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56" r:id="rId2"/>
    <p:sldId id="422" r:id="rId3"/>
    <p:sldId id="431" r:id="rId4"/>
    <p:sldId id="425" r:id="rId5"/>
    <p:sldId id="426" r:id="rId6"/>
    <p:sldId id="395" r:id="rId7"/>
    <p:sldId id="369" r:id="rId8"/>
    <p:sldId id="370" r:id="rId9"/>
    <p:sldId id="371" r:id="rId10"/>
    <p:sldId id="417" r:id="rId11"/>
    <p:sldId id="418" r:id="rId12"/>
    <p:sldId id="429" r:id="rId13"/>
    <p:sldId id="430" r:id="rId14"/>
    <p:sldId id="404" r:id="rId15"/>
    <p:sldId id="325" r:id="rId16"/>
    <p:sldId id="428" r:id="rId17"/>
    <p:sldId id="259" r:id="rId18"/>
    <p:sldId id="413" r:id="rId19"/>
    <p:sldId id="406" r:id="rId20"/>
    <p:sldId id="260" r:id="rId21"/>
    <p:sldId id="258" r:id="rId22"/>
    <p:sldId id="264" r:id="rId23"/>
    <p:sldId id="436" r:id="rId24"/>
    <p:sldId id="304" r:id="rId25"/>
    <p:sldId id="343" r:id="rId26"/>
    <p:sldId id="407" r:id="rId27"/>
    <p:sldId id="391" r:id="rId28"/>
    <p:sldId id="393" r:id="rId29"/>
    <p:sldId id="281" r:id="rId30"/>
    <p:sldId id="340" r:id="rId31"/>
    <p:sldId id="341" r:id="rId32"/>
    <p:sldId id="409" r:id="rId33"/>
    <p:sldId id="408" r:id="rId34"/>
    <p:sldId id="410" r:id="rId35"/>
    <p:sldId id="411" r:id="rId36"/>
    <p:sldId id="412" r:id="rId37"/>
    <p:sldId id="414" r:id="rId38"/>
    <p:sldId id="415" r:id="rId39"/>
    <p:sldId id="420" r:id="rId40"/>
    <p:sldId id="424" r:id="rId41"/>
    <p:sldId id="421" r:id="rId42"/>
    <p:sldId id="270" r:id="rId43"/>
    <p:sldId id="366" r:id="rId44"/>
    <p:sldId id="358" r:id="rId45"/>
    <p:sldId id="419" r:id="rId46"/>
    <p:sldId id="359" r:id="rId47"/>
    <p:sldId id="360" r:id="rId48"/>
    <p:sldId id="368" r:id="rId49"/>
    <p:sldId id="367" r:id="rId50"/>
    <p:sldId id="347" r:id="rId51"/>
    <p:sldId id="333" r:id="rId52"/>
    <p:sldId id="403" r:id="rId53"/>
    <p:sldId id="324" r:id="rId54"/>
    <p:sldId id="385" r:id="rId55"/>
    <p:sldId id="432" r:id="rId56"/>
    <p:sldId id="433" r:id="rId57"/>
    <p:sldId id="257"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99583F-543E-6047-84BC-3E4C4BD0FF75}" type="datetimeFigureOut">
              <a:rPr lang="en-US" smtClean="0"/>
              <a:pPr/>
              <a:t>12/30/2019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E302C8-47DE-4F48-A36C-44EAE90FB38D}" type="slidenum">
              <a:rPr lang="en-US" smtClean="0"/>
              <a:pPr/>
              <a:t>‹#›</a:t>
            </a:fld>
            <a:endParaRPr lang="en-US"/>
          </a:p>
        </p:txBody>
      </p:sp>
    </p:spTree>
    <p:extLst>
      <p:ext uri="{BB962C8B-B14F-4D97-AF65-F5344CB8AC3E}">
        <p14:creationId xmlns:p14="http://schemas.microsoft.com/office/powerpoint/2010/main" val="1005524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6F9073-44D4-4AB7-8108-85F08310CAC2}" type="slidenum">
              <a:rPr lang="en-US" smtClean="0"/>
              <a:pPr/>
              <a:t>3</a:t>
            </a:fld>
            <a:endParaRPr lang="en-US"/>
          </a:p>
        </p:txBody>
      </p:sp>
      <p:sp>
        <p:nvSpPr>
          <p:cNvPr id="5" name="AutoShape 8"/>
          <p:cNvSpPr>
            <a:spLocks/>
          </p:cNvSpPr>
          <p:nvPr/>
        </p:nvSpPr>
        <p:spPr bwMode="auto">
          <a:xfrm flipH="1">
            <a:off x="972261" y="3140464"/>
            <a:ext cx="151191" cy="154039"/>
          </a:xfrm>
          <a:prstGeom prst="rightBrace">
            <a:avLst>
              <a:gd name="adj1" fmla="val 0"/>
              <a:gd name="adj2" fmla="val 50000"/>
            </a:avLst>
          </a:prstGeom>
          <a:noFill/>
          <a:ln w="6350">
            <a:solidFill>
              <a:srgbClr val="969696"/>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9331" tIns="0" rIns="0" bIns="0" anchor="ctr"/>
          <a:lstStyle/>
          <a:p>
            <a:endParaRPr lang="en-US" dirty="0"/>
          </a:p>
        </p:txBody>
      </p:sp>
      <p:sp>
        <p:nvSpPr>
          <p:cNvPr id="6" name="TextBox 5"/>
          <p:cNvSpPr txBox="1"/>
          <p:nvPr/>
        </p:nvSpPr>
        <p:spPr>
          <a:xfrm>
            <a:off x="47626" y="3171334"/>
            <a:ext cx="941832" cy="92333"/>
          </a:xfrm>
          <a:prstGeom prst="rect">
            <a:avLst/>
          </a:prstGeom>
          <a:solidFill>
            <a:schemeClr val="bg1"/>
          </a:solidFill>
          <a:ln w="6350" algn="ctr">
            <a:solidFill>
              <a:srgbClr val="96969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8939" tIns="0" rIns="0" bIns="0">
            <a:spAutoFit/>
          </a:bodyPr>
          <a:lstStyle>
            <a:defPPr>
              <a:defRPr lang="en-US"/>
            </a:defPPr>
            <a:lvl1pPr defTabSz="895350" eaLnBrk="0" hangingPunct="0">
              <a:spcBef>
                <a:spcPct val="50000"/>
              </a:spcBef>
              <a:defRPr sz="600"/>
            </a:lvl1pPr>
          </a:lstStyle>
          <a:p>
            <a:pPr marL="120820" indent="-120820">
              <a:spcBef>
                <a:spcPts val="0"/>
              </a:spcBef>
            </a:pPr>
            <a:r>
              <a:rPr lang="en-US" dirty="0" smtClean="0"/>
              <a:t>1.	</a:t>
            </a:r>
            <a:r>
              <a:rPr lang="en-US" dirty="0" err="1" smtClean="0"/>
              <a:t>Janeway2001</a:t>
            </a:r>
            <a:r>
              <a:rPr lang="en-US" dirty="0" smtClean="0"/>
              <a:t>/p1</a:t>
            </a:r>
            <a:r>
              <a:rPr lang="en-US" dirty="0"/>
              <a:t>/¶2</a:t>
            </a:r>
          </a:p>
        </p:txBody>
      </p:sp>
      <p:sp>
        <p:nvSpPr>
          <p:cNvPr id="7" name="AutoShape 8"/>
          <p:cNvSpPr>
            <a:spLocks/>
          </p:cNvSpPr>
          <p:nvPr/>
        </p:nvSpPr>
        <p:spPr bwMode="auto">
          <a:xfrm rot="10800000" flipH="1">
            <a:off x="5767109" y="3107138"/>
            <a:ext cx="110506" cy="687363"/>
          </a:xfrm>
          <a:prstGeom prst="rightBrace">
            <a:avLst>
              <a:gd name="adj1" fmla="val 0"/>
              <a:gd name="adj2" fmla="val 50000"/>
            </a:avLst>
          </a:prstGeom>
          <a:noFill/>
          <a:ln w="6350">
            <a:solidFill>
              <a:srgbClr val="969696"/>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9331" tIns="0" rIns="0" bIns="0" anchor="ctr"/>
          <a:lstStyle/>
          <a:p>
            <a:endParaRPr lang="en-US" dirty="0"/>
          </a:p>
        </p:txBody>
      </p:sp>
      <p:sp>
        <p:nvSpPr>
          <p:cNvPr id="8" name="TextBox 7"/>
          <p:cNvSpPr txBox="1"/>
          <p:nvPr/>
        </p:nvSpPr>
        <p:spPr>
          <a:xfrm>
            <a:off x="5864914" y="3399125"/>
            <a:ext cx="941832" cy="92333"/>
          </a:xfrm>
          <a:prstGeom prst="rect">
            <a:avLst/>
          </a:prstGeom>
          <a:solidFill>
            <a:schemeClr val="bg1"/>
          </a:solidFill>
          <a:ln w="6350" algn="ctr">
            <a:solidFill>
              <a:srgbClr val="96969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8939" tIns="0" rIns="0" bIns="0">
            <a:spAutoFit/>
          </a:bodyPr>
          <a:lstStyle>
            <a:defPPr>
              <a:defRPr lang="en-US"/>
            </a:defPPr>
            <a:lvl1pPr defTabSz="895350" eaLnBrk="0" hangingPunct="0">
              <a:spcBef>
                <a:spcPct val="50000"/>
              </a:spcBef>
              <a:defRPr sz="600"/>
            </a:lvl1pPr>
          </a:lstStyle>
          <a:p>
            <a:pPr marL="114300" indent="-114300">
              <a:spcBef>
                <a:spcPts val="0"/>
              </a:spcBef>
            </a:pPr>
            <a:r>
              <a:rPr lang="en-US" dirty="0" smtClean="0"/>
              <a:t>2.	ACS/</a:t>
            </a:r>
            <a:r>
              <a:rPr lang="en-US" dirty="0" err="1" smtClean="0"/>
              <a:t>p3</a:t>
            </a:r>
            <a:r>
              <a:rPr lang="en-US" dirty="0" smtClean="0"/>
              <a:t>/¶2-5; </a:t>
            </a:r>
            <a:r>
              <a:rPr lang="en-US" dirty="0" err="1" smtClean="0"/>
              <a:t>p10</a:t>
            </a:r>
            <a:r>
              <a:rPr lang="en-US" dirty="0" smtClean="0"/>
              <a:t>/¶4</a:t>
            </a:r>
            <a:endParaRPr lang="en-US" dirty="0"/>
          </a:p>
        </p:txBody>
      </p:sp>
      <p:sp>
        <p:nvSpPr>
          <p:cNvPr id="11" name="AutoShape 8"/>
          <p:cNvSpPr>
            <a:spLocks/>
          </p:cNvSpPr>
          <p:nvPr/>
        </p:nvSpPr>
        <p:spPr bwMode="auto">
          <a:xfrm flipH="1">
            <a:off x="972260" y="3321351"/>
            <a:ext cx="151191" cy="260966"/>
          </a:xfrm>
          <a:prstGeom prst="rightBrace">
            <a:avLst>
              <a:gd name="adj1" fmla="val 0"/>
              <a:gd name="adj2" fmla="val 50000"/>
            </a:avLst>
          </a:prstGeom>
          <a:noFill/>
          <a:ln w="6350">
            <a:solidFill>
              <a:srgbClr val="969696"/>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9331" tIns="0" rIns="0" bIns="0" anchor="ctr"/>
          <a:lstStyle/>
          <a:p>
            <a:endParaRPr lang="en-US" dirty="0"/>
          </a:p>
        </p:txBody>
      </p:sp>
      <p:sp>
        <p:nvSpPr>
          <p:cNvPr id="12" name="TextBox 11"/>
          <p:cNvSpPr txBox="1"/>
          <p:nvPr/>
        </p:nvSpPr>
        <p:spPr>
          <a:xfrm>
            <a:off x="47625" y="3357850"/>
            <a:ext cx="941832" cy="184666"/>
          </a:xfrm>
          <a:prstGeom prst="rect">
            <a:avLst/>
          </a:prstGeom>
          <a:solidFill>
            <a:schemeClr val="bg1"/>
          </a:solidFill>
          <a:ln w="6350" algn="ctr">
            <a:solidFill>
              <a:srgbClr val="96969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8939" tIns="0" rIns="0" bIns="0">
            <a:spAutoFit/>
          </a:bodyPr>
          <a:lstStyle>
            <a:defPPr>
              <a:defRPr lang="en-US"/>
            </a:defPPr>
            <a:lvl1pPr defTabSz="895350" eaLnBrk="0" hangingPunct="0">
              <a:spcBef>
                <a:spcPct val="50000"/>
              </a:spcBef>
              <a:defRPr sz="600"/>
            </a:lvl1pPr>
          </a:lstStyle>
          <a:p>
            <a:pPr marL="120820" indent="-120820">
              <a:spcBef>
                <a:spcPts val="0"/>
              </a:spcBef>
            </a:pPr>
            <a:r>
              <a:rPr lang="en-US" dirty="0" smtClean="0"/>
              <a:t>1.	</a:t>
            </a:r>
            <a:r>
              <a:rPr lang="en-US" dirty="0" err="1" smtClean="0"/>
              <a:t>Janeway</a:t>
            </a:r>
            <a:r>
              <a:rPr lang="en-US" dirty="0" smtClean="0"/>
              <a:t>/</a:t>
            </a:r>
            <a:r>
              <a:rPr lang="en-US" dirty="0" err="1" smtClean="0"/>
              <a:t>p7</a:t>
            </a:r>
            <a:r>
              <a:rPr lang="en-US" dirty="0" smtClean="0"/>
              <a:t>/¶3</a:t>
            </a:r>
          </a:p>
          <a:p>
            <a:pPr marL="120820" indent="-120820">
              <a:spcBef>
                <a:spcPts val="0"/>
              </a:spcBef>
            </a:pPr>
            <a:r>
              <a:rPr lang="en-US" dirty="0" smtClean="0"/>
              <a:t>2.	ACS/p2/¶8</a:t>
            </a:r>
            <a:endParaRPr lang="en-US" dirty="0"/>
          </a:p>
        </p:txBody>
      </p:sp>
    </p:spTree>
    <p:extLst>
      <p:ext uri="{BB962C8B-B14F-4D97-AF65-F5344CB8AC3E}">
        <p14:creationId xmlns:p14="http://schemas.microsoft.com/office/powerpoint/2010/main" val="274712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4613" y="8685623"/>
            <a:ext cx="2971800" cy="4568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78971AF-3A66-9D43-A89D-77F134784114}" type="slidenum">
              <a:rPr lang="en-US" sz="1200"/>
              <a:pPr algn="r" eaLnBrk="1" hangingPunct="1"/>
              <a:t>54</a:t>
            </a:fld>
            <a:endParaRPr lang="en-US" sz="1200"/>
          </a:p>
        </p:txBody>
      </p:sp>
      <p:sp>
        <p:nvSpPr>
          <p:cNvPr id="21507" name="Rectangle 7"/>
          <p:cNvSpPr txBox="1">
            <a:spLocks noGrp="1" noChangeArrowheads="1"/>
          </p:cNvSpPr>
          <p:nvPr/>
        </p:nvSpPr>
        <p:spPr bwMode="auto">
          <a:xfrm>
            <a:off x="3884613" y="8685623"/>
            <a:ext cx="2971800" cy="4568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06" tIns="45153" rIns="90306" bIns="45153" anchor="b"/>
          <a:lstStyle>
            <a:lvl1pPr defTabSz="903288" eaLnBrk="0" hangingPunct="0">
              <a:defRPr sz="2400">
                <a:solidFill>
                  <a:schemeClr val="tx1"/>
                </a:solidFill>
                <a:latin typeface="Arial" charset="0"/>
                <a:ea typeface="ＭＳ Ｐゴシック" charset="0"/>
                <a:cs typeface="ＭＳ Ｐゴシック" charset="0"/>
              </a:defRPr>
            </a:lvl1pPr>
            <a:lvl2pPr marL="37931725" indent="-37474525" defTabSz="903288"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F36A81C-97A8-BB4D-BE90-841043393B07}" type="slidenum">
              <a:rPr lang="en-US" sz="1200"/>
              <a:pPr algn="r" eaLnBrk="1" hangingPunct="1"/>
              <a:t>54</a:t>
            </a:fld>
            <a:endParaRPr lang="en-US" sz="1200"/>
          </a:p>
        </p:txBody>
      </p:sp>
      <p:sp>
        <p:nvSpPr>
          <p:cNvPr id="21508" name="Rectangle 2"/>
          <p:cNvSpPr>
            <a:spLocks noGrp="1" noRot="1" noChangeAspect="1" noChangeArrowheads="1" noTextEdit="1"/>
          </p:cNvSpPr>
          <p:nvPr>
            <p:ph type="sldImg"/>
          </p:nvPr>
        </p:nvSpPr>
        <p:spPr>
          <a:ln/>
        </p:spPr>
      </p:sp>
      <p:sp>
        <p:nvSpPr>
          <p:cNvPr id="21509" name="Rectangle 5"/>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000"/>
          </a:p>
        </p:txBody>
      </p:sp>
      <p:sp>
        <p:nvSpPr>
          <p:cNvPr id="21510" name="Slide Number Placeholder 5"/>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5087ED-EBB7-A84A-8ABF-A6BCF0F5DAD8}" type="slidenum">
              <a:rPr lang="en-US" sz="1200"/>
              <a:pPr eaLnBrk="1" hangingPunct="1"/>
              <a:t>54</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D14885-EA36-455D-B868-3D55005ED158}" type="slidenum">
              <a:rPr lang="en-US" smtClean="0"/>
              <a:pPr/>
              <a:t>55</a:t>
            </a:fld>
            <a:endParaRPr lang="en-US"/>
          </a:p>
        </p:txBody>
      </p:sp>
    </p:spTree>
    <p:extLst>
      <p:ext uri="{BB962C8B-B14F-4D97-AF65-F5344CB8AC3E}">
        <p14:creationId xmlns:p14="http://schemas.microsoft.com/office/powerpoint/2010/main" val="2189965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6F9073-44D4-4AB7-8108-85F08310CAC2}" type="slidenum">
              <a:rPr lang="en-US" smtClean="0"/>
              <a:pPr/>
              <a:t>13</a:t>
            </a:fld>
            <a:endParaRPr lang="en-US"/>
          </a:p>
        </p:txBody>
      </p:sp>
      <p:sp>
        <p:nvSpPr>
          <p:cNvPr id="5" name="AutoShape 8"/>
          <p:cNvSpPr>
            <a:spLocks/>
          </p:cNvSpPr>
          <p:nvPr/>
        </p:nvSpPr>
        <p:spPr bwMode="auto">
          <a:xfrm flipH="1">
            <a:off x="990114" y="1380805"/>
            <a:ext cx="151191" cy="146563"/>
          </a:xfrm>
          <a:prstGeom prst="rightBrace">
            <a:avLst>
              <a:gd name="adj1" fmla="val 0"/>
              <a:gd name="adj2" fmla="val 50000"/>
            </a:avLst>
          </a:prstGeom>
          <a:noFill/>
          <a:ln w="6350">
            <a:solidFill>
              <a:srgbClr val="969696"/>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9331" tIns="0" rIns="0" bIns="0" anchor="ctr"/>
          <a:lstStyle/>
          <a:p>
            <a:endParaRPr lang="en-US" dirty="0"/>
          </a:p>
        </p:txBody>
      </p:sp>
      <p:sp>
        <p:nvSpPr>
          <p:cNvPr id="6" name="TextBox 5"/>
          <p:cNvSpPr txBox="1"/>
          <p:nvPr/>
        </p:nvSpPr>
        <p:spPr>
          <a:xfrm>
            <a:off x="40110" y="1400239"/>
            <a:ext cx="941832" cy="92333"/>
          </a:xfrm>
          <a:prstGeom prst="rect">
            <a:avLst/>
          </a:prstGeom>
          <a:solidFill>
            <a:schemeClr val="bg1"/>
          </a:solidFill>
          <a:ln w="6350" algn="ctr">
            <a:solidFill>
              <a:srgbClr val="96969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8939" tIns="0" rIns="0" bIns="0">
            <a:spAutoFit/>
          </a:bodyPr>
          <a:lstStyle>
            <a:defPPr>
              <a:defRPr lang="en-US"/>
            </a:defPPr>
            <a:lvl1pPr defTabSz="895350" eaLnBrk="0" hangingPunct="0">
              <a:spcBef>
                <a:spcPct val="50000"/>
              </a:spcBef>
              <a:defRPr sz="600"/>
            </a:lvl1pPr>
          </a:lstStyle>
          <a:p>
            <a:pPr marL="114300" indent="-114300">
              <a:spcBef>
                <a:spcPts val="0"/>
              </a:spcBef>
            </a:pPr>
            <a:r>
              <a:rPr lang="en-US" dirty="0" smtClean="0"/>
              <a:t>1.	</a:t>
            </a:r>
            <a:r>
              <a:rPr lang="en-US" dirty="0" err="1" smtClean="0"/>
              <a:t>GLOBOCAN</a:t>
            </a:r>
            <a:r>
              <a:rPr lang="en-US" dirty="0" smtClean="0"/>
              <a:t>/</a:t>
            </a:r>
            <a:r>
              <a:rPr lang="en-US" dirty="0" err="1" smtClean="0"/>
              <a:t>p7</a:t>
            </a:r>
            <a:r>
              <a:rPr lang="en-US" dirty="0" smtClean="0"/>
              <a:t>/</a:t>
            </a:r>
            <a:r>
              <a:rPr lang="en-US" dirty="0" err="1" smtClean="0"/>
              <a:t>table3</a:t>
            </a:r>
            <a:endParaRPr lang="en-US" dirty="0"/>
          </a:p>
        </p:txBody>
      </p:sp>
      <p:sp>
        <p:nvSpPr>
          <p:cNvPr id="9" name="AutoShape 8"/>
          <p:cNvSpPr>
            <a:spLocks/>
          </p:cNvSpPr>
          <p:nvPr/>
        </p:nvSpPr>
        <p:spPr bwMode="auto">
          <a:xfrm flipH="1">
            <a:off x="990114" y="1828800"/>
            <a:ext cx="151191" cy="146563"/>
          </a:xfrm>
          <a:prstGeom prst="rightBrace">
            <a:avLst>
              <a:gd name="adj1" fmla="val 0"/>
              <a:gd name="adj2" fmla="val 50000"/>
            </a:avLst>
          </a:prstGeom>
          <a:noFill/>
          <a:ln w="6350">
            <a:solidFill>
              <a:srgbClr val="969696"/>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9331" tIns="0" rIns="0" bIns="0" anchor="ctr"/>
          <a:lstStyle/>
          <a:p>
            <a:endParaRPr lang="en-US" dirty="0"/>
          </a:p>
        </p:txBody>
      </p:sp>
      <p:sp>
        <p:nvSpPr>
          <p:cNvPr id="10" name="AutoShape 8"/>
          <p:cNvSpPr>
            <a:spLocks/>
          </p:cNvSpPr>
          <p:nvPr/>
        </p:nvSpPr>
        <p:spPr bwMode="auto">
          <a:xfrm flipH="1">
            <a:off x="990114" y="1994414"/>
            <a:ext cx="151191" cy="146563"/>
          </a:xfrm>
          <a:prstGeom prst="rightBrace">
            <a:avLst>
              <a:gd name="adj1" fmla="val 0"/>
              <a:gd name="adj2" fmla="val 50000"/>
            </a:avLst>
          </a:prstGeom>
          <a:noFill/>
          <a:ln w="6350">
            <a:solidFill>
              <a:srgbClr val="969696"/>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9331" tIns="0" rIns="0" bIns="0" anchor="ctr"/>
          <a:lstStyle/>
          <a:p>
            <a:endParaRPr lang="en-US" dirty="0"/>
          </a:p>
        </p:txBody>
      </p:sp>
      <p:sp>
        <p:nvSpPr>
          <p:cNvPr id="11" name="TextBox 10"/>
          <p:cNvSpPr txBox="1"/>
          <p:nvPr/>
        </p:nvSpPr>
        <p:spPr>
          <a:xfrm>
            <a:off x="40110" y="2021318"/>
            <a:ext cx="941832" cy="184666"/>
          </a:xfrm>
          <a:prstGeom prst="rect">
            <a:avLst/>
          </a:prstGeom>
          <a:solidFill>
            <a:schemeClr val="bg1"/>
          </a:solidFill>
          <a:ln w="6350" algn="ctr">
            <a:solidFill>
              <a:srgbClr val="96969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8939" tIns="0" rIns="0" bIns="0">
            <a:spAutoFit/>
          </a:bodyPr>
          <a:lstStyle>
            <a:defPPr>
              <a:defRPr lang="en-US"/>
            </a:defPPr>
            <a:lvl1pPr defTabSz="895350" eaLnBrk="0" hangingPunct="0">
              <a:spcBef>
                <a:spcPct val="50000"/>
              </a:spcBef>
              <a:defRPr sz="600"/>
            </a:lvl1pPr>
          </a:lstStyle>
          <a:p>
            <a:pPr marL="120820" indent="-120820">
              <a:spcBef>
                <a:spcPts val="0"/>
              </a:spcBef>
            </a:pPr>
            <a:r>
              <a:rPr lang="en-US" dirty="0" smtClean="0"/>
              <a:t>4.	</a:t>
            </a:r>
            <a:r>
              <a:rPr lang="en-US" dirty="0" err="1" smtClean="0"/>
              <a:t>MyelomaAwareness</a:t>
            </a:r>
            <a:r>
              <a:rPr lang="en-US" dirty="0" smtClean="0"/>
              <a:t>/p1/ ¶4 </a:t>
            </a:r>
            <a:endParaRPr lang="en-US" dirty="0"/>
          </a:p>
        </p:txBody>
      </p:sp>
      <p:sp>
        <p:nvSpPr>
          <p:cNvPr id="12" name="AutoShape 8"/>
          <p:cNvSpPr>
            <a:spLocks/>
          </p:cNvSpPr>
          <p:nvPr/>
        </p:nvSpPr>
        <p:spPr bwMode="auto">
          <a:xfrm flipH="1">
            <a:off x="990114" y="1601040"/>
            <a:ext cx="151191" cy="146563"/>
          </a:xfrm>
          <a:prstGeom prst="rightBrace">
            <a:avLst>
              <a:gd name="adj1" fmla="val 0"/>
              <a:gd name="adj2" fmla="val 50000"/>
            </a:avLst>
          </a:prstGeom>
          <a:noFill/>
          <a:ln w="6350">
            <a:solidFill>
              <a:srgbClr val="969696"/>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9331" tIns="0" rIns="0" bIns="0" anchor="ctr"/>
          <a:lstStyle/>
          <a:p>
            <a:endParaRPr lang="en-US" dirty="0"/>
          </a:p>
        </p:txBody>
      </p:sp>
      <p:sp>
        <p:nvSpPr>
          <p:cNvPr id="13" name="TextBox 12"/>
          <p:cNvSpPr txBox="1"/>
          <p:nvPr/>
        </p:nvSpPr>
        <p:spPr>
          <a:xfrm>
            <a:off x="40110" y="1626540"/>
            <a:ext cx="941832" cy="92333"/>
          </a:xfrm>
          <a:prstGeom prst="rect">
            <a:avLst/>
          </a:prstGeom>
          <a:solidFill>
            <a:schemeClr val="bg1"/>
          </a:solidFill>
          <a:ln w="6350" algn="ctr">
            <a:solidFill>
              <a:srgbClr val="96969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8939" tIns="0" rIns="0" bIns="0">
            <a:spAutoFit/>
          </a:bodyPr>
          <a:lstStyle>
            <a:defPPr>
              <a:defRPr lang="en-US"/>
            </a:defPPr>
            <a:lvl1pPr defTabSz="895350" eaLnBrk="0" hangingPunct="0">
              <a:spcBef>
                <a:spcPct val="50000"/>
              </a:spcBef>
              <a:defRPr sz="600"/>
            </a:lvl1pPr>
          </a:lstStyle>
          <a:p>
            <a:pPr marL="120820" indent="-120820">
              <a:spcBef>
                <a:spcPts val="0"/>
              </a:spcBef>
            </a:pPr>
            <a:r>
              <a:rPr lang="en-US" dirty="0" smtClean="0"/>
              <a:t>2.	</a:t>
            </a:r>
            <a:r>
              <a:rPr lang="en-US" dirty="0" err="1" smtClean="0"/>
              <a:t>GLOBOCAN</a:t>
            </a:r>
            <a:r>
              <a:rPr lang="en-US" dirty="0" smtClean="0"/>
              <a:t> map</a:t>
            </a:r>
            <a:endParaRPr lang="en-US" dirty="0"/>
          </a:p>
        </p:txBody>
      </p:sp>
      <p:sp>
        <p:nvSpPr>
          <p:cNvPr id="14" name="AutoShape 8"/>
          <p:cNvSpPr>
            <a:spLocks/>
          </p:cNvSpPr>
          <p:nvPr/>
        </p:nvSpPr>
        <p:spPr bwMode="auto">
          <a:xfrm flipH="1">
            <a:off x="990114" y="2209800"/>
            <a:ext cx="151191" cy="1219200"/>
          </a:xfrm>
          <a:prstGeom prst="rightBrace">
            <a:avLst>
              <a:gd name="adj1" fmla="val 0"/>
              <a:gd name="adj2" fmla="val 50000"/>
            </a:avLst>
          </a:prstGeom>
          <a:noFill/>
          <a:ln w="6350">
            <a:solidFill>
              <a:srgbClr val="969696"/>
            </a:solidFill>
            <a:round/>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9331" tIns="0" rIns="0" bIns="0" anchor="ctr"/>
          <a:lstStyle/>
          <a:p>
            <a:endParaRPr lang="en-US" dirty="0"/>
          </a:p>
        </p:txBody>
      </p:sp>
      <p:sp>
        <p:nvSpPr>
          <p:cNvPr id="15" name="TextBox 14"/>
          <p:cNvSpPr txBox="1"/>
          <p:nvPr/>
        </p:nvSpPr>
        <p:spPr>
          <a:xfrm>
            <a:off x="40110" y="2773233"/>
            <a:ext cx="941832" cy="92333"/>
          </a:xfrm>
          <a:prstGeom prst="rect">
            <a:avLst/>
          </a:prstGeom>
          <a:solidFill>
            <a:schemeClr val="bg1"/>
          </a:solidFill>
          <a:ln w="6350" algn="ctr">
            <a:solidFill>
              <a:srgbClr val="96969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8939" tIns="0" rIns="0" bIns="0">
            <a:spAutoFit/>
          </a:bodyPr>
          <a:lstStyle>
            <a:defPPr>
              <a:defRPr lang="en-US"/>
            </a:defPPr>
            <a:lvl1pPr defTabSz="895350" eaLnBrk="0" hangingPunct="0">
              <a:spcBef>
                <a:spcPct val="50000"/>
              </a:spcBef>
              <a:defRPr sz="600"/>
            </a:lvl1pPr>
          </a:lstStyle>
          <a:p>
            <a:pPr marL="120820" indent="-120820">
              <a:spcBef>
                <a:spcPts val="0"/>
              </a:spcBef>
            </a:pPr>
            <a:r>
              <a:rPr lang="en-US" dirty="0"/>
              <a:t>2.	</a:t>
            </a:r>
            <a:r>
              <a:rPr lang="en-US" dirty="0" err="1" smtClean="0"/>
              <a:t>GLOBOCAN</a:t>
            </a:r>
            <a:r>
              <a:rPr lang="en-US" dirty="0" smtClean="0"/>
              <a:t> map</a:t>
            </a:r>
            <a:endParaRPr lang="en-US" dirty="0"/>
          </a:p>
        </p:txBody>
      </p:sp>
      <p:sp>
        <p:nvSpPr>
          <p:cNvPr id="8" name="TextBox 7"/>
          <p:cNvSpPr txBox="1"/>
          <p:nvPr/>
        </p:nvSpPr>
        <p:spPr>
          <a:xfrm>
            <a:off x="40110" y="1812491"/>
            <a:ext cx="941832" cy="184666"/>
          </a:xfrm>
          <a:prstGeom prst="rect">
            <a:avLst/>
          </a:prstGeom>
          <a:solidFill>
            <a:schemeClr val="bg1"/>
          </a:solidFill>
          <a:ln w="6350" algn="ctr">
            <a:solidFill>
              <a:srgbClr val="96969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8939" tIns="0" rIns="0" bIns="0">
            <a:spAutoFit/>
          </a:bodyPr>
          <a:lstStyle>
            <a:defPPr>
              <a:defRPr lang="en-US"/>
            </a:defPPr>
            <a:lvl1pPr defTabSz="895350" eaLnBrk="0" hangingPunct="0">
              <a:spcBef>
                <a:spcPct val="50000"/>
              </a:spcBef>
              <a:defRPr sz="600"/>
            </a:lvl1pPr>
          </a:lstStyle>
          <a:p>
            <a:pPr marL="120820" indent="-120820">
              <a:spcBef>
                <a:spcPts val="0"/>
              </a:spcBef>
            </a:pPr>
            <a:r>
              <a:rPr lang="en-US" dirty="0" smtClean="0"/>
              <a:t>3.	Bank on a </a:t>
            </a:r>
            <a:r>
              <a:rPr lang="en-US" dirty="0" err="1" smtClean="0"/>
              <a:t>Cure2012</a:t>
            </a:r>
            <a:r>
              <a:rPr lang="en-US" dirty="0" smtClean="0"/>
              <a:t>/ p2/¶7 </a:t>
            </a:r>
            <a:endParaRPr lang="en-US" dirty="0"/>
          </a:p>
        </p:txBody>
      </p:sp>
    </p:spTree>
    <p:extLst>
      <p:ext uri="{BB962C8B-B14F-4D97-AF65-F5344CB8AC3E}">
        <p14:creationId xmlns:p14="http://schemas.microsoft.com/office/powerpoint/2010/main" val="2684450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48EC16B-F8BF-864F-95BB-9049DDE75833}" type="slidenum">
              <a:rPr lang="en-US"/>
              <a:pPr/>
              <a:t>17</a:t>
            </a:fld>
            <a:endParaRPr lang="en-US"/>
          </a:p>
        </p:txBody>
      </p:sp>
      <p:sp>
        <p:nvSpPr>
          <p:cNvPr id="34819" name="Slide Image Placeholder 1"/>
          <p:cNvSpPr>
            <a:spLocks noGrp="1" noRot="1" noChangeAspect="1" noTextEdit="1"/>
          </p:cNvSpPr>
          <p:nvPr>
            <p:ph type="sldImg"/>
          </p:nvPr>
        </p:nvSpPr>
        <p:spPr>
          <a:ln/>
        </p:spPr>
      </p:sp>
      <p:sp>
        <p:nvSpPr>
          <p:cNvPr id="34820" name="Notes Placeholder 2"/>
          <p:cNvSpPr>
            <a:spLocks noGrp="1"/>
          </p:cNvSpPr>
          <p:nvPr>
            <p:ph type="body" idx="1"/>
          </p:nvPr>
        </p:nvSpPr>
        <p:spPr>
          <a:xfrm>
            <a:off x="685800" y="4341835"/>
            <a:ext cx="5486400" cy="4116365"/>
          </a:xfrm>
          <a:noFill/>
          <a:ln/>
        </p:spPr>
        <p:txBody>
          <a:bodyPr lIns="91409" tIns="45704" rIns="91409" bIns="45704"/>
          <a:lstStyle/>
          <a:p>
            <a:pPr eaLnBrk="1" hangingPunct="1">
              <a:spcBef>
                <a:spcPct val="0"/>
              </a:spcBef>
            </a:pPr>
            <a:r>
              <a:rPr lang="en-US">
                <a:latin typeface="Arial" pitchFamily="-65" charset="0"/>
              </a:rPr>
              <a:t>Myeloma is diagnosed most frequently by an abnormal finding on serum protein electrophoresis. In the gamma region of the electrophoresis pattern there is a small broad peak. This reflects thousands of different types of monoclonal proteins being made by thousands of different kinds of plasma cells in the bone marrow. By contrast, in patients with myeloma, there is a very sharp peak in the gamma region because there is only a single type of monoclonal protein being made by plasma cells in myeloma. Myeloma is a clonal disease of plasma cells, so there are multiple identical plasma cells making a single type of monoclonal protein in patients with myeloma. Further, normal immunoglobulin synthesis is suppressed in myeloma; this contributes to the production of predominantly monoclonal protein, resulting in the so-called M spike on serum protein electrophoresis.</a:t>
            </a:r>
          </a:p>
          <a:p>
            <a:pPr eaLnBrk="1" hangingPunct="1">
              <a:spcBef>
                <a:spcPct val="0"/>
              </a:spcBef>
            </a:pPr>
            <a:endParaRPr lang="en-US">
              <a:latin typeface="Arial" pitchFamily="-65" charset="0"/>
            </a:endParaRPr>
          </a:p>
        </p:txBody>
      </p:sp>
      <p:sp>
        <p:nvSpPr>
          <p:cNvPr id="34821" name="Slide Number Placeholder 3"/>
          <p:cNvSpPr txBox="1">
            <a:spLocks noGrp="1"/>
          </p:cNvSpPr>
          <p:nvPr/>
        </p:nvSpPr>
        <p:spPr bwMode="auto">
          <a:xfrm>
            <a:off x="3884122" y="8685235"/>
            <a:ext cx="2972320" cy="457200"/>
          </a:xfrm>
          <a:prstGeom prst="rect">
            <a:avLst/>
          </a:prstGeom>
          <a:noFill/>
          <a:ln w="9525">
            <a:noFill/>
            <a:miter lim="800000"/>
            <a:headEnd/>
            <a:tailEnd/>
          </a:ln>
        </p:spPr>
        <p:txBody>
          <a:bodyPr lIns="91409" tIns="45704" rIns="91409" bIns="45704" anchor="b">
            <a:prstTxWarp prst="textNoShape">
              <a:avLst/>
            </a:prstTxWarp>
          </a:bodyPr>
          <a:lstStyle/>
          <a:p>
            <a:pPr algn="r" defTabSz="893794">
              <a:lnSpc>
                <a:spcPct val="90000"/>
              </a:lnSpc>
              <a:spcBef>
                <a:spcPct val="35000"/>
              </a:spcBef>
              <a:spcAft>
                <a:spcPct val="25000"/>
              </a:spcAft>
              <a:buClr>
                <a:schemeClr val="folHlink"/>
              </a:buClr>
              <a:buFont typeface="Arial" pitchFamily="-65" charset="0"/>
              <a:buChar char="•"/>
            </a:pPr>
            <a:fld id="{C1F298DE-5E7B-DD4B-B08D-51DAD0DA8653}" type="slidenum">
              <a:rPr lang="en-US" sz="1200">
                <a:latin typeface="Calibri" pitchFamily="-65" charset="0"/>
              </a:rPr>
              <a:pPr algn="r" defTabSz="893794">
                <a:lnSpc>
                  <a:spcPct val="90000"/>
                </a:lnSpc>
                <a:spcBef>
                  <a:spcPct val="35000"/>
                </a:spcBef>
                <a:spcAft>
                  <a:spcPct val="25000"/>
                </a:spcAft>
                <a:buClr>
                  <a:schemeClr val="folHlink"/>
                </a:buClr>
                <a:buFont typeface="Arial" pitchFamily="-65" charset="0"/>
                <a:buChar char="•"/>
              </a:pPr>
              <a:t>17</a:t>
            </a:fld>
            <a:endParaRPr lang="en-US" sz="1200" dirty="0">
              <a:latin typeface="Calibri" pitchFamily="-65"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a:latin typeface="Arial" pitchFamily="-65" charset="0"/>
              </a:rPr>
              <a:t>Approximately 93% of patients show evidence of monoclonal serum protein on serum protein electrophoresis, and approximately 67% of patients have lytic bone lesions on a skeletal survey. In addition, 96% of patients will have increased plasma cells on their bone marrow and 73% will have a normochromic normocytic anemia. Hypercalcemia is relatively uncommon and only occurs in approximately 13% of patients. Approximately 20% of patients will present with an elevated serum creatinine level. </a:t>
            </a:r>
          </a:p>
          <a:p>
            <a:r>
              <a:rPr lang="en-US">
                <a:latin typeface="Arial" pitchFamily="-65" charset="0"/>
              </a:rPr>
              <a:t> </a:t>
            </a:r>
          </a:p>
          <a:p>
            <a:r>
              <a:rPr lang="en-US">
                <a:latin typeface="Arial" pitchFamily="-65" charset="0"/>
              </a:rPr>
              <a:t>Because myeloma is associated with suppression of normal immunoglobulin synthesis, patients are relatively hypogammaglobulinemic and have an increased risk of infection. Many myeloma patients contract pneumonia or other infections that cause them to seek medical care.</a:t>
            </a:r>
          </a:p>
          <a:p>
            <a:endParaRPr lang="en-US">
              <a:latin typeface="Arial" pitchFamily="-65" charset="0"/>
            </a:endParaRPr>
          </a:p>
        </p:txBody>
      </p:sp>
      <p:sp>
        <p:nvSpPr>
          <p:cNvPr id="38916" name="Slide Number Placeholder 3"/>
          <p:cNvSpPr>
            <a:spLocks noGrp="1"/>
          </p:cNvSpPr>
          <p:nvPr>
            <p:ph type="sldNum" sz="quarter" idx="5"/>
          </p:nvPr>
        </p:nvSpPr>
        <p:spPr>
          <a:noFill/>
        </p:spPr>
        <p:txBody>
          <a:bodyPr/>
          <a:lstStyle/>
          <a:p>
            <a:fld id="{E1F5C739-D6AD-724F-9E14-A0BDD24C37E0}" type="slidenum">
              <a:rPr lang="en-US"/>
              <a:pPr/>
              <a:t>20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US" i="1">
                <a:latin typeface="Arial" pitchFamily="-65" charset="0"/>
              </a:rPr>
              <a:t>M, monoclonal; MM, multiple myeloma; MGUS, monoclonal gammopathy of undetermined significance; PC, plasma cells.</a:t>
            </a:r>
            <a:endParaRPr lang="en-US">
              <a:latin typeface="Arial" pitchFamily="-65" charset="0"/>
            </a:endParaRPr>
          </a:p>
          <a:p>
            <a:r>
              <a:rPr lang="en-US">
                <a:latin typeface="Arial" pitchFamily="-65" charset="0"/>
              </a:rPr>
              <a:t> </a:t>
            </a:r>
          </a:p>
          <a:p>
            <a:r>
              <a:rPr lang="en-US">
                <a:latin typeface="Arial" pitchFamily="-65" charset="0"/>
              </a:rPr>
              <a:t>MGUS is defined as having less than 3 g of a monoclonal protein and on bone marrow examination having less than 10% plasma cells. An intermediate stage, which has been termed soldering or stage I myeloma, occurs between the premalignant condition MGUS and active myeloma. Patients with smoldering myeloma meet the diagnostic criteria for myeloma (≥ 3g monoclonal protein on serum protein electrophoresis or &gt; 10% plasma cells in  marrow), but are totally asymptomatic. They have no anemia or bone lesions, normal calcium and normal kidney function, and they require no treatment. By contrast, patients with active myeloma who also have &gt; 10% plasma cells and detectable monoclonal protein on serum protein electrophoresis have either significant anemia, lytic bone lesions, hypercalcemia, or abnormal renal function.</a:t>
            </a:r>
          </a:p>
          <a:p>
            <a:r>
              <a:rPr lang="en-US">
                <a:latin typeface="Arial" pitchFamily="-65" charset="0"/>
              </a:rPr>
              <a:t> </a:t>
            </a:r>
          </a:p>
          <a:p>
            <a:r>
              <a:rPr lang="en-US">
                <a:latin typeface="Arial" pitchFamily="-65" charset="0"/>
              </a:rPr>
              <a:t>The easiest way to remember the end‑organ effects of myeloma that require treatment is by the acronym CRAB: C is for hypercalcemia, R is for renal dysfunction, A is for anemia, and B is for bone disease. Patients who have any of these symptoms along with detectable monoclonal protein and at least 10% plasma cells in their marrow have active myeloma and require treatment.</a:t>
            </a:r>
          </a:p>
          <a:p>
            <a:r>
              <a:rPr lang="en-US" b="1">
                <a:latin typeface="Arial" pitchFamily="-65" charset="0"/>
              </a:rPr>
              <a:t> </a:t>
            </a:r>
            <a:endParaRPr lang="en-US">
              <a:latin typeface="Arial" pitchFamily="-65" charset="0"/>
            </a:endParaRPr>
          </a:p>
          <a:p>
            <a:endParaRPr lang="en-US">
              <a:latin typeface="Arial" pitchFamily="-65" charset="0"/>
            </a:endParaRPr>
          </a:p>
        </p:txBody>
      </p:sp>
      <p:sp>
        <p:nvSpPr>
          <p:cNvPr id="24580" name="Slide Number Placeholder 3"/>
          <p:cNvSpPr>
            <a:spLocks noGrp="1"/>
          </p:cNvSpPr>
          <p:nvPr>
            <p:ph type="sldNum" sz="quarter" idx="5"/>
          </p:nvPr>
        </p:nvSpPr>
        <p:spPr>
          <a:noFill/>
        </p:spPr>
        <p:txBody>
          <a:bodyPr/>
          <a:lstStyle/>
          <a:p>
            <a:fld id="{69664D97-8D4B-D741-B30A-28DB18240F07}" type="slidenum">
              <a:rPr lang="en-US"/>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16BAE84-B69F-8947-9FFF-15FC6A85003D}" type="slidenum">
              <a:rPr lang="en-US"/>
              <a:pPr/>
              <a:t>22</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14920" y="4341835"/>
            <a:ext cx="5028161" cy="4116365"/>
          </a:xfrm>
          <a:noFill/>
          <a:ln/>
        </p:spPr>
        <p:txBody>
          <a:bodyPr/>
          <a:lstStyle/>
          <a:p>
            <a:r>
              <a:rPr lang="en-US" i="1">
                <a:latin typeface="Arial" pitchFamily="-65" charset="0"/>
              </a:rPr>
              <a:t>ALB, albumin; </a:t>
            </a:r>
            <a:r>
              <a:rPr lang="en-GB" i="1">
                <a:latin typeface="Arial" pitchFamily="-65" charset="0"/>
                <a:sym typeface="Symbol" pitchFamily="-65" charset="2"/>
              </a:rPr>
              <a:t></a:t>
            </a:r>
            <a:r>
              <a:rPr lang="en-GB" i="1">
                <a:latin typeface="Arial" pitchFamily="-65" charset="0"/>
              </a:rPr>
              <a:t>2-M, beta-2 microglobulin.</a:t>
            </a:r>
            <a:endParaRPr lang="en-US">
              <a:latin typeface="Arial" pitchFamily="-65" charset="0"/>
            </a:endParaRPr>
          </a:p>
          <a:p>
            <a:r>
              <a:rPr lang="en-US" b="1">
                <a:latin typeface="Arial" pitchFamily="-65" charset="0"/>
              </a:rPr>
              <a:t> </a:t>
            </a:r>
            <a:endParaRPr lang="en-US">
              <a:latin typeface="Arial" pitchFamily="-65" charset="0"/>
            </a:endParaRPr>
          </a:p>
          <a:p>
            <a:r>
              <a:rPr lang="en-US">
                <a:latin typeface="Arial" pitchFamily="-65" charset="0"/>
              </a:rPr>
              <a:t>The newer International Staging System (ISS) is based on patient prognosis rather than tumor burden. The ISS only applies to patients who have symptomatic myeloma, so patients with stage I or indolent myeloma are not included in this staging system. The ISS incorporates 2 simple measures to determine patient prognosis. Patients with ISS stage I symptomatic myeloma have a beta‑2 microglobulin of less than 3.5 and a normal albumin level. Patients with stage III myeloma have a very high tumor burden (beta‑2 microglobulin &gt; 5.5). Those who are neither stage I nor stage III have stage II. </a:t>
            </a:r>
          </a:p>
          <a:p>
            <a:r>
              <a:rPr lang="en-US">
                <a:latin typeface="Arial" pitchFamily="-65" charset="0"/>
              </a:rPr>
              <a:t> </a:t>
            </a:r>
          </a:p>
          <a:p>
            <a:r>
              <a:rPr lang="en-US">
                <a:latin typeface="Arial" pitchFamily="-65" charset="0"/>
              </a:rPr>
              <a:t>The importance of this staging system is that patients with stage I myeloma will live on average 5 years or longer whereas patients with stage III myeloma live between 2 and 3 years. The ISS allows physicians to counsel patients about how aggressive their myeloma may be. </a:t>
            </a:r>
          </a:p>
          <a:p>
            <a:pPr eaLnBrk="1" hangingPunct="1"/>
            <a:endParaRPr lang="en-US" b="1">
              <a:solidFill>
                <a:srgbClr val="333333"/>
              </a:solidFill>
              <a:latin typeface="Arial" pitchFamily="-65" charset="0"/>
              <a:ea typeface="Arial" pitchFamily="-65" charset="0"/>
              <a:cs typeface="Arial" pitchFamily="-65" charset="0"/>
            </a:endParaRPr>
          </a:p>
          <a:p>
            <a:pPr eaLnBrk="1" hangingPunct="1"/>
            <a:endParaRPr lang="en-US" b="1">
              <a:latin typeface="Arial" pitchFamily="-65" charset="0"/>
            </a:endParaRPr>
          </a:p>
          <a:p>
            <a:pPr eaLnBrk="1" hangingPunct="1"/>
            <a:endParaRPr lang="en-US" b="1">
              <a:latin typeface="Arial" pitchFamily="-65" charset="0"/>
            </a:endParaRPr>
          </a:p>
        </p:txBody>
      </p:sp>
      <p:sp>
        <p:nvSpPr>
          <p:cNvPr id="49157" name="Text Box 4"/>
          <p:cNvSpPr txBox="1">
            <a:spLocks noChangeArrowheads="1"/>
          </p:cNvSpPr>
          <p:nvPr/>
        </p:nvSpPr>
        <p:spPr bwMode="auto">
          <a:xfrm>
            <a:off x="877513" y="5813643"/>
            <a:ext cx="5190259" cy="816493"/>
          </a:xfrm>
          <a:prstGeom prst="rect">
            <a:avLst/>
          </a:prstGeom>
          <a:noFill/>
          <a:ln w="9525">
            <a:noFill/>
            <a:miter lim="800000"/>
            <a:headEnd/>
            <a:tailEnd/>
          </a:ln>
        </p:spPr>
        <p:txBody>
          <a:bodyPr lIns="89013" tIns="44507" rIns="89013" bIns="44507">
            <a:prstTxWarp prst="textNoShape">
              <a:avLst/>
            </a:prstTxWarp>
            <a:spAutoFit/>
          </a:bodyPr>
          <a:lstStyle/>
          <a:p>
            <a:pPr marL="276576" indent="-276576" defTabSz="889106">
              <a:lnSpc>
                <a:spcPct val="90000"/>
              </a:lnSpc>
              <a:spcBef>
                <a:spcPct val="30000"/>
              </a:spcBef>
              <a:spcAft>
                <a:spcPct val="25000"/>
              </a:spcAft>
              <a:buClr>
                <a:schemeClr val="folHlink"/>
              </a:buClr>
              <a:buFontTx/>
              <a:buAutoNum type="arabicPeriod"/>
            </a:pPr>
            <a:r>
              <a:rPr lang="en-US" altLang="ja-JP" sz="900" dirty="0">
                <a:ea typeface="MS PGothic" charset="0"/>
                <a:cs typeface="MS PGothic" charset="0"/>
              </a:rPr>
              <a:t>Jacobson JL et al. </a:t>
            </a:r>
            <a:r>
              <a:rPr lang="en-US" altLang="ja-JP" sz="900" i="1" dirty="0">
                <a:ea typeface="MS PGothic" charset="0"/>
                <a:cs typeface="MS PGothic" charset="0"/>
              </a:rPr>
              <a:t>Br J </a:t>
            </a:r>
            <a:r>
              <a:rPr lang="en-US" altLang="ja-JP" sz="900" i="1" dirty="0" err="1">
                <a:ea typeface="MS PGothic" charset="0"/>
                <a:cs typeface="MS PGothic" charset="0"/>
              </a:rPr>
              <a:t>Haematol</a:t>
            </a:r>
            <a:r>
              <a:rPr lang="en-US" altLang="ja-JP" sz="900" dirty="0">
                <a:ea typeface="MS PGothic" charset="0"/>
                <a:cs typeface="MS PGothic" charset="0"/>
              </a:rPr>
              <a:t>. 2003;122:441</a:t>
            </a:r>
          </a:p>
          <a:p>
            <a:pPr marL="276576" indent="-276576" defTabSz="889106">
              <a:lnSpc>
                <a:spcPct val="90000"/>
              </a:lnSpc>
              <a:spcBef>
                <a:spcPct val="35000"/>
              </a:spcBef>
              <a:spcAft>
                <a:spcPct val="25000"/>
              </a:spcAft>
              <a:buClr>
                <a:schemeClr val="folHlink"/>
              </a:buClr>
              <a:buFontTx/>
              <a:buAutoNum type="arabicPeriod"/>
            </a:pPr>
            <a:r>
              <a:rPr lang="en-US" altLang="ja-JP" sz="1000" dirty="0">
                <a:ea typeface="MS PGothic" charset="0"/>
                <a:cs typeface="MS PGothic" charset="0"/>
              </a:rPr>
              <a:t>National Cancer Institute. Available at: http://</a:t>
            </a:r>
            <a:r>
              <a:rPr lang="en-US" altLang="ja-JP" sz="1000" dirty="0" err="1">
                <a:ea typeface="MS PGothic" charset="0"/>
                <a:cs typeface="MS PGothic" charset="0"/>
              </a:rPr>
              <a:t>www.cancer.gov/cancertopics/pdq/treatment/myeloma/Health</a:t>
            </a:r>
            <a:r>
              <a:rPr lang="en-US" altLang="ja-JP" sz="1000" dirty="0">
                <a:ea typeface="MS PGothic" charset="0"/>
                <a:cs typeface="MS PGothic" charset="0"/>
              </a:rPr>
              <a:t> Professional</a:t>
            </a:r>
          </a:p>
          <a:p>
            <a:pPr marL="276576" indent="-276576" defTabSz="889106">
              <a:lnSpc>
                <a:spcPct val="90000"/>
              </a:lnSpc>
              <a:spcBef>
                <a:spcPct val="30000"/>
              </a:spcBef>
              <a:spcAft>
                <a:spcPct val="25000"/>
              </a:spcAft>
              <a:buClr>
                <a:schemeClr val="folHlink"/>
              </a:buClr>
              <a:buFontTx/>
              <a:buAutoNum type="arabicPeriod"/>
            </a:pPr>
            <a:endParaRPr lang="en-US" altLang="ja-JP" sz="1000" dirty="0">
              <a:ea typeface="MS PGothic" charset="0"/>
              <a:cs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l-GR" altLang="en-US" i="1" dirty="0">
                <a:latin typeface="Arial" panose="020B0604020202020204" pitchFamily="34" charset="0"/>
              </a:rPr>
              <a:t>β</a:t>
            </a:r>
            <a:r>
              <a:rPr lang="en-US" altLang="en-US" i="1" baseline="-25000" dirty="0">
                <a:latin typeface="Arial" panose="020B0604020202020204" pitchFamily="34" charset="0"/>
              </a:rPr>
              <a:t>2</a:t>
            </a:r>
            <a:r>
              <a:rPr lang="en-US" altLang="en-US" i="1" dirty="0">
                <a:latin typeface="Arial" panose="020B0604020202020204" pitchFamily="34" charset="0"/>
              </a:rPr>
              <a:t>-M, </a:t>
            </a:r>
            <a:r>
              <a:rPr lang="el-GR" altLang="en-US" i="1" dirty="0">
                <a:latin typeface="Arial" panose="020B0604020202020204" pitchFamily="34" charset="0"/>
              </a:rPr>
              <a:t>β</a:t>
            </a:r>
            <a:r>
              <a:rPr lang="en-US" altLang="en-US" i="1" baseline="-25000" dirty="0">
                <a:latin typeface="Arial" panose="020B0604020202020204" pitchFamily="34" charset="0"/>
              </a:rPr>
              <a:t>2</a:t>
            </a:r>
            <a:r>
              <a:rPr lang="en-US" altLang="en-US" i="1" dirty="0">
                <a:latin typeface="Arial" panose="020B0604020202020204" pitchFamily="34" charset="0"/>
              </a:rPr>
              <a:t>-microglobulin; LDH, lactate dehydrogenase; NR, not</a:t>
            </a:r>
            <a:r>
              <a:rPr lang="en-US" altLang="en-US" i="1" baseline="0" dirty="0">
                <a:latin typeface="Arial" panose="020B0604020202020204" pitchFamily="34" charset="0"/>
              </a:rPr>
              <a:t> reached</a:t>
            </a:r>
            <a:r>
              <a:rPr lang="en-US" altLang="en-US" i="1" dirty="0">
                <a:latin typeface="Arial" panose="020B0604020202020204" pitchFamily="34" charset="0"/>
              </a:rPr>
              <a:t>; ISS, International Staging System</a:t>
            </a:r>
            <a:r>
              <a:rPr lang="en-US" altLang="en-US" i="0" dirty="0">
                <a:latin typeface="Arial" panose="020B0604020202020204" pitchFamily="34" charset="0"/>
              </a:rPr>
              <a:t>;</a:t>
            </a:r>
            <a:r>
              <a:rPr lang="en-US" altLang="en-US" i="0" baseline="0" dirty="0">
                <a:latin typeface="Arial" panose="020B0604020202020204" pitchFamily="34" charset="0"/>
              </a:rPr>
              <a:t> </a:t>
            </a:r>
            <a:r>
              <a:rPr lang="en-US" altLang="en-US" i="1" baseline="0" dirty="0">
                <a:latin typeface="Arial" panose="020B0604020202020204" pitchFamily="34" charset="0"/>
              </a:rPr>
              <a:t>R, revised; ULN, upper limit of normal.</a:t>
            </a:r>
            <a:endParaRPr lang="en-US" altLang="en-US" i="1" dirty="0">
              <a:latin typeface="Arial" panose="020B0604020202020204"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FC9D75C2-E5DF-4872-A210-2C860C192AA4}" type="slidenum">
              <a:rPr lang="en-US" altLang="en-US" b="0">
                <a:solidFill>
                  <a:srgbClr val="000000"/>
                </a:solidFill>
              </a:rPr>
              <a:pPr/>
              <a:t>23</a:t>
            </a:fld>
            <a:endParaRPr lang="en-US" altLang="en-US" b="0" dirty="0">
              <a:solidFill>
                <a:srgbClr val="000000"/>
              </a:solidFill>
            </a:endParaRPr>
          </a:p>
        </p:txBody>
      </p:sp>
    </p:spTree>
    <p:extLst>
      <p:ext uri="{BB962C8B-B14F-4D97-AF65-F5344CB8AC3E}">
        <p14:creationId xmlns:p14="http://schemas.microsoft.com/office/powerpoint/2010/main" val="1813918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8196E478-EF61-EA45-9487-46AFBB996EE6}" type="slidenum">
              <a:rPr lang="en-US"/>
              <a:pPr/>
              <a:t>42</a:t>
            </a:fld>
            <a:endParaRPr lang="en-US"/>
          </a:p>
        </p:txBody>
      </p:sp>
      <p:sp>
        <p:nvSpPr>
          <p:cNvPr id="69635" name="Rectangle 2"/>
          <p:cNvSpPr>
            <a:spLocks noGrp="1" noRot="1" noChangeAspect="1" noChangeArrowheads="1" noTextEdit="1"/>
          </p:cNvSpPr>
          <p:nvPr>
            <p:ph type="sldImg"/>
          </p:nvPr>
        </p:nvSpPr>
        <p:spPr>
          <a:xfrm>
            <a:off x="1339850" y="914400"/>
            <a:ext cx="4178300" cy="3135313"/>
          </a:xfrm>
          <a:solidFill>
            <a:srgbClr val="FFFFFF"/>
          </a:solidFill>
          <a:ln/>
        </p:spPr>
      </p:sp>
      <p:sp>
        <p:nvSpPr>
          <p:cNvPr id="69636" name="Text Box 3"/>
          <p:cNvSpPr>
            <a:spLocks noGrp="1" noChangeArrowheads="1"/>
          </p:cNvSpPr>
          <p:nvPr>
            <p:ph type="body" idx="1"/>
          </p:nvPr>
        </p:nvSpPr>
        <p:spPr>
          <a:xfrm>
            <a:off x="762174" y="4398202"/>
            <a:ext cx="5486400" cy="2508686"/>
          </a:xfrm>
          <a:noFill/>
          <a:ln/>
        </p:spPr>
        <p:txBody>
          <a:bodyPr lIns="0" tIns="0" rIns="0" bIns="0">
            <a:spAutoFit/>
          </a:bodyPr>
          <a:lstStyle/>
          <a:p>
            <a:pPr defTabSz="453147">
              <a:lnSpc>
                <a:spcPct val="97000"/>
              </a:lnSpc>
              <a:spcBef>
                <a:spcPct val="0"/>
              </a:spcBef>
              <a:buSzPct val="45000"/>
              <a:tabLst>
                <a:tab pos="718785" algn="l"/>
                <a:tab pos="1439133" algn="l"/>
                <a:tab pos="2157918" algn="l"/>
                <a:tab pos="2878265" algn="l"/>
                <a:tab pos="3597051" algn="l"/>
                <a:tab pos="4317399" algn="l"/>
                <a:tab pos="5036184" algn="l"/>
              </a:tabLst>
            </a:pPr>
            <a:r>
              <a:rPr lang="en-US" dirty="0">
                <a:latin typeface="Arial" pitchFamily="-65" charset="0"/>
              </a:rPr>
              <a:t>The importance of all these new agents and why they are so successful in treating </a:t>
            </a:r>
            <a:r>
              <a:rPr lang="en-US" dirty="0" err="1">
                <a:latin typeface="Arial" pitchFamily="-65" charset="0"/>
              </a:rPr>
              <a:t>myeloma</a:t>
            </a:r>
            <a:r>
              <a:rPr lang="en-US" dirty="0">
                <a:latin typeface="Arial" pitchFamily="-65" charset="0"/>
              </a:rPr>
              <a:t> is that in addition to targeting the </a:t>
            </a:r>
            <a:r>
              <a:rPr lang="en-US" dirty="0" err="1">
                <a:latin typeface="Arial" pitchFamily="-65" charset="0"/>
              </a:rPr>
              <a:t>myeloma</a:t>
            </a:r>
            <a:r>
              <a:rPr lang="en-US" dirty="0">
                <a:latin typeface="Arial" pitchFamily="-65" charset="0"/>
              </a:rPr>
              <a:t> cells, they also target the microenvironment in the bone marrow, making it less hospitable to </a:t>
            </a:r>
            <a:r>
              <a:rPr lang="en-US" dirty="0" err="1">
                <a:latin typeface="Arial" pitchFamily="-65" charset="0"/>
              </a:rPr>
              <a:t>myeloma</a:t>
            </a:r>
            <a:r>
              <a:rPr lang="en-US" dirty="0">
                <a:latin typeface="Arial" pitchFamily="-65" charset="0"/>
              </a:rPr>
              <a:t> cells. These novel agents have effects on both the tumor and the tumor microenvironment. </a:t>
            </a:r>
          </a:p>
          <a:p>
            <a:pPr defTabSz="453147">
              <a:lnSpc>
                <a:spcPct val="97000"/>
              </a:lnSpc>
              <a:spcBef>
                <a:spcPct val="0"/>
              </a:spcBef>
              <a:buSzPct val="45000"/>
              <a:tabLst>
                <a:tab pos="718785" algn="l"/>
                <a:tab pos="1439133" algn="l"/>
                <a:tab pos="2157918" algn="l"/>
                <a:tab pos="2878265" algn="l"/>
                <a:tab pos="3597051" algn="l"/>
                <a:tab pos="4317399" algn="l"/>
                <a:tab pos="5036184" algn="l"/>
              </a:tabLst>
            </a:pPr>
            <a:endParaRPr lang="en-GB" dirty="0">
              <a:latin typeface="Arial" pitchFamily="-65" charset="0"/>
              <a:ea typeface="Lucida Sans Unicode" pitchFamily="-65" charset="-52"/>
              <a:cs typeface="Lucida Sans Unicode" pitchFamily="-65" charset="-52"/>
            </a:endParaRPr>
          </a:p>
          <a:p>
            <a:pPr defTabSz="453147">
              <a:lnSpc>
                <a:spcPct val="97000"/>
              </a:lnSpc>
              <a:spcBef>
                <a:spcPct val="0"/>
              </a:spcBef>
              <a:buSzPct val="45000"/>
              <a:buFont typeface="StarSymbol" charset="0"/>
              <a:buChar char="●"/>
              <a:tabLst>
                <a:tab pos="718785" algn="l"/>
                <a:tab pos="1439133" algn="l"/>
                <a:tab pos="2157918" algn="l"/>
                <a:tab pos="2878265" algn="l"/>
                <a:tab pos="3597051" algn="l"/>
                <a:tab pos="4317399" algn="l"/>
                <a:tab pos="5036184" algn="l"/>
              </a:tabLst>
            </a:pPr>
            <a:endParaRPr lang="en-GB" dirty="0">
              <a:latin typeface="Arial" pitchFamily="-65" charset="0"/>
              <a:ea typeface="Lucida Sans Unicode" pitchFamily="-65" charset="-52"/>
              <a:cs typeface="Lucida Sans Unicode" pitchFamily="-65" charset="-52"/>
            </a:endParaRPr>
          </a:p>
          <a:p>
            <a:pPr defTabSz="453147">
              <a:lnSpc>
                <a:spcPct val="97000"/>
              </a:lnSpc>
              <a:spcBef>
                <a:spcPct val="0"/>
              </a:spcBef>
              <a:buSzPct val="45000"/>
              <a:buFont typeface="StarSymbol" charset="0"/>
              <a:buChar char="●"/>
              <a:tabLst>
                <a:tab pos="718785" algn="l"/>
                <a:tab pos="1439133" algn="l"/>
                <a:tab pos="2157918" algn="l"/>
                <a:tab pos="2878265" algn="l"/>
                <a:tab pos="3597051" algn="l"/>
                <a:tab pos="4317399" algn="l"/>
                <a:tab pos="5036184" algn="l"/>
              </a:tabLst>
            </a:pPr>
            <a:endParaRPr lang="en-GB" dirty="0">
              <a:latin typeface="Arial" pitchFamily="-65" charset="0"/>
              <a:ea typeface="Lucida Sans Unicode" pitchFamily="-65" charset="-52"/>
              <a:cs typeface="Lucida Sans Unicode" pitchFamily="-65" charset="-52"/>
            </a:endParaRPr>
          </a:p>
          <a:p>
            <a:pPr defTabSz="453147">
              <a:lnSpc>
                <a:spcPct val="97000"/>
              </a:lnSpc>
              <a:spcBef>
                <a:spcPct val="0"/>
              </a:spcBef>
              <a:buSzPct val="45000"/>
              <a:buFont typeface="StarSymbol" charset="0"/>
              <a:buChar char="●"/>
              <a:tabLst>
                <a:tab pos="718785" algn="l"/>
                <a:tab pos="1439133" algn="l"/>
                <a:tab pos="2157918" algn="l"/>
                <a:tab pos="2878265" algn="l"/>
                <a:tab pos="3597051" algn="l"/>
                <a:tab pos="4317399" algn="l"/>
                <a:tab pos="5036184" algn="l"/>
              </a:tabLst>
            </a:pPr>
            <a:endParaRPr lang="en-GB" dirty="0">
              <a:latin typeface="Arial" pitchFamily="-65" charset="0"/>
              <a:ea typeface="Lucida Sans Unicode" pitchFamily="-65" charset="-52"/>
              <a:cs typeface="Lucida Sans Unicode" pitchFamily="-65" charset="-52"/>
            </a:endParaRPr>
          </a:p>
          <a:p>
            <a:pPr defTabSz="453147">
              <a:lnSpc>
                <a:spcPct val="97000"/>
              </a:lnSpc>
              <a:spcBef>
                <a:spcPct val="0"/>
              </a:spcBef>
              <a:buSzPct val="45000"/>
              <a:buFont typeface="StarSymbol" charset="0"/>
              <a:buChar char="●"/>
              <a:tabLst>
                <a:tab pos="718785" algn="l"/>
                <a:tab pos="1439133" algn="l"/>
                <a:tab pos="2157918" algn="l"/>
                <a:tab pos="2878265" algn="l"/>
                <a:tab pos="3597051" algn="l"/>
                <a:tab pos="4317399" algn="l"/>
                <a:tab pos="5036184" algn="l"/>
              </a:tabLst>
            </a:pPr>
            <a:endParaRPr lang="en-GB" dirty="0">
              <a:latin typeface="Arial" pitchFamily="-65" charset="0"/>
              <a:ea typeface="Lucida Sans Unicode" pitchFamily="-65" charset="-52"/>
              <a:cs typeface="Lucida Sans Unicode" pitchFamily="-65" charset="-52"/>
            </a:endParaRPr>
          </a:p>
          <a:p>
            <a:pPr defTabSz="453147">
              <a:lnSpc>
                <a:spcPct val="97000"/>
              </a:lnSpc>
              <a:spcBef>
                <a:spcPct val="0"/>
              </a:spcBef>
              <a:buSzPct val="45000"/>
              <a:buFont typeface="StarSymbol" charset="0"/>
              <a:buChar char="●"/>
              <a:tabLst>
                <a:tab pos="718785" algn="l"/>
                <a:tab pos="1439133" algn="l"/>
                <a:tab pos="2157918" algn="l"/>
                <a:tab pos="2878265" algn="l"/>
                <a:tab pos="3597051" algn="l"/>
                <a:tab pos="4317399" algn="l"/>
                <a:tab pos="5036184" algn="l"/>
              </a:tabLst>
            </a:pPr>
            <a:endParaRPr lang="en-GB" dirty="0">
              <a:latin typeface="Arial" pitchFamily="-65" charset="0"/>
              <a:ea typeface="Lucida Sans Unicode" pitchFamily="-65" charset="-52"/>
              <a:cs typeface="Lucida Sans Unicode" pitchFamily="-65" charset="-52"/>
            </a:endParaRPr>
          </a:p>
          <a:p>
            <a:pPr defTabSz="453147">
              <a:lnSpc>
                <a:spcPct val="97000"/>
              </a:lnSpc>
              <a:spcBef>
                <a:spcPct val="0"/>
              </a:spcBef>
              <a:buSzPct val="45000"/>
              <a:buFont typeface="StarSymbol" charset="0"/>
              <a:buChar char="●"/>
              <a:tabLst>
                <a:tab pos="718785" algn="l"/>
                <a:tab pos="1439133" algn="l"/>
                <a:tab pos="2157918" algn="l"/>
                <a:tab pos="2878265" algn="l"/>
                <a:tab pos="3597051" algn="l"/>
                <a:tab pos="4317399" algn="l"/>
                <a:tab pos="5036184" algn="l"/>
              </a:tabLst>
            </a:pPr>
            <a:endParaRPr lang="en-GB" dirty="0">
              <a:latin typeface="Arial" pitchFamily="-65" charset="0"/>
              <a:ea typeface="Lucida Sans Unicode" pitchFamily="-65" charset="-52"/>
              <a:cs typeface="Lucida Sans Unicode" pitchFamily="-65" charset="-52"/>
            </a:endParaRPr>
          </a:p>
          <a:p>
            <a:pPr defTabSz="453147">
              <a:lnSpc>
                <a:spcPct val="97000"/>
              </a:lnSpc>
              <a:spcBef>
                <a:spcPct val="0"/>
              </a:spcBef>
              <a:buSzPct val="45000"/>
              <a:buFont typeface="StarSymbol" charset="0"/>
              <a:buChar char="●"/>
              <a:tabLst>
                <a:tab pos="718785" algn="l"/>
                <a:tab pos="1439133" algn="l"/>
                <a:tab pos="2157918" algn="l"/>
                <a:tab pos="2878265" algn="l"/>
                <a:tab pos="3597051" algn="l"/>
                <a:tab pos="4317399" algn="l"/>
                <a:tab pos="5036184" algn="l"/>
              </a:tabLst>
            </a:pPr>
            <a:endParaRPr lang="en-GB" dirty="0">
              <a:latin typeface="Arial" pitchFamily="-65" charset="0"/>
              <a:ea typeface="Lucida Sans Unicode" pitchFamily="-65" charset="-52"/>
              <a:cs typeface="Lucida Sans Unicode" pitchFamily="-65" charset="-52"/>
            </a:endParaRPr>
          </a:p>
          <a:p>
            <a:pPr defTabSz="453147">
              <a:lnSpc>
                <a:spcPct val="97000"/>
              </a:lnSpc>
              <a:spcBef>
                <a:spcPct val="0"/>
              </a:spcBef>
              <a:buSzPct val="45000"/>
              <a:buFont typeface="StarSymbol" charset="0"/>
              <a:buChar char="●"/>
              <a:tabLst>
                <a:tab pos="718785" algn="l"/>
                <a:tab pos="1439133" algn="l"/>
                <a:tab pos="2157918" algn="l"/>
                <a:tab pos="2878265" algn="l"/>
                <a:tab pos="3597051" algn="l"/>
                <a:tab pos="4317399" algn="l"/>
                <a:tab pos="5036184" algn="l"/>
              </a:tabLst>
            </a:pPr>
            <a:endParaRPr lang="en-GB" dirty="0">
              <a:latin typeface="Arial" pitchFamily="-65" charset="0"/>
              <a:ea typeface="Lucida Sans Unicode" pitchFamily="-65" charset="-52"/>
              <a:cs typeface="Lucida Sans Unicode" pitchFamily="-65" charset="-52"/>
            </a:endParaRPr>
          </a:p>
        </p:txBody>
      </p:sp>
      <p:sp>
        <p:nvSpPr>
          <p:cNvPr id="69637" name="Text Box 4"/>
          <p:cNvSpPr txBox="1">
            <a:spLocks noChangeArrowheads="1"/>
          </p:cNvSpPr>
          <p:nvPr/>
        </p:nvSpPr>
        <p:spPr bwMode="auto">
          <a:xfrm>
            <a:off x="229120" y="8184194"/>
            <a:ext cx="4495107" cy="220032"/>
          </a:xfrm>
          <a:prstGeom prst="rect">
            <a:avLst/>
          </a:prstGeom>
          <a:noFill/>
          <a:ln w="9525">
            <a:noFill/>
            <a:miter lim="800000"/>
            <a:headEnd/>
            <a:tailEnd/>
          </a:ln>
        </p:spPr>
        <p:txBody>
          <a:bodyPr lIns="90904" tIns="45452" rIns="90904" bIns="45452">
            <a:prstTxWarp prst="textNoShape">
              <a:avLst/>
            </a:prstTxWarp>
            <a:spAutoFit/>
          </a:bodyPr>
          <a:lstStyle/>
          <a:p>
            <a:pPr marL="737536" indent="-282827" eaLnBrk="0" hangingPunct="0">
              <a:lnSpc>
                <a:spcPct val="80000"/>
              </a:lnSpc>
              <a:spcBef>
                <a:spcPct val="50000"/>
              </a:spcBef>
              <a:spcAft>
                <a:spcPct val="25000"/>
              </a:spcAft>
              <a:buClr>
                <a:schemeClr val="tx1"/>
              </a:buClr>
              <a:buFont typeface="Arial" pitchFamily="-65" charset="0"/>
              <a:buChar char="•"/>
            </a:pPr>
            <a:r>
              <a:rPr lang="en-US" sz="1000" dirty="0">
                <a:ea typeface="Arial" pitchFamily="-65" charset="0"/>
                <a:cs typeface="Arial" pitchFamily="-65" charset="0"/>
              </a:rPr>
              <a:t>Kyle. </a:t>
            </a:r>
            <a:r>
              <a:rPr lang="en-US" sz="1000" i="1" dirty="0">
                <a:ea typeface="Arial" pitchFamily="-65" charset="0"/>
                <a:cs typeface="Arial" pitchFamily="-65" charset="0"/>
              </a:rPr>
              <a:t>N </a:t>
            </a:r>
            <a:r>
              <a:rPr lang="en-US" sz="1000" i="1" dirty="0" err="1">
                <a:ea typeface="Arial" pitchFamily="-65" charset="0"/>
                <a:cs typeface="Arial" pitchFamily="-65" charset="0"/>
              </a:rPr>
              <a:t>Engl</a:t>
            </a:r>
            <a:r>
              <a:rPr lang="en-US" sz="1000" i="1" dirty="0">
                <a:ea typeface="Arial" pitchFamily="-65" charset="0"/>
                <a:cs typeface="Arial" pitchFamily="-65" charset="0"/>
              </a:rPr>
              <a:t> J Med</a:t>
            </a:r>
            <a:r>
              <a:rPr lang="en-US" sz="1000" dirty="0">
                <a:ea typeface="Arial" pitchFamily="-65" charset="0"/>
                <a:cs typeface="Arial" pitchFamily="-65" charset="0"/>
              </a:rPr>
              <a:t>. 2004;351:1860.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84364" y="8684444"/>
            <a:ext cx="2972016" cy="458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608" tIns="45304" rIns="90608" bIns="45304" anchor="b"/>
          <a:lstStyle>
            <a:lvl1pPr defTabSz="906463">
              <a:defRPr sz="3200">
                <a:solidFill>
                  <a:schemeClr val="tx1"/>
                </a:solidFill>
                <a:latin typeface="Arial" charset="0"/>
                <a:ea typeface="MS PGothic" charset="0"/>
                <a:cs typeface="MS PGothic" charset="0"/>
              </a:defRPr>
            </a:lvl1pPr>
            <a:lvl2pPr marL="742950" indent="-285750" defTabSz="906463">
              <a:defRPr sz="3200">
                <a:solidFill>
                  <a:schemeClr val="tx1"/>
                </a:solidFill>
                <a:latin typeface="Arial" charset="0"/>
                <a:ea typeface="MS PGothic" charset="0"/>
                <a:cs typeface="MS PGothic" charset="0"/>
              </a:defRPr>
            </a:lvl2pPr>
            <a:lvl3pPr marL="1143000" indent="-228600" defTabSz="906463">
              <a:defRPr sz="3200">
                <a:solidFill>
                  <a:schemeClr val="tx1"/>
                </a:solidFill>
                <a:latin typeface="Arial" charset="0"/>
                <a:ea typeface="MS PGothic" charset="0"/>
                <a:cs typeface="MS PGothic" charset="0"/>
              </a:defRPr>
            </a:lvl3pPr>
            <a:lvl4pPr marL="1600200" indent="-228600" defTabSz="906463">
              <a:defRPr sz="3200">
                <a:solidFill>
                  <a:schemeClr val="tx1"/>
                </a:solidFill>
                <a:latin typeface="Arial" charset="0"/>
                <a:ea typeface="MS PGothic" charset="0"/>
                <a:cs typeface="MS PGothic" charset="0"/>
              </a:defRPr>
            </a:lvl4pPr>
            <a:lvl5pPr marL="2057400" indent="-228600" defTabSz="906463">
              <a:defRPr sz="3200">
                <a:solidFill>
                  <a:schemeClr val="tx1"/>
                </a:solidFill>
                <a:latin typeface="Arial" charset="0"/>
                <a:ea typeface="MS PGothic" charset="0"/>
                <a:cs typeface="MS PGothic" charset="0"/>
              </a:defRPr>
            </a:lvl5pPr>
            <a:lvl6pPr marL="2514600" indent="-228600" defTabSz="906463" eaLnBrk="0" fontAlgn="base" hangingPunct="0">
              <a:spcBef>
                <a:spcPct val="0"/>
              </a:spcBef>
              <a:spcAft>
                <a:spcPct val="0"/>
              </a:spcAft>
              <a:defRPr sz="3200">
                <a:solidFill>
                  <a:schemeClr val="tx1"/>
                </a:solidFill>
                <a:latin typeface="Arial" charset="0"/>
                <a:ea typeface="MS PGothic" charset="0"/>
                <a:cs typeface="MS PGothic" charset="0"/>
              </a:defRPr>
            </a:lvl6pPr>
            <a:lvl7pPr marL="2971800" indent="-228600" defTabSz="906463" eaLnBrk="0" fontAlgn="base" hangingPunct="0">
              <a:spcBef>
                <a:spcPct val="0"/>
              </a:spcBef>
              <a:spcAft>
                <a:spcPct val="0"/>
              </a:spcAft>
              <a:defRPr sz="3200">
                <a:solidFill>
                  <a:schemeClr val="tx1"/>
                </a:solidFill>
                <a:latin typeface="Arial" charset="0"/>
                <a:ea typeface="MS PGothic" charset="0"/>
                <a:cs typeface="MS PGothic" charset="0"/>
              </a:defRPr>
            </a:lvl7pPr>
            <a:lvl8pPr marL="3429000" indent="-228600" defTabSz="906463" eaLnBrk="0" fontAlgn="base" hangingPunct="0">
              <a:spcBef>
                <a:spcPct val="0"/>
              </a:spcBef>
              <a:spcAft>
                <a:spcPct val="0"/>
              </a:spcAft>
              <a:defRPr sz="3200">
                <a:solidFill>
                  <a:schemeClr val="tx1"/>
                </a:solidFill>
                <a:latin typeface="Arial" charset="0"/>
                <a:ea typeface="MS PGothic" charset="0"/>
                <a:cs typeface="MS PGothic" charset="0"/>
              </a:defRPr>
            </a:lvl8pPr>
            <a:lvl9pPr marL="3886200" indent="-228600" defTabSz="906463" eaLnBrk="0" fontAlgn="base" hangingPunct="0">
              <a:spcBef>
                <a:spcPct val="0"/>
              </a:spcBef>
              <a:spcAft>
                <a:spcPct val="0"/>
              </a:spcAft>
              <a:defRPr sz="3200">
                <a:solidFill>
                  <a:schemeClr val="tx1"/>
                </a:solidFill>
                <a:latin typeface="Arial" charset="0"/>
                <a:ea typeface="MS PGothic" charset="0"/>
                <a:cs typeface="MS PGothic" charset="0"/>
              </a:defRPr>
            </a:lvl9pPr>
          </a:lstStyle>
          <a:p>
            <a:pPr algn="r" eaLnBrk="1" hangingPunct="1"/>
            <a:fld id="{6B5D4357-A9D9-AA41-9825-442ACD2F7897}" type="slidenum">
              <a:rPr lang="en-GB" sz="1200"/>
              <a:pPr algn="r" eaLnBrk="1" hangingPunct="1"/>
              <a:t>46</a:t>
            </a:fld>
            <a:endParaRPr lang="en-GB" sz="12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685477" y="4345168"/>
            <a:ext cx="5487048" cy="411244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0608" tIns="45304" rIns="90608" bIns="45304"/>
          <a:lstStyle/>
          <a:p>
            <a:pPr eaLnBrk="1" hangingPunct="1">
              <a:spcBef>
                <a:spcPct val="0"/>
              </a:spcBef>
            </a:pPr>
            <a:endParaRPr lang="de-DE">
              <a:latin typeface="Times" charset="0"/>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tr-TR"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283CD09-15A1-5E4A-9049-C65AE236DD1F}" type="datetimeFigureOut">
              <a:rPr lang="en-US" smtClean="0"/>
              <a:pPr/>
              <a:t>12/30/2019</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tr-TR" smtClean="0"/>
              <a:t>Click to edit Master title style</a:t>
            </a:r>
            <a:endParaRPr/>
          </a:p>
        </p:txBody>
      </p:sp>
      <p:sp>
        <p:nvSpPr>
          <p:cNvPr id="5" name="Date Placeholder 4"/>
          <p:cNvSpPr>
            <a:spLocks noGrp="1"/>
          </p:cNvSpPr>
          <p:nvPr>
            <p:ph type="dt" sz="half" idx="10"/>
          </p:nvPr>
        </p:nvSpPr>
        <p:spPr/>
        <p:txBody>
          <a:bodyPr/>
          <a:lstStyle/>
          <a:p>
            <a:fld id="{3283CD09-15A1-5E4A-9049-C65AE236DD1F}" type="datetimeFigureOut">
              <a:rPr lang="en-US" smtClean="0"/>
              <a:pPr/>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24A6C-370A-BA4B-AF85-27C1FA5EFB74}"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tr-TR" smtClean="0"/>
              <a:t>Click to edit Master title style</a:t>
            </a:r>
            <a:endParaRPr/>
          </a:p>
        </p:txBody>
      </p:sp>
      <p:sp>
        <p:nvSpPr>
          <p:cNvPr id="3" name="Date Placeholder 2"/>
          <p:cNvSpPr>
            <a:spLocks noGrp="1"/>
          </p:cNvSpPr>
          <p:nvPr>
            <p:ph type="dt" sz="half" idx="10"/>
          </p:nvPr>
        </p:nvSpPr>
        <p:spPr/>
        <p:txBody>
          <a:bodyPr/>
          <a:lstStyle/>
          <a:p>
            <a:fld id="{3283CD09-15A1-5E4A-9049-C65AE236DD1F}" type="datetimeFigureOut">
              <a:rPr lang="en-US" smtClean="0"/>
              <a:pPr/>
              <a:t>12/30/2019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424A6C-370A-BA4B-AF85-27C1FA5EFB7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3283CD09-15A1-5E4A-9049-C65AE236DD1F}" type="datetimeFigureOut">
              <a:rPr lang="en-US" smtClean="0"/>
              <a:pPr/>
              <a:t>12/30/2019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424A6C-370A-BA4B-AF85-27C1FA5EFB7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tr-TR"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283CD09-15A1-5E4A-9049-C65AE236DD1F}" type="datetimeFigureOut">
              <a:rPr lang="en-US" smtClean="0"/>
              <a:pPr/>
              <a:t>12/30/2019</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tr-TR"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283CD09-15A1-5E4A-9049-C65AE236DD1F}" type="datetimeFigureOut">
              <a:rPr lang="en-US" smtClean="0"/>
              <a:pPr/>
              <a:t>12/30/2019</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7424A6C-370A-BA4B-AF85-27C1FA5EFB74}"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tr-TR"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3283CD09-15A1-5E4A-9049-C65AE236DD1F}" type="datetimeFigureOut">
              <a:rPr lang="en-US" smtClean="0"/>
              <a:pPr/>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24A6C-370A-BA4B-AF85-27C1FA5EFB74}"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tr-TR"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3283CD09-15A1-5E4A-9049-C65AE236DD1F}" type="datetimeFigureOut">
              <a:rPr lang="en-US" smtClean="0"/>
              <a:pPr/>
              <a:t>12/30/2019</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7424A6C-370A-BA4B-AF85-27C1FA5EFB74}"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tr-TR"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tr-TR"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tr-TR"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3283CD09-15A1-5E4A-9049-C65AE236DD1F}" type="datetimeFigureOut">
              <a:rPr lang="en-US" smtClean="0"/>
              <a:pPr/>
              <a:t>12/30/2019</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7424A6C-370A-BA4B-AF85-27C1FA5EFB74}"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tr-TR"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tr-TR"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tr-TR"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tr-TR"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283CD09-15A1-5E4A-9049-C65AE236DD1F}" type="datetimeFigureOut">
              <a:rPr lang="en-US" smtClean="0"/>
              <a:pPr/>
              <a:t>12/30/2019</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7424A6C-370A-BA4B-AF85-27C1FA5EFB74}"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tr-TR"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tr-TR"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tr-TR"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4" name="Date Placeholder 3"/>
          <p:cNvSpPr>
            <a:spLocks noGrp="1"/>
          </p:cNvSpPr>
          <p:nvPr>
            <p:ph type="dt" sz="half" idx="10"/>
          </p:nvPr>
        </p:nvSpPr>
        <p:spPr/>
        <p:txBody>
          <a:bodyPr/>
          <a:lstStyle/>
          <a:p>
            <a:fld id="{3283CD09-15A1-5E4A-9049-C65AE236DD1F}" type="datetimeFigureOut">
              <a:rPr lang="en-US" smtClean="0"/>
              <a:pPr/>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24A6C-370A-BA4B-AF85-27C1FA5EFB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4" name="Date Placeholder 3"/>
          <p:cNvSpPr>
            <a:spLocks noGrp="1"/>
          </p:cNvSpPr>
          <p:nvPr>
            <p:ph type="dt" sz="half" idx="10"/>
          </p:nvPr>
        </p:nvSpPr>
        <p:spPr/>
        <p:txBody>
          <a:bodyPr/>
          <a:lstStyle/>
          <a:p>
            <a:fld id="{3283CD09-15A1-5E4A-9049-C65AE236DD1F}" type="datetimeFigureOut">
              <a:rPr lang="en-US" smtClean="0"/>
              <a:pPr/>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24A6C-370A-BA4B-AF85-27C1FA5EFB74}"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tr-TR"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4" name="Date Placeholder 3"/>
          <p:cNvSpPr>
            <a:spLocks noGrp="1"/>
          </p:cNvSpPr>
          <p:nvPr>
            <p:ph type="dt" sz="half" idx="10"/>
          </p:nvPr>
        </p:nvSpPr>
        <p:spPr/>
        <p:txBody>
          <a:bodyPr/>
          <a:lstStyle/>
          <a:p>
            <a:fld id="{3283CD09-15A1-5E4A-9049-C65AE236DD1F}" type="datetimeFigureOut">
              <a:rPr lang="en-US" smtClean="0"/>
              <a:pPr/>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24A6C-370A-BA4B-AF85-27C1FA5EFB74}"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tr-TR" smtClean="0"/>
              <a:t>Click to edit Master title style</a:t>
            </a:r>
            <a:endParaRPr/>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4" name="Date Placeholder 3"/>
          <p:cNvSpPr>
            <a:spLocks noGrp="1"/>
          </p:cNvSpPr>
          <p:nvPr>
            <p:ph type="dt" sz="half" idx="10"/>
          </p:nvPr>
        </p:nvSpPr>
        <p:spPr/>
        <p:txBody>
          <a:bodyPr/>
          <a:lstStyle/>
          <a:p>
            <a:fld id="{3283CD09-15A1-5E4A-9049-C65AE236DD1F}" type="datetimeFigureOut">
              <a:rPr lang="en-US" smtClean="0"/>
              <a:pPr/>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24A6C-370A-BA4B-AF85-27C1FA5EFB74}"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tr-TR"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283CD09-15A1-5E4A-9049-C65AE236DD1F}" type="datetimeFigureOut">
              <a:rPr lang="en-US" smtClean="0"/>
              <a:pPr/>
              <a:t>12/30/2019</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tr-TR"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tr-TR"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tr-TR"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tr-TR"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3283CD09-15A1-5E4A-9049-C65AE236DD1F}" type="datetimeFigureOut">
              <a:rPr lang="en-US" smtClean="0"/>
              <a:pPr/>
              <a:t>12/30/2019</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27424A6C-370A-BA4B-AF85-27C1FA5EFB74}"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5" name="Date Placeholder 4"/>
          <p:cNvSpPr>
            <a:spLocks noGrp="1"/>
          </p:cNvSpPr>
          <p:nvPr>
            <p:ph type="dt" sz="half" idx="10"/>
          </p:nvPr>
        </p:nvSpPr>
        <p:spPr/>
        <p:txBody>
          <a:bodyPr/>
          <a:lstStyle/>
          <a:p>
            <a:fld id="{3283CD09-15A1-5E4A-9049-C65AE236DD1F}" type="datetimeFigureOut">
              <a:rPr lang="en-US" smtClean="0"/>
              <a:pPr/>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24A6C-370A-BA4B-AF85-27C1FA5EFB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tr-TR"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7" name="Date Placeholder 6"/>
          <p:cNvSpPr>
            <a:spLocks noGrp="1"/>
          </p:cNvSpPr>
          <p:nvPr>
            <p:ph type="dt" sz="half" idx="10"/>
          </p:nvPr>
        </p:nvSpPr>
        <p:spPr/>
        <p:txBody>
          <a:bodyPr/>
          <a:lstStyle/>
          <a:p>
            <a:fld id="{3283CD09-15A1-5E4A-9049-C65AE236DD1F}" type="datetimeFigureOut">
              <a:rPr lang="en-US" smtClean="0"/>
              <a:pPr/>
              <a:t>12/30/2019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424A6C-370A-BA4B-AF85-27C1FA5EFB74}"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5" name="Date Placeholder 4"/>
          <p:cNvSpPr>
            <a:spLocks noGrp="1"/>
          </p:cNvSpPr>
          <p:nvPr>
            <p:ph type="dt" sz="half" idx="10"/>
          </p:nvPr>
        </p:nvSpPr>
        <p:spPr/>
        <p:txBody>
          <a:bodyPr/>
          <a:lstStyle/>
          <a:p>
            <a:fld id="{3283CD09-15A1-5E4A-9049-C65AE236DD1F}" type="datetimeFigureOut">
              <a:rPr lang="en-US" smtClean="0"/>
              <a:pPr/>
              <a:t>12/30/2019</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27424A6C-370A-BA4B-AF85-27C1FA5EFB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5" name="Date Placeholder 4"/>
          <p:cNvSpPr>
            <a:spLocks noGrp="1"/>
          </p:cNvSpPr>
          <p:nvPr>
            <p:ph type="dt" sz="half" idx="10"/>
          </p:nvPr>
        </p:nvSpPr>
        <p:spPr/>
        <p:txBody>
          <a:bodyPr/>
          <a:lstStyle/>
          <a:p>
            <a:fld id="{3283CD09-15A1-5E4A-9049-C65AE236DD1F}" type="datetimeFigureOut">
              <a:rPr lang="en-US" smtClean="0"/>
              <a:pPr/>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24A6C-370A-BA4B-AF85-27C1FA5EFB74}"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tr-TR"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3283CD09-15A1-5E4A-9049-C65AE236DD1F}" type="datetimeFigureOut">
              <a:rPr lang="en-US" smtClean="0"/>
              <a:pPr/>
              <a:t>12/30/2019</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27424A6C-370A-BA4B-AF85-27C1FA5EFB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www.clinicaloptions.com/oncolog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000000"/>
                </a:solidFill>
              </a:rPr>
              <a:t>PROF.DR.MERAL BEKSAÇ</a:t>
            </a:r>
            <a:br>
              <a:rPr lang="en-US" dirty="0" smtClean="0">
                <a:solidFill>
                  <a:srgbClr val="000000"/>
                </a:solidFill>
              </a:rPr>
            </a:br>
            <a:r>
              <a:rPr lang="en-US" dirty="0" smtClean="0">
                <a:solidFill>
                  <a:srgbClr val="000000"/>
                </a:solidFill>
              </a:rPr>
              <a:t>ANKARA TIP FAKÜLTESİ</a:t>
            </a:r>
            <a:endParaRPr lang="en-US" dirty="0">
              <a:solidFill>
                <a:srgbClr val="000000"/>
              </a:solidFill>
            </a:endParaRPr>
          </a:p>
        </p:txBody>
      </p:sp>
      <p:sp>
        <p:nvSpPr>
          <p:cNvPr id="3" name="Subtitle 2"/>
          <p:cNvSpPr>
            <a:spLocks noGrp="1"/>
          </p:cNvSpPr>
          <p:nvPr>
            <p:ph type="subTitle" idx="1"/>
          </p:nvPr>
        </p:nvSpPr>
        <p:spPr>
          <a:xfrm>
            <a:off x="2743200" y="5359819"/>
            <a:ext cx="6096000" cy="1524000"/>
          </a:xfrm>
        </p:spPr>
        <p:txBody>
          <a:bodyPr>
            <a:noAutofit/>
          </a:bodyPr>
          <a:lstStyle/>
          <a:p>
            <a:r>
              <a:rPr lang="en-US" sz="1800" b="1" dirty="0" smtClean="0">
                <a:solidFill>
                  <a:schemeClr val="tx1"/>
                </a:solidFill>
              </a:rPr>
              <a:t>201</a:t>
            </a:r>
            <a:r>
              <a:rPr lang="tr-TR" sz="1800" b="1" dirty="0" smtClean="0">
                <a:solidFill>
                  <a:schemeClr val="tx1"/>
                </a:solidFill>
              </a:rPr>
              <a:t>9</a:t>
            </a:r>
            <a:endParaRPr lang="en-US" sz="1800" b="1" dirty="0" smtClean="0">
              <a:solidFill>
                <a:schemeClr val="tx1"/>
              </a:solidFill>
            </a:endParaRPr>
          </a:p>
          <a:p>
            <a:r>
              <a:rPr lang="en-US" sz="1800" b="1" dirty="0" err="1" smtClean="0">
                <a:solidFill>
                  <a:schemeClr val="tx1"/>
                </a:solidFill>
              </a:rPr>
              <a:t>beksac@medicine.ankara.edu.tr</a:t>
            </a:r>
            <a:endParaRPr lang="en-US" sz="1800" b="1" dirty="0">
              <a:solidFill>
                <a:schemeClr val="tx1"/>
              </a:solidFill>
            </a:endParaRPr>
          </a:p>
        </p:txBody>
      </p:sp>
      <p:sp>
        <p:nvSpPr>
          <p:cNvPr id="4" name="TextBox 3"/>
          <p:cNvSpPr txBox="1"/>
          <p:nvPr/>
        </p:nvSpPr>
        <p:spPr>
          <a:xfrm>
            <a:off x="533400" y="1524000"/>
            <a:ext cx="3962400" cy="1754327"/>
          </a:xfrm>
          <a:prstGeom prst="rect">
            <a:avLst/>
          </a:prstGeom>
          <a:noFill/>
        </p:spPr>
        <p:txBody>
          <a:bodyPr wrap="square" rtlCol="0">
            <a:spAutoFit/>
          </a:bodyPr>
          <a:lstStyle/>
          <a:p>
            <a:r>
              <a:rPr lang="en-US" sz="5400" dirty="0" smtClean="0">
                <a:solidFill>
                  <a:schemeClr val="bg1"/>
                </a:solidFill>
              </a:rPr>
              <a:t>MULTİPL </a:t>
            </a:r>
          </a:p>
          <a:p>
            <a:r>
              <a:rPr lang="en-US" sz="5400" dirty="0" smtClean="0">
                <a:solidFill>
                  <a:schemeClr val="bg1"/>
                </a:solidFill>
              </a:rPr>
              <a:t>MİYELOMA</a:t>
            </a:r>
            <a:endParaRPr lang="en-US" sz="5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MULTİPL MİYELOMA</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941284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44500"/>
            <a:ext cx="9144000" cy="5946525"/>
          </a:xfrm>
          <a:prstGeom prst="rect">
            <a:avLst/>
          </a:prstGeom>
        </p:spPr>
      </p:pic>
      <p:pic>
        <p:nvPicPr>
          <p:cNvPr id="3" name="Picture 2"/>
          <p:cNvPicPr>
            <a:picLocks noChangeAspect="1"/>
          </p:cNvPicPr>
          <p:nvPr/>
        </p:nvPicPr>
        <p:blipFill>
          <a:blip r:embed="rId3"/>
          <a:stretch>
            <a:fillRect/>
          </a:stretch>
        </p:blipFill>
        <p:spPr>
          <a:xfrm>
            <a:off x="4212748" y="19134"/>
            <a:ext cx="4940620" cy="3717032"/>
          </a:xfrm>
          <a:prstGeom prst="rect">
            <a:avLst/>
          </a:prstGeom>
        </p:spPr>
      </p:pic>
    </p:spTree>
    <p:extLst>
      <p:ext uri="{BB962C8B-B14F-4D97-AF65-F5344CB8AC3E}">
        <p14:creationId xmlns:p14="http://schemas.microsoft.com/office/powerpoint/2010/main" val="362678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3300" y="1638300"/>
            <a:ext cx="7124700" cy="3568700"/>
          </a:xfrm>
          <a:prstGeom prst="rect">
            <a:avLst/>
          </a:prstGeom>
        </p:spPr>
      </p:pic>
      <p:sp>
        <p:nvSpPr>
          <p:cNvPr id="3" name="Title 2"/>
          <p:cNvSpPr>
            <a:spLocks noGrp="1"/>
          </p:cNvSpPr>
          <p:nvPr>
            <p:ph type="title"/>
          </p:nvPr>
        </p:nvSpPr>
        <p:spPr/>
        <p:txBody>
          <a:bodyPr/>
          <a:lstStyle/>
          <a:p>
            <a:r>
              <a:rPr lang="en-US" dirty="0" smtClean="0"/>
              <a:t>AACR 2016 </a:t>
            </a:r>
            <a:r>
              <a:rPr lang="en-US" dirty="0" err="1" smtClean="0"/>
              <a:t>Kongresi</a:t>
            </a:r>
            <a:r>
              <a:rPr lang="en-US" dirty="0" smtClean="0"/>
              <a:t> 19.4.2016</a:t>
            </a:r>
            <a:endParaRPr lang="en-US" dirty="0"/>
          </a:p>
        </p:txBody>
      </p:sp>
    </p:spTree>
    <p:extLst>
      <p:ext uri="{BB962C8B-B14F-4D97-AF65-F5344CB8AC3E}">
        <p14:creationId xmlns:p14="http://schemas.microsoft.com/office/powerpoint/2010/main" val="716133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bwMode="auto">
          <a:xfrm>
            <a:off x="0" y="1447989"/>
            <a:ext cx="9163050" cy="1357376"/>
          </a:xfrm>
          <a:prstGeom prst="rect">
            <a:avLst/>
          </a:prstGeom>
          <a:gradFill>
            <a:gsLst>
              <a:gs pos="71000">
                <a:schemeClr val="tx1">
                  <a:lumMod val="50000"/>
                  <a:lumOff val="50000"/>
                  <a:alpha val="11000"/>
                </a:schemeClr>
              </a:gs>
              <a:gs pos="0">
                <a:schemeClr val="tx1">
                  <a:lumMod val="50000"/>
                  <a:lumOff val="50000"/>
                  <a:alpha val="50000"/>
                </a:schemeClr>
              </a:gs>
              <a:gs pos="100000">
                <a:schemeClr val="tx1">
                  <a:lumMod val="50000"/>
                  <a:lumOff val="50000"/>
                  <a:alpha val="0"/>
                </a:schemeClr>
              </a:gs>
            </a:gsLst>
            <a:lin ang="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kern="0" dirty="0">
              <a:solidFill>
                <a:prstClr val="black"/>
              </a:solidFill>
            </a:endParaRPr>
          </a:p>
        </p:txBody>
      </p:sp>
      <p:sp>
        <p:nvSpPr>
          <p:cNvPr id="7" name="Title 6"/>
          <p:cNvSpPr>
            <a:spLocks noGrp="1"/>
          </p:cNvSpPr>
          <p:nvPr>
            <p:ph type="title"/>
          </p:nvPr>
        </p:nvSpPr>
        <p:spPr>
          <a:xfrm>
            <a:off x="532595" y="242234"/>
            <a:ext cx="7556313" cy="1116106"/>
          </a:xfrm>
        </p:spPr>
        <p:txBody>
          <a:bodyPr/>
          <a:lstStyle/>
          <a:p>
            <a:r>
              <a:rPr lang="en-US" sz="2400" dirty="0" smtClean="0"/>
              <a:t>Multiple Myeloma: Global Incidence and Mortality</a:t>
            </a:r>
            <a:endParaRPr lang="en-US" sz="2400" dirty="0"/>
          </a:p>
        </p:txBody>
      </p:sp>
      <p:sp>
        <p:nvSpPr>
          <p:cNvPr id="10" name="Content Placeholder 9"/>
          <p:cNvSpPr>
            <a:spLocks noGrp="1"/>
          </p:cNvSpPr>
          <p:nvPr>
            <p:ph idx="1"/>
          </p:nvPr>
        </p:nvSpPr>
        <p:spPr>
          <a:xfrm>
            <a:off x="457199" y="803393"/>
            <a:ext cx="8437563" cy="4637763"/>
          </a:xfrm>
        </p:spPr>
        <p:txBody>
          <a:bodyPr>
            <a:normAutofit/>
          </a:bodyPr>
          <a:lstStyle/>
          <a:p>
            <a:r>
              <a:rPr lang="en-US" sz="1600" dirty="0" smtClean="0"/>
              <a:t>Worldwide, MM comprises </a:t>
            </a:r>
            <a:r>
              <a:rPr lang="en-US" sz="1600" b="1" dirty="0" smtClean="0">
                <a:solidFill>
                  <a:srgbClr val="C00000"/>
                </a:solidFill>
              </a:rPr>
              <a:t>0.8% of total cancer </a:t>
            </a:r>
            <a:r>
              <a:rPr lang="en-US" sz="1600" b="1" dirty="0" err="1" smtClean="0">
                <a:solidFill>
                  <a:srgbClr val="C00000"/>
                </a:solidFill>
              </a:rPr>
              <a:t>cases</a:t>
            </a:r>
            <a:r>
              <a:rPr lang="en-US" sz="1600" b="1" baseline="30000" dirty="0" err="1" smtClean="0">
                <a:solidFill>
                  <a:srgbClr val="C00000"/>
                </a:solidFill>
              </a:rPr>
              <a:t>1</a:t>
            </a:r>
            <a:r>
              <a:rPr lang="en-US" sz="1600" b="1" dirty="0" smtClean="0">
                <a:solidFill>
                  <a:srgbClr val="C00000"/>
                </a:solidFill>
              </a:rPr>
              <a:t> </a:t>
            </a:r>
          </a:p>
          <a:p>
            <a:r>
              <a:rPr lang="en-US" sz="1600" dirty="0" smtClean="0"/>
              <a:t>Age-standardized incidence rate is </a:t>
            </a:r>
            <a:r>
              <a:rPr lang="en-US" sz="1600" b="1" dirty="0" smtClean="0">
                <a:solidFill>
                  <a:srgbClr val="C00000"/>
                </a:solidFill>
              </a:rPr>
              <a:t>highest among industrialized countries</a:t>
            </a:r>
            <a:r>
              <a:rPr lang="en-US" sz="1600" dirty="0" smtClean="0"/>
              <a:t>, including the US, Europe, Australia, and New </a:t>
            </a:r>
            <a:r>
              <a:rPr lang="en-US" sz="1600" dirty="0" err="1" smtClean="0"/>
              <a:t>Zealand</a:t>
            </a:r>
            <a:r>
              <a:rPr lang="en-US" sz="1600" baseline="30000" dirty="0" err="1" smtClean="0"/>
              <a:t>2</a:t>
            </a:r>
            <a:endParaRPr lang="en-US" sz="1600" baseline="30000" dirty="0" smtClean="0"/>
          </a:p>
          <a:p>
            <a:r>
              <a:rPr lang="en-US" sz="1600" b="1" dirty="0" smtClean="0">
                <a:solidFill>
                  <a:srgbClr val="C00000"/>
                </a:solidFill>
              </a:rPr>
              <a:t>1000 new cases </a:t>
            </a:r>
            <a:r>
              <a:rPr lang="en-US" sz="1600" dirty="0" smtClean="0"/>
              <a:t>of MM are diagnosed </a:t>
            </a:r>
            <a:r>
              <a:rPr lang="en-US" sz="1600" dirty="0" err="1" smtClean="0"/>
              <a:t>daily</a:t>
            </a:r>
            <a:r>
              <a:rPr lang="en-US" sz="1600" baseline="30000" dirty="0" err="1" smtClean="0"/>
              <a:t>3</a:t>
            </a:r>
            <a:endParaRPr lang="en-US" sz="1600" baseline="30000" dirty="0" smtClean="0"/>
          </a:p>
          <a:p>
            <a:r>
              <a:rPr lang="en-US" sz="1600" dirty="0" smtClean="0"/>
              <a:t>Globally, an estimated </a:t>
            </a:r>
            <a:r>
              <a:rPr lang="en-US" sz="1600" b="1" dirty="0" smtClean="0">
                <a:solidFill>
                  <a:srgbClr val="C00000"/>
                </a:solidFill>
              </a:rPr>
              <a:t>750,000 people are living with </a:t>
            </a:r>
            <a:r>
              <a:rPr lang="en-US" sz="1600" b="1" dirty="0" err="1" smtClean="0">
                <a:solidFill>
                  <a:srgbClr val="C00000"/>
                </a:solidFill>
              </a:rPr>
              <a:t>myeloma</a:t>
            </a:r>
            <a:r>
              <a:rPr lang="en-US" sz="1600" b="1" baseline="30000" dirty="0" err="1" smtClean="0">
                <a:solidFill>
                  <a:srgbClr val="C00000"/>
                </a:solidFill>
              </a:rPr>
              <a:t>4</a:t>
            </a:r>
            <a:endParaRPr lang="en-US" sz="1600" b="1" baseline="30000" dirty="0" smtClean="0">
              <a:solidFill>
                <a:srgbClr val="C00000"/>
              </a:solidFill>
            </a:endParaRPr>
          </a:p>
        </p:txBody>
      </p:sp>
      <p:sp>
        <p:nvSpPr>
          <p:cNvPr id="2" name="Slide Number Placeholder 1"/>
          <p:cNvSpPr>
            <a:spLocks noGrp="1"/>
          </p:cNvSpPr>
          <p:nvPr>
            <p:ph type="sldNum" sz="quarter" idx="12"/>
          </p:nvPr>
        </p:nvSpPr>
        <p:spPr/>
        <p:txBody>
          <a:bodyPr/>
          <a:lstStyle/>
          <a:p>
            <a:fld id="{1FE55FE1-14D6-4E0C-911C-D83186A362DD}" type="slidenum">
              <a:rPr lang="en-US" smtClean="0"/>
              <a:pPr/>
              <a:t>13</a:t>
            </a:fld>
            <a:endParaRPr lang="en-US"/>
          </a:p>
        </p:txBody>
      </p:sp>
      <p:sp>
        <p:nvSpPr>
          <p:cNvPr id="16" name="Text Box 51"/>
          <p:cNvSpPr txBox="1">
            <a:spLocks noChangeArrowheads="1"/>
          </p:cNvSpPr>
          <p:nvPr/>
        </p:nvSpPr>
        <p:spPr bwMode="auto">
          <a:xfrm>
            <a:off x="309564" y="5622538"/>
            <a:ext cx="8410487" cy="95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lvl1pPr marL="168275" indent="-1682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1450" indent="-171450" eaLnBrk="1" hangingPunct="1">
              <a:lnSpc>
                <a:spcPct val="80000"/>
              </a:lnSpc>
              <a:spcBef>
                <a:spcPts val="240"/>
              </a:spcBef>
              <a:buClr>
                <a:schemeClr val="tx2"/>
              </a:buClr>
              <a:buAutoNum type="arabicPeriod"/>
            </a:pPr>
            <a:r>
              <a:rPr lang="es-ES" sz="1000" dirty="0" smtClean="0">
                <a:solidFill>
                  <a:schemeClr val="tx2"/>
                </a:solidFill>
              </a:rPr>
              <a:t>International Agency </a:t>
            </a:r>
            <a:r>
              <a:rPr lang="es-ES" sz="1000" dirty="0" err="1" smtClean="0">
                <a:solidFill>
                  <a:schemeClr val="tx2"/>
                </a:solidFill>
              </a:rPr>
              <a:t>for</a:t>
            </a:r>
            <a:r>
              <a:rPr lang="es-ES" sz="1000" dirty="0" smtClean="0">
                <a:solidFill>
                  <a:schemeClr val="tx2"/>
                </a:solidFill>
              </a:rPr>
              <a:t> </a:t>
            </a:r>
            <a:r>
              <a:rPr lang="es-ES" sz="1000" dirty="0" err="1" smtClean="0">
                <a:solidFill>
                  <a:schemeClr val="tx2"/>
                </a:solidFill>
              </a:rPr>
              <a:t>Research</a:t>
            </a:r>
            <a:r>
              <a:rPr lang="es-ES" sz="1000" dirty="0" smtClean="0">
                <a:solidFill>
                  <a:schemeClr val="tx2"/>
                </a:solidFill>
              </a:rPr>
              <a:t> </a:t>
            </a:r>
            <a:r>
              <a:rPr lang="es-ES" sz="1000" dirty="0" err="1" smtClean="0">
                <a:solidFill>
                  <a:schemeClr val="tx2"/>
                </a:solidFill>
              </a:rPr>
              <a:t>on</a:t>
            </a:r>
            <a:r>
              <a:rPr lang="es-ES" sz="1000" dirty="0" smtClean="0">
                <a:solidFill>
                  <a:schemeClr val="tx2"/>
                </a:solidFill>
              </a:rPr>
              <a:t> </a:t>
            </a:r>
            <a:r>
              <a:rPr lang="es-ES" sz="1000" dirty="0" err="1" smtClean="0">
                <a:solidFill>
                  <a:schemeClr val="tx2"/>
                </a:solidFill>
              </a:rPr>
              <a:t>Cancer</a:t>
            </a:r>
            <a:r>
              <a:rPr lang="es-ES" sz="1000" dirty="0" smtClean="0">
                <a:solidFill>
                  <a:schemeClr val="tx2"/>
                </a:solidFill>
              </a:rPr>
              <a:t>. </a:t>
            </a:r>
            <a:r>
              <a:rPr lang="es-ES" sz="1000" dirty="0" err="1" smtClean="0">
                <a:solidFill>
                  <a:schemeClr val="tx2"/>
                </a:solidFill>
              </a:rPr>
              <a:t>Fact</a:t>
            </a:r>
            <a:r>
              <a:rPr lang="es-ES" sz="1000" dirty="0" smtClean="0">
                <a:solidFill>
                  <a:schemeClr val="tx2"/>
                </a:solidFill>
              </a:rPr>
              <a:t> </a:t>
            </a:r>
            <a:r>
              <a:rPr lang="es-ES" sz="1000" dirty="0" err="1" smtClean="0">
                <a:solidFill>
                  <a:schemeClr val="tx2"/>
                </a:solidFill>
              </a:rPr>
              <a:t>sheets</a:t>
            </a:r>
            <a:r>
              <a:rPr lang="es-ES" sz="1000" dirty="0" smtClean="0">
                <a:solidFill>
                  <a:schemeClr val="tx2"/>
                </a:solidFill>
              </a:rPr>
              <a:t> </a:t>
            </a:r>
            <a:r>
              <a:rPr lang="es-ES" sz="1000" dirty="0" err="1" smtClean="0">
                <a:solidFill>
                  <a:schemeClr val="tx2"/>
                </a:solidFill>
              </a:rPr>
              <a:t>by</a:t>
            </a:r>
            <a:r>
              <a:rPr lang="es-ES" sz="1000" dirty="0">
                <a:solidFill>
                  <a:schemeClr val="tx2"/>
                </a:solidFill>
              </a:rPr>
              <a:t> </a:t>
            </a:r>
            <a:r>
              <a:rPr lang="es-ES" sz="1000" dirty="0" err="1" smtClean="0">
                <a:solidFill>
                  <a:schemeClr val="tx2"/>
                </a:solidFill>
              </a:rPr>
              <a:t>population</a:t>
            </a:r>
            <a:r>
              <a:rPr lang="es-ES" sz="1000" dirty="0">
                <a:solidFill>
                  <a:schemeClr val="tx2"/>
                </a:solidFill>
              </a:rPr>
              <a:t>. </a:t>
            </a:r>
            <a:r>
              <a:rPr lang="es-ES" sz="1000" dirty="0" err="1" smtClean="0">
                <a:solidFill>
                  <a:schemeClr val="tx2"/>
                </a:solidFill>
              </a:rPr>
              <a:t>GLOBOCAN</a:t>
            </a:r>
            <a:r>
              <a:rPr lang="es-ES" sz="1000" dirty="0" smtClean="0">
                <a:solidFill>
                  <a:schemeClr val="tx2"/>
                </a:solidFill>
              </a:rPr>
              <a:t> 2012. </a:t>
            </a:r>
            <a:r>
              <a:rPr lang="es-ES" sz="1000" dirty="0" err="1" smtClean="0">
                <a:solidFill>
                  <a:schemeClr val="tx2"/>
                </a:solidFill>
              </a:rPr>
              <a:t>Available</a:t>
            </a:r>
            <a:r>
              <a:rPr lang="es-ES" sz="1000" dirty="0">
                <a:solidFill>
                  <a:schemeClr val="tx2"/>
                </a:solidFill>
              </a:rPr>
              <a:t> </a:t>
            </a:r>
            <a:r>
              <a:rPr lang="es-ES" sz="1000" dirty="0" smtClean="0">
                <a:solidFill>
                  <a:schemeClr val="tx2"/>
                </a:solidFill>
              </a:rPr>
              <a:t>at: http</a:t>
            </a:r>
            <a:r>
              <a:rPr lang="es-ES" sz="1000" dirty="0">
                <a:solidFill>
                  <a:schemeClr val="tx2"/>
                </a:solidFill>
              </a:rPr>
              <a:t>://</a:t>
            </a:r>
            <a:r>
              <a:rPr lang="es-ES" sz="1000" dirty="0" smtClean="0">
                <a:solidFill>
                  <a:schemeClr val="tx2"/>
                </a:solidFill>
              </a:rPr>
              <a:t>globocan.iarc.fr/Pages/fact_sheets_population.aspx. </a:t>
            </a:r>
            <a:r>
              <a:rPr lang="es-ES" sz="1000" dirty="0" err="1" smtClean="0">
                <a:solidFill>
                  <a:schemeClr val="tx2"/>
                </a:solidFill>
              </a:rPr>
              <a:t>Accessed</a:t>
            </a:r>
            <a:r>
              <a:rPr lang="es-ES" sz="1000" dirty="0" smtClean="0">
                <a:solidFill>
                  <a:schemeClr val="tx2"/>
                </a:solidFill>
              </a:rPr>
              <a:t> </a:t>
            </a:r>
            <a:r>
              <a:rPr lang="es-ES" sz="1000" dirty="0" err="1" smtClean="0">
                <a:solidFill>
                  <a:schemeClr val="tx2"/>
                </a:solidFill>
              </a:rPr>
              <a:t>March</a:t>
            </a:r>
            <a:r>
              <a:rPr lang="es-ES" sz="1000" dirty="0" smtClean="0">
                <a:solidFill>
                  <a:schemeClr val="tx2"/>
                </a:solidFill>
              </a:rPr>
              <a:t> 4, 2014.</a:t>
            </a:r>
          </a:p>
          <a:p>
            <a:pPr marL="171450" indent="-171450" eaLnBrk="1" hangingPunct="1">
              <a:lnSpc>
                <a:spcPct val="80000"/>
              </a:lnSpc>
              <a:spcBef>
                <a:spcPts val="240"/>
              </a:spcBef>
              <a:buClr>
                <a:schemeClr val="tx2"/>
              </a:buClr>
              <a:buAutoNum type="arabicPeriod"/>
            </a:pPr>
            <a:r>
              <a:rPr lang="en-US" sz="1000" dirty="0" smtClean="0">
                <a:solidFill>
                  <a:schemeClr val="tx2"/>
                </a:solidFill>
              </a:rPr>
              <a:t>http://globocan.iarc.fr/Pages/Map.aspx</a:t>
            </a:r>
            <a:r>
              <a:rPr lang="en-US" sz="1000" dirty="0">
                <a:solidFill>
                  <a:schemeClr val="tx2"/>
                </a:solidFill>
              </a:rPr>
              <a:t>. Accessed March 26, 2014.</a:t>
            </a:r>
            <a:endParaRPr lang="en-US" sz="1000" dirty="0" smtClean="0">
              <a:solidFill>
                <a:schemeClr val="tx2"/>
              </a:solidFill>
            </a:endParaRPr>
          </a:p>
          <a:p>
            <a:pPr marL="171450" indent="-171450" eaLnBrk="1" hangingPunct="1">
              <a:lnSpc>
                <a:spcPct val="80000"/>
              </a:lnSpc>
              <a:spcBef>
                <a:spcPts val="240"/>
              </a:spcBef>
              <a:buClr>
                <a:schemeClr val="tx2"/>
              </a:buClr>
              <a:buAutoNum type="arabicPeriod"/>
            </a:pPr>
            <a:r>
              <a:rPr lang="en-US" sz="1000" dirty="0" smtClean="0">
                <a:solidFill>
                  <a:schemeClr val="tx2"/>
                </a:solidFill>
              </a:rPr>
              <a:t>Bank on a cure: understanding multiple myeloma. International Myeloma Foundation. 2012. Available at: http</a:t>
            </a:r>
            <a:r>
              <a:rPr lang="en-US" sz="1000" dirty="0">
                <a:solidFill>
                  <a:schemeClr val="tx2"/>
                </a:solidFill>
              </a:rPr>
              <a:t>://</a:t>
            </a:r>
            <a:r>
              <a:rPr lang="en-US" sz="1000" dirty="0" smtClean="0">
                <a:solidFill>
                  <a:schemeClr val="tx2"/>
                </a:solidFill>
              </a:rPr>
              <a:t>myeloma.org/ArticlePage.action?articleId=1560. Accessed March 4, 2014.</a:t>
            </a:r>
            <a:endParaRPr lang="en-US" sz="1000" dirty="0">
              <a:solidFill>
                <a:schemeClr val="tx2"/>
              </a:solidFill>
            </a:endParaRPr>
          </a:p>
          <a:p>
            <a:pPr marL="171450" indent="-171450" eaLnBrk="1" hangingPunct="1">
              <a:lnSpc>
                <a:spcPct val="80000"/>
              </a:lnSpc>
              <a:spcBef>
                <a:spcPts val="240"/>
              </a:spcBef>
              <a:buClr>
                <a:schemeClr val="tx2"/>
              </a:buClr>
              <a:buAutoNum type="arabicPeriod"/>
            </a:pPr>
            <a:r>
              <a:rPr lang="en-US" sz="1000" dirty="0" smtClean="0">
                <a:solidFill>
                  <a:schemeClr val="tx2"/>
                </a:solidFill>
              </a:rPr>
              <a:t>Myeloma awareness month 2012 fact-a-day. International Myeloma Foundation. 2012. Available at: http</a:t>
            </a:r>
            <a:r>
              <a:rPr lang="en-US" sz="1000" dirty="0">
                <a:solidFill>
                  <a:schemeClr val="tx2"/>
                </a:solidFill>
              </a:rPr>
              <a:t>://</a:t>
            </a:r>
            <a:r>
              <a:rPr lang="en-US" sz="1000" dirty="0" smtClean="0">
                <a:solidFill>
                  <a:schemeClr val="tx2"/>
                </a:solidFill>
              </a:rPr>
              <a:t>myeloma.org/ArticlePage.action?articleId=3669. Accessed March 4, 2014. </a:t>
            </a:r>
            <a:endParaRPr lang="it-IT" sz="1000" dirty="0">
              <a:solidFill>
                <a:schemeClr val="tx2"/>
              </a:solidFill>
              <a:latin typeface="Arial" pitchFamily="34" charset="0"/>
            </a:endParaRPr>
          </a:p>
        </p:txBody>
      </p:sp>
      <p:sp>
        <p:nvSpPr>
          <p:cNvPr id="11" name="TextBox 10"/>
          <p:cNvSpPr txBox="1"/>
          <p:nvPr/>
        </p:nvSpPr>
        <p:spPr>
          <a:xfrm>
            <a:off x="1194443" y="2805364"/>
            <a:ext cx="2605200" cy="307777"/>
          </a:xfrm>
          <a:prstGeom prst="rect">
            <a:avLst/>
          </a:prstGeom>
          <a:noFill/>
        </p:spPr>
        <p:txBody>
          <a:bodyPr wrap="none" rtlCol="0">
            <a:spAutoFit/>
          </a:bodyPr>
          <a:lstStyle/>
          <a:p>
            <a:r>
              <a:rPr lang="en-US" sz="1400" b="1" dirty="0">
                <a:solidFill>
                  <a:schemeClr val="tx2"/>
                </a:solidFill>
              </a:rPr>
              <a:t>Incidence Rate per </a:t>
            </a:r>
            <a:r>
              <a:rPr lang="en-US" sz="1400" b="1" dirty="0" smtClean="0">
                <a:solidFill>
                  <a:schemeClr val="tx2"/>
                </a:solidFill>
              </a:rPr>
              <a:t>100,000</a:t>
            </a:r>
            <a:r>
              <a:rPr lang="en-US" sz="1400" b="1" baseline="30000" dirty="0" smtClean="0">
                <a:solidFill>
                  <a:schemeClr val="tx2"/>
                </a:solidFill>
              </a:rPr>
              <a:t>2</a:t>
            </a:r>
            <a:endParaRPr lang="en-US" sz="1400" b="1" baseline="30000" dirty="0">
              <a:solidFill>
                <a:schemeClr val="tx2"/>
              </a:solidFill>
            </a:endParaRPr>
          </a:p>
        </p:txBody>
      </p:sp>
      <p:sp>
        <p:nvSpPr>
          <p:cNvPr id="19" name="TextBox 18"/>
          <p:cNvSpPr txBox="1"/>
          <p:nvPr/>
        </p:nvSpPr>
        <p:spPr>
          <a:xfrm>
            <a:off x="5840779" y="2805364"/>
            <a:ext cx="2526654" cy="307777"/>
          </a:xfrm>
          <a:prstGeom prst="rect">
            <a:avLst/>
          </a:prstGeom>
          <a:noFill/>
        </p:spPr>
        <p:txBody>
          <a:bodyPr wrap="none" rtlCol="0">
            <a:spAutoFit/>
          </a:bodyPr>
          <a:lstStyle/>
          <a:p>
            <a:r>
              <a:rPr lang="en-US" sz="1400" b="1" dirty="0">
                <a:solidFill>
                  <a:schemeClr val="tx2"/>
                </a:solidFill>
              </a:rPr>
              <a:t>Mortality Rate per </a:t>
            </a:r>
            <a:r>
              <a:rPr lang="en-US" sz="1400" b="1" dirty="0" smtClean="0">
                <a:solidFill>
                  <a:schemeClr val="tx2"/>
                </a:solidFill>
              </a:rPr>
              <a:t>100,000</a:t>
            </a:r>
            <a:r>
              <a:rPr lang="en-US" sz="1400" b="1" baseline="30000" dirty="0" smtClean="0">
                <a:solidFill>
                  <a:schemeClr val="tx2"/>
                </a:solidFill>
              </a:rPr>
              <a:t>2</a:t>
            </a:r>
            <a:endParaRPr lang="en-US" sz="1400" b="1" baseline="30000" dirty="0">
              <a:solidFill>
                <a:schemeClr val="tx2"/>
              </a:solidFill>
            </a:endParaRPr>
          </a:p>
        </p:txBody>
      </p:sp>
      <p:grpSp>
        <p:nvGrpSpPr>
          <p:cNvPr id="1235" name="Group 1234"/>
          <p:cNvGrpSpPr/>
          <p:nvPr/>
        </p:nvGrpSpPr>
        <p:grpSpPr>
          <a:xfrm>
            <a:off x="153801" y="3004049"/>
            <a:ext cx="4392647" cy="2641292"/>
            <a:chOff x="153801" y="3251699"/>
            <a:chExt cx="4392647" cy="2641292"/>
          </a:xfrm>
        </p:grpSpPr>
        <p:sp>
          <p:nvSpPr>
            <p:cNvPr id="1033" name="Freeform 6"/>
            <p:cNvSpPr>
              <a:spLocks/>
            </p:cNvSpPr>
            <p:nvPr/>
          </p:nvSpPr>
          <p:spPr bwMode="auto">
            <a:xfrm>
              <a:off x="1323976" y="5278437"/>
              <a:ext cx="73025" cy="90487"/>
            </a:xfrm>
            <a:custGeom>
              <a:avLst/>
              <a:gdLst>
                <a:gd name="T0" fmla="*/ 3 w 46"/>
                <a:gd name="T1" fmla="*/ 38 h 57"/>
                <a:gd name="T2" fmla="*/ 3 w 46"/>
                <a:gd name="T3" fmla="*/ 38 h 57"/>
                <a:gd name="T4" fmla="*/ 6 w 46"/>
                <a:gd name="T5" fmla="*/ 46 h 57"/>
                <a:gd name="T6" fmla="*/ 9 w 46"/>
                <a:gd name="T7" fmla="*/ 51 h 57"/>
                <a:gd name="T8" fmla="*/ 14 w 46"/>
                <a:gd name="T9" fmla="*/ 51 h 57"/>
                <a:gd name="T10" fmla="*/ 17 w 46"/>
                <a:gd name="T11" fmla="*/ 51 h 57"/>
                <a:gd name="T12" fmla="*/ 17 w 46"/>
                <a:gd name="T13" fmla="*/ 51 h 57"/>
                <a:gd name="T14" fmla="*/ 19 w 46"/>
                <a:gd name="T15" fmla="*/ 54 h 57"/>
                <a:gd name="T16" fmla="*/ 19 w 46"/>
                <a:gd name="T17" fmla="*/ 54 h 57"/>
                <a:gd name="T18" fmla="*/ 22 w 46"/>
                <a:gd name="T19" fmla="*/ 54 h 57"/>
                <a:gd name="T20" fmla="*/ 25 w 46"/>
                <a:gd name="T21" fmla="*/ 54 h 57"/>
                <a:gd name="T22" fmla="*/ 25 w 46"/>
                <a:gd name="T23" fmla="*/ 54 h 57"/>
                <a:gd name="T24" fmla="*/ 30 w 46"/>
                <a:gd name="T25" fmla="*/ 57 h 57"/>
                <a:gd name="T26" fmla="*/ 36 w 46"/>
                <a:gd name="T27" fmla="*/ 57 h 57"/>
                <a:gd name="T28" fmla="*/ 41 w 46"/>
                <a:gd name="T29" fmla="*/ 54 h 57"/>
                <a:gd name="T30" fmla="*/ 46 w 46"/>
                <a:gd name="T31" fmla="*/ 49 h 57"/>
                <a:gd name="T32" fmla="*/ 46 w 46"/>
                <a:gd name="T33" fmla="*/ 49 h 57"/>
                <a:gd name="T34" fmla="*/ 44 w 46"/>
                <a:gd name="T35" fmla="*/ 46 h 57"/>
                <a:gd name="T36" fmla="*/ 44 w 46"/>
                <a:gd name="T37" fmla="*/ 41 h 57"/>
                <a:gd name="T38" fmla="*/ 44 w 46"/>
                <a:gd name="T39" fmla="*/ 41 h 57"/>
                <a:gd name="T40" fmla="*/ 46 w 46"/>
                <a:gd name="T41" fmla="*/ 35 h 57"/>
                <a:gd name="T42" fmla="*/ 41 w 46"/>
                <a:gd name="T43" fmla="*/ 32 h 57"/>
                <a:gd name="T44" fmla="*/ 41 w 46"/>
                <a:gd name="T45" fmla="*/ 32 h 57"/>
                <a:gd name="T46" fmla="*/ 38 w 46"/>
                <a:gd name="T47" fmla="*/ 30 h 57"/>
                <a:gd name="T48" fmla="*/ 36 w 46"/>
                <a:gd name="T49" fmla="*/ 24 h 57"/>
                <a:gd name="T50" fmla="*/ 36 w 46"/>
                <a:gd name="T51" fmla="*/ 24 h 57"/>
                <a:gd name="T52" fmla="*/ 33 w 46"/>
                <a:gd name="T53" fmla="*/ 22 h 57"/>
                <a:gd name="T54" fmla="*/ 27 w 46"/>
                <a:gd name="T55" fmla="*/ 19 h 57"/>
                <a:gd name="T56" fmla="*/ 25 w 46"/>
                <a:gd name="T57" fmla="*/ 16 h 57"/>
                <a:gd name="T58" fmla="*/ 25 w 46"/>
                <a:gd name="T59" fmla="*/ 16 h 57"/>
                <a:gd name="T60" fmla="*/ 22 w 46"/>
                <a:gd name="T61" fmla="*/ 16 h 57"/>
                <a:gd name="T62" fmla="*/ 19 w 46"/>
                <a:gd name="T63" fmla="*/ 16 h 57"/>
                <a:gd name="T64" fmla="*/ 19 w 46"/>
                <a:gd name="T65" fmla="*/ 16 h 57"/>
                <a:gd name="T66" fmla="*/ 19 w 46"/>
                <a:gd name="T67" fmla="*/ 16 h 57"/>
                <a:gd name="T68" fmla="*/ 19 w 46"/>
                <a:gd name="T69" fmla="*/ 14 h 57"/>
                <a:gd name="T70" fmla="*/ 17 w 46"/>
                <a:gd name="T71" fmla="*/ 8 h 57"/>
                <a:gd name="T72" fmla="*/ 17 w 46"/>
                <a:gd name="T73" fmla="*/ 8 h 57"/>
                <a:gd name="T74" fmla="*/ 14 w 46"/>
                <a:gd name="T75" fmla="*/ 3 h 57"/>
                <a:gd name="T76" fmla="*/ 14 w 46"/>
                <a:gd name="T77" fmla="*/ 0 h 57"/>
                <a:gd name="T78" fmla="*/ 14 w 46"/>
                <a:gd name="T79" fmla="*/ 0 h 57"/>
                <a:gd name="T80" fmla="*/ 6 w 46"/>
                <a:gd name="T81" fmla="*/ 3 h 57"/>
                <a:gd name="T82" fmla="*/ 6 w 46"/>
                <a:gd name="T83" fmla="*/ 6 h 57"/>
                <a:gd name="T84" fmla="*/ 3 w 46"/>
                <a:gd name="T85" fmla="*/ 6 h 57"/>
                <a:gd name="T86" fmla="*/ 3 w 46"/>
                <a:gd name="T87" fmla="*/ 6 h 57"/>
                <a:gd name="T88" fmla="*/ 0 w 46"/>
                <a:gd name="T89" fmla="*/ 14 h 57"/>
                <a:gd name="T90" fmla="*/ 0 w 46"/>
                <a:gd name="T91" fmla="*/ 19 h 57"/>
                <a:gd name="T92" fmla="*/ 0 w 46"/>
                <a:gd name="T93" fmla="*/ 19 h 57"/>
                <a:gd name="T94" fmla="*/ 0 w 46"/>
                <a:gd name="T95" fmla="*/ 24 h 57"/>
                <a:gd name="T96" fmla="*/ 0 w 46"/>
                <a:gd name="T97" fmla="*/ 30 h 57"/>
                <a:gd name="T98" fmla="*/ 3 w 46"/>
                <a:gd name="T99" fmla="*/ 35 h 57"/>
                <a:gd name="T100" fmla="*/ 3 w 46"/>
                <a:gd name="T101" fmla="*/ 38 h 57"/>
                <a:gd name="T102" fmla="*/ 3 w 46"/>
                <a:gd name="T103" fmla="*/ 3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 h="57">
                  <a:moveTo>
                    <a:pt x="3" y="38"/>
                  </a:moveTo>
                  <a:lnTo>
                    <a:pt x="3" y="38"/>
                  </a:lnTo>
                  <a:lnTo>
                    <a:pt x="6" y="46"/>
                  </a:lnTo>
                  <a:lnTo>
                    <a:pt x="9" y="51"/>
                  </a:lnTo>
                  <a:lnTo>
                    <a:pt x="14" y="51"/>
                  </a:lnTo>
                  <a:lnTo>
                    <a:pt x="17" y="51"/>
                  </a:lnTo>
                  <a:lnTo>
                    <a:pt x="17" y="51"/>
                  </a:lnTo>
                  <a:lnTo>
                    <a:pt x="19" y="54"/>
                  </a:lnTo>
                  <a:lnTo>
                    <a:pt x="19" y="54"/>
                  </a:lnTo>
                  <a:lnTo>
                    <a:pt x="22" y="54"/>
                  </a:lnTo>
                  <a:lnTo>
                    <a:pt x="25" y="54"/>
                  </a:lnTo>
                  <a:lnTo>
                    <a:pt x="25" y="54"/>
                  </a:lnTo>
                  <a:lnTo>
                    <a:pt x="30" y="57"/>
                  </a:lnTo>
                  <a:lnTo>
                    <a:pt x="36" y="57"/>
                  </a:lnTo>
                  <a:lnTo>
                    <a:pt x="41" y="54"/>
                  </a:lnTo>
                  <a:lnTo>
                    <a:pt x="46" y="49"/>
                  </a:lnTo>
                  <a:lnTo>
                    <a:pt x="46" y="49"/>
                  </a:lnTo>
                  <a:lnTo>
                    <a:pt x="44" y="46"/>
                  </a:lnTo>
                  <a:lnTo>
                    <a:pt x="44" y="41"/>
                  </a:lnTo>
                  <a:lnTo>
                    <a:pt x="44" y="41"/>
                  </a:lnTo>
                  <a:lnTo>
                    <a:pt x="46" y="35"/>
                  </a:lnTo>
                  <a:lnTo>
                    <a:pt x="41" y="32"/>
                  </a:lnTo>
                  <a:lnTo>
                    <a:pt x="41" y="32"/>
                  </a:lnTo>
                  <a:lnTo>
                    <a:pt x="38" y="30"/>
                  </a:lnTo>
                  <a:lnTo>
                    <a:pt x="36" y="24"/>
                  </a:lnTo>
                  <a:lnTo>
                    <a:pt x="36" y="24"/>
                  </a:lnTo>
                  <a:lnTo>
                    <a:pt x="33" y="22"/>
                  </a:lnTo>
                  <a:lnTo>
                    <a:pt x="27" y="19"/>
                  </a:lnTo>
                  <a:lnTo>
                    <a:pt x="25" y="16"/>
                  </a:lnTo>
                  <a:lnTo>
                    <a:pt x="25" y="16"/>
                  </a:lnTo>
                  <a:lnTo>
                    <a:pt x="22" y="16"/>
                  </a:lnTo>
                  <a:lnTo>
                    <a:pt x="19" y="16"/>
                  </a:lnTo>
                  <a:lnTo>
                    <a:pt x="19" y="16"/>
                  </a:lnTo>
                  <a:lnTo>
                    <a:pt x="19" y="16"/>
                  </a:lnTo>
                  <a:lnTo>
                    <a:pt x="19" y="14"/>
                  </a:lnTo>
                  <a:lnTo>
                    <a:pt x="17" y="8"/>
                  </a:lnTo>
                  <a:lnTo>
                    <a:pt x="17" y="8"/>
                  </a:lnTo>
                  <a:lnTo>
                    <a:pt x="14" y="3"/>
                  </a:lnTo>
                  <a:lnTo>
                    <a:pt x="14" y="0"/>
                  </a:lnTo>
                  <a:lnTo>
                    <a:pt x="14" y="0"/>
                  </a:lnTo>
                  <a:lnTo>
                    <a:pt x="6" y="3"/>
                  </a:lnTo>
                  <a:lnTo>
                    <a:pt x="6" y="6"/>
                  </a:lnTo>
                  <a:lnTo>
                    <a:pt x="3" y="6"/>
                  </a:lnTo>
                  <a:lnTo>
                    <a:pt x="3" y="6"/>
                  </a:lnTo>
                  <a:lnTo>
                    <a:pt x="0" y="14"/>
                  </a:lnTo>
                  <a:lnTo>
                    <a:pt x="0" y="19"/>
                  </a:lnTo>
                  <a:lnTo>
                    <a:pt x="0" y="19"/>
                  </a:lnTo>
                  <a:lnTo>
                    <a:pt x="0" y="24"/>
                  </a:lnTo>
                  <a:lnTo>
                    <a:pt x="0" y="30"/>
                  </a:lnTo>
                  <a:lnTo>
                    <a:pt x="3" y="35"/>
                  </a:lnTo>
                  <a:lnTo>
                    <a:pt x="3" y="38"/>
                  </a:lnTo>
                  <a:lnTo>
                    <a:pt x="3" y="38"/>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7"/>
            <p:cNvSpPr>
              <a:spLocks/>
            </p:cNvSpPr>
            <p:nvPr/>
          </p:nvSpPr>
          <p:spPr bwMode="auto">
            <a:xfrm>
              <a:off x="1235076" y="5076825"/>
              <a:ext cx="123825" cy="163512"/>
            </a:xfrm>
            <a:custGeom>
              <a:avLst/>
              <a:gdLst>
                <a:gd name="T0" fmla="*/ 3 w 78"/>
                <a:gd name="T1" fmla="*/ 44 h 103"/>
                <a:gd name="T2" fmla="*/ 0 w 78"/>
                <a:gd name="T3" fmla="*/ 35 h 103"/>
                <a:gd name="T4" fmla="*/ 0 w 78"/>
                <a:gd name="T5" fmla="*/ 25 h 103"/>
                <a:gd name="T6" fmla="*/ 0 w 78"/>
                <a:gd name="T7" fmla="*/ 17 h 103"/>
                <a:gd name="T8" fmla="*/ 3 w 78"/>
                <a:gd name="T9" fmla="*/ 8 h 103"/>
                <a:gd name="T10" fmla="*/ 5 w 78"/>
                <a:gd name="T11" fmla="*/ 3 h 103"/>
                <a:gd name="T12" fmla="*/ 19 w 78"/>
                <a:gd name="T13" fmla="*/ 0 h 103"/>
                <a:gd name="T14" fmla="*/ 30 w 78"/>
                <a:gd name="T15" fmla="*/ 3 h 103"/>
                <a:gd name="T16" fmla="*/ 38 w 78"/>
                <a:gd name="T17" fmla="*/ 8 h 103"/>
                <a:gd name="T18" fmla="*/ 40 w 78"/>
                <a:gd name="T19" fmla="*/ 11 h 103"/>
                <a:gd name="T20" fmla="*/ 43 w 78"/>
                <a:gd name="T21" fmla="*/ 17 h 103"/>
                <a:gd name="T22" fmla="*/ 43 w 78"/>
                <a:gd name="T23" fmla="*/ 30 h 103"/>
                <a:gd name="T24" fmla="*/ 43 w 78"/>
                <a:gd name="T25" fmla="*/ 38 h 103"/>
                <a:gd name="T26" fmla="*/ 43 w 78"/>
                <a:gd name="T27" fmla="*/ 41 h 103"/>
                <a:gd name="T28" fmla="*/ 51 w 78"/>
                <a:gd name="T29" fmla="*/ 44 h 103"/>
                <a:gd name="T30" fmla="*/ 56 w 78"/>
                <a:gd name="T31" fmla="*/ 44 h 103"/>
                <a:gd name="T32" fmla="*/ 62 w 78"/>
                <a:gd name="T33" fmla="*/ 46 h 103"/>
                <a:gd name="T34" fmla="*/ 65 w 78"/>
                <a:gd name="T35" fmla="*/ 49 h 103"/>
                <a:gd name="T36" fmla="*/ 65 w 78"/>
                <a:gd name="T37" fmla="*/ 57 h 103"/>
                <a:gd name="T38" fmla="*/ 65 w 78"/>
                <a:gd name="T39" fmla="*/ 62 h 103"/>
                <a:gd name="T40" fmla="*/ 70 w 78"/>
                <a:gd name="T41" fmla="*/ 62 h 103"/>
                <a:gd name="T42" fmla="*/ 73 w 78"/>
                <a:gd name="T43" fmla="*/ 62 h 103"/>
                <a:gd name="T44" fmla="*/ 75 w 78"/>
                <a:gd name="T45" fmla="*/ 68 h 103"/>
                <a:gd name="T46" fmla="*/ 78 w 78"/>
                <a:gd name="T47" fmla="*/ 76 h 103"/>
                <a:gd name="T48" fmla="*/ 75 w 78"/>
                <a:gd name="T49" fmla="*/ 84 h 103"/>
                <a:gd name="T50" fmla="*/ 75 w 78"/>
                <a:gd name="T51" fmla="*/ 89 h 103"/>
                <a:gd name="T52" fmla="*/ 73 w 78"/>
                <a:gd name="T53" fmla="*/ 95 h 103"/>
                <a:gd name="T54" fmla="*/ 73 w 78"/>
                <a:gd name="T55" fmla="*/ 97 h 103"/>
                <a:gd name="T56" fmla="*/ 70 w 78"/>
                <a:gd name="T57" fmla="*/ 100 h 103"/>
                <a:gd name="T58" fmla="*/ 67 w 78"/>
                <a:gd name="T59" fmla="*/ 100 h 103"/>
                <a:gd name="T60" fmla="*/ 65 w 78"/>
                <a:gd name="T61" fmla="*/ 103 h 103"/>
                <a:gd name="T62" fmla="*/ 59 w 78"/>
                <a:gd name="T63" fmla="*/ 103 h 103"/>
                <a:gd name="T64" fmla="*/ 54 w 78"/>
                <a:gd name="T65" fmla="*/ 100 h 103"/>
                <a:gd name="T66" fmla="*/ 43 w 78"/>
                <a:gd name="T67" fmla="*/ 100 h 103"/>
                <a:gd name="T68" fmla="*/ 43 w 78"/>
                <a:gd name="T69" fmla="*/ 100 h 103"/>
                <a:gd name="T70" fmla="*/ 43 w 78"/>
                <a:gd name="T71" fmla="*/ 92 h 103"/>
                <a:gd name="T72" fmla="*/ 46 w 78"/>
                <a:gd name="T73" fmla="*/ 84 h 103"/>
                <a:gd name="T74" fmla="*/ 46 w 78"/>
                <a:gd name="T75" fmla="*/ 81 h 103"/>
                <a:gd name="T76" fmla="*/ 43 w 78"/>
                <a:gd name="T77" fmla="*/ 79 h 103"/>
                <a:gd name="T78" fmla="*/ 35 w 78"/>
                <a:gd name="T79" fmla="*/ 70 h 103"/>
                <a:gd name="T80" fmla="*/ 32 w 78"/>
                <a:gd name="T81" fmla="*/ 70 h 103"/>
                <a:gd name="T82" fmla="*/ 27 w 78"/>
                <a:gd name="T83" fmla="*/ 68 h 103"/>
                <a:gd name="T84" fmla="*/ 19 w 78"/>
                <a:gd name="T85" fmla="*/ 62 h 103"/>
                <a:gd name="T86" fmla="*/ 8 w 78"/>
                <a:gd name="T87" fmla="*/ 52 h 103"/>
                <a:gd name="T88" fmla="*/ 5 w 78"/>
                <a:gd name="T89" fmla="*/ 52 h 103"/>
                <a:gd name="T90" fmla="*/ 5 w 78"/>
                <a:gd name="T91" fmla="*/ 46 h 103"/>
                <a:gd name="T92" fmla="*/ 3 w 78"/>
                <a:gd name="T93" fmla="*/ 4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 h="103">
                  <a:moveTo>
                    <a:pt x="3" y="44"/>
                  </a:moveTo>
                  <a:lnTo>
                    <a:pt x="3" y="44"/>
                  </a:lnTo>
                  <a:lnTo>
                    <a:pt x="0" y="41"/>
                  </a:lnTo>
                  <a:lnTo>
                    <a:pt x="0" y="35"/>
                  </a:lnTo>
                  <a:lnTo>
                    <a:pt x="0" y="35"/>
                  </a:lnTo>
                  <a:lnTo>
                    <a:pt x="0" y="25"/>
                  </a:lnTo>
                  <a:lnTo>
                    <a:pt x="0" y="19"/>
                  </a:lnTo>
                  <a:lnTo>
                    <a:pt x="0" y="17"/>
                  </a:lnTo>
                  <a:lnTo>
                    <a:pt x="0" y="17"/>
                  </a:lnTo>
                  <a:lnTo>
                    <a:pt x="3" y="8"/>
                  </a:lnTo>
                  <a:lnTo>
                    <a:pt x="3" y="6"/>
                  </a:lnTo>
                  <a:lnTo>
                    <a:pt x="5" y="3"/>
                  </a:lnTo>
                  <a:lnTo>
                    <a:pt x="5" y="3"/>
                  </a:lnTo>
                  <a:lnTo>
                    <a:pt x="19" y="0"/>
                  </a:lnTo>
                  <a:lnTo>
                    <a:pt x="30" y="3"/>
                  </a:lnTo>
                  <a:lnTo>
                    <a:pt x="30" y="3"/>
                  </a:lnTo>
                  <a:lnTo>
                    <a:pt x="35" y="6"/>
                  </a:lnTo>
                  <a:lnTo>
                    <a:pt x="38" y="8"/>
                  </a:lnTo>
                  <a:lnTo>
                    <a:pt x="38" y="8"/>
                  </a:lnTo>
                  <a:lnTo>
                    <a:pt x="40" y="11"/>
                  </a:lnTo>
                  <a:lnTo>
                    <a:pt x="43" y="17"/>
                  </a:lnTo>
                  <a:lnTo>
                    <a:pt x="43" y="17"/>
                  </a:lnTo>
                  <a:lnTo>
                    <a:pt x="46" y="25"/>
                  </a:lnTo>
                  <a:lnTo>
                    <a:pt x="43" y="30"/>
                  </a:lnTo>
                  <a:lnTo>
                    <a:pt x="43" y="30"/>
                  </a:lnTo>
                  <a:lnTo>
                    <a:pt x="43" y="38"/>
                  </a:lnTo>
                  <a:lnTo>
                    <a:pt x="43" y="41"/>
                  </a:lnTo>
                  <a:lnTo>
                    <a:pt x="43" y="41"/>
                  </a:lnTo>
                  <a:lnTo>
                    <a:pt x="43" y="41"/>
                  </a:lnTo>
                  <a:lnTo>
                    <a:pt x="51" y="44"/>
                  </a:lnTo>
                  <a:lnTo>
                    <a:pt x="56" y="44"/>
                  </a:lnTo>
                  <a:lnTo>
                    <a:pt x="56" y="44"/>
                  </a:lnTo>
                  <a:lnTo>
                    <a:pt x="59" y="44"/>
                  </a:lnTo>
                  <a:lnTo>
                    <a:pt x="62" y="46"/>
                  </a:lnTo>
                  <a:lnTo>
                    <a:pt x="62" y="46"/>
                  </a:lnTo>
                  <a:lnTo>
                    <a:pt x="65" y="49"/>
                  </a:lnTo>
                  <a:lnTo>
                    <a:pt x="65" y="52"/>
                  </a:lnTo>
                  <a:lnTo>
                    <a:pt x="65" y="57"/>
                  </a:lnTo>
                  <a:lnTo>
                    <a:pt x="65" y="57"/>
                  </a:lnTo>
                  <a:lnTo>
                    <a:pt x="65" y="62"/>
                  </a:lnTo>
                  <a:lnTo>
                    <a:pt x="67" y="62"/>
                  </a:lnTo>
                  <a:lnTo>
                    <a:pt x="70" y="62"/>
                  </a:lnTo>
                  <a:lnTo>
                    <a:pt x="70" y="62"/>
                  </a:lnTo>
                  <a:lnTo>
                    <a:pt x="73" y="62"/>
                  </a:lnTo>
                  <a:lnTo>
                    <a:pt x="75" y="68"/>
                  </a:lnTo>
                  <a:lnTo>
                    <a:pt x="75" y="68"/>
                  </a:lnTo>
                  <a:lnTo>
                    <a:pt x="75" y="73"/>
                  </a:lnTo>
                  <a:lnTo>
                    <a:pt x="78" y="76"/>
                  </a:lnTo>
                  <a:lnTo>
                    <a:pt x="75" y="84"/>
                  </a:lnTo>
                  <a:lnTo>
                    <a:pt x="75" y="84"/>
                  </a:lnTo>
                  <a:lnTo>
                    <a:pt x="75" y="89"/>
                  </a:lnTo>
                  <a:lnTo>
                    <a:pt x="75" y="89"/>
                  </a:lnTo>
                  <a:lnTo>
                    <a:pt x="75" y="92"/>
                  </a:lnTo>
                  <a:lnTo>
                    <a:pt x="73" y="95"/>
                  </a:lnTo>
                  <a:lnTo>
                    <a:pt x="73" y="95"/>
                  </a:lnTo>
                  <a:lnTo>
                    <a:pt x="73" y="97"/>
                  </a:lnTo>
                  <a:lnTo>
                    <a:pt x="70" y="100"/>
                  </a:lnTo>
                  <a:lnTo>
                    <a:pt x="70" y="100"/>
                  </a:lnTo>
                  <a:lnTo>
                    <a:pt x="67" y="100"/>
                  </a:lnTo>
                  <a:lnTo>
                    <a:pt x="67" y="100"/>
                  </a:lnTo>
                  <a:lnTo>
                    <a:pt x="65" y="103"/>
                  </a:lnTo>
                  <a:lnTo>
                    <a:pt x="65" y="103"/>
                  </a:lnTo>
                  <a:lnTo>
                    <a:pt x="59" y="103"/>
                  </a:lnTo>
                  <a:lnTo>
                    <a:pt x="59" y="103"/>
                  </a:lnTo>
                  <a:lnTo>
                    <a:pt x="59" y="103"/>
                  </a:lnTo>
                  <a:lnTo>
                    <a:pt x="54" y="100"/>
                  </a:lnTo>
                  <a:lnTo>
                    <a:pt x="48" y="100"/>
                  </a:lnTo>
                  <a:lnTo>
                    <a:pt x="43" y="100"/>
                  </a:lnTo>
                  <a:lnTo>
                    <a:pt x="43" y="100"/>
                  </a:lnTo>
                  <a:lnTo>
                    <a:pt x="43" y="100"/>
                  </a:lnTo>
                  <a:lnTo>
                    <a:pt x="40" y="97"/>
                  </a:lnTo>
                  <a:lnTo>
                    <a:pt x="43" y="92"/>
                  </a:lnTo>
                  <a:lnTo>
                    <a:pt x="43" y="92"/>
                  </a:lnTo>
                  <a:lnTo>
                    <a:pt x="46" y="84"/>
                  </a:lnTo>
                  <a:lnTo>
                    <a:pt x="46" y="84"/>
                  </a:lnTo>
                  <a:lnTo>
                    <a:pt x="46" y="81"/>
                  </a:lnTo>
                  <a:lnTo>
                    <a:pt x="43" y="79"/>
                  </a:lnTo>
                  <a:lnTo>
                    <a:pt x="43" y="79"/>
                  </a:lnTo>
                  <a:lnTo>
                    <a:pt x="40" y="76"/>
                  </a:lnTo>
                  <a:lnTo>
                    <a:pt x="35" y="70"/>
                  </a:lnTo>
                  <a:lnTo>
                    <a:pt x="35" y="70"/>
                  </a:lnTo>
                  <a:lnTo>
                    <a:pt x="32" y="70"/>
                  </a:lnTo>
                  <a:lnTo>
                    <a:pt x="27" y="68"/>
                  </a:lnTo>
                  <a:lnTo>
                    <a:pt x="27" y="68"/>
                  </a:lnTo>
                  <a:lnTo>
                    <a:pt x="21" y="65"/>
                  </a:lnTo>
                  <a:lnTo>
                    <a:pt x="19" y="62"/>
                  </a:lnTo>
                  <a:lnTo>
                    <a:pt x="19" y="62"/>
                  </a:lnTo>
                  <a:lnTo>
                    <a:pt x="8" y="52"/>
                  </a:lnTo>
                  <a:lnTo>
                    <a:pt x="8" y="52"/>
                  </a:lnTo>
                  <a:lnTo>
                    <a:pt x="5" y="52"/>
                  </a:lnTo>
                  <a:lnTo>
                    <a:pt x="5" y="49"/>
                  </a:lnTo>
                  <a:lnTo>
                    <a:pt x="5" y="46"/>
                  </a:lnTo>
                  <a:lnTo>
                    <a:pt x="3" y="44"/>
                  </a:lnTo>
                  <a:lnTo>
                    <a:pt x="3" y="44"/>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8"/>
            <p:cNvSpPr>
              <a:spLocks/>
            </p:cNvSpPr>
            <p:nvPr/>
          </p:nvSpPr>
          <p:spPr bwMode="auto">
            <a:xfrm>
              <a:off x="1154114" y="5141912"/>
              <a:ext cx="212725" cy="509587"/>
            </a:xfrm>
            <a:custGeom>
              <a:avLst/>
              <a:gdLst>
                <a:gd name="T0" fmla="*/ 75 w 134"/>
                <a:gd name="T1" fmla="*/ 315 h 321"/>
                <a:gd name="T2" fmla="*/ 70 w 134"/>
                <a:gd name="T3" fmla="*/ 310 h 321"/>
                <a:gd name="T4" fmla="*/ 78 w 134"/>
                <a:gd name="T5" fmla="*/ 302 h 321"/>
                <a:gd name="T6" fmla="*/ 83 w 134"/>
                <a:gd name="T7" fmla="*/ 291 h 321"/>
                <a:gd name="T8" fmla="*/ 86 w 134"/>
                <a:gd name="T9" fmla="*/ 275 h 321"/>
                <a:gd name="T10" fmla="*/ 72 w 134"/>
                <a:gd name="T11" fmla="*/ 267 h 321"/>
                <a:gd name="T12" fmla="*/ 81 w 134"/>
                <a:gd name="T13" fmla="*/ 253 h 321"/>
                <a:gd name="T14" fmla="*/ 83 w 134"/>
                <a:gd name="T15" fmla="*/ 242 h 321"/>
                <a:gd name="T16" fmla="*/ 86 w 134"/>
                <a:gd name="T17" fmla="*/ 232 h 321"/>
                <a:gd name="T18" fmla="*/ 89 w 134"/>
                <a:gd name="T19" fmla="*/ 229 h 321"/>
                <a:gd name="T20" fmla="*/ 86 w 134"/>
                <a:gd name="T21" fmla="*/ 224 h 321"/>
                <a:gd name="T22" fmla="*/ 83 w 134"/>
                <a:gd name="T23" fmla="*/ 224 h 321"/>
                <a:gd name="T24" fmla="*/ 75 w 134"/>
                <a:gd name="T25" fmla="*/ 210 h 321"/>
                <a:gd name="T26" fmla="*/ 83 w 134"/>
                <a:gd name="T27" fmla="*/ 213 h 321"/>
                <a:gd name="T28" fmla="*/ 97 w 134"/>
                <a:gd name="T29" fmla="*/ 199 h 321"/>
                <a:gd name="T30" fmla="*/ 94 w 134"/>
                <a:gd name="T31" fmla="*/ 191 h 321"/>
                <a:gd name="T32" fmla="*/ 97 w 134"/>
                <a:gd name="T33" fmla="*/ 189 h 321"/>
                <a:gd name="T34" fmla="*/ 129 w 134"/>
                <a:gd name="T35" fmla="*/ 178 h 321"/>
                <a:gd name="T36" fmla="*/ 129 w 134"/>
                <a:gd name="T37" fmla="*/ 159 h 321"/>
                <a:gd name="T38" fmla="*/ 110 w 134"/>
                <a:gd name="T39" fmla="*/ 137 h 321"/>
                <a:gd name="T40" fmla="*/ 110 w 134"/>
                <a:gd name="T41" fmla="*/ 124 h 321"/>
                <a:gd name="T42" fmla="*/ 110 w 134"/>
                <a:gd name="T43" fmla="*/ 92 h 321"/>
                <a:gd name="T44" fmla="*/ 118 w 134"/>
                <a:gd name="T45" fmla="*/ 75 h 321"/>
                <a:gd name="T46" fmla="*/ 121 w 134"/>
                <a:gd name="T47" fmla="*/ 70 h 321"/>
                <a:gd name="T48" fmla="*/ 134 w 134"/>
                <a:gd name="T49" fmla="*/ 59 h 321"/>
                <a:gd name="T50" fmla="*/ 126 w 134"/>
                <a:gd name="T51" fmla="*/ 43 h 321"/>
                <a:gd name="T52" fmla="*/ 124 w 134"/>
                <a:gd name="T53" fmla="*/ 56 h 321"/>
                <a:gd name="T54" fmla="*/ 110 w 134"/>
                <a:gd name="T55" fmla="*/ 62 h 321"/>
                <a:gd name="T56" fmla="*/ 94 w 134"/>
                <a:gd name="T57" fmla="*/ 59 h 321"/>
                <a:gd name="T58" fmla="*/ 94 w 134"/>
                <a:gd name="T59" fmla="*/ 38 h 321"/>
                <a:gd name="T60" fmla="*/ 78 w 134"/>
                <a:gd name="T61" fmla="*/ 27 h 321"/>
                <a:gd name="T62" fmla="*/ 56 w 134"/>
                <a:gd name="T63" fmla="*/ 8 h 321"/>
                <a:gd name="T64" fmla="*/ 45 w 134"/>
                <a:gd name="T65" fmla="*/ 3 h 321"/>
                <a:gd name="T66" fmla="*/ 37 w 134"/>
                <a:gd name="T67" fmla="*/ 11 h 321"/>
                <a:gd name="T68" fmla="*/ 24 w 134"/>
                <a:gd name="T69" fmla="*/ 3 h 321"/>
                <a:gd name="T70" fmla="*/ 13 w 134"/>
                <a:gd name="T71" fmla="*/ 11 h 321"/>
                <a:gd name="T72" fmla="*/ 8 w 134"/>
                <a:gd name="T73" fmla="*/ 27 h 321"/>
                <a:gd name="T74" fmla="*/ 5 w 134"/>
                <a:gd name="T75" fmla="*/ 43 h 321"/>
                <a:gd name="T76" fmla="*/ 8 w 134"/>
                <a:gd name="T77" fmla="*/ 59 h 321"/>
                <a:gd name="T78" fmla="*/ 2 w 134"/>
                <a:gd name="T79" fmla="*/ 78 h 321"/>
                <a:gd name="T80" fmla="*/ 2 w 134"/>
                <a:gd name="T81" fmla="*/ 100 h 321"/>
                <a:gd name="T82" fmla="*/ 5 w 134"/>
                <a:gd name="T83" fmla="*/ 118 h 321"/>
                <a:gd name="T84" fmla="*/ 10 w 134"/>
                <a:gd name="T85" fmla="*/ 132 h 321"/>
                <a:gd name="T86" fmla="*/ 16 w 134"/>
                <a:gd name="T87" fmla="*/ 143 h 321"/>
                <a:gd name="T88" fmla="*/ 10 w 134"/>
                <a:gd name="T89" fmla="*/ 162 h 321"/>
                <a:gd name="T90" fmla="*/ 18 w 134"/>
                <a:gd name="T91" fmla="*/ 183 h 321"/>
                <a:gd name="T92" fmla="*/ 16 w 134"/>
                <a:gd name="T93" fmla="*/ 194 h 321"/>
                <a:gd name="T94" fmla="*/ 16 w 134"/>
                <a:gd name="T95" fmla="*/ 207 h 321"/>
                <a:gd name="T96" fmla="*/ 18 w 134"/>
                <a:gd name="T97" fmla="*/ 224 h 321"/>
                <a:gd name="T98" fmla="*/ 21 w 134"/>
                <a:gd name="T99" fmla="*/ 229 h 321"/>
                <a:gd name="T100" fmla="*/ 24 w 134"/>
                <a:gd name="T101" fmla="*/ 237 h 321"/>
                <a:gd name="T102" fmla="*/ 29 w 134"/>
                <a:gd name="T103" fmla="*/ 248 h 321"/>
                <a:gd name="T104" fmla="*/ 29 w 134"/>
                <a:gd name="T105" fmla="*/ 256 h 321"/>
                <a:gd name="T106" fmla="*/ 35 w 134"/>
                <a:gd name="T107" fmla="*/ 275 h 321"/>
                <a:gd name="T108" fmla="*/ 35 w 134"/>
                <a:gd name="T109" fmla="*/ 286 h 321"/>
                <a:gd name="T110" fmla="*/ 37 w 134"/>
                <a:gd name="T111" fmla="*/ 296 h 321"/>
                <a:gd name="T112" fmla="*/ 45 w 134"/>
                <a:gd name="T113" fmla="*/ 305 h 321"/>
                <a:gd name="T114" fmla="*/ 51 w 134"/>
                <a:gd name="T115" fmla="*/ 315 h 321"/>
                <a:gd name="T116" fmla="*/ 81 w 134"/>
                <a:gd name="T117"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 h="321">
                  <a:moveTo>
                    <a:pt x="81" y="321"/>
                  </a:moveTo>
                  <a:lnTo>
                    <a:pt x="81" y="321"/>
                  </a:lnTo>
                  <a:lnTo>
                    <a:pt x="81" y="321"/>
                  </a:lnTo>
                  <a:lnTo>
                    <a:pt x="78" y="318"/>
                  </a:lnTo>
                  <a:lnTo>
                    <a:pt x="78" y="318"/>
                  </a:lnTo>
                  <a:lnTo>
                    <a:pt x="75" y="315"/>
                  </a:lnTo>
                  <a:lnTo>
                    <a:pt x="75" y="315"/>
                  </a:lnTo>
                  <a:lnTo>
                    <a:pt x="75" y="315"/>
                  </a:lnTo>
                  <a:lnTo>
                    <a:pt x="72" y="313"/>
                  </a:lnTo>
                  <a:lnTo>
                    <a:pt x="72" y="313"/>
                  </a:lnTo>
                  <a:lnTo>
                    <a:pt x="72" y="313"/>
                  </a:lnTo>
                  <a:lnTo>
                    <a:pt x="72" y="310"/>
                  </a:lnTo>
                  <a:lnTo>
                    <a:pt x="70" y="310"/>
                  </a:lnTo>
                  <a:lnTo>
                    <a:pt x="70" y="310"/>
                  </a:lnTo>
                  <a:lnTo>
                    <a:pt x="70" y="307"/>
                  </a:lnTo>
                  <a:lnTo>
                    <a:pt x="70" y="305"/>
                  </a:lnTo>
                  <a:lnTo>
                    <a:pt x="70" y="305"/>
                  </a:lnTo>
                  <a:lnTo>
                    <a:pt x="72" y="305"/>
                  </a:lnTo>
                  <a:lnTo>
                    <a:pt x="75" y="302"/>
                  </a:lnTo>
                  <a:lnTo>
                    <a:pt x="75" y="302"/>
                  </a:lnTo>
                  <a:lnTo>
                    <a:pt x="78" y="302"/>
                  </a:lnTo>
                  <a:lnTo>
                    <a:pt x="78" y="302"/>
                  </a:lnTo>
                  <a:lnTo>
                    <a:pt x="81" y="294"/>
                  </a:lnTo>
                  <a:lnTo>
                    <a:pt x="81" y="294"/>
                  </a:lnTo>
                  <a:lnTo>
                    <a:pt x="81" y="294"/>
                  </a:lnTo>
                  <a:lnTo>
                    <a:pt x="81" y="291"/>
                  </a:lnTo>
                  <a:lnTo>
                    <a:pt x="83" y="291"/>
                  </a:lnTo>
                  <a:lnTo>
                    <a:pt x="83" y="291"/>
                  </a:lnTo>
                  <a:lnTo>
                    <a:pt x="83" y="288"/>
                  </a:lnTo>
                  <a:lnTo>
                    <a:pt x="83" y="288"/>
                  </a:lnTo>
                  <a:lnTo>
                    <a:pt x="86" y="288"/>
                  </a:lnTo>
                  <a:lnTo>
                    <a:pt x="89" y="283"/>
                  </a:lnTo>
                  <a:lnTo>
                    <a:pt x="89" y="283"/>
                  </a:lnTo>
                  <a:lnTo>
                    <a:pt x="89" y="280"/>
                  </a:lnTo>
                  <a:lnTo>
                    <a:pt x="86" y="275"/>
                  </a:lnTo>
                  <a:lnTo>
                    <a:pt x="86" y="275"/>
                  </a:lnTo>
                  <a:lnTo>
                    <a:pt x="83" y="272"/>
                  </a:lnTo>
                  <a:lnTo>
                    <a:pt x="83" y="272"/>
                  </a:lnTo>
                  <a:lnTo>
                    <a:pt x="81" y="272"/>
                  </a:lnTo>
                  <a:lnTo>
                    <a:pt x="75" y="269"/>
                  </a:lnTo>
                  <a:lnTo>
                    <a:pt x="75" y="269"/>
                  </a:lnTo>
                  <a:lnTo>
                    <a:pt x="72" y="267"/>
                  </a:lnTo>
                  <a:lnTo>
                    <a:pt x="70" y="264"/>
                  </a:lnTo>
                  <a:lnTo>
                    <a:pt x="70" y="261"/>
                  </a:lnTo>
                  <a:lnTo>
                    <a:pt x="70" y="261"/>
                  </a:lnTo>
                  <a:lnTo>
                    <a:pt x="72" y="256"/>
                  </a:lnTo>
                  <a:lnTo>
                    <a:pt x="75" y="253"/>
                  </a:lnTo>
                  <a:lnTo>
                    <a:pt x="75" y="253"/>
                  </a:lnTo>
                  <a:lnTo>
                    <a:pt x="81" y="253"/>
                  </a:lnTo>
                  <a:lnTo>
                    <a:pt x="83" y="251"/>
                  </a:lnTo>
                  <a:lnTo>
                    <a:pt x="83" y="251"/>
                  </a:lnTo>
                  <a:lnTo>
                    <a:pt x="83" y="251"/>
                  </a:lnTo>
                  <a:lnTo>
                    <a:pt x="83" y="248"/>
                  </a:lnTo>
                  <a:lnTo>
                    <a:pt x="83" y="245"/>
                  </a:lnTo>
                  <a:lnTo>
                    <a:pt x="83" y="245"/>
                  </a:lnTo>
                  <a:lnTo>
                    <a:pt x="83" y="242"/>
                  </a:lnTo>
                  <a:lnTo>
                    <a:pt x="83" y="242"/>
                  </a:lnTo>
                  <a:lnTo>
                    <a:pt x="83" y="240"/>
                  </a:lnTo>
                  <a:lnTo>
                    <a:pt x="83" y="234"/>
                  </a:lnTo>
                  <a:lnTo>
                    <a:pt x="83" y="234"/>
                  </a:lnTo>
                  <a:lnTo>
                    <a:pt x="83" y="234"/>
                  </a:lnTo>
                  <a:lnTo>
                    <a:pt x="86" y="232"/>
                  </a:lnTo>
                  <a:lnTo>
                    <a:pt x="86" y="232"/>
                  </a:lnTo>
                  <a:lnTo>
                    <a:pt x="86" y="232"/>
                  </a:lnTo>
                  <a:lnTo>
                    <a:pt x="81" y="229"/>
                  </a:lnTo>
                  <a:lnTo>
                    <a:pt x="81" y="229"/>
                  </a:lnTo>
                  <a:lnTo>
                    <a:pt x="83" y="229"/>
                  </a:lnTo>
                  <a:lnTo>
                    <a:pt x="89" y="229"/>
                  </a:lnTo>
                  <a:lnTo>
                    <a:pt x="89" y="229"/>
                  </a:lnTo>
                  <a:lnTo>
                    <a:pt x="89" y="229"/>
                  </a:lnTo>
                  <a:lnTo>
                    <a:pt x="91" y="226"/>
                  </a:lnTo>
                  <a:lnTo>
                    <a:pt x="91" y="226"/>
                  </a:lnTo>
                  <a:lnTo>
                    <a:pt x="91" y="224"/>
                  </a:lnTo>
                  <a:lnTo>
                    <a:pt x="91" y="224"/>
                  </a:lnTo>
                  <a:lnTo>
                    <a:pt x="86" y="224"/>
                  </a:lnTo>
                  <a:lnTo>
                    <a:pt x="86" y="224"/>
                  </a:lnTo>
                  <a:lnTo>
                    <a:pt x="86" y="224"/>
                  </a:lnTo>
                  <a:lnTo>
                    <a:pt x="86" y="224"/>
                  </a:lnTo>
                  <a:lnTo>
                    <a:pt x="86" y="224"/>
                  </a:lnTo>
                  <a:lnTo>
                    <a:pt x="86" y="226"/>
                  </a:lnTo>
                  <a:lnTo>
                    <a:pt x="86" y="226"/>
                  </a:lnTo>
                  <a:lnTo>
                    <a:pt x="83" y="226"/>
                  </a:lnTo>
                  <a:lnTo>
                    <a:pt x="83" y="224"/>
                  </a:lnTo>
                  <a:lnTo>
                    <a:pt x="83" y="224"/>
                  </a:lnTo>
                  <a:lnTo>
                    <a:pt x="78" y="224"/>
                  </a:lnTo>
                  <a:lnTo>
                    <a:pt x="78" y="221"/>
                  </a:lnTo>
                  <a:lnTo>
                    <a:pt x="78" y="218"/>
                  </a:lnTo>
                  <a:lnTo>
                    <a:pt x="75" y="213"/>
                  </a:lnTo>
                  <a:lnTo>
                    <a:pt x="75" y="213"/>
                  </a:lnTo>
                  <a:lnTo>
                    <a:pt x="72" y="210"/>
                  </a:lnTo>
                  <a:lnTo>
                    <a:pt x="75" y="210"/>
                  </a:lnTo>
                  <a:lnTo>
                    <a:pt x="78" y="210"/>
                  </a:lnTo>
                  <a:lnTo>
                    <a:pt x="78" y="210"/>
                  </a:lnTo>
                  <a:lnTo>
                    <a:pt x="78" y="210"/>
                  </a:lnTo>
                  <a:lnTo>
                    <a:pt x="78" y="210"/>
                  </a:lnTo>
                  <a:lnTo>
                    <a:pt x="78" y="210"/>
                  </a:lnTo>
                  <a:lnTo>
                    <a:pt x="83" y="213"/>
                  </a:lnTo>
                  <a:lnTo>
                    <a:pt x="83" y="213"/>
                  </a:lnTo>
                  <a:lnTo>
                    <a:pt x="89" y="213"/>
                  </a:lnTo>
                  <a:lnTo>
                    <a:pt x="94" y="210"/>
                  </a:lnTo>
                  <a:lnTo>
                    <a:pt x="97" y="207"/>
                  </a:lnTo>
                  <a:lnTo>
                    <a:pt x="97" y="207"/>
                  </a:lnTo>
                  <a:lnTo>
                    <a:pt x="97" y="207"/>
                  </a:lnTo>
                  <a:lnTo>
                    <a:pt x="94" y="202"/>
                  </a:lnTo>
                  <a:lnTo>
                    <a:pt x="97" y="199"/>
                  </a:lnTo>
                  <a:lnTo>
                    <a:pt x="97" y="199"/>
                  </a:lnTo>
                  <a:lnTo>
                    <a:pt x="97" y="197"/>
                  </a:lnTo>
                  <a:lnTo>
                    <a:pt x="97" y="197"/>
                  </a:lnTo>
                  <a:lnTo>
                    <a:pt x="97" y="194"/>
                  </a:lnTo>
                  <a:lnTo>
                    <a:pt x="97" y="194"/>
                  </a:lnTo>
                  <a:lnTo>
                    <a:pt x="94" y="191"/>
                  </a:lnTo>
                  <a:lnTo>
                    <a:pt x="94" y="191"/>
                  </a:lnTo>
                  <a:lnTo>
                    <a:pt x="94" y="191"/>
                  </a:lnTo>
                  <a:lnTo>
                    <a:pt x="91" y="189"/>
                  </a:lnTo>
                  <a:lnTo>
                    <a:pt x="91" y="189"/>
                  </a:lnTo>
                  <a:lnTo>
                    <a:pt x="94" y="186"/>
                  </a:lnTo>
                  <a:lnTo>
                    <a:pt x="94" y="186"/>
                  </a:lnTo>
                  <a:lnTo>
                    <a:pt x="97" y="186"/>
                  </a:lnTo>
                  <a:lnTo>
                    <a:pt x="97" y="189"/>
                  </a:lnTo>
                  <a:lnTo>
                    <a:pt x="97" y="189"/>
                  </a:lnTo>
                  <a:lnTo>
                    <a:pt x="105" y="189"/>
                  </a:lnTo>
                  <a:lnTo>
                    <a:pt x="110" y="189"/>
                  </a:lnTo>
                  <a:lnTo>
                    <a:pt x="118" y="183"/>
                  </a:lnTo>
                  <a:lnTo>
                    <a:pt x="118" y="183"/>
                  </a:lnTo>
                  <a:lnTo>
                    <a:pt x="126" y="180"/>
                  </a:lnTo>
                  <a:lnTo>
                    <a:pt x="129" y="178"/>
                  </a:lnTo>
                  <a:lnTo>
                    <a:pt x="132" y="172"/>
                  </a:lnTo>
                  <a:lnTo>
                    <a:pt x="132" y="172"/>
                  </a:lnTo>
                  <a:lnTo>
                    <a:pt x="134" y="167"/>
                  </a:lnTo>
                  <a:lnTo>
                    <a:pt x="134" y="159"/>
                  </a:lnTo>
                  <a:lnTo>
                    <a:pt x="134" y="159"/>
                  </a:lnTo>
                  <a:lnTo>
                    <a:pt x="132" y="159"/>
                  </a:lnTo>
                  <a:lnTo>
                    <a:pt x="129" y="159"/>
                  </a:lnTo>
                  <a:lnTo>
                    <a:pt x="126" y="151"/>
                  </a:lnTo>
                  <a:lnTo>
                    <a:pt x="126" y="151"/>
                  </a:lnTo>
                  <a:lnTo>
                    <a:pt x="126" y="148"/>
                  </a:lnTo>
                  <a:lnTo>
                    <a:pt x="124" y="145"/>
                  </a:lnTo>
                  <a:lnTo>
                    <a:pt x="118" y="143"/>
                  </a:lnTo>
                  <a:lnTo>
                    <a:pt x="110" y="140"/>
                  </a:lnTo>
                  <a:lnTo>
                    <a:pt x="110" y="137"/>
                  </a:lnTo>
                  <a:lnTo>
                    <a:pt x="110" y="137"/>
                  </a:lnTo>
                  <a:lnTo>
                    <a:pt x="110" y="137"/>
                  </a:lnTo>
                  <a:lnTo>
                    <a:pt x="113" y="137"/>
                  </a:lnTo>
                  <a:lnTo>
                    <a:pt x="110" y="135"/>
                  </a:lnTo>
                  <a:lnTo>
                    <a:pt x="110" y="132"/>
                  </a:lnTo>
                  <a:lnTo>
                    <a:pt x="110" y="124"/>
                  </a:lnTo>
                  <a:lnTo>
                    <a:pt x="110" y="124"/>
                  </a:lnTo>
                  <a:lnTo>
                    <a:pt x="110" y="121"/>
                  </a:lnTo>
                  <a:lnTo>
                    <a:pt x="107" y="116"/>
                  </a:lnTo>
                  <a:lnTo>
                    <a:pt x="107" y="110"/>
                  </a:lnTo>
                  <a:lnTo>
                    <a:pt x="107" y="105"/>
                  </a:lnTo>
                  <a:lnTo>
                    <a:pt x="107" y="105"/>
                  </a:lnTo>
                  <a:lnTo>
                    <a:pt x="107" y="100"/>
                  </a:lnTo>
                  <a:lnTo>
                    <a:pt x="110" y="92"/>
                  </a:lnTo>
                  <a:lnTo>
                    <a:pt x="110" y="92"/>
                  </a:lnTo>
                  <a:lnTo>
                    <a:pt x="110" y="89"/>
                  </a:lnTo>
                  <a:lnTo>
                    <a:pt x="113" y="89"/>
                  </a:lnTo>
                  <a:lnTo>
                    <a:pt x="113" y="89"/>
                  </a:lnTo>
                  <a:lnTo>
                    <a:pt x="113" y="86"/>
                  </a:lnTo>
                  <a:lnTo>
                    <a:pt x="118" y="75"/>
                  </a:lnTo>
                  <a:lnTo>
                    <a:pt x="118" y="75"/>
                  </a:lnTo>
                  <a:lnTo>
                    <a:pt x="121" y="73"/>
                  </a:lnTo>
                  <a:lnTo>
                    <a:pt x="121" y="73"/>
                  </a:lnTo>
                  <a:lnTo>
                    <a:pt x="121" y="73"/>
                  </a:lnTo>
                  <a:lnTo>
                    <a:pt x="121" y="73"/>
                  </a:lnTo>
                  <a:lnTo>
                    <a:pt x="121" y="70"/>
                  </a:lnTo>
                  <a:lnTo>
                    <a:pt x="121" y="70"/>
                  </a:lnTo>
                  <a:lnTo>
                    <a:pt x="121" y="70"/>
                  </a:lnTo>
                  <a:lnTo>
                    <a:pt x="124" y="67"/>
                  </a:lnTo>
                  <a:lnTo>
                    <a:pt x="126" y="65"/>
                  </a:lnTo>
                  <a:lnTo>
                    <a:pt x="126" y="65"/>
                  </a:lnTo>
                  <a:lnTo>
                    <a:pt x="126" y="62"/>
                  </a:lnTo>
                  <a:lnTo>
                    <a:pt x="129" y="62"/>
                  </a:lnTo>
                  <a:lnTo>
                    <a:pt x="132" y="62"/>
                  </a:lnTo>
                  <a:lnTo>
                    <a:pt x="134" y="59"/>
                  </a:lnTo>
                  <a:lnTo>
                    <a:pt x="134" y="59"/>
                  </a:lnTo>
                  <a:lnTo>
                    <a:pt x="134" y="51"/>
                  </a:lnTo>
                  <a:lnTo>
                    <a:pt x="134" y="48"/>
                  </a:lnTo>
                  <a:lnTo>
                    <a:pt x="134" y="48"/>
                  </a:lnTo>
                  <a:lnTo>
                    <a:pt x="132" y="43"/>
                  </a:lnTo>
                  <a:lnTo>
                    <a:pt x="132" y="43"/>
                  </a:lnTo>
                  <a:lnTo>
                    <a:pt x="126" y="43"/>
                  </a:lnTo>
                  <a:lnTo>
                    <a:pt x="126" y="43"/>
                  </a:lnTo>
                  <a:lnTo>
                    <a:pt x="126" y="48"/>
                  </a:lnTo>
                  <a:lnTo>
                    <a:pt x="126" y="48"/>
                  </a:lnTo>
                  <a:lnTo>
                    <a:pt x="126" y="51"/>
                  </a:lnTo>
                  <a:lnTo>
                    <a:pt x="124" y="54"/>
                  </a:lnTo>
                  <a:lnTo>
                    <a:pt x="124" y="54"/>
                  </a:lnTo>
                  <a:lnTo>
                    <a:pt x="124" y="56"/>
                  </a:lnTo>
                  <a:lnTo>
                    <a:pt x="121" y="59"/>
                  </a:lnTo>
                  <a:lnTo>
                    <a:pt x="121" y="59"/>
                  </a:lnTo>
                  <a:lnTo>
                    <a:pt x="118" y="59"/>
                  </a:lnTo>
                  <a:lnTo>
                    <a:pt x="118" y="59"/>
                  </a:lnTo>
                  <a:lnTo>
                    <a:pt x="116" y="62"/>
                  </a:lnTo>
                  <a:lnTo>
                    <a:pt x="116" y="62"/>
                  </a:lnTo>
                  <a:lnTo>
                    <a:pt x="110" y="62"/>
                  </a:lnTo>
                  <a:lnTo>
                    <a:pt x="110" y="62"/>
                  </a:lnTo>
                  <a:lnTo>
                    <a:pt x="110" y="62"/>
                  </a:lnTo>
                  <a:lnTo>
                    <a:pt x="105" y="59"/>
                  </a:lnTo>
                  <a:lnTo>
                    <a:pt x="99" y="59"/>
                  </a:lnTo>
                  <a:lnTo>
                    <a:pt x="94" y="59"/>
                  </a:lnTo>
                  <a:lnTo>
                    <a:pt x="94" y="59"/>
                  </a:lnTo>
                  <a:lnTo>
                    <a:pt x="94" y="59"/>
                  </a:lnTo>
                  <a:lnTo>
                    <a:pt x="91" y="56"/>
                  </a:lnTo>
                  <a:lnTo>
                    <a:pt x="94" y="51"/>
                  </a:lnTo>
                  <a:lnTo>
                    <a:pt x="94" y="51"/>
                  </a:lnTo>
                  <a:lnTo>
                    <a:pt x="97" y="43"/>
                  </a:lnTo>
                  <a:lnTo>
                    <a:pt x="97" y="43"/>
                  </a:lnTo>
                  <a:lnTo>
                    <a:pt x="97" y="40"/>
                  </a:lnTo>
                  <a:lnTo>
                    <a:pt x="94" y="38"/>
                  </a:lnTo>
                  <a:lnTo>
                    <a:pt x="94" y="38"/>
                  </a:lnTo>
                  <a:lnTo>
                    <a:pt x="91" y="35"/>
                  </a:lnTo>
                  <a:lnTo>
                    <a:pt x="86" y="29"/>
                  </a:lnTo>
                  <a:lnTo>
                    <a:pt x="86" y="29"/>
                  </a:lnTo>
                  <a:lnTo>
                    <a:pt x="83" y="29"/>
                  </a:lnTo>
                  <a:lnTo>
                    <a:pt x="78" y="27"/>
                  </a:lnTo>
                  <a:lnTo>
                    <a:pt x="78" y="27"/>
                  </a:lnTo>
                  <a:lnTo>
                    <a:pt x="72" y="24"/>
                  </a:lnTo>
                  <a:lnTo>
                    <a:pt x="70" y="21"/>
                  </a:lnTo>
                  <a:lnTo>
                    <a:pt x="70" y="21"/>
                  </a:lnTo>
                  <a:lnTo>
                    <a:pt x="59" y="11"/>
                  </a:lnTo>
                  <a:lnTo>
                    <a:pt x="59" y="11"/>
                  </a:lnTo>
                  <a:lnTo>
                    <a:pt x="56" y="11"/>
                  </a:lnTo>
                  <a:lnTo>
                    <a:pt x="56" y="8"/>
                  </a:lnTo>
                  <a:lnTo>
                    <a:pt x="56" y="5"/>
                  </a:lnTo>
                  <a:lnTo>
                    <a:pt x="54" y="3"/>
                  </a:lnTo>
                  <a:lnTo>
                    <a:pt x="54" y="3"/>
                  </a:lnTo>
                  <a:lnTo>
                    <a:pt x="51" y="5"/>
                  </a:lnTo>
                  <a:lnTo>
                    <a:pt x="51" y="3"/>
                  </a:lnTo>
                  <a:lnTo>
                    <a:pt x="48" y="3"/>
                  </a:lnTo>
                  <a:lnTo>
                    <a:pt x="45" y="3"/>
                  </a:lnTo>
                  <a:lnTo>
                    <a:pt x="45" y="3"/>
                  </a:lnTo>
                  <a:lnTo>
                    <a:pt x="40" y="3"/>
                  </a:lnTo>
                  <a:lnTo>
                    <a:pt x="37" y="3"/>
                  </a:lnTo>
                  <a:lnTo>
                    <a:pt x="37" y="5"/>
                  </a:lnTo>
                  <a:lnTo>
                    <a:pt x="37" y="5"/>
                  </a:lnTo>
                  <a:lnTo>
                    <a:pt x="37" y="8"/>
                  </a:lnTo>
                  <a:lnTo>
                    <a:pt x="37" y="11"/>
                  </a:lnTo>
                  <a:lnTo>
                    <a:pt x="37" y="11"/>
                  </a:lnTo>
                  <a:lnTo>
                    <a:pt x="35" y="8"/>
                  </a:lnTo>
                  <a:lnTo>
                    <a:pt x="35" y="5"/>
                  </a:lnTo>
                  <a:lnTo>
                    <a:pt x="32" y="3"/>
                  </a:lnTo>
                  <a:lnTo>
                    <a:pt x="32" y="3"/>
                  </a:lnTo>
                  <a:lnTo>
                    <a:pt x="24" y="3"/>
                  </a:lnTo>
                  <a:lnTo>
                    <a:pt x="24" y="3"/>
                  </a:lnTo>
                  <a:lnTo>
                    <a:pt x="21" y="0"/>
                  </a:lnTo>
                  <a:lnTo>
                    <a:pt x="18" y="0"/>
                  </a:lnTo>
                  <a:lnTo>
                    <a:pt x="18" y="0"/>
                  </a:lnTo>
                  <a:lnTo>
                    <a:pt x="16" y="5"/>
                  </a:lnTo>
                  <a:lnTo>
                    <a:pt x="13" y="8"/>
                  </a:lnTo>
                  <a:lnTo>
                    <a:pt x="13" y="8"/>
                  </a:lnTo>
                  <a:lnTo>
                    <a:pt x="13" y="11"/>
                  </a:lnTo>
                  <a:lnTo>
                    <a:pt x="10" y="11"/>
                  </a:lnTo>
                  <a:lnTo>
                    <a:pt x="10" y="11"/>
                  </a:lnTo>
                  <a:lnTo>
                    <a:pt x="13" y="13"/>
                  </a:lnTo>
                  <a:lnTo>
                    <a:pt x="13" y="13"/>
                  </a:lnTo>
                  <a:lnTo>
                    <a:pt x="13" y="13"/>
                  </a:lnTo>
                  <a:lnTo>
                    <a:pt x="13" y="24"/>
                  </a:lnTo>
                  <a:lnTo>
                    <a:pt x="8" y="27"/>
                  </a:lnTo>
                  <a:lnTo>
                    <a:pt x="8" y="27"/>
                  </a:lnTo>
                  <a:lnTo>
                    <a:pt x="5" y="32"/>
                  </a:lnTo>
                  <a:lnTo>
                    <a:pt x="5" y="32"/>
                  </a:lnTo>
                  <a:lnTo>
                    <a:pt x="5" y="35"/>
                  </a:lnTo>
                  <a:lnTo>
                    <a:pt x="5" y="38"/>
                  </a:lnTo>
                  <a:lnTo>
                    <a:pt x="5" y="38"/>
                  </a:lnTo>
                  <a:lnTo>
                    <a:pt x="5" y="43"/>
                  </a:lnTo>
                  <a:lnTo>
                    <a:pt x="5" y="46"/>
                  </a:lnTo>
                  <a:lnTo>
                    <a:pt x="8" y="48"/>
                  </a:lnTo>
                  <a:lnTo>
                    <a:pt x="8" y="51"/>
                  </a:lnTo>
                  <a:lnTo>
                    <a:pt x="8" y="51"/>
                  </a:lnTo>
                  <a:lnTo>
                    <a:pt x="10" y="54"/>
                  </a:lnTo>
                  <a:lnTo>
                    <a:pt x="8" y="59"/>
                  </a:lnTo>
                  <a:lnTo>
                    <a:pt x="8" y="59"/>
                  </a:lnTo>
                  <a:lnTo>
                    <a:pt x="8" y="65"/>
                  </a:lnTo>
                  <a:lnTo>
                    <a:pt x="5" y="70"/>
                  </a:lnTo>
                  <a:lnTo>
                    <a:pt x="5" y="70"/>
                  </a:lnTo>
                  <a:lnTo>
                    <a:pt x="5" y="73"/>
                  </a:lnTo>
                  <a:lnTo>
                    <a:pt x="2" y="75"/>
                  </a:lnTo>
                  <a:lnTo>
                    <a:pt x="2" y="75"/>
                  </a:lnTo>
                  <a:lnTo>
                    <a:pt x="2" y="78"/>
                  </a:lnTo>
                  <a:lnTo>
                    <a:pt x="2" y="81"/>
                  </a:lnTo>
                  <a:lnTo>
                    <a:pt x="2" y="89"/>
                  </a:lnTo>
                  <a:lnTo>
                    <a:pt x="2" y="89"/>
                  </a:lnTo>
                  <a:lnTo>
                    <a:pt x="2" y="92"/>
                  </a:lnTo>
                  <a:lnTo>
                    <a:pt x="2" y="94"/>
                  </a:lnTo>
                  <a:lnTo>
                    <a:pt x="2" y="94"/>
                  </a:lnTo>
                  <a:lnTo>
                    <a:pt x="2" y="100"/>
                  </a:lnTo>
                  <a:lnTo>
                    <a:pt x="2" y="100"/>
                  </a:lnTo>
                  <a:lnTo>
                    <a:pt x="0" y="105"/>
                  </a:lnTo>
                  <a:lnTo>
                    <a:pt x="2" y="110"/>
                  </a:lnTo>
                  <a:lnTo>
                    <a:pt x="2" y="113"/>
                  </a:lnTo>
                  <a:lnTo>
                    <a:pt x="2" y="113"/>
                  </a:lnTo>
                  <a:lnTo>
                    <a:pt x="5" y="113"/>
                  </a:lnTo>
                  <a:lnTo>
                    <a:pt x="5" y="118"/>
                  </a:lnTo>
                  <a:lnTo>
                    <a:pt x="5" y="118"/>
                  </a:lnTo>
                  <a:lnTo>
                    <a:pt x="5" y="121"/>
                  </a:lnTo>
                  <a:lnTo>
                    <a:pt x="8" y="124"/>
                  </a:lnTo>
                  <a:lnTo>
                    <a:pt x="10" y="127"/>
                  </a:lnTo>
                  <a:lnTo>
                    <a:pt x="10" y="129"/>
                  </a:lnTo>
                  <a:lnTo>
                    <a:pt x="10" y="129"/>
                  </a:lnTo>
                  <a:lnTo>
                    <a:pt x="10" y="132"/>
                  </a:lnTo>
                  <a:lnTo>
                    <a:pt x="13" y="132"/>
                  </a:lnTo>
                  <a:lnTo>
                    <a:pt x="13" y="132"/>
                  </a:lnTo>
                  <a:lnTo>
                    <a:pt x="16" y="132"/>
                  </a:lnTo>
                  <a:lnTo>
                    <a:pt x="16" y="135"/>
                  </a:lnTo>
                  <a:lnTo>
                    <a:pt x="16" y="135"/>
                  </a:lnTo>
                  <a:lnTo>
                    <a:pt x="16" y="143"/>
                  </a:lnTo>
                  <a:lnTo>
                    <a:pt x="16" y="143"/>
                  </a:lnTo>
                  <a:lnTo>
                    <a:pt x="13" y="145"/>
                  </a:lnTo>
                  <a:lnTo>
                    <a:pt x="13" y="145"/>
                  </a:lnTo>
                  <a:lnTo>
                    <a:pt x="16" y="151"/>
                  </a:lnTo>
                  <a:lnTo>
                    <a:pt x="13" y="156"/>
                  </a:lnTo>
                  <a:lnTo>
                    <a:pt x="13" y="156"/>
                  </a:lnTo>
                  <a:lnTo>
                    <a:pt x="10" y="159"/>
                  </a:lnTo>
                  <a:lnTo>
                    <a:pt x="10" y="162"/>
                  </a:lnTo>
                  <a:lnTo>
                    <a:pt x="10" y="170"/>
                  </a:lnTo>
                  <a:lnTo>
                    <a:pt x="10" y="170"/>
                  </a:lnTo>
                  <a:lnTo>
                    <a:pt x="13" y="175"/>
                  </a:lnTo>
                  <a:lnTo>
                    <a:pt x="16" y="178"/>
                  </a:lnTo>
                  <a:lnTo>
                    <a:pt x="18" y="180"/>
                  </a:lnTo>
                  <a:lnTo>
                    <a:pt x="18" y="183"/>
                  </a:lnTo>
                  <a:lnTo>
                    <a:pt x="18" y="183"/>
                  </a:lnTo>
                  <a:lnTo>
                    <a:pt x="16" y="186"/>
                  </a:lnTo>
                  <a:lnTo>
                    <a:pt x="16" y="189"/>
                  </a:lnTo>
                  <a:lnTo>
                    <a:pt x="16" y="189"/>
                  </a:lnTo>
                  <a:lnTo>
                    <a:pt x="16" y="191"/>
                  </a:lnTo>
                  <a:lnTo>
                    <a:pt x="16" y="191"/>
                  </a:lnTo>
                  <a:lnTo>
                    <a:pt x="13" y="194"/>
                  </a:lnTo>
                  <a:lnTo>
                    <a:pt x="16" y="194"/>
                  </a:lnTo>
                  <a:lnTo>
                    <a:pt x="16" y="194"/>
                  </a:lnTo>
                  <a:lnTo>
                    <a:pt x="16" y="197"/>
                  </a:lnTo>
                  <a:lnTo>
                    <a:pt x="13" y="197"/>
                  </a:lnTo>
                  <a:lnTo>
                    <a:pt x="13" y="199"/>
                  </a:lnTo>
                  <a:lnTo>
                    <a:pt x="16" y="199"/>
                  </a:lnTo>
                  <a:lnTo>
                    <a:pt x="16" y="199"/>
                  </a:lnTo>
                  <a:lnTo>
                    <a:pt x="16" y="207"/>
                  </a:lnTo>
                  <a:lnTo>
                    <a:pt x="18" y="213"/>
                  </a:lnTo>
                  <a:lnTo>
                    <a:pt x="18" y="216"/>
                  </a:lnTo>
                  <a:lnTo>
                    <a:pt x="18" y="218"/>
                  </a:lnTo>
                  <a:lnTo>
                    <a:pt x="18" y="218"/>
                  </a:lnTo>
                  <a:lnTo>
                    <a:pt x="18" y="218"/>
                  </a:lnTo>
                  <a:lnTo>
                    <a:pt x="18" y="218"/>
                  </a:lnTo>
                  <a:lnTo>
                    <a:pt x="18" y="224"/>
                  </a:lnTo>
                  <a:lnTo>
                    <a:pt x="18" y="224"/>
                  </a:lnTo>
                  <a:lnTo>
                    <a:pt x="18" y="224"/>
                  </a:lnTo>
                  <a:lnTo>
                    <a:pt x="21" y="226"/>
                  </a:lnTo>
                  <a:lnTo>
                    <a:pt x="21" y="226"/>
                  </a:lnTo>
                  <a:lnTo>
                    <a:pt x="21" y="226"/>
                  </a:lnTo>
                  <a:lnTo>
                    <a:pt x="21" y="226"/>
                  </a:lnTo>
                  <a:lnTo>
                    <a:pt x="21" y="229"/>
                  </a:lnTo>
                  <a:lnTo>
                    <a:pt x="24" y="229"/>
                  </a:lnTo>
                  <a:lnTo>
                    <a:pt x="24" y="229"/>
                  </a:lnTo>
                  <a:lnTo>
                    <a:pt x="24" y="232"/>
                  </a:lnTo>
                  <a:lnTo>
                    <a:pt x="24" y="232"/>
                  </a:lnTo>
                  <a:lnTo>
                    <a:pt x="21" y="237"/>
                  </a:lnTo>
                  <a:lnTo>
                    <a:pt x="24" y="237"/>
                  </a:lnTo>
                  <a:lnTo>
                    <a:pt x="24" y="237"/>
                  </a:lnTo>
                  <a:lnTo>
                    <a:pt x="27" y="234"/>
                  </a:lnTo>
                  <a:lnTo>
                    <a:pt x="27" y="240"/>
                  </a:lnTo>
                  <a:lnTo>
                    <a:pt x="27" y="240"/>
                  </a:lnTo>
                  <a:lnTo>
                    <a:pt x="24" y="242"/>
                  </a:lnTo>
                  <a:lnTo>
                    <a:pt x="24" y="245"/>
                  </a:lnTo>
                  <a:lnTo>
                    <a:pt x="24" y="245"/>
                  </a:lnTo>
                  <a:lnTo>
                    <a:pt x="29" y="248"/>
                  </a:lnTo>
                  <a:lnTo>
                    <a:pt x="32" y="248"/>
                  </a:lnTo>
                  <a:lnTo>
                    <a:pt x="29" y="251"/>
                  </a:lnTo>
                  <a:lnTo>
                    <a:pt x="29" y="251"/>
                  </a:lnTo>
                  <a:lnTo>
                    <a:pt x="29" y="253"/>
                  </a:lnTo>
                  <a:lnTo>
                    <a:pt x="29" y="256"/>
                  </a:lnTo>
                  <a:lnTo>
                    <a:pt x="29" y="256"/>
                  </a:lnTo>
                  <a:lnTo>
                    <a:pt x="29" y="256"/>
                  </a:lnTo>
                  <a:lnTo>
                    <a:pt x="32" y="259"/>
                  </a:lnTo>
                  <a:lnTo>
                    <a:pt x="32" y="259"/>
                  </a:lnTo>
                  <a:lnTo>
                    <a:pt x="32" y="264"/>
                  </a:lnTo>
                  <a:lnTo>
                    <a:pt x="32" y="264"/>
                  </a:lnTo>
                  <a:lnTo>
                    <a:pt x="32" y="269"/>
                  </a:lnTo>
                  <a:lnTo>
                    <a:pt x="35" y="272"/>
                  </a:lnTo>
                  <a:lnTo>
                    <a:pt x="35" y="275"/>
                  </a:lnTo>
                  <a:lnTo>
                    <a:pt x="35" y="278"/>
                  </a:lnTo>
                  <a:lnTo>
                    <a:pt x="35" y="278"/>
                  </a:lnTo>
                  <a:lnTo>
                    <a:pt x="35" y="278"/>
                  </a:lnTo>
                  <a:lnTo>
                    <a:pt x="32" y="280"/>
                  </a:lnTo>
                  <a:lnTo>
                    <a:pt x="32" y="280"/>
                  </a:lnTo>
                  <a:lnTo>
                    <a:pt x="32" y="283"/>
                  </a:lnTo>
                  <a:lnTo>
                    <a:pt x="35" y="286"/>
                  </a:lnTo>
                  <a:lnTo>
                    <a:pt x="35" y="288"/>
                  </a:lnTo>
                  <a:lnTo>
                    <a:pt x="35" y="288"/>
                  </a:lnTo>
                  <a:lnTo>
                    <a:pt x="35" y="288"/>
                  </a:lnTo>
                  <a:lnTo>
                    <a:pt x="35" y="291"/>
                  </a:lnTo>
                  <a:lnTo>
                    <a:pt x="37" y="294"/>
                  </a:lnTo>
                  <a:lnTo>
                    <a:pt x="37" y="296"/>
                  </a:lnTo>
                  <a:lnTo>
                    <a:pt x="37" y="296"/>
                  </a:lnTo>
                  <a:lnTo>
                    <a:pt x="37" y="296"/>
                  </a:lnTo>
                  <a:lnTo>
                    <a:pt x="37" y="305"/>
                  </a:lnTo>
                  <a:lnTo>
                    <a:pt x="40" y="310"/>
                  </a:lnTo>
                  <a:lnTo>
                    <a:pt x="40" y="310"/>
                  </a:lnTo>
                  <a:lnTo>
                    <a:pt x="43" y="307"/>
                  </a:lnTo>
                  <a:lnTo>
                    <a:pt x="43" y="305"/>
                  </a:lnTo>
                  <a:lnTo>
                    <a:pt x="45" y="305"/>
                  </a:lnTo>
                  <a:lnTo>
                    <a:pt x="45" y="305"/>
                  </a:lnTo>
                  <a:lnTo>
                    <a:pt x="45" y="307"/>
                  </a:lnTo>
                  <a:lnTo>
                    <a:pt x="45" y="310"/>
                  </a:lnTo>
                  <a:lnTo>
                    <a:pt x="45" y="313"/>
                  </a:lnTo>
                  <a:lnTo>
                    <a:pt x="45" y="313"/>
                  </a:lnTo>
                  <a:lnTo>
                    <a:pt x="48" y="315"/>
                  </a:lnTo>
                  <a:lnTo>
                    <a:pt x="51" y="315"/>
                  </a:lnTo>
                  <a:lnTo>
                    <a:pt x="51" y="315"/>
                  </a:lnTo>
                  <a:lnTo>
                    <a:pt x="54" y="318"/>
                  </a:lnTo>
                  <a:lnTo>
                    <a:pt x="54" y="318"/>
                  </a:lnTo>
                  <a:lnTo>
                    <a:pt x="70" y="318"/>
                  </a:lnTo>
                  <a:lnTo>
                    <a:pt x="70" y="318"/>
                  </a:lnTo>
                  <a:lnTo>
                    <a:pt x="72" y="318"/>
                  </a:lnTo>
                  <a:lnTo>
                    <a:pt x="81" y="321"/>
                  </a:lnTo>
                  <a:lnTo>
                    <a:pt x="81" y="321"/>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9"/>
            <p:cNvSpPr>
              <a:spLocks/>
            </p:cNvSpPr>
            <p:nvPr/>
          </p:nvSpPr>
          <p:spPr bwMode="auto">
            <a:xfrm>
              <a:off x="1055689" y="4473575"/>
              <a:ext cx="192088" cy="227012"/>
            </a:xfrm>
            <a:custGeom>
              <a:avLst/>
              <a:gdLst>
                <a:gd name="T0" fmla="*/ 118 w 121"/>
                <a:gd name="T1" fmla="*/ 43 h 143"/>
                <a:gd name="T2" fmla="*/ 116 w 121"/>
                <a:gd name="T3" fmla="*/ 43 h 143"/>
                <a:gd name="T4" fmla="*/ 113 w 121"/>
                <a:gd name="T5" fmla="*/ 38 h 143"/>
                <a:gd name="T6" fmla="*/ 113 w 121"/>
                <a:gd name="T7" fmla="*/ 35 h 143"/>
                <a:gd name="T8" fmla="*/ 107 w 121"/>
                <a:gd name="T9" fmla="*/ 27 h 143"/>
                <a:gd name="T10" fmla="*/ 97 w 121"/>
                <a:gd name="T11" fmla="*/ 19 h 143"/>
                <a:gd name="T12" fmla="*/ 97 w 121"/>
                <a:gd name="T13" fmla="*/ 16 h 143"/>
                <a:gd name="T14" fmla="*/ 105 w 121"/>
                <a:gd name="T15" fmla="*/ 16 h 143"/>
                <a:gd name="T16" fmla="*/ 91 w 121"/>
                <a:gd name="T17" fmla="*/ 16 h 143"/>
                <a:gd name="T18" fmla="*/ 89 w 121"/>
                <a:gd name="T19" fmla="*/ 16 h 143"/>
                <a:gd name="T20" fmla="*/ 80 w 121"/>
                <a:gd name="T21" fmla="*/ 22 h 143"/>
                <a:gd name="T22" fmla="*/ 72 w 121"/>
                <a:gd name="T23" fmla="*/ 19 h 143"/>
                <a:gd name="T24" fmla="*/ 59 w 121"/>
                <a:gd name="T25" fmla="*/ 16 h 143"/>
                <a:gd name="T26" fmla="*/ 48 w 121"/>
                <a:gd name="T27" fmla="*/ 14 h 143"/>
                <a:gd name="T28" fmla="*/ 45 w 121"/>
                <a:gd name="T29" fmla="*/ 8 h 143"/>
                <a:gd name="T30" fmla="*/ 37 w 121"/>
                <a:gd name="T31" fmla="*/ 3 h 143"/>
                <a:gd name="T32" fmla="*/ 32 w 121"/>
                <a:gd name="T33" fmla="*/ 3 h 143"/>
                <a:gd name="T34" fmla="*/ 35 w 121"/>
                <a:gd name="T35" fmla="*/ 6 h 143"/>
                <a:gd name="T36" fmla="*/ 35 w 121"/>
                <a:gd name="T37" fmla="*/ 6 h 143"/>
                <a:gd name="T38" fmla="*/ 27 w 121"/>
                <a:gd name="T39" fmla="*/ 11 h 143"/>
                <a:gd name="T40" fmla="*/ 21 w 121"/>
                <a:gd name="T41" fmla="*/ 22 h 143"/>
                <a:gd name="T42" fmla="*/ 21 w 121"/>
                <a:gd name="T43" fmla="*/ 24 h 143"/>
                <a:gd name="T44" fmla="*/ 21 w 121"/>
                <a:gd name="T45" fmla="*/ 35 h 143"/>
                <a:gd name="T46" fmla="*/ 16 w 121"/>
                <a:gd name="T47" fmla="*/ 30 h 143"/>
                <a:gd name="T48" fmla="*/ 16 w 121"/>
                <a:gd name="T49" fmla="*/ 24 h 143"/>
                <a:gd name="T50" fmla="*/ 18 w 121"/>
                <a:gd name="T51" fmla="*/ 19 h 143"/>
                <a:gd name="T52" fmla="*/ 18 w 121"/>
                <a:gd name="T53" fmla="*/ 14 h 143"/>
                <a:gd name="T54" fmla="*/ 18 w 121"/>
                <a:gd name="T55" fmla="*/ 6 h 143"/>
                <a:gd name="T56" fmla="*/ 21 w 121"/>
                <a:gd name="T57" fmla="*/ 3 h 143"/>
                <a:gd name="T58" fmla="*/ 8 w 121"/>
                <a:gd name="T59" fmla="*/ 19 h 143"/>
                <a:gd name="T60" fmla="*/ 5 w 121"/>
                <a:gd name="T61" fmla="*/ 30 h 143"/>
                <a:gd name="T62" fmla="*/ 2 w 121"/>
                <a:gd name="T63" fmla="*/ 38 h 143"/>
                <a:gd name="T64" fmla="*/ 5 w 121"/>
                <a:gd name="T65" fmla="*/ 43 h 143"/>
                <a:gd name="T66" fmla="*/ 8 w 121"/>
                <a:gd name="T67" fmla="*/ 60 h 143"/>
                <a:gd name="T68" fmla="*/ 18 w 121"/>
                <a:gd name="T69" fmla="*/ 68 h 143"/>
                <a:gd name="T70" fmla="*/ 27 w 121"/>
                <a:gd name="T71" fmla="*/ 68 h 143"/>
                <a:gd name="T72" fmla="*/ 40 w 121"/>
                <a:gd name="T73" fmla="*/ 76 h 143"/>
                <a:gd name="T74" fmla="*/ 51 w 121"/>
                <a:gd name="T75" fmla="*/ 78 h 143"/>
                <a:gd name="T76" fmla="*/ 48 w 121"/>
                <a:gd name="T77" fmla="*/ 84 h 143"/>
                <a:gd name="T78" fmla="*/ 45 w 121"/>
                <a:gd name="T79" fmla="*/ 97 h 143"/>
                <a:gd name="T80" fmla="*/ 51 w 121"/>
                <a:gd name="T81" fmla="*/ 108 h 143"/>
                <a:gd name="T82" fmla="*/ 51 w 121"/>
                <a:gd name="T83" fmla="*/ 122 h 143"/>
                <a:gd name="T84" fmla="*/ 56 w 121"/>
                <a:gd name="T85" fmla="*/ 140 h 143"/>
                <a:gd name="T86" fmla="*/ 67 w 121"/>
                <a:gd name="T87" fmla="*/ 143 h 143"/>
                <a:gd name="T88" fmla="*/ 72 w 121"/>
                <a:gd name="T89" fmla="*/ 140 h 143"/>
                <a:gd name="T90" fmla="*/ 80 w 121"/>
                <a:gd name="T91" fmla="*/ 132 h 143"/>
                <a:gd name="T92" fmla="*/ 83 w 121"/>
                <a:gd name="T93" fmla="*/ 127 h 143"/>
                <a:gd name="T94" fmla="*/ 86 w 121"/>
                <a:gd name="T95" fmla="*/ 122 h 143"/>
                <a:gd name="T96" fmla="*/ 80 w 121"/>
                <a:gd name="T97" fmla="*/ 111 h 143"/>
                <a:gd name="T98" fmla="*/ 78 w 121"/>
                <a:gd name="T99" fmla="*/ 100 h 143"/>
                <a:gd name="T100" fmla="*/ 86 w 121"/>
                <a:gd name="T101" fmla="*/ 100 h 143"/>
                <a:gd name="T102" fmla="*/ 97 w 121"/>
                <a:gd name="T103" fmla="*/ 103 h 143"/>
                <a:gd name="T104" fmla="*/ 99 w 121"/>
                <a:gd name="T105" fmla="*/ 100 h 143"/>
                <a:gd name="T106" fmla="*/ 110 w 121"/>
                <a:gd name="T107" fmla="*/ 95 h 143"/>
                <a:gd name="T108" fmla="*/ 110 w 121"/>
                <a:gd name="T109" fmla="*/ 81 h 143"/>
                <a:gd name="T110" fmla="*/ 113 w 121"/>
                <a:gd name="T111" fmla="*/ 70 h 143"/>
                <a:gd name="T112" fmla="*/ 116 w 121"/>
                <a:gd name="T113" fmla="*/ 62 h 143"/>
                <a:gd name="T114" fmla="*/ 116 w 121"/>
                <a:gd name="T115" fmla="*/ 60 h 143"/>
                <a:gd name="T116" fmla="*/ 113 w 121"/>
                <a:gd name="T117" fmla="*/ 57 h 143"/>
                <a:gd name="T118" fmla="*/ 118 w 121"/>
                <a:gd name="T119" fmla="*/ 51 h 143"/>
                <a:gd name="T120" fmla="*/ 121 w 121"/>
                <a:gd name="T121" fmla="*/ 4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1" h="143">
                  <a:moveTo>
                    <a:pt x="121" y="46"/>
                  </a:moveTo>
                  <a:lnTo>
                    <a:pt x="121" y="46"/>
                  </a:lnTo>
                  <a:lnTo>
                    <a:pt x="118" y="43"/>
                  </a:lnTo>
                  <a:lnTo>
                    <a:pt x="118" y="43"/>
                  </a:lnTo>
                  <a:lnTo>
                    <a:pt x="116" y="43"/>
                  </a:lnTo>
                  <a:lnTo>
                    <a:pt x="110" y="43"/>
                  </a:lnTo>
                  <a:lnTo>
                    <a:pt x="110" y="43"/>
                  </a:lnTo>
                  <a:lnTo>
                    <a:pt x="116" y="43"/>
                  </a:lnTo>
                  <a:lnTo>
                    <a:pt x="116" y="41"/>
                  </a:lnTo>
                  <a:lnTo>
                    <a:pt x="116" y="41"/>
                  </a:lnTo>
                  <a:lnTo>
                    <a:pt x="116" y="38"/>
                  </a:lnTo>
                  <a:lnTo>
                    <a:pt x="113" y="38"/>
                  </a:lnTo>
                  <a:lnTo>
                    <a:pt x="113" y="38"/>
                  </a:lnTo>
                  <a:lnTo>
                    <a:pt x="113" y="38"/>
                  </a:lnTo>
                  <a:lnTo>
                    <a:pt x="113" y="35"/>
                  </a:lnTo>
                  <a:lnTo>
                    <a:pt x="113" y="35"/>
                  </a:lnTo>
                  <a:lnTo>
                    <a:pt x="113" y="33"/>
                  </a:lnTo>
                  <a:lnTo>
                    <a:pt x="110" y="30"/>
                  </a:lnTo>
                  <a:lnTo>
                    <a:pt x="107" y="27"/>
                  </a:lnTo>
                  <a:lnTo>
                    <a:pt x="107" y="27"/>
                  </a:lnTo>
                  <a:lnTo>
                    <a:pt x="105" y="24"/>
                  </a:lnTo>
                  <a:lnTo>
                    <a:pt x="102" y="27"/>
                  </a:lnTo>
                  <a:lnTo>
                    <a:pt x="102" y="27"/>
                  </a:lnTo>
                  <a:lnTo>
                    <a:pt x="97" y="19"/>
                  </a:lnTo>
                  <a:lnTo>
                    <a:pt x="97" y="19"/>
                  </a:lnTo>
                  <a:lnTo>
                    <a:pt x="97" y="19"/>
                  </a:lnTo>
                  <a:lnTo>
                    <a:pt x="94" y="19"/>
                  </a:lnTo>
                  <a:lnTo>
                    <a:pt x="97" y="16"/>
                  </a:lnTo>
                  <a:lnTo>
                    <a:pt x="97" y="16"/>
                  </a:lnTo>
                  <a:lnTo>
                    <a:pt x="105" y="16"/>
                  </a:lnTo>
                  <a:lnTo>
                    <a:pt x="105" y="16"/>
                  </a:lnTo>
                  <a:lnTo>
                    <a:pt x="105" y="16"/>
                  </a:lnTo>
                  <a:lnTo>
                    <a:pt x="99" y="16"/>
                  </a:lnTo>
                  <a:lnTo>
                    <a:pt x="99" y="16"/>
                  </a:lnTo>
                  <a:lnTo>
                    <a:pt x="91" y="16"/>
                  </a:lnTo>
                  <a:lnTo>
                    <a:pt x="91" y="16"/>
                  </a:lnTo>
                  <a:lnTo>
                    <a:pt x="86" y="16"/>
                  </a:lnTo>
                  <a:lnTo>
                    <a:pt x="91" y="16"/>
                  </a:lnTo>
                  <a:lnTo>
                    <a:pt x="91" y="16"/>
                  </a:lnTo>
                  <a:lnTo>
                    <a:pt x="89" y="16"/>
                  </a:lnTo>
                  <a:lnTo>
                    <a:pt x="86" y="19"/>
                  </a:lnTo>
                  <a:lnTo>
                    <a:pt x="86" y="19"/>
                  </a:lnTo>
                  <a:lnTo>
                    <a:pt x="80" y="22"/>
                  </a:lnTo>
                  <a:lnTo>
                    <a:pt x="80" y="22"/>
                  </a:lnTo>
                  <a:lnTo>
                    <a:pt x="72" y="22"/>
                  </a:lnTo>
                  <a:lnTo>
                    <a:pt x="70" y="19"/>
                  </a:lnTo>
                  <a:lnTo>
                    <a:pt x="72" y="19"/>
                  </a:lnTo>
                  <a:lnTo>
                    <a:pt x="72" y="19"/>
                  </a:lnTo>
                  <a:lnTo>
                    <a:pt x="70" y="16"/>
                  </a:lnTo>
                  <a:lnTo>
                    <a:pt x="67" y="16"/>
                  </a:lnTo>
                  <a:lnTo>
                    <a:pt x="59" y="16"/>
                  </a:lnTo>
                  <a:lnTo>
                    <a:pt x="59" y="16"/>
                  </a:lnTo>
                  <a:lnTo>
                    <a:pt x="51" y="16"/>
                  </a:lnTo>
                  <a:lnTo>
                    <a:pt x="48" y="14"/>
                  </a:lnTo>
                  <a:lnTo>
                    <a:pt x="48" y="14"/>
                  </a:lnTo>
                  <a:lnTo>
                    <a:pt x="48" y="14"/>
                  </a:lnTo>
                  <a:lnTo>
                    <a:pt x="51" y="11"/>
                  </a:lnTo>
                  <a:lnTo>
                    <a:pt x="48" y="11"/>
                  </a:lnTo>
                  <a:lnTo>
                    <a:pt x="45" y="8"/>
                  </a:lnTo>
                  <a:lnTo>
                    <a:pt x="45" y="8"/>
                  </a:lnTo>
                  <a:lnTo>
                    <a:pt x="43" y="8"/>
                  </a:lnTo>
                  <a:lnTo>
                    <a:pt x="43" y="8"/>
                  </a:lnTo>
                  <a:lnTo>
                    <a:pt x="37" y="6"/>
                  </a:lnTo>
                  <a:lnTo>
                    <a:pt x="37" y="3"/>
                  </a:lnTo>
                  <a:lnTo>
                    <a:pt x="37" y="3"/>
                  </a:lnTo>
                  <a:lnTo>
                    <a:pt x="35" y="0"/>
                  </a:lnTo>
                  <a:lnTo>
                    <a:pt x="35" y="0"/>
                  </a:lnTo>
                  <a:lnTo>
                    <a:pt x="32" y="3"/>
                  </a:lnTo>
                  <a:lnTo>
                    <a:pt x="32" y="3"/>
                  </a:lnTo>
                  <a:lnTo>
                    <a:pt x="32" y="6"/>
                  </a:lnTo>
                  <a:lnTo>
                    <a:pt x="35" y="6"/>
                  </a:lnTo>
                  <a:lnTo>
                    <a:pt x="35" y="6"/>
                  </a:lnTo>
                  <a:lnTo>
                    <a:pt x="35" y="6"/>
                  </a:lnTo>
                  <a:lnTo>
                    <a:pt x="37" y="6"/>
                  </a:lnTo>
                  <a:lnTo>
                    <a:pt x="35" y="6"/>
                  </a:lnTo>
                  <a:lnTo>
                    <a:pt x="35" y="6"/>
                  </a:lnTo>
                  <a:lnTo>
                    <a:pt x="32" y="8"/>
                  </a:lnTo>
                  <a:lnTo>
                    <a:pt x="32" y="8"/>
                  </a:lnTo>
                  <a:lnTo>
                    <a:pt x="32" y="8"/>
                  </a:lnTo>
                  <a:lnTo>
                    <a:pt x="27" y="11"/>
                  </a:lnTo>
                  <a:lnTo>
                    <a:pt x="24" y="14"/>
                  </a:lnTo>
                  <a:lnTo>
                    <a:pt x="24" y="14"/>
                  </a:lnTo>
                  <a:lnTo>
                    <a:pt x="21" y="19"/>
                  </a:lnTo>
                  <a:lnTo>
                    <a:pt x="21" y="22"/>
                  </a:lnTo>
                  <a:lnTo>
                    <a:pt x="21" y="22"/>
                  </a:lnTo>
                  <a:lnTo>
                    <a:pt x="21" y="22"/>
                  </a:lnTo>
                  <a:lnTo>
                    <a:pt x="21" y="24"/>
                  </a:lnTo>
                  <a:lnTo>
                    <a:pt x="21" y="24"/>
                  </a:lnTo>
                  <a:lnTo>
                    <a:pt x="24" y="24"/>
                  </a:lnTo>
                  <a:lnTo>
                    <a:pt x="24" y="33"/>
                  </a:lnTo>
                  <a:lnTo>
                    <a:pt x="24" y="33"/>
                  </a:lnTo>
                  <a:lnTo>
                    <a:pt x="21" y="35"/>
                  </a:lnTo>
                  <a:lnTo>
                    <a:pt x="18" y="35"/>
                  </a:lnTo>
                  <a:lnTo>
                    <a:pt x="16" y="33"/>
                  </a:lnTo>
                  <a:lnTo>
                    <a:pt x="16" y="33"/>
                  </a:lnTo>
                  <a:lnTo>
                    <a:pt x="16" y="30"/>
                  </a:lnTo>
                  <a:lnTo>
                    <a:pt x="13" y="30"/>
                  </a:lnTo>
                  <a:lnTo>
                    <a:pt x="13" y="27"/>
                  </a:lnTo>
                  <a:lnTo>
                    <a:pt x="13" y="27"/>
                  </a:lnTo>
                  <a:lnTo>
                    <a:pt x="16" y="24"/>
                  </a:lnTo>
                  <a:lnTo>
                    <a:pt x="16" y="24"/>
                  </a:lnTo>
                  <a:lnTo>
                    <a:pt x="18" y="22"/>
                  </a:lnTo>
                  <a:lnTo>
                    <a:pt x="18" y="19"/>
                  </a:lnTo>
                  <a:lnTo>
                    <a:pt x="18" y="19"/>
                  </a:lnTo>
                  <a:lnTo>
                    <a:pt x="18" y="16"/>
                  </a:lnTo>
                  <a:lnTo>
                    <a:pt x="18" y="16"/>
                  </a:lnTo>
                  <a:lnTo>
                    <a:pt x="21" y="16"/>
                  </a:lnTo>
                  <a:lnTo>
                    <a:pt x="18" y="14"/>
                  </a:lnTo>
                  <a:lnTo>
                    <a:pt x="18" y="14"/>
                  </a:lnTo>
                  <a:lnTo>
                    <a:pt x="16" y="11"/>
                  </a:lnTo>
                  <a:lnTo>
                    <a:pt x="16" y="8"/>
                  </a:lnTo>
                  <a:lnTo>
                    <a:pt x="18" y="6"/>
                  </a:lnTo>
                  <a:lnTo>
                    <a:pt x="18" y="6"/>
                  </a:lnTo>
                  <a:lnTo>
                    <a:pt x="21" y="6"/>
                  </a:lnTo>
                  <a:lnTo>
                    <a:pt x="21" y="3"/>
                  </a:lnTo>
                  <a:lnTo>
                    <a:pt x="21" y="3"/>
                  </a:lnTo>
                  <a:lnTo>
                    <a:pt x="16" y="8"/>
                  </a:lnTo>
                  <a:lnTo>
                    <a:pt x="8" y="19"/>
                  </a:lnTo>
                  <a:lnTo>
                    <a:pt x="8" y="19"/>
                  </a:lnTo>
                  <a:lnTo>
                    <a:pt x="8" y="19"/>
                  </a:lnTo>
                  <a:lnTo>
                    <a:pt x="5" y="22"/>
                  </a:lnTo>
                  <a:lnTo>
                    <a:pt x="5" y="22"/>
                  </a:lnTo>
                  <a:lnTo>
                    <a:pt x="5" y="30"/>
                  </a:lnTo>
                  <a:lnTo>
                    <a:pt x="5" y="30"/>
                  </a:lnTo>
                  <a:lnTo>
                    <a:pt x="0" y="38"/>
                  </a:lnTo>
                  <a:lnTo>
                    <a:pt x="0" y="38"/>
                  </a:lnTo>
                  <a:lnTo>
                    <a:pt x="2" y="38"/>
                  </a:lnTo>
                  <a:lnTo>
                    <a:pt x="2" y="38"/>
                  </a:lnTo>
                  <a:lnTo>
                    <a:pt x="2" y="38"/>
                  </a:lnTo>
                  <a:lnTo>
                    <a:pt x="5" y="38"/>
                  </a:lnTo>
                  <a:lnTo>
                    <a:pt x="5" y="43"/>
                  </a:lnTo>
                  <a:lnTo>
                    <a:pt x="5" y="43"/>
                  </a:lnTo>
                  <a:lnTo>
                    <a:pt x="8" y="51"/>
                  </a:lnTo>
                  <a:lnTo>
                    <a:pt x="8" y="57"/>
                  </a:lnTo>
                  <a:lnTo>
                    <a:pt x="8" y="57"/>
                  </a:lnTo>
                  <a:lnTo>
                    <a:pt x="8" y="60"/>
                  </a:lnTo>
                  <a:lnTo>
                    <a:pt x="8" y="62"/>
                  </a:lnTo>
                  <a:lnTo>
                    <a:pt x="16" y="65"/>
                  </a:lnTo>
                  <a:lnTo>
                    <a:pt x="16" y="65"/>
                  </a:lnTo>
                  <a:lnTo>
                    <a:pt x="18" y="68"/>
                  </a:lnTo>
                  <a:lnTo>
                    <a:pt x="21" y="65"/>
                  </a:lnTo>
                  <a:lnTo>
                    <a:pt x="24" y="65"/>
                  </a:lnTo>
                  <a:lnTo>
                    <a:pt x="27" y="68"/>
                  </a:lnTo>
                  <a:lnTo>
                    <a:pt x="27" y="68"/>
                  </a:lnTo>
                  <a:lnTo>
                    <a:pt x="29" y="70"/>
                  </a:lnTo>
                  <a:lnTo>
                    <a:pt x="35" y="73"/>
                  </a:lnTo>
                  <a:lnTo>
                    <a:pt x="35" y="73"/>
                  </a:lnTo>
                  <a:lnTo>
                    <a:pt x="40" y="76"/>
                  </a:lnTo>
                  <a:lnTo>
                    <a:pt x="48" y="76"/>
                  </a:lnTo>
                  <a:lnTo>
                    <a:pt x="48" y="76"/>
                  </a:lnTo>
                  <a:lnTo>
                    <a:pt x="51" y="76"/>
                  </a:lnTo>
                  <a:lnTo>
                    <a:pt x="51" y="78"/>
                  </a:lnTo>
                  <a:lnTo>
                    <a:pt x="51" y="78"/>
                  </a:lnTo>
                  <a:lnTo>
                    <a:pt x="48" y="81"/>
                  </a:lnTo>
                  <a:lnTo>
                    <a:pt x="48" y="84"/>
                  </a:lnTo>
                  <a:lnTo>
                    <a:pt x="48" y="84"/>
                  </a:lnTo>
                  <a:lnTo>
                    <a:pt x="48" y="86"/>
                  </a:lnTo>
                  <a:lnTo>
                    <a:pt x="48" y="92"/>
                  </a:lnTo>
                  <a:lnTo>
                    <a:pt x="48" y="92"/>
                  </a:lnTo>
                  <a:lnTo>
                    <a:pt x="45" y="97"/>
                  </a:lnTo>
                  <a:lnTo>
                    <a:pt x="48" y="103"/>
                  </a:lnTo>
                  <a:lnTo>
                    <a:pt x="51" y="103"/>
                  </a:lnTo>
                  <a:lnTo>
                    <a:pt x="51" y="103"/>
                  </a:lnTo>
                  <a:lnTo>
                    <a:pt x="51" y="108"/>
                  </a:lnTo>
                  <a:lnTo>
                    <a:pt x="48" y="116"/>
                  </a:lnTo>
                  <a:lnTo>
                    <a:pt x="48" y="116"/>
                  </a:lnTo>
                  <a:lnTo>
                    <a:pt x="51" y="119"/>
                  </a:lnTo>
                  <a:lnTo>
                    <a:pt x="51" y="122"/>
                  </a:lnTo>
                  <a:lnTo>
                    <a:pt x="53" y="138"/>
                  </a:lnTo>
                  <a:lnTo>
                    <a:pt x="53" y="138"/>
                  </a:lnTo>
                  <a:lnTo>
                    <a:pt x="56" y="140"/>
                  </a:lnTo>
                  <a:lnTo>
                    <a:pt x="56" y="140"/>
                  </a:lnTo>
                  <a:lnTo>
                    <a:pt x="56" y="140"/>
                  </a:lnTo>
                  <a:lnTo>
                    <a:pt x="62" y="143"/>
                  </a:lnTo>
                  <a:lnTo>
                    <a:pt x="64" y="143"/>
                  </a:lnTo>
                  <a:lnTo>
                    <a:pt x="67" y="143"/>
                  </a:lnTo>
                  <a:lnTo>
                    <a:pt x="67" y="143"/>
                  </a:lnTo>
                  <a:lnTo>
                    <a:pt x="70" y="143"/>
                  </a:lnTo>
                  <a:lnTo>
                    <a:pt x="72" y="140"/>
                  </a:lnTo>
                  <a:lnTo>
                    <a:pt x="72" y="140"/>
                  </a:lnTo>
                  <a:lnTo>
                    <a:pt x="78" y="135"/>
                  </a:lnTo>
                  <a:lnTo>
                    <a:pt x="80" y="135"/>
                  </a:lnTo>
                  <a:lnTo>
                    <a:pt x="80" y="135"/>
                  </a:lnTo>
                  <a:lnTo>
                    <a:pt x="80" y="132"/>
                  </a:lnTo>
                  <a:lnTo>
                    <a:pt x="80" y="135"/>
                  </a:lnTo>
                  <a:lnTo>
                    <a:pt x="83" y="130"/>
                  </a:lnTo>
                  <a:lnTo>
                    <a:pt x="83" y="130"/>
                  </a:lnTo>
                  <a:lnTo>
                    <a:pt x="83" y="127"/>
                  </a:lnTo>
                  <a:lnTo>
                    <a:pt x="89" y="124"/>
                  </a:lnTo>
                  <a:lnTo>
                    <a:pt x="89" y="124"/>
                  </a:lnTo>
                  <a:lnTo>
                    <a:pt x="89" y="122"/>
                  </a:lnTo>
                  <a:lnTo>
                    <a:pt x="86" y="122"/>
                  </a:lnTo>
                  <a:lnTo>
                    <a:pt x="86" y="122"/>
                  </a:lnTo>
                  <a:lnTo>
                    <a:pt x="83" y="122"/>
                  </a:lnTo>
                  <a:lnTo>
                    <a:pt x="80" y="116"/>
                  </a:lnTo>
                  <a:lnTo>
                    <a:pt x="80" y="111"/>
                  </a:lnTo>
                  <a:lnTo>
                    <a:pt x="80" y="111"/>
                  </a:lnTo>
                  <a:lnTo>
                    <a:pt x="80" y="105"/>
                  </a:lnTo>
                  <a:lnTo>
                    <a:pt x="78" y="103"/>
                  </a:lnTo>
                  <a:lnTo>
                    <a:pt x="78" y="100"/>
                  </a:lnTo>
                  <a:lnTo>
                    <a:pt x="78" y="100"/>
                  </a:lnTo>
                  <a:lnTo>
                    <a:pt x="78" y="100"/>
                  </a:lnTo>
                  <a:lnTo>
                    <a:pt x="83" y="100"/>
                  </a:lnTo>
                  <a:lnTo>
                    <a:pt x="86" y="100"/>
                  </a:lnTo>
                  <a:lnTo>
                    <a:pt x="89" y="103"/>
                  </a:lnTo>
                  <a:lnTo>
                    <a:pt x="91" y="103"/>
                  </a:lnTo>
                  <a:lnTo>
                    <a:pt x="91" y="103"/>
                  </a:lnTo>
                  <a:lnTo>
                    <a:pt x="97" y="103"/>
                  </a:lnTo>
                  <a:lnTo>
                    <a:pt x="99" y="103"/>
                  </a:lnTo>
                  <a:lnTo>
                    <a:pt x="99" y="103"/>
                  </a:lnTo>
                  <a:lnTo>
                    <a:pt x="99" y="100"/>
                  </a:lnTo>
                  <a:lnTo>
                    <a:pt x="99" y="100"/>
                  </a:lnTo>
                  <a:lnTo>
                    <a:pt x="99" y="100"/>
                  </a:lnTo>
                  <a:lnTo>
                    <a:pt x="102" y="100"/>
                  </a:lnTo>
                  <a:lnTo>
                    <a:pt x="110" y="95"/>
                  </a:lnTo>
                  <a:lnTo>
                    <a:pt x="110" y="95"/>
                  </a:lnTo>
                  <a:lnTo>
                    <a:pt x="113" y="92"/>
                  </a:lnTo>
                  <a:lnTo>
                    <a:pt x="116" y="86"/>
                  </a:lnTo>
                  <a:lnTo>
                    <a:pt x="116" y="86"/>
                  </a:lnTo>
                  <a:lnTo>
                    <a:pt x="110" y="81"/>
                  </a:lnTo>
                  <a:lnTo>
                    <a:pt x="107" y="76"/>
                  </a:lnTo>
                  <a:lnTo>
                    <a:pt x="107" y="76"/>
                  </a:lnTo>
                  <a:lnTo>
                    <a:pt x="110" y="73"/>
                  </a:lnTo>
                  <a:lnTo>
                    <a:pt x="113" y="70"/>
                  </a:lnTo>
                  <a:lnTo>
                    <a:pt x="113" y="68"/>
                  </a:lnTo>
                  <a:lnTo>
                    <a:pt x="113" y="68"/>
                  </a:lnTo>
                  <a:lnTo>
                    <a:pt x="110" y="65"/>
                  </a:lnTo>
                  <a:lnTo>
                    <a:pt x="116" y="62"/>
                  </a:lnTo>
                  <a:lnTo>
                    <a:pt x="116" y="62"/>
                  </a:lnTo>
                  <a:lnTo>
                    <a:pt x="118" y="60"/>
                  </a:lnTo>
                  <a:lnTo>
                    <a:pt x="116" y="60"/>
                  </a:lnTo>
                  <a:lnTo>
                    <a:pt x="116" y="60"/>
                  </a:lnTo>
                  <a:lnTo>
                    <a:pt x="116" y="60"/>
                  </a:lnTo>
                  <a:lnTo>
                    <a:pt x="113" y="60"/>
                  </a:lnTo>
                  <a:lnTo>
                    <a:pt x="113" y="57"/>
                  </a:lnTo>
                  <a:lnTo>
                    <a:pt x="113" y="57"/>
                  </a:lnTo>
                  <a:lnTo>
                    <a:pt x="113" y="54"/>
                  </a:lnTo>
                  <a:lnTo>
                    <a:pt x="116" y="51"/>
                  </a:lnTo>
                  <a:lnTo>
                    <a:pt x="116" y="51"/>
                  </a:lnTo>
                  <a:lnTo>
                    <a:pt x="118" y="51"/>
                  </a:lnTo>
                  <a:lnTo>
                    <a:pt x="118" y="51"/>
                  </a:lnTo>
                  <a:lnTo>
                    <a:pt x="121" y="49"/>
                  </a:lnTo>
                  <a:lnTo>
                    <a:pt x="121" y="46"/>
                  </a:lnTo>
                  <a:lnTo>
                    <a:pt x="121" y="46"/>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0"/>
            <p:cNvSpPr>
              <a:spLocks/>
            </p:cNvSpPr>
            <p:nvPr/>
          </p:nvSpPr>
          <p:spPr bwMode="auto">
            <a:xfrm>
              <a:off x="1111251" y="4910137"/>
              <a:ext cx="187325" cy="249237"/>
            </a:xfrm>
            <a:custGeom>
              <a:avLst/>
              <a:gdLst>
                <a:gd name="T0" fmla="*/ 5 w 118"/>
                <a:gd name="T1" fmla="*/ 16 h 157"/>
                <a:gd name="T2" fmla="*/ 13 w 118"/>
                <a:gd name="T3" fmla="*/ 16 h 157"/>
                <a:gd name="T4" fmla="*/ 18 w 118"/>
                <a:gd name="T5" fmla="*/ 11 h 157"/>
                <a:gd name="T6" fmla="*/ 21 w 118"/>
                <a:gd name="T7" fmla="*/ 8 h 157"/>
                <a:gd name="T8" fmla="*/ 24 w 118"/>
                <a:gd name="T9" fmla="*/ 6 h 157"/>
                <a:gd name="T10" fmla="*/ 40 w 118"/>
                <a:gd name="T11" fmla="*/ 3 h 157"/>
                <a:gd name="T12" fmla="*/ 40 w 118"/>
                <a:gd name="T13" fmla="*/ 22 h 157"/>
                <a:gd name="T14" fmla="*/ 45 w 118"/>
                <a:gd name="T15" fmla="*/ 30 h 157"/>
                <a:gd name="T16" fmla="*/ 54 w 118"/>
                <a:gd name="T17" fmla="*/ 33 h 157"/>
                <a:gd name="T18" fmla="*/ 62 w 118"/>
                <a:gd name="T19" fmla="*/ 35 h 157"/>
                <a:gd name="T20" fmla="*/ 67 w 118"/>
                <a:gd name="T21" fmla="*/ 38 h 157"/>
                <a:gd name="T22" fmla="*/ 72 w 118"/>
                <a:gd name="T23" fmla="*/ 43 h 157"/>
                <a:gd name="T24" fmla="*/ 83 w 118"/>
                <a:gd name="T25" fmla="*/ 51 h 157"/>
                <a:gd name="T26" fmla="*/ 89 w 118"/>
                <a:gd name="T27" fmla="*/ 54 h 157"/>
                <a:gd name="T28" fmla="*/ 89 w 118"/>
                <a:gd name="T29" fmla="*/ 65 h 157"/>
                <a:gd name="T30" fmla="*/ 89 w 118"/>
                <a:gd name="T31" fmla="*/ 70 h 157"/>
                <a:gd name="T32" fmla="*/ 108 w 118"/>
                <a:gd name="T33" fmla="*/ 78 h 157"/>
                <a:gd name="T34" fmla="*/ 105 w 118"/>
                <a:gd name="T35" fmla="*/ 84 h 157"/>
                <a:gd name="T36" fmla="*/ 113 w 118"/>
                <a:gd name="T37" fmla="*/ 89 h 157"/>
                <a:gd name="T38" fmla="*/ 118 w 118"/>
                <a:gd name="T39" fmla="*/ 95 h 157"/>
                <a:gd name="T40" fmla="*/ 116 w 118"/>
                <a:gd name="T41" fmla="*/ 103 h 157"/>
                <a:gd name="T42" fmla="*/ 116 w 118"/>
                <a:gd name="T43" fmla="*/ 108 h 157"/>
                <a:gd name="T44" fmla="*/ 116 w 118"/>
                <a:gd name="T45" fmla="*/ 113 h 157"/>
                <a:gd name="T46" fmla="*/ 108 w 118"/>
                <a:gd name="T47" fmla="*/ 108 h 157"/>
                <a:gd name="T48" fmla="*/ 83 w 118"/>
                <a:gd name="T49" fmla="*/ 108 h 157"/>
                <a:gd name="T50" fmla="*/ 78 w 118"/>
                <a:gd name="T51" fmla="*/ 122 h 157"/>
                <a:gd name="T52" fmla="*/ 78 w 118"/>
                <a:gd name="T53" fmla="*/ 130 h 157"/>
                <a:gd name="T54" fmla="*/ 78 w 118"/>
                <a:gd name="T55" fmla="*/ 146 h 157"/>
                <a:gd name="T56" fmla="*/ 78 w 118"/>
                <a:gd name="T57" fmla="*/ 151 h 157"/>
                <a:gd name="T58" fmla="*/ 72 w 118"/>
                <a:gd name="T59" fmla="*/ 149 h 157"/>
                <a:gd name="T60" fmla="*/ 64 w 118"/>
                <a:gd name="T61" fmla="*/ 149 h 157"/>
                <a:gd name="T62" fmla="*/ 64 w 118"/>
                <a:gd name="T63" fmla="*/ 154 h 157"/>
                <a:gd name="T64" fmla="*/ 62 w 118"/>
                <a:gd name="T65" fmla="*/ 154 h 157"/>
                <a:gd name="T66" fmla="*/ 59 w 118"/>
                <a:gd name="T67" fmla="*/ 149 h 157"/>
                <a:gd name="T68" fmla="*/ 48 w 118"/>
                <a:gd name="T69" fmla="*/ 146 h 157"/>
                <a:gd name="T70" fmla="*/ 43 w 118"/>
                <a:gd name="T71" fmla="*/ 151 h 157"/>
                <a:gd name="T72" fmla="*/ 40 w 118"/>
                <a:gd name="T73" fmla="*/ 157 h 157"/>
                <a:gd name="T74" fmla="*/ 32 w 118"/>
                <a:gd name="T75" fmla="*/ 157 h 157"/>
                <a:gd name="T76" fmla="*/ 24 w 118"/>
                <a:gd name="T77" fmla="*/ 132 h 157"/>
                <a:gd name="T78" fmla="*/ 21 w 118"/>
                <a:gd name="T79" fmla="*/ 124 h 157"/>
                <a:gd name="T80" fmla="*/ 21 w 118"/>
                <a:gd name="T81" fmla="*/ 116 h 157"/>
                <a:gd name="T82" fmla="*/ 8 w 118"/>
                <a:gd name="T83" fmla="*/ 97 h 157"/>
                <a:gd name="T84" fmla="*/ 8 w 118"/>
                <a:gd name="T85" fmla="*/ 92 h 157"/>
                <a:gd name="T86" fmla="*/ 10 w 118"/>
                <a:gd name="T87" fmla="*/ 87 h 157"/>
                <a:gd name="T88" fmla="*/ 13 w 118"/>
                <a:gd name="T89" fmla="*/ 76 h 157"/>
                <a:gd name="T90" fmla="*/ 13 w 118"/>
                <a:gd name="T91" fmla="*/ 68 h 157"/>
                <a:gd name="T92" fmla="*/ 10 w 118"/>
                <a:gd name="T93" fmla="*/ 65 h 157"/>
                <a:gd name="T94" fmla="*/ 10 w 118"/>
                <a:gd name="T95" fmla="*/ 57 h 157"/>
                <a:gd name="T96" fmla="*/ 8 w 118"/>
                <a:gd name="T97" fmla="*/ 43 h 157"/>
                <a:gd name="T98" fmla="*/ 10 w 118"/>
                <a:gd name="T99" fmla="*/ 33 h 157"/>
                <a:gd name="T100" fmla="*/ 0 w 118"/>
                <a:gd name="T101" fmla="*/ 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8" h="157">
                  <a:moveTo>
                    <a:pt x="0" y="16"/>
                  </a:moveTo>
                  <a:lnTo>
                    <a:pt x="0" y="16"/>
                  </a:lnTo>
                  <a:lnTo>
                    <a:pt x="5" y="16"/>
                  </a:lnTo>
                  <a:lnTo>
                    <a:pt x="8" y="16"/>
                  </a:lnTo>
                  <a:lnTo>
                    <a:pt x="10" y="19"/>
                  </a:lnTo>
                  <a:lnTo>
                    <a:pt x="13" y="16"/>
                  </a:lnTo>
                  <a:lnTo>
                    <a:pt x="13" y="16"/>
                  </a:lnTo>
                  <a:lnTo>
                    <a:pt x="16" y="14"/>
                  </a:lnTo>
                  <a:lnTo>
                    <a:pt x="18" y="11"/>
                  </a:lnTo>
                  <a:lnTo>
                    <a:pt x="18" y="11"/>
                  </a:lnTo>
                  <a:lnTo>
                    <a:pt x="18" y="11"/>
                  </a:lnTo>
                  <a:lnTo>
                    <a:pt x="21" y="8"/>
                  </a:lnTo>
                  <a:lnTo>
                    <a:pt x="21" y="8"/>
                  </a:lnTo>
                  <a:lnTo>
                    <a:pt x="24" y="6"/>
                  </a:lnTo>
                  <a:lnTo>
                    <a:pt x="24" y="6"/>
                  </a:lnTo>
                  <a:lnTo>
                    <a:pt x="32" y="0"/>
                  </a:lnTo>
                  <a:lnTo>
                    <a:pt x="37" y="0"/>
                  </a:lnTo>
                  <a:lnTo>
                    <a:pt x="40" y="3"/>
                  </a:lnTo>
                  <a:lnTo>
                    <a:pt x="40" y="3"/>
                  </a:lnTo>
                  <a:lnTo>
                    <a:pt x="40" y="16"/>
                  </a:lnTo>
                  <a:lnTo>
                    <a:pt x="40" y="22"/>
                  </a:lnTo>
                  <a:lnTo>
                    <a:pt x="43" y="24"/>
                  </a:lnTo>
                  <a:lnTo>
                    <a:pt x="43" y="24"/>
                  </a:lnTo>
                  <a:lnTo>
                    <a:pt x="45" y="30"/>
                  </a:lnTo>
                  <a:lnTo>
                    <a:pt x="48" y="33"/>
                  </a:lnTo>
                  <a:lnTo>
                    <a:pt x="54" y="33"/>
                  </a:lnTo>
                  <a:lnTo>
                    <a:pt x="54" y="33"/>
                  </a:lnTo>
                  <a:lnTo>
                    <a:pt x="56" y="33"/>
                  </a:lnTo>
                  <a:lnTo>
                    <a:pt x="59" y="35"/>
                  </a:lnTo>
                  <a:lnTo>
                    <a:pt x="62" y="35"/>
                  </a:lnTo>
                  <a:lnTo>
                    <a:pt x="64" y="38"/>
                  </a:lnTo>
                  <a:lnTo>
                    <a:pt x="64" y="38"/>
                  </a:lnTo>
                  <a:lnTo>
                    <a:pt x="67" y="38"/>
                  </a:lnTo>
                  <a:lnTo>
                    <a:pt x="67" y="41"/>
                  </a:lnTo>
                  <a:lnTo>
                    <a:pt x="70" y="43"/>
                  </a:lnTo>
                  <a:lnTo>
                    <a:pt x="72" y="43"/>
                  </a:lnTo>
                  <a:lnTo>
                    <a:pt x="72" y="43"/>
                  </a:lnTo>
                  <a:lnTo>
                    <a:pt x="78" y="46"/>
                  </a:lnTo>
                  <a:lnTo>
                    <a:pt x="83" y="51"/>
                  </a:lnTo>
                  <a:lnTo>
                    <a:pt x="83" y="51"/>
                  </a:lnTo>
                  <a:lnTo>
                    <a:pt x="86" y="54"/>
                  </a:lnTo>
                  <a:lnTo>
                    <a:pt x="89" y="54"/>
                  </a:lnTo>
                  <a:lnTo>
                    <a:pt x="89" y="60"/>
                  </a:lnTo>
                  <a:lnTo>
                    <a:pt x="89" y="60"/>
                  </a:lnTo>
                  <a:lnTo>
                    <a:pt x="89" y="65"/>
                  </a:lnTo>
                  <a:lnTo>
                    <a:pt x="89" y="68"/>
                  </a:lnTo>
                  <a:lnTo>
                    <a:pt x="89" y="68"/>
                  </a:lnTo>
                  <a:lnTo>
                    <a:pt x="89" y="70"/>
                  </a:lnTo>
                  <a:lnTo>
                    <a:pt x="94" y="78"/>
                  </a:lnTo>
                  <a:lnTo>
                    <a:pt x="108" y="78"/>
                  </a:lnTo>
                  <a:lnTo>
                    <a:pt x="108" y="78"/>
                  </a:lnTo>
                  <a:lnTo>
                    <a:pt x="108" y="81"/>
                  </a:lnTo>
                  <a:lnTo>
                    <a:pt x="108" y="84"/>
                  </a:lnTo>
                  <a:lnTo>
                    <a:pt x="105" y="84"/>
                  </a:lnTo>
                  <a:lnTo>
                    <a:pt x="108" y="87"/>
                  </a:lnTo>
                  <a:lnTo>
                    <a:pt x="108" y="87"/>
                  </a:lnTo>
                  <a:lnTo>
                    <a:pt x="113" y="89"/>
                  </a:lnTo>
                  <a:lnTo>
                    <a:pt x="116" y="92"/>
                  </a:lnTo>
                  <a:lnTo>
                    <a:pt x="116" y="92"/>
                  </a:lnTo>
                  <a:lnTo>
                    <a:pt x="118" y="95"/>
                  </a:lnTo>
                  <a:lnTo>
                    <a:pt x="118" y="97"/>
                  </a:lnTo>
                  <a:lnTo>
                    <a:pt x="116" y="103"/>
                  </a:lnTo>
                  <a:lnTo>
                    <a:pt x="116" y="103"/>
                  </a:lnTo>
                  <a:lnTo>
                    <a:pt x="116" y="105"/>
                  </a:lnTo>
                  <a:lnTo>
                    <a:pt x="116" y="108"/>
                  </a:lnTo>
                  <a:lnTo>
                    <a:pt x="116" y="108"/>
                  </a:lnTo>
                  <a:lnTo>
                    <a:pt x="118" y="111"/>
                  </a:lnTo>
                  <a:lnTo>
                    <a:pt x="116" y="113"/>
                  </a:lnTo>
                  <a:lnTo>
                    <a:pt x="116" y="113"/>
                  </a:lnTo>
                  <a:lnTo>
                    <a:pt x="113" y="111"/>
                  </a:lnTo>
                  <a:lnTo>
                    <a:pt x="108" y="108"/>
                  </a:lnTo>
                  <a:lnTo>
                    <a:pt x="108" y="108"/>
                  </a:lnTo>
                  <a:lnTo>
                    <a:pt x="97" y="105"/>
                  </a:lnTo>
                  <a:lnTo>
                    <a:pt x="83" y="108"/>
                  </a:lnTo>
                  <a:lnTo>
                    <a:pt x="83" y="108"/>
                  </a:lnTo>
                  <a:lnTo>
                    <a:pt x="81" y="111"/>
                  </a:lnTo>
                  <a:lnTo>
                    <a:pt x="81" y="113"/>
                  </a:lnTo>
                  <a:lnTo>
                    <a:pt x="78" y="122"/>
                  </a:lnTo>
                  <a:lnTo>
                    <a:pt x="78" y="122"/>
                  </a:lnTo>
                  <a:lnTo>
                    <a:pt x="78" y="124"/>
                  </a:lnTo>
                  <a:lnTo>
                    <a:pt x="78" y="130"/>
                  </a:lnTo>
                  <a:lnTo>
                    <a:pt x="78" y="140"/>
                  </a:lnTo>
                  <a:lnTo>
                    <a:pt x="78" y="140"/>
                  </a:lnTo>
                  <a:lnTo>
                    <a:pt x="78" y="146"/>
                  </a:lnTo>
                  <a:lnTo>
                    <a:pt x="81" y="149"/>
                  </a:lnTo>
                  <a:lnTo>
                    <a:pt x="81" y="149"/>
                  </a:lnTo>
                  <a:lnTo>
                    <a:pt x="78" y="151"/>
                  </a:lnTo>
                  <a:lnTo>
                    <a:pt x="78" y="149"/>
                  </a:lnTo>
                  <a:lnTo>
                    <a:pt x="75" y="149"/>
                  </a:lnTo>
                  <a:lnTo>
                    <a:pt x="72" y="149"/>
                  </a:lnTo>
                  <a:lnTo>
                    <a:pt x="72" y="149"/>
                  </a:lnTo>
                  <a:lnTo>
                    <a:pt x="67" y="149"/>
                  </a:lnTo>
                  <a:lnTo>
                    <a:pt x="64" y="149"/>
                  </a:lnTo>
                  <a:lnTo>
                    <a:pt x="64" y="151"/>
                  </a:lnTo>
                  <a:lnTo>
                    <a:pt x="64" y="151"/>
                  </a:lnTo>
                  <a:lnTo>
                    <a:pt x="64" y="154"/>
                  </a:lnTo>
                  <a:lnTo>
                    <a:pt x="64" y="157"/>
                  </a:lnTo>
                  <a:lnTo>
                    <a:pt x="64" y="157"/>
                  </a:lnTo>
                  <a:lnTo>
                    <a:pt x="62" y="154"/>
                  </a:lnTo>
                  <a:lnTo>
                    <a:pt x="62" y="151"/>
                  </a:lnTo>
                  <a:lnTo>
                    <a:pt x="59" y="149"/>
                  </a:lnTo>
                  <a:lnTo>
                    <a:pt x="59" y="149"/>
                  </a:lnTo>
                  <a:lnTo>
                    <a:pt x="51" y="149"/>
                  </a:lnTo>
                  <a:lnTo>
                    <a:pt x="51" y="149"/>
                  </a:lnTo>
                  <a:lnTo>
                    <a:pt x="48" y="146"/>
                  </a:lnTo>
                  <a:lnTo>
                    <a:pt x="45" y="146"/>
                  </a:lnTo>
                  <a:lnTo>
                    <a:pt x="45" y="146"/>
                  </a:lnTo>
                  <a:lnTo>
                    <a:pt x="43" y="151"/>
                  </a:lnTo>
                  <a:lnTo>
                    <a:pt x="40" y="154"/>
                  </a:lnTo>
                  <a:lnTo>
                    <a:pt x="40" y="154"/>
                  </a:lnTo>
                  <a:lnTo>
                    <a:pt x="40" y="157"/>
                  </a:lnTo>
                  <a:lnTo>
                    <a:pt x="37" y="157"/>
                  </a:lnTo>
                  <a:lnTo>
                    <a:pt x="37" y="157"/>
                  </a:lnTo>
                  <a:lnTo>
                    <a:pt x="32" y="157"/>
                  </a:lnTo>
                  <a:lnTo>
                    <a:pt x="32" y="154"/>
                  </a:lnTo>
                  <a:lnTo>
                    <a:pt x="29" y="143"/>
                  </a:lnTo>
                  <a:lnTo>
                    <a:pt x="24" y="132"/>
                  </a:lnTo>
                  <a:lnTo>
                    <a:pt x="24" y="132"/>
                  </a:lnTo>
                  <a:lnTo>
                    <a:pt x="24" y="127"/>
                  </a:lnTo>
                  <a:lnTo>
                    <a:pt x="21" y="124"/>
                  </a:lnTo>
                  <a:lnTo>
                    <a:pt x="21" y="119"/>
                  </a:lnTo>
                  <a:lnTo>
                    <a:pt x="21" y="116"/>
                  </a:lnTo>
                  <a:lnTo>
                    <a:pt x="21" y="116"/>
                  </a:lnTo>
                  <a:lnTo>
                    <a:pt x="16" y="105"/>
                  </a:lnTo>
                  <a:lnTo>
                    <a:pt x="8" y="97"/>
                  </a:lnTo>
                  <a:lnTo>
                    <a:pt x="8" y="97"/>
                  </a:lnTo>
                  <a:lnTo>
                    <a:pt x="10" y="95"/>
                  </a:lnTo>
                  <a:lnTo>
                    <a:pt x="10" y="92"/>
                  </a:lnTo>
                  <a:lnTo>
                    <a:pt x="8" y="92"/>
                  </a:lnTo>
                  <a:lnTo>
                    <a:pt x="10" y="89"/>
                  </a:lnTo>
                  <a:lnTo>
                    <a:pt x="10" y="89"/>
                  </a:lnTo>
                  <a:lnTo>
                    <a:pt x="10" y="87"/>
                  </a:lnTo>
                  <a:lnTo>
                    <a:pt x="13" y="81"/>
                  </a:lnTo>
                  <a:lnTo>
                    <a:pt x="13" y="81"/>
                  </a:lnTo>
                  <a:lnTo>
                    <a:pt x="13" y="76"/>
                  </a:lnTo>
                  <a:lnTo>
                    <a:pt x="13" y="73"/>
                  </a:lnTo>
                  <a:lnTo>
                    <a:pt x="10" y="70"/>
                  </a:lnTo>
                  <a:lnTo>
                    <a:pt x="13" y="68"/>
                  </a:lnTo>
                  <a:lnTo>
                    <a:pt x="13" y="68"/>
                  </a:lnTo>
                  <a:lnTo>
                    <a:pt x="13" y="65"/>
                  </a:lnTo>
                  <a:lnTo>
                    <a:pt x="10" y="65"/>
                  </a:lnTo>
                  <a:lnTo>
                    <a:pt x="8" y="62"/>
                  </a:lnTo>
                  <a:lnTo>
                    <a:pt x="10" y="57"/>
                  </a:lnTo>
                  <a:lnTo>
                    <a:pt x="10" y="57"/>
                  </a:lnTo>
                  <a:lnTo>
                    <a:pt x="10" y="51"/>
                  </a:lnTo>
                  <a:lnTo>
                    <a:pt x="10" y="49"/>
                  </a:lnTo>
                  <a:lnTo>
                    <a:pt x="8" y="43"/>
                  </a:lnTo>
                  <a:lnTo>
                    <a:pt x="10" y="38"/>
                  </a:lnTo>
                  <a:lnTo>
                    <a:pt x="10" y="38"/>
                  </a:lnTo>
                  <a:lnTo>
                    <a:pt x="10" y="33"/>
                  </a:lnTo>
                  <a:lnTo>
                    <a:pt x="8" y="30"/>
                  </a:lnTo>
                  <a:lnTo>
                    <a:pt x="0" y="16"/>
                  </a:lnTo>
                  <a:lnTo>
                    <a:pt x="0" y="16"/>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1"/>
            <p:cNvSpPr>
              <a:spLocks/>
            </p:cNvSpPr>
            <p:nvPr/>
          </p:nvSpPr>
          <p:spPr bwMode="auto">
            <a:xfrm>
              <a:off x="939801" y="4722813"/>
              <a:ext cx="192088" cy="350837"/>
            </a:xfrm>
            <a:custGeom>
              <a:avLst/>
              <a:gdLst>
                <a:gd name="T0" fmla="*/ 0 w 121"/>
                <a:gd name="T1" fmla="*/ 45 h 221"/>
                <a:gd name="T2" fmla="*/ 0 w 121"/>
                <a:gd name="T3" fmla="*/ 54 h 221"/>
                <a:gd name="T4" fmla="*/ 2 w 121"/>
                <a:gd name="T5" fmla="*/ 59 h 221"/>
                <a:gd name="T6" fmla="*/ 5 w 121"/>
                <a:gd name="T7" fmla="*/ 67 h 221"/>
                <a:gd name="T8" fmla="*/ 13 w 121"/>
                <a:gd name="T9" fmla="*/ 83 h 221"/>
                <a:gd name="T10" fmla="*/ 24 w 121"/>
                <a:gd name="T11" fmla="*/ 97 h 221"/>
                <a:gd name="T12" fmla="*/ 29 w 121"/>
                <a:gd name="T13" fmla="*/ 105 h 221"/>
                <a:gd name="T14" fmla="*/ 40 w 121"/>
                <a:gd name="T15" fmla="*/ 140 h 221"/>
                <a:gd name="T16" fmla="*/ 46 w 121"/>
                <a:gd name="T17" fmla="*/ 153 h 221"/>
                <a:gd name="T18" fmla="*/ 48 w 121"/>
                <a:gd name="T19" fmla="*/ 161 h 221"/>
                <a:gd name="T20" fmla="*/ 48 w 121"/>
                <a:gd name="T21" fmla="*/ 167 h 221"/>
                <a:gd name="T22" fmla="*/ 59 w 121"/>
                <a:gd name="T23" fmla="*/ 178 h 221"/>
                <a:gd name="T24" fmla="*/ 67 w 121"/>
                <a:gd name="T25" fmla="*/ 188 h 221"/>
                <a:gd name="T26" fmla="*/ 83 w 121"/>
                <a:gd name="T27" fmla="*/ 196 h 221"/>
                <a:gd name="T28" fmla="*/ 102 w 121"/>
                <a:gd name="T29" fmla="*/ 213 h 221"/>
                <a:gd name="T30" fmla="*/ 116 w 121"/>
                <a:gd name="T31" fmla="*/ 218 h 221"/>
                <a:gd name="T32" fmla="*/ 116 w 121"/>
                <a:gd name="T33" fmla="*/ 215 h 221"/>
                <a:gd name="T34" fmla="*/ 118 w 121"/>
                <a:gd name="T35" fmla="*/ 207 h 221"/>
                <a:gd name="T36" fmla="*/ 121 w 121"/>
                <a:gd name="T37" fmla="*/ 199 h 221"/>
                <a:gd name="T38" fmla="*/ 121 w 121"/>
                <a:gd name="T39" fmla="*/ 186 h 221"/>
                <a:gd name="T40" fmla="*/ 116 w 121"/>
                <a:gd name="T41" fmla="*/ 180 h 221"/>
                <a:gd name="T42" fmla="*/ 118 w 121"/>
                <a:gd name="T43" fmla="*/ 167 h 221"/>
                <a:gd name="T44" fmla="*/ 118 w 121"/>
                <a:gd name="T45" fmla="*/ 151 h 221"/>
                <a:gd name="T46" fmla="*/ 105 w 121"/>
                <a:gd name="T47" fmla="*/ 134 h 221"/>
                <a:gd name="T48" fmla="*/ 100 w 121"/>
                <a:gd name="T49" fmla="*/ 121 h 221"/>
                <a:gd name="T50" fmla="*/ 97 w 121"/>
                <a:gd name="T51" fmla="*/ 116 h 221"/>
                <a:gd name="T52" fmla="*/ 89 w 121"/>
                <a:gd name="T53" fmla="*/ 121 h 221"/>
                <a:gd name="T54" fmla="*/ 81 w 121"/>
                <a:gd name="T55" fmla="*/ 116 h 221"/>
                <a:gd name="T56" fmla="*/ 78 w 121"/>
                <a:gd name="T57" fmla="*/ 113 h 221"/>
                <a:gd name="T58" fmla="*/ 70 w 121"/>
                <a:gd name="T59" fmla="*/ 94 h 221"/>
                <a:gd name="T60" fmla="*/ 70 w 121"/>
                <a:gd name="T61" fmla="*/ 89 h 221"/>
                <a:gd name="T62" fmla="*/ 75 w 121"/>
                <a:gd name="T63" fmla="*/ 75 h 221"/>
                <a:gd name="T64" fmla="*/ 81 w 121"/>
                <a:gd name="T65" fmla="*/ 62 h 221"/>
                <a:gd name="T66" fmla="*/ 91 w 121"/>
                <a:gd name="T67" fmla="*/ 51 h 221"/>
                <a:gd name="T68" fmla="*/ 97 w 121"/>
                <a:gd name="T69" fmla="*/ 48 h 221"/>
                <a:gd name="T70" fmla="*/ 97 w 121"/>
                <a:gd name="T71" fmla="*/ 35 h 221"/>
                <a:gd name="T72" fmla="*/ 97 w 121"/>
                <a:gd name="T73" fmla="*/ 27 h 221"/>
                <a:gd name="T74" fmla="*/ 89 w 121"/>
                <a:gd name="T75" fmla="*/ 27 h 221"/>
                <a:gd name="T76" fmla="*/ 78 w 121"/>
                <a:gd name="T77" fmla="*/ 29 h 221"/>
                <a:gd name="T78" fmla="*/ 70 w 121"/>
                <a:gd name="T79" fmla="*/ 18 h 221"/>
                <a:gd name="T80" fmla="*/ 64 w 121"/>
                <a:gd name="T81" fmla="*/ 13 h 221"/>
                <a:gd name="T82" fmla="*/ 59 w 121"/>
                <a:gd name="T83" fmla="*/ 0 h 221"/>
                <a:gd name="T84" fmla="*/ 51 w 121"/>
                <a:gd name="T85" fmla="*/ 13 h 221"/>
                <a:gd name="T86" fmla="*/ 35 w 121"/>
                <a:gd name="T87" fmla="*/ 32 h 221"/>
                <a:gd name="T88" fmla="*/ 27 w 121"/>
                <a:gd name="T89" fmla="*/ 37 h 221"/>
                <a:gd name="T90" fmla="*/ 21 w 121"/>
                <a:gd name="T91" fmla="*/ 48 h 221"/>
                <a:gd name="T92" fmla="*/ 13 w 121"/>
                <a:gd name="T93" fmla="*/ 48 h 221"/>
                <a:gd name="T94" fmla="*/ 5 w 121"/>
                <a:gd name="T95" fmla="*/ 4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1" h="221">
                  <a:moveTo>
                    <a:pt x="5" y="40"/>
                  </a:moveTo>
                  <a:lnTo>
                    <a:pt x="5" y="40"/>
                  </a:lnTo>
                  <a:lnTo>
                    <a:pt x="2" y="43"/>
                  </a:lnTo>
                  <a:lnTo>
                    <a:pt x="0" y="45"/>
                  </a:lnTo>
                  <a:lnTo>
                    <a:pt x="0" y="48"/>
                  </a:lnTo>
                  <a:lnTo>
                    <a:pt x="0" y="48"/>
                  </a:lnTo>
                  <a:lnTo>
                    <a:pt x="0" y="48"/>
                  </a:lnTo>
                  <a:lnTo>
                    <a:pt x="0" y="54"/>
                  </a:lnTo>
                  <a:lnTo>
                    <a:pt x="0" y="54"/>
                  </a:lnTo>
                  <a:lnTo>
                    <a:pt x="0" y="54"/>
                  </a:lnTo>
                  <a:lnTo>
                    <a:pt x="0" y="54"/>
                  </a:lnTo>
                  <a:lnTo>
                    <a:pt x="2" y="59"/>
                  </a:lnTo>
                  <a:lnTo>
                    <a:pt x="2" y="59"/>
                  </a:lnTo>
                  <a:lnTo>
                    <a:pt x="2" y="64"/>
                  </a:lnTo>
                  <a:lnTo>
                    <a:pt x="5" y="67"/>
                  </a:lnTo>
                  <a:lnTo>
                    <a:pt x="5" y="67"/>
                  </a:lnTo>
                  <a:lnTo>
                    <a:pt x="5" y="70"/>
                  </a:lnTo>
                  <a:lnTo>
                    <a:pt x="8" y="78"/>
                  </a:lnTo>
                  <a:lnTo>
                    <a:pt x="8" y="78"/>
                  </a:lnTo>
                  <a:lnTo>
                    <a:pt x="13" y="83"/>
                  </a:lnTo>
                  <a:lnTo>
                    <a:pt x="16" y="89"/>
                  </a:lnTo>
                  <a:lnTo>
                    <a:pt x="16" y="89"/>
                  </a:lnTo>
                  <a:lnTo>
                    <a:pt x="19" y="91"/>
                  </a:lnTo>
                  <a:lnTo>
                    <a:pt x="24" y="97"/>
                  </a:lnTo>
                  <a:lnTo>
                    <a:pt x="24" y="97"/>
                  </a:lnTo>
                  <a:lnTo>
                    <a:pt x="24" y="99"/>
                  </a:lnTo>
                  <a:lnTo>
                    <a:pt x="29" y="105"/>
                  </a:lnTo>
                  <a:lnTo>
                    <a:pt x="29" y="105"/>
                  </a:lnTo>
                  <a:lnTo>
                    <a:pt x="32" y="118"/>
                  </a:lnTo>
                  <a:lnTo>
                    <a:pt x="37" y="132"/>
                  </a:lnTo>
                  <a:lnTo>
                    <a:pt x="37" y="132"/>
                  </a:lnTo>
                  <a:lnTo>
                    <a:pt x="40" y="140"/>
                  </a:lnTo>
                  <a:lnTo>
                    <a:pt x="43" y="145"/>
                  </a:lnTo>
                  <a:lnTo>
                    <a:pt x="43" y="145"/>
                  </a:lnTo>
                  <a:lnTo>
                    <a:pt x="46" y="151"/>
                  </a:lnTo>
                  <a:lnTo>
                    <a:pt x="46" y="153"/>
                  </a:lnTo>
                  <a:lnTo>
                    <a:pt x="46" y="153"/>
                  </a:lnTo>
                  <a:lnTo>
                    <a:pt x="46" y="153"/>
                  </a:lnTo>
                  <a:lnTo>
                    <a:pt x="46" y="159"/>
                  </a:lnTo>
                  <a:lnTo>
                    <a:pt x="48" y="161"/>
                  </a:lnTo>
                  <a:lnTo>
                    <a:pt x="51" y="169"/>
                  </a:lnTo>
                  <a:lnTo>
                    <a:pt x="51" y="169"/>
                  </a:lnTo>
                  <a:lnTo>
                    <a:pt x="48" y="167"/>
                  </a:lnTo>
                  <a:lnTo>
                    <a:pt x="48" y="167"/>
                  </a:lnTo>
                  <a:lnTo>
                    <a:pt x="48" y="169"/>
                  </a:lnTo>
                  <a:lnTo>
                    <a:pt x="48" y="169"/>
                  </a:lnTo>
                  <a:lnTo>
                    <a:pt x="54" y="175"/>
                  </a:lnTo>
                  <a:lnTo>
                    <a:pt x="59" y="178"/>
                  </a:lnTo>
                  <a:lnTo>
                    <a:pt x="59" y="178"/>
                  </a:lnTo>
                  <a:lnTo>
                    <a:pt x="62" y="183"/>
                  </a:lnTo>
                  <a:lnTo>
                    <a:pt x="67" y="188"/>
                  </a:lnTo>
                  <a:lnTo>
                    <a:pt x="67" y="188"/>
                  </a:lnTo>
                  <a:lnTo>
                    <a:pt x="70" y="191"/>
                  </a:lnTo>
                  <a:lnTo>
                    <a:pt x="75" y="194"/>
                  </a:lnTo>
                  <a:lnTo>
                    <a:pt x="83" y="196"/>
                  </a:lnTo>
                  <a:lnTo>
                    <a:pt x="83" y="196"/>
                  </a:lnTo>
                  <a:lnTo>
                    <a:pt x="91" y="202"/>
                  </a:lnTo>
                  <a:lnTo>
                    <a:pt x="100" y="207"/>
                  </a:lnTo>
                  <a:lnTo>
                    <a:pt x="102" y="213"/>
                  </a:lnTo>
                  <a:lnTo>
                    <a:pt x="102" y="213"/>
                  </a:lnTo>
                  <a:lnTo>
                    <a:pt x="105" y="215"/>
                  </a:lnTo>
                  <a:lnTo>
                    <a:pt x="110" y="221"/>
                  </a:lnTo>
                  <a:lnTo>
                    <a:pt x="110" y="221"/>
                  </a:lnTo>
                  <a:lnTo>
                    <a:pt x="116" y="218"/>
                  </a:lnTo>
                  <a:lnTo>
                    <a:pt x="116" y="218"/>
                  </a:lnTo>
                  <a:lnTo>
                    <a:pt x="116" y="215"/>
                  </a:lnTo>
                  <a:lnTo>
                    <a:pt x="116" y="215"/>
                  </a:lnTo>
                  <a:lnTo>
                    <a:pt x="116" y="215"/>
                  </a:lnTo>
                  <a:lnTo>
                    <a:pt x="118" y="213"/>
                  </a:lnTo>
                  <a:lnTo>
                    <a:pt x="118" y="210"/>
                  </a:lnTo>
                  <a:lnTo>
                    <a:pt x="116" y="210"/>
                  </a:lnTo>
                  <a:lnTo>
                    <a:pt x="118" y="207"/>
                  </a:lnTo>
                  <a:lnTo>
                    <a:pt x="118" y="207"/>
                  </a:lnTo>
                  <a:lnTo>
                    <a:pt x="118" y="205"/>
                  </a:lnTo>
                  <a:lnTo>
                    <a:pt x="121" y="199"/>
                  </a:lnTo>
                  <a:lnTo>
                    <a:pt x="121" y="199"/>
                  </a:lnTo>
                  <a:lnTo>
                    <a:pt x="121" y="194"/>
                  </a:lnTo>
                  <a:lnTo>
                    <a:pt x="121" y="191"/>
                  </a:lnTo>
                  <a:lnTo>
                    <a:pt x="118" y="188"/>
                  </a:lnTo>
                  <a:lnTo>
                    <a:pt x="121" y="186"/>
                  </a:lnTo>
                  <a:lnTo>
                    <a:pt x="121" y="186"/>
                  </a:lnTo>
                  <a:lnTo>
                    <a:pt x="121" y="183"/>
                  </a:lnTo>
                  <a:lnTo>
                    <a:pt x="118" y="183"/>
                  </a:lnTo>
                  <a:lnTo>
                    <a:pt x="116" y="180"/>
                  </a:lnTo>
                  <a:lnTo>
                    <a:pt x="118" y="175"/>
                  </a:lnTo>
                  <a:lnTo>
                    <a:pt x="118" y="175"/>
                  </a:lnTo>
                  <a:lnTo>
                    <a:pt x="118" y="169"/>
                  </a:lnTo>
                  <a:lnTo>
                    <a:pt x="118" y="167"/>
                  </a:lnTo>
                  <a:lnTo>
                    <a:pt x="116" y="161"/>
                  </a:lnTo>
                  <a:lnTo>
                    <a:pt x="118" y="156"/>
                  </a:lnTo>
                  <a:lnTo>
                    <a:pt x="118" y="156"/>
                  </a:lnTo>
                  <a:lnTo>
                    <a:pt x="118" y="151"/>
                  </a:lnTo>
                  <a:lnTo>
                    <a:pt x="116" y="148"/>
                  </a:lnTo>
                  <a:lnTo>
                    <a:pt x="108" y="134"/>
                  </a:lnTo>
                  <a:lnTo>
                    <a:pt x="108" y="134"/>
                  </a:lnTo>
                  <a:lnTo>
                    <a:pt x="105" y="134"/>
                  </a:lnTo>
                  <a:lnTo>
                    <a:pt x="102" y="134"/>
                  </a:lnTo>
                  <a:lnTo>
                    <a:pt x="100" y="126"/>
                  </a:lnTo>
                  <a:lnTo>
                    <a:pt x="100" y="126"/>
                  </a:lnTo>
                  <a:lnTo>
                    <a:pt x="100" y="121"/>
                  </a:lnTo>
                  <a:lnTo>
                    <a:pt x="100" y="118"/>
                  </a:lnTo>
                  <a:lnTo>
                    <a:pt x="100" y="118"/>
                  </a:lnTo>
                  <a:lnTo>
                    <a:pt x="100" y="116"/>
                  </a:lnTo>
                  <a:lnTo>
                    <a:pt x="97" y="116"/>
                  </a:lnTo>
                  <a:lnTo>
                    <a:pt x="97" y="116"/>
                  </a:lnTo>
                  <a:lnTo>
                    <a:pt x="94" y="118"/>
                  </a:lnTo>
                  <a:lnTo>
                    <a:pt x="89" y="121"/>
                  </a:lnTo>
                  <a:lnTo>
                    <a:pt x="89" y="121"/>
                  </a:lnTo>
                  <a:lnTo>
                    <a:pt x="83" y="121"/>
                  </a:lnTo>
                  <a:lnTo>
                    <a:pt x="81" y="118"/>
                  </a:lnTo>
                  <a:lnTo>
                    <a:pt x="81" y="116"/>
                  </a:lnTo>
                  <a:lnTo>
                    <a:pt x="81" y="116"/>
                  </a:lnTo>
                  <a:lnTo>
                    <a:pt x="81" y="116"/>
                  </a:lnTo>
                  <a:lnTo>
                    <a:pt x="78" y="116"/>
                  </a:lnTo>
                  <a:lnTo>
                    <a:pt x="78" y="113"/>
                  </a:lnTo>
                  <a:lnTo>
                    <a:pt x="78" y="113"/>
                  </a:lnTo>
                  <a:lnTo>
                    <a:pt x="78" y="110"/>
                  </a:lnTo>
                  <a:lnTo>
                    <a:pt x="78" y="110"/>
                  </a:lnTo>
                  <a:lnTo>
                    <a:pt x="73" y="102"/>
                  </a:lnTo>
                  <a:lnTo>
                    <a:pt x="70" y="94"/>
                  </a:lnTo>
                  <a:lnTo>
                    <a:pt x="70" y="94"/>
                  </a:lnTo>
                  <a:lnTo>
                    <a:pt x="70" y="89"/>
                  </a:lnTo>
                  <a:lnTo>
                    <a:pt x="70" y="89"/>
                  </a:lnTo>
                  <a:lnTo>
                    <a:pt x="70" y="89"/>
                  </a:lnTo>
                  <a:lnTo>
                    <a:pt x="70" y="86"/>
                  </a:lnTo>
                  <a:lnTo>
                    <a:pt x="70" y="83"/>
                  </a:lnTo>
                  <a:lnTo>
                    <a:pt x="73" y="80"/>
                  </a:lnTo>
                  <a:lnTo>
                    <a:pt x="75" y="75"/>
                  </a:lnTo>
                  <a:lnTo>
                    <a:pt x="75" y="75"/>
                  </a:lnTo>
                  <a:lnTo>
                    <a:pt x="78" y="64"/>
                  </a:lnTo>
                  <a:lnTo>
                    <a:pt x="78" y="64"/>
                  </a:lnTo>
                  <a:lnTo>
                    <a:pt x="81" y="62"/>
                  </a:lnTo>
                  <a:lnTo>
                    <a:pt x="86" y="56"/>
                  </a:lnTo>
                  <a:lnTo>
                    <a:pt x="86" y="56"/>
                  </a:lnTo>
                  <a:lnTo>
                    <a:pt x="89" y="54"/>
                  </a:lnTo>
                  <a:lnTo>
                    <a:pt x="91" y="51"/>
                  </a:lnTo>
                  <a:lnTo>
                    <a:pt x="94" y="51"/>
                  </a:lnTo>
                  <a:lnTo>
                    <a:pt x="94" y="51"/>
                  </a:lnTo>
                  <a:lnTo>
                    <a:pt x="94" y="51"/>
                  </a:lnTo>
                  <a:lnTo>
                    <a:pt x="97" y="48"/>
                  </a:lnTo>
                  <a:lnTo>
                    <a:pt x="100" y="45"/>
                  </a:lnTo>
                  <a:lnTo>
                    <a:pt x="100" y="45"/>
                  </a:lnTo>
                  <a:lnTo>
                    <a:pt x="94" y="43"/>
                  </a:lnTo>
                  <a:lnTo>
                    <a:pt x="97" y="35"/>
                  </a:lnTo>
                  <a:lnTo>
                    <a:pt x="97" y="35"/>
                  </a:lnTo>
                  <a:lnTo>
                    <a:pt x="100" y="29"/>
                  </a:lnTo>
                  <a:lnTo>
                    <a:pt x="100" y="27"/>
                  </a:lnTo>
                  <a:lnTo>
                    <a:pt x="97" y="27"/>
                  </a:lnTo>
                  <a:lnTo>
                    <a:pt x="94" y="27"/>
                  </a:lnTo>
                  <a:lnTo>
                    <a:pt x="94" y="27"/>
                  </a:lnTo>
                  <a:lnTo>
                    <a:pt x="91" y="27"/>
                  </a:lnTo>
                  <a:lnTo>
                    <a:pt x="89" y="27"/>
                  </a:lnTo>
                  <a:lnTo>
                    <a:pt x="86" y="27"/>
                  </a:lnTo>
                  <a:lnTo>
                    <a:pt x="83" y="27"/>
                  </a:lnTo>
                  <a:lnTo>
                    <a:pt x="83" y="27"/>
                  </a:lnTo>
                  <a:lnTo>
                    <a:pt x="78" y="29"/>
                  </a:lnTo>
                  <a:lnTo>
                    <a:pt x="78" y="29"/>
                  </a:lnTo>
                  <a:lnTo>
                    <a:pt x="73" y="27"/>
                  </a:lnTo>
                  <a:lnTo>
                    <a:pt x="73" y="27"/>
                  </a:lnTo>
                  <a:lnTo>
                    <a:pt x="70" y="18"/>
                  </a:lnTo>
                  <a:lnTo>
                    <a:pt x="67" y="16"/>
                  </a:lnTo>
                  <a:lnTo>
                    <a:pt x="67" y="16"/>
                  </a:lnTo>
                  <a:lnTo>
                    <a:pt x="67" y="13"/>
                  </a:lnTo>
                  <a:lnTo>
                    <a:pt x="64" y="13"/>
                  </a:lnTo>
                  <a:lnTo>
                    <a:pt x="62" y="10"/>
                  </a:lnTo>
                  <a:lnTo>
                    <a:pt x="62" y="8"/>
                  </a:lnTo>
                  <a:lnTo>
                    <a:pt x="62" y="8"/>
                  </a:lnTo>
                  <a:lnTo>
                    <a:pt x="59" y="0"/>
                  </a:lnTo>
                  <a:lnTo>
                    <a:pt x="51" y="0"/>
                  </a:lnTo>
                  <a:lnTo>
                    <a:pt x="51" y="0"/>
                  </a:lnTo>
                  <a:lnTo>
                    <a:pt x="54" y="8"/>
                  </a:lnTo>
                  <a:lnTo>
                    <a:pt x="51" y="13"/>
                  </a:lnTo>
                  <a:lnTo>
                    <a:pt x="51" y="13"/>
                  </a:lnTo>
                  <a:lnTo>
                    <a:pt x="46" y="24"/>
                  </a:lnTo>
                  <a:lnTo>
                    <a:pt x="40" y="29"/>
                  </a:lnTo>
                  <a:lnTo>
                    <a:pt x="35" y="32"/>
                  </a:lnTo>
                  <a:lnTo>
                    <a:pt x="35" y="32"/>
                  </a:lnTo>
                  <a:lnTo>
                    <a:pt x="29" y="35"/>
                  </a:lnTo>
                  <a:lnTo>
                    <a:pt x="27" y="37"/>
                  </a:lnTo>
                  <a:lnTo>
                    <a:pt x="27" y="37"/>
                  </a:lnTo>
                  <a:lnTo>
                    <a:pt x="24" y="40"/>
                  </a:lnTo>
                  <a:lnTo>
                    <a:pt x="24" y="40"/>
                  </a:lnTo>
                  <a:lnTo>
                    <a:pt x="24" y="43"/>
                  </a:lnTo>
                  <a:lnTo>
                    <a:pt x="21" y="48"/>
                  </a:lnTo>
                  <a:lnTo>
                    <a:pt x="21" y="48"/>
                  </a:lnTo>
                  <a:lnTo>
                    <a:pt x="19" y="51"/>
                  </a:lnTo>
                  <a:lnTo>
                    <a:pt x="16" y="48"/>
                  </a:lnTo>
                  <a:lnTo>
                    <a:pt x="13" y="48"/>
                  </a:lnTo>
                  <a:lnTo>
                    <a:pt x="11" y="45"/>
                  </a:lnTo>
                  <a:lnTo>
                    <a:pt x="11" y="45"/>
                  </a:lnTo>
                  <a:lnTo>
                    <a:pt x="5" y="45"/>
                  </a:lnTo>
                  <a:lnTo>
                    <a:pt x="5" y="40"/>
                  </a:lnTo>
                  <a:lnTo>
                    <a:pt x="5" y="40"/>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2"/>
            <p:cNvSpPr>
              <a:spLocks/>
            </p:cNvSpPr>
            <p:nvPr/>
          </p:nvSpPr>
          <p:spPr bwMode="auto">
            <a:xfrm>
              <a:off x="1050926" y="4610100"/>
              <a:ext cx="557213" cy="746125"/>
            </a:xfrm>
            <a:custGeom>
              <a:avLst/>
              <a:gdLst>
                <a:gd name="T0" fmla="*/ 205 w 351"/>
                <a:gd name="T1" fmla="*/ 17 h 470"/>
                <a:gd name="T2" fmla="*/ 208 w 351"/>
                <a:gd name="T3" fmla="*/ 60 h 470"/>
                <a:gd name="T4" fmla="*/ 197 w 351"/>
                <a:gd name="T5" fmla="*/ 81 h 470"/>
                <a:gd name="T6" fmla="*/ 208 w 351"/>
                <a:gd name="T7" fmla="*/ 79 h 470"/>
                <a:gd name="T8" fmla="*/ 221 w 351"/>
                <a:gd name="T9" fmla="*/ 65 h 470"/>
                <a:gd name="T10" fmla="*/ 226 w 351"/>
                <a:gd name="T11" fmla="*/ 79 h 470"/>
                <a:gd name="T12" fmla="*/ 210 w 351"/>
                <a:gd name="T13" fmla="*/ 87 h 470"/>
                <a:gd name="T14" fmla="*/ 224 w 351"/>
                <a:gd name="T15" fmla="*/ 95 h 470"/>
                <a:gd name="T16" fmla="*/ 235 w 351"/>
                <a:gd name="T17" fmla="*/ 73 h 470"/>
                <a:gd name="T18" fmla="*/ 261 w 351"/>
                <a:gd name="T19" fmla="*/ 92 h 470"/>
                <a:gd name="T20" fmla="*/ 291 w 351"/>
                <a:gd name="T21" fmla="*/ 106 h 470"/>
                <a:gd name="T22" fmla="*/ 332 w 351"/>
                <a:gd name="T23" fmla="*/ 127 h 470"/>
                <a:gd name="T24" fmla="*/ 348 w 351"/>
                <a:gd name="T25" fmla="*/ 170 h 470"/>
                <a:gd name="T26" fmla="*/ 318 w 351"/>
                <a:gd name="T27" fmla="*/ 227 h 470"/>
                <a:gd name="T28" fmla="*/ 315 w 351"/>
                <a:gd name="T29" fmla="*/ 251 h 470"/>
                <a:gd name="T30" fmla="*/ 313 w 351"/>
                <a:gd name="T31" fmla="*/ 286 h 470"/>
                <a:gd name="T32" fmla="*/ 305 w 351"/>
                <a:gd name="T33" fmla="*/ 319 h 470"/>
                <a:gd name="T34" fmla="*/ 288 w 351"/>
                <a:gd name="T35" fmla="*/ 346 h 470"/>
                <a:gd name="T36" fmla="*/ 253 w 351"/>
                <a:gd name="T37" fmla="*/ 362 h 470"/>
                <a:gd name="T38" fmla="*/ 251 w 351"/>
                <a:gd name="T39" fmla="*/ 402 h 470"/>
                <a:gd name="T40" fmla="*/ 237 w 351"/>
                <a:gd name="T41" fmla="*/ 427 h 470"/>
                <a:gd name="T42" fmla="*/ 226 w 351"/>
                <a:gd name="T43" fmla="*/ 459 h 470"/>
                <a:gd name="T44" fmla="*/ 213 w 351"/>
                <a:gd name="T45" fmla="*/ 453 h 470"/>
                <a:gd name="T46" fmla="*/ 191 w 351"/>
                <a:gd name="T47" fmla="*/ 437 h 470"/>
                <a:gd name="T48" fmla="*/ 178 w 351"/>
                <a:gd name="T49" fmla="*/ 424 h 470"/>
                <a:gd name="T50" fmla="*/ 183 w 351"/>
                <a:gd name="T51" fmla="*/ 410 h 470"/>
                <a:gd name="T52" fmla="*/ 191 w 351"/>
                <a:gd name="T53" fmla="*/ 400 h 470"/>
                <a:gd name="T54" fmla="*/ 199 w 351"/>
                <a:gd name="T55" fmla="*/ 383 h 470"/>
                <a:gd name="T56" fmla="*/ 189 w 351"/>
                <a:gd name="T57" fmla="*/ 356 h 470"/>
                <a:gd name="T58" fmla="*/ 178 w 351"/>
                <a:gd name="T59" fmla="*/ 340 h 470"/>
                <a:gd name="T60" fmla="*/ 159 w 351"/>
                <a:gd name="T61" fmla="*/ 332 h 470"/>
                <a:gd name="T62" fmla="*/ 156 w 351"/>
                <a:gd name="T63" fmla="*/ 300 h 470"/>
                <a:gd name="T64" fmla="*/ 154 w 351"/>
                <a:gd name="T65" fmla="*/ 281 h 470"/>
                <a:gd name="T66" fmla="*/ 132 w 351"/>
                <a:gd name="T67" fmla="*/ 267 h 470"/>
                <a:gd name="T68" fmla="*/ 121 w 351"/>
                <a:gd name="T69" fmla="*/ 240 h 470"/>
                <a:gd name="T70" fmla="*/ 102 w 351"/>
                <a:gd name="T71" fmla="*/ 227 h 470"/>
                <a:gd name="T72" fmla="*/ 81 w 351"/>
                <a:gd name="T73" fmla="*/ 213 h 470"/>
                <a:gd name="T74" fmla="*/ 59 w 351"/>
                <a:gd name="T75" fmla="*/ 197 h 470"/>
                <a:gd name="T76" fmla="*/ 46 w 351"/>
                <a:gd name="T77" fmla="*/ 205 h 470"/>
                <a:gd name="T78" fmla="*/ 30 w 351"/>
                <a:gd name="T79" fmla="*/ 189 h 470"/>
                <a:gd name="T80" fmla="*/ 11 w 351"/>
                <a:gd name="T81" fmla="*/ 189 h 470"/>
                <a:gd name="T82" fmla="*/ 3 w 351"/>
                <a:gd name="T83" fmla="*/ 173 h 470"/>
                <a:gd name="T84" fmla="*/ 5 w 351"/>
                <a:gd name="T85" fmla="*/ 146 h 470"/>
                <a:gd name="T86" fmla="*/ 24 w 351"/>
                <a:gd name="T87" fmla="*/ 122 h 470"/>
                <a:gd name="T88" fmla="*/ 35 w 351"/>
                <a:gd name="T89" fmla="*/ 79 h 470"/>
                <a:gd name="T90" fmla="*/ 38 w 351"/>
                <a:gd name="T91" fmla="*/ 60 h 470"/>
                <a:gd name="T92" fmla="*/ 46 w 351"/>
                <a:gd name="T93" fmla="*/ 46 h 470"/>
                <a:gd name="T94" fmla="*/ 54 w 351"/>
                <a:gd name="T95" fmla="*/ 44 h 470"/>
                <a:gd name="T96" fmla="*/ 65 w 351"/>
                <a:gd name="T97" fmla="*/ 57 h 470"/>
                <a:gd name="T98" fmla="*/ 83 w 351"/>
                <a:gd name="T99" fmla="*/ 49 h 470"/>
                <a:gd name="T100" fmla="*/ 89 w 351"/>
                <a:gd name="T101" fmla="*/ 36 h 470"/>
                <a:gd name="T102" fmla="*/ 81 w 351"/>
                <a:gd name="T103" fmla="*/ 14 h 470"/>
                <a:gd name="T104" fmla="*/ 102 w 351"/>
                <a:gd name="T105" fmla="*/ 17 h 470"/>
                <a:gd name="T106" fmla="*/ 119 w 351"/>
                <a:gd name="T107" fmla="*/ 0 h 470"/>
                <a:gd name="T108" fmla="*/ 127 w 351"/>
                <a:gd name="T109" fmla="*/ 9 h 470"/>
                <a:gd name="T110" fmla="*/ 124 w 351"/>
                <a:gd name="T111" fmla="*/ 33 h 470"/>
                <a:gd name="T112" fmla="*/ 132 w 351"/>
                <a:gd name="T113" fmla="*/ 49 h 470"/>
                <a:gd name="T114" fmla="*/ 146 w 351"/>
                <a:gd name="T115" fmla="*/ 41 h 470"/>
                <a:gd name="T116" fmla="*/ 162 w 351"/>
                <a:gd name="T117" fmla="*/ 38 h 470"/>
                <a:gd name="T118" fmla="*/ 170 w 351"/>
                <a:gd name="T119" fmla="*/ 38 h 470"/>
                <a:gd name="T120" fmla="*/ 183 w 351"/>
                <a:gd name="T121" fmla="*/ 41 h 470"/>
                <a:gd name="T122" fmla="*/ 194 w 351"/>
                <a:gd name="T123" fmla="*/ 25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1" h="470">
                  <a:moveTo>
                    <a:pt x="199" y="11"/>
                  </a:moveTo>
                  <a:lnTo>
                    <a:pt x="199" y="11"/>
                  </a:lnTo>
                  <a:lnTo>
                    <a:pt x="199" y="11"/>
                  </a:lnTo>
                  <a:lnTo>
                    <a:pt x="202" y="14"/>
                  </a:lnTo>
                  <a:lnTo>
                    <a:pt x="202" y="14"/>
                  </a:lnTo>
                  <a:lnTo>
                    <a:pt x="205" y="17"/>
                  </a:lnTo>
                  <a:lnTo>
                    <a:pt x="205" y="17"/>
                  </a:lnTo>
                  <a:lnTo>
                    <a:pt x="205" y="17"/>
                  </a:lnTo>
                  <a:lnTo>
                    <a:pt x="205" y="17"/>
                  </a:lnTo>
                  <a:lnTo>
                    <a:pt x="213" y="41"/>
                  </a:lnTo>
                  <a:lnTo>
                    <a:pt x="213" y="41"/>
                  </a:lnTo>
                  <a:lnTo>
                    <a:pt x="216" y="44"/>
                  </a:lnTo>
                  <a:lnTo>
                    <a:pt x="216" y="46"/>
                  </a:lnTo>
                  <a:lnTo>
                    <a:pt x="216" y="49"/>
                  </a:lnTo>
                  <a:lnTo>
                    <a:pt x="213" y="52"/>
                  </a:lnTo>
                  <a:lnTo>
                    <a:pt x="213" y="52"/>
                  </a:lnTo>
                  <a:lnTo>
                    <a:pt x="210" y="57"/>
                  </a:lnTo>
                  <a:lnTo>
                    <a:pt x="208" y="60"/>
                  </a:lnTo>
                  <a:lnTo>
                    <a:pt x="208" y="60"/>
                  </a:lnTo>
                  <a:lnTo>
                    <a:pt x="205" y="65"/>
                  </a:lnTo>
                  <a:lnTo>
                    <a:pt x="202" y="76"/>
                  </a:lnTo>
                  <a:lnTo>
                    <a:pt x="202" y="76"/>
                  </a:lnTo>
                  <a:lnTo>
                    <a:pt x="202" y="79"/>
                  </a:lnTo>
                  <a:lnTo>
                    <a:pt x="199" y="81"/>
                  </a:lnTo>
                  <a:lnTo>
                    <a:pt x="197" y="84"/>
                  </a:lnTo>
                  <a:lnTo>
                    <a:pt x="197" y="81"/>
                  </a:lnTo>
                  <a:lnTo>
                    <a:pt x="197" y="81"/>
                  </a:lnTo>
                  <a:lnTo>
                    <a:pt x="199" y="81"/>
                  </a:lnTo>
                  <a:lnTo>
                    <a:pt x="202" y="84"/>
                  </a:lnTo>
                  <a:lnTo>
                    <a:pt x="202" y="89"/>
                  </a:lnTo>
                  <a:lnTo>
                    <a:pt x="202" y="89"/>
                  </a:lnTo>
                  <a:lnTo>
                    <a:pt x="202" y="81"/>
                  </a:lnTo>
                  <a:lnTo>
                    <a:pt x="202" y="81"/>
                  </a:lnTo>
                  <a:lnTo>
                    <a:pt x="202" y="81"/>
                  </a:lnTo>
                  <a:lnTo>
                    <a:pt x="205" y="79"/>
                  </a:lnTo>
                  <a:lnTo>
                    <a:pt x="208" y="79"/>
                  </a:lnTo>
                  <a:lnTo>
                    <a:pt x="210" y="76"/>
                  </a:lnTo>
                  <a:lnTo>
                    <a:pt x="210" y="76"/>
                  </a:lnTo>
                  <a:lnTo>
                    <a:pt x="210" y="71"/>
                  </a:lnTo>
                  <a:lnTo>
                    <a:pt x="213" y="65"/>
                  </a:lnTo>
                  <a:lnTo>
                    <a:pt x="213" y="65"/>
                  </a:lnTo>
                  <a:lnTo>
                    <a:pt x="213" y="63"/>
                  </a:lnTo>
                  <a:lnTo>
                    <a:pt x="216" y="63"/>
                  </a:lnTo>
                  <a:lnTo>
                    <a:pt x="221" y="65"/>
                  </a:lnTo>
                  <a:lnTo>
                    <a:pt x="221" y="65"/>
                  </a:lnTo>
                  <a:lnTo>
                    <a:pt x="229" y="63"/>
                  </a:lnTo>
                  <a:lnTo>
                    <a:pt x="232" y="65"/>
                  </a:lnTo>
                  <a:lnTo>
                    <a:pt x="232" y="65"/>
                  </a:lnTo>
                  <a:lnTo>
                    <a:pt x="232" y="65"/>
                  </a:lnTo>
                  <a:lnTo>
                    <a:pt x="232" y="71"/>
                  </a:lnTo>
                  <a:lnTo>
                    <a:pt x="229" y="73"/>
                  </a:lnTo>
                  <a:lnTo>
                    <a:pt x="229" y="73"/>
                  </a:lnTo>
                  <a:lnTo>
                    <a:pt x="226" y="79"/>
                  </a:lnTo>
                  <a:lnTo>
                    <a:pt x="226" y="79"/>
                  </a:lnTo>
                  <a:lnTo>
                    <a:pt x="226" y="81"/>
                  </a:lnTo>
                  <a:lnTo>
                    <a:pt x="226" y="81"/>
                  </a:lnTo>
                  <a:lnTo>
                    <a:pt x="226" y="81"/>
                  </a:lnTo>
                  <a:lnTo>
                    <a:pt x="221" y="84"/>
                  </a:lnTo>
                  <a:lnTo>
                    <a:pt x="218" y="84"/>
                  </a:lnTo>
                  <a:lnTo>
                    <a:pt x="218" y="84"/>
                  </a:lnTo>
                  <a:lnTo>
                    <a:pt x="216" y="84"/>
                  </a:lnTo>
                  <a:lnTo>
                    <a:pt x="210" y="87"/>
                  </a:lnTo>
                  <a:lnTo>
                    <a:pt x="210" y="87"/>
                  </a:lnTo>
                  <a:lnTo>
                    <a:pt x="213" y="87"/>
                  </a:lnTo>
                  <a:lnTo>
                    <a:pt x="216" y="89"/>
                  </a:lnTo>
                  <a:lnTo>
                    <a:pt x="218" y="87"/>
                  </a:lnTo>
                  <a:lnTo>
                    <a:pt x="218" y="87"/>
                  </a:lnTo>
                  <a:lnTo>
                    <a:pt x="221" y="84"/>
                  </a:lnTo>
                  <a:lnTo>
                    <a:pt x="221" y="87"/>
                  </a:lnTo>
                  <a:lnTo>
                    <a:pt x="221" y="89"/>
                  </a:lnTo>
                  <a:lnTo>
                    <a:pt x="224" y="95"/>
                  </a:lnTo>
                  <a:lnTo>
                    <a:pt x="224" y="95"/>
                  </a:lnTo>
                  <a:lnTo>
                    <a:pt x="221" y="89"/>
                  </a:lnTo>
                  <a:lnTo>
                    <a:pt x="224" y="87"/>
                  </a:lnTo>
                  <a:lnTo>
                    <a:pt x="226" y="84"/>
                  </a:lnTo>
                  <a:lnTo>
                    <a:pt x="226" y="84"/>
                  </a:lnTo>
                  <a:lnTo>
                    <a:pt x="229" y="84"/>
                  </a:lnTo>
                  <a:lnTo>
                    <a:pt x="229" y="81"/>
                  </a:lnTo>
                  <a:lnTo>
                    <a:pt x="232" y="76"/>
                  </a:lnTo>
                  <a:lnTo>
                    <a:pt x="235" y="73"/>
                  </a:lnTo>
                  <a:lnTo>
                    <a:pt x="235" y="73"/>
                  </a:lnTo>
                  <a:lnTo>
                    <a:pt x="240" y="73"/>
                  </a:lnTo>
                  <a:lnTo>
                    <a:pt x="245" y="76"/>
                  </a:lnTo>
                  <a:lnTo>
                    <a:pt x="256" y="84"/>
                  </a:lnTo>
                  <a:lnTo>
                    <a:pt x="256" y="84"/>
                  </a:lnTo>
                  <a:lnTo>
                    <a:pt x="264" y="89"/>
                  </a:lnTo>
                  <a:lnTo>
                    <a:pt x="264" y="89"/>
                  </a:lnTo>
                  <a:lnTo>
                    <a:pt x="261" y="92"/>
                  </a:lnTo>
                  <a:lnTo>
                    <a:pt x="261" y="92"/>
                  </a:lnTo>
                  <a:lnTo>
                    <a:pt x="261" y="92"/>
                  </a:lnTo>
                  <a:lnTo>
                    <a:pt x="261" y="95"/>
                  </a:lnTo>
                  <a:lnTo>
                    <a:pt x="264" y="95"/>
                  </a:lnTo>
                  <a:lnTo>
                    <a:pt x="264" y="100"/>
                  </a:lnTo>
                  <a:lnTo>
                    <a:pt x="264" y="100"/>
                  </a:lnTo>
                  <a:lnTo>
                    <a:pt x="267" y="95"/>
                  </a:lnTo>
                  <a:lnTo>
                    <a:pt x="272" y="98"/>
                  </a:lnTo>
                  <a:lnTo>
                    <a:pt x="272" y="98"/>
                  </a:lnTo>
                  <a:lnTo>
                    <a:pt x="286" y="103"/>
                  </a:lnTo>
                  <a:lnTo>
                    <a:pt x="291" y="106"/>
                  </a:lnTo>
                  <a:lnTo>
                    <a:pt x="291" y="106"/>
                  </a:lnTo>
                  <a:lnTo>
                    <a:pt x="297" y="103"/>
                  </a:lnTo>
                  <a:lnTo>
                    <a:pt x="299" y="106"/>
                  </a:lnTo>
                  <a:lnTo>
                    <a:pt x="310" y="111"/>
                  </a:lnTo>
                  <a:lnTo>
                    <a:pt x="310" y="111"/>
                  </a:lnTo>
                  <a:lnTo>
                    <a:pt x="318" y="119"/>
                  </a:lnTo>
                  <a:lnTo>
                    <a:pt x="326" y="125"/>
                  </a:lnTo>
                  <a:lnTo>
                    <a:pt x="326" y="125"/>
                  </a:lnTo>
                  <a:lnTo>
                    <a:pt x="332" y="127"/>
                  </a:lnTo>
                  <a:lnTo>
                    <a:pt x="337" y="125"/>
                  </a:lnTo>
                  <a:lnTo>
                    <a:pt x="340" y="127"/>
                  </a:lnTo>
                  <a:lnTo>
                    <a:pt x="345" y="130"/>
                  </a:lnTo>
                  <a:lnTo>
                    <a:pt x="345" y="130"/>
                  </a:lnTo>
                  <a:lnTo>
                    <a:pt x="348" y="141"/>
                  </a:lnTo>
                  <a:lnTo>
                    <a:pt x="351" y="151"/>
                  </a:lnTo>
                  <a:lnTo>
                    <a:pt x="351" y="151"/>
                  </a:lnTo>
                  <a:lnTo>
                    <a:pt x="348" y="165"/>
                  </a:lnTo>
                  <a:lnTo>
                    <a:pt x="348" y="170"/>
                  </a:lnTo>
                  <a:lnTo>
                    <a:pt x="345" y="178"/>
                  </a:lnTo>
                  <a:lnTo>
                    <a:pt x="345" y="178"/>
                  </a:lnTo>
                  <a:lnTo>
                    <a:pt x="340" y="187"/>
                  </a:lnTo>
                  <a:lnTo>
                    <a:pt x="334" y="195"/>
                  </a:lnTo>
                  <a:lnTo>
                    <a:pt x="334" y="195"/>
                  </a:lnTo>
                  <a:lnTo>
                    <a:pt x="329" y="203"/>
                  </a:lnTo>
                  <a:lnTo>
                    <a:pt x="326" y="211"/>
                  </a:lnTo>
                  <a:lnTo>
                    <a:pt x="324" y="219"/>
                  </a:lnTo>
                  <a:lnTo>
                    <a:pt x="318" y="227"/>
                  </a:lnTo>
                  <a:lnTo>
                    <a:pt x="318" y="227"/>
                  </a:lnTo>
                  <a:lnTo>
                    <a:pt x="315" y="227"/>
                  </a:lnTo>
                  <a:lnTo>
                    <a:pt x="313" y="224"/>
                  </a:lnTo>
                  <a:lnTo>
                    <a:pt x="313" y="224"/>
                  </a:lnTo>
                  <a:lnTo>
                    <a:pt x="315" y="230"/>
                  </a:lnTo>
                  <a:lnTo>
                    <a:pt x="315" y="230"/>
                  </a:lnTo>
                  <a:lnTo>
                    <a:pt x="315" y="238"/>
                  </a:lnTo>
                  <a:lnTo>
                    <a:pt x="315" y="243"/>
                  </a:lnTo>
                  <a:lnTo>
                    <a:pt x="315" y="251"/>
                  </a:lnTo>
                  <a:lnTo>
                    <a:pt x="315" y="251"/>
                  </a:lnTo>
                  <a:lnTo>
                    <a:pt x="318" y="257"/>
                  </a:lnTo>
                  <a:lnTo>
                    <a:pt x="315" y="262"/>
                  </a:lnTo>
                  <a:lnTo>
                    <a:pt x="315" y="267"/>
                  </a:lnTo>
                  <a:lnTo>
                    <a:pt x="315" y="273"/>
                  </a:lnTo>
                  <a:lnTo>
                    <a:pt x="315" y="273"/>
                  </a:lnTo>
                  <a:lnTo>
                    <a:pt x="315" y="281"/>
                  </a:lnTo>
                  <a:lnTo>
                    <a:pt x="313" y="284"/>
                  </a:lnTo>
                  <a:lnTo>
                    <a:pt x="313" y="286"/>
                  </a:lnTo>
                  <a:lnTo>
                    <a:pt x="313" y="292"/>
                  </a:lnTo>
                  <a:lnTo>
                    <a:pt x="313" y="292"/>
                  </a:lnTo>
                  <a:lnTo>
                    <a:pt x="313" y="297"/>
                  </a:lnTo>
                  <a:lnTo>
                    <a:pt x="313" y="297"/>
                  </a:lnTo>
                  <a:lnTo>
                    <a:pt x="310" y="302"/>
                  </a:lnTo>
                  <a:lnTo>
                    <a:pt x="310" y="308"/>
                  </a:lnTo>
                  <a:lnTo>
                    <a:pt x="310" y="308"/>
                  </a:lnTo>
                  <a:lnTo>
                    <a:pt x="310" y="313"/>
                  </a:lnTo>
                  <a:lnTo>
                    <a:pt x="305" y="319"/>
                  </a:lnTo>
                  <a:lnTo>
                    <a:pt x="302" y="324"/>
                  </a:lnTo>
                  <a:lnTo>
                    <a:pt x="302" y="329"/>
                  </a:lnTo>
                  <a:lnTo>
                    <a:pt x="302" y="329"/>
                  </a:lnTo>
                  <a:lnTo>
                    <a:pt x="302" y="335"/>
                  </a:lnTo>
                  <a:lnTo>
                    <a:pt x="299" y="338"/>
                  </a:lnTo>
                  <a:lnTo>
                    <a:pt x="294" y="340"/>
                  </a:lnTo>
                  <a:lnTo>
                    <a:pt x="294" y="340"/>
                  </a:lnTo>
                  <a:lnTo>
                    <a:pt x="291" y="343"/>
                  </a:lnTo>
                  <a:lnTo>
                    <a:pt x="288" y="346"/>
                  </a:lnTo>
                  <a:lnTo>
                    <a:pt x="286" y="343"/>
                  </a:lnTo>
                  <a:lnTo>
                    <a:pt x="286" y="343"/>
                  </a:lnTo>
                  <a:lnTo>
                    <a:pt x="280" y="346"/>
                  </a:lnTo>
                  <a:lnTo>
                    <a:pt x="278" y="346"/>
                  </a:lnTo>
                  <a:lnTo>
                    <a:pt x="275" y="346"/>
                  </a:lnTo>
                  <a:lnTo>
                    <a:pt x="272" y="346"/>
                  </a:lnTo>
                  <a:lnTo>
                    <a:pt x="272" y="346"/>
                  </a:lnTo>
                  <a:lnTo>
                    <a:pt x="267" y="351"/>
                  </a:lnTo>
                  <a:lnTo>
                    <a:pt x="253" y="362"/>
                  </a:lnTo>
                  <a:lnTo>
                    <a:pt x="253" y="362"/>
                  </a:lnTo>
                  <a:lnTo>
                    <a:pt x="248" y="370"/>
                  </a:lnTo>
                  <a:lnTo>
                    <a:pt x="248" y="375"/>
                  </a:lnTo>
                  <a:lnTo>
                    <a:pt x="251" y="383"/>
                  </a:lnTo>
                  <a:lnTo>
                    <a:pt x="251" y="383"/>
                  </a:lnTo>
                  <a:lnTo>
                    <a:pt x="251" y="389"/>
                  </a:lnTo>
                  <a:lnTo>
                    <a:pt x="251" y="394"/>
                  </a:lnTo>
                  <a:lnTo>
                    <a:pt x="251" y="400"/>
                  </a:lnTo>
                  <a:lnTo>
                    <a:pt x="251" y="402"/>
                  </a:lnTo>
                  <a:lnTo>
                    <a:pt x="251" y="402"/>
                  </a:lnTo>
                  <a:lnTo>
                    <a:pt x="248" y="405"/>
                  </a:lnTo>
                  <a:lnTo>
                    <a:pt x="248" y="408"/>
                  </a:lnTo>
                  <a:lnTo>
                    <a:pt x="248" y="410"/>
                  </a:lnTo>
                  <a:lnTo>
                    <a:pt x="243" y="413"/>
                  </a:lnTo>
                  <a:lnTo>
                    <a:pt x="243" y="413"/>
                  </a:lnTo>
                  <a:lnTo>
                    <a:pt x="237" y="418"/>
                  </a:lnTo>
                  <a:lnTo>
                    <a:pt x="237" y="424"/>
                  </a:lnTo>
                  <a:lnTo>
                    <a:pt x="237" y="427"/>
                  </a:lnTo>
                  <a:lnTo>
                    <a:pt x="237" y="432"/>
                  </a:lnTo>
                  <a:lnTo>
                    <a:pt x="237" y="432"/>
                  </a:lnTo>
                  <a:lnTo>
                    <a:pt x="235" y="437"/>
                  </a:lnTo>
                  <a:lnTo>
                    <a:pt x="235" y="443"/>
                  </a:lnTo>
                  <a:lnTo>
                    <a:pt x="235" y="445"/>
                  </a:lnTo>
                  <a:lnTo>
                    <a:pt x="229" y="451"/>
                  </a:lnTo>
                  <a:lnTo>
                    <a:pt x="229" y="451"/>
                  </a:lnTo>
                  <a:lnTo>
                    <a:pt x="226" y="456"/>
                  </a:lnTo>
                  <a:lnTo>
                    <a:pt x="226" y="459"/>
                  </a:lnTo>
                  <a:lnTo>
                    <a:pt x="224" y="462"/>
                  </a:lnTo>
                  <a:lnTo>
                    <a:pt x="218" y="470"/>
                  </a:lnTo>
                  <a:lnTo>
                    <a:pt x="218" y="470"/>
                  </a:lnTo>
                  <a:lnTo>
                    <a:pt x="216" y="467"/>
                  </a:lnTo>
                  <a:lnTo>
                    <a:pt x="216" y="462"/>
                  </a:lnTo>
                  <a:lnTo>
                    <a:pt x="216" y="462"/>
                  </a:lnTo>
                  <a:lnTo>
                    <a:pt x="218" y="456"/>
                  </a:lnTo>
                  <a:lnTo>
                    <a:pt x="213" y="453"/>
                  </a:lnTo>
                  <a:lnTo>
                    <a:pt x="213" y="453"/>
                  </a:lnTo>
                  <a:lnTo>
                    <a:pt x="210" y="451"/>
                  </a:lnTo>
                  <a:lnTo>
                    <a:pt x="208" y="445"/>
                  </a:lnTo>
                  <a:lnTo>
                    <a:pt x="208" y="445"/>
                  </a:lnTo>
                  <a:lnTo>
                    <a:pt x="205" y="443"/>
                  </a:lnTo>
                  <a:lnTo>
                    <a:pt x="199" y="440"/>
                  </a:lnTo>
                  <a:lnTo>
                    <a:pt x="197" y="437"/>
                  </a:lnTo>
                  <a:lnTo>
                    <a:pt x="197" y="437"/>
                  </a:lnTo>
                  <a:lnTo>
                    <a:pt x="194" y="437"/>
                  </a:lnTo>
                  <a:lnTo>
                    <a:pt x="191" y="437"/>
                  </a:lnTo>
                  <a:lnTo>
                    <a:pt x="191" y="437"/>
                  </a:lnTo>
                  <a:lnTo>
                    <a:pt x="191" y="437"/>
                  </a:lnTo>
                  <a:lnTo>
                    <a:pt x="191" y="435"/>
                  </a:lnTo>
                  <a:lnTo>
                    <a:pt x="189" y="429"/>
                  </a:lnTo>
                  <a:lnTo>
                    <a:pt x="189" y="429"/>
                  </a:lnTo>
                  <a:lnTo>
                    <a:pt x="186" y="424"/>
                  </a:lnTo>
                  <a:lnTo>
                    <a:pt x="186" y="421"/>
                  </a:lnTo>
                  <a:lnTo>
                    <a:pt x="186" y="421"/>
                  </a:lnTo>
                  <a:lnTo>
                    <a:pt x="178" y="424"/>
                  </a:lnTo>
                  <a:lnTo>
                    <a:pt x="178" y="427"/>
                  </a:lnTo>
                  <a:lnTo>
                    <a:pt x="175" y="427"/>
                  </a:lnTo>
                  <a:lnTo>
                    <a:pt x="175" y="427"/>
                  </a:lnTo>
                  <a:lnTo>
                    <a:pt x="175" y="424"/>
                  </a:lnTo>
                  <a:lnTo>
                    <a:pt x="178" y="424"/>
                  </a:lnTo>
                  <a:lnTo>
                    <a:pt x="178" y="424"/>
                  </a:lnTo>
                  <a:lnTo>
                    <a:pt x="178" y="421"/>
                  </a:lnTo>
                  <a:lnTo>
                    <a:pt x="183" y="410"/>
                  </a:lnTo>
                  <a:lnTo>
                    <a:pt x="183" y="410"/>
                  </a:lnTo>
                  <a:lnTo>
                    <a:pt x="186" y="408"/>
                  </a:lnTo>
                  <a:lnTo>
                    <a:pt x="186" y="408"/>
                  </a:lnTo>
                  <a:lnTo>
                    <a:pt x="186" y="408"/>
                  </a:lnTo>
                  <a:lnTo>
                    <a:pt x="186" y="408"/>
                  </a:lnTo>
                  <a:lnTo>
                    <a:pt x="186" y="405"/>
                  </a:lnTo>
                  <a:lnTo>
                    <a:pt x="186" y="405"/>
                  </a:lnTo>
                  <a:lnTo>
                    <a:pt x="186" y="405"/>
                  </a:lnTo>
                  <a:lnTo>
                    <a:pt x="189" y="402"/>
                  </a:lnTo>
                  <a:lnTo>
                    <a:pt x="191" y="400"/>
                  </a:lnTo>
                  <a:lnTo>
                    <a:pt x="191" y="400"/>
                  </a:lnTo>
                  <a:lnTo>
                    <a:pt x="191" y="397"/>
                  </a:lnTo>
                  <a:lnTo>
                    <a:pt x="194" y="397"/>
                  </a:lnTo>
                  <a:lnTo>
                    <a:pt x="197" y="397"/>
                  </a:lnTo>
                  <a:lnTo>
                    <a:pt x="199" y="394"/>
                  </a:lnTo>
                  <a:lnTo>
                    <a:pt x="199" y="394"/>
                  </a:lnTo>
                  <a:lnTo>
                    <a:pt x="199" y="386"/>
                  </a:lnTo>
                  <a:lnTo>
                    <a:pt x="199" y="383"/>
                  </a:lnTo>
                  <a:lnTo>
                    <a:pt x="199" y="383"/>
                  </a:lnTo>
                  <a:lnTo>
                    <a:pt x="197" y="378"/>
                  </a:lnTo>
                  <a:lnTo>
                    <a:pt x="197" y="378"/>
                  </a:lnTo>
                  <a:lnTo>
                    <a:pt x="191" y="378"/>
                  </a:lnTo>
                  <a:lnTo>
                    <a:pt x="191" y="378"/>
                  </a:lnTo>
                  <a:lnTo>
                    <a:pt x="194" y="370"/>
                  </a:lnTo>
                  <a:lnTo>
                    <a:pt x="191" y="367"/>
                  </a:lnTo>
                  <a:lnTo>
                    <a:pt x="191" y="362"/>
                  </a:lnTo>
                  <a:lnTo>
                    <a:pt x="191" y="362"/>
                  </a:lnTo>
                  <a:lnTo>
                    <a:pt x="189" y="356"/>
                  </a:lnTo>
                  <a:lnTo>
                    <a:pt x="186" y="356"/>
                  </a:lnTo>
                  <a:lnTo>
                    <a:pt x="186" y="356"/>
                  </a:lnTo>
                  <a:lnTo>
                    <a:pt x="183" y="356"/>
                  </a:lnTo>
                  <a:lnTo>
                    <a:pt x="181" y="356"/>
                  </a:lnTo>
                  <a:lnTo>
                    <a:pt x="181" y="351"/>
                  </a:lnTo>
                  <a:lnTo>
                    <a:pt x="181" y="351"/>
                  </a:lnTo>
                  <a:lnTo>
                    <a:pt x="181" y="346"/>
                  </a:lnTo>
                  <a:lnTo>
                    <a:pt x="181" y="343"/>
                  </a:lnTo>
                  <a:lnTo>
                    <a:pt x="178" y="340"/>
                  </a:lnTo>
                  <a:lnTo>
                    <a:pt x="178" y="340"/>
                  </a:lnTo>
                  <a:lnTo>
                    <a:pt x="175" y="338"/>
                  </a:lnTo>
                  <a:lnTo>
                    <a:pt x="172" y="338"/>
                  </a:lnTo>
                  <a:lnTo>
                    <a:pt x="172" y="338"/>
                  </a:lnTo>
                  <a:lnTo>
                    <a:pt x="167" y="338"/>
                  </a:lnTo>
                  <a:lnTo>
                    <a:pt x="159" y="335"/>
                  </a:lnTo>
                  <a:lnTo>
                    <a:pt x="159" y="335"/>
                  </a:lnTo>
                  <a:lnTo>
                    <a:pt x="159" y="335"/>
                  </a:lnTo>
                  <a:lnTo>
                    <a:pt x="159" y="332"/>
                  </a:lnTo>
                  <a:lnTo>
                    <a:pt x="159" y="324"/>
                  </a:lnTo>
                  <a:lnTo>
                    <a:pt x="159" y="324"/>
                  </a:lnTo>
                  <a:lnTo>
                    <a:pt x="162" y="319"/>
                  </a:lnTo>
                  <a:lnTo>
                    <a:pt x="159" y="311"/>
                  </a:lnTo>
                  <a:lnTo>
                    <a:pt x="159" y="311"/>
                  </a:lnTo>
                  <a:lnTo>
                    <a:pt x="156" y="305"/>
                  </a:lnTo>
                  <a:lnTo>
                    <a:pt x="154" y="302"/>
                  </a:lnTo>
                  <a:lnTo>
                    <a:pt x="154" y="302"/>
                  </a:lnTo>
                  <a:lnTo>
                    <a:pt x="156" y="300"/>
                  </a:lnTo>
                  <a:lnTo>
                    <a:pt x="154" y="297"/>
                  </a:lnTo>
                  <a:lnTo>
                    <a:pt x="154" y="297"/>
                  </a:lnTo>
                  <a:lnTo>
                    <a:pt x="154" y="294"/>
                  </a:lnTo>
                  <a:lnTo>
                    <a:pt x="154" y="292"/>
                  </a:lnTo>
                  <a:lnTo>
                    <a:pt x="154" y="292"/>
                  </a:lnTo>
                  <a:lnTo>
                    <a:pt x="156" y="286"/>
                  </a:lnTo>
                  <a:lnTo>
                    <a:pt x="156" y="284"/>
                  </a:lnTo>
                  <a:lnTo>
                    <a:pt x="154" y="281"/>
                  </a:lnTo>
                  <a:lnTo>
                    <a:pt x="154" y="281"/>
                  </a:lnTo>
                  <a:lnTo>
                    <a:pt x="151" y="278"/>
                  </a:lnTo>
                  <a:lnTo>
                    <a:pt x="146" y="276"/>
                  </a:lnTo>
                  <a:lnTo>
                    <a:pt x="146" y="276"/>
                  </a:lnTo>
                  <a:lnTo>
                    <a:pt x="143" y="273"/>
                  </a:lnTo>
                  <a:lnTo>
                    <a:pt x="146" y="273"/>
                  </a:lnTo>
                  <a:lnTo>
                    <a:pt x="146" y="270"/>
                  </a:lnTo>
                  <a:lnTo>
                    <a:pt x="146" y="267"/>
                  </a:lnTo>
                  <a:lnTo>
                    <a:pt x="132" y="267"/>
                  </a:lnTo>
                  <a:lnTo>
                    <a:pt x="132" y="267"/>
                  </a:lnTo>
                  <a:lnTo>
                    <a:pt x="127" y="259"/>
                  </a:lnTo>
                  <a:lnTo>
                    <a:pt x="127" y="257"/>
                  </a:lnTo>
                  <a:lnTo>
                    <a:pt x="127" y="257"/>
                  </a:lnTo>
                  <a:lnTo>
                    <a:pt x="127" y="254"/>
                  </a:lnTo>
                  <a:lnTo>
                    <a:pt x="127" y="249"/>
                  </a:lnTo>
                  <a:lnTo>
                    <a:pt x="127" y="249"/>
                  </a:lnTo>
                  <a:lnTo>
                    <a:pt x="127" y="243"/>
                  </a:lnTo>
                  <a:lnTo>
                    <a:pt x="124" y="243"/>
                  </a:lnTo>
                  <a:lnTo>
                    <a:pt x="121" y="240"/>
                  </a:lnTo>
                  <a:lnTo>
                    <a:pt x="121" y="240"/>
                  </a:lnTo>
                  <a:lnTo>
                    <a:pt x="116" y="235"/>
                  </a:lnTo>
                  <a:lnTo>
                    <a:pt x="110" y="232"/>
                  </a:lnTo>
                  <a:lnTo>
                    <a:pt x="110" y="232"/>
                  </a:lnTo>
                  <a:lnTo>
                    <a:pt x="108" y="232"/>
                  </a:lnTo>
                  <a:lnTo>
                    <a:pt x="105" y="230"/>
                  </a:lnTo>
                  <a:lnTo>
                    <a:pt x="105" y="227"/>
                  </a:lnTo>
                  <a:lnTo>
                    <a:pt x="102" y="227"/>
                  </a:lnTo>
                  <a:lnTo>
                    <a:pt x="102" y="227"/>
                  </a:lnTo>
                  <a:lnTo>
                    <a:pt x="100" y="224"/>
                  </a:lnTo>
                  <a:lnTo>
                    <a:pt x="97" y="224"/>
                  </a:lnTo>
                  <a:lnTo>
                    <a:pt x="94" y="222"/>
                  </a:lnTo>
                  <a:lnTo>
                    <a:pt x="92" y="222"/>
                  </a:lnTo>
                  <a:lnTo>
                    <a:pt x="92" y="222"/>
                  </a:lnTo>
                  <a:lnTo>
                    <a:pt x="86" y="222"/>
                  </a:lnTo>
                  <a:lnTo>
                    <a:pt x="83" y="219"/>
                  </a:lnTo>
                  <a:lnTo>
                    <a:pt x="81" y="213"/>
                  </a:lnTo>
                  <a:lnTo>
                    <a:pt x="81" y="213"/>
                  </a:lnTo>
                  <a:lnTo>
                    <a:pt x="78" y="211"/>
                  </a:lnTo>
                  <a:lnTo>
                    <a:pt x="78" y="205"/>
                  </a:lnTo>
                  <a:lnTo>
                    <a:pt x="78" y="192"/>
                  </a:lnTo>
                  <a:lnTo>
                    <a:pt x="78" y="192"/>
                  </a:lnTo>
                  <a:lnTo>
                    <a:pt x="75" y="189"/>
                  </a:lnTo>
                  <a:lnTo>
                    <a:pt x="70" y="189"/>
                  </a:lnTo>
                  <a:lnTo>
                    <a:pt x="62" y="195"/>
                  </a:lnTo>
                  <a:lnTo>
                    <a:pt x="62" y="195"/>
                  </a:lnTo>
                  <a:lnTo>
                    <a:pt x="59" y="197"/>
                  </a:lnTo>
                  <a:lnTo>
                    <a:pt x="59" y="197"/>
                  </a:lnTo>
                  <a:lnTo>
                    <a:pt x="56" y="200"/>
                  </a:lnTo>
                  <a:lnTo>
                    <a:pt x="56" y="200"/>
                  </a:lnTo>
                  <a:lnTo>
                    <a:pt x="56" y="200"/>
                  </a:lnTo>
                  <a:lnTo>
                    <a:pt x="54" y="203"/>
                  </a:lnTo>
                  <a:lnTo>
                    <a:pt x="51" y="205"/>
                  </a:lnTo>
                  <a:lnTo>
                    <a:pt x="51" y="205"/>
                  </a:lnTo>
                  <a:lnTo>
                    <a:pt x="48" y="208"/>
                  </a:lnTo>
                  <a:lnTo>
                    <a:pt x="46" y="205"/>
                  </a:lnTo>
                  <a:lnTo>
                    <a:pt x="43" y="205"/>
                  </a:lnTo>
                  <a:lnTo>
                    <a:pt x="38" y="205"/>
                  </a:lnTo>
                  <a:lnTo>
                    <a:pt x="38" y="205"/>
                  </a:lnTo>
                  <a:lnTo>
                    <a:pt x="35" y="205"/>
                  </a:lnTo>
                  <a:lnTo>
                    <a:pt x="32" y="205"/>
                  </a:lnTo>
                  <a:lnTo>
                    <a:pt x="30" y="197"/>
                  </a:lnTo>
                  <a:lnTo>
                    <a:pt x="30" y="197"/>
                  </a:lnTo>
                  <a:lnTo>
                    <a:pt x="30" y="192"/>
                  </a:lnTo>
                  <a:lnTo>
                    <a:pt x="30" y="189"/>
                  </a:lnTo>
                  <a:lnTo>
                    <a:pt x="30" y="189"/>
                  </a:lnTo>
                  <a:lnTo>
                    <a:pt x="30" y="187"/>
                  </a:lnTo>
                  <a:lnTo>
                    <a:pt x="27" y="187"/>
                  </a:lnTo>
                  <a:lnTo>
                    <a:pt x="27" y="187"/>
                  </a:lnTo>
                  <a:lnTo>
                    <a:pt x="24" y="189"/>
                  </a:lnTo>
                  <a:lnTo>
                    <a:pt x="19" y="192"/>
                  </a:lnTo>
                  <a:lnTo>
                    <a:pt x="19" y="192"/>
                  </a:lnTo>
                  <a:lnTo>
                    <a:pt x="13" y="192"/>
                  </a:lnTo>
                  <a:lnTo>
                    <a:pt x="11" y="189"/>
                  </a:lnTo>
                  <a:lnTo>
                    <a:pt x="11" y="187"/>
                  </a:lnTo>
                  <a:lnTo>
                    <a:pt x="11" y="187"/>
                  </a:lnTo>
                  <a:lnTo>
                    <a:pt x="11" y="187"/>
                  </a:lnTo>
                  <a:lnTo>
                    <a:pt x="8" y="187"/>
                  </a:lnTo>
                  <a:lnTo>
                    <a:pt x="8" y="184"/>
                  </a:lnTo>
                  <a:lnTo>
                    <a:pt x="8" y="184"/>
                  </a:lnTo>
                  <a:lnTo>
                    <a:pt x="8" y="181"/>
                  </a:lnTo>
                  <a:lnTo>
                    <a:pt x="8" y="181"/>
                  </a:lnTo>
                  <a:lnTo>
                    <a:pt x="3" y="173"/>
                  </a:lnTo>
                  <a:lnTo>
                    <a:pt x="0" y="165"/>
                  </a:lnTo>
                  <a:lnTo>
                    <a:pt x="0" y="165"/>
                  </a:lnTo>
                  <a:lnTo>
                    <a:pt x="0" y="160"/>
                  </a:lnTo>
                  <a:lnTo>
                    <a:pt x="0" y="160"/>
                  </a:lnTo>
                  <a:lnTo>
                    <a:pt x="0" y="160"/>
                  </a:lnTo>
                  <a:lnTo>
                    <a:pt x="0" y="157"/>
                  </a:lnTo>
                  <a:lnTo>
                    <a:pt x="0" y="154"/>
                  </a:lnTo>
                  <a:lnTo>
                    <a:pt x="3" y="151"/>
                  </a:lnTo>
                  <a:lnTo>
                    <a:pt x="5" y="146"/>
                  </a:lnTo>
                  <a:lnTo>
                    <a:pt x="5" y="146"/>
                  </a:lnTo>
                  <a:lnTo>
                    <a:pt x="8" y="135"/>
                  </a:lnTo>
                  <a:lnTo>
                    <a:pt x="8" y="135"/>
                  </a:lnTo>
                  <a:lnTo>
                    <a:pt x="11" y="133"/>
                  </a:lnTo>
                  <a:lnTo>
                    <a:pt x="16" y="127"/>
                  </a:lnTo>
                  <a:lnTo>
                    <a:pt x="16" y="127"/>
                  </a:lnTo>
                  <a:lnTo>
                    <a:pt x="19" y="125"/>
                  </a:lnTo>
                  <a:lnTo>
                    <a:pt x="21" y="122"/>
                  </a:lnTo>
                  <a:lnTo>
                    <a:pt x="24" y="122"/>
                  </a:lnTo>
                  <a:lnTo>
                    <a:pt x="24" y="122"/>
                  </a:lnTo>
                  <a:lnTo>
                    <a:pt x="24" y="122"/>
                  </a:lnTo>
                  <a:lnTo>
                    <a:pt x="27" y="119"/>
                  </a:lnTo>
                  <a:lnTo>
                    <a:pt x="30" y="116"/>
                  </a:lnTo>
                  <a:lnTo>
                    <a:pt x="30" y="116"/>
                  </a:lnTo>
                  <a:lnTo>
                    <a:pt x="32" y="108"/>
                  </a:lnTo>
                  <a:lnTo>
                    <a:pt x="32" y="95"/>
                  </a:lnTo>
                  <a:lnTo>
                    <a:pt x="35" y="79"/>
                  </a:lnTo>
                  <a:lnTo>
                    <a:pt x="35" y="79"/>
                  </a:lnTo>
                  <a:lnTo>
                    <a:pt x="35" y="76"/>
                  </a:lnTo>
                  <a:lnTo>
                    <a:pt x="35" y="73"/>
                  </a:lnTo>
                  <a:lnTo>
                    <a:pt x="30" y="65"/>
                  </a:lnTo>
                  <a:lnTo>
                    <a:pt x="30" y="65"/>
                  </a:lnTo>
                  <a:lnTo>
                    <a:pt x="30" y="60"/>
                  </a:lnTo>
                  <a:lnTo>
                    <a:pt x="32" y="60"/>
                  </a:lnTo>
                  <a:lnTo>
                    <a:pt x="35" y="60"/>
                  </a:lnTo>
                  <a:lnTo>
                    <a:pt x="35" y="60"/>
                  </a:lnTo>
                  <a:lnTo>
                    <a:pt x="38" y="60"/>
                  </a:lnTo>
                  <a:lnTo>
                    <a:pt x="38" y="57"/>
                  </a:lnTo>
                  <a:lnTo>
                    <a:pt x="38" y="54"/>
                  </a:lnTo>
                  <a:lnTo>
                    <a:pt x="35" y="54"/>
                  </a:lnTo>
                  <a:lnTo>
                    <a:pt x="35" y="54"/>
                  </a:lnTo>
                  <a:lnTo>
                    <a:pt x="32" y="52"/>
                  </a:lnTo>
                  <a:lnTo>
                    <a:pt x="32" y="49"/>
                  </a:lnTo>
                  <a:lnTo>
                    <a:pt x="32" y="49"/>
                  </a:lnTo>
                  <a:lnTo>
                    <a:pt x="46" y="46"/>
                  </a:lnTo>
                  <a:lnTo>
                    <a:pt x="46" y="46"/>
                  </a:lnTo>
                  <a:lnTo>
                    <a:pt x="48" y="46"/>
                  </a:lnTo>
                  <a:lnTo>
                    <a:pt x="46" y="44"/>
                  </a:lnTo>
                  <a:lnTo>
                    <a:pt x="48" y="44"/>
                  </a:lnTo>
                  <a:lnTo>
                    <a:pt x="48" y="44"/>
                  </a:lnTo>
                  <a:lnTo>
                    <a:pt x="48" y="44"/>
                  </a:lnTo>
                  <a:lnTo>
                    <a:pt x="51" y="46"/>
                  </a:lnTo>
                  <a:lnTo>
                    <a:pt x="51" y="46"/>
                  </a:lnTo>
                  <a:lnTo>
                    <a:pt x="54" y="44"/>
                  </a:lnTo>
                  <a:lnTo>
                    <a:pt x="54" y="44"/>
                  </a:lnTo>
                  <a:lnTo>
                    <a:pt x="54" y="46"/>
                  </a:lnTo>
                  <a:lnTo>
                    <a:pt x="54" y="49"/>
                  </a:lnTo>
                  <a:lnTo>
                    <a:pt x="54" y="52"/>
                  </a:lnTo>
                  <a:lnTo>
                    <a:pt x="56" y="52"/>
                  </a:lnTo>
                  <a:lnTo>
                    <a:pt x="56" y="52"/>
                  </a:lnTo>
                  <a:lnTo>
                    <a:pt x="59" y="54"/>
                  </a:lnTo>
                  <a:lnTo>
                    <a:pt x="59" y="54"/>
                  </a:lnTo>
                  <a:lnTo>
                    <a:pt x="59" y="54"/>
                  </a:lnTo>
                  <a:lnTo>
                    <a:pt x="65" y="57"/>
                  </a:lnTo>
                  <a:lnTo>
                    <a:pt x="67" y="57"/>
                  </a:lnTo>
                  <a:lnTo>
                    <a:pt x="70" y="57"/>
                  </a:lnTo>
                  <a:lnTo>
                    <a:pt x="70" y="57"/>
                  </a:lnTo>
                  <a:lnTo>
                    <a:pt x="73" y="57"/>
                  </a:lnTo>
                  <a:lnTo>
                    <a:pt x="75" y="54"/>
                  </a:lnTo>
                  <a:lnTo>
                    <a:pt x="75" y="54"/>
                  </a:lnTo>
                  <a:lnTo>
                    <a:pt x="81" y="49"/>
                  </a:lnTo>
                  <a:lnTo>
                    <a:pt x="83" y="49"/>
                  </a:lnTo>
                  <a:lnTo>
                    <a:pt x="83" y="49"/>
                  </a:lnTo>
                  <a:lnTo>
                    <a:pt x="83" y="46"/>
                  </a:lnTo>
                  <a:lnTo>
                    <a:pt x="83" y="49"/>
                  </a:lnTo>
                  <a:lnTo>
                    <a:pt x="86" y="44"/>
                  </a:lnTo>
                  <a:lnTo>
                    <a:pt x="86" y="44"/>
                  </a:lnTo>
                  <a:lnTo>
                    <a:pt x="86" y="41"/>
                  </a:lnTo>
                  <a:lnTo>
                    <a:pt x="92" y="38"/>
                  </a:lnTo>
                  <a:lnTo>
                    <a:pt x="92" y="38"/>
                  </a:lnTo>
                  <a:lnTo>
                    <a:pt x="92" y="36"/>
                  </a:lnTo>
                  <a:lnTo>
                    <a:pt x="89" y="36"/>
                  </a:lnTo>
                  <a:lnTo>
                    <a:pt x="89" y="36"/>
                  </a:lnTo>
                  <a:lnTo>
                    <a:pt x="86" y="36"/>
                  </a:lnTo>
                  <a:lnTo>
                    <a:pt x="83" y="30"/>
                  </a:lnTo>
                  <a:lnTo>
                    <a:pt x="83" y="25"/>
                  </a:lnTo>
                  <a:lnTo>
                    <a:pt x="83" y="25"/>
                  </a:lnTo>
                  <a:lnTo>
                    <a:pt x="83" y="19"/>
                  </a:lnTo>
                  <a:lnTo>
                    <a:pt x="81" y="17"/>
                  </a:lnTo>
                  <a:lnTo>
                    <a:pt x="81" y="14"/>
                  </a:lnTo>
                  <a:lnTo>
                    <a:pt x="81" y="14"/>
                  </a:lnTo>
                  <a:lnTo>
                    <a:pt x="81" y="14"/>
                  </a:lnTo>
                  <a:lnTo>
                    <a:pt x="86" y="14"/>
                  </a:lnTo>
                  <a:lnTo>
                    <a:pt x="89" y="14"/>
                  </a:lnTo>
                  <a:lnTo>
                    <a:pt x="92" y="17"/>
                  </a:lnTo>
                  <a:lnTo>
                    <a:pt x="94" y="17"/>
                  </a:lnTo>
                  <a:lnTo>
                    <a:pt x="94" y="17"/>
                  </a:lnTo>
                  <a:lnTo>
                    <a:pt x="100" y="17"/>
                  </a:lnTo>
                  <a:lnTo>
                    <a:pt x="102" y="17"/>
                  </a:lnTo>
                  <a:lnTo>
                    <a:pt x="102" y="17"/>
                  </a:lnTo>
                  <a:lnTo>
                    <a:pt x="102" y="14"/>
                  </a:lnTo>
                  <a:lnTo>
                    <a:pt x="102" y="14"/>
                  </a:lnTo>
                  <a:lnTo>
                    <a:pt x="102" y="14"/>
                  </a:lnTo>
                  <a:lnTo>
                    <a:pt x="105" y="14"/>
                  </a:lnTo>
                  <a:lnTo>
                    <a:pt x="113" y="9"/>
                  </a:lnTo>
                  <a:lnTo>
                    <a:pt x="113" y="9"/>
                  </a:lnTo>
                  <a:lnTo>
                    <a:pt x="116" y="6"/>
                  </a:lnTo>
                  <a:lnTo>
                    <a:pt x="119" y="0"/>
                  </a:lnTo>
                  <a:lnTo>
                    <a:pt x="119" y="0"/>
                  </a:lnTo>
                  <a:lnTo>
                    <a:pt x="121" y="3"/>
                  </a:lnTo>
                  <a:lnTo>
                    <a:pt x="124" y="3"/>
                  </a:lnTo>
                  <a:lnTo>
                    <a:pt x="121" y="6"/>
                  </a:lnTo>
                  <a:lnTo>
                    <a:pt x="121" y="6"/>
                  </a:lnTo>
                  <a:lnTo>
                    <a:pt x="121" y="6"/>
                  </a:lnTo>
                  <a:lnTo>
                    <a:pt x="124" y="9"/>
                  </a:lnTo>
                  <a:lnTo>
                    <a:pt x="124" y="9"/>
                  </a:lnTo>
                  <a:lnTo>
                    <a:pt x="127" y="9"/>
                  </a:lnTo>
                  <a:lnTo>
                    <a:pt x="127" y="9"/>
                  </a:lnTo>
                  <a:lnTo>
                    <a:pt x="127" y="11"/>
                  </a:lnTo>
                  <a:lnTo>
                    <a:pt x="127" y="14"/>
                  </a:lnTo>
                  <a:lnTo>
                    <a:pt x="124" y="19"/>
                  </a:lnTo>
                  <a:lnTo>
                    <a:pt x="124" y="19"/>
                  </a:lnTo>
                  <a:lnTo>
                    <a:pt x="124" y="22"/>
                  </a:lnTo>
                  <a:lnTo>
                    <a:pt x="124" y="25"/>
                  </a:lnTo>
                  <a:lnTo>
                    <a:pt x="124" y="25"/>
                  </a:lnTo>
                  <a:lnTo>
                    <a:pt x="124" y="27"/>
                  </a:lnTo>
                  <a:lnTo>
                    <a:pt x="124" y="33"/>
                  </a:lnTo>
                  <a:lnTo>
                    <a:pt x="124" y="33"/>
                  </a:lnTo>
                  <a:lnTo>
                    <a:pt x="124" y="36"/>
                  </a:lnTo>
                  <a:lnTo>
                    <a:pt x="127" y="38"/>
                  </a:lnTo>
                  <a:lnTo>
                    <a:pt x="127" y="38"/>
                  </a:lnTo>
                  <a:lnTo>
                    <a:pt x="127" y="44"/>
                  </a:lnTo>
                  <a:lnTo>
                    <a:pt x="129" y="46"/>
                  </a:lnTo>
                  <a:lnTo>
                    <a:pt x="129" y="46"/>
                  </a:lnTo>
                  <a:lnTo>
                    <a:pt x="129" y="49"/>
                  </a:lnTo>
                  <a:lnTo>
                    <a:pt x="132" y="49"/>
                  </a:lnTo>
                  <a:lnTo>
                    <a:pt x="135" y="52"/>
                  </a:lnTo>
                  <a:lnTo>
                    <a:pt x="135" y="52"/>
                  </a:lnTo>
                  <a:lnTo>
                    <a:pt x="135" y="49"/>
                  </a:lnTo>
                  <a:lnTo>
                    <a:pt x="137" y="49"/>
                  </a:lnTo>
                  <a:lnTo>
                    <a:pt x="137" y="49"/>
                  </a:lnTo>
                  <a:lnTo>
                    <a:pt x="137" y="49"/>
                  </a:lnTo>
                  <a:lnTo>
                    <a:pt x="143" y="44"/>
                  </a:lnTo>
                  <a:lnTo>
                    <a:pt x="143" y="44"/>
                  </a:lnTo>
                  <a:lnTo>
                    <a:pt x="146" y="41"/>
                  </a:lnTo>
                  <a:lnTo>
                    <a:pt x="148" y="41"/>
                  </a:lnTo>
                  <a:lnTo>
                    <a:pt x="148" y="41"/>
                  </a:lnTo>
                  <a:lnTo>
                    <a:pt x="148" y="41"/>
                  </a:lnTo>
                  <a:lnTo>
                    <a:pt x="154" y="41"/>
                  </a:lnTo>
                  <a:lnTo>
                    <a:pt x="154" y="41"/>
                  </a:lnTo>
                  <a:lnTo>
                    <a:pt x="159" y="44"/>
                  </a:lnTo>
                  <a:lnTo>
                    <a:pt x="162" y="41"/>
                  </a:lnTo>
                  <a:lnTo>
                    <a:pt x="159" y="38"/>
                  </a:lnTo>
                  <a:lnTo>
                    <a:pt x="162" y="38"/>
                  </a:lnTo>
                  <a:lnTo>
                    <a:pt x="162" y="38"/>
                  </a:lnTo>
                  <a:lnTo>
                    <a:pt x="162" y="38"/>
                  </a:lnTo>
                  <a:lnTo>
                    <a:pt x="164" y="38"/>
                  </a:lnTo>
                  <a:lnTo>
                    <a:pt x="164" y="38"/>
                  </a:lnTo>
                  <a:lnTo>
                    <a:pt x="167" y="36"/>
                  </a:lnTo>
                  <a:lnTo>
                    <a:pt x="167" y="36"/>
                  </a:lnTo>
                  <a:lnTo>
                    <a:pt x="170" y="38"/>
                  </a:lnTo>
                  <a:lnTo>
                    <a:pt x="170" y="38"/>
                  </a:lnTo>
                  <a:lnTo>
                    <a:pt x="170" y="38"/>
                  </a:lnTo>
                  <a:lnTo>
                    <a:pt x="172" y="38"/>
                  </a:lnTo>
                  <a:lnTo>
                    <a:pt x="172" y="38"/>
                  </a:lnTo>
                  <a:lnTo>
                    <a:pt x="175" y="41"/>
                  </a:lnTo>
                  <a:lnTo>
                    <a:pt x="178" y="41"/>
                  </a:lnTo>
                  <a:lnTo>
                    <a:pt x="178" y="41"/>
                  </a:lnTo>
                  <a:lnTo>
                    <a:pt x="178" y="41"/>
                  </a:lnTo>
                  <a:lnTo>
                    <a:pt x="178" y="41"/>
                  </a:lnTo>
                  <a:lnTo>
                    <a:pt x="181" y="44"/>
                  </a:lnTo>
                  <a:lnTo>
                    <a:pt x="183" y="41"/>
                  </a:lnTo>
                  <a:lnTo>
                    <a:pt x="183" y="41"/>
                  </a:lnTo>
                  <a:lnTo>
                    <a:pt x="186" y="38"/>
                  </a:lnTo>
                  <a:lnTo>
                    <a:pt x="189" y="38"/>
                  </a:lnTo>
                  <a:lnTo>
                    <a:pt x="189" y="38"/>
                  </a:lnTo>
                  <a:lnTo>
                    <a:pt x="191" y="33"/>
                  </a:lnTo>
                  <a:lnTo>
                    <a:pt x="191" y="33"/>
                  </a:lnTo>
                  <a:lnTo>
                    <a:pt x="194" y="25"/>
                  </a:lnTo>
                  <a:lnTo>
                    <a:pt x="194" y="25"/>
                  </a:lnTo>
                  <a:lnTo>
                    <a:pt x="194" y="25"/>
                  </a:lnTo>
                  <a:lnTo>
                    <a:pt x="197" y="19"/>
                  </a:lnTo>
                  <a:lnTo>
                    <a:pt x="197" y="17"/>
                  </a:lnTo>
                  <a:lnTo>
                    <a:pt x="197" y="17"/>
                  </a:lnTo>
                  <a:lnTo>
                    <a:pt x="197" y="14"/>
                  </a:lnTo>
                  <a:lnTo>
                    <a:pt x="199" y="11"/>
                  </a:lnTo>
                  <a:lnTo>
                    <a:pt x="199" y="11"/>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3"/>
            <p:cNvSpPr>
              <a:spLocks/>
            </p:cNvSpPr>
            <p:nvPr/>
          </p:nvSpPr>
          <p:spPr bwMode="auto">
            <a:xfrm>
              <a:off x="969964" y="4470400"/>
              <a:ext cx="169863" cy="323850"/>
            </a:xfrm>
            <a:custGeom>
              <a:avLst/>
              <a:gdLst>
                <a:gd name="T0" fmla="*/ 24 w 107"/>
                <a:gd name="T1" fmla="*/ 53 h 204"/>
                <a:gd name="T2" fmla="*/ 24 w 107"/>
                <a:gd name="T3" fmla="*/ 48 h 204"/>
                <a:gd name="T4" fmla="*/ 24 w 107"/>
                <a:gd name="T5" fmla="*/ 45 h 204"/>
                <a:gd name="T6" fmla="*/ 32 w 107"/>
                <a:gd name="T7" fmla="*/ 37 h 204"/>
                <a:gd name="T8" fmla="*/ 35 w 107"/>
                <a:gd name="T9" fmla="*/ 32 h 204"/>
                <a:gd name="T10" fmla="*/ 35 w 107"/>
                <a:gd name="T11" fmla="*/ 24 h 204"/>
                <a:gd name="T12" fmla="*/ 45 w 107"/>
                <a:gd name="T13" fmla="*/ 16 h 204"/>
                <a:gd name="T14" fmla="*/ 45 w 107"/>
                <a:gd name="T15" fmla="*/ 18 h 204"/>
                <a:gd name="T16" fmla="*/ 56 w 107"/>
                <a:gd name="T17" fmla="*/ 10 h 204"/>
                <a:gd name="T18" fmla="*/ 67 w 107"/>
                <a:gd name="T19" fmla="*/ 2 h 204"/>
                <a:gd name="T20" fmla="*/ 72 w 107"/>
                <a:gd name="T21" fmla="*/ 0 h 204"/>
                <a:gd name="T22" fmla="*/ 75 w 107"/>
                <a:gd name="T23" fmla="*/ 5 h 204"/>
                <a:gd name="T24" fmla="*/ 62 w 107"/>
                <a:gd name="T25" fmla="*/ 21 h 204"/>
                <a:gd name="T26" fmla="*/ 59 w 107"/>
                <a:gd name="T27" fmla="*/ 32 h 204"/>
                <a:gd name="T28" fmla="*/ 56 w 107"/>
                <a:gd name="T29" fmla="*/ 40 h 204"/>
                <a:gd name="T30" fmla="*/ 59 w 107"/>
                <a:gd name="T31" fmla="*/ 45 h 204"/>
                <a:gd name="T32" fmla="*/ 62 w 107"/>
                <a:gd name="T33" fmla="*/ 59 h 204"/>
                <a:gd name="T34" fmla="*/ 70 w 107"/>
                <a:gd name="T35" fmla="*/ 67 h 204"/>
                <a:gd name="T36" fmla="*/ 81 w 107"/>
                <a:gd name="T37" fmla="*/ 70 h 204"/>
                <a:gd name="T38" fmla="*/ 89 w 107"/>
                <a:gd name="T39" fmla="*/ 75 h 204"/>
                <a:gd name="T40" fmla="*/ 105 w 107"/>
                <a:gd name="T41" fmla="*/ 78 h 204"/>
                <a:gd name="T42" fmla="*/ 102 w 107"/>
                <a:gd name="T43" fmla="*/ 86 h 204"/>
                <a:gd name="T44" fmla="*/ 102 w 107"/>
                <a:gd name="T45" fmla="*/ 94 h 204"/>
                <a:gd name="T46" fmla="*/ 105 w 107"/>
                <a:gd name="T47" fmla="*/ 105 h 204"/>
                <a:gd name="T48" fmla="*/ 105 w 107"/>
                <a:gd name="T49" fmla="*/ 121 h 204"/>
                <a:gd name="T50" fmla="*/ 105 w 107"/>
                <a:gd name="T51" fmla="*/ 140 h 204"/>
                <a:gd name="T52" fmla="*/ 105 w 107"/>
                <a:gd name="T53" fmla="*/ 132 h 204"/>
                <a:gd name="T54" fmla="*/ 99 w 107"/>
                <a:gd name="T55" fmla="*/ 132 h 204"/>
                <a:gd name="T56" fmla="*/ 97 w 107"/>
                <a:gd name="T57" fmla="*/ 134 h 204"/>
                <a:gd name="T58" fmla="*/ 83 w 107"/>
                <a:gd name="T59" fmla="*/ 140 h 204"/>
                <a:gd name="T60" fmla="*/ 89 w 107"/>
                <a:gd name="T61" fmla="*/ 145 h 204"/>
                <a:gd name="T62" fmla="*/ 83 w 107"/>
                <a:gd name="T63" fmla="*/ 148 h 204"/>
                <a:gd name="T64" fmla="*/ 86 w 107"/>
                <a:gd name="T65" fmla="*/ 161 h 204"/>
                <a:gd name="T66" fmla="*/ 83 w 107"/>
                <a:gd name="T67" fmla="*/ 183 h 204"/>
                <a:gd name="T68" fmla="*/ 75 w 107"/>
                <a:gd name="T69" fmla="*/ 202 h 204"/>
                <a:gd name="T70" fmla="*/ 81 w 107"/>
                <a:gd name="T71" fmla="*/ 186 h 204"/>
                <a:gd name="T72" fmla="*/ 72 w 107"/>
                <a:gd name="T73" fmla="*/ 186 h 204"/>
                <a:gd name="T74" fmla="*/ 64 w 107"/>
                <a:gd name="T75" fmla="*/ 186 h 204"/>
                <a:gd name="T76" fmla="*/ 54 w 107"/>
                <a:gd name="T77" fmla="*/ 186 h 204"/>
                <a:gd name="T78" fmla="*/ 48 w 107"/>
                <a:gd name="T79" fmla="*/ 172 h 204"/>
                <a:gd name="T80" fmla="*/ 43 w 107"/>
                <a:gd name="T81" fmla="*/ 167 h 204"/>
                <a:gd name="T82" fmla="*/ 27 w 107"/>
                <a:gd name="T83" fmla="*/ 153 h 204"/>
                <a:gd name="T84" fmla="*/ 21 w 107"/>
                <a:gd name="T85" fmla="*/ 153 h 204"/>
                <a:gd name="T86" fmla="*/ 8 w 107"/>
                <a:gd name="T87" fmla="*/ 145 h 204"/>
                <a:gd name="T88" fmla="*/ 0 w 107"/>
                <a:gd name="T89" fmla="*/ 140 h 204"/>
                <a:gd name="T90" fmla="*/ 5 w 107"/>
                <a:gd name="T91" fmla="*/ 134 h 204"/>
                <a:gd name="T92" fmla="*/ 5 w 107"/>
                <a:gd name="T93" fmla="*/ 129 h 204"/>
                <a:gd name="T94" fmla="*/ 10 w 107"/>
                <a:gd name="T95" fmla="*/ 121 h 204"/>
                <a:gd name="T96" fmla="*/ 16 w 107"/>
                <a:gd name="T97" fmla="*/ 115 h 204"/>
                <a:gd name="T98" fmla="*/ 21 w 107"/>
                <a:gd name="T99" fmla="*/ 107 h 204"/>
                <a:gd name="T100" fmla="*/ 18 w 107"/>
                <a:gd name="T101" fmla="*/ 107 h 204"/>
                <a:gd name="T102" fmla="*/ 18 w 107"/>
                <a:gd name="T103" fmla="*/ 99 h 204"/>
                <a:gd name="T104" fmla="*/ 16 w 107"/>
                <a:gd name="T105" fmla="*/ 83 h 204"/>
                <a:gd name="T106" fmla="*/ 18 w 107"/>
                <a:gd name="T107" fmla="*/ 78 h 204"/>
                <a:gd name="T108" fmla="*/ 16 w 107"/>
                <a:gd name="T109" fmla="*/ 70 h 204"/>
                <a:gd name="T110" fmla="*/ 13 w 107"/>
                <a:gd name="T111" fmla="*/ 67 h 204"/>
                <a:gd name="T112" fmla="*/ 13 w 107"/>
                <a:gd name="T113" fmla="*/ 59 h 204"/>
                <a:gd name="T114" fmla="*/ 18 w 107"/>
                <a:gd name="T115" fmla="*/ 56 h 204"/>
                <a:gd name="T116" fmla="*/ 18 w 107"/>
                <a:gd name="T117" fmla="*/ 51 h 204"/>
                <a:gd name="T118" fmla="*/ 18 w 107"/>
                <a:gd name="T119" fmla="*/ 4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 h="204">
                  <a:moveTo>
                    <a:pt x="18" y="45"/>
                  </a:moveTo>
                  <a:lnTo>
                    <a:pt x="18" y="45"/>
                  </a:lnTo>
                  <a:lnTo>
                    <a:pt x="21" y="48"/>
                  </a:lnTo>
                  <a:lnTo>
                    <a:pt x="24" y="53"/>
                  </a:lnTo>
                  <a:lnTo>
                    <a:pt x="24" y="53"/>
                  </a:lnTo>
                  <a:lnTo>
                    <a:pt x="24" y="51"/>
                  </a:lnTo>
                  <a:lnTo>
                    <a:pt x="24" y="48"/>
                  </a:lnTo>
                  <a:lnTo>
                    <a:pt x="24" y="48"/>
                  </a:lnTo>
                  <a:lnTo>
                    <a:pt x="27" y="48"/>
                  </a:lnTo>
                  <a:lnTo>
                    <a:pt x="24" y="48"/>
                  </a:lnTo>
                  <a:lnTo>
                    <a:pt x="24" y="45"/>
                  </a:lnTo>
                  <a:lnTo>
                    <a:pt x="24" y="45"/>
                  </a:lnTo>
                  <a:lnTo>
                    <a:pt x="24" y="45"/>
                  </a:lnTo>
                  <a:lnTo>
                    <a:pt x="29" y="40"/>
                  </a:lnTo>
                  <a:lnTo>
                    <a:pt x="29" y="40"/>
                  </a:lnTo>
                  <a:lnTo>
                    <a:pt x="32" y="37"/>
                  </a:lnTo>
                  <a:lnTo>
                    <a:pt x="32" y="37"/>
                  </a:lnTo>
                  <a:lnTo>
                    <a:pt x="32" y="37"/>
                  </a:lnTo>
                  <a:lnTo>
                    <a:pt x="35" y="35"/>
                  </a:lnTo>
                  <a:lnTo>
                    <a:pt x="35" y="32"/>
                  </a:lnTo>
                  <a:lnTo>
                    <a:pt x="35" y="32"/>
                  </a:lnTo>
                  <a:lnTo>
                    <a:pt x="35" y="26"/>
                  </a:lnTo>
                  <a:lnTo>
                    <a:pt x="35" y="24"/>
                  </a:lnTo>
                  <a:lnTo>
                    <a:pt x="35" y="24"/>
                  </a:lnTo>
                  <a:lnTo>
                    <a:pt x="37" y="21"/>
                  </a:lnTo>
                  <a:lnTo>
                    <a:pt x="43" y="16"/>
                  </a:lnTo>
                  <a:lnTo>
                    <a:pt x="43" y="16"/>
                  </a:lnTo>
                  <a:lnTo>
                    <a:pt x="45" y="16"/>
                  </a:lnTo>
                  <a:lnTo>
                    <a:pt x="45" y="16"/>
                  </a:lnTo>
                  <a:lnTo>
                    <a:pt x="45" y="18"/>
                  </a:lnTo>
                  <a:lnTo>
                    <a:pt x="45" y="18"/>
                  </a:lnTo>
                  <a:lnTo>
                    <a:pt x="45" y="18"/>
                  </a:lnTo>
                  <a:lnTo>
                    <a:pt x="48" y="16"/>
                  </a:lnTo>
                  <a:lnTo>
                    <a:pt x="51" y="13"/>
                  </a:lnTo>
                  <a:lnTo>
                    <a:pt x="51" y="13"/>
                  </a:lnTo>
                  <a:lnTo>
                    <a:pt x="56" y="10"/>
                  </a:lnTo>
                  <a:lnTo>
                    <a:pt x="64" y="8"/>
                  </a:lnTo>
                  <a:lnTo>
                    <a:pt x="64" y="8"/>
                  </a:lnTo>
                  <a:lnTo>
                    <a:pt x="67" y="5"/>
                  </a:lnTo>
                  <a:lnTo>
                    <a:pt x="67" y="2"/>
                  </a:lnTo>
                  <a:lnTo>
                    <a:pt x="67" y="0"/>
                  </a:lnTo>
                  <a:lnTo>
                    <a:pt x="70" y="0"/>
                  </a:lnTo>
                  <a:lnTo>
                    <a:pt x="70" y="0"/>
                  </a:lnTo>
                  <a:lnTo>
                    <a:pt x="72" y="0"/>
                  </a:lnTo>
                  <a:lnTo>
                    <a:pt x="75" y="0"/>
                  </a:lnTo>
                  <a:lnTo>
                    <a:pt x="75" y="0"/>
                  </a:lnTo>
                  <a:lnTo>
                    <a:pt x="78" y="2"/>
                  </a:lnTo>
                  <a:lnTo>
                    <a:pt x="75" y="5"/>
                  </a:lnTo>
                  <a:lnTo>
                    <a:pt x="75" y="5"/>
                  </a:lnTo>
                  <a:lnTo>
                    <a:pt x="70" y="10"/>
                  </a:lnTo>
                  <a:lnTo>
                    <a:pt x="62" y="21"/>
                  </a:lnTo>
                  <a:lnTo>
                    <a:pt x="62" y="21"/>
                  </a:lnTo>
                  <a:lnTo>
                    <a:pt x="62" y="21"/>
                  </a:lnTo>
                  <a:lnTo>
                    <a:pt x="59" y="24"/>
                  </a:lnTo>
                  <a:lnTo>
                    <a:pt x="59" y="24"/>
                  </a:lnTo>
                  <a:lnTo>
                    <a:pt x="59" y="32"/>
                  </a:lnTo>
                  <a:lnTo>
                    <a:pt x="59" y="32"/>
                  </a:lnTo>
                  <a:lnTo>
                    <a:pt x="54" y="40"/>
                  </a:lnTo>
                  <a:lnTo>
                    <a:pt x="54" y="40"/>
                  </a:lnTo>
                  <a:lnTo>
                    <a:pt x="56" y="40"/>
                  </a:lnTo>
                  <a:lnTo>
                    <a:pt x="56" y="40"/>
                  </a:lnTo>
                  <a:lnTo>
                    <a:pt x="56" y="40"/>
                  </a:lnTo>
                  <a:lnTo>
                    <a:pt x="59" y="40"/>
                  </a:lnTo>
                  <a:lnTo>
                    <a:pt x="59" y="45"/>
                  </a:lnTo>
                  <a:lnTo>
                    <a:pt x="59" y="45"/>
                  </a:lnTo>
                  <a:lnTo>
                    <a:pt x="62" y="53"/>
                  </a:lnTo>
                  <a:lnTo>
                    <a:pt x="62" y="59"/>
                  </a:lnTo>
                  <a:lnTo>
                    <a:pt x="62" y="59"/>
                  </a:lnTo>
                  <a:lnTo>
                    <a:pt x="62" y="62"/>
                  </a:lnTo>
                  <a:lnTo>
                    <a:pt x="62" y="64"/>
                  </a:lnTo>
                  <a:lnTo>
                    <a:pt x="70" y="67"/>
                  </a:lnTo>
                  <a:lnTo>
                    <a:pt x="70" y="67"/>
                  </a:lnTo>
                  <a:lnTo>
                    <a:pt x="72" y="70"/>
                  </a:lnTo>
                  <a:lnTo>
                    <a:pt x="75" y="67"/>
                  </a:lnTo>
                  <a:lnTo>
                    <a:pt x="78" y="67"/>
                  </a:lnTo>
                  <a:lnTo>
                    <a:pt x="81" y="70"/>
                  </a:lnTo>
                  <a:lnTo>
                    <a:pt x="81" y="70"/>
                  </a:lnTo>
                  <a:lnTo>
                    <a:pt x="83" y="72"/>
                  </a:lnTo>
                  <a:lnTo>
                    <a:pt x="89" y="75"/>
                  </a:lnTo>
                  <a:lnTo>
                    <a:pt x="89" y="75"/>
                  </a:lnTo>
                  <a:lnTo>
                    <a:pt x="94" y="78"/>
                  </a:lnTo>
                  <a:lnTo>
                    <a:pt x="102" y="78"/>
                  </a:lnTo>
                  <a:lnTo>
                    <a:pt x="102" y="78"/>
                  </a:lnTo>
                  <a:lnTo>
                    <a:pt x="105" y="78"/>
                  </a:lnTo>
                  <a:lnTo>
                    <a:pt x="105" y="80"/>
                  </a:lnTo>
                  <a:lnTo>
                    <a:pt x="105" y="80"/>
                  </a:lnTo>
                  <a:lnTo>
                    <a:pt x="102" y="83"/>
                  </a:lnTo>
                  <a:lnTo>
                    <a:pt x="102" y="86"/>
                  </a:lnTo>
                  <a:lnTo>
                    <a:pt x="102" y="86"/>
                  </a:lnTo>
                  <a:lnTo>
                    <a:pt x="102" y="88"/>
                  </a:lnTo>
                  <a:lnTo>
                    <a:pt x="102" y="94"/>
                  </a:lnTo>
                  <a:lnTo>
                    <a:pt x="102" y="94"/>
                  </a:lnTo>
                  <a:lnTo>
                    <a:pt x="99" y="99"/>
                  </a:lnTo>
                  <a:lnTo>
                    <a:pt x="102" y="105"/>
                  </a:lnTo>
                  <a:lnTo>
                    <a:pt x="105" y="105"/>
                  </a:lnTo>
                  <a:lnTo>
                    <a:pt x="105" y="105"/>
                  </a:lnTo>
                  <a:lnTo>
                    <a:pt x="105" y="110"/>
                  </a:lnTo>
                  <a:lnTo>
                    <a:pt x="102" y="118"/>
                  </a:lnTo>
                  <a:lnTo>
                    <a:pt x="102" y="118"/>
                  </a:lnTo>
                  <a:lnTo>
                    <a:pt x="105" y="121"/>
                  </a:lnTo>
                  <a:lnTo>
                    <a:pt x="105" y="124"/>
                  </a:lnTo>
                  <a:lnTo>
                    <a:pt x="107" y="140"/>
                  </a:lnTo>
                  <a:lnTo>
                    <a:pt x="107" y="140"/>
                  </a:lnTo>
                  <a:lnTo>
                    <a:pt x="105" y="140"/>
                  </a:lnTo>
                  <a:lnTo>
                    <a:pt x="105" y="137"/>
                  </a:lnTo>
                  <a:lnTo>
                    <a:pt x="105" y="134"/>
                  </a:lnTo>
                  <a:lnTo>
                    <a:pt x="105" y="132"/>
                  </a:lnTo>
                  <a:lnTo>
                    <a:pt x="105" y="132"/>
                  </a:lnTo>
                  <a:lnTo>
                    <a:pt x="102" y="134"/>
                  </a:lnTo>
                  <a:lnTo>
                    <a:pt x="102" y="134"/>
                  </a:lnTo>
                  <a:lnTo>
                    <a:pt x="99" y="132"/>
                  </a:lnTo>
                  <a:lnTo>
                    <a:pt x="99" y="132"/>
                  </a:lnTo>
                  <a:lnTo>
                    <a:pt x="99" y="132"/>
                  </a:lnTo>
                  <a:lnTo>
                    <a:pt x="97" y="132"/>
                  </a:lnTo>
                  <a:lnTo>
                    <a:pt x="99" y="134"/>
                  </a:lnTo>
                  <a:lnTo>
                    <a:pt x="97" y="134"/>
                  </a:lnTo>
                  <a:lnTo>
                    <a:pt x="97" y="134"/>
                  </a:lnTo>
                  <a:lnTo>
                    <a:pt x="83" y="137"/>
                  </a:lnTo>
                  <a:lnTo>
                    <a:pt x="83" y="137"/>
                  </a:lnTo>
                  <a:lnTo>
                    <a:pt x="83" y="140"/>
                  </a:lnTo>
                  <a:lnTo>
                    <a:pt x="86" y="142"/>
                  </a:lnTo>
                  <a:lnTo>
                    <a:pt x="86" y="142"/>
                  </a:lnTo>
                  <a:lnTo>
                    <a:pt x="89" y="142"/>
                  </a:lnTo>
                  <a:lnTo>
                    <a:pt x="89" y="145"/>
                  </a:lnTo>
                  <a:lnTo>
                    <a:pt x="89" y="148"/>
                  </a:lnTo>
                  <a:lnTo>
                    <a:pt x="86" y="148"/>
                  </a:lnTo>
                  <a:lnTo>
                    <a:pt x="86" y="148"/>
                  </a:lnTo>
                  <a:lnTo>
                    <a:pt x="83" y="148"/>
                  </a:lnTo>
                  <a:lnTo>
                    <a:pt x="81" y="148"/>
                  </a:lnTo>
                  <a:lnTo>
                    <a:pt x="81" y="153"/>
                  </a:lnTo>
                  <a:lnTo>
                    <a:pt x="81" y="153"/>
                  </a:lnTo>
                  <a:lnTo>
                    <a:pt x="86" y="161"/>
                  </a:lnTo>
                  <a:lnTo>
                    <a:pt x="86" y="164"/>
                  </a:lnTo>
                  <a:lnTo>
                    <a:pt x="86" y="167"/>
                  </a:lnTo>
                  <a:lnTo>
                    <a:pt x="86" y="167"/>
                  </a:lnTo>
                  <a:lnTo>
                    <a:pt x="83" y="183"/>
                  </a:lnTo>
                  <a:lnTo>
                    <a:pt x="83" y="196"/>
                  </a:lnTo>
                  <a:lnTo>
                    <a:pt x="81" y="204"/>
                  </a:lnTo>
                  <a:lnTo>
                    <a:pt x="81" y="204"/>
                  </a:lnTo>
                  <a:lnTo>
                    <a:pt x="75" y="202"/>
                  </a:lnTo>
                  <a:lnTo>
                    <a:pt x="78" y="194"/>
                  </a:lnTo>
                  <a:lnTo>
                    <a:pt x="78" y="194"/>
                  </a:lnTo>
                  <a:lnTo>
                    <a:pt x="81" y="188"/>
                  </a:lnTo>
                  <a:lnTo>
                    <a:pt x="81" y="186"/>
                  </a:lnTo>
                  <a:lnTo>
                    <a:pt x="78" y="186"/>
                  </a:lnTo>
                  <a:lnTo>
                    <a:pt x="75" y="186"/>
                  </a:lnTo>
                  <a:lnTo>
                    <a:pt x="75" y="186"/>
                  </a:lnTo>
                  <a:lnTo>
                    <a:pt x="72" y="186"/>
                  </a:lnTo>
                  <a:lnTo>
                    <a:pt x="70" y="186"/>
                  </a:lnTo>
                  <a:lnTo>
                    <a:pt x="67" y="186"/>
                  </a:lnTo>
                  <a:lnTo>
                    <a:pt x="64" y="186"/>
                  </a:lnTo>
                  <a:lnTo>
                    <a:pt x="64" y="186"/>
                  </a:lnTo>
                  <a:lnTo>
                    <a:pt x="59" y="188"/>
                  </a:lnTo>
                  <a:lnTo>
                    <a:pt x="59" y="188"/>
                  </a:lnTo>
                  <a:lnTo>
                    <a:pt x="54" y="186"/>
                  </a:lnTo>
                  <a:lnTo>
                    <a:pt x="54" y="186"/>
                  </a:lnTo>
                  <a:lnTo>
                    <a:pt x="51" y="177"/>
                  </a:lnTo>
                  <a:lnTo>
                    <a:pt x="48" y="175"/>
                  </a:lnTo>
                  <a:lnTo>
                    <a:pt x="48" y="175"/>
                  </a:lnTo>
                  <a:lnTo>
                    <a:pt x="48" y="172"/>
                  </a:lnTo>
                  <a:lnTo>
                    <a:pt x="45" y="172"/>
                  </a:lnTo>
                  <a:lnTo>
                    <a:pt x="43" y="169"/>
                  </a:lnTo>
                  <a:lnTo>
                    <a:pt x="43" y="167"/>
                  </a:lnTo>
                  <a:lnTo>
                    <a:pt x="43" y="167"/>
                  </a:lnTo>
                  <a:lnTo>
                    <a:pt x="40" y="159"/>
                  </a:lnTo>
                  <a:lnTo>
                    <a:pt x="32" y="159"/>
                  </a:lnTo>
                  <a:lnTo>
                    <a:pt x="32" y="159"/>
                  </a:lnTo>
                  <a:lnTo>
                    <a:pt x="27" y="153"/>
                  </a:lnTo>
                  <a:lnTo>
                    <a:pt x="24" y="153"/>
                  </a:lnTo>
                  <a:lnTo>
                    <a:pt x="24" y="153"/>
                  </a:lnTo>
                  <a:lnTo>
                    <a:pt x="24" y="153"/>
                  </a:lnTo>
                  <a:lnTo>
                    <a:pt x="21" y="153"/>
                  </a:lnTo>
                  <a:lnTo>
                    <a:pt x="18" y="153"/>
                  </a:lnTo>
                  <a:lnTo>
                    <a:pt x="13" y="148"/>
                  </a:lnTo>
                  <a:lnTo>
                    <a:pt x="13" y="148"/>
                  </a:lnTo>
                  <a:lnTo>
                    <a:pt x="8" y="145"/>
                  </a:lnTo>
                  <a:lnTo>
                    <a:pt x="0" y="140"/>
                  </a:lnTo>
                  <a:lnTo>
                    <a:pt x="0" y="140"/>
                  </a:lnTo>
                  <a:lnTo>
                    <a:pt x="0" y="140"/>
                  </a:lnTo>
                  <a:lnTo>
                    <a:pt x="0" y="140"/>
                  </a:lnTo>
                  <a:lnTo>
                    <a:pt x="0" y="137"/>
                  </a:lnTo>
                  <a:lnTo>
                    <a:pt x="0" y="137"/>
                  </a:lnTo>
                  <a:lnTo>
                    <a:pt x="2" y="134"/>
                  </a:lnTo>
                  <a:lnTo>
                    <a:pt x="5" y="134"/>
                  </a:lnTo>
                  <a:lnTo>
                    <a:pt x="8" y="132"/>
                  </a:lnTo>
                  <a:lnTo>
                    <a:pt x="8" y="132"/>
                  </a:lnTo>
                  <a:lnTo>
                    <a:pt x="5" y="129"/>
                  </a:lnTo>
                  <a:lnTo>
                    <a:pt x="5" y="129"/>
                  </a:lnTo>
                  <a:lnTo>
                    <a:pt x="5" y="126"/>
                  </a:lnTo>
                  <a:lnTo>
                    <a:pt x="5" y="126"/>
                  </a:lnTo>
                  <a:lnTo>
                    <a:pt x="8" y="124"/>
                  </a:lnTo>
                  <a:lnTo>
                    <a:pt x="10" y="121"/>
                  </a:lnTo>
                  <a:lnTo>
                    <a:pt x="13" y="121"/>
                  </a:lnTo>
                  <a:lnTo>
                    <a:pt x="13" y="121"/>
                  </a:lnTo>
                  <a:lnTo>
                    <a:pt x="13" y="121"/>
                  </a:lnTo>
                  <a:lnTo>
                    <a:pt x="16" y="115"/>
                  </a:lnTo>
                  <a:lnTo>
                    <a:pt x="21" y="110"/>
                  </a:lnTo>
                  <a:lnTo>
                    <a:pt x="21" y="110"/>
                  </a:lnTo>
                  <a:lnTo>
                    <a:pt x="21" y="107"/>
                  </a:lnTo>
                  <a:lnTo>
                    <a:pt x="21" y="107"/>
                  </a:lnTo>
                  <a:lnTo>
                    <a:pt x="21" y="105"/>
                  </a:lnTo>
                  <a:lnTo>
                    <a:pt x="21" y="105"/>
                  </a:lnTo>
                  <a:lnTo>
                    <a:pt x="21" y="107"/>
                  </a:lnTo>
                  <a:lnTo>
                    <a:pt x="18" y="107"/>
                  </a:lnTo>
                  <a:lnTo>
                    <a:pt x="18" y="107"/>
                  </a:lnTo>
                  <a:lnTo>
                    <a:pt x="16" y="105"/>
                  </a:lnTo>
                  <a:lnTo>
                    <a:pt x="18" y="99"/>
                  </a:lnTo>
                  <a:lnTo>
                    <a:pt x="18" y="99"/>
                  </a:lnTo>
                  <a:lnTo>
                    <a:pt x="16" y="88"/>
                  </a:lnTo>
                  <a:lnTo>
                    <a:pt x="16" y="88"/>
                  </a:lnTo>
                  <a:lnTo>
                    <a:pt x="16" y="83"/>
                  </a:lnTo>
                  <a:lnTo>
                    <a:pt x="16" y="83"/>
                  </a:lnTo>
                  <a:lnTo>
                    <a:pt x="16" y="83"/>
                  </a:lnTo>
                  <a:lnTo>
                    <a:pt x="18" y="83"/>
                  </a:lnTo>
                  <a:lnTo>
                    <a:pt x="18" y="78"/>
                  </a:lnTo>
                  <a:lnTo>
                    <a:pt x="18" y="78"/>
                  </a:lnTo>
                  <a:lnTo>
                    <a:pt x="16" y="75"/>
                  </a:lnTo>
                  <a:lnTo>
                    <a:pt x="16" y="72"/>
                  </a:lnTo>
                  <a:lnTo>
                    <a:pt x="16" y="72"/>
                  </a:lnTo>
                  <a:lnTo>
                    <a:pt x="16" y="70"/>
                  </a:lnTo>
                  <a:lnTo>
                    <a:pt x="16" y="70"/>
                  </a:lnTo>
                  <a:lnTo>
                    <a:pt x="16" y="70"/>
                  </a:lnTo>
                  <a:lnTo>
                    <a:pt x="13" y="67"/>
                  </a:lnTo>
                  <a:lnTo>
                    <a:pt x="13" y="67"/>
                  </a:lnTo>
                  <a:lnTo>
                    <a:pt x="13" y="67"/>
                  </a:lnTo>
                  <a:lnTo>
                    <a:pt x="13" y="62"/>
                  </a:lnTo>
                  <a:lnTo>
                    <a:pt x="13" y="62"/>
                  </a:lnTo>
                  <a:lnTo>
                    <a:pt x="13" y="59"/>
                  </a:lnTo>
                  <a:lnTo>
                    <a:pt x="13" y="59"/>
                  </a:lnTo>
                  <a:lnTo>
                    <a:pt x="13" y="59"/>
                  </a:lnTo>
                  <a:lnTo>
                    <a:pt x="18" y="56"/>
                  </a:lnTo>
                  <a:lnTo>
                    <a:pt x="18" y="56"/>
                  </a:lnTo>
                  <a:lnTo>
                    <a:pt x="18" y="53"/>
                  </a:lnTo>
                  <a:lnTo>
                    <a:pt x="18" y="53"/>
                  </a:lnTo>
                  <a:lnTo>
                    <a:pt x="18" y="53"/>
                  </a:lnTo>
                  <a:lnTo>
                    <a:pt x="18" y="51"/>
                  </a:lnTo>
                  <a:lnTo>
                    <a:pt x="18" y="48"/>
                  </a:lnTo>
                  <a:lnTo>
                    <a:pt x="18" y="48"/>
                  </a:lnTo>
                  <a:lnTo>
                    <a:pt x="18" y="48"/>
                  </a:lnTo>
                  <a:lnTo>
                    <a:pt x="18" y="45"/>
                  </a:lnTo>
                  <a:lnTo>
                    <a:pt x="18" y="45"/>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4"/>
            <p:cNvSpPr>
              <a:spLocks/>
            </p:cNvSpPr>
            <p:nvPr/>
          </p:nvSpPr>
          <p:spPr bwMode="auto">
            <a:xfrm>
              <a:off x="947739" y="4692650"/>
              <a:ext cx="77788" cy="111125"/>
            </a:xfrm>
            <a:custGeom>
              <a:avLst/>
              <a:gdLst>
                <a:gd name="T0" fmla="*/ 14 w 49"/>
                <a:gd name="T1" fmla="*/ 0 h 70"/>
                <a:gd name="T2" fmla="*/ 8 w 49"/>
                <a:gd name="T3" fmla="*/ 5 h 70"/>
                <a:gd name="T4" fmla="*/ 6 w 49"/>
                <a:gd name="T5" fmla="*/ 5 h 70"/>
                <a:gd name="T6" fmla="*/ 6 w 49"/>
                <a:gd name="T7" fmla="*/ 8 h 70"/>
                <a:gd name="T8" fmla="*/ 6 w 49"/>
                <a:gd name="T9" fmla="*/ 8 h 70"/>
                <a:gd name="T10" fmla="*/ 6 w 49"/>
                <a:gd name="T11" fmla="*/ 11 h 70"/>
                <a:gd name="T12" fmla="*/ 6 w 49"/>
                <a:gd name="T13" fmla="*/ 16 h 70"/>
                <a:gd name="T14" fmla="*/ 3 w 49"/>
                <a:gd name="T15" fmla="*/ 21 h 70"/>
                <a:gd name="T16" fmla="*/ 0 w 49"/>
                <a:gd name="T17" fmla="*/ 32 h 70"/>
                <a:gd name="T18" fmla="*/ 0 w 49"/>
                <a:gd name="T19" fmla="*/ 32 h 70"/>
                <a:gd name="T20" fmla="*/ 3 w 49"/>
                <a:gd name="T21" fmla="*/ 35 h 70"/>
                <a:gd name="T22" fmla="*/ 0 w 49"/>
                <a:gd name="T23" fmla="*/ 35 h 70"/>
                <a:gd name="T24" fmla="*/ 0 w 49"/>
                <a:gd name="T25" fmla="*/ 37 h 70"/>
                <a:gd name="T26" fmla="*/ 0 w 49"/>
                <a:gd name="T27" fmla="*/ 43 h 70"/>
                <a:gd name="T28" fmla="*/ 0 w 49"/>
                <a:gd name="T29" fmla="*/ 43 h 70"/>
                <a:gd name="T30" fmla="*/ 0 w 49"/>
                <a:gd name="T31" fmla="*/ 46 h 70"/>
                <a:gd name="T32" fmla="*/ 3 w 49"/>
                <a:gd name="T33" fmla="*/ 48 h 70"/>
                <a:gd name="T34" fmla="*/ 3 w 49"/>
                <a:gd name="T35" fmla="*/ 48 h 70"/>
                <a:gd name="T36" fmla="*/ 6 w 49"/>
                <a:gd name="T37" fmla="*/ 46 h 70"/>
                <a:gd name="T38" fmla="*/ 8 w 49"/>
                <a:gd name="T39" fmla="*/ 46 h 70"/>
                <a:gd name="T40" fmla="*/ 8 w 49"/>
                <a:gd name="T41" fmla="*/ 48 h 70"/>
                <a:gd name="T42" fmla="*/ 8 w 49"/>
                <a:gd name="T43" fmla="*/ 51 h 70"/>
                <a:gd name="T44" fmla="*/ 0 w 49"/>
                <a:gd name="T45" fmla="*/ 59 h 70"/>
                <a:gd name="T46" fmla="*/ 0 w 49"/>
                <a:gd name="T47" fmla="*/ 64 h 70"/>
                <a:gd name="T48" fmla="*/ 6 w 49"/>
                <a:gd name="T49" fmla="*/ 64 h 70"/>
                <a:gd name="T50" fmla="*/ 11 w 49"/>
                <a:gd name="T51" fmla="*/ 67 h 70"/>
                <a:gd name="T52" fmla="*/ 16 w 49"/>
                <a:gd name="T53" fmla="*/ 67 h 70"/>
                <a:gd name="T54" fmla="*/ 19 w 49"/>
                <a:gd name="T55" fmla="*/ 62 h 70"/>
                <a:gd name="T56" fmla="*/ 19 w 49"/>
                <a:gd name="T57" fmla="*/ 59 h 70"/>
                <a:gd name="T58" fmla="*/ 22 w 49"/>
                <a:gd name="T59" fmla="*/ 56 h 70"/>
                <a:gd name="T60" fmla="*/ 30 w 49"/>
                <a:gd name="T61" fmla="*/ 51 h 70"/>
                <a:gd name="T62" fmla="*/ 35 w 49"/>
                <a:gd name="T63" fmla="*/ 48 h 70"/>
                <a:gd name="T64" fmla="*/ 46 w 49"/>
                <a:gd name="T65" fmla="*/ 32 h 70"/>
                <a:gd name="T66" fmla="*/ 49 w 49"/>
                <a:gd name="T67" fmla="*/ 27 h 70"/>
                <a:gd name="T68" fmla="*/ 46 w 49"/>
                <a:gd name="T69" fmla="*/ 19 h 70"/>
                <a:gd name="T70" fmla="*/ 38 w 49"/>
                <a:gd name="T71" fmla="*/ 13 h 70"/>
                <a:gd name="T72" fmla="*/ 38 w 49"/>
                <a:gd name="T73" fmla="*/ 13 h 70"/>
                <a:gd name="T74" fmla="*/ 32 w 49"/>
                <a:gd name="T75" fmla="*/ 13 h 70"/>
                <a:gd name="T76" fmla="*/ 27 w 49"/>
                <a:gd name="T77" fmla="*/ 8 h 70"/>
                <a:gd name="T78" fmla="*/ 14 w 49"/>
                <a:gd name="T7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 h="70">
                  <a:moveTo>
                    <a:pt x="14" y="0"/>
                  </a:moveTo>
                  <a:lnTo>
                    <a:pt x="14" y="0"/>
                  </a:lnTo>
                  <a:lnTo>
                    <a:pt x="11" y="2"/>
                  </a:lnTo>
                  <a:lnTo>
                    <a:pt x="8" y="5"/>
                  </a:lnTo>
                  <a:lnTo>
                    <a:pt x="8" y="5"/>
                  </a:lnTo>
                  <a:lnTo>
                    <a:pt x="6" y="5"/>
                  </a:lnTo>
                  <a:lnTo>
                    <a:pt x="6" y="8"/>
                  </a:lnTo>
                  <a:lnTo>
                    <a:pt x="6" y="8"/>
                  </a:lnTo>
                  <a:lnTo>
                    <a:pt x="6" y="8"/>
                  </a:lnTo>
                  <a:lnTo>
                    <a:pt x="6" y="8"/>
                  </a:lnTo>
                  <a:lnTo>
                    <a:pt x="6" y="11"/>
                  </a:lnTo>
                  <a:lnTo>
                    <a:pt x="6" y="11"/>
                  </a:lnTo>
                  <a:lnTo>
                    <a:pt x="6" y="11"/>
                  </a:lnTo>
                  <a:lnTo>
                    <a:pt x="6" y="16"/>
                  </a:lnTo>
                  <a:lnTo>
                    <a:pt x="3" y="21"/>
                  </a:lnTo>
                  <a:lnTo>
                    <a:pt x="3" y="21"/>
                  </a:lnTo>
                  <a:lnTo>
                    <a:pt x="0" y="29"/>
                  </a:lnTo>
                  <a:lnTo>
                    <a:pt x="0" y="32"/>
                  </a:lnTo>
                  <a:lnTo>
                    <a:pt x="0" y="32"/>
                  </a:lnTo>
                  <a:lnTo>
                    <a:pt x="0" y="32"/>
                  </a:lnTo>
                  <a:lnTo>
                    <a:pt x="0" y="32"/>
                  </a:lnTo>
                  <a:lnTo>
                    <a:pt x="3" y="35"/>
                  </a:lnTo>
                  <a:lnTo>
                    <a:pt x="3" y="35"/>
                  </a:lnTo>
                  <a:lnTo>
                    <a:pt x="0" y="35"/>
                  </a:lnTo>
                  <a:lnTo>
                    <a:pt x="0" y="37"/>
                  </a:lnTo>
                  <a:lnTo>
                    <a:pt x="0" y="37"/>
                  </a:lnTo>
                  <a:lnTo>
                    <a:pt x="0" y="40"/>
                  </a:lnTo>
                  <a:lnTo>
                    <a:pt x="0" y="43"/>
                  </a:lnTo>
                  <a:lnTo>
                    <a:pt x="0" y="43"/>
                  </a:lnTo>
                  <a:lnTo>
                    <a:pt x="0" y="43"/>
                  </a:lnTo>
                  <a:lnTo>
                    <a:pt x="0" y="46"/>
                  </a:lnTo>
                  <a:lnTo>
                    <a:pt x="0" y="46"/>
                  </a:lnTo>
                  <a:lnTo>
                    <a:pt x="0" y="46"/>
                  </a:lnTo>
                  <a:lnTo>
                    <a:pt x="3" y="48"/>
                  </a:lnTo>
                  <a:lnTo>
                    <a:pt x="3" y="48"/>
                  </a:lnTo>
                  <a:lnTo>
                    <a:pt x="3" y="48"/>
                  </a:lnTo>
                  <a:lnTo>
                    <a:pt x="6" y="46"/>
                  </a:lnTo>
                  <a:lnTo>
                    <a:pt x="6" y="46"/>
                  </a:lnTo>
                  <a:lnTo>
                    <a:pt x="6" y="46"/>
                  </a:lnTo>
                  <a:lnTo>
                    <a:pt x="8" y="46"/>
                  </a:lnTo>
                  <a:lnTo>
                    <a:pt x="8" y="46"/>
                  </a:lnTo>
                  <a:lnTo>
                    <a:pt x="8" y="48"/>
                  </a:lnTo>
                  <a:lnTo>
                    <a:pt x="8" y="51"/>
                  </a:lnTo>
                  <a:lnTo>
                    <a:pt x="8" y="51"/>
                  </a:lnTo>
                  <a:lnTo>
                    <a:pt x="3" y="59"/>
                  </a:lnTo>
                  <a:lnTo>
                    <a:pt x="0" y="59"/>
                  </a:lnTo>
                  <a:lnTo>
                    <a:pt x="0" y="59"/>
                  </a:lnTo>
                  <a:lnTo>
                    <a:pt x="0" y="64"/>
                  </a:lnTo>
                  <a:lnTo>
                    <a:pt x="6" y="64"/>
                  </a:lnTo>
                  <a:lnTo>
                    <a:pt x="6" y="64"/>
                  </a:lnTo>
                  <a:lnTo>
                    <a:pt x="8" y="67"/>
                  </a:lnTo>
                  <a:lnTo>
                    <a:pt x="11" y="67"/>
                  </a:lnTo>
                  <a:lnTo>
                    <a:pt x="14" y="70"/>
                  </a:lnTo>
                  <a:lnTo>
                    <a:pt x="16" y="67"/>
                  </a:lnTo>
                  <a:lnTo>
                    <a:pt x="16" y="67"/>
                  </a:lnTo>
                  <a:lnTo>
                    <a:pt x="19" y="62"/>
                  </a:lnTo>
                  <a:lnTo>
                    <a:pt x="19" y="59"/>
                  </a:lnTo>
                  <a:lnTo>
                    <a:pt x="19" y="59"/>
                  </a:lnTo>
                  <a:lnTo>
                    <a:pt x="22" y="56"/>
                  </a:lnTo>
                  <a:lnTo>
                    <a:pt x="22" y="56"/>
                  </a:lnTo>
                  <a:lnTo>
                    <a:pt x="24" y="54"/>
                  </a:lnTo>
                  <a:lnTo>
                    <a:pt x="30" y="51"/>
                  </a:lnTo>
                  <a:lnTo>
                    <a:pt x="30" y="51"/>
                  </a:lnTo>
                  <a:lnTo>
                    <a:pt x="35" y="48"/>
                  </a:lnTo>
                  <a:lnTo>
                    <a:pt x="41" y="43"/>
                  </a:lnTo>
                  <a:lnTo>
                    <a:pt x="46" y="32"/>
                  </a:lnTo>
                  <a:lnTo>
                    <a:pt x="46" y="32"/>
                  </a:lnTo>
                  <a:lnTo>
                    <a:pt x="49" y="27"/>
                  </a:lnTo>
                  <a:lnTo>
                    <a:pt x="46" y="19"/>
                  </a:lnTo>
                  <a:lnTo>
                    <a:pt x="46" y="19"/>
                  </a:lnTo>
                  <a:lnTo>
                    <a:pt x="41" y="13"/>
                  </a:lnTo>
                  <a:lnTo>
                    <a:pt x="38" y="13"/>
                  </a:lnTo>
                  <a:lnTo>
                    <a:pt x="38" y="13"/>
                  </a:lnTo>
                  <a:lnTo>
                    <a:pt x="38" y="13"/>
                  </a:lnTo>
                  <a:lnTo>
                    <a:pt x="35" y="13"/>
                  </a:lnTo>
                  <a:lnTo>
                    <a:pt x="32" y="13"/>
                  </a:lnTo>
                  <a:lnTo>
                    <a:pt x="27" y="8"/>
                  </a:lnTo>
                  <a:lnTo>
                    <a:pt x="27" y="8"/>
                  </a:lnTo>
                  <a:lnTo>
                    <a:pt x="22" y="5"/>
                  </a:lnTo>
                  <a:lnTo>
                    <a:pt x="14" y="0"/>
                  </a:lnTo>
                  <a:lnTo>
                    <a:pt x="14"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5"/>
            <p:cNvSpPr>
              <a:spLocks/>
            </p:cNvSpPr>
            <p:nvPr/>
          </p:nvSpPr>
          <p:spPr bwMode="auto">
            <a:xfrm>
              <a:off x="1320801" y="4597400"/>
              <a:ext cx="46038" cy="82550"/>
            </a:xfrm>
            <a:custGeom>
              <a:avLst/>
              <a:gdLst>
                <a:gd name="T0" fmla="*/ 29 w 29"/>
                <a:gd name="T1" fmla="*/ 19 h 52"/>
                <a:gd name="T2" fmla="*/ 29 w 29"/>
                <a:gd name="T3" fmla="*/ 19 h 52"/>
                <a:gd name="T4" fmla="*/ 27 w 29"/>
                <a:gd name="T5" fmla="*/ 14 h 52"/>
                <a:gd name="T6" fmla="*/ 27 w 29"/>
                <a:gd name="T7" fmla="*/ 14 h 52"/>
                <a:gd name="T8" fmla="*/ 27 w 29"/>
                <a:gd name="T9" fmla="*/ 11 h 52"/>
                <a:gd name="T10" fmla="*/ 24 w 29"/>
                <a:gd name="T11" fmla="*/ 8 h 52"/>
                <a:gd name="T12" fmla="*/ 24 w 29"/>
                <a:gd name="T13" fmla="*/ 8 h 52"/>
                <a:gd name="T14" fmla="*/ 21 w 29"/>
                <a:gd name="T15" fmla="*/ 8 h 52"/>
                <a:gd name="T16" fmla="*/ 21 w 29"/>
                <a:gd name="T17" fmla="*/ 6 h 52"/>
                <a:gd name="T18" fmla="*/ 21 w 29"/>
                <a:gd name="T19" fmla="*/ 6 h 52"/>
                <a:gd name="T20" fmla="*/ 16 w 29"/>
                <a:gd name="T21" fmla="*/ 3 h 52"/>
                <a:gd name="T22" fmla="*/ 13 w 29"/>
                <a:gd name="T23" fmla="*/ 3 h 52"/>
                <a:gd name="T24" fmla="*/ 13 w 29"/>
                <a:gd name="T25" fmla="*/ 3 h 52"/>
                <a:gd name="T26" fmla="*/ 11 w 29"/>
                <a:gd name="T27" fmla="*/ 0 h 52"/>
                <a:gd name="T28" fmla="*/ 11 w 29"/>
                <a:gd name="T29" fmla="*/ 0 h 52"/>
                <a:gd name="T30" fmla="*/ 11 w 29"/>
                <a:gd name="T31" fmla="*/ 0 h 52"/>
                <a:gd name="T32" fmla="*/ 2 w 29"/>
                <a:gd name="T33" fmla="*/ 8 h 52"/>
                <a:gd name="T34" fmla="*/ 2 w 29"/>
                <a:gd name="T35" fmla="*/ 17 h 52"/>
                <a:gd name="T36" fmla="*/ 2 w 29"/>
                <a:gd name="T37" fmla="*/ 17 h 52"/>
                <a:gd name="T38" fmla="*/ 2 w 29"/>
                <a:gd name="T39" fmla="*/ 19 h 52"/>
                <a:gd name="T40" fmla="*/ 5 w 29"/>
                <a:gd name="T41" fmla="*/ 22 h 52"/>
                <a:gd name="T42" fmla="*/ 5 w 29"/>
                <a:gd name="T43" fmla="*/ 22 h 52"/>
                <a:gd name="T44" fmla="*/ 5 w 29"/>
                <a:gd name="T45" fmla="*/ 30 h 52"/>
                <a:gd name="T46" fmla="*/ 5 w 29"/>
                <a:gd name="T47" fmla="*/ 30 h 52"/>
                <a:gd name="T48" fmla="*/ 5 w 29"/>
                <a:gd name="T49" fmla="*/ 33 h 52"/>
                <a:gd name="T50" fmla="*/ 5 w 29"/>
                <a:gd name="T51" fmla="*/ 38 h 52"/>
                <a:gd name="T52" fmla="*/ 5 w 29"/>
                <a:gd name="T53" fmla="*/ 38 h 52"/>
                <a:gd name="T54" fmla="*/ 2 w 29"/>
                <a:gd name="T55" fmla="*/ 41 h 52"/>
                <a:gd name="T56" fmla="*/ 0 w 29"/>
                <a:gd name="T57" fmla="*/ 46 h 52"/>
                <a:gd name="T58" fmla="*/ 0 w 29"/>
                <a:gd name="T59" fmla="*/ 46 h 52"/>
                <a:gd name="T60" fmla="*/ 2 w 29"/>
                <a:gd name="T61" fmla="*/ 46 h 52"/>
                <a:gd name="T62" fmla="*/ 2 w 29"/>
                <a:gd name="T63" fmla="*/ 46 h 52"/>
                <a:gd name="T64" fmla="*/ 5 w 29"/>
                <a:gd name="T65" fmla="*/ 49 h 52"/>
                <a:gd name="T66" fmla="*/ 8 w 29"/>
                <a:gd name="T67" fmla="*/ 49 h 52"/>
                <a:gd name="T68" fmla="*/ 8 w 29"/>
                <a:gd name="T69" fmla="*/ 49 h 52"/>
                <a:gd name="T70" fmla="*/ 8 w 29"/>
                <a:gd name="T71" fmla="*/ 49 h 52"/>
                <a:gd name="T72" fmla="*/ 8 w 29"/>
                <a:gd name="T73" fmla="*/ 49 h 52"/>
                <a:gd name="T74" fmla="*/ 11 w 29"/>
                <a:gd name="T75" fmla="*/ 52 h 52"/>
                <a:gd name="T76" fmla="*/ 13 w 29"/>
                <a:gd name="T77" fmla="*/ 49 h 52"/>
                <a:gd name="T78" fmla="*/ 13 w 29"/>
                <a:gd name="T79" fmla="*/ 49 h 52"/>
                <a:gd name="T80" fmla="*/ 16 w 29"/>
                <a:gd name="T81" fmla="*/ 46 h 52"/>
                <a:gd name="T82" fmla="*/ 19 w 29"/>
                <a:gd name="T83" fmla="*/ 46 h 52"/>
                <a:gd name="T84" fmla="*/ 19 w 29"/>
                <a:gd name="T85" fmla="*/ 46 h 52"/>
                <a:gd name="T86" fmla="*/ 21 w 29"/>
                <a:gd name="T87" fmla="*/ 41 h 52"/>
                <a:gd name="T88" fmla="*/ 21 w 29"/>
                <a:gd name="T89" fmla="*/ 41 h 52"/>
                <a:gd name="T90" fmla="*/ 24 w 29"/>
                <a:gd name="T91" fmla="*/ 33 h 52"/>
                <a:gd name="T92" fmla="*/ 24 w 29"/>
                <a:gd name="T93" fmla="*/ 33 h 52"/>
                <a:gd name="T94" fmla="*/ 24 w 29"/>
                <a:gd name="T95" fmla="*/ 33 h 52"/>
                <a:gd name="T96" fmla="*/ 27 w 29"/>
                <a:gd name="T97" fmla="*/ 27 h 52"/>
                <a:gd name="T98" fmla="*/ 27 w 29"/>
                <a:gd name="T99" fmla="*/ 25 h 52"/>
                <a:gd name="T100" fmla="*/ 27 w 29"/>
                <a:gd name="T101" fmla="*/ 25 h 52"/>
                <a:gd name="T102" fmla="*/ 27 w 29"/>
                <a:gd name="T103" fmla="*/ 22 h 52"/>
                <a:gd name="T104" fmla="*/ 29 w 29"/>
                <a:gd name="T105" fmla="*/ 19 h 52"/>
                <a:gd name="T106" fmla="*/ 29 w 29"/>
                <a:gd name="T10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52">
                  <a:moveTo>
                    <a:pt x="29" y="19"/>
                  </a:moveTo>
                  <a:lnTo>
                    <a:pt x="29" y="19"/>
                  </a:lnTo>
                  <a:lnTo>
                    <a:pt x="27" y="14"/>
                  </a:lnTo>
                  <a:lnTo>
                    <a:pt x="27" y="14"/>
                  </a:lnTo>
                  <a:lnTo>
                    <a:pt x="27" y="11"/>
                  </a:lnTo>
                  <a:lnTo>
                    <a:pt x="24" y="8"/>
                  </a:lnTo>
                  <a:lnTo>
                    <a:pt x="24" y="8"/>
                  </a:lnTo>
                  <a:lnTo>
                    <a:pt x="21" y="8"/>
                  </a:lnTo>
                  <a:lnTo>
                    <a:pt x="21" y="6"/>
                  </a:lnTo>
                  <a:lnTo>
                    <a:pt x="21" y="6"/>
                  </a:lnTo>
                  <a:lnTo>
                    <a:pt x="16" y="3"/>
                  </a:lnTo>
                  <a:lnTo>
                    <a:pt x="13" y="3"/>
                  </a:lnTo>
                  <a:lnTo>
                    <a:pt x="13" y="3"/>
                  </a:lnTo>
                  <a:lnTo>
                    <a:pt x="11" y="0"/>
                  </a:lnTo>
                  <a:lnTo>
                    <a:pt x="11" y="0"/>
                  </a:lnTo>
                  <a:lnTo>
                    <a:pt x="11" y="0"/>
                  </a:lnTo>
                  <a:lnTo>
                    <a:pt x="2" y="8"/>
                  </a:lnTo>
                  <a:lnTo>
                    <a:pt x="2" y="17"/>
                  </a:lnTo>
                  <a:lnTo>
                    <a:pt x="2" y="17"/>
                  </a:lnTo>
                  <a:lnTo>
                    <a:pt x="2" y="19"/>
                  </a:lnTo>
                  <a:lnTo>
                    <a:pt x="5" y="22"/>
                  </a:lnTo>
                  <a:lnTo>
                    <a:pt x="5" y="22"/>
                  </a:lnTo>
                  <a:lnTo>
                    <a:pt x="5" y="30"/>
                  </a:lnTo>
                  <a:lnTo>
                    <a:pt x="5" y="30"/>
                  </a:lnTo>
                  <a:lnTo>
                    <a:pt x="5" y="33"/>
                  </a:lnTo>
                  <a:lnTo>
                    <a:pt x="5" y="38"/>
                  </a:lnTo>
                  <a:lnTo>
                    <a:pt x="5" y="38"/>
                  </a:lnTo>
                  <a:lnTo>
                    <a:pt x="2" y="41"/>
                  </a:lnTo>
                  <a:lnTo>
                    <a:pt x="0" y="46"/>
                  </a:lnTo>
                  <a:lnTo>
                    <a:pt x="0" y="46"/>
                  </a:lnTo>
                  <a:lnTo>
                    <a:pt x="2" y="46"/>
                  </a:lnTo>
                  <a:lnTo>
                    <a:pt x="2" y="46"/>
                  </a:lnTo>
                  <a:lnTo>
                    <a:pt x="5" y="49"/>
                  </a:lnTo>
                  <a:lnTo>
                    <a:pt x="8" y="49"/>
                  </a:lnTo>
                  <a:lnTo>
                    <a:pt x="8" y="49"/>
                  </a:lnTo>
                  <a:lnTo>
                    <a:pt x="8" y="49"/>
                  </a:lnTo>
                  <a:lnTo>
                    <a:pt x="8" y="49"/>
                  </a:lnTo>
                  <a:lnTo>
                    <a:pt x="11" y="52"/>
                  </a:lnTo>
                  <a:lnTo>
                    <a:pt x="13" y="49"/>
                  </a:lnTo>
                  <a:lnTo>
                    <a:pt x="13" y="49"/>
                  </a:lnTo>
                  <a:lnTo>
                    <a:pt x="16" y="46"/>
                  </a:lnTo>
                  <a:lnTo>
                    <a:pt x="19" y="46"/>
                  </a:lnTo>
                  <a:lnTo>
                    <a:pt x="19" y="46"/>
                  </a:lnTo>
                  <a:lnTo>
                    <a:pt x="21" y="41"/>
                  </a:lnTo>
                  <a:lnTo>
                    <a:pt x="21" y="41"/>
                  </a:lnTo>
                  <a:lnTo>
                    <a:pt x="24" y="33"/>
                  </a:lnTo>
                  <a:lnTo>
                    <a:pt x="24" y="33"/>
                  </a:lnTo>
                  <a:lnTo>
                    <a:pt x="24" y="33"/>
                  </a:lnTo>
                  <a:lnTo>
                    <a:pt x="27" y="27"/>
                  </a:lnTo>
                  <a:lnTo>
                    <a:pt x="27" y="25"/>
                  </a:lnTo>
                  <a:lnTo>
                    <a:pt x="27" y="25"/>
                  </a:lnTo>
                  <a:lnTo>
                    <a:pt x="27" y="22"/>
                  </a:lnTo>
                  <a:lnTo>
                    <a:pt x="29" y="19"/>
                  </a:lnTo>
                  <a:lnTo>
                    <a:pt x="29" y="19"/>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6"/>
            <p:cNvSpPr>
              <a:spLocks/>
            </p:cNvSpPr>
            <p:nvPr/>
          </p:nvSpPr>
          <p:spPr bwMode="auto">
            <a:xfrm>
              <a:off x="1273176" y="4594225"/>
              <a:ext cx="65088" cy="85725"/>
            </a:xfrm>
            <a:custGeom>
              <a:avLst/>
              <a:gdLst>
                <a:gd name="T0" fmla="*/ 30 w 41"/>
                <a:gd name="T1" fmla="*/ 48 h 54"/>
                <a:gd name="T2" fmla="*/ 35 w 41"/>
                <a:gd name="T3" fmla="*/ 40 h 54"/>
                <a:gd name="T4" fmla="*/ 35 w 41"/>
                <a:gd name="T5" fmla="*/ 35 h 54"/>
                <a:gd name="T6" fmla="*/ 35 w 41"/>
                <a:gd name="T7" fmla="*/ 32 h 54"/>
                <a:gd name="T8" fmla="*/ 35 w 41"/>
                <a:gd name="T9" fmla="*/ 24 h 54"/>
                <a:gd name="T10" fmla="*/ 32 w 41"/>
                <a:gd name="T11" fmla="*/ 19 h 54"/>
                <a:gd name="T12" fmla="*/ 32 w 41"/>
                <a:gd name="T13" fmla="*/ 10 h 54"/>
                <a:gd name="T14" fmla="*/ 41 w 41"/>
                <a:gd name="T15" fmla="*/ 2 h 54"/>
                <a:gd name="T16" fmla="*/ 32 w 41"/>
                <a:gd name="T17" fmla="*/ 0 h 54"/>
                <a:gd name="T18" fmla="*/ 30 w 41"/>
                <a:gd name="T19" fmla="*/ 0 h 54"/>
                <a:gd name="T20" fmla="*/ 27 w 41"/>
                <a:gd name="T21" fmla="*/ 2 h 54"/>
                <a:gd name="T22" fmla="*/ 22 w 41"/>
                <a:gd name="T23" fmla="*/ 2 h 54"/>
                <a:gd name="T24" fmla="*/ 19 w 41"/>
                <a:gd name="T25" fmla="*/ 2 h 54"/>
                <a:gd name="T26" fmla="*/ 14 w 41"/>
                <a:gd name="T27" fmla="*/ 0 h 54"/>
                <a:gd name="T28" fmla="*/ 11 w 41"/>
                <a:gd name="T29" fmla="*/ 2 h 54"/>
                <a:gd name="T30" fmla="*/ 6 w 41"/>
                <a:gd name="T31" fmla="*/ 8 h 54"/>
                <a:gd name="T32" fmla="*/ 3 w 41"/>
                <a:gd name="T33" fmla="*/ 13 h 54"/>
                <a:gd name="T34" fmla="*/ 0 w 41"/>
                <a:gd name="T35" fmla="*/ 16 h 54"/>
                <a:gd name="T36" fmla="*/ 0 w 41"/>
                <a:gd name="T37" fmla="*/ 19 h 54"/>
                <a:gd name="T38" fmla="*/ 0 w 41"/>
                <a:gd name="T39" fmla="*/ 27 h 54"/>
                <a:gd name="T40" fmla="*/ 3 w 41"/>
                <a:gd name="T41" fmla="*/ 32 h 54"/>
                <a:gd name="T42" fmla="*/ 3 w 41"/>
                <a:gd name="T43" fmla="*/ 32 h 54"/>
                <a:gd name="T44" fmla="*/ 6 w 41"/>
                <a:gd name="T45" fmla="*/ 35 h 54"/>
                <a:gd name="T46" fmla="*/ 8 w 41"/>
                <a:gd name="T47" fmla="*/ 40 h 54"/>
                <a:gd name="T48" fmla="*/ 11 w 41"/>
                <a:gd name="T49" fmla="*/ 46 h 54"/>
                <a:gd name="T50" fmla="*/ 14 w 41"/>
                <a:gd name="T51" fmla="*/ 51 h 54"/>
                <a:gd name="T52" fmla="*/ 19 w 41"/>
                <a:gd name="T53" fmla="*/ 54 h 54"/>
                <a:gd name="T54" fmla="*/ 19 w 41"/>
                <a:gd name="T55" fmla="*/ 48 h 54"/>
                <a:gd name="T56" fmla="*/ 22 w 41"/>
                <a:gd name="T57" fmla="*/ 48 h 54"/>
                <a:gd name="T58" fmla="*/ 24 w 41"/>
                <a:gd name="T59" fmla="*/ 48 h 54"/>
                <a:gd name="T60" fmla="*/ 27 w 41"/>
                <a:gd name="T61" fmla="*/ 46 h 54"/>
                <a:gd name="T62" fmla="*/ 30 w 41"/>
                <a:gd name="T63" fmla="*/ 48 h 54"/>
                <a:gd name="T64" fmla="*/ 30 w 41"/>
                <a:gd name="T6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54">
                  <a:moveTo>
                    <a:pt x="30" y="48"/>
                  </a:moveTo>
                  <a:lnTo>
                    <a:pt x="30" y="48"/>
                  </a:lnTo>
                  <a:lnTo>
                    <a:pt x="32" y="43"/>
                  </a:lnTo>
                  <a:lnTo>
                    <a:pt x="35" y="40"/>
                  </a:lnTo>
                  <a:lnTo>
                    <a:pt x="35" y="40"/>
                  </a:lnTo>
                  <a:lnTo>
                    <a:pt x="35" y="35"/>
                  </a:lnTo>
                  <a:lnTo>
                    <a:pt x="35" y="32"/>
                  </a:lnTo>
                  <a:lnTo>
                    <a:pt x="35" y="32"/>
                  </a:lnTo>
                  <a:lnTo>
                    <a:pt x="35" y="24"/>
                  </a:lnTo>
                  <a:lnTo>
                    <a:pt x="35" y="24"/>
                  </a:lnTo>
                  <a:lnTo>
                    <a:pt x="32" y="21"/>
                  </a:lnTo>
                  <a:lnTo>
                    <a:pt x="32" y="19"/>
                  </a:lnTo>
                  <a:lnTo>
                    <a:pt x="32" y="19"/>
                  </a:lnTo>
                  <a:lnTo>
                    <a:pt x="32" y="10"/>
                  </a:lnTo>
                  <a:lnTo>
                    <a:pt x="41" y="2"/>
                  </a:lnTo>
                  <a:lnTo>
                    <a:pt x="41" y="2"/>
                  </a:lnTo>
                  <a:lnTo>
                    <a:pt x="35" y="0"/>
                  </a:lnTo>
                  <a:lnTo>
                    <a:pt x="32" y="0"/>
                  </a:lnTo>
                  <a:lnTo>
                    <a:pt x="32" y="0"/>
                  </a:lnTo>
                  <a:lnTo>
                    <a:pt x="30" y="0"/>
                  </a:lnTo>
                  <a:lnTo>
                    <a:pt x="27" y="2"/>
                  </a:lnTo>
                  <a:lnTo>
                    <a:pt x="27" y="2"/>
                  </a:lnTo>
                  <a:lnTo>
                    <a:pt x="24" y="2"/>
                  </a:lnTo>
                  <a:lnTo>
                    <a:pt x="22" y="2"/>
                  </a:lnTo>
                  <a:lnTo>
                    <a:pt x="22" y="2"/>
                  </a:lnTo>
                  <a:lnTo>
                    <a:pt x="19" y="2"/>
                  </a:lnTo>
                  <a:lnTo>
                    <a:pt x="16" y="0"/>
                  </a:lnTo>
                  <a:lnTo>
                    <a:pt x="14" y="0"/>
                  </a:lnTo>
                  <a:lnTo>
                    <a:pt x="11" y="2"/>
                  </a:lnTo>
                  <a:lnTo>
                    <a:pt x="11" y="2"/>
                  </a:lnTo>
                  <a:lnTo>
                    <a:pt x="6" y="8"/>
                  </a:lnTo>
                  <a:lnTo>
                    <a:pt x="6" y="8"/>
                  </a:lnTo>
                  <a:lnTo>
                    <a:pt x="6" y="10"/>
                  </a:lnTo>
                  <a:lnTo>
                    <a:pt x="3" y="13"/>
                  </a:lnTo>
                  <a:lnTo>
                    <a:pt x="3" y="13"/>
                  </a:lnTo>
                  <a:lnTo>
                    <a:pt x="0" y="16"/>
                  </a:lnTo>
                  <a:lnTo>
                    <a:pt x="0" y="19"/>
                  </a:lnTo>
                  <a:lnTo>
                    <a:pt x="0" y="19"/>
                  </a:lnTo>
                  <a:lnTo>
                    <a:pt x="0" y="24"/>
                  </a:lnTo>
                  <a:lnTo>
                    <a:pt x="0" y="27"/>
                  </a:lnTo>
                  <a:lnTo>
                    <a:pt x="3" y="32"/>
                  </a:lnTo>
                  <a:lnTo>
                    <a:pt x="3" y="32"/>
                  </a:lnTo>
                  <a:lnTo>
                    <a:pt x="3" y="32"/>
                  </a:lnTo>
                  <a:lnTo>
                    <a:pt x="3" y="32"/>
                  </a:lnTo>
                  <a:lnTo>
                    <a:pt x="3" y="32"/>
                  </a:lnTo>
                  <a:lnTo>
                    <a:pt x="6" y="35"/>
                  </a:lnTo>
                  <a:lnTo>
                    <a:pt x="6" y="35"/>
                  </a:lnTo>
                  <a:lnTo>
                    <a:pt x="8" y="40"/>
                  </a:lnTo>
                  <a:lnTo>
                    <a:pt x="8" y="40"/>
                  </a:lnTo>
                  <a:lnTo>
                    <a:pt x="11" y="46"/>
                  </a:lnTo>
                  <a:lnTo>
                    <a:pt x="11" y="51"/>
                  </a:lnTo>
                  <a:lnTo>
                    <a:pt x="14" y="51"/>
                  </a:lnTo>
                  <a:lnTo>
                    <a:pt x="14" y="51"/>
                  </a:lnTo>
                  <a:lnTo>
                    <a:pt x="19" y="54"/>
                  </a:lnTo>
                  <a:lnTo>
                    <a:pt x="22" y="51"/>
                  </a:lnTo>
                  <a:lnTo>
                    <a:pt x="19" y="48"/>
                  </a:lnTo>
                  <a:lnTo>
                    <a:pt x="22" y="48"/>
                  </a:lnTo>
                  <a:lnTo>
                    <a:pt x="22" y="48"/>
                  </a:lnTo>
                  <a:lnTo>
                    <a:pt x="22" y="48"/>
                  </a:lnTo>
                  <a:lnTo>
                    <a:pt x="24" y="48"/>
                  </a:lnTo>
                  <a:lnTo>
                    <a:pt x="24" y="48"/>
                  </a:lnTo>
                  <a:lnTo>
                    <a:pt x="27" y="46"/>
                  </a:lnTo>
                  <a:lnTo>
                    <a:pt x="27" y="46"/>
                  </a:lnTo>
                  <a:lnTo>
                    <a:pt x="30" y="48"/>
                  </a:lnTo>
                  <a:lnTo>
                    <a:pt x="30" y="48"/>
                  </a:lnTo>
                  <a:lnTo>
                    <a:pt x="30" y="48"/>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17"/>
            <p:cNvSpPr>
              <a:spLocks/>
            </p:cNvSpPr>
            <p:nvPr/>
          </p:nvSpPr>
          <p:spPr bwMode="auto">
            <a:xfrm>
              <a:off x="1225551" y="4546600"/>
              <a:ext cx="69850" cy="146050"/>
            </a:xfrm>
            <a:custGeom>
              <a:avLst/>
              <a:gdLst>
                <a:gd name="T0" fmla="*/ 14 w 44"/>
                <a:gd name="T1" fmla="*/ 0 h 92"/>
                <a:gd name="T2" fmla="*/ 19 w 44"/>
                <a:gd name="T3" fmla="*/ 0 h 92"/>
                <a:gd name="T4" fmla="*/ 25 w 44"/>
                <a:gd name="T5" fmla="*/ 5 h 92"/>
                <a:gd name="T6" fmla="*/ 27 w 44"/>
                <a:gd name="T7" fmla="*/ 19 h 92"/>
                <a:gd name="T8" fmla="*/ 30 w 44"/>
                <a:gd name="T9" fmla="*/ 19 h 92"/>
                <a:gd name="T10" fmla="*/ 33 w 44"/>
                <a:gd name="T11" fmla="*/ 19 h 92"/>
                <a:gd name="T12" fmla="*/ 38 w 44"/>
                <a:gd name="T13" fmla="*/ 27 h 92"/>
                <a:gd name="T14" fmla="*/ 38 w 44"/>
                <a:gd name="T15" fmla="*/ 27 h 92"/>
                <a:gd name="T16" fmla="*/ 36 w 44"/>
                <a:gd name="T17" fmla="*/ 38 h 92"/>
                <a:gd name="T18" fmla="*/ 36 w 44"/>
                <a:gd name="T19" fmla="*/ 40 h 92"/>
                <a:gd name="T20" fmla="*/ 33 w 44"/>
                <a:gd name="T21" fmla="*/ 43 h 92"/>
                <a:gd name="T22" fmla="*/ 30 w 44"/>
                <a:gd name="T23" fmla="*/ 49 h 92"/>
                <a:gd name="T24" fmla="*/ 30 w 44"/>
                <a:gd name="T25" fmla="*/ 54 h 92"/>
                <a:gd name="T26" fmla="*/ 33 w 44"/>
                <a:gd name="T27" fmla="*/ 62 h 92"/>
                <a:gd name="T28" fmla="*/ 33 w 44"/>
                <a:gd name="T29" fmla="*/ 62 h 92"/>
                <a:gd name="T30" fmla="*/ 33 w 44"/>
                <a:gd name="T31" fmla="*/ 62 h 92"/>
                <a:gd name="T32" fmla="*/ 36 w 44"/>
                <a:gd name="T33" fmla="*/ 65 h 92"/>
                <a:gd name="T34" fmla="*/ 38 w 44"/>
                <a:gd name="T35" fmla="*/ 70 h 92"/>
                <a:gd name="T36" fmla="*/ 41 w 44"/>
                <a:gd name="T37" fmla="*/ 81 h 92"/>
                <a:gd name="T38" fmla="*/ 44 w 44"/>
                <a:gd name="T39" fmla="*/ 81 h 92"/>
                <a:gd name="T40" fmla="*/ 38 w 44"/>
                <a:gd name="T41" fmla="*/ 81 h 92"/>
                <a:gd name="T42" fmla="*/ 36 w 44"/>
                <a:gd name="T43" fmla="*/ 81 h 92"/>
                <a:gd name="T44" fmla="*/ 33 w 44"/>
                <a:gd name="T45" fmla="*/ 84 h 92"/>
                <a:gd name="T46" fmla="*/ 27 w 44"/>
                <a:gd name="T47" fmla="*/ 89 h 92"/>
                <a:gd name="T48" fmla="*/ 25 w 44"/>
                <a:gd name="T49" fmla="*/ 89 h 92"/>
                <a:gd name="T50" fmla="*/ 25 w 44"/>
                <a:gd name="T51" fmla="*/ 92 h 92"/>
                <a:gd name="T52" fmla="*/ 19 w 44"/>
                <a:gd name="T53" fmla="*/ 89 h 92"/>
                <a:gd name="T54" fmla="*/ 19 w 44"/>
                <a:gd name="T55" fmla="*/ 86 h 92"/>
                <a:gd name="T56" fmla="*/ 17 w 44"/>
                <a:gd name="T57" fmla="*/ 78 h 92"/>
                <a:gd name="T58" fmla="*/ 14 w 44"/>
                <a:gd name="T59" fmla="*/ 76 h 92"/>
                <a:gd name="T60" fmla="*/ 14 w 44"/>
                <a:gd name="T61" fmla="*/ 73 h 92"/>
                <a:gd name="T62" fmla="*/ 14 w 44"/>
                <a:gd name="T63" fmla="*/ 65 h 92"/>
                <a:gd name="T64" fmla="*/ 14 w 44"/>
                <a:gd name="T65" fmla="*/ 62 h 92"/>
                <a:gd name="T66" fmla="*/ 14 w 44"/>
                <a:gd name="T67" fmla="*/ 59 h 92"/>
                <a:gd name="T68" fmla="*/ 17 w 44"/>
                <a:gd name="T69" fmla="*/ 51 h 92"/>
                <a:gd name="T70" fmla="*/ 17 w 44"/>
                <a:gd name="T71" fmla="*/ 49 h 92"/>
                <a:gd name="T72" fmla="*/ 14 w 44"/>
                <a:gd name="T73" fmla="*/ 49 h 92"/>
                <a:gd name="T74" fmla="*/ 11 w 44"/>
                <a:gd name="T75" fmla="*/ 46 h 92"/>
                <a:gd name="T76" fmla="*/ 14 w 44"/>
                <a:gd name="T77" fmla="*/ 43 h 92"/>
                <a:gd name="T78" fmla="*/ 9 w 44"/>
                <a:gd name="T79" fmla="*/ 40 h 92"/>
                <a:gd name="T80" fmla="*/ 3 w 44"/>
                <a:gd name="T81" fmla="*/ 35 h 92"/>
                <a:gd name="T82" fmla="*/ 0 w 44"/>
                <a:gd name="T83" fmla="*/ 30 h 92"/>
                <a:gd name="T84" fmla="*/ 6 w 44"/>
                <a:gd name="T85" fmla="*/ 24 h 92"/>
                <a:gd name="T86" fmla="*/ 6 w 44"/>
                <a:gd name="T87" fmla="*/ 22 h 92"/>
                <a:gd name="T88" fmla="*/ 9 w 44"/>
                <a:gd name="T89" fmla="*/ 16 h 92"/>
                <a:gd name="T90" fmla="*/ 11 w 44"/>
                <a:gd name="T91" fmla="*/ 14 h 92"/>
                <a:gd name="T92" fmla="*/ 9 w 44"/>
                <a:gd name="T93" fmla="*/ 14 h 92"/>
                <a:gd name="T94" fmla="*/ 6 w 44"/>
                <a:gd name="T95" fmla="*/ 14 h 92"/>
                <a:gd name="T96" fmla="*/ 6 w 44"/>
                <a:gd name="T97" fmla="*/ 11 h 92"/>
                <a:gd name="T98" fmla="*/ 9 w 44"/>
                <a:gd name="T99" fmla="*/ 5 h 92"/>
                <a:gd name="T100" fmla="*/ 11 w 44"/>
                <a:gd name="T101" fmla="*/ 5 h 92"/>
                <a:gd name="T102" fmla="*/ 14 w 44"/>
                <a:gd name="T103" fmla="*/ 3 h 92"/>
                <a:gd name="T104" fmla="*/ 14 w 44"/>
                <a:gd name="T10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 h="92">
                  <a:moveTo>
                    <a:pt x="14" y="0"/>
                  </a:moveTo>
                  <a:lnTo>
                    <a:pt x="14" y="0"/>
                  </a:lnTo>
                  <a:lnTo>
                    <a:pt x="17" y="0"/>
                  </a:lnTo>
                  <a:lnTo>
                    <a:pt x="19" y="0"/>
                  </a:lnTo>
                  <a:lnTo>
                    <a:pt x="25" y="5"/>
                  </a:lnTo>
                  <a:lnTo>
                    <a:pt x="25" y="5"/>
                  </a:lnTo>
                  <a:lnTo>
                    <a:pt x="30" y="14"/>
                  </a:lnTo>
                  <a:lnTo>
                    <a:pt x="27" y="19"/>
                  </a:lnTo>
                  <a:lnTo>
                    <a:pt x="27" y="19"/>
                  </a:lnTo>
                  <a:lnTo>
                    <a:pt x="30" y="19"/>
                  </a:lnTo>
                  <a:lnTo>
                    <a:pt x="33" y="19"/>
                  </a:lnTo>
                  <a:lnTo>
                    <a:pt x="33" y="19"/>
                  </a:lnTo>
                  <a:lnTo>
                    <a:pt x="36" y="24"/>
                  </a:lnTo>
                  <a:lnTo>
                    <a:pt x="38" y="27"/>
                  </a:lnTo>
                  <a:lnTo>
                    <a:pt x="38" y="27"/>
                  </a:lnTo>
                  <a:lnTo>
                    <a:pt x="38" y="27"/>
                  </a:lnTo>
                  <a:lnTo>
                    <a:pt x="38" y="32"/>
                  </a:lnTo>
                  <a:lnTo>
                    <a:pt x="36" y="38"/>
                  </a:lnTo>
                  <a:lnTo>
                    <a:pt x="36" y="38"/>
                  </a:lnTo>
                  <a:lnTo>
                    <a:pt x="36" y="40"/>
                  </a:lnTo>
                  <a:lnTo>
                    <a:pt x="33" y="43"/>
                  </a:lnTo>
                  <a:lnTo>
                    <a:pt x="33" y="43"/>
                  </a:lnTo>
                  <a:lnTo>
                    <a:pt x="30" y="46"/>
                  </a:lnTo>
                  <a:lnTo>
                    <a:pt x="30" y="49"/>
                  </a:lnTo>
                  <a:lnTo>
                    <a:pt x="30" y="49"/>
                  </a:lnTo>
                  <a:lnTo>
                    <a:pt x="30" y="54"/>
                  </a:lnTo>
                  <a:lnTo>
                    <a:pt x="30" y="57"/>
                  </a:lnTo>
                  <a:lnTo>
                    <a:pt x="33" y="62"/>
                  </a:lnTo>
                  <a:lnTo>
                    <a:pt x="33" y="62"/>
                  </a:lnTo>
                  <a:lnTo>
                    <a:pt x="33" y="62"/>
                  </a:lnTo>
                  <a:lnTo>
                    <a:pt x="33" y="62"/>
                  </a:lnTo>
                  <a:lnTo>
                    <a:pt x="33" y="62"/>
                  </a:lnTo>
                  <a:lnTo>
                    <a:pt x="36" y="65"/>
                  </a:lnTo>
                  <a:lnTo>
                    <a:pt x="36" y="65"/>
                  </a:lnTo>
                  <a:lnTo>
                    <a:pt x="38" y="70"/>
                  </a:lnTo>
                  <a:lnTo>
                    <a:pt x="38" y="70"/>
                  </a:lnTo>
                  <a:lnTo>
                    <a:pt x="41" y="76"/>
                  </a:lnTo>
                  <a:lnTo>
                    <a:pt x="41" y="81"/>
                  </a:lnTo>
                  <a:lnTo>
                    <a:pt x="44" y="81"/>
                  </a:lnTo>
                  <a:lnTo>
                    <a:pt x="44" y="81"/>
                  </a:lnTo>
                  <a:lnTo>
                    <a:pt x="38" y="81"/>
                  </a:lnTo>
                  <a:lnTo>
                    <a:pt x="38" y="81"/>
                  </a:lnTo>
                  <a:lnTo>
                    <a:pt x="38" y="81"/>
                  </a:lnTo>
                  <a:lnTo>
                    <a:pt x="36" y="81"/>
                  </a:lnTo>
                  <a:lnTo>
                    <a:pt x="33" y="84"/>
                  </a:lnTo>
                  <a:lnTo>
                    <a:pt x="33" y="84"/>
                  </a:lnTo>
                  <a:lnTo>
                    <a:pt x="27" y="89"/>
                  </a:lnTo>
                  <a:lnTo>
                    <a:pt x="27" y="89"/>
                  </a:lnTo>
                  <a:lnTo>
                    <a:pt x="27" y="89"/>
                  </a:lnTo>
                  <a:lnTo>
                    <a:pt x="25" y="89"/>
                  </a:lnTo>
                  <a:lnTo>
                    <a:pt x="25" y="92"/>
                  </a:lnTo>
                  <a:lnTo>
                    <a:pt x="25" y="92"/>
                  </a:lnTo>
                  <a:lnTo>
                    <a:pt x="22" y="89"/>
                  </a:lnTo>
                  <a:lnTo>
                    <a:pt x="19" y="89"/>
                  </a:lnTo>
                  <a:lnTo>
                    <a:pt x="19" y="86"/>
                  </a:lnTo>
                  <a:lnTo>
                    <a:pt x="19" y="86"/>
                  </a:lnTo>
                  <a:lnTo>
                    <a:pt x="17" y="84"/>
                  </a:lnTo>
                  <a:lnTo>
                    <a:pt x="17" y="78"/>
                  </a:lnTo>
                  <a:lnTo>
                    <a:pt x="17" y="78"/>
                  </a:lnTo>
                  <a:lnTo>
                    <a:pt x="14" y="76"/>
                  </a:lnTo>
                  <a:lnTo>
                    <a:pt x="14" y="73"/>
                  </a:lnTo>
                  <a:lnTo>
                    <a:pt x="14" y="73"/>
                  </a:lnTo>
                  <a:lnTo>
                    <a:pt x="14" y="67"/>
                  </a:lnTo>
                  <a:lnTo>
                    <a:pt x="14" y="65"/>
                  </a:lnTo>
                  <a:lnTo>
                    <a:pt x="14" y="65"/>
                  </a:lnTo>
                  <a:lnTo>
                    <a:pt x="14" y="62"/>
                  </a:lnTo>
                  <a:lnTo>
                    <a:pt x="14" y="59"/>
                  </a:lnTo>
                  <a:lnTo>
                    <a:pt x="14" y="59"/>
                  </a:lnTo>
                  <a:lnTo>
                    <a:pt x="17" y="54"/>
                  </a:lnTo>
                  <a:lnTo>
                    <a:pt x="17" y="51"/>
                  </a:lnTo>
                  <a:lnTo>
                    <a:pt x="17" y="49"/>
                  </a:lnTo>
                  <a:lnTo>
                    <a:pt x="17" y="49"/>
                  </a:lnTo>
                  <a:lnTo>
                    <a:pt x="14" y="49"/>
                  </a:lnTo>
                  <a:lnTo>
                    <a:pt x="14" y="49"/>
                  </a:lnTo>
                  <a:lnTo>
                    <a:pt x="11" y="46"/>
                  </a:lnTo>
                  <a:lnTo>
                    <a:pt x="11" y="46"/>
                  </a:lnTo>
                  <a:lnTo>
                    <a:pt x="11" y="46"/>
                  </a:lnTo>
                  <a:lnTo>
                    <a:pt x="14" y="43"/>
                  </a:lnTo>
                  <a:lnTo>
                    <a:pt x="11" y="43"/>
                  </a:lnTo>
                  <a:lnTo>
                    <a:pt x="9" y="40"/>
                  </a:lnTo>
                  <a:lnTo>
                    <a:pt x="9" y="40"/>
                  </a:lnTo>
                  <a:lnTo>
                    <a:pt x="3" y="35"/>
                  </a:lnTo>
                  <a:lnTo>
                    <a:pt x="0" y="30"/>
                  </a:lnTo>
                  <a:lnTo>
                    <a:pt x="0" y="30"/>
                  </a:lnTo>
                  <a:lnTo>
                    <a:pt x="3" y="27"/>
                  </a:lnTo>
                  <a:lnTo>
                    <a:pt x="6" y="24"/>
                  </a:lnTo>
                  <a:lnTo>
                    <a:pt x="6" y="22"/>
                  </a:lnTo>
                  <a:lnTo>
                    <a:pt x="6" y="22"/>
                  </a:lnTo>
                  <a:lnTo>
                    <a:pt x="3" y="19"/>
                  </a:lnTo>
                  <a:lnTo>
                    <a:pt x="9" y="16"/>
                  </a:lnTo>
                  <a:lnTo>
                    <a:pt x="9" y="16"/>
                  </a:lnTo>
                  <a:lnTo>
                    <a:pt x="11" y="14"/>
                  </a:lnTo>
                  <a:lnTo>
                    <a:pt x="9" y="14"/>
                  </a:lnTo>
                  <a:lnTo>
                    <a:pt x="9" y="14"/>
                  </a:lnTo>
                  <a:lnTo>
                    <a:pt x="9" y="14"/>
                  </a:lnTo>
                  <a:lnTo>
                    <a:pt x="6" y="14"/>
                  </a:lnTo>
                  <a:lnTo>
                    <a:pt x="6" y="11"/>
                  </a:lnTo>
                  <a:lnTo>
                    <a:pt x="6" y="11"/>
                  </a:lnTo>
                  <a:lnTo>
                    <a:pt x="6" y="8"/>
                  </a:lnTo>
                  <a:lnTo>
                    <a:pt x="9" y="5"/>
                  </a:lnTo>
                  <a:lnTo>
                    <a:pt x="9" y="5"/>
                  </a:lnTo>
                  <a:lnTo>
                    <a:pt x="11" y="5"/>
                  </a:lnTo>
                  <a:lnTo>
                    <a:pt x="11" y="5"/>
                  </a:lnTo>
                  <a:lnTo>
                    <a:pt x="14" y="3"/>
                  </a:lnTo>
                  <a:lnTo>
                    <a:pt x="14" y="0"/>
                  </a:lnTo>
                  <a:lnTo>
                    <a:pt x="14" y="0"/>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18"/>
            <p:cNvSpPr>
              <a:spLocks/>
            </p:cNvSpPr>
            <p:nvPr/>
          </p:nvSpPr>
          <p:spPr bwMode="auto">
            <a:xfrm>
              <a:off x="1114426" y="5064125"/>
              <a:ext cx="168275" cy="608012"/>
            </a:xfrm>
            <a:custGeom>
              <a:avLst/>
              <a:gdLst>
                <a:gd name="T0" fmla="*/ 95 w 106"/>
                <a:gd name="T1" fmla="*/ 372 h 383"/>
                <a:gd name="T2" fmla="*/ 92 w 106"/>
                <a:gd name="T3" fmla="*/ 375 h 383"/>
                <a:gd name="T4" fmla="*/ 81 w 106"/>
                <a:gd name="T5" fmla="*/ 380 h 383"/>
                <a:gd name="T6" fmla="*/ 87 w 106"/>
                <a:gd name="T7" fmla="*/ 380 h 383"/>
                <a:gd name="T8" fmla="*/ 79 w 106"/>
                <a:gd name="T9" fmla="*/ 372 h 383"/>
                <a:gd name="T10" fmla="*/ 81 w 106"/>
                <a:gd name="T11" fmla="*/ 375 h 383"/>
                <a:gd name="T12" fmla="*/ 81 w 106"/>
                <a:gd name="T13" fmla="*/ 378 h 383"/>
                <a:gd name="T14" fmla="*/ 73 w 106"/>
                <a:gd name="T15" fmla="*/ 378 h 383"/>
                <a:gd name="T16" fmla="*/ 65 w 106"/>
                <a:gd name="T17" fmla="*/ 370 h 383"/>
                <a:gd name="T18" fmla="*/ 65 w 106"/>
                <a:gd name="T19" fmla="*/ 362 h 383"/>
                <a:gd name="T20" fmla="*/ 60 w 106"/>
                <a:gd name="T21" fmla="*/ 362 h 383"/>
                <a:gd name="T22" fmla="*/ 54 w 106"/>
                <a:gd name="T23" fmla="*/ 354 h 383"/>
                <a:gd name="T24" fmla="*/ 57 w 106"/>
                <a:gd name="T25" fmla="*/ 351 h 383"/>
                <a:gd name="T26" fmla="*/ 49 w 106"/>
                <a:gd name="T27" fmla="*/ 343 h 383"/>
                <a:gd name="T28" fmla="*/ 43 w 106"/>
                <a:gd name="T29" fmla="*/ 332 h 383"/>
                <a:gd name="T30" fmla="*/ 46 w 106"/>
                <a:gd name="T31" fmla="*/ 329 h 383"/>
                <a:gd name="T32" fmla="*/ 43 w 106"/>
                <a:gd name="T33" fmla="*/ 318 h 383"/>
                <a:gd name="T34" fmla="*/ 33 w 106"/>
                <a:gd name="T35" fmla="*/ 318 h 383"/>
                <a:gd name="T36" fmla="*/ 38 w 106"/>
                <a:gd name="T37" fmla="*/ 310 h 383"/>
                <a:gd name="T38" fmla="*/ 49 w 106"/>
                <a:gd name="T39" fmla="*/ 305 h 383"/>
                <a:gd name="T40" fmla="*/ 43 w 106"/>
                <a:gd name="T41" fmla="*/ 291 h 383"/>
                <a:gd name="T42" fmla="*/ 41 w 106"/>
                <a:gd name="T43" fmla="*/ 278 h 383"/>
                <a:gd name="T44" fmla="*/ 33 w 106"/>
                <a:gd name="T45" fmla="*/ 270 h 383"/>
                <a:gd name="T46" fmla="*/ 27 w 106"/>
                <a:gd name="T47" fmla="*/ 254 h 383"/>
                <a:gd name="T48" fmla="*/ 25 w 106"/>
                <a:gd name="T49" fmla="*/ 232 h 383"/>
                <a:gd name="T50" fmla="*/ 19 w 106"/>
                <a:gd name="T51" fmla="*/ 219 h 383"/>
                <a:gd name="T52" fmla="*/ 22 w 106"/>
                <a:gd name="T53" fmla="*/ 208 h 383"/>
                <a:gd name="T54" fmla="*/ 25 w 106"/>
                <a:gd name="T55" fmla="*/ 186 h 383"/>
                <a:gd name="T56" fmla="*/ 14 w 106"/>
                <a:gd name="T57" fmla="*/ 141 h 383"/>
                <a:gd name="T58" fmla="*/ 16 w 106"/>
                <a:gd name="T59" fmla="*/ 138 h 383"/>
                <a:gd name="T60" fmla="*/ 14 w 106"/>
                <a:gd name="T61" fmla="*/ 127 h 383"/>
                <a:gd name="T62" fmla="*/ 14 w 106"/>
                <a:gd name="T63" fmla="*/ 81 h 383"/>
                <a:gd name="T64" fmla="*/ 11 w 106"/>
                <a:gd name="T65" fmla="*/ 62 h 383"/>
                <a:gd name="T66" fmla="*/ 8 w 106"/>
                <a:gd name="T67" fmla="*/ 38 h 383"/>
                <a:gd name="T68" fmla="*/ 6 w 106"/>
                <a:gd name="T69" fmla="*/ 19 h 383"/>
                <a:gd name="T70" fmla="*/ 6 w 106"/>
                <a:gd name="T71" fmla="*/ 0 h 383"/>
                <a:gd name="T72" fmla="*/ 22 w 106"/>
                <a:gd name="T73" fmla="*/ 30 h 383"/>
                <a:gd name="T74" fmla="*/ 38 w 106"/>
                <a:gd name="T75" fmla="*/ 62 h 383"/>
                <a:gd name="T76" fmla="*/ 30 w 106"/>
                <a:gd name="T77" fmla="*/ 84 h 383"/>
                <a:gd name="T78" fmla="*/ 35 w 106"/>
                <a:gd name="T79" fmla="*/ 103 h 383"/>
                <a:gd name="T80" fmla="*/ 27 w 106"/>
                <a:gd name="T81" fmla="*/ 124 h 383"/>
                <a:gd name="T82" fmla="*/ 27 w 106"/>
                <a:gd name="T83" fmla="*/ 149 h 383"/>
                <a:gd name="T84" fmla="*/ 30 w 106"/>
                <a:gd name="T85" fmla="*/ 167 h 383"/>
                <a:gd name="T86" fmla="*/ 38 w 106"/>
                <a:gd name="T87" fmla="*/ 181 h 383"/>
                <a:gd name="T88" fmla="*/ 41 w 106"/>
                <a:gd name="T89" fmla="*/ 200 h 383"/>
                <a:gd name="T90" fmla="*/ 41 w 106"/>
                <a:gd name="T91" fmla="*/ 227 h 383"/>
                <a:gd name="T92" fmla="*/ 41 w 106"/>
                <a:gd name="T93" fmla="*/ 240 h 383"/>
                <a:gd name="T94" fmla="*/ 41 w 106"/>
                <a:gd name="T95" fmla="*/ 248 h 383"/>
                <a:gd name="T96" fmla="*/ 43 w 106"/>
                <a:gd name="T97" fmla="*/ 273 h 383"/>
                <a:gd name="T98" fmla="*/ 49 w 106"/>
                <a:gd name="T99" fmla="*/ 278 h 383"/>
                <a:gd name="T100" fmla="*/ 52 w 106"/>
                <a:gd name="T101" fmla="*/ 289 h 383"/>
                <a:gd name="T102" fmla="*/ 54 w 106"/>
                <a:gd name="T103" fmla="*/ 300 h 383"/>
                <a:gd name="T104" fmla="*/ 57 w 106"/>
                <a:gd name="T105" fmla="*/ 313 h 383"/>
                <a:gd name="T106" fmla="*/ 57 w 106"/>
                <a:gd name="T107" fmla="*/ 329 h 383"/>
                <a:gd name="T108" fmla="*/ 62 w 106"/>
                <a:gd name="T109" fmla="*/ 345 h 383"/>
                <a:gd name="T110" fmla="*/ 70 w 106"/>
                <a:gd name="T111" fmla="*/ 354 h 383"/>
                <a:gd name="T112" fmla="*/ 76 w 106"/>
                <a:gd name="T113" fmla="*/ 364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 h="383">
                  <a:moveTo>
                    <a:pt x="106" y="370"/>
                  </a:moveTo>
                  <a:lnTo>
                    <a:pt x="106" y="370"/>
                  </a:lnTo>
                  <a:lnTo>
                    <a:pt x="100" y="370"/>
                  </a:lnTo>
                  <a:lnTo>
                    <a:pt x="100" y="370"/>
                  </a:lnTo>
                  <a:lnTo>
                    <a:pt x="100" y="370"/>
                  </a:lnTo>
                  <a:lnTo>
                    <a:pt x="97" y="370"/>
                  </a:lnTo>
                  <a:lnTo>
                    <a:pt x="97" y="370"/>
                  </a:lnTo>
                  <a:lnTo>
                    <a:pt x="95" y="372"/>
                  </a:lnTo>
                  <a:lnTo>
                    <a:pt x="95" y="372"/>
                  </a:lnTo>
                  <a:lnTo>
                    <a:pt x="95" y="372"/>
                  </a:lnTo>
                  <a:lnTo>
                    <a:pt x="92" y="372"/>
                  </a:lnTo>
                  <a:lnTo>
                    <a:pt x="92" y="372"/>
                  </a:lnTo>
                  <a:lnTo>
                    <a:pt x="92" y="372"/>
                  </a:lnTo>
                  <a:lnTo>
                    <a:pt x="89" y="372"/>
                  </a:lnTo>
                  <a:lnTo>
                    <a:pt x="92" y="375"/>
                  </a:lnTo>
                  <a:lnTo>
                    <a:pt x="92" y="375"/>
                  </a:lnTo>
                  <a:lnTo>
                    <a:pt x="89" y="378"/>
                  </a:lnTo>
                  <a:lnTo>
                    <a:pt x="92" y="380"/>
                  </a:lnTo>
                  <a:lnTo>
                    <a:pt x="92" y="380"/>
                  </a:lnTo>
                  <a:lnTo>
                    <a:pt x="89" y="383"/>
                  </a:lnTo>
                  <a:lnTo>
                    <a:pt x="87" y="383"/>
                  </a:lnTo>
                  <a:lnTo>
                    <a:pt x="87" y="383"/>
                  </a:lnTo>
                  <a:lnTo>
                    <a:pt x="81" y="383"/>
                  </a:lnTo>
                  <a:lnTo>
                    <a:pt x="81" y="380"/>
                  </a:lnTo>
                  <a:lnTo>
                    <a:pt x="81" y="380"/>
                  </a:lnTo>
                  <a:lnTo>
                    <a:pt x="81" y="380"/>
                  </a:lnTo>
                  <a:lnTo>
                    <a:pt x="84" y="378"/>
                  </a:lnTo>
                  <a:lnTo>
                    <a:pt x="84" y="378"/>
                  </a:lnTo>
                  <a:lnTo>
                    <a:pt x="84" y="380"/>
                  </a:lnTo>
                  <a:lnTo>
                    <a:pt x="84" y="380"/>
                  </a:lnTo>
                  <a:lnTo>
                    <a:pt x="84" y="380"/>
                  </a:lnTo>
                  <a:lnTo>
                    <a:pt x="87" y="380"/>
                  </a:lnTo>
                  <a:lnTo>
                    <a:pt x="87" y="378"/>
                  </a:lnTo>
                  <a:lnTo>
                    <a:pt x="87" y="378"/>
                  </a:lnTo>
                  <a:lnTo>
                    <a:pt x="87" y="375"/>
                  </a:lnTo>
                  <a:lnTo>
                    <a:pt x="87" y="372"/>
                  </a:lnTo>
                  <a:lnTo>
                    <a:pt x="87" y="372"/>
                  </a:lnTo>
                  <a:lnTo>
                    <a:pt x="84" y="370"/>
                  </a:lnTo>
                  <a:lnTo>
                    <a:pt x="79" y="372"/>
                  </a:lnTo>
                  <a:lnTo>
                    <a:pt x="79" y="372"/>
                  </a:lnTo>
                  <a:lnTo>
                    <a:pt x="79" y="372"/>
                  </a:lnTo>
                  <a:lnTo>
                    <a:pt x="76" y="372"/>
                  </a:lnTo>
                  <a:lnTo>
                    <a:pt x="76" y="372"/>
                  </a:lnTo>
                  <a:lnTo>
                    <a:pt x="73" y="372"/>
                  </a:lnTo>
                  <a:lnTo>
                    <a:pt x="79" y="375"/>
                  </a:lnTo>
                  <a:lnTo>
                    <a:pt x="79" y="375"/>
                  </a:lnTo>
                  <a:lnTo>
                    <a:pt x="79" y="375"/>
                  </a:lnTo>
                  <a:lnTo>
                    <a:pt x="81" y="375"/>
                  </a:lnTo>
                  <a:lnTo>
                    <a:pt x="81" y="372"/>
                  </a:lnTo>
                  <a:lnTo>
                    <a:pt x="81" y="372"/>
                  </a:lnTo>
                  <a:lnTo>
                    <a:pt x="84" y="372"/>
                  </a:lnTo>
                  <a:lnTo>
                    <a:pt x="87" y="372"/>
                  </a:lnTo>
                  <a:lnTo>
                    <a:pt x="87" y="372"/>
                  </a:lnTo>
                  <a:lnTo>
                    <a:pt x="87" y="375"/>
                  </a:lnTo>
                  <a:lnTo>
                    <a:pt x="81" y="378"/>
                  </a:lnTo>
                  <a:lnTo>
                    <a:pt x="81" y="378"/>
                  </a:lnTo>
                  <a:lnTo>
                    <a:pt x="79" y="378"/>
                  </a:lnTo>
                  <a:lnTo>
                    <a:pt x="79" y="380"/>
                  </a:lnTo>
                  <a:lnTo>
                    <a:pt x="79" y="380"/>
                  </a:lnTo>
                  <a:lnTo>
                    <a:pt x="79" y="380"/>
                  </a:lnTo>
                  <a:lnTo>
                    <a:pt x="76" y="380"/>
                  </a:lnTo>
                  <a:lnTo>
                    <a:pt x="73" y="378"/>
                  </a:lnTo>
                  <a:lnTo>
                    <a:pt x="73" y="378"/>
                  </a:lnTo>
                  <a:lnTo>
                    <a:pt x="73" y="378"/>
                  </a:lnTo>
                  <a:lnTo>
                    <a:pt x="70" y="375"/>
                  </a:lnTo>
                  <a:lnTo>
                    <a:pt x="70" y="375"/>
                  </a:lnTo>
                  <a:lnTo>
                    <a:pt x="70" y="375"/>
                  </a:lnTo>
                  <a:lnTo>
                    <a:pt x="70" y="372"/>
                  </a:lnTo>
                  <a:lnTo>
                    <a:pt x="70" y="372"/>
                  </a:lnTo>
                  <a:lnTo>
                    <a:pt x="70" y="372"/>
                  </a:lnTo>
                  <a:lnTo>
                    <a:pt x="70" y="372"/>
                  </a:lnTo>
                  <a:lnTo>
                    <a:pt x="65" y="370"/>
                  </a:lnTo>
                  <a:lnTo>
                    <a:pt x="65" y="370"/>
                  </a:lnTo>
                  <a:lnTo>
                    <a:pt x="65" y="370"/>
                  </a:lnTo>
                  <a:lnTo>
                    <a:pt x="68" y="370"/>
                  </a:lnTo>
                  <a:lnTo>
                    <a:pt x="70" y="370"/>
                  </a:lnTo>
                  <a:lnTo>
                    <a:pt x="70" y="370"/>
                  </a:lnTo>
                  <a:lnTo>
                    <a:pt x="70" y="367"/>
                  </a:lnTo>
                  <a:lnTo>
                    <a:pt x="65" y="362"/>
                  </a:lnTo>
                  <a:lnTo>
                    <a:pt x="65" y="362"/>
                  </a:lnTo>
                  <a:lnTo>
                    <a:pt x="68" y="367"/>
                  </a:lnTo>
                  <a:lnTo>
                    <a:pt x="68" y="367"/>
                  </a:lnTo>
                  <a:lnTo>
                    <a:pt x="68" y="370"/>
                  </a:lnTo>
                  <a:lnTo>
                    <a:pt x="68" y="370"/>
                  </a:lnTo>
                  <a:lnTo>
                    <a:pt x="65" y="364"/>
                  </a:lnTo>
                  <a:lnTo>
                    <a:pt x="62" y="362"/>
                  </a:lnTo>
                  <a:lnTo>
                    <a:pt x="62" y="362"/>
                  </a:lnTo>
                  <a:lnTo>
                    <a:pt x="60" y="362"/>
                  </a:lnTo>
                  <a:lnTo>
                    <a:pt x="57" y="359"/>
                  </a:lnTo>
                  <a:lnTo>
                    <a:pt x="57" y="359"/>
                  </a:lnTo>
                  <a:lnTo>
                    <a:pt x="57" y="356"/>
                  </a:lnTo>
                  <a:lnTo>
                    <a:pt x="60" y="356"/>
                  </a:lnTo>
                  <a:lnTo>
                    <a:pt x="60" y="356"/>
                  </a:lnTo>
                  <a:lnTo>
                    <a:pt x="57" y="356"/>
                  </a:lnTo>
                  <a:lnTo>
                    <a:pt x="54" y="354"/>
                  </a:lnTo>
                  <a:lnTo>
                    <a:pt x="54" y="354"/>
                  </a:lnTo>
                  <a:lnTo>
                    <a:pt x="52" y="354"/>
                  </a:lnTo>
                  <a:lnTo>
                    <a:pt x="54" y="351"/>
                  </a:lnTo>
                  <a:lnTo>
                    <a:pt x="54" y="351"/>
                  </a:lnTo>
                  <a:lnTo>
                    <a:pt x="54" y="348"/>
                  </a:lnTo>
                  <a:lnTo>
                    <a:pt x="57" y="348"/>
                  </a:lnTo>
                  <a:lnTo>
                    <a:pt x="57" y="351"/>
                  </a:lnTo>
                  <a:lnTo>
                    <a:pt x="57" y="351"/>
                  </a:lnTo>
                  <a:lnTo>
                    <a:pt x="57" y="351"/>
                  </a:lnTo>
                  <a:lnTo>
                    <a:pt x="57" y="348"/>
                  </a:lnTo>
                  <a:lnTo>
                    <a:pt x="54" y="343"/>
                  </a:lnTo>
                  <a:lnTo>
                    <a:pt x="54" y="343"/>
                  </a:lnTo>
                  <a:lnTo>
                    <a:pt x="54" y="348"/>
                  </a:lnTo>
                  <a:lnTo>
                    <a:pt x="52" y="345"/>
                  </a:lnTo>
                  <a:lnTo>
                    <a:pt x="52" y="345"/>
                  </a:lnTo>
                  <a:lnTo>
                    <a:pt x="52" y="343"/>
                  </a:lnTo>
                  <a:lnTo>
                    <a:pt x="49" y="343"/>
                  </a:lnTo>
                  <a:lnTo>
                    <a:pt x="49" y="343"/>
                  </a:lnTo>
                  <a:lnTo>
                    <a:pt x="49" y="337"/>
                  </a:lnTo>
                  <a:lnTo>
                    <a:pt x="49" y="335"/>
                  </a:lnTo>
                  <a:lnTo>
                    <a:pt x="49" y="335"/>
                  </a:lnTo>
                  <a:lnTo>
                    <a:pt x="46" y="337"/>
                  </a:lnTo>
                  <a:lnTo>
                    <a:pt x="46" y="335"/>
                  </a:lnTo>
                  <a:lnTo>
                    <a:pt x="46" y="335"/>
                  </a:lnTo>
                  <a:lnTo>
                    <a:pt x="43" y="332"/>
                  </a:lnTo>
                  <a:lnTo>
                    <a:pt x="46" y="332"/>
                  </a:lnTo>
                  <a:lnTo>
                    <a:pt x="46" y="332"/>
                  </a:lnTo>
                  <a:lnTo>
                    <a:pt x="49" y="332"/>
                  </a:lnTo>
                  <a:lnTo>
                    <a:pt x="54" y="332"/>
                  </a:lnTo>
                  <a:lnTo>
                    <a:pt x="54" y="332"/>
                  </a:lnTo>
                  <a:lnTo>
                    <a:pt x="49" y="329"/>
                  </a:lnTo>
                  <a:lnTo>
                    <a:pt x="49" y="329"/>
                  </a:lnTo>
                  <a:lnTo>
                    <a:pt x="46" y="329"/>
                  </a:lnTo>
                  <a:lnTo>
                    <a:pt x="43" y="329"/>
                  </a:lnTo>
                  <a:lnTo>
                    <a:pt x="43" y="329"/>
                  </a:lnTo>
                  <a:lnTo>
                    <a:pt x="41" y="327"/>
                  </a:lnTo>
                  <a:lnTo>
                    <a:pt x="43" y="324"/>
                  </a:lnTo>
                  <a:lnTo>
                    <a:pt x="43" y="324"/>
                  </a:lnTo>
                  <a:lnTo>
                    <a:pt x="43" y="321"/>
                  </a:lnTo>
                  <a:lnTo>
                    <a:pt x="43" y="318"/>
                  </a:lnTo>
                  <a:lnTo>
                    <a:pt x="43" y="318"/>
                  </a:lnTo>
                  <a:lnTo>
                    <a:pt x="38" y="318"/>
                  </a:lnTo>
                  <a:lnTo>
                    <a:pt x="38" y="318"/>
                  </a:lnTo>
                  <a:lnTo>
                    <a:pt x="35" y="318"/>
                  </a:lnTo>
                  <a:lnTo>
                    <a:pt x="35" y="318"/>
                  </a:lnTo>
                  <a:lnTo>
                    <a:pt x="35" y="318"/>
                  </a:lnTo>
                  <a:lnTo>
                    <a:pt x="35" y="321"/>
                  </a:lnTo>
                  <a:lnTo>
                    <a:pt x="35" y="321"/>
                  </a:lnTo>
                  <a:lnTo>
                    <a:pt x="33" y="318"/>
                  </a:lnTo>
                  <a:lnTo>
                    <a:pt x="33" y="316"/>
                  </a:lnTo>
                  <a:lnTo>
                    <a:pt x="33" y="316"/>
                  </a:lnTo>
                  <a:lnTo>
                    <a:pt x="35" y="313"/>
                  </a:lnTo>
                  <a:lnTo>
                    <a:pt x="35" y="313"/>
                  </a:lnTo>
                  <a:lnTo>
                    <a:pt x="35" y="313"/>
                  </a:lnTo>
                  <a:lnTo>
                    <a:pt x="35" y="310"/>
                  </a:lnTo>
                  <a:lnTo>
                    <a:pt x="38" y="310"/>
                  </a:lnTo>
                  <a:lnTo>
                    <a:pt x="38" y="310"/>
                  </a:lnTo>
                  <a:lnTo>
                    <a:pt x="41" y="310"/>
                  </a:lnTo>
                  <a:lnTo>
                    <a:pt x="43" y="310"/>
                  </a:lnTo>
                  <a:lnTo>
                    <a:pt x="46" y="313"/>
                  </a:lnTo>
                  <a:lnTo>
                    <a:pt x="46" y="313"/>
                  </a:lnTo>
                  <a:lnTo>
                    <a:pt x="46" y="310"/>
                  </a:lnTo>
                  <a:lnTo>
                    <a:pt x="49" y="308"/>
                  </a:lnTo>
                  <a:lnTo>
                    <a:pt x="49" y="308"/>
                  </a:lnTo>
                  <a:lnTo>
                    <a:pt x="49" y="305"/>
                  </a:lnTo>
                  <a:lnTo>
                    <a:pt x="43" y="302"/>
                  </a:lnTo>
                  <a:lnTo>
                    <a:pt x="43" y="302"/>
                  </a:lnTo>
                  <a:lnTo>
                    <a:pt x="43" y="300"/>
                  </a:lnTo>
                  <a:lnTo>
                    <a:pt x="43" y="297"/>
                  </a:lnTo>
                  <a:lnTo>
                    <a:pt x="43" y="294"/>
                  </a:lnTo>
                  <a:lnTo>
                    <a:pt x="43" y="294"/>
                  </a:lnTo>
                  <a:lnTo>
                    <a:pt x="43" y="291"/>
                  </a:lnTo>
                  <a:lnTo>
                    <a:pt x="43" y="291"/>
                  </a:lnTo>
                  <a:lnTo>
                    <a:pt x="43" y="289"/>
                  </a:lnTo>
                  <a:lnTo>
                    <a:pt x="43" y="289"/>
                  </a:lnTo>
                  <a:lnTo>
                    <a:pt x="43" y="286"/>
                  </a:lnTo>
                  <a:lnTo>
                    <a:pt x="43" y="283"/>
                  </a:lnTo>
                  <a:lnTo>
                    <a:pt x="43" y="283"/>
                  </a:lnTo>
                  <a:lnTo>
                    <a:pt x="43" y="281"/>
                  </a:lnTo>
                  <a:lnTo>
                    <a:pt x="43" y="281"/>
                  </a:lnTo>
                  <a:lnTo>
                    <a:pt x="41" y="278"/>
                  </a:lnTo>
                  <a:lnTo>
                    <a:pt x="41" y="275"/>
                  </a:lnTo>
                  <a:lnTo>
                    <a:pt x="41" y="275"/>
                  </a:lnTo>
                  <a:lnTo>
                    <a:pt x="38" y="270"/>
                  </a:lnTo>
                  <a:lnTo>
                    <a:pt x="38" y="270"/>
                  </a:lnTo>
                  <a:lnTo>
                    <a:pt x="35" y="267"/>
                  </a:lnTo>
                  <a:lnTo>
                    <a:pt x="33" y="270"/>
                  </a:lnTo>
                  <a:lnTo>
                    <a:pt x="33" y="270"/>
                  </a:lnTo>
                  <a:lnTo>
                    <a:pt x="33" y="270"/>
                  </a:lnTo>
                  <a:lnTo>
                    <a:pt x="30" y="270"/>
                  </a:lnTo>
                  <a:lnTo>
                    <a:pt x="30" y="270"/>
                  </a:lnTo>
                  <a:lnTo>
                    <a:pt x="30" y="265"/>
                  </a:lnTo>
                  <a:lnTo>
                    <a:pt x="30" y="262"/>
                  </a:lnTo>
                  <a:lnTo>
                    <a:pt x="30" y="259"/>
                  </a:lnTo>
                  <a:lnTo>
                    <a:pt x="27" y="256"/>
                  </a:lnTo>
                  <a:lnTo>
                    <a:pt x="27" y="256"/>
                  </a:lnTo>
                  <a:lnTo>
                    <a:pt x="27" y="254"/>
                  </a:lnTo>
                  <a:lnTo>
                    <a:pt x="27" y="251"/>
                  </a:lnTo>
                  <a:lnTo>
                    <a:pt x="30" y="248"/>
                  </a:lnTo>
                  <a:lnTo>
                    <a:pt x="27" y="243"/>
                  </a:lnTo>
                  <a:lnTo>
                    <a:pt x="27" y="243"/>
                  </a:lnTo>
                  <a:lnTo>
                    <a:pt x="25" y="235"/>
                  </a:lnTo>
                  <a:lnTo>
                    <a:pt x="25" y="232"/>
                  </a:lnTo>
                  <a:lnTo>
                    <a:pt x="25" y="232"/>
                  </a:lnTo>
                  <a:lnTo>
                    <a:pt x="25" y="232"/>
                  </a:lnTo>
                  <a:lnTo>
                    <a:pt x="22" y="227"/>
                  </a:lnTo>
                  <a:lnTo>
                    <a:pt x="22" y="227"/>
                  </a:lnTo>
                  <a:lnTo>
                    <a:pt x="19" y="224"/>
                  </a:lnTo>
                  <a:lnTo>
                    <a:pt x="19" y="219"/>
                  </a:lnTo>
                  <a:lnTo>
                    <a:pt x="19" y="219"/>
                  </a:lnTo>
                  <a:lnTo>
                    <a:pt x="19" y="216"/>
                  </a:lnTo>
                  <a:lnTo>
                    <a:pt x="19" y="219"/>
                  </a:lnTo>
                  <a:lnTo>
                    <a:pt x="19" y="219"/>
                  </a:lnTo>
                  <a:lnTo>
                    <a:pt x="22" y="221"/>
                  </a:lnTo>
                  <a:lnTo>
                    <a:pt x="22" y="219"/>
                  </a:lnTo>
                  <a:lnTo>
                    <a:pt x="22" y="219"/>
                  </a:lnTo>
                  <a:lnTo>
                    <a:pt x="22" y="219"/>
                  </a:lnTo>
                  <a:lnTo>
                    <a:pt x="22" y="213"/>
                  </a:lnTo>
                  <a:lnTo>
                    <a:pt x="22" y="211"/>
                  </a:lnTo>
                  <a:lnTo>
                    <a:pt x="22" y="211"/>
                  </a:lnTo>
                  <a:lnTo>
                    <a:pt x="22" y="208"/>
                  </a:lnTo>
                  <a:lnTo>
                    <a:pt x="22" y="203"/>
                  </a:lnTo>
                  <a:lnTo>
                    <a:pt x="22" y="203"/>
                  </a:lnTo>
                  <a:lnTo>
                    <a:pt x="22" y="200"/>
                  </a:lnTo>
                  <a:lnTo>
                    <a:pt x="22" y="200"/>
                  </a:lnTo>
                  <a:lnTo>
                    <a:pt x="25" y="200"/>
                  </a:lnTo>
                  <a:lnTo>
                    <a:pt x="25" y="194"/>
                  </a:lnTo>
                  <a:lnTo>
                    <a:pt x="25" y="194"/>
                  </a:lnTo>
                  <a:lnTo>
                    <a:pt x="25" y="186"/>
                  </a:lnTo>
                  <a:lnTo>
                    <a:pt x="25" y="181"/>
                  </a:lnTo>
                  <a:lnTo>
                    <a:pt x="25" y="181"/>
                  </a:lnTo>
                  <a:lnTo>
                    <a:pt x="22" y="176"/>
                  </a:lnTo>
                  <a:lnTo>
                    <a:pt x="19" y="165"/>
                  </a:lnTo>
                  <a:lnTo>
                    <a:pt x="19" y="165"/>
                  </a:lnTo>
                  <a:lnTo>
                    <a:pt x="16" y="151"/>
                  </a:lnTo>
                  <a:lnTo>
                    <a:pt x="14" y="141"/>
                  </a:lnTo>
                  <a:lnTo>
                    <a:pt x="14" y="141"/>
                  </a:lnTo>
                  <a:lnTo>
                    <a:pt x="14" y="141"/>
                  </a:lnTo>
                  <a:lnTo>
                    <a:pt x="14" y="141"/>
                  </a:lnTo>
                  <a:lnTo>
                    <a:pt x="16" y="141"/>
                  </a:lnTo>
                  <a:lnTo>
                    <a:pt x="16" y="141"/>
                  </a:lnTo>
                  <a:lnTo>
                    <a:pt x="16" y="141"/>
                  </a:lnTo>
                  <a:lnTo>
                    <a:pt x="16" y="138"/>
                  </a:lnTo>
                  <a:lnTo>
                    <a:pt x="16" y="138"/>
                  </a:lnTo>
                  <a:lnTo>
                    <a:pt x="16" y="138"/>
                  </a:lnTo>
                  <a:lnTo>
                    <a:pt x="19" y="138"/>
                  </a:lnTo>
                  <a:lnTo>
                    <a:pt x="19" y="138"/>
                  </a:lnTo>
                  <a:lnTo>
                    <a:pt x="16" y="135"/>
                  </a:lnTo>
                  <a:lnTo>
                    <a:pt x="16" y="132"/>
                  </a:lnTo>
                  <a:lnTo>
                    <a:pt x="16" y="132"/>
                  </a:lnTo>
                  <a:lnTo>
                    <a:pt x="14" y="132"/>
                  </a:lnTo>
                  <a:lnTo>
                    <a:pt x="14" y="130"/>
                  </a:lnTo>
                  <a:lnTo>
                    <a:pt x="14" y="127"/>
                  </a:lnTo>
                  <a:lnTo>
                    <a:pt x="14" y="119"/>
                  </a:lnTo>
                  <a:lnTo>
                    <a:pt x="14" y="119"/>
                  </a:lnTo>
                  <a:lnTo>
                    <a:pt x="14" y="97"/>
                  </a:lnTo>
                  <a:lnTo>
                    <a:pt x="14" y="97"/>
                  </a:lnTo>
                  <a:lnTo>
                    <a:pt x="16" y="89"/>
                  </a:lnTo>
                  <a:lnTo>
                    <a:pt x="14" y="84"/>
                  </a:lnTo>
                  <a:lnTo>
                    <a:pt x="14" y="84"/>
                  </a:lnTo>
                  <a:lnTo>
                    <a:pt x="14" y="81"/>
                  </a:lnTo>
                  <a:lnTo>
                    <a:pt x="14" y="76"/>
                  </a:lnTo>
                  <a:lnTo>
                    <a:pt x="14" y="76"/>
                  </a:lnTo>
                  <a:lnTo>
                    <a:pt x="11" y="70"/>
                  </a:lnTo>
                  <a:lnTo>
                    <a:pt x="8" y="65"/>
                  </a:lnTo>
                  <a:lnTo>
                    <a:pt x="8" y="65"/>
                  </a:lnTo>
                  <a:lnTo>
                    <a:pt x="8" y="65"/>
                  </a:lnTo>
                  <a:lnTo>
                    <a:pt x="8" y="62"/>
                  </a:lnTo>
                  <a:lnTo>
                    <a:pt x="11" y="62"/>
                  </a:lnTo>
                  <a:lnTo>
                    <a:pt x="11" y="57"/>
                  </a:lnTo>
                  <a:lnTo>
                    <a:pt x="11" y="57"/>
                  </a:lnTo>
                  <a:lnTo>
                    <a:pt x="11" y="52"/>
                  </a:lnTo>
                  <a:lnTo>
                    <a:pt x="11" y="52"/>
                  </a:lnTo>
                  <a:lnTo>
                    <a:pt x="11" y="49"/>
                  </a:lnTo>
                  <a:lnTo>
                    <a:pt x="11" y="49"/>
                  </a:lnTo>
                  <a:lnTo>
                    <a:pt x="11" y="43"/>
                  </a:lnTo>
                  <a:lnTo>
                    <a:pt x="8" y="38"/>
                  </a:lnTo>
                  <a:lnTo>
                    <a:pt x="8" y="38"/>
                  </a:lnTo>
                  <a:lnTo>
                    <a:pt x="8" y="35"/>
                  </a:lnTo>
                  <a:lnTo>
                    <a:pt x="8" y="35"/>
                  </a:lnTo>
                  <a:lnTo>
                    <a:pt x="8" y="33"/>
                  </a:lnTo>
                  <a:lnTo>
                    <a:pt x="8" y="33"/>
                  </a:lnTo>
                  <a:lnTo>
                    <a:pt x="8" y="25"/>
                  </a:lnTo>
                  <a:lnTo>
                    <a:pt x="6" y="19"/>
                  </a:lnTo>
                  <a:lnTo>
                    <a:pt x="6" y="19"/>
                  </a:lnTo>
                  <a:lnTo>
                    <a:pt x="6" y="16"/>
                  </a:lnTo>
                  <a:lnTo>
                    <a:pt x="3" y="14"/>
                  </a:lnTo>
                  <a:lnTo>
                    <a:pt x="3" y="14"/>
                  </a:lnTo>
                  <a:lnTo>
                    <a:pt x="0" y="6"/>
                  </a:lnTo>
                  <a:lnTo>
                    <a:pt x="0" y="6"/>
                  </a:lnTo>
                  <a:lnTo>
                    <a:pt x="6" y="3"/>
                  </a:lnTo>
                  <a:lnTo>
                    <a:pt x="6" y="3"/>
                  </a:lnTo>
                  <a:lnTo>
                    <a:pt x="6" y="0"/>
                  </a:lnTo>
                  <a:lnTo>
                    <a:pt x="6" y="0"/>
                  </a:lnTo>
                  <a:lnTo>
                    <a:pt x="6" y="0"/>
                  </a:lnTo>
                  <a:lnTo>
                    <a:pt x="14" y="8"/>
                  </a:lnTo>
                  <a:lnTo>
                    <a:pt x="19" y="19"/>
                  </a:lnTo>
                  <a:lnTo>
                    <a:pt x="19" y="19"/>
                  </a:lnTo>
                  <a:lnTo>
                    <a:pt x="19" y="22"/>
                  </a:lnTo>
                  <a:lnTo>
                    <a:pt x="19" y="27"/>
                  </a:lnTo>
                  <a:lnTo>
                    <a:pt x="22" y="30"/>
                  </a:lnTo>
                  <a:lnTo>
                    <a:pt x="22" y="35"/>
                  </a:lnTo>
                  <a:lnTo>
                    <a:pt x="22" y="35"/>
                  </a:lnTo>
                  <a:lnTo>
                    <a:pt x="27" y="46"/>
                  </a:lnTo>
                  <a:lnTo>
                    <a:pt x="30" y="57"/>
                  </a:lnTo>
                  <a:lnTo>
                    <a:pt x="30" y="60"/>
                  </a:lnTo>
                  <a:lnTo>
                    <a:pt x="35" y="60"/>
                  </a:lnTo>
                  <a:lnTo>
                    <a:pt x="35" y="60"/>
                  </a:lnTo>
                  <a:lnTo>
                    <a:pt x="38" y="62"/>
                  </a:lnTo>
                  <a:lnTo>
                    <a:pt x="38" y="62"/>
                  </a:lnTo>
                  <a:lnTo>
                    <a:pt x="38" y="62"/>
                  </a:lnTo>
                  <a:lnTo>
                    <a:pt x="38" y="73"/>
                  </a:lnTo>
                  <a:lnTo>
                    <a:pt x="33" y="76"/>
                  </a:lnTo>
                  <a:lnTo>
                    <a:pt x="33" y="76"/>
                  </a:lnTo>
                  <a:lnTo>
                    <a:pt x="30" y="81"/>
                  </a:lnTo>
                  <a:lnTo>
                    <a:pt x="30" y="81"/>
                  </a:lnTo>
                  <a:lnTo>
                    <a:pt x="30" y="84"/>
                  </a:lnTo>
                  <a:lnTo>
                    <a:pt x="30" y="87"/>
                  </a:lnTo>
                  <a:lnTo>
                    <a:pt x="30" y="87"/>
                  </a:lnTo>
                  <a:lnTo>
                    <a:pt x="30" y="92"/>
                  </a:lnTo>
                  <a:lnTo>
                    <a:pt x="30" y="95"/>
                  </a:lnTo>
                  <a:lnTo>
                    <a:pt x="33" y="97"/>
                  </a:lnTo>
                  <a:lnTo>
                    <a:pt x="33" y="100"/>
                  </a:lnTo>
                  <a:lnTo>
                    <a:pt x="33" y="100"/>
                  </a:lnTo>
                  <a:lnTo>
                    <a:pt x="35" y="103"/>
                  </a:lnTo>
                  <a:lnTo>
                    <a:pt x="33" y="108"/>
                  </a:lnTo>
                  <a:lnTo>
                    <a:pt x="33" y="108"/>
                  </a:lnTo>
                  <a:lnTo>
                    <a:pt x="33" y="114"/>
                  </a:lnTo>
                  <a:lnTo>
                    <a:pt x="30" y="119"/>
                  </a:lnTo>
                  <a:lnTo>
                    <a:pt x="30" y="119"/>
                  </a:lnTo>
                  <a:lnTo>
                    <a:pt x="30" y="122"/>
                  </a:lnTo>
                  <a:lnTo>
                    <a:pt x="27" y="124"/>
                  </a:lnTo>
                  <a:lnTo>
                    <a:pt x="27" y="124"/>
                  </a:lnTo>
                  <a:lnTo>
                    <a:pt x="27" y="127"/>
                  </a:lnTo>
                  <a:lnTo>
                    <a:pt x="27" y="130"/>
                  </a:lnTo>
                  <a:lnTo>
                    <a:pt x="27" y="138"/>
                  </a:lnTo>
                  <a:lnTo>
                    <a:pt x="27" y="138"/>
                  </a:lnTo>
                  <a:lnTo>
                    <a:pt x="27" y="141"/>
                  </a:lnTo>
                  <a:lnTo>
                    <a:pt x="27" y="143"/>
                  </a:lnTo>
                  <a:lnTo>
                    <a:pt x="27" y="143"/>
                  </a:lnTo>
                  <a:lnTo>
                    <a:pt x="27" y="149"/>
                  </a:lnTo>
                  <a:lnTo>
                    <a:pt x="27" y="149"/>
                  </a:lnTo>
                  <a:lnTo>
                    <a:pt x="25" y="154"/>
                  </a:lnTo>
                  <a:lnTo>
                    <a:pt x="27" y="159"/>
                  </a:lnTo>
                  <a:lnTo>
                    <a:pt x="27" y="162"/>
                  </a:lnTo>
                  <a:lnTo>
                    <a:pt x="27" y="162"/>
                  </a:lnTo>
                  <a:lnTo>
                    <a:pt x="30" y="162"/>
                  </a:lnTo>
                  <a:lnTo>
                    <a:pt x="30" y="167"/>
                  </a:lnTo>
                  <a:lnTo>
                    <a:pt x="30" y="167"/>
                  </a:lnTo>
                  <a:lnTo>
                    <a:pt x="30" y="170"/>
                  </a:lnTo>
                  <a:lnTo>
                    <a:pt x="33" y="173"/>
                  </a:lnTo>
                  <a:lnTo>
                    <a:pt x="35" y="176"/>
                  </a:lnTo>
                  <a:lnTo>
                    <a:pt x="35" y="178"/>
                  </a:lnTo>
                  <a:lnTo>
                    <a:pt x="35" y="178"/>
                  </a:lnTo>
                  <a:lnTo>
                    <a:pt x="35" y="181"/>
                  </a:lnTo>
                  <a:lnTo>
                    <a:pt x="38" y="181"/>
                  </a:lnTo>
                  <a:lnTo>
                    <a:pt x="38" y="181"/>
                  </a:lnTo>
                  <a:lnTo>
                    <a:pt x="41" y="181"/>
                  </a:lnTo>
                  <a:lnTo>
                    <a:pt x="41" y="184"/>
                  </a:lnTo>
                  <a:lnTo>
                    <a:pt x="41" y="184"/>
                  </a:lnTo>
                  <a:lnTo>
                    <a:pt x="41" y="192"/>
                  </a:lnTo>
                  <a:lnTo>
                    <a:pt x="41" y="192"/>
                  </a:lnTo>
                  <a:lnTo>
                    <a:pt x="38" y="194"/>
                  </a:lnTo>
                  <a:lnTo>
                    <a:pt x="38" y="194"/>
                  </a:lnTo>
                  <a:lnTo>
                    <a:pt x="41" y="200"/>
                  </a:lnTo>
                  <a:lnTo>
                    <a:pt x="38" y="205"/>
                  </a:lnTo>
                  <a:lnTo>
                    <a:pt x="38" y="205"/>
                  </a:lnTo>
                  <a:lnTo>
                    <a:pt x="35" y="208"/>
                  </a:lnTo>
                  <a:lnTo>
                    <a:pt x="35" y="211"/>
                  </a:lnTo>
                  <a:lnTo>
                    <a:pt x="35" y="219"/>
                  </a:lnTo>
                  <a:lnTo>
                    <a:pt x="35" y="219"/>
                  </a:lnTo>
                  <a:lnTo>
                    <a:pt x="38" y="224"/>
                  </a:lnTo>
                  <a:lnTo>
                    <a:pt x="41" y="227"/>
                  </a:lnTo>
                  <a:lnTo>
                    <a:pt x="43" y="229"/>
                  </a:lnTo>
                  <a:lnTo>
                    <a:pt x="43" y="232"/>
                  </a:lnTo>
                  <a:lnTo>
                    <a:pt x="43" y="232"/>
                  </a:lnTo>
                  <a:lnTo>
                    <a:pt x="41" y="235"/>
                  </a:lnTo>
                  <a:lnTo>
                    <a:pt x="41" y="238"/>
                  </a:lnTo>
                  <a:lnTo>
                    <a:pt x="41" y="238"/>
                  </a:lnTo>
                  <a:lnTo>
                    <a:pt x="41" y="240"/>
                  </a:lnTo>
                  <a:lnTo>
                    <a:pt x="41" y="240"/>
                  </a:lnTo>
                  <a:lnTo>
                    <a:pt x="38" y="243"/>
                  </a:lnTo>
                  <a:lnTo>
                    <a:pt x="41" y="243"/>
                  </a:lnTo>
                  <a:lnTo>
                    <a:pt x="41" y="243"/>
                  </a:lnTo>
                  <a:lnTo>
                    <a:pt x="41" y="246"/>
                  </a:lnTo>
                  <a:lnTo>
                    <a:pt x="38" y="246"/>
                  </a:lnTo>
                  <a:lnTo>
                    <a:pt x="38" y="248"/>
                  </a:lnTo>
                  <a:lnTo>
                    <a:pt x="41" y="248"/>
                  </a:lnTo>
                  <a:lnTo>
                    <a:pt x="41" y="248"/>
                  </a:lnTo>
                  <a:lnTo>
                    <a:pt x="41" y="256"/>
                  </a:lnTo>
                  <a:lnTo>
                    <a:pt x="43" y="262"/>
                  </a:lnTo>
                  <a:lnTo>
                    <a:pt x="43" y="265"/>
                  </a:lnTo>
                  <a:lnTo>
                    <a:pt x="43" y="267"/>
                  </a:lnTo>
                  <a:lnTo>
                    <a:pt x="43" y="267"/>
                  </a:lnTo>
                  <a:lnTo>
                    <a:pt x="43" y="267"/>
                  </a:lnTo>
                  <a:lnTo>
                    <a:pt x="43" y="267"/>
                  </a:lnTo>
                  <a:lnTo>
                    <a:pt x="43" y="273"/>
                  </a:lnTo>
                  <a:lnTo>
                    <a:pt x="43" y="273"/>
                  </a:lnTo>
                  <a:lnTo>
                    <a:pt x="43" y="273"/>
                  </a:lnTo>
                  <a:lnTo>
                    <a:pt x="46" y="275"/>
                  </a:lnTo>
                  <a:lnTo>
                    <a:pt x="46" y="275"/>
                  </a:lnTo>
                  <a:lnTo>
                    <a:pt x="46" y="275"/>
                  </a:lnTo>
                  <a:lnTo>
                    <a:pt x="46" y="275"/>
                  </a:lnTo>
                  <a:lnTo>
                    <a:pt x="46" y="278"/>
                  </a:lnTo>
                  <a:lnTo>
                    <a:pt x="49" y="278"/>
                  </a:lnTo>
                  <a:lnTo>
                    <a:pt x="49" y="278"/>
                  </a:lnTo>
                  <a:lnTo>
                    <a:pt x="49" y="281"/>
                  </a:lnTo>
                  <a:lnTo>
                    <a:pt x="49" y="281"/>
                  </a:lnTo>
                  <a:lnTo>
                    <a:pt x="46" y="286"/>
                  </a:lnTo>
                  <a:lnTo>
                    <a:pt x="49" y="286"/>
                  </a:lnTo>
                  <a:lnTo>
                    <a:pt x="49" y="286"/>
                  </a:lnTo>
                  <a:lnTo>
                    <a:pt x="52" y="283"/>
                  </a:lnTo>
                  <a:lnTo>
                    <a:pt x="52" y="289"/>
                  </a:lnTo>
                  <a:lnTo>
                    <a:pt x="52" y="289"/>
                  </a:lnTo>
                  <a:lnTo>
                    <a:pt x="49" y="291"/>
                  </a:lnTo>
                  <a:lnTo>
                    <a:pt x="49" y="294"/>
                  </a:lnTo>
                  <a:lnTo>
                    <a:pt x="49" y="294"/>
                  </a:lnTo>
                  <a:lnTo>
                    <a:pt x="54" y="297"/>
                  </a:lnTo>
                  <a:lnTo>
                    <a:pt x="57" y="297"/>
                  </a:lnTo>
                  <a:lnTo>
                    <a:pt x="54" y="300"/>
                  </a:lnTo>
                  <a:lnTo>
                    <a:pt x="54" y="300"/>
                  </a:lnTo>
                  <a:lnTo>
                    <a:pt x="54" y="302"/>
                  </a:lnTo>
                  <a:lnTo>
                    <a:pt x="54" y="305"/>
                  </a:lnTo>
                  <a:lnTo>
                    <a:pt x="54" y="305"/>
                  </a:lnTo>
                  <a:lnTo>
                    <a:pt x="54" y="305"/>
                  </a:lnTo>
                  <a:lnTo>
                    <a:pt x="57" y="308"/>
                  </a:lnTo>
                  <a:lnTo>
                    <a:pt x="57" y="308"/>
                  </a:lnTo>
                  <a:lnTo>
                    <a:pt x="57" y="313"/>
                  </a:lnTo>
                  <a:lnTo>
                    <a:pt x="57" y="313"/>
                  </a:lnTo>
                  <a:lnTo>
                    <a:pt x="57" y="318"/>
                  </a:lnTo>
                  <a:lnTo>
                    <a:pt x="60" y="321"/>
                  </a:lnTo>
                  <a:lnTo>
                    <a:pt x="60" y="324"/>
                  </a:lnTo>
                  <a:lnTo>
                    <a:pt x="60" y="327"/>
                  </a:lnTo>
                  <a:lnTo>
                    <a:pt x="60" y="327"/>
                  </a:lnTo>
                  <a:lnTo>
                    <a:pt x="60" y="327"/>
                  </a:lnTo>
                  <a:lnTo>
                    <a:pt x="57" y="329"/>
                  </a:lnTo>
                  <a:lnTo>
                    <a:pt x="57" y="329"/>
                  </a:lnTo>
                  <a:lnTo>
                    <a:pt x="57" y="332"/>
                  </a:lnTo>
                  <a:lnTo>
                    <a:pt x="60" y="335"/>
                  </a:lnTo>
                  <a:lnTo>
                    <a:pt x="60" y="337"/>
                  </a:lnTo>
                  <a:lnTo>
                    <a:pt x="60" y="337"/>
                  </a:lnTo>
                  <a:lnTo>
                    <a:pt x="60" y="337"/>
                  </a:lnTo>
                  <a:lnTo>
                    <a:pt x="60" y="340"/>
                  </a:lnTo>
                  <a:lnTo>
                    <a:pt x="62" y="343"/>
                  </a:lnTo>
                  <a:lnTo>
                    <a:pt x="62" y="345"/>
                  </a:lnTo>
                  <a:lnTo>
                    <a:pt x="62" y="345"/>
                  </a:lnTo>
                  <a:lnTo>
                    <a:pt x="62" y="345"/>
                  </a:lnTo>
                  <a:lnTo>
                    <a:pt x="62" y="354"/>
                  </a:lnTo>
                  <a:lnTo>
                    <a:pt x="65" y="359"/>
                  </a:lnTo>
                  <a:lnTo>
                    <a:pt x="65" y="359"/>
                  </a:lnTo>
                  <a:lnTo>
                    <a:pt x="68" y="356"/>
                  </a:lnTo>
                  <a:lnTo>
                    <a:pt x="68" y="354"/>
                  </a:lnTo>
                  <a:lnTo>
                    <a:pt x="70" y="354"/>
                  </a:lnTo>
                  <a:lnTo>
                    <a:pt x="70" y="354"/>
                  </a:lnTo>
                  <a:lnTo>
                    <a:pt x="70" y="356"/>
                  </a:lnTo>
                  <a:lnTo>
                    <a:pt x="70" y="359"/>
                  </a:lnTo>
                  <a:lnTo>
                    <a:pt x="70" y="362"/>
                  </a:lnTo>
                  <a:lnTo>
                    <a:pt x="70" y="362"/>
                  </a:lnTo>
                  <a:lnTo>
                    <a:pt x="73" y="364"/>
                  </a:lnTo>
                  <a:lnTo>
                    <a:pt x="76" y="364"/>
                  </a:lnTo>
                  <a:lnTo>
                    <a:pt x="76" y="364"/>
                  </a:lnTo>
                  <a:lnTo>
                    <a:pt x="79" y="367"/>
                  </a:lnTo>
                  <a:lnTo>
                    <a:pt x="79" y="367"/>
                  </a:lnTo>
                  <a:lnTo>
                    <a:pt x="95" y="367"/>
                  </a:lnTo>
                  <a:lnTo>
                    <a:pt x="95" y="367"/>
                  </a:lnTo>
                  <a:lnTo>
                    <a:pt x="97" y="367"/>
                  </a:lnTo>
                  <a:lnTo>
                    <a:pt x="106" y="370"/>
                  </a:lnTo>
                  <a:lnTo>
                    <a:pt x="106" y="370"/>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1"/>
            <p:cNvSpPr>
              <a:spLocks/>
            </p:cNvSpPr>
            <p:nvPr/>
          </p:nvSpPr>
          <p:spPr bwMode="auto">
            <a:xfrm>
              <a:off x="3967164" y="5462587"/>
              <a:ext cx="58738" cy="50800"/>
            </a:xfrm>
            <a:custGeom>
              <a:avLst/>
              <a:gdLst>
                <a:gd name="T0" fmla="*/ 21 w 37"/>
                <a:gd name="T1" fmla="*/ 5 h 32"/>
                <a:gd name="T2" fmla="*/ 21 w 37"/>
                <a:gd name="T3" fmla="*/ 5 h 32"/>
                <a:gd name="T4" fmla="*/ 13 w 37"/>
                <a:gd name="T5" fmla="*/ 3 h 32"/>
                <a:gd name="T6" fmla="*/ 13 w 37"/>
                <a:gd name="T7" fmla="*/ 3 h 32"/>
                <a:gd name="T8" fmla="*/ 13 w 37"/>
                <a:gd name="T9" fmla="*/ 3 h 32"/>
                <a:gd name="T10" fmla="*/ 11 w 37"/>
                <a:gd name="T11" fmla="*/ 3 h 32"/>
                <a:gd name="T12" fmla="*/ 11 w 37"/>
                <a:gd name="T13" fmla="*/ 3 h 32"/>
                <a:gd name="T14" fmla="*/ 8 w 37"/>
                <a:gd name="T15" fmla="*/ 3 h 32"/>
                <a:gd name="T16" fmla="*/ 5 w 37"/>
                <a:gd name="T17" fmla="*/ 5 h 32"/>
                <a:gd name="T18" fmla="*/ 5 w 37"/>
                <a:gd name="T19" fmla="*/ 8 h 32"/>
                <a:gd name="T20" fmla="*/ 5 w 37"/>
                <a:gd name="T21" fmla="*/ 11 h 32"/>
                <a:gd name="T22" fmla="*/ 5 w 37"/>
                <a:gd name="T23" fmla="*/ 11 h 32"/>
                <a:gd name="T24" fmla="*/ 5 w 37"/>
                <a:gd name="T25" fmla="*/ 16 h 32"/>
                <a:gd name="T26" fmla="*/ 2 w 37"/>
                <a:gd name="T27" fmla="*/ 19 h 32"/>
                <a:gd name="T28" fmla="*/ 2 w 37"/>
                <a:gd name="T29" fmla="*/ 19 h 32"/>
                <a:gd name="T30" fmla="*/ 2 w 37"/>
                <a:gd name="T31" fmla="*/ 19 h 32"/>
                <a:gd name="T32" fmla="*/ 2 w 37"/>
                <a:gd name="T33" fmla="*/ 19 h 32"/>
                <a:gd name="T34" fmla="*/ 2 w 37"/>
                <a:gd name="T35" fmla="*/ 16 h 32"/>
                <a:gd name="T36" fmla="*/ 2 w 37"/>
                <a:gd name="T37" fmla="*/ 16 h 32"/>
                <a:gd name="T38" fmla="*/ 2 w 37"/>
                <a:gd name="T39" fmla="*/ 16 h 32"/>
                <a:gd name="T40" fmla="*/ 0 w 37"/>
                <a:gd name="T41" fmla="*/ 22 h 32"/>
                <a:gd name="T42" fmla="*/ 0 w 37"/>
                <a:gd name="T43" fmla="*/ 22 h 32"/>
                <a:gd name="T44" fmla="*/ 0 w 37"/>
                <a:gd name="T45" fmla="*/ 27 h 32"/>
                <a:gd name="T46" fmla="*/ 0 w 37"/>
                <a:gd name="T47" fmla="*/ 30 h 32"/>
                <a:gd name="T48" fmla="*/ 0 w 37"/>
                <a:gd name="T49" fmla="*/ 30 h 32"/>
                <a:gd name="T50" fmla="*/ 0 w 37"/>
                <a:gd name="T51" fmla="*/ 30 h 32"/>
                <a:gd name="T52" fmla="*/ 0 w 37"/>
                <a:gd name="T53" fmla="*/ 30 h 32"/>
                <a:gd name="T54" fmla="*/ 0 w 37"/>
                <a:gd name="T55" fmla="*/ 30 h 32"/>
                <a:gd name="T56" fmla="*/ 2 w 37"/>
                <a:gd name="T57" fmla="*/ 32 h 32"/>
                <a:gd name="T58" fmla="*/ 5 w 37"/>
                <a:gd name="T59" fmla="*/ 32 h 32"/>
                <a:gd name="T60" fmla="*/ 5 w 37"/>
                <a:gd name="T61" fmla="*/ 32 h 32"/>
                <a:gd name="T62" fmla="*/ 8 w 37"/>
                <a:gd name="T63" fmla="*/ 30 h 32"/>
                <a:gd name="T64" fmla="*/ 13 w 37"/>
                <a:gd name="T65" fmla="*/ 27 h 32"/>
                <a:gd name="T66" fmla="*/ 13 w 37"/>
                <a:gd name="T67" fmla="*/ 27 h 32"/>
                <a:gd name="T68" fmla="*/ 16 w 37"/>
                <a:gd name="T69" fmla="*/ 24 h 32"/>
                <a:gd name="T70" fmla="*/ 19 w 37"/>
                <a:gd name="T71" fmla="*/ 24 h 32"/>
                <a:gd name="T72" fmla="*/ 19 w 37"/>
                <a:gd name="T73" fmla="*/ 24 h 32"/>
                <a:gd name="T74" fmla="*/ 24 w 37"/>
                <a:gd name="T75" fmla="*/ 22 h 32"/>
                <a:gd name="T76" fmla="*/ 27 w 37"/>
                <a:gd name="T77" fmla="*/ 16 h 32"/>
                <a:gd name="T78" fmla="*/ 27 w 37"/>
                <a:gd name="T79" fmla="*/ 16 h 32"/>
                <a:gd name="T80" fmla="*/ 29 w 37"/>
                <a:gd name="T81" fmla="*/ 14 h 32"/>
                <a:gd name="T82" fmla="*/ 29 w 37"/>
                <a:gd name="T83" fmla="*/ 16 h 32"/>
                <a:gd name="T84" fmla="*/ 29 w 37"/>
                <a:gd name="T85" fmla="*/ 16 h 32"/>
                <a:gd name="T86" fmla="*/ 29 w 37"/>
                <a:gd name="T87" fmla="*/ 16 h 32"/>
                <a:gd name="T88" fmla="*/ 29 w 37"/>
                <a:gd name="T89" fmla="*/ 16 h 32"/>
                <a:gd name="T90" fmla="*/ 29 w 37"/>
                <a:gd name="T91" fmla="*/ 16 h 32"/>
                <a:gd name="T92" fmla="*/ 32 w 37"/>
                <a:gd name="T93" fmla="*/ 8 h 32"/>
                <a:gd name="T94" fmla="*/ 32 w 37"/>
                <a:gd name="T95" fmla="*/ 8 h 32"/>
                <a:gd name="T96" fmla="*/ 35 w 37"/>
                <a:gd name="T97" fmla="*/ 8 h 32"/>
                <a:gd name="T98" fmla="*/ 35 w 37"/>
                <a:gd name="T99" fmla="*/ 5 h 32"/>
                <a:gd name="T100" fmla="*/ 35 w 37"/>
                <a:gd name="T101" fmla="*/ 5 h 32"/>
                <a:gd name="T102" fmla="*/ 37 w 37"/>
                <a:gd name="T103" fmla="*/ 3 h 32"/>
                <a:gd name="T104" fmla="*/ 37 w 37"/>
                <a:gd name="T105" fmla="*/ 3 h 32"/>
                <a:gd name="T106" fmla="*/ 37 w 37"/>
                <a:gd name="T107" fmla="*/ 3 h 32"/>
                <a:gd name="T108" fmla="*/ 35 w 37"/>
                <a:gd name="T109" fmla="*/ 0 h 32"/>
                <a:gd name="T110" fmla="*/ 32 w 37"/>
                <a:gd name="T111" fmla="*/ 3 h 32"/>
                <a:gd name="T112" fmla="*/ 27 w 37"/>
                <a:gd name="T113" fmla="*/ 5 h 32"/>
                <a:gd name="T114" fmla="*/ 27 w 37"/>
                <a:gd name="T115" fmla="*/ 5 h 32"/>
                <a:gd name="T116" fmla="*/ 24 w 37"/>
                <a:gd name="T117" fmla="*/ 5 h 32"/>
                <a:gd name="T118" fmla="*/ 21 w 37"/>
                <a:gd name="T119" fmla="*/ 5 h 32"/>
                <a:gd name="T120" fmla="*/ 21 w 37"/>
                <a:gd name="T12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 h="32">
                  <a:moveTo>
                    <a:pt x="21" y="5"/>
                  </a:moveTo>
                  <a:lnTo>
                    <a:pt x="21" y="5"/>
                  </a:lnTo>
                  <a:lnTo>
                    <a:pt x="13" y="3"/>
                  </a:lnTo>
                  <a:lnTo>
                    <a:pt x="13" y="3"/>
                  </a:lnTo>
                  <a:lnTo>
                    <a:pt x="13" y="3"/>
                  </a:lnTo>
                  <a:lnTo>
                    <a:pt x="11" y="3"/>
                  </a:lnTo>
                  <a:lnTo>
                    <a:pt x="11" y="3"/>
                  </a:lnTo>
                  <a:lnTo>
                    <a:pt x="8" y="3"/>
                  </a:lnTo>
                  <a:lnTo>
                    <a:pt x="5" y="5"/>
                  </a:lnTo>
                  <a:lnTo>
                    <a:pt x="5" y="8"/>
                  </a:lnTo>
                  <a:lnTo>
                    <a:pt x="5" y="11"/>
                  </a:lnTo>
                  <a:lnTo>
                    <a:pt x="5" y="11"/>
                  </a:lnTo>
                  <a:lnTo>
                    <a:pt x="5" y="16"/>
                  </a:lnTo>
                  <a:lnTo>
                    <a:pt x="2" y="19"/>
                  </a:lnTo>
                  <a:lnTo>
                    <a:pt x="2" y="19"/>
                  </a:lnTo>
                  <a:lnTo>
                    <a:pt x="2" y="19"/>
                  </a:lnTo>
                  <a:lnTo>
                    <a:pt x="2" y="19"/>
                  </a:lnTo>
                  <a:lnTo>
                    <a:pt x="2" y="16"/>
                  </a:lnTo>
                  <a:lnTo>
                    <a:pt x="2" y="16"/>
                  </a:lnTo>
                  <a:lnTo>
                    <a:pt x="2" y="16"/>
                  </a:lnTo>
                  <a:lnTo>
                    <a:pt x="0" y="22"/>
                  </a:lnTo>
                  <a:lnTo>
                    <a:pt x="0" y="22"/>
                  </a:lnTo>
                  <a:lnTo>
                    <a:pt x="0" y="27"/>
                  </a:lnTo>
                  <a:lnTo>
                    <a:pt x="0" y="30"/>
                  </a:lnTo>
                  <a:lnTo>
                    <a:pt x="0" y="30"/>
                  </a:lnTo>
                  <a:lnTo>
                    <a:pt x="0" y="30"/>
                  </a:lnTo>
                  <a:lnTo>
                    <a:pt x="0" y="30"/>
                  </a:lnTo>
                  <a:lnTo>
                    <a:pt x="0" y="30"/>
                  </a:lnTo>
                  <a:lnTo>
                    <a:pt x="2" y="32"/>
                  </a:lnTo>
                  <a:lnTo>
                    <a:pt x="5" y="32"/>
                  </a:lnTo>
                  <a:lnTo>
                    <a:pt x="5" y="32"/>
                  </a:lnTo>
                  <a:lnTo>
                    <a:pt x="8" y="30"/>
                  </a:lnTo>
                  <a:lnTo>
                    <a:pt x="13" y="27"/>
                  </a:lnTo>
                  <a:lnTo>
                    <a:pt x="13" y="27"/>
                  </a:lnTo>
                  <a:lnTo>
                    <a:pt x="16" y="24"/>
                  </a:lnTo>
                  <a:lnTo>
                    <a:pt x="19" y="24"/>
                  </a:lnTo>
                  <a:lnTo>
                    <a:pt x="19" y="24"/>
                  </a:lnTo>
                  <a:lnTo>
                    <a:pt x="24" y="22"/>
                  </a:lnTo>
                  <a:lnTo>
                    <a:pt x="27" y="16"/>
                  </a:lnTo>
                  <a:lnTo>
                    <a:pt x="27" y="16"/>
                  </a:lnTo>
                  <a:lnTo>
                    <a:pt x="29" y="14"/>
                  </a:lnTo>
                  <a:lnTo>
                    <a:pt x="29" y="16"/>
                  </a:lnTo>
                  <a:lnTo>
                    <a:pt x="29" y="16"/>
                  </a:lnTo>
                  <a:lnTo>
                    <a:pt x="29" y="16"/>
                  </a:lnTo>
                  <a:lnTo>
                    <a:pt x="29" y="16"/>
                  </a:lnTo>
                  <a:lnTo>
                    <a:pt x="29" y="16"/>
                  </a:lnTo>
                  <a:lnTo>
                    <a:pt x="32" y="8"/>
                  </a:lnTo>
                  <a:lnTo>
                    <a:pt x="32" y="8"/>
                  </a:lnTo>
                  <a:lnTo>
                    <a:pt x="35" y="8"/>
                  </a:lnTo>
                  <a:lnTo>
                    <a:pt x="35" y="5"/>
                  </a:lnTo>
                  <a:lnTo>
                    <a:pt x="35" y="5"/>
                  </a:lnTo>
                  <a:lnTo>
                    <a:pt x="37" y="3"/>
                  </a:lnTo>
                  <a:lnTo>
                    <a:pt x="37" y="3"/>
                  </a:lnTo>
                  <a:lnTo>
                    <a:pt x="37" y="3"/>
                  </a:lnTo>
                  <a:lnTo>
                    <a:pt x="35" y="0"/>
                  </a:lnTo>
                  <a:lnTo>
                    <a:pt x="32" y="3"/>
                  </a:lnTo>
                  <a:lnTo>
                    <a:pt x="27" y="5"/>
                  </a:lnTo>
                  <a:lnTo>
                    <a:pt x="27" y="5"/>
                  </a:lnTo>
                  <a:lnTo>
                    <a:pt x="24" y="5"/>
                  </a:lnTo>
                  <a:lnTo>
                    <a:pt x="21" y="5"/>
                  </a:lnTo>
                  <a:lnTo>
                    <a:pt x="21" y="5"/>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2"/>
            <p:cNvSpPr>
              <a:spLocks/>
            </p:cNvSpPr>
            <p:nvPr/>
          </p:nvSpPr>
          <p:spPr bwMode="auto">
            <a:xfrm>
              <a:off x="4378326" y="5346700"/>
              <a:ext cx="88900" cy="120650"/>
            </a:xfrm>
            <a:custGeom>
              <a:avLst/>
              <a:gdLst>
                <a:gd name="T0" fmla="*/ 29 w 56"/>
                <a:gd name="T1" fmla="*/ 3 h 76"/>
                <a:gd name="T2" fmla="*/ 32 w 56"/>
                <a:gd name="T3" fmla="*/ 0 h 76"/>
                <a:gd name="T4" fmla="*/ 32 w 56"/>
                <a:gd name="T5" fmla="*/ 3 h 76"/>
                <a:gd name="T6" fmla="*/ 35 w 56"/>
                <a:gd name="T7" fmla="*/ 6 h 76"/>
                <a:gd name="T8" fmla="*/ 35 w 56"/>
                <a:gd name="T9" fmla="*/ 6 h 76"/>
                <a:gd name="T10" fmla="*/ 37 w 56"/>
                <a:gd name="T11" fmla="*/ 14 h 76"/>
                <a:gd name="T12" fmla="*/ 37 w 56"/>
                <a:gd name="T13" fmla="*/ 14 h 76"/>
                <a:gd name="T14" fmla="*/ 35 w 56"/>
                <a:gd name="T15" fmla="*/ 14 h 76"/>
                <a:gd name="T16" fmla="*/ 35 w 56"/>
                <a:gd name="T17" fmla="*/ 19 h 76"/>
                <a:gd name="T18" fmla="*/ 35 w 56"/>
                <a:gd name="T19" fmla="*/ 25 h 76"/>
                <a:gd name="T20" fmla="*/ 32 w 56"/>
                <a:gd name="T21" fmla="*/ 25 h 76"/>
                <a:gd name="T22" fmla="*/ 35 w 56"/>
                <a:gd name="T23" fmla="*/ 27 h 76"/>
                <a:gd name="T24" fmla="*/ 37 w 56"/>
                <a:gd name="T25" fmla="*/ 30 h 76"/>
                <a:gd name="T26" fmla="*/ 37 w 56"/>
                <a:gd name="T27" fmla="*/ 27 h 76"/>
                <a:gd name="T28" fmla="*/ 37 w 56"/>
                <a:gd name="T29" fmla="*/ 25 h 76"/>
                <a:gd name="T30" fmla="*/ 40 w 56"/>
                <a:gd name="T31" fmla="*/ 27 h 76"/>
                <a:gd name="T32" fmla="*/ 40 w 56"/>
                <a:gd name="T33" fmla="*/ 33 h 76"/>
                <a:gd name="T34" fmla="*/ 43 w 56"/>
                <a:gd name="T35" fmla="*/ 35 h 76"/>
                <a:gd name="T36" fmla="*/ 51 w 56"/>
                <a:gd name="T37" fmla="*/ 35 h 76"/>
                <a:gd name="T38" fmla="*/ 56 w 56"/>
                <a:gd name="T39" fmla="*/ 35 h 76"/>
                <a:gd name="T40" fmla="*/ 56 w 56"/>
                <a:gd name="T41" fmla="*/ 38 h 76"/>
                <a:gd name="T42" fmla="*/ 51 w 56"/>
                <a:gd name="T43" fmla="*/ 43 h 76"/>
                <a:gd name="T44" fmla="*/ 48 w 56"/>
                <a:gd name="T45" fmla="*/ 46 h 76"/>
                <a:gd name="T46" fmla="*/ 46 w 56"/>
                <a:gd name="T47" fmla="*/ 51 h 76"/>
                <a:gd name="T48" fmla="*/ 43 w 56"/>
                <a:gd name="T49" fmla="*/ 51 h 76"/>
                <a:gd name="T50" fmla="*/ 40 w 56"/>
                <a:gd name="T51" fmla="*/ 51 h 76"/>
                <a:gd name="T52" fmla="*/ 29 w 56"/>
                <a:gd name="T53" fmla="*/ 57 h 76"/>
                <a:gd name="T54" fmla="*/ 29 w 56"/>
                <a:gd name="T55" fmla="*/ 60 h 76"/>
                <a:gd name="T56" fmla="*/ 24 w 56"/>
                <a:gd name="T57" fmla="*/ 62 h 76"/>
                <a:gd name="T58" fmla="*/ 21 w 56"/>
                <a:gd name="T59" fmla="*/ 65 h 76"/>
                <a:gd name="T60" fmla="*/ 16 w 56"/>
                <a:gd name="T61" fmla="*/ 70 h 76"/>
                <a:gd name="T62" fmla="*/ 8 w 56"/>
                <a:gd name="T63" fmla="*/ 76 h 76"/>
                <a:gd name="T64" fmla="*/ 5 w 56"/>
                <a:gd name="T65" fmla="*/ 76 h 76"/>
                <a:gd name="T66" fmla="*/ 5 w 56"/>
                <a:gd name="T67" fmla="*/ 73 h 76"/>
                <a:gd name="T68" fmla="*/ 2 w 56"/>
                <a:gd name="T69" fmla="*/ 73 h 76"/>
                <a:gd name="T70" fmla="*/ 5 w 56"/>
                <a:gd name="T71" fmla="*/ 70 h 76"/>
                <a:gd name="T72" fmla="*/ 8 w 56"/>
                <a:gd name="T73" fmla="*/ 62 h 76"/>
                <a:gd name="T74" fmla="*/ 5 w 56"/>
                <a:gd name="T75" fmla="*/ 60 h 76"/>
                <a:gd name="T76" fmla="*/ 5 w 56"/>
                <a:gd name="T77" fmla="*/ 51 h 76"/>
                <a:gd name="T78" fmla="*/ 16 w 56"/>
                <a:gd name="T79" fmla="*/ 49 h 76"/>
                <a:gd name="T80" fmla="*/ 21 w 56"/>
                <a:gd name="T81" fmla="*/ 41 h 76"/>
                <a:gd name="T82" fmla="*/ 24 w 56"/>
                <a:gd name="T83" fmla="*/ 38 h 76"/>
                <a:gd name="T84" fmla="*/ 24 w 56"/>
                <a:gd name="T85" fmla="*/ 35 h 76"/>
                <a:gd name="T86" fmla="*/ 29 w 56"/>
                <a:gd name="T87" fmla="*/ 30 h 76"/>
                <a:gd name="T88" fmla="*/ 29 w 56"/>
                <a:gd name="T89" fmla="*/ 30 h 76"/>
                <a:gd name="T90" fmla="*/ 29 w 56"/>
                <a:gd name="T91" fmla="*/ 27 h 76"/>
                <a:gd name="T92" fmla="*/ 29 w 56"/>
                <a:gd name="T93" fmla="*/ 25 h 76"/>
                <a:gd name="T94" fmla="*/ 32 w 56"/>
                <a:gd name="T95" fmla="*/ 22 h 76"/>
                <a:gd name="T96" fmla="*/ 32 w 56"/>
                <a:gd name="T97" fmla="*/ 19 h 76"/>
                <a:gd name="T98" fmla="*/ 32 w 56"/>
                <a:gd name="T99" fmla="*/ 16 h 76"/>
                <a:gd name="T100" fmla="*/ 29 w 56"/>
                <a:gd name="T101" fmla="*/ 19 h 76"/>
                <a:gd name="T102" fmla="*/ 32 w 56"/>
                <a:gd name="T103" fmla="*/ 8 h 76"/>
                <a:gd name="T104" fmla="*/ 29 w 56"/>
                <a:gd name="T105" fmla="*/ 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76">
                  <a:moveTo>
                    <a:pt x="29" y="6"/>
                  </a:moveTo>
                  <a:lnTo>
                    <a:pt x="29" y="6"/>
                  </a:lnTo>
                  <a:lnTo>
                    <a:pt x="29" y="6"/>
                  </a:lnTo>
                  <a:lnTo>
                    <a:pt x="29" y="6"/>
                  </a:lnTo>
                  <a:lnTo>
                    <a:pt x="29" y="3"/>
                  </a:lnTo>
                  <a:lnTo>
                    <a:pt x="29" y="3"/>
                  </a:lnTo>
                  <a:lnTo>
                    <a:pt x="29" y="0"/>
                  </a:lnTo>
                  <a:lnTo>
                    <a:pt x="29" y="0"/>
                  </a:lnTo>
                  <a:lnTo>
                    <a:pt x="29" y="0"/>
                  </a:lnTo>
                  <a:lnTo>
                    <a:pt x="29" y="0"/>
                  </a:lnTo>
                  <a:lnTo>
                    <a:pt x="32" y="0"/>
                  </a:lnTo>
                  <a:lnTo>
                    <a:pt x="32" y="0"/>
                  </a:lnTo>
                  <a:lnTo>
                    <a:pt x="32" y="0"/>
                  </a:lnTo>
                  <a:lnTo>
                    <a:pt x="32" y="0"/>
                  </a:lnTo>
                  <a:lnTo>
                    <a:pt x="32" y="3"/>
                  </a:lnTo>
                  <a:lnTo>
                    <a:pt x="32" y="3"/>
                  </a:lnTo>
                  <a:lnTo>
                    <a:pt x="32" y="3"/>
                  </a:lnTo>
                  <a:lnTo>
                    <a:pt x="32" y="3"/>
                  </a:lnTo>
                  <a:lnTo>
                    <a:pt x="32" y="6"/>
                  </a:lnTo>
                  <a:lnTo>
                    <a:pt x="32" y="6"/>
                  </a:lnTo>
                  <a:lnTo>
                    <a:pt x="32" y="3"/>
                  </a:lnTo>
                  <a:lnTo>
                    <a:pt x="32" y="3"/>
                  </a:lnTo>
                  <a:lnTo>
                    <a:pt x="35" y="6"/>
                  </a:lnTo>
                  <a:lnTo>
                    <a:pt x="35" y="6"/>
                  </a:lnTo>
                  <a:lnTo>
                    <a:pt x="35" y="6"/>
                  </a:lnTo>
                  <a:lnTo>
                    <a:pt x="35" y="6"/>
                  </a:lnTo>
                  <a:lnTo>
                    <a:pt x="35" y="6"/>
                  </a:lnTo>
                  <a:lnTo>
                    <a:pt x="35" y="6"/>
                  </a:lnTo>
                  <a:lnTo>
                    <a:pt x="35" y="6"/>
                  </a:lnTo>
                  <a:lnTo>
                    <a:pt x="35" y="6"/>
                  </a:lnTo>
                  <a:lnTo>
                    <a:pt x="37" y="8"/>
                  </a:lnTo>
                  <a:lnTo>
                    <a:pt x="37" y="8"/>
                  </a:lnTo>
                  <a:lnTo>
                    <a:pt x="37" y="8"/>
                  </a:lnTo>
                  <a:lnTo>
                    <a:pt x="37" y="11"/>
                  </a:lnTo>
                  <a:lnTo>
                    <a:pt x="37" y="11"/>
                  </a:lnTo>
                  <a:lnTo>
                    <a:pt x="37" y="14"/>
                  </a:lnTo>
                  <a:lnTo>
                    <a:pt x="37" y="14"/>
                  </a:lnTo>
                  <a:lnTo>
                    <a:pt x="37" y="14"/>
                  </a:lnTo>
                  <a:lnTo>
                    <a:pt x="37" y="14"/>
                  </a:lnTo>
                  <a:lnTo>
                    <a:pt x="37" y="16"/>
                  </a:lnTo>
                  <a:lnTo>
                    <a:pt x="37" y="16"/>
                  </a:lnTo>
                  <a:lnTo>
                    <a:pt x="37" y="14"/>
                  </a:lnTo>
                  <a:lnTo>
                    <a:pt x="37" y="14"/>
                  </a:lnTo>
                  <a:lnTo>
                    <a:pt x="35" y="14"/>
                  </a:lnTo>
                  <a:lnTo>
                    <a:pt x="35" y="14"/>
                  </a:lnTo>
                  <a:lnTo>
                    <a:pt x="35" y="14"/>
                  </a:lnTo>
                  <a:lnTo>
                    <a:pt x="35" y="14"/>
                  </a:lnTo>
                  <a:lnTo>
                    <a:pt x="35" y="14"/>
                  </a:lnTo>
                  <a:lnTo>
                    <a:pt x="35" y="14"/>
                  </a:lnTo>
                  <a:lnTo>
                    <a:pt x="35" y="16"/>
                  </a:lnTo>
                  <a:lnTo>
                    <a:pt x="35" y="16"/>
                  </a:lnTo>
                  <a:lnTo>
                    <a:pt x="35" y="19"/>
                  </a:lnTo>
                  <a:lnTo>
                    <a:pt x="35" y="19"/>
                  </a:lnTo>
                  <a:lnTo>
                    <a:pt x="35" y="19"/>
                  </a:lnTo>
                  <a:lnTo>
                    <a:pt x="35" y="22"/>
                  </a:lnTo>
                  <a:lnTo>
                    <a:pt x="35" y="22"/>
                  </a:lnTo>
                  <a:lnTo>
                    <a:pt x="35" y="22"/>
                  </a:lnTo>
                  <a:lnTo>
                    <a:pt x="35" y="22"/>
                  </a:lnTo>
                  <a:lnTo>
                    <a:pt x="35" y="25"/>
                  </a:lnTo>
                  <a:lnTo>
                    <a:pt x="35" y="25"/>
                  </a:lnTo>
                  <a:lnTo>
                    <a:pt x="35" y="25"/>
                  </a:lnTo>
                  <a:lnTo>
                    <a:pt x="35" y="25"/>
                  </a:lnTo>
                  <a:lnTo>
                    <a:pt x="32" y="27"/>
                  </a:lnTo>
                  <a:lnTo>
                    <a:pt x="32" y="27"/>
                  </a:lnTo>
                  <a:lnTo>
                    <a:pt x="32" y="25"/>
                  </a:lnTo>
                  <a:lnTo>
                    <a:pt x="32" y="25"/>
                  </a:lnTo>
                  <a:lnTo>
                    <a:pt x="32" y="25"/>
                  </a:lnTo>
                  <a:lnTo>
                    <a:pt x="32" y="27"/>
                  </a:lnTo>
                  <a:lnTo>
                    <a:pt x="32" y="27"/>
                  </a:lnTo>
                  <a:lnTo>
                    <a:pt x="35" y="27"/>
                  </a:lnTo>
                  <a:lnTo>
                    <a:pt x="35" y="27"/>
                  </a:lnTo>
                  <a:lnTo>
                    <a:pt x="35" y="27"/>
                  </a:lnTo>
                  <a:lnTo>
                    <a:pt x="35" y="27"/>
                  </a:lnTo>
                  <a:lnTo>
                    <a:pt x="35" y="27"/>
                  </a:lnTo>
                  <a:lnTo>
                    <a:pt x="35" y="27"/>
                  </a:lnTo>
                  <a:lnTo>
                    <a:pt x="35" y="27"/>
                  </a:lnTo>
                  <a:lnTo>
                    <a:pt x="37" y="30"/>
                  </a:lnTo>
                  <a:lnTo>
                    <a:pt x="37" y="30"/>
                  </a:lnTo>
                  <a:lnTo>
                    <a:pt x="37" y="30"/>
                  </a:lnTo>
                  <a:lnTo>
                    <a:pt x="37" y="30"/>
                  </a:lnTo>
                  <a:lnTo>
                    <a:pt x="37" y="30"/>
                  </a:lnTo>
                  <a:lnTo>
                    <a:pt x="37" y="30"/>
                  </a:lnTo>
                  <a:lnTo>
                    <a:pt x="37" y="27"/>
                  </a:lnTo>
                  <a:lnTo>
                    <a:pt x="37" y="27"/>
                  </a:lnTo>
                  <a:lnTo>
                    <a:pt x="37" y="27"/>
                  </a:lnTo>
                  <a:lnTo>
                    <a:pt x="37" y="27"/>
                  </a:lnTo>
                  <a:lnTo>
                    <a:pt x="37" y="25"/>
                  </a:lnTo>
                  <a:lnTo>
                    <a:pt x="37" y="25"/>
                  </a:lnTo>
                  <a:lnTo>
                    <a:pt x="37" y="25"/>
                  </a:lnTo>
                  <a:lnTo>
                    <a:pt x="37" y="25"/>
                  </a:lnTo>
                  <a:lnTo>
                    <a:pt x="40" y="25"/>
                  </a:lnTo>
                  <a:lnTo>
                    <a:pt x="40" y="25"/>
                  </a:lnTo>
                  <a:lnTo>
                    <a:pt x="40" y="25"/>
                  </a:lnTo>
                  <a:lnTo>
                    <a:pt x="40" y="25"/>
                  </a:lnTo>
                  <a:lnTo>
                    <a:pt x="40" y="27"/>
                  </a:lnTo>
                  <a:lnTo>
                    <a:pt x="40" y="27"/>
                  </a:lnTo>
                  <a:lnTo>
                    <a:pt x="40" y="27"/>
                  </a:lnTo>
                  <a:lnTo>
                    <a:pt x="40" y="27"/>
                  </a:lnTo>
                  <a:lnTo>
                    <a:pt x="40" y="30"/>
                  </a:lnTo>
                  <a:lnTo>
                    <a:pt x="40" y="30"/>
                  </a:lnTo>
                  <a:lnTo>
                    <a:pt x="40" y="33"/>
                  </a:lnTo>
                  <a:lnTo>
                    <a:pt x="40" y="33"/>
                  </a:lnTo>
                  <a:lnTo>
                    <a:pt x="40" y="33"/>
                  </a:lnTo>
                  <a:lnTo>
                    <a:pt x="40" y="33"/>
                  </a:lnTo>
                  <a:lnTo>
                    <a:pt x="40" y="35"/>
                  </a:lnTo>
                  <a:lnTo>
                    <a:pt x="40" y="35"/>
                  </a:lnTo>
                  <a:lnTo>
                    <a:pt x="43" y="35"/>
                  </a:lnTo>
                  <a:lnTo>
                    <a:pt x="43" y="35"/>
                  </a:lnTo>
                  <a:lnTo>
                    <a:pt x="46" y="38"/>
                  </a:lnTo>
                  <a:lnTo>
                    <a:pt x="46" y="38"/>
                  </a:lnTo>
                  <a:lnTo>
                    <a:pt x="51" y="35"/>
                  </a:lnTo>
                  <a:lnTo>
                    <a:pt x="51" y="35"/>
                  </a:lnTo>
                  <a:lnTo>
                    <a:pt x="51" y="35"/>
                  </a:lnTo>
                  <a:lnTo>
                    <a:pt x="51" y="35"/>
                  </a:lnTo>
                  <a:lnTo>
                    <a:pt x="54" y="35"/>
                  </a:lnTo>
                  <a:lnTo>
                    <a:pt x="54" y="35"/>
                  </a:lnTo>
                  <a:lnTo>
                    <a:pt x="56" y="35"/>
                  </a:lnTo>
                  <a:lnTo>
                    <a:pt x="56" y="35"/>
                  </a:lnTo>
                  <a:lnTo>
                    <a:pt x="56" y="35"/>
                  </a:lnTo>
                  <a:lnTo>
                    <a:pt x="56" y="35"/>
                  </a:lnTo>
                  <a:lnTo>
                    <a:pt x="56" y="35"/>
                  </a:lnTo>
                  <a:lnTo>
                    <a:pt x="56" y="35"/>
                  </a:lnTo>
                  <a:lnTo>
                    <a:pt x="56" y="38"/>
                  </a:lnTo>
                  <a:lnTo>
                    <a:pt x="56" y="38"/>
                  </a:lnTo>
                  <a:lnTo>
                    <a:pt x="56" y="38"/>
                  </a:lnTo>
                  <a:lnTo>
                    <a:pt x="56" y="38"/>
                  </a:lnTo>
                  <a:lnTo>
                    <a:pt x="54" y="41"/>
                  </a:lnTo>
                  <a:lnTo>
                    <a:pt x="54" y="41"/>
                  </a:lnTo>
                  <a:lnTo>
                    <a:pt x="54" y="41"/>
                  </a:lnTo>
                  <a:lnTo>
                    <a:pt x="54" y="41"/>
                  </a:lnTo>
                  <a:lnTo>
                    <a:pt x="51" y="43"/>
                  </a:lnTo>
                  <a:lnTo>
                    <a:pt x="51" y="43"/>
                  </a:lnTo>
                  <a:lnTo>
                    <a:pt x="51" y="46"/>
                  </a:lnTo>
                  <a:lnTo>
                    <a:pt x="51" y="46"/>
                  </a:lnTo>
                  <a:lnTo>
                    <a:pt x="48" y="46"/>
                  </a:lnTo>
                  <a:lnTo>
                    <a:pt x="48" y="46"/>
                  </a:lnTo>
                  <a:lnTo>
                    <a:pt x="48" y="46"/>
                  </a:lnTo>
                  <a:lnTo>
                    <a:pt x="48" y="46"/>
                  </a:lnTo>
                  <a:lnTo>
                    <a:pt x="48" y="46"/>
                  </a:lnTo>
                  <a:lnTo>
                    <a:pt x="48" y="46"/>
                  </a:lnTo>
                  <a:lnTo>
                    <a:pt x="46" y="49"/>
                  </a:lnTo>
                  <a:lnTo>
                    <a:pt x="46" y="49"/>
                  </a:lnTo>
                  <a:lnTo>
                    <a:pt x="46" y="51"/>
                  </a:lnTo>
                  <a:lnTo>
                    <a:pt x="46" y="51"/>
                  </a:lnTo>
                  <a:lnTo>
                    <a:pt x="46" y="51"/>
                  </a:lnTo>
                  <a:lnTo>
                    <a:pt x="46" y="51"/>
                  </a:lnTo>
                  <a:lnTo>
                    <a:pt x="46" y="54"/>
                  </a:lnTo>
                  <a:lnTo>
                    <a:pt x="46" y="54"/>
                  </a:lnTo>
                  <a:lnTo>
                    <a:pt x="43" y="51"/>
                  </a:lnTo>
                  <a:lnTo>
                    <a:pt x="43" y="51"/>
                  </a:lnTo>
                  <a:lnTo>
                    <a:pt x="46" y="51"/>
                  </a:lnTo>
                  <a:lnTo>
                    <a:pt x="46" y="51"/>
                  </a:lnTo>
                  <a:lnTo>
                    <a:pt x="43" y="51"/>
                  </a:lnTo>
                  <a:lnTo>
                    <a:pt x="43" y="51"/>
                  </a:lnTo>
                  <a:lnTo>
                    <a:pt x="40" y="51"/>
                  </a:lnTo>
                  <a:lnTo>
                    <a:pt x="40" y="51"/>
                  </a:lnTo>
                  <a:lnTo>
                    <a:pt x="32" y="54"/>
                  </a:lnTo>
                  <a:lnTo>
                    <a:pt x="32" y="54"/>
                  </a:lnTo>
                  <a:lnTo>
                    <a:pt x="32" y="54"/>
                  </a:lnTo>
                  <a:lnTo>
                    <a:pt x="32" y="54"/>
                  </a:lnTo>
                  <a:lnTo>
                    <a:pt x="32" y="54"/>
                  </a:lnTo>
                  <a:lnTo>
                    <a:pt x="29" y="57"/>
                  </a:lnTo>
                  <a:lnTo>
                    <a:pt x="29" y="57"/>
                  </a:lnTo>
                  <a:lnTo>
                    <a:pt x="29" y="57"/>
                  </a:lnTo>
                  <a:lnTo>
                    <a:pt x="29" y="60"/>
                  </a:lnTo>
                  <a:lnTo>
                    <a:pt x="29" y="60"/>
                  </a:lnTo>
                  <a:lnTo>
                    <a:pt x="29" y="60"/>
                  </a:lnTo>
                  <a:lnTo>
                    <a:pt x="29" y="60"/>
                  </a:lnTo>
                  <a:lnTo>
                    <a:pt x="29" y="60"/>
                  </a:lnTo>
                  <a:lnTo>
                    <a:pt x="27" y="60"/>
                  </a:lnTo>
                  <a:lnTo>
                    <a:pt x="27" y="60"/>
                  </a:lnTo>
                  <a:lnTo>
                    <a:pt x="27" y="62"/>
                  </a:lnTo>
                  <a:lnTo>
                    <a:pt x="27" y="62"/>
                  </a:lnTo>
                  <a:lnTo>
                    <a:pt x="24" y="62"/>
                  </a:lnTo>
                  <a:lnTo>
                    <a:pt x="24" y="62"/>
                  </a:lnTo>
                  <a:lnTo>
                    <a:pt x="24" y="62"/>
                  </a:lnTo>
                  <a:lnTo>
                    <a:pt x="24" y="62"/>
                  </a:lnTo>
                  <a:lnTo>
                    <a:pt x="24" y="65"/>
                  </a:lnTo>
                  <a:lnTo>
                    <a:pt x="24" y="65"/>
                  </a:lnTo>
                  <a:lnTo>
                    <a:pt x="21" y="65"/>
                  </a:lnTo>
                  <a:lnTo>
                    <a:pt x="21" y="65"/>
                  </a:lnTo>
                  <a:lnTo>
                    <a:pt x="19" y="68"/>
                  </a:lnTo>
                  <a:lnTo>
                    <a:pt x="19" y="68"/>
                  </a:lnTo>
                  <a:lnTo>
                    <a:pt x="19" y="68"/>
                  </a:lnTo>
                  <a:lnTo>
                    <a:pt x="19" y="68"/>
                  </a:lnTo>
                  <a:lnTo>
                    <a:pt x="16" y="70"/>
                  </a:lnTo>
                  <a:lnTo>
                    <a:pt x="16" y="70"/>
                  </a:lnTo>
                  <a:lnTo>
                    <a:pt x="13" y="73"/>
                  </a:lnTo>
                  <a:lnTo>
                    <a:pt x="13" y="73"/>
                  </a:lnTo>
                  <a:lnTo>
                    <a:pt x="10" y="73"/>
                  </a:lnTo>
                  <a:lnTo>
                    <a:pt x="10" y="73"/>
                  </a:lnTo>
                  <a:lnTo>
                    <a:pt x="8" y="76"/>
                  </a:lnTo>
                  <a:lnTo>
                    <a:pt x="8" y="76"/>
                  </a:lnTo>
                  <a:lnTo>
                    <a:pt x="8" y="76"/>
                  </a:lnTo>
                  <a:lnTo>
                    <a:pt x="8" y="76"/>
                  </a:lnTo>
                  <a:lnTo>
                    <a:pt x="5" y="76"/>
                  </a:lnTo>
                  <a:lnTo>
                    <a:pt x="5" y="76"/>
                  </a:lnTo>
                  <a:lnTo>
                    <a:pt x="5" y="76"/>
                  </a:lnTo>
                  <a:lnTo>
                    <a:pt x="5" y="76"/>
                  </a:lnTo>
                  <a:lnTo>
                    <a:pt x="2" y="76"/>
                  </a:lnTo>
                  <a:lnTo>
                    <a:pt x="2" y="76"/>
                  </a:lnTo>
                  <a:lnTo>
                    <a:pt x="2" y="73"/>
                  </a:lnTo>
                  <a:lnTo>
                    <a:pt x="2" y="73"/>
                  </a:lnTo>
                  <a:lnTo>
                    <a:pt x="5" y="73"/>
                  </a:lnTo>
                  <a:lnTo>
                    <a:pt x="5" y="73"/>
                  </a:lnTo>
                  <a:lnTo>
                    <a:pt x="2" y="73"/>
                  </a:lnTo>
                  <a:lnTo>
                    <a:pt x="2" y="73"/>
                  </a:lnTo>
                  <a:lnTo>
                    <a:pt x="2" y="73"/>
                  </a:lnTo>
                  <a:lnTo>
                    <a:pt x="2" y="73"/>
                  </a:lnTo>
                  <a:lnTo>
                    <a:pt x="2" y="73"/>
                  </a:lnTo>
                  <a:lnTo>
                    <a:pt x="2" y="73"/>
                  </a:lnTo>
                  <a:lnTo>
                    <a:pt x="0" y="73"/>
                  </a:lnTo>
                  <a:lnTo>
                    <a:pt x="0" y="73"/>
                  </a:lnTo>
                  <a:lnTo>
                    <a:pt x="2" y="70"/>
                  </a:lnTo>
                  <a:lnTo>
                    <a:pt x="2" y="70"/>
                  </a:lnTo>
                  <a:lnTo>
                    <a:pt x="5" y="70"/>
                  </a:lnTo>
                  <a:lnTo>
                    <a:pt x="5" y="70"/>
                  </a:lnTo>
                  <a:lnTo>
                    <a:pt x="5" y="70"/>
                  </a:lnTo>
                  <a:lnTo>
                    <a:pt x="5" y="70"/>
                  </a:lnTo>
                  <a:lnTo>
                    <a:pt x="8" y="68"/>
                  </a:lnTo>
                  <a:lnTo>
                    <a:pt x="8" y="68"/>
                  </a:lnTo>
                  <a:lnTo>
                    <a:pt x="8" y="62"/>
                  </a:lnTo>
                  <a:lnTo>
                    <a:pt x="8" y="62"/>
                  </a:lnTo>
                  <a:lnTo>
                    <a:pt x="8" y="60"/>
                  </a:lnTo>
                  <a:lnTo>
                    <a:pt x="8" y="60"/>
                  </a:lnTo>
                  <a:lnTo>
                    <a:pt x="8" y="60"/>
                  </a:lnTo>
                  <a:lnTo>
                    <a:pt x="8" y="60"/>
                  </a:lnTo>
                  <a:lnTo>
                    <a:pt x="5" y="60"/>
                  </a:lnTo>
                  <a:lnTo>
                    <a:pt x="5" y="60"/>
                  </a:lnTo>
                  <a:lnTo>
                    <a:pt x="5" y="57"/>
                  </a:lnTo>
                  <a:lnTo>
                    <a:pt x="5" y="57"/>
                  </a:lnTo>
                  <a:lnTo>
                    <a:pt x="5" y="54"/>
                  </a:lnTo>
                  <a:lnTo>
                    <a:pt x="5" y="54"/>
                  </a:lnTo>
                  <a:lnTo>
                    <a:pt x="5" y="51"/>
                  </a:lnTo>
                  <a:lnTo>
                    <a:pt x="5" y="51"/>
                  </a:lnTo>
                  <a:lnTo>
                    <a:pt x="10" y="49"/>
                  </a:lnTo>
                  <a:lnTo>
                    <a:pt x="10" y="49"/>
                  </a:lnTo>
                  <a:lnTo>
                    <a:pt x="13" y="49"/>
                  </a:lnTo>
                  <a:lnTo>
                    <a:pt x="13" y="49"/>
                  </a:lnTo>
                  <a:lnTo>
                    <a:pt x="16" y="49"/>
                  </a:lnTo>
                  <a:lnTo>
                    <a:pt x="16" y="49"/>
                  </a:lnTo>
                  <a:lnTo>
                    <a:pt x="19" y="43"/>
                  </a:lnTo>
                  <a:lnTo>
                    <a:pt x="19" y="43"/>
                  </a:lnTo>
                  <a:lnTo>
                    <a:pt x="19" y="43"/>
                  </a:lnTo>
                  <a:lnTo>
                    <a:pt x="19" y="43"/>
                  </a:lnTo>
                  <a:lnTo>
                    <a:pt x="21" y="41"/>
                  </a:lnTo>
                  <a:lnTo>
                    <a:pt x="21" y="41"/>
                  </a:lnTo>
                  <a:lnTo>
                    <a:pt x="24" y="38"/>
                  </a:lnTo>
                  <a:lnTo>
                    <a:pt x="24" y="38"/>
                  </a:lnTo>
                  <a:lnTo>
                    <a:pt x="24" y="38"/>
                  </a:lnTo>
                  <a:lnTo>
                    <a:pt x="24" y="38"/>
                  </a:lnTo>
                  <a:lnTo>
                    <a:pt x="24" y="38"/>
                  </a:lnTo>
                  <a:lnTo>
                    <a:pt x="24" y="38"/>
                  </a:lnTo>
                  <a:lnTo>
                    <a:pt x="24" y="38"/>
                  </a:lnTo>
                  <a:lnTo>
                    <a:pt x="24" y="38"/>
                  </a:lnTo>
                  <a:lnTo>
                    <a:pt x="24" y="38"/>
                  </a:lnTo>
                  <a:lnTo>
                    <a:pt x="24" y="38"/>
                  </a:lnTo>
                  <a:lnTo>
                    <a:pt x="24" y="35"/>
                  </a:lnTo>
                  <a:lnTo>
                    <a:pt x="24" y="35"/>
                  </a:lnTo>
                  <a:lnTo>
                    <a:pt x="27" y="35"/>
                  </a:lnTo>
                  <a:lnTo>
                    <a:pt x="27" y="35"/>
                  </a:lnTo>
                  <a:lnTo>
                    <a:pt x="27" y="33"/>
                  </a:lnTo>
                  <a:lnTo>
                    <a:pt x="27" y="33"/>
                  </a:lnTo>
                  <a:lnTo>
                    <a:pt x="29" y="30"/>
                  </a:lnTo>
                  <a:lnTo>
                    <a:pt x="29" y="30"/>
                  </a:lnTo>
                  <a:lnTo>
                    <a:pt x="29" y="30"/>
                  </a:lnTo>
                  <a:lnTo>
                    <a:pt x="29" y="30"/>
                  </a:lnTo>
                  <a:lnTo>
                    <a:pt x="29" y="30"/>
                  </a:lnTo>
                  <a:lnTo>
                    <a:pt x="29" y="30"/>
                  </a:lnTo>
                  <a:lnTo>
                    <a:pt x="29" y="30"/>
                  </a:lnTo>
                  <a:lnTo>
                    <a:pt x="32" y="30"/>
                  </a:lnTo>
                  <a:lnTo>
                    <a:pt x="32" y="30"/>
                  </a:lnTo>
                  <a:lnTo>
                    <a:pt x="32" y="30"/>
                  </a:lnTo>
                  <a:lnTo>
                    <a:pt x="32" y="30"/>
                  </a:lnTo>
                  <a:lnTo>
                    <a:pt x="29" y="27"/>
                  </a:lnTo>
                  <a:lnTo>
                    <a:pt x="29" y="27"/>
                  </a:lnTo>
                  <a:lnTo>
                    <a:pt x="29" y="27"/>
                  </a:lnTo>
                  <a:lnTo>
                    <a:pt x="29" y="27"/>
                  </a:lnTo>
                  <a:lnTo>
                    <a:pt x="29" y="27"/>
                  </a:lnTo>
                  <a:lnTo>
                    <a:pt x="29" y="27"/>
                  </a:lnTo>
                  <a:lnTo>
                    <a:pt x="29" y="25"/>
                  </a:lnTo>
                  <a:lnTo>
                    <a:pt x="29" y="25"/>
                  </a:lnTo>
                  <a:lnTo>
                    <a:pt x="29" y="22"/>
                  </a:lnTo>
                  <a:lnTo>
                    <a:pt x="29" y="22"/>
                  </a:lnTo>
                  <a:lnTo>
                    <a:pt x="32" y="19"/>
                  </a:lnTo>
                  <a:lnTo>
                    <a:pt x="32" y="19"/>
                  </a:lnTo>
                  <a:lnTo>
                    <a:pt x="32" y="22"/>
                  </a:lnTo>
                  <a:lnTo>
                    <a:pt x="32" y="22"/>
                  </a:lnTo>
                  <a:lnTo>
                    <a:pt x="32" y="22"/>
                  </a:lnTo>
                  <a:lnTo>
                    <a:pt x="32" y="22"/>
                  </a:lnTo>
                  <a:lnTo>
                    <a:pt x="32" y="22"/>
                  </a:lnTo>
                  <a:lnTo>
                    <a:pt x="32" y="22"/>
                  </a:lnTo>
                  <a:lnTo>
                    <a:pt x="32" y="19"/>
                  </a:lnTo>
                  <a:lnTo>
                    <a:pt x="32" y="19"/>
                  </a:lnTo>
                  <a:lnTo>
                    <a:pt x="32" y="19"/>
                  </a:lnTo>
                  <a:lnTo>
                    <a:pt x="32" y="19"/>
                  </a:lnTo>
                  <a:lnTo>
                    <a:pt x="32" y="19"/>
                  </a:lnTo>
                  <a:lnTo>
                    <a:pt x="32" y="19"/>
                  </a:lnTo>
                  <a:lnTo>
                    <a:pt x="32" y="16"/>
                  </a:lnTo>
                  <a:lnTo>
                    <a:pt x="32" y="16"/>
                  </a:lnTo>
                  <a:lnTo>
                    <a:pt x="32" y="16"/>
                  </a:lnTo>
                  <a:lnTo>
                    <a:pt x="32" y="16"/>
                  </a:lnTo>
                  <a:lnTo>
                    <a:pt x="29" y="19"/>
                  </a:lnTo>
                  <a:lnTo>
                    <a:pt x="29" y="19"/>
                  </a:lnTo>
                  <a:lnTo>
                    <a:pt x="29" y="19"/>
                  </a:lnTo>
                  <a:lnTo>
                    <a:pt x="29" y="19"/>
                  </a:lnTo>
                  <a:lnTo>
                    <a:pt x="29" y="14"/>
                  </a:lnTo>
                  <a:lnTo>
                    <a:pt x="29" y="14"/>
                  </a:lnTo>
                  <a:lnTo>
                    <a:pt x="29" y="8"/>
                  </a:lnTo>
                  <a:lnTo>
                    <a:pt x="29" y="8"/>
                  </a:lnTo>
                  <a:lnTo>
                    <a:pt x="32" y="8"/>
                  </a:lnTo>
                  <a:lnTo>
                    <a:pt x="32" y="8"/>
                  </a:lnTo>
                  <a:lnTo>
                    <a:pt x="32" y="8"/>
                  </a:lnTo>
                  <a:lnTo>
                    <a:pt x="32" y="8"/>
                  </a:lnTo>
                  <a:lnTo>
                    <a:pt x="29" y="8"/>
                  </a:lnTo>
                  <a:lnTo>
                    <a:pt x="29" y="8"/>
                  </a:lnTo>
                  <a:lnTo>
                    <a:pt x="29" y="8"/>
                  </a:lnTo>
                  <a:lnTo>
                    <a:pt x="29" y="8"/>
                  </a:lnTo>
                  <a:lnTo>
                    <a:pt x="29" y="8"/>
                  </a:lnTo>
                  <a:lnTo>
                    <a:pt x="29" y="8"/>
                  </a:lnTo>
                  <a:lnTo>
                    <a:pt x="29" y="6"/>
                  </a:lnTo>
                  <a:lnTo>
                    <a:pt x="29" y="6"/>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3"/>
            <p:cNvSpPr>
              <a:spLocks/>
            </p:cNvSpPr>
            <p:nvPr/>
          </p:nvSpPr>
          <p:spPr bwMode="auto">
            <a:xfrm>
              <a:off x="4206876" y="5454650"/>
              <a:ext cx="161925" cy="101600"/>
            </a:xfrm>
            <a:custGeom>
              <a:avLst/>
              <a:gdLst>
                <a:gd name="T0" fmla="*/ 70 w 102"/>
                <a:gd name="T1" fmla="*/ 32 h 64"/>
                <a:gd name="T2" fmla="*/ 70 w 102"/>
                <a:gd name="T3" fmla="*/ 35 h 64"/>
                <a:gd name="T4" fmla="*/ 73 w 102"/>
                <a:gd name="T5" fmla="*/ 35 h 64"/>
                <a:gd name="T6" fmla="*/ 75 w 102"/>
                <a:gd name="T7" fmla="*/ 35 h 64"/>
                <a:gd name="T8" fmla="*/ 73 w 102"/>
                <a:gd name="T9" fmla="*/ 32 h 64"/>
                <a:gd name="T10" fmla="*/ 75 w 102"/>
                <a:gd name="T11" fmla="*/ 35 h 64"/>
                <a:gd name="T12" fmla="*/ 75 w 102"/>
                <a:gd name="T13" fmla="*/ 35 h 64"/>
                <a:gd name="T14" fmla="*/ 75 w 102"/>
                <a:gd name="T15" fmla="*/ 32 h 64"/>
                <a:gd name="T16" fmla="*/ 75 w 102"/>
                <a:gd name="T17" fmla="*/ 32 h 64"/>
                <a:gd name="T18" fmla="*/ 73 w 102"/>
                <a:gd name="T19" fmla="*/ 29 h 64"/>
                <a:gd name="T20" fmla="*/ 75 w 102"/>
                <a:gd name="T21" fmla="*/ 27 h 64"/>
                <a:gd name="T22" fmla="*/ 83 w 102"/>
                <a:gd name="T23" fmla="*/ 24 h 64"/>
                <a:gd name="T24" fmla="*/ 83 w 102"/>
                <a:gd name="T25" fmla="*/ 24 h 64"/>
                <a:gd name="T26" fmla="*/ 89 w 102"/>
                <a:gd name="T27" fmla="*/ 19 h 64"/>
                <a:gd name="T28" fmla="*/ 91 w 102"/>
                <a:gd name="T29" fmla="*/ 19 h 64"/>
                <a:gd name="T30" fmla="*/ 94 w 102"/>
                <a:gd name="T31" fmla="*/ 16 h 64"/>
                <a:gd name="T32" fmla="*/ 100 w 102"/>
                <a:gd name="T33" fmla="*/ 10 h 64"/>
                <a:gd name="T34" fmla="*/ 100 w 102"/>
                <a:gd name="T35" fmla="*/ 8 h 64"/>
                <a:gd name="T36" fmla="*/ 100 w 102"/>
                <a:gd name="T37" fmla="*/ 8 h 64"/>
                <a:gd name="T38" fmla="*/ 102 w 102"/>
                <a:gd name="T39" fmla="*/ 5 h 64"/>
                <a:gd name="T40" fmla="*/ 100 w 102"/>
                <a:gd name="T41" fmla="*/ 5 h 64"/>
                <a:gd name="T42" fmla="*/ 102 w 102"/>
                <a:gd name="T43" fmla="*/ 5 h 64"/>
                <a:gd name="T44" fmla="*/ 102 w 102"/>
                <a:gd name="T45" fmla="*/ 5 h 64"/>
                <a:gd name="T46" fmla="*/ 100 w 102"/>
                <a:gd name="T47" fmla="*/ 2 h 64"/>
                <a:gd name="T48" fmla="*/ 100 w 102"/>
                <a:gd name="T49" fmla="*/ 2 h 64"/>
                <a:gd name="T50" fmla="*/ 97 w 102"/>
                <a:gd name="T51" fmla="*/ 2 h 64"/>
                <a:gd name="T52" fmla="*/ 97 w 102"/>
                <a:gd name="T53" fmla="*/ 5 h 64"/>
                <a:gd name="T54" fmla="*/ 94 w 102"/>
                <a:gd name="T55" fmla="*/ 5 h 64"/>
                <a:gd name="T56" fmla="*/ 94 w 102"/>
                <a:gd name="T57" fmla="*/ 2 h 64"/>
                <a:gd name="T58" fmla="*/ 94 w 102"/>
                <a:gd name="T59" fmla="*/ 0 h 64"/>
                <a:gd name="T60" fmla="*/ 94 w 102"/>
                <a:gd name="T61" fmla="*/ 0 h 64"/>
                <a:gd name="T62" fmla="*/ 91 w 102"/>
                <a:gd name="T63" fmla="*/ 0 h 64"/>
                <a:gd name="T64" fmla="*/ 86 w 102"/>
                <a:gd name="T65" fmla="*/ 5 h 64"/>
                <a:gd name="T66" fmla="*/ 83 w 102"/>
                <a:gd name="T67" fmla="*/ 8 h 64"/>
                <a:gd name="T68" fmla="*/ 78 w 102"/>
                <a:gd name="T69" fmla="*/ 10 h 64"/>
                <a:gd name="T70" fmla="*/ 75 w 102"/>
                <a:gd name="T71" fmla="*/ 13 h 64"/>
                <a:gd name="T72" fmla="*/ 70 w 102"/>
                <a:gd name="T73" fmla="*/ 19 h 64"/>
                <a:gd name="T74" fmla="*/ 67 w 102"/>
                <a:gd name="T75" fmla="*/ 21 h 64"/>
                <a:gd name="T76" fmla="*/ 59 w 102"/>
                <a:gd name="T77" fmla="*/ 24 h 64"/>
                <a:gd name="T78" fmla="*/ 48 w 102"/>
                <a:gd name="T79" fmla="*/ 29 h 64"/>
                <a:gd name="T80" fmla="*/ 38 w 102"/>
                <a:gd name="T81" fmla="*/ 35 h 64"/>
                <a:gd name="T82" fmla="*/ 32 w 102"/>
                <a:gd name="T83" fmla="*/ 37 h 64"/>
                <a:gd name="T84" fmla="*/ 27 w 102"/>
                <a:gd name="T85" fmla="*/ 40 h 64"/>
                <a:gd name="T86" fmla="*/ 19 w 102"/>
                <a:gd name="T87" fmla="*/ 45 h 64"/>
                <a:gd name="T88" fmla="*/ 8 w 102"/>
                <a:gd name="T89" fmla="*/ 48 h 64"/>
                <a:gd name="T90" fmla="*/ 2 w 102"/>
                <a:gd name="T91" fmla="*/ 54 h 64"/>
                <a:gd name="T92" fmla="*/ 2 w 102"/>
                <a:gd name="T93" fmla="*/ 56 h 64"/>
                <a:gd name="T94" fmla="*/ 2 w 102"/>
                <a:gd name="T95" fmla="*/ 59 h 64"/>
                <a:gd name="T96" fmla="*/ 0 w 102"/>
                <a:gd name="T97" fmla="*/ 59 h 64"/>
                <a:gd name="T98" fmla="*/ 5 w 102"/>
                <a:gd name="T99" fmla="*/ 62 h 64"/>
                <a:gd name="T100" fmla="*/ 11 w 102"/>
                <a:gd name="T101" fmla="*/ 62 h 64"/>
                <a:gd name="T102" fmla="*/ 11 w 102"/>
                <a:gd name="T103" fmla="*/ 64 h 64"/>
                <a:gd name="T104" fmla="*/ 19 w 102"/>
                <a:gd name="T105" fmla="*/ 64 h 64"/>
                <a:gd name="T106" fmla="*/ 21 w 102"/>
                <a:gd name="T107" fmla="*/ 64 h 64"/>
                <a:gd name="T108" fmla="*/ 29 w 102"/>
                <a:gd name="T109" fmla="*/ 62 h 64"/>
                <a:gd name="T110" fmla="*/ 35 w 102"/>
                <a:gd name="T111" fmla="*/ 59 h 64"/>
                <a:gd name="T112" fmla="*/ 43 w 102"/>
                <a:gd name="T113" fmla="*/ 54 h 64"/>
                <a:gd name="T114" fmla="*/ 48 w 102"/>
                <a:gd name="T115" fmla="*/ 48 h 64"/>
                <a:gd name="T116" fmla="*/ 54 w 102"/>
                <a:gd name="T117" fmla="*/ 40 h 64"/>
                <a:gd name="T118" fmla="*/ 62 w 102"/>
                <a:gd name="T119" fmla="*/ 3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64">
                  <a:moveTo>
                    <a:pt x="67" y="35"/>
                  </a:moveTo>
                  <a:lnTo>
                    <a:pt x="67" y="35"/>
                  </a:lnTo>
                  <a:lnTo>
                    <a:pt x="70" y="32"/>
                  </a:lnTo>
                  <a:lnTo>
                    <a:pt x="70" y="32"/>
                  </a:lnTo>
                  <a:lnTo>
                    <a:pt x="70" y="32"/>
                  </a:lnTo>
                  <a:lnTo>
                    <a:pt x="70" y="32"/>
                  </a:lnTo>
                  <a:lnTo>
                    <a:pt x="70" y="35"/>
                  </a:lnTo>
                  <a:lnTo>
                    <a:pt x="70" y="35"/>
                  </a:lnTo>
                  <a:lnTo>
                    <a:pt x="73" y="35"/>
                  </a:lnTo>
                  <a:lnTo>
                    <a:pt x="73" y="35"/>
                  </a:lnTo>
                  <a:lnTo>
                    <a:pt x="73" y="35"/>
                  </a:lnTo>
                  <a:lnTo>
                    <a:pt x="73" y="35"/>
                  </a:lnTo>
                  <a:lnTo>
                    <a:pt x="75" y="35"/>
                  </a:lnTo>
                  <a:lnTo>
                    <a:pt x="75" y="35"/>
                  </a:lnTo>
                  <a:lnTo>
                    <a:pt x="75" y="35"/>
                  </a:lnTo>
                  <a:lnTo>
                    <a:pt x="75" y="35"/>
                  </a:lnTo>
                  <a:lnTo>
                    <a:pt x="73" y="35"/>
                  </a:lnTo>
                  <a:lnTo>
                    <a:pt x="73" y="35"/>
                  </a:lnTo>
                  <a:lnTo>
                    <a:pt x="73" y="32"/>
                  </a:lnTo>
                  <a:lnTo>
                    <a:pt x="73" y="32"/>
                  </a:lnTo>
                  <a:lnTo>
                    <a:pt x="73" y="32"/>
                  </a:lnTo>
                  <a:lnTo>
                    <a:pt x="73" y="32"/>
                  </a:lnTo>
                  <a:lnTo>
                    <a:pt x="75" y="35"/>
                  </a:lnTo>
                  <a:lnTo>
                    <a:pt x="75" y="35"/>
                  </a:lnTo>
                  <a:lnTo>
                    <a:pt x="75" y="35"/>
                  </a:lnTo>
                  <a:lnTo>
                    <a:pt x="75" y="35"/>
                  </a:lnTo>
                  <a:lnTo>
                    <a:pt x="75" y="35"/>
                  </a:lnTo>
                  <a:lnTo>
                    <a:pt x="75" y="35"/>
                  </a:lnTo>
                  <a:lnTo>
                    <a:pt x="75" y="35"/>
                  </a:lnTo>
                  <a:lnTo>
                    <a:pt x="75" y="35"/>
                  </a:lnTo>
                  <a:lnTo>
                    <a:pt x="75" y="32"/>
                  </a:lnTo>
                  <a:lnTo>
                    <a:pt x="75" y="32"/>
                  </a:lnTo>
                  <a:lnTo>
                    <a:pt x="75" y="32"/>
                  </a:lnTo>
                  <a:lnTo>
                    <a:pt x="75" y="32"/>
                  </a:lnTo>
                  <a:lnTo>
                    <a:pt x="75" y="32"/>
                  </a:lnTo>
                  <a:lnTo>
                    <a:pt x="75" y="32"/>
                  </a:lnTo>
                  <a:lnTo>
                    <a:pt x="73" y="32"/>
                  </a:lnTo>
                  <a:lnTo>
                    <a:pt x="73" y="32"/>
                  </a:lnTo>
                  <a:lnTo>
                    <a:pt x="73" y="29"/>
                  </a:lnTo>
                  <a:lnTo>
                    <a:pt x="73" y="29"/>
                  </a:lnTo>
                  <a:lnTo>
                    <a:pt x="75" y="29"/>
                  </a:lnTo>
                  <a:lnTo>
                    <a:pt x="75" y="29"/>
                  </a:lnTo>
                  <a:lnTo>
                    <a:pt x="75" y="27"/>
                  </a:lnTo>
                  <a:lnTo>
                    <a:pt x="75" y="27"/>
                  </a:lnTo>
                  <a:lnTo>
                    <a:pt x="81" y="27"/>
                  </a:lnTo>
                  <a:lnTo>
                    <a:pt x="81" y="27"/>
                  </a:lnTo>
                  <a:lnTo>
                    <a:pt x="83" y="24"/>
                  </a:lnTo>
                  <a:lnTo>
                    <a:pt x="83" y="24"/>
                  </a:lnTo>
                  <a:lnTo>
                    <a:pt x="83" y="24"/>
                  </a:lnTo>
                  <a:lnTo>
                    <a:pt x="83" y="24"/>
                  </a:lnTo>
                  <a:lnTo>
                    <a:pt x="83" y="24"/>
                  </a:lnTo>
                  <a:lnTo>
                    <a:pt x="83" y="24"/>
                  </a:lnTo>
                  <a:lnTo>
                    <a:pt x="89" y="21"/>
                  </a:lnTo>
                  <a:lnTo>
                    <a:pt x="89" y="21"/>
                  </a:lnTo>
                  <a:lnTo>
                    <a:pt x="89" y="19"/>
                  </a:lnTo>
                  <a:lnTo>
                    <a:pt x="89" y="19"/>
                  </a:lnTo>
                  <a:lnTo>
                    <a:pt x="91" y="19"/>
                  </a:lnTo>
                  <a:lnTo>
                    <a:pt x="91" y="19"/>
                  </a:lnTo>
                  <a:lnTo>
                    <a:pt x="91" y="19"/>
                  </a:lnTo>
                  <a:lnTo>
                    <a:pt x="91" y="19"/>
                  </a:lnTo>
                  <a:lnTo>
                    <a:pt x="91" y="16"/>
                  </a:lnTo>
                  <a:lnTo>
                    <a:pt x="91" y="16"/>
                  </a:lnTo>
                  <a:lnTo>
                    <a:pt x="94" y="16"/>
                  </a:lnTo>
                  <a:lnTo>
                    <a:pt x="94" y="16"/>
                  </a:lnTo>
                  <a:lnTo>
                    <a:pt x="97" y="13"/>
                  </a:lnTo>
                  <a:lnTo>
                    <a:pt x="97" y="13"/>
                  </a:lnTo>
                  <a:lnTo>
                    <a:pt x="100" y="10"/>
                  </a:lnTo>
                  <a:lnTo>
                    <a:pt x="100" y="10"/>
                  </a:lnTo>
                  <a:lnTo>
                    <a:pt x="102" y="10"/>
                  </a:lnTo>
                  <a:lnTo>
                    <a:pt x="102" y="10"/>
                  </a:lnTo>
                  <a:lnTo>
                    <a:pt x="100" y="8"/>
                  </a:lnTo>
                  <a:lnTo>
                    <a:pt x="100" y="8"/>
                  </a:lnTo>
                  <a:lnTo>
                    <a:pt x="100" y="8"/>
                  </a:lnTo>
                  <a:lnTo>
                    <a:pt x="100" y="8"/>
                  </a:lnTo>
                  <a:lnTo>
                    <a:pt x="100" y="8"/>
                  </a:lnTo>
                  <a:lnTo>
                    <a:pt x="100" y="8"/>
                  </a:lnTo>
                  <a:lnTo>
                    <a:pt x="100" y="8"/>
                  </a:lnTo>
                  <a:lnTo>
                    <a:pt x="102" y="5"/>
                  </a:lnTo>
                  <a:lnTo>
                    <a:pt x="102" y="5"/>
                  </a:lnTo>
                  <a:lnTo>
                    <a:pt x="102" y="5"/>
                  </a:lnTo>
                  <a:lnTo>
                    <a:pt x="102" y="5"/>
                  </a:lnTo>
                  <a:lnTo>
                    <a:pt x="102" y="5"/>
                  </a:lnTo>
                  <a:lnTo>
                    <a:pt x="102" y="5"/>
                  </a:lnTo>
                  <a:lnTo>
                    <a:pt x="100" y="5"/>
                  </a:lnTo>
                  <a:lnTo>
                    <a:pt x="100" y="5"/>
                  </a:lnTo>
                  <a:lnTo>
                    <a:pt x="100" y="5"/>
                  </a:lnTo>
                  <a:lnTo>
                    <a:pt x="100" y="5"/>
                  </a:lnTo>
                  <a:lnTo>
                    <a:pt x="102" y="5"/>
                  </a:lnTo>
                  <a:lnTo>
                    <a:pt x="102" y="5"/>
                  </a:lnTo>
                  <a:lnTo>
                    <a:pt x="102" y="5"/>
                  </a:lnTo>
                  <a:lnTo>
                    <a:pt x="102" y="5"/>
                  </a:lnTo>
                  <a:lnTo>
                    <a:pt x="102" y="5"/>
                  </a:lnTo>
                  <a:lnTo>
                    <a:pt x="102" y="5"/>
                  </a:lnTo>
                  <a:lnTo>
                    <a:pt x="102" y="5"/>
                  </a:lnTo>
                  <a:lnTo>
                    <a:pt x="102" y="5"/>
                  </a:lnTo>
                  <a:lnTo>
                    <a:pt x="100" y="2"/>
                  </a:lnTo>
                  <a:lnTo>
                    <a:pt x="100" y="2"/>
                  </a:lnTo>
                  <a:lnTo>
                    <a:pt x="100" y="2"/>
                  </a:lnTo>
                  <a:lnTo>
                    <a:pt x="100" y="2"/>
                  </a:lnTo>
                  <a:lnTo>
                    <a:pt x="100" y="2"/>
                  </a:lnTo>
                  <a:lnTo>
                    <a:pt x="100" y="2"/>
                  </a:lnTo>
                  <a:lnTo>
                    <a:pt x="100" y="2"/>
                  </a:lnTo>
                  <a:lnTo>
                    <a:pt x="100" y="2"/>
                  </a:lnTo>
                  <a:lnTo>
                    <a:pt x="97" y="2"/>
                  </a:lnTo>
                  <a:lnTo>
                    <a:pt x="97" y="2"/>
                  </a:lnTo>
                  <a:lnTo>
                    <a:pt x="97" y="2"/>
                  </a:lnTo>
                  <a:lnTo>
                    <a:pt x="97" y="2"/>
                  </a:lnTo>
                  <a:lnTo>
                    <a:pt x="97" y="5"/>
                  </a:lnTo>
                  <a:lnTo>
                    <a:pt x="97" y="5"/>
                  </a:lnTo>
                  <a:lnTo>
                    <a:pt x="94" y="5"/>
                  </a:lnTo>
                  <a:lnTo>
                    <a:pt x="94" y="5"/>
                  </a:lnTo>
                  <a:lnTo>
                    <a:pt x="94" y="5"/>
                  </a:lnTo>
                  <a:lnTo>
                    <a:pt x="94" y="5"/>
                  </a:lnTo>
                  <a:lnTo>
                    <a:pt x="94" y="2"/>
                  </a:lnTo>
                  <a:lnTo>
                    <a:pt x="94" y="2"/>
                  </a:lnTo>
                  <a:lnTo>
                    <a:pt x="94" y="2"/>
                  </a:lnTo>
                  <a:lnTo>
                    <a:pt x="94" y="2"/>
                  </a:lnTo>
                  <a:lnTo>
                    <a:pt x="94" y="2"/>
                  </a:lnTo>
                  <a:lnTo>
                    <a:pt x="94" y="2"/>
                  </a:lnTo>
                  <a:lnTo>
                    <a:pt x="94" y="0"/>
                  </a:lnTo>
                  <a:lnTo>
                    <a:pt x="94" y="0"/>
                  </a:lnTo>
                  <a:lnTo>
                    <a:pt x="97" y="0"/>
                  </a:lnTo>
                  <a:lnTo>
                    <a:pt x="97" y="0"/>
                  </a:lnTo>
                  <a:lnTo>
                    <a:pt x="94" y="0"/>
                  </a:lnTo>
                  <a:lnTo>
                    <a:pt x="94" y="0"/>
                  </a:lnTo>
                  <a:lnTo>
                    <a:pt x="91" y="0"/>
                  </a:lnTo>
                  <a:lnTo>
                    <a:pt x="91" y="0"/>
                  </a:lnTo>
                  <a:lnTo>
                    <a:pt x="91" y="0"/>
                  </a:lnTo>
                  <a:lnTo>
                    <a:pt x="91" y="0"/>
                  </a:lnTo>
                  <a:lnTo>
                    <a:pt x="89" y="2"/>
                  </a:lnTo>
                  <a:lnTo>
                    <a:pt x="89" y="2"/>
                  </a:lnTo>
                  <a:lnTo>
                    <a:pt x="86" y="5"/>
                  </a:lnTo>
                  <a:lnTo>
                    <a:pt x="86" y="5"/>
                  </a:lnTo>
                  <a:lnTo>
                    <a:pt x="86" y="8"/>
                  </a:lnTo>
                  <a:lnTo>
                    <a:pt x="86" y="8"/>
                  </a:lnTo>
                  <a:lnTo>
                    <a:pt x="83" y="8"/>
                  </a:lnTo>
                  <a:lnTo>
                    <a:pt x="83" y="8"/>
                  </a:lnTo>
                  <a:lnTo>
                    <a:pt x="81" y="10"/>
                  </a:lnTo>
                  <a:lnTo>
                    <a:pt x="81" y="10"/>
                  </a:lnTo>
                  <a:lnTo>
                    <a:pt x="78" y="10"/>
                  </a:lnTo>
                  <a:lnTo>
                    <a:pt x="78" y="10"/>
                  </a:lnTo>
                  <a:lnTo>
                    <a:pt x="78" y="10"/>
                  </a:lnTo>
                  <a:lnTo>
                    <a:pt x="78" y="10"/>
                  </a:lnTo>
                  <a:lnTo>
                    <a:pt x="75" y="13"/>
                  </a:lnTo>
                  <a:lnTo>
                    <a:pt x="75" y="13"/>
                  </a:lnTo>
                  <a:lnTo>
                    <a:pt x="73" y="16"/>
                  </a:lnTo>
                  <a:lnTo>
                    <a:pt x="73" y="16"/>
                  </a:lnTo>
                  <a:lnTo>
                    <a:pt x="70" y="19"/>
                  </a:lnTo>
                  <a:lnTo>
                    <a:pt x="70" y="19"/>
                  </a:lnTo>
                  <a:lnTo>
                    <a:pt x="70" y="19"/>
                  </a:lnTo>
                  <a:lnTo>
                    <a:pt x="70" y="19"/>
                  </a:lnTo>
                  <a:lnTo>
                    <a:pt x="67" y="21"/>
                  </a:lnTo>
                  <a:lnTo>
                    <a:pt x="67" y="21"/>
                  </a:lnTo>
                  <a:lnTo>
                    <a:pt x="62" y="21"/>
                  </a:lnTo>
                  <a:lnTo>
                    <a:pt x="62" y="21"/>
                  </a:lnTo>
                  <a:lnTo>
                    <a:pt x="59" y="24"/>
                  </a:lnTo>
                  <a:lnTo>
                    <a:pt x="59" y="24"/>
                  </a:lnTo>
                  <a:lnTo>
                    <a:pt x="54" y="27"/>
                  </a:lnTo>
                  <a:lnTo>
                    <a:pt x="54" y="27"/>
                  </a:lnTo>
                  <a:lnTo>
                    <a:pt x="48" y="29"/>
                  </a:lnTo>
                  <a:lnTo>
                    <a:pt x="48" y="29"/>
                  </a:lnTo>
                  <a:lnTo>
                    <a:pt x="46" y="32"/>
                  </a:lnTo>
                  <a:lnTo>
                    <a:pt x="46" y="32"/>
                  </a:lnTo>
                  <a:lnTo>
                    <a:pt x="38" y="35"/>
                  </a:lnTo>
                  <a:lnTo>
                    <a:pt x="38" y="35"/>
                  </a:lnTo>
                  <a:lnTo>
                    <a:pt x="35" y="37"/>
                  </a:lnTo>
                  <a:lnTo>
                    <a:pt x="32" y="37"/>
                  </a:lnTo>
                  <a:lnTo>
                    <a:pt x="32" y="37"/>
                  </a:lnTo>
                  <a:lnTo>
                    <a:pt x="29" y="37"/>
                  </a:lnTo>
                  <a:lnTo>
                    <a:pt x="29" y="37"/>
                  </a:lnTo>
                  <a:lnTo>
                    <a:pt x="27" y="40"/>
                  </a:lnTo>
                  <a:lnTo>
                    <a:pt x="27" y="40"/>
                  </a:lnTo>
                  <a:lnTo>
                    <a:pt x="24" y="43"/>
                  </a:lnTo>
                  <a:lnTo>
                    <a:pt x="21" y="43"/>
                  </a:lnTo>
                  <a:lnTo>
                    <a:pt x="21" y="43"/>
                  </a:lnTo>
                  <a:lnTo>
                    <a:pt x="19" y="45"/>
                  </a:lnTo>
                  <a:lnTo>
                    <a:pt x="13" y="45"/>
                  </a:lnTo>
                  <a:lnTo>
                    <a:pt x="13" y="45"/>
                  </a:lnTo>
                  <a:lnTo>
                    <a:pt x="8" y="48"/>
                  </a:lnTo>
                  <a:lnTo>
                    <a:pt x="8" y="48"/>
                  </a:lnTo>
                  <a:lnTo>
                    <a:pt x="5" y="51"/>
                  </a:lnTo>
                  <a:lnTo>
                    <a:pt x="5" y="51"/>
                  </a:lnTo>
                  <a:lnTo>
                    <a:pt x="2" y="54"/>
                  </a:lnTo>
                  <a:lnTo>
                    <a:pt x="2" y="54"/>
                  </a:lnTo>
                  <a:lnTo>
                    <a:pt x="0" y="56"/>
                  </a:lnTo>
                  <a:lnTo>
                    <a:pt x="0" y="56"/>
                  </a:lnTo>
                  <a:lnTo>
                    <a:pt x="0" y="56"/>
                  </a:lnTo>
                  <a:lnTo>
                    <a:pt x="2" y="56"/>
                  </a:lnTo>
                  <a:lnTo>
                    <a:pt x="2" y="56"/>
                  </a:lnTo>
                  <a:lnTo>
                    <a:pt x="2" y="56"/>
                  </a:lnTo>
                  <a:lnTo>
                    <a:pt x="2" y="59"/>
                  </a:lnTo>
                  <a:lnTo>
                    <a:pt x="2" y="59"/>
                  </a:lnTo>
                  <a:lnTo>
                    <a:pt x="2" y="59"/>
                  </a:lnTo>
                  <a:lnTo>
                    <a:pt x="0" y="59"/>
                  </a:lnTo>
                  <a:lnTo>
                    <a:pt x="0" y="59"/>
                  </a:lnTo>
                  <a:lnTo>
                    <a:pt x="0" y="59"/>
                  </a:lnTo>
                  <a:lnTo>
                    <a:pt x="2" y="62"/>
                  </a:lnTo>
                  <a:lnTo>
                    <a:pt x="2" y="62"/>
                  </a:lnTo>
                  <a:lnTo>
                    <a:pt x="5" y="62"/>
                  </a:lnTo>
                  <a:lnTo>
                    <a:pt x="5" y="62"/>
                  </a:lnTo>
                  <a:lnTo>
                    <a:pt x="8" y="62"/>
                  </a:lnTo>
                  <a:lnTo>
                    <a:pt x="8" y="62"/>
                  </a:lnTo>
                  <a:lnTo>
                    <a:pt x="8" y="62"/>
                  </a:lnTo>
                  <a:lnTo>
                    <a:pt x="11" y="62"/>
                  </a:lnTo>
                  <a:lnTo>
                    <a:pt x="11" y="62"/>
                  </a:lnTo>
                  <a:lnTo>
                    <a:pt x="11" y="62"/>
                  </a:lnTo>
                  <a:lnTo>
                    <a:pt x="11" y="64"/>
                  </a:lnTo>
                  <a:lnTo>
                    <a:pt x="11" y="64"/>
                  </a:lnTo>
                  <a:lnTo>
                    <a:pt x="11" y="64"/>
                  </a:lnTo>
                  <a:lnTo>
                    <a:pt x="13" y="64"/>
                  </a:lnTo>
                  <a:lnTo>
                    <a:pt x="13" y="64"/>
                  </a:lnTo>
                  <a:lnTo>
                    <a:pt x="19" y="64"/>
                  </a:lnTo>
                  <a:lnTo>
                    <a:pt x="19" y="64"/>
                  </a:lnTo>
                  <a:lnTo>
                    <a:pt x="21" y="64"/>
                  </a:lnTo>
                  <a:lnTo>
                    <a:pt x="21" y="64"/>
                  </a:lnTo>
                  <a:lnTo>
                    <a:pt x="21" y="64"/>
                  </a:lnTo>
                  <a:lnTo>
                    <a:pt x="27" y="64"/>
                  </a:lnTo>
                  <a:lnTo>
                    <a:pt x="27" y="64"/>
                  </a:lnTo>
                  <a:lnTo>
                    <a:pt x="29" y="64"/>
                  </a:lnTo>
                  <a:lnTo>
                    <a:pt x="29" y="62"/>
                  </a:lnTo>
                  <a:lnTo>
                    <a:pt x="29" y="62"/>
                  </a:lnTo>
                  <a:lnTo>
                    <a:pt x="35" y="59"/>
                  </a:lnTo>
                  <a:lnTo>
                    <a:pt x="35" y="59"/>
                  </a:lnTo>
                  <a:lnTo>
                    <a:pt x="35" y="59"/>
                  </a:lnTo>
                  <a:lnTo>
                    <a:pt x="38" y="56"/>
                  </a:lnTo>
                  <a:lnTo>
                    <a:pt x="38" y="56"/>
                  </a:lnTo>
                  <a:lnTo>
                    <a:pt x="40" y="56"/>
                  </a:lnTo>
                  <a:lnTo>
                    <a:pt x="43" y="54"/>
                  </a:lnTo>
                  <a:lnTo>
                    <a:pt x="43" y="54"/>
                  </a:lnTo>
                  <a:lnTo>
                    <a:pt x="46" y="51"/>
                  </a:lnTo>
                  <a:lnTo>
                    <a:pt x="48" y="48"/>
                  </a:lnTo>
                  <a:lnTo>
                    <a:pt x="48" y="48"/>
                  </a:lnTo>
                  <a:lnTo>
                    <a:pt x="51" y="45"/>
                  </a:lnTo>
                  <a:lnTo>
                    <a:pt x="54" y="43"/>
                  </a:lnTo>
                  <a:lnTo>
                    <a:pt x="54" y="43"/>
                  </a:lnTo>
                  <a:lnTo>
                    <a:pt x="54" y="40"/>
                  </a:lnTo>
                  <a:lnTo>
                    <a:pt x="56" y="37"/>
                  </a:lnTo>
                  <a:lnTo>
                    <a:pt x="56" y="37"/>
                  </a:lnTo>
                  <a:lnTo>
                    <a:pt x="62" y="35"/>
                  </a:lnTo>
                  <a:lnTo>
                    <a:pt x="62" y="35"/>
                  </a:lnTo>
                  <a:lnTo>
                    <a:pt x="67" y="35"/>
                  </a:lnTo>
                  <a:lnTo>
                    <a:pt x="67" y="35"/>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4"/>
            <p:cNvSpPr>
              <a:spLocks/>
            </p:cNvSpPr>
            <p:nvPr/>
          </p:nvSpPr>
          <p:spPr bwMode="auto">
            <a:xfrm>
              <a:off x="3641726" y="4919662"/>
              <a:ext cx="582613" cy="512762"/>
            </a:xfrm>
            <a:custGeom>
              <a:avLst/>
              <a:gdLst>
                <a:gd name="T0" fmla="*/ 175 w 367"/>
                <a:gd name="T1" fmla="*/ 48 h 323"/>
                <a:gd name="T2" fmla="*/ 164 w 367"/>
                <a:gd name="T3" fmla="*/ 37 h 323"/>
                <a:gd name="T4" fmla="*/ 153 w 367"/>
                <a:gd name="T5" fmla="*/ 43 h 323"/>
                <a:gd name="T6" fmla="*/ 148 w 367"/>
                <a:gd name="T7" fmla="*/ 48 h 323"/>
                <a:gd name="T8" fmla="*/ 143 w 367"/>
                <a:gd name="T9" fmla="*/ 56 h 323"/>
                <a:gd name="T10" fmla="*/ 140 w 367"/>
                <a:gd name="T11" fmla="*/ 67 h 323"/>
                <a:gd name="T12" fmla="*/ 132 w 367"/>
                <a:gd name="T13" fmla="*/ 67 h 323"/>
                <a:gd name="T14" fmla="*/ 118 w 367"/>
                <a:gd name="T15" fmla="*/ 75 h 323"/>
                <a:gd name="T16" fmla="*/ 108 w 367"/>
                <a:gd name="T17" fmla="*/ 99 h 323"/>
                <a:gd name="T18" fmla="*/ 70 w 367"/>
                <a:gd name="T19" fmla="*/ 116 h 323"/>
                <a:gd name="T20" fmla="*/ 37 w 367"/>
                <a:gd name="T21" fmla="*/ 137 h 323"/>
                <a:gd name="T22" fmla="*/ 27 w 367"/>
                <a:gd name="T23" fmla="*/ 148 h 323"/>
                <a:gd name="T24" fmla="*/ 19 w 367"/>
                <a:gd name="T25" fmla="*/ 183 h 323"/>
                <a:gd name="T26" fmla="*/ 13 w 367"/>
                <a:gd name="T27" fmla="*/ 196 h 323"/>
                <a:gd name="T28" fmla="*/ 13 w 367"/>
                <a:gd name="T29" fmla="*/ 256 h 323"/>
                <a:gd name="T30" fmla="*/ 5 w 367"/>
                <a:gd name="T31" fmla="*/ 269 h 323"/>
                <a:gd name="T32" fmla="*/ 11 w 367"/>
                <a:gd name="T33" fmla="*/ 283 h 323"/>
                <a:gd name="T34" fmla="*/ 29 w 367"/>
                <a:gd name="T35" fmla="*/ 277 h 323"/>
                <a:gd name="T36" fmla="*/ 54 w 367"/>
                <a:gd name="T37" fmla="*/ 269 h 323"/>
                <a:gd name="T38" fmla="*/ 75 w 367"/>
                <a:gd name="T39" fmla="*/ 267 h 323"/>
                <a:gd name="T40" fmla="*/ 129 w 367"/>
                <a:gd name="T41" fmla="*/ 245 h 323"/>
                <a:gd name="T42" fmla="*/ 162 w 367"/>
                <a:gd name="T43" fmla="*/ 250 h 323"/>
                <a:gd name="T44" fmla="*/ 172 w 367"/>
                <a:gd name="T45" fmla="*/ 272 h 323"/>
                <a:gd name="T46" fmla="*/ 189 w 367"/>
                <a:gd name="T47" fmla="*/ 269 h 323"/>
                <a:gd name="T48" fmla="*/ 199 w 367"/>
                <a:gd name="T49" fmla="*/ 258 h 323"/>
                <a:gd name="T50" fmla="*/ 186 w 367"/>
                <a:gd name="T51" fmla="*/ 280 h 323"/>
                <a:gd name="T52" fmla="*/ 197 w 367"/>
                <a:gd name="T53" fmla="*/ 277 h 323"/>
                <a:gd name="T54" fmla="*/ 197 w 367"/>
                <a:gd name="T55" fmla="*/ 294 h 323"/>
                <a:gd name="T56" fmla="*/ 202 w 367"/>
                <a:gd name="T57" fmla="*/ 315 h 323"/>
                <a:gd name="T58" fmla="*/ 221 w 367"/>
                <a:gd name="T59" fmla="*/ 318 h 323"/>
                <a:gd name="T60" fmla="*/ 232 w 367"/>
                <a:gd name="T61" fmla="*/ 315 h 323"/>
                <a:gd name="T62" fmla="*/ 237 w 367"/>
                <a:gd name="T63" fmla="*/ 323 h 323"/>
                <a:gd name="T64" fmla="*/ 272 w 367"/>
                <a:gd name="T65" fmla="*/ 310 h 323"/>
                <a:gd name="T66" fmla="*/ 291 w 367"/>
                <a:gd name="T67" fmla="*/ 294 h 323"/>
                <a:gd name="T68" fmla="*/ 313 w 367"/>
                <a:gd name="T69" fmla="*/ 264 h 323"/>
                <a:gd name="T70" fmla="*/ 340 w 367"/>
                <a:gd name="T71" fmla="*/ 234 h 323"/>
                <a:gd name="T72" fmla="*/ 364 w 367"/>
                <a:gd name="T73" fmla="*/ 172 h 323"/>
                <a:gd name="T74" fmla="*/ 358 w 367"/>
                <a:gd name="T75" fmla="*/ 156 h 323"/>
                <a:gd name="T76" fmla="*/ 356 w 367"/>
                <a:gd name="T77" fmla="*/ 140 h 323"/>
                <a:gd name="T78" fmla="*/ 345 w 367"/>
                <a:gd name="T79" fmla="*/ 116 h 323"/>
                <a:gd name="T80" fmla="*/ 340 w 367"/>
                <a:gd name="T81" fmla="*/ 105 h 323"/>
                <a:gd name="T82" fmla="*/ 329 w 367"/>
                <a:gd name="T83" fmla="*/ 70 h 323"/>
                <a:gd name="T84" fmla="*/ 331 w 367"/>
                <a:gd name="T85" fmla="*/ 51 h 323"/>
                <a:gd name="T86" fmla="*/ 318 w 367"/>
                <a:gd name="T87" fmla="*/ 35 h 323"/>
                <a:gd name="T88" fmla="*/ 318 w 367"/>
                <a:gd name="T89" fmla="*/ 18 h 323"/>
                <a:gd name="T90" fmla="*/ 315 w 367"/>
                <a:gd name="T91" fmla="*/ 2 h 323"/>
                <a:gd name="T92" fmla="*/ 305 w 367"/>
                <a:gd name="T93" fmla="*/ 16 h 323"/>
                <a:gd name="T94" fmla="*/ 296 w 367"/>
                <a:gd name="T95" fmla="*/ 54 h 323"/>
                <a:gd name="T96" fmla="*/ 275 w 367"/>
                <a:gd name="T97" fmla="*/ 78 h 323"/>
                <a:gd name="T98" fmla="*/ 259 w 367"/>
                <a:gd name="T99" fmla="*/ 67 h 323"/>
                <a:gd name="T100" fmla="*/ 248 w 367"/>
                <a:gd name="T101" fmla="*/ 56 h 323"/>
                <a:gd name="T102" fmla="*/ 245 w 367"/>
                <a:gd name="T103" fmla="*/ 40 h 323"/>
                <a:gd name="T104" fmla="*/ 251 w 367"/>
                <a:gd name="T105" fmla="*/ 29 h 323"/>
                <a:gd name="T106" fmla="*/ 256 w 367"/>
                <a:gd name="T107" fmla="*/ 24 h 323"/>
                <a:gd name="T108" fmla="*/ 256 w 367"/>
                <a:gd name="T109" fmla="*/ 13 h 323"/>
                <a:gd name="T110" fmla="*/ 248 w 367"/>
                <a:gd name="T111" fmla="*/ 13 h 323"/>
                <a:gd name="T112" fmla="*/ 237 w 367"/>
                <a:gd name="T113" fmla="*/ 13 h 323"/>
                <a:gd name="T114" fmla="*/ 216 w 367"/>
                <a:gd name="T115" fmla="*/ 5 h 323"/>
                <a:gd name="T116" fmla="*/ 216 w 367"/>
                <a:gd name="T117" fmla="*/ 16 h 323"/>
                <a:gd name="T118" fmla="*/ 202 w 367"/>
                <a:gd name="T119" fmla="*/ 18 h 323"/>
                <a:gd name="T120" fmla="*/ 199 w 367"/>
                <a:gd name="T121" fmla="*/ 27 h 323"/>
                <a:gd name="T122" fmla="*/ 186 w 367"/>
                <a:gd name="T123" fmla="*/ 4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7" h="323">
                  <a:moveTo>
                    <a:pt x="191" y="54"/>
                  </a:moveTo>
                  <a:lnTo>
                    <a:pt x="191" y="54"/>
                  </a:lnTo>
                  <a:lnTo>
                    <a:pt x="189" y="51"/>
                  </a:lnTo>
                  <a:lnTo>
                    <a:pt x="186" y="48"/>
                  </a:lnTo>
                  <a:lnTo>
                    <a:pt x="186" y="48"/>
                  </a:lnTo>
                  <a:lnTo>
                    <a:pt x="178" y="45"/>
                  </a:lnTo>
                  <a:lnTo>
                    <a:pt x="178" y="48"/>
                  </a:lnTo>
                  <a:lnTo>
                    <a:pt x="178" y="48"/>
                  </a:lnTo>
                  <a:lnTo>
                    <a:pt x="178" y="51"/>
                  </a:lnTo>
                  <a:lnTo>
                    <a:pt x="175" y="51"/>
                  </a:lnTo>
                  <a:lnTo>
                    <a:pt x="175" y="51"/>
                  </a:lnTo>
                  <a:lnTo>
                    <a:pt x="175" y="48"/>
                  </a:lnTo>
                  <a:lnTo>
                    <a:pt x="175" y="45"/>
                  </a:lnTo>
                  <a:lnTo>
                    <a:pt x="175" y="45"/>
                  </a:lnTo>
                  <a:lnTo>
                    <a:pt x="178" y="45"/>
                  </a:lnTo>
                  <a:lnTo>
                    <a:pt x="175" y="43"/>
                  </a:lnTo>
                  <a:lnTo>
                    <a:pt x="172" y="40"/>
                  </a:lnTo>
                  <a:lnTo>
                    <a:pt x="172" y="40"/>
                  </a:lnTo>
                  <a:lnTo>
                    <a:pt x="172" y="37"/>
                  </a:lnTo>
                  <a:lnTo>
                    <a:pt x="170" y="37"/>
                  </a:lnTo>
                  <a:lnTo>
                    <a:pt x="167" y="35"/>
                  </a:lnTo>
                  <a:lnTo>
                    <a:pt x="167" y="35"/>
                  </a:lnTo>
                  <a:lnTo>
                    <a:pt x="164" y="35"/>
                  </a:lnTo>
                  <a:lnTo>
                    <a:pt x="164" y="37"/>
                  </a:lnTo>
                  <a:lnTo>
                    <a:pt x="164" y="37"/>
                  </a:lnTo>
                  <a:lnTo>
                    <a:pt x="162" y="35"/>
                  </a:lnTo>
                  <a:lnTo>
                    <a:pt x="162" y="35"/>
                  </a:lnTo>
                  <a:lnTo>
                    <a:pt x="162" y="35"/>
                  </a:lnTo>
                  <a:lnTo>
                    <a:pt x="159" y="35"/>
                  </a:lnTo>
                  <a:lnTo>
                    <a:pt x="156" y="37"/>
                  </a:lnTo>
                  <a:lnTo>
                    <a:pt x="156" y="37"/>
                  </a:lnTo>
                  <a:lnTo>
                    <a:pt x="159" y="40"/>
                  </a:lnTo>
                  <a:lnTo>
                    <a:pt x="156" y="43"/>
                  </a:lnTo>
                  <a:lnTo>
                    <a:pt x="156" y="43"/>
                  </a:lnTo>
                  <a:lnTo>
                    <a:pt x="153" y="40"/>
                  </a:lnTo>
                  <a:lnTo>
                    <a:pt x="153" y="43"/>
                  </a:lnTo>
                  <a:lnTo>
                    <a:pt x="153" y="43"/>
                  </a:lnTo>
                  <a:lnTo>
                    <a:pt x="151" y="43"/>
                  </a:lnTo>
                  <a:lnTo>
                    <a:pt x="151" y="43"/>
                  </a:lnTo>
                  <a:lnTo>
                    <a:pt x="151" y="45"/>
                  </a:lnTo>
                  <a:lnTo>
                    <a:pt x="151" y="45"/>
                  </a:lnTo>
                  <a:lnTo>
                    <a:pt x="153" y="45"/>
                  </a:lnTo>
                  <a:lnTo>
                    <a:pt x="151" y="45"/>
                  </a:lnTo>
                  <a:lnTo>
                    <a:pt x="148" y="45"/>
                  </a:lnTo>
                  <a:lnTo>
                    <a:pt x="151" y="48"/>
                  </a:lnTo>
                  <a:lnTo>
                    <a:pt x="151" y="48"/>
                  </a:lnTo>
                  <a:lnTo>
                    <a:pt x="151" y="48"/>
                  </a:lnTo>
                  <a:lnTo>
                    <a:pt x="148" y="48"/>
                  </a:lnTo>
                  <a:lnTo>
                    <a:pt x="145" y="51"/>
                  </a:lnTo>
                  <a:lnTo>
                    <a:pt x="145" y="51"/>
                  </a:lnTo>
                  <a:lnTo>
                    <a:pt x="145" y="51"/>
                  </a:lnTo>
                  <a:lnTo>
                    <a:pt x="151" y="54"/>
                  </a:lnTo>
                  <a:lnTo>
                    <a:pt x="148" y="54"/>
                  </a:lnTo>
                  <a:lnTo>
                    <a:pt x="148" y="54"/>
                  </a:lnTo>
                  <a:lnTo>
                    <a:pt x="145" y="54"/>
                  </a:lnTo>
                  <a:lnTo>
                    <a:pt x="145" y="54"/>
                  </a:lnTo>
                  <a:lnTo>
                    <a:pt x="143" y="54"/>
                  </a:lnTo>
                  <a:lnTo>
                    <a:pt x="143" y="54"/>
                  </a:lnTo>
                  <a:lnTo>
                    <a:pt x="143" y="54"/>
                  </a:lnTo>
                  <a:lnTo>
                    <a:pt x="143" y="56"/>
                  </a:lnTo>
                  <a:lnTo>
                    <a:pt x="143" y="56"/>
                  </a:lnTo>
                  <a:lnTo>
                    <a:pt x="140" y="59"/>
                  </a:lnTo>
                  <a:lnTo>
                    <a:pt x="140" y="62"/>
                  </a:lnTo>
                  <a:lnTo>
                    <a:pt x="140" y="62"/>
                  </a:lnTo>
                  <a:lnTo>
                    <a:pt x="143" y="59"/>
                  </a:lnTo>
                  <a:lnTo>
                    <a:pt x="145" y="59"/>
                  </a:lnTo>
                  <a:lnTo>
                    <a:pt x="145" y="59"/>
                  </a:lnTo>
                  <a:lnTo>
                    <a:pt x="140" y="64"/>
                  </a:lnTo>
                  <a:lnTo>
                    <a:pt x="140" y="64"/>
                  </a:lnTo>
                  <a:lnTo>
                    <a:pt x="143" y="67"/>
                  </a:lnTo>
                  <a:lnTo>
                    <a:pt x="143" y="67"/>
                  </a:lnTo>
                  <a:lnTo>
                    <a:pt x="140" y="67"/>
                  </a:lnTo>
                  <a:lnTo>
                    <a:pt x="137" y="67"/>
                  </a:lnTo>
                  <a:lnTo>
                    <a:pt x="137" y="67"/>
                  </a:lnTo>
                  <a:lnTo>
                    <a:pt x="140" y="64"/>
                  </a:lnTo>
                  <a:lnTo>
                    <a:pt x="135" y="62"/>
                  </a:lnTo>
                  <a:lnTo>
                    <a:pt x="135" y="62"/>
                  </a:lnTo>
                  <a:lnTo>
                    <a:pt x="135" y="62"/>
                  </a:lnTo>
                  <a:lnTo>
                    <a:pt x="135" y="64"/>
                  </a:lnTo>
                  <a:lnTo>
                    <a:pt x="135" y="64"/>
                  </a:lnTo>
                  <a:lnTo>
                    <a:pt x="132" y="64"/>
                  </a:lnTo>
                  <a:lnTo>
                    <a:pt x="132" y="64"/>
                  </a:lnTo>
                  <a:lnTo>
                    <a:pt x="132" y="67"/>
                  </a:lnTo>
                  <a:lnTo>
                    <a:pt x="132" y="67"/>
                  </a:lnTo>
                  <a:lnTo>
                    <a:pt x="135" y="72"/>
                  </a:lnTo>
                  <a:lnTo>
                    <a:pt x="135" y="72"/>
                  </a:lnTo>
                  <a:lnTo>
                    <a:pt x="132" y="72"/>
                  </a:lnTo>
                  <a:lnTo>
                    <a:pt x="132" y="78"/>
                  </a:lnTo>
                  <a:lnTo>
                    <a:pt x="132" y="78"/>
                  </a:lnTo>
                  <a:lnTo>
                    <a:pt x="126" y="70"/>
                  </a:lnTo>
                  <a:lnTo>
                    <a:pt x="126" y="67"/>
                  </a:lnTo>
                  <a:lnTo>
                    <a:pt x="126" y="67"/>
                  </a:lnTo>
                  <a:lnTo>
                    <a:pt x="126" y="67"/>
                  </a:lnTo>
                  <a:lnTo>
                    <a:pt x="124" y="70"/>
                  </a:lnTo>
                  <a:lnTo>
                    <a:pt x="118" y="75"/>
                  </a:lnTo>
                  <a:lnTo>
                    <a:pt x="118" y="75"/>
                  </a:lnTo>
                  <a:lnTo>
                    <a:pt x="116" y="75"/>
                  </a:lnTo>
                  <a:lnTo>
                    <a:pt x="118" y="78"/>
                  </a:lnTo>
                  <a:lnTo>
                    <a:pt x="118" y="78"/>
                  </a:lnTo>
                  <a:lnTo>
                    <a:pt x="118" y="81"/>
                  </a:lnTo>
                  <a:lnTo>
                    <a:pt x="118" y="81"/>
                  </a:lnTo>
                  <a:lnTo>
                    <a:pt x="116" y="83"/>
                  </a:lnTo>
                  <a:lnTo>
                    <a:pt x="118" y="86"/>
                  </a:lnTo>
                  <a:lnTo>
                    <a:pt x="118" y="86"/>
                  </a:lnTo>
                  <a:lnTo>
                    <a:pt x="118" y="86"/>
                  </a:lnTo>
                  <a:lnTo>
                    <a:pt x="118" y="86"/>
                  </a:lnTo>
                  <a:lnTo>
                    <a:pt x="113" y="89"/>
                  </a:lnTo>
                  <a:lnTo>
                    <a:pt x="108" y="99"/>
                  </a:lnTo>
                  <a:lnTo>
                    <a:pt x="108" y="99"/>
                  </a:lnTo>
                  <a:lnTo>
                    <a:pt x="102" y="105"/>
                  </a:lnTo>
                  <a:lnTo>
                    <a:pt x="89" y="110"/>
                  </a:lnTo>
                  <a:lnTo>
                    <a:pt x="89" y="110"/>
                  </a:lnTo>
                  <a:lnTo>
                    <a:pt x="83" y="113"/>
                  </a:lnTo>
                  <a:lnTo>
                    <a:pt x="75" y="113"/>
                  </a:lnTo>
                  <a:lnTo>
                    <a:pt x="75" y="113"/>
                  </a:lnTo>
                  <a:lnTo>
                    <a:pt x="73" y="116"/>
                  </a:lnTo>
                  <a:lnTo>
                    <a:pt x="73" y="116"/>
                  </a:lnTo>
                  <a:lnTo>
                    <a:pt x="73" y="116"/>
                  </a:lnTo>
                  <a:lnTo>
                    <a:pt x="70" y="116"/>
                  </a:lnTo>
                  <a:lnTo>
                    <a:pt x="70" y="116"/>
                  </a:lnTo>
                  <a:lnTo>
                    <a:pt x="59" y="118"/>
                  </a:lnTo>
                  <a:lnTo>
                    <a:pt x="59" y="118"/>
                  </a:lnTo>
                  <a:lnTo>
                    <a:pt x="56" y="121"/>
                  </a:lnTo>
                  <a:lnTo>
                    <a:pt x="54" y="118"/>
                  </a:lnTo>
                  <a:lnTo>
                    <a:pt x="54" y="118"/>
                  </a:lnTo>
                  <a:lnTo>
                    <a:pt x="51" y="121"/>
                  </a:lnTo>
                  <a:lnTo>
                    <a:pt x="51" y="121"/>
                  </a:lnTo>
                  <a:lnTo>
                    <a:pt x="46" y="129"/>
                  </a:lnTo>
                  <a:lnTo>
                    <a:pt x="40" y="132"/>
                  </a:lnTo>
                  <a:lnTo>
                    <a:pt x="40" y="132"/>
                  </a:lnTo>
                  <a:lnTo>
                    <a:pt x="37" y="134"/>
                  </a:lnTo>
                  <a:lnTo>
                    <a:pt x="37" y="137"/>
                  </a:lnTo>
                  <a:lnTo>
                    <a:pt x="37" y="137"/>
                  </a:lnTo>
                  <a:lnTo>
                    <a:pt x="35" y="143"/>
                  </a:lnTo>
                  <a:lnTo>
                    <a:pt x="35" y="143"/>
                  </a:lnTo>
                  <a:lnTo>
                    <a:pt x="35" y="140"/>
                  </a:lnTo>
                  <a:lnTo>
                    <a:pt x="35" y="134"/>
                  </a:lnTo>
                  <a:lnTo>
                    <a:pt x="35" y="134"/>
                  </a:lnTo>
                  <a:lnTo>
                    <a:pt x="27" y="143"/>
                  </a:lnTo>
                  <a:lnTo>
                    <a:pt x="27" y="145"/>
                  </a:lnTo>
                  <a:lnTo>
                    <a:pt x="29" y="145"/>
                  </a:lnTo>
                  <a:lnTo>
                    <a:pt x="29" y="145"/>
                  </a:lnTo>
                  <a:lnTo>
                    <a:pt x="29" y="148"/>
                  </a:lnTo>
                  <a:lnTo>
                    <a:pt x="27" y="148"/>
                  </a:lnTo>
                  <a:lnTo>
                    <a:pt x="27" y="151"/>
                  </a:lnTo>
                  <a:lnTo>
                    <a:pt x="27" y="151"/>
                  </a:lnTo>
                  <a:lnTo>
                    <a:pt x="27" y="151"/>
                  </a:lnTo>
                  <a:lnTo>
                    <a:pt x="24" y="156"/>
                  </a:lnTo>
                  <a:lnTo>
                    <a:pt x="21" y="159"/>
                  </a:lnTo>
                  <a:lnTo>
                    <a:pt x="21" y="164"/>
                  </a:lnTo>
                  <a:lnTo>
                    <a:pt x="21" y="164"/>
                  </a:lnTo>
                  <a:lnTo>
                    <a:pt x="21" y="175"/>
                  </a:lnTo>
                  <a:lnTo>
                    <a:pt x="21" y="175"/>
                  </a:lnTo>
                  <a:lnTo>
                    <a:pt x="21" y="178"/>
                  </a:lnTo>
                  <a:lnTo>
                    <a:pt x="19" y="183"/>
                  </a:lnTo>
                  <a:lnTo>
                    <a:pt x="19" y="183"/>
                  </a:lnTo>
                  <a:lnTo>
                    <a:pt x="19" y="169"/>
                  </a:lnTo>
                  <a:lnTo>
                    <a:pt x="19" y="169"/>
                  </a:lnTo>
                  <a:lnTo>
                    <a:pt x="16" y="175"/>
                  </a:lnTo>
                  <a:lnTo>
                    <a:pt x="16" y="183"/>
                  </a:lnTo>
                  <a:lnTo>
                    <a:pt x="16" y="183"/>
                  </a:lnTo>
                  <a:lnTo>
                    <a:pt x="16" y="183"/>
                  </a:lnTo>
                  <a:lnTo>
                    <a:pt x="13" y="180"/>
                  </a:lnTo>
                  <a:lnTo>
                    <a:pt x="13" y="180"/>
                  </a:lnTo>
                  <a:lnTo>
                    <a:pt x="11" y="183"/>
                  </a:lnTo>
                  <a:lnTo>
                    <a:pt x="11" y="183"/>
                  </a:lnTo>
                  <a:lnTo>
                    <a:pt x="13" y="191"/>
                  </a:lnTo>
                  <a:lnTo>
                    <a:pt x="13" y="196"/>
                  </a:lnTo>
                  <a:lnTo>
                    <a:pt x="13" y="196"/>
                  </a:lnTo>
                  <a:lnTo>
                    <a:pt x="13" y="202"/>
                  </a:lnTo>
                  <a:lnTo>
                    <a:pt x="16" y="207"/>
                  </a:lnTo>
                  <a:lnTo>
                    <a:pt x="16" y="215"/>
                  </a:lnTo>
                  <a:lnTo>
                    <a:pt x="16" y="221"/>
                  </a:lnTo>
                  <a:lnTo>
                    <a:pt x="16" y="221"/>
                  </a:lnTo>
                  <a:lnTo>
                    <a:pt x="16" y="229"/>
                  </a:lnTo>
                  <a:lnTo>
                    <a:pt x="16" y="237"/>
                  </a:lnTo>
                  <a:lnTo>
                    <a:pt x="16" y="245"/>
                  </a:lnTo>
                  <a:lnTo>
                    <a:pt x="13" y="250"/>
                  </a:lnTo>
                  <a:lnTo>
                    <a:pt x="13" y="250"/>
                  </a:lnTo>
                  <a:lnTo>
                    <a:pt x="13" y="256"/>
                  </a:lnTo>
                  <a:lnTo>
                    <a:pt x="11" y="256"/>
                  </a:lnTo>
                  <a:lnTo>
                    <a:pt x="11" y="256"/>
                  </a:lnTo>
                  <a:lnTo>
                    <a:pt x="11" y="256"/>
                  </a:lnTo>
                  <a:lnTo>
                    <a:pt x="11" y="256"/>
                  </a:lnTo>
                  <a:lnTo>
                    <a:pt x="11" y="256"/>
                  </a:lnTo>
                  <a:lnTo>
                    <a:pt x="11" y="258"/>
                  </a:lnTo>
                  <a:lnTo>
                    <a:pt x="11" y="261"/>
                  </a:lnTo>
                  <a:lnTo>
                    <a:pt x="8" y="264"/>
                  </a:lnTo>
                  <a:lnTo>
                    <a:pt x="8" y="264"/>
                  </a:lnTo>
                  <a:lnTo>
                    <a:pt x="8" y="267"/>
                  </a:lnTo>
                  <a:lnTo>
                    <a:pt x="5" y="269"/>
                  </a:lnTo>
                  <a:lnTo>
                    <a:pt x="5" y="269"/>
                  </a:lnTo>
                  <a:lnTo>
                    <a:pt x="2" y="269"/>
                  </a:lnTo>
                  <a:lnTo>
                    <a:pt x="0" y="269"/>
                  </a:lnTo>
                  <a:lnTo>
                    <a:pt x="0" y="269"/>
                  </a:lnTo>
                  <a:lnTo>
                    <a:pt x="0" y="272"/>
                  </a:lnTo>
                  <a:lnTo>
                    <a:pt x="0" y="275"/>
                  </a:lnTo>
                  <a:lnTo>
                    <a:pt x="0" y="275"/>
                  </a:lnTo>
                  <a:lnTo>
                    <a:pt x="2" y="277"/>
                  </a:lnTo>
                  <a:lnTo>
                    <a:pt x="2" y="277"/>
                  </a:lnTo>
                  <a:lnTo>
                    <a:pt x="5" y="277"/>
                  </a:lnTo>
                  <a:lnTo>
                    <a:pt x="8" y="280"/>
                  </a:lnTo>
                  <a:lnTo>
                    <a:pt x="8" y="280"/>
                  </a:lnTo>
                  <a:lnTo>
                    <a:pt x="11" y="283"/>
                  </a:lnTo>
                  <a:lnTo>
                    <a:pt x="13" y="283"/>
                  </a:lnTo>
                  <a:lnTo>
                    <a:pt x="13" y="283"/>
                  </a:lnTo>
                  <a:lnTo>
                    <a:pt x="16" y="283"/>
                  </a:lnTo>
                  <a:lnTo>
                    <a:pt x="19" y="283"/>
                  </a:lnTo>
                  <a:lnTo>
                    <a:pt x="19" y="283"/>
                  </a:lnTo>
                  <a:lnTo>
                    <a:pt x="21" y="283"/>
                  </a:lnTo>
                  <a:lnTo>
                    <a:pt x="24" y="280"/>
                  </a:lnTo>
                  <a:lnTo>
                    <a:pt x="24" y="280"/>
                  </a:lnTo>
                  <a:lnTo>
                    <a:pt x="27" y="280"/>
                  </a:lnTo>
                  <a:lnTo>
                    <a:pt x="27" y="277"/>
                  </a:lnTo>
                  <a:lnTo>
                    <a:pt x="29" y="277"/>
                  </a:lnTo>
                  <a:lnTo>
                    <a:pt x="29" y="277"/>
                  </a:lnTo>
                  <a:lnTo>
                    <a:pt x="29" y="277"/>
                  </a:lnTo>
                  <a:lnTo>
                    <a:pt x="32" y="277"/>
                  </a:lnTo>
                  <a:lnTo>
                    <a:pt x="32" y="275"/>
                  </a:lnTo>
                  <a:lnTo>
                    <a:pt x="35" y="272"/>
                  </a:lnTo>
                  <a:lnTo>
                    <a:pt x="35" y="272"/>
                  </a:lnTo>
                  <a:lnTo>
                    <a:pt x="37" y="272"/>
                  </a:lnTo>
                  <a:lnTo>
                    <a:pt x="46" y="269"/>
                  </a:lnTo>
                  <a:lnTo>
                    <a:pt x="46" y="269"/>
                  </a:lnTo>
                  <a:lnTo>
                    <a:pt x="51" y="269"/>
                  </a:lnTo>
                  <a:lnTo>
                    <a:pt x="51" y="269"/>
                  </a:lnTo>
                  <a:lnTo>
                    <a:pt x="54" y="269"/>
                  </a:lnTo>
                  <a:lnTo>
                    <a:pt x="54" y="269"/>
                  </a:lnTo>
                  <a:lnTo>
                    <a:pt x="56" y="272"/>
                  </a:lnTo>
                  <a:lnTo>
                    <a:pt x="56" y="272"/>
                  </a:lnTo>
                  <a:lnTo>
                    <a:pt x="56" y="272"/>
                  </a:lnTo>
                  <a:lnTo>
                    <a:pt x="62" y="269"/>
                  </a:lnTo>
                  <a:lnTo>
                    <a:pt x="64" y="269"/>
                  </a:lnTo>
                  <a:lnTo>
                    <a:pt x="64" y="269"/>
                  </a:lnTo>
                  <a:lnTo>
                    <a:pt x="64" y="269"/>
                  </a:lnTo>
                  <a:lnTo>
                    <a:pt x="64" y="269"/>
                  </a:lnTo>
                  <a:lnTo>
                    <a:pt x="67" y="269"/>
                  </a:lnTo>
                  <a:lnTo>
                    <a:pt x="73" y="269"/>
                  </a:lnTo>
                  <a:lnTo>
                    <a:pt x="73" y="269"/>
                  </a:lnTo>
                  <a:lnTo>
                    <a:pt x="75" y="267"/>
                  </a:lnTo>
                  <a:lnTo>
                    <a:pt x="75" y="264"/>
                  </a:lnTo>
                  <a:lnTo>
                    <a:pt x="75" y="261"/>
                  </a:lnTo>
                  <a:lnTo>
                    <a:pt x="78" y="261"/>
                  </a:lnTo>
                  <a:lnTo>
                    <a:pt x="78" y="261"/>
                  </a:lnTo>
                  <a:lnTo>
                    <a:pt x="86" y="258"/>
                  </a:lnTo>
                  <a:lnTo>
                    <a:pt x="91" y="253"/>
                  </a:lnTo>
                  <a:lnTo>
                    <a:pt x="91" y="253"/>
                  </a:lnTo>
                  <a:lnTo>
                    <a:pt x="100" y="253"/>
                  </a:lnTo>
                  <a:lnTo>
                    <a:pt x="110" y="253"/>
                  </a:lnTo>
                  <a:lnTo>
                    <a:pt x="110" y="253"/>
                  </a:lnTo>
                  <a:lnTo>
                    <a:pt x="118" y="250"/>
                  </a:lnTo>
                  <a:lnTo>
                    <a:pt x="129" y="245"/>
                  </a:lnTo>
                  <a:lnTo>
                    <a:pt x="129" y="245"/>
                  </a:lnTo>
                  <a:lnTo>
                    <a:pt x="132" y="242"/>
                  </a:lnTo>
                  <a:lnTo>
                    <a:pt x="137" y="245"/>
                  </a:lnTo>
                  <a:lnTo>
                    <a:pt x="145" y="245"/>
                  </a:lnTo>
                  <a:lnTo>
                    <a:pt x="145" y="245"/>
                  </a:lnTo>
                  <a:lnTo>
                    <a:pt x="148" y="245"/>
                  </a:lnTo>
                  <a:lnTo>
                    <a:pt x="151" y="248"/>
                  </a:lnTo>
                  <a:lnTo>
                    <a:pt x="153" y="250"/>
                  </a:lnTo>
                  <a:lnTo>
                    <a:pt x="156" y="250"/>
                  </a:lnTo>
                  <a:lnTo>
                    <a:pt x="156" y="250"/>
                  </a:lnTo>
                  <a:lnTo>
                    <a:pt x="159" y="250"/>
                  </a:lnTo>
                  <a:lnTo>
                    <a:pt x="162" y="250"/>
                  </a:lnTo>
                  <a:lnTo>
                    <a:pt x="162" y="250"/>
                  </a:lnTo>
                  <a:lnTo>
                    <a:pt x="164" y="250"/>
                  </a:lnTo>
                  <a:lnTo>
                    <a:pt x="164" y="253"/>
                  </a:lnTo>
                  <a:lnTo>
                    <a:pt x="167" y="253"/>
                  </a:lnTo>
                  <a:lnTo>
                    <a:pt x="167" y="256"/>
                  </a:lnTo>
                  <a:lnTo>
                    <a:pt x="167" y="256"/>
                  </a:lnTo>
                  <a:lnTo>
                    <a:pt x="164" y="256"/>
                  </a:lnTo>
                  <a:lnTo>
                    <a:pt x="167" y="258"/>
                  </a:lnTo>
                  <a:lnTo>
                    <a:pt x="170" y="261"/>
                  </a:lnTo>
                  <a:lnTo>
                    <a:pt x="170" y="261"/>
                  </a:lnTo>
                  <a:lnTo>
                    <a:pt x="172" y="267"/>
                  </a:lnTo>
                  <a:lnTo>
                    <a:pt x="172" y="272"/>
                  </a:lnTo>
                  <a:lnTo>
                    <a:pt x="172" y="272"/>
                  </a:lnTo>
                  <a:lnTo>
                    <a:pt x="170" y="277"/>
                  </a:lnTo>
                  <a:lnTo>
                    <a:pt x="172" y="280"/>
                  </a:lnTo>
                  <a:lnTo>
                    <a:pt x="175" y="277"/>
                  </a:lnTo>
                  <a:lnTo>
                    <a:pt x="175" y="277"/>
                  </a:lnTo>
                  <a:lnTo>
                    <a:pt x="178" y="277"/>
                  </a:lnTo>
                  <a:lnTo>
                    <a:pt x="178" y="277"/>
                  </a:lnTo>
                  <a:lnTo>
                    <a:pt x="175" y="277"/>
                  </a:lnTo>
                  <a:lnTo>
                    <a:pt x="178" y="275"/>
                  </a:lnTo>
                  <a:lnTo>
                    <a:pt x="178" y="275"/>
                  </a:lnTo>
                  <a:lnTo>
                    <a:pt x="183" y="272"/>
                  </a:lnTo>
                  <a:lnTo>
                    <a:pt x="189" y="269"/>
                  </a:lnTo>
                  <a:lnTo>
                    <a:pt x="189" y="269"/>
                  </a:lnTo>
                  <a:lnTo>
                    <a:pt x="191" y="267"/>
                  </a:lnTo>
                  <a:lnTo>
                    <a:pt x="194" y="264"/>
                  </a:lnTo>
                  <a:lnTo>
                    <a:pt x="194" y="261"/>
                  </a:lnTo>
                  <a:lnTo>
                    <a:pt x="197" y="261"/>
                  </a:lnTo>
                  <a:lnTo>
                    <a:pt x="197" y="261"/>
                  </a:lnTo>
                  <a:lnTo>
                    <a:pt x="197" y="258"/>
                  </a:lnTo>
                  <a:lnTo>
                    <a:pt x="199" y="258"/>
                  </a:lnTo>
                  <a:lnTo>
                    <a:pt x="199" y="256"/>
                  </a:lnTo>
                  <a:lnTo>
                    <a:pt x="202" y="256"/>
                  </a:lnTo>
                  <a:lnTo>
                    <a:pt x="202" y="256"/>
                  </a:lnTo>
                  <a:lnTo>
                    <a:pt x="199" y="258"/>
                  </a:lnTo>
                  <a:lnTo>
                    <a:pt x="202" y="261"/>
                  </a:lnTo>
                  <a:lnTo>
                    <a:pt x="199" y="261"/>
                  </a:lnTo>
                  <a:lnTo>
                    <a:pt x="199" y="261"/>
                  </a:lnTo>
                  <a:lnTo>
                    <a:pt x="199" y="264"/>
                  </a:lnTo>
                  <a:lnTo>
                    <a:pt x="199" y="264"/>
                  </a:lnTo>
                  <a:lnTo>
                    <a:pt x="199" y="267"/>
                  </a:lnTo>
                  <a:lnTo>
                    <a:pt x="197" y="269"/>
                  </a:lnTo>
                  <a:lnTo>
                    <a:pt x="197" y="269"/>
                  </a:lnTo>
                  <a:lnTo>
                    <a:pt x="189" y="275"/>
                  </a:lnTo>
                  <a:lnTo>
                    <a:pt x="189" y="277"/>
                  </a:lnTo>
                  <a:lnTo>
                    <a:pt x="189" y="280"/>
                  </a:lnTo>
                  <a:lnTo>
                    <a:pt x="186" y="280"/>
                  </a:lnTo>
                  <a:lnTo>
                    <a:pt x="186" y="280"/>
                  </a:lnTo>
                  <a:lnTo>
                    <a:pt x="183" y="283"/>
                  </a:lnTo>
                  <a:lnTo>
                    <a:pt x="180" y="283"/>
                  </a:lnTo>
                  <a:lnTo>
                    <a:pt x="183" y="285"/>
                  </a:lnTo>
                  <a:lnTo>
                    <a:pt x="183" y="285"/>
                  </a:lnTo>
                  <a:lnTo>
                    <a:pt x="189" y="283"/>
                  </a:lnTo>
                  <a:lnTo>
                    <a:pt x="194" y="280"/>
                  </a:lnTo>
                  <a:lnTo>
                    <a:pt x="194" y="280"/>
                  </a:lnTo>
                  <a:lnTo>
                    <a:pt x="197" y="275"/>
                  </a:lnTo>
                  <a:lnTo>
                    <a:pt x="197" y="275"/>
                  </a:lnTo>
                  <a:lnTo>
                    <a:pt x="197" y="277"/>
                  </a:lnTo>
                  <a:lnTo>
                    <a:pt x="197" y="277"/>
                  </a:lnTo>
                  <a:lnTo>
                    <a:pt x="197" y="283"/>
                  </a:lnTo>
                  <a:lnTo>
                    <a:pt x="191" y="288"/>
                  </a:lnTo>
                  <a:lnTo>
                    <a:pt x="191" y="288"/>
                  </a:lnTo>
                  <a:lnTo>
                    <a:pt x="197" y="288"/>
                  </a:lnTo>
                  <a:lnTo>
                    <a:pt x="199" y="288"/>
                  </a:lnTo>
                  <a:lnTo>
                    <a:pt x="199" y="288"/>
                  </a:lnTo>
                  <a:lnTo>
                    <a:pt x="202" y="288"/>
                  </a:lnTo>
                  <a:lnTo>
                    <a:pt x="202" y="288"/>
                  </a:lnTo>
                  <a:lnTo>
                    <a:pt x="202" y="288"/>
                  </a:lnTo>
                  <a:lnTo>
                    <a:pt x="202" y="288"/>
                  </a:lnTo>
                  <a:lnTo>
                    <a:pt x="199" y="291"/>
                  </a:lnTo>
                  <a:lnTo>
                    <a:pt x="197" y="294"/>
                  </a:lnTo>
                  <a:lnTo>
                    <a:pt x="197" y="294"/>
                  </a:lnTo>
                  <a:lnTo>
                    <a:pt x="197" y="299"/>
                  </a:lnTo>
                  <a:lnTo>
                    <a:pt x="194" y="302"/>
                  </a:lnTo>
                  <a:lnTo>
                    <a:pt x="191" y="302"/>
                  </a:lnTo>
                  <a:lnTo>
                    <a:pt x="194" y="304"/>
                  </a:lnTo>
                  <a:lnTo>
                    <a:pt x="194" y="304"/>
                  </a:lnTo>
                  <a:lnTo>
                    <a:pt x="194" y="307"/>
                  </a:lnTo>
                  <a:lnTo>
                    <a:pt x="194" y="310"/>
                  </a:lnTo>
                  <a:lnTo>
                    <a:pt x="194" y="312"/>
                  </a:lnTo>
                  <a:lnTo>
                    <a:pt x="199" y="315"/>
                  </a:lnTo>
                  <a:lnTo>
                    <a:pt x="199" y="315"/>
                  </a:lnTo>
                  <a:lnTo>
                    <a:pt x="202" y="315"/>
                  </a:lnTo>
                  <a:lnTo>
                    <a:pt x="205" y="318"/>
                  </a:lnTo>
                  <a:lnTo>
                    <a:pt x="207" y="320"/>
                  </a:lnTo>
                  <a:lnTo>
                    <a:pt x="207" y="318"/>
                  </a:lnTo>
                  <a:lnTo>
                    <a:pt x="207" y="318"/>
                  </a:lnTo>
                  <a:lnTo>
                    <a:pt x="210" y="318"/>
                  </a:lnTo>
                  <a:lnTo>
                    <a:pt x="213" y="320"/>
                  </a:lnTo>
                  <a:lnTo>
                    <a:pt x="213" y="320"/>
                  </a:lnTo>
                  <a:lnTo>
                    <a:pt x="216" y="320"/>
                  </a:lnTo>
                  <a:lnTo>
                    <a:pt x="216" y="320"/>
                  </a:lnTo>
                  <a:lnTo>
                    <a:pt x="218" y="320"/>
                  </a:lnTo>
                  <a:lnTo>
                    <a:pt x="221" y="318"/>
                  </a:lnTo>
                  <a:lnTo>
                    <a:pt x="221" y="318"/>
                  </a:lnTo>
                  <a:lnTo>
                    <a:pt x="226" y="318"/>
                  </a:lnTo>
                  <a:lnTo>
                    <a:pt x="229" y="315"/>
                  </a:lnTo>
                  <a:lnTo>
                    <a:pt x="229" y="315"/>
                  </a:lnTo>
                  <a:lnTo>
                    <a:pt x="229" y="315"/>
                  </a:lnTo>
                  <a:lnTo>
                    <a:pt x="226" y="315"/>
                  </a:lnTo>
                  <a:lnTo>
                    <a:pt x="226" y="315"/>
                  </a:lnTo>
                  <a:lnTo>
                    <a:pt x="229" y="312"/>
                  </a:lnTo>
                  <a:lnTo>
                    <a:pt x="229" y="312"/>
                  </a:lnTo>
                  <a:lnTo>
                    <a:pt x="229" y="312"/>
                  </a:lnTo>
                  <a:lnTo>
                    <a:pt x="229" y="312"/>
                  </a:lnTo>
                  <a:lnTo>
                    <a:pt x="229" y="315"/>
                  </a:lnTo>
                  <a:lnTo>
                    <a:pt x="232" y="315"/>
                  </a:lnTo>
                  <a:lnTo>
                    <a:pt x="232" y="315"/>
                  </a:lnTo>
                  <a:lnTo>
                    <a:pt x="232" y="315"/>
                  </a:lnTo>
                  <a:lnTo>
                    <a:pt x="229" y="318"/>
                  </a:lnTo>
                  <a:lnTo>
                    <a:pt x="229" y="318"/>
                  </a:lnTo>
                  <a:lnTo>
                    <a:pt x="232" y="318"/>
                  </a:lnTo>
                  <a:lnTo>
                    <a:pt x="232" y="318"/>
                  </a:lnTo>
                  <a:lnTo>
                    <a:pt x="234" y="318"/>
                  </a:lnTo>
                  <a:lnTo>
                    <a:pt x="232" y="320"/>
                  </a:lnTo>
                  <a:lnTo>
                    <a:pt x="232" y="320"/>
                  </a:lnTo>
                  <a:lnTo>
                    <a:pt x="237" y="323"/>
                  </a:lnTo>
                  <a:lnTo>
                    <a:pt x="237" y="323"/>
                  </a:lnTo>
                  <a:lnTo>
                    <a:pt x="237" y="323"/>
                  </a:lnTo>
                  <a:lnTo>
                    <a:pt x="242" y="323"/>
                  </a:lnTo>
                  <a:lnTo>
                    <a:pt x="242" y="323"/>
                  </a:lnTo>
                  <a:lnTo>
                    <a:pt x="248" y="318"/>
                  </a:lnTo>
                  <a:lnTo>
                    <a:pt x="253" y="312"/>
                  </a:lnTo>
                  <a:lnTo>
                    <a:pt x="256" y="312"/>
                  </a:lnTo>
                  <a:lnTo>
                    <a:pt x="256" y="312"/>
                  </a:lnTo>
                  <a:lnTo>
                    <a:pt x="267" y="312"/>
                  </a:lnTo>
                  <a:lnTo>
                    <a:pt x="269" y="312"/>
                  </a:lnTo>
                  <a:lnTo>
                    <a:pt x="269" y="312"/>
                  </a:lnTo>
                  <a:lnTo>
                    <a:pt x="269" y="312"/>
                  </a:lnTo>
                  <a:lnTo>
                    <a:pt x="272" y="312"/>
                  </a:lnTo>
                  <a:lnTo>
                    <a:pt x="272" y="310"/>
                  </a:lnTo>
                  <a:lnTo>
                    <a:pt x="272" y="307"/>
                  </a:lnTo>
                  <a:lnTo>
                    <a:pt x="275" y="304"/>
                  </a:lnTo>
                  <a:lnTo>
                    <a:pt x="275" y="304"/>
                  </a:lnTo>
                  <a:lnTo>
                    <a:pt x="278" y="304"/>
                  </a:lnTo>
                  <a:lnTo>
                    <a:pt x="280" y="302"/>
                  </a:lnTo>
                  <a:lnTo>
                    <a:pt x="280" y="299"/>
                  </a:lnTo>
                  <a:lnTo>
                    <a:pt x="286" y="296"/>
                  </a:lnTo>
                  <a:lnTo>
                    <a:pt x="286" y="296"/>
                  </a:lnTo>
                  <a:lnTo>
                    <a:pt x="288" y="296"/>
                  </a:lnTo>
                  <a:lnTo>
                    <a:pt x="288" y="294"/>
                  </a:lnTo>
                  <a:lnTo>
                    <a:pt x="288" y="294"/>
                  </a:lnTo>
                  <a:lnTo>
                    <a:pt x="291" y="294"/>
                  </a:lnTo>
                  <a:lnTo>
                    <a:pt x="291" y="294"/>
                  </a:lnTo>
                  <a:lnTo>
                    <a:pt x="294" y="288"/>
                  </a:lnTo>
                  <a:lnTo>
                    <a:pt x="294" y="288"/>
                  </a:lnTo>
                  <a:lnTo>
                    <a:pt x="296" y="285"/>
                  </a:lnTo>
                  <a:lnTo>
                    <a:pt x="302" y="280"/>
                  </a:lnTo>
                  <a:lnTo>
                    <a:pt x="310" y="267"/>
                  </a:lnTo>
                  <a:lnTo>
                    <a:pt x="310" y="267"/>
                  </a:lnTo>
                  <a:lnTo>
                    <a:pt x="310" y="264"/>
                  </a:lnTo>
                  <a:lnTo>
                    <a:pt x="313" y="264"/>
                  </a:lnTo>
                  <a:lnTo>
                    <a:pt x="313" y="264"/>
                  </a:lnTo>
                  <a:lnTo>
                    <a:pt x="313" y="264"/>
                  </a:lnTo>
                  <a:lnTo>
                    <a:pt x="313" y="264"/>
                  </a:lnTo>
                  <a:lnTo>
                    <a:pt x="315" y="261"/>
                  </a:lnTo>
                  <a:lnTo>
                    <a:pt x="315" y="261"/>
                  </a:lnTo>
                  <a:lnTo>
                    <a:pt x="321" y="258"/>
                  </a:lnTo>
                  <a:lnTo>
                    <a:pt x="323" y="256"/>
                  </a:lnTo>
                  <a:lnTo>
                    <a:pt x="323" y="256"/>
                  </a:lnTo>
                  <a:lnTo>
                    <a:pt x="331" y="248"/>
                  </a:lnTo>
                  <a:lnTo>
                    <a:pt x="334" y="242"/>
                  </a:lnTo>
                  <a:lnTo>
                    <a:pt x="337" y="240"/>
                  </a:lnTo>
                  <a:lnTo>
                    <a:pt x="337" y="240"/>
                  </a:lnTo>
                  <a:lnTo>
                    <a:pt x="337" y="237"/>
                  </a:lnTo>
                  <a:lnTo>
                    <a:pt x="340" y="234"/>
                  </a:lnTo>
                  <a:lnTo>
                    <a:pt x="340" y="234"/>
                  </a:lnTo>
                  <a:lnTo>
                    <a:pt x="342" y="226"/>
                  </a:lnTo>
                  <a:lnTo>
                    <a:pt x="350" y="215"/>
                  </a:lnTo>
                  <a:lnTo>
                    <a:pt x="350" y="215"/>
                  </a:lnTo>
                  <a:lnTo>
                    <a:pt x="356" y="207"/>
                  </a:lnTo>
                  <a:lnTo>
                    <a:pt x="358" y="196"/>
                  </a:lnTo>
                  <a:lnTo>
                    <a:pt x="361" y="188"/>
                  </a:lnTo>
                  <a:lnTo>
                    <a:pt x="361" y="186"/>
                  </a:lnTo>
                  <a:lnTo>
                    <a:pt x="361" y="186"/>
                  </a:lnTo>
                  <a:lnTo>
                    <a:pt x="358" y="183"/>
                  </a:lnTo>
                  <a:lnTo>
                    <a:pt x="361" y="180"/>
                  </a:lnTo>
                  <a:lnTo>
                    <a:pt x="364" y="178"/>
                  </a:lnTo>
                  <a:lnTo>
                    <a:pt x="364" y="172"/>
                  </a:lnTo>
                  <a:lnTo>
                    <a:pt x="364" y="172"/>
                  </a:lnTo>
                  <a:lnTo>
                    <a:pt x="364" y="169"/>
                  </a:lnTo>
                  <a:lnTo>
                    <a:pt x="364" y="167"/>
                  </a:lnTo>
                  <a:lnTo>
                    <a:pt x="367" y="164"/>
                  </a:lnTo>
                  <a:lnTo>
                    <a:pt x="364" y="161"/>
                  </a:lnTo>
                  <a:lnTo>
                    <a:pt x="364" y="161"/>
                  </a:lnTo>
                  <a:lnTo>
                    <a:pt x="364" y="167"/>
                  </a:lnTo>
                  <a:lnTo>
                    <a:pt x="361" y="169"/>
                  </a:lnTo>
                  <a:lnTo>
                    <a:pt x="361" y="164"/>
                  </a:lnTo>
                  <a:lnTo>
                    <a:pt x="361" y="164"/>
                  </a:lnTo>
                  <a:lnTo>
                    <a:pt x="358" y="156"/>
                  </a:lnTo>
                  <a:lnTo>
                    <a:pt x="358" y="156"/>
                  </a:lnTo>
                  <a:lnTo>
                    <a:pt x="358" y="156"/>
                  </a:lnTo>
                  <a:lnTo>
                    <a:pt x="358" y="153"/>
                  </a:lnTo>
                  <a:lnTo>
                    <a:pt x="356" y="151"/>
                  </a:lnTo>
                  <a:lnTo>
                    <a:pt x="356" y="148"/>
                  </a:lnTo>
                  <a:lnTo>
                    <a:pt x="356" y="143"/>
                  </a:lnTo>
                  <a:lnTo>
                    <a:pt x="356" y="143"/>
                  </a:lnTo>
                  <a:lnTo>
                    <a:pt x="358" y="137"/>
                  </a:lnTo>
                  <a:lnTo>
                    <a:pt x="356" y="134"/>
                  </a:lnTo>
                  <a:lnTo>
                    <a:pt x="356" y="134"/>
                  </a:lnTo>
                  <a:lnTo>
                    <a:pt x="356" y="137"/>
                  </a:lnTo>
                  <a:lnTo>
                    <a:pt x="356" y="140"/>
                  </a:lnTo>
                  <a:lnTo>
                    <a:pt x="356" y="140"/>
                  </a:lnTo>
                  <a:lnTo>
                    <a:pt x="350" y="134"/>
                  </a:lnTo>
                  <a:lnTo>
                    <a:pt x="350" y="137"/>
                  </a:lnTo>
                  <a:lnTo>
                    <a:pt x="350" y="137"/>
                  </a:lnTo>
                  <a:lnTo>
                    <a:pt x="348" y="134"/>
                  </a:lnTo>
                  <a:lnTo>
                    <a:pt x="348" y="129"/>
                  </a:lnTo>
                  <a:lnTo>
                    <a:pt x="348" y="129"/>
                  </a:lnTo>
                  <a:lnTo>
                    <a:pt x="348" y="129"/>
                  </a:lnTo>
                  <a:lnTo>
                    <a:pt x="348" y="124"/>
                  </a:lnTo>
                  <a:lnTo>
                    <a:pt x="348" y="124"/>
                  </a:lnTo>
                  <a:lnTo>
                    <a:pt x="348" y="121"/>
                  </a:lnTo>
                  <a:lnTo>
                    <a:pt x="348" y="118"/>
                  </a:lnTo>
                  <a:lnTo>
                    <a:pt x="345" y="116"/>
                  </a:lnTo>
                  <a:lnTo>
                    <a:pt x="345" y="116"/>
                  </a:lnTo>
                  <a:lnTo>
                    <a:pt x="348" y="116"/>
                  </a:lnTo>
                  <a:lnTo>
                    <a:pt x="350" y="116"/>
                  </a:lnTo>
                  <a:lnTo>
                    <a:pt x="350" y="116"/>
                  </a:lnTo>
                  <a:lnTo>
                    <a:pt x="348" y="113"/>
                  </a:lnTo>
                  <a:lnTo>
                    <a:pt x="348" y="110"/>
                  </a:lnTo>
                  <a:lnTo>
                    <a:pt x="348" y="110"/>
                  </a:lnTo>
                  <a:lnTo>
                    <a:pt x="345" y="107"/>
                  </a:lnTo>
                  <a:lnTo>
                    <a:pt x="345" y="107"/>
                  </a:lnTo>
                  <a:lnTo>
                    <a:pt x="345" y="107"/>
                  </a:lnTo>
                  <a:lnTo>
                    <a:pt x="342" y="105"/>
                  </a:lnTo>
                  <a:lnTo>
                    <a:pt x="340" y="105"/>
                  </a:lnTo>
                  <a:lnTo>
                    <a:pt x="340" y="105"/>
                  </a:lnTo>
                  <a:lnTo>
                    <a:pt x="337" y="102"/>
                  </a:lnTo>
                  <a:lnTo>
                    <a:pt x="334" y="99"/>
                  </a:lnTo>
                  <a:lnTo>
                    <a:pt x="334" y="99"/>
                  </a:lnTo>
                  <a:lnTo>
                    <a:pt x="329" y="94"/>
                  </a:lnTo>
                  <a:lnTo>
                    <a:pt x="329" y="91"/>
                  </a:lnTo>
                  <a:lnTo>
                    <a:pt x="329" y="91"/>
                  </a:lnTo>
                  <a:lnTo>
                    <a:pt x="329" y="89"/>
                  </a:lnTo>
                  <a:lnTo>
                    <a:pt x="329" y="83"/>
                  </a:lnTo>
                  <a:lnTo>
                    <a:pt x="331" y="75"/>
                  </a:lnTo>
                  <a:lnTo>
                    <a:pt x="329" y="70"/>
                  </a:lnTo>
                  <a:lnTo>
                    <a:pt x="329" y="70"/>
                  </a:lnTo>
                  <a:lnTo>
                    <a:pt x="329" y="64"/>
                  </a:lnTo>
                  <a:lnTo>
                    <a:pt x="329" y="62"/>
                  </a:lnTo>
                  <a:lnTo>
                    <a:pt x="329" y="62"/>
                  </a:lnTo>
                  <a:lnTo>
                    <a:pt x="329" y="59"/>
                  </a:lnTo>
                  <a:lnTo>
                    <a:pt x="331" y="56"/>
                  </a:lnTo>
                  <a:lnTo>
                    <a:pt x="331" y="54"/>
                  </a:lnTo>
                  <a:lnTo>
                    <a:pt x="331" y="54"/>
                  </a:lnTo>
                  <a:lnTo>
                    <a:pt x="331" y="54"/>
                  </a:lnTo>
                  <a:lnTo>
                    <a:pt x="331" y="51"/>
                  </a:lnTo>
                  <a:lnTo>
                    <a:pt x="334" y="51"/>
                  </a:lnTo>
                  <a:lnTo>
                    <a:pt x="331" y="51"/>
                  </a:lnTo>
                  <a:lnTo>
                    <a:pt x="331" y="51"/>
                  </a:lnTo>
                  <a:lnTo>
                    <a:pt x="331" y="48"/>
                  </a:lnTo>
                  <a:lnTo>
                    <a:pt x="329" y="45"/>
                  </a:lnTo>
                  <a:lnTo>
                    <a:pt x="329" y="45"/>
                  </a:lnTo>
                  <a:lnTo>
                    <a:pt x="326" y="43"/>
                  </a:lnTo>
                  <a:lnTo>
                    <a:pt x="326" y="40"/>
                  </a:lnTo>
                  <a:lnTo>
                    <a:pt x="326" y="40"/>
                  </a:lnTo>
                  <a:lnTo>
                    <a:pt x="323" y="40"/>
                  </a:lnTo>
                  <a:lnTo>
                    <a:pt x="321" y="43"/>
                  </a:lnTo>
                  <a:lnTo>
                    <a:pt x="318" y="43"/>
                  </a:lnTo>
                  <a:lnTo>
                    <a:pt x="318" y="43"/>
                  </a:lnTo>
                  <a:lnTo>
                    <a:pt x="318" y="37"/>
                  </a:lnTo>
                  <a:lnTo>
                    <a:pt x="318" y="35"/>
                  </a:lnTo>
                  <a:lnTo>
                    <a:pt x="318" y="35"/>
                  </a:lnTo>
                  <a:lnTo>
                    <a:pt x="318" y="35"/>
                  </a:lnTo>
                  <a:lnTo>
                    <a:pt x="318" y="32"/>
                  </a:lnTo>
                  <a:lnTo>
                    <a:pt x="318" y="29"/>
                  </a:lnTo>
                  <a:lnTo>
                    <a:pt x="318" y="24"/>
                  </a:lnTo>
                  <a:lnTo>
                    <a:pt x="318" y="24"/>
                  </a:lnTo>
                  <a:lnTo>
                    <a:pt x="318" y="21"/>
                  </a:lnTo>
                  <a:lnTo>
                    <a:pt x="318" y="18"/>
                  </a:lnTo>
                  <a:lnTo>
                    <a:pt x="318" y="18"/>
                  </a:lnTo>
                  <a:lnTo>
                    <a:pt x="318" y="18"/>
                  </a:lnTo>
                  <a:lnTo>
                    <a:pt x="315" y="18"/>
                  </a:lnTo>
                  <a:lnTo>
                    <a:pt x="318" y="18"/>
                  </a:lnTo>
                  <a:lnTo>
                    <a:pt x="318" y="18"/>
                  </a:lnTo>
                  <a:lnTo>
                    <a:pt x="318" y="16"/>
                  </a:lnTo>
                  <a:lnTo>
                    <a:pt x="315" y="16"/>
                  </a:lnTo>
                  <a:lnTo>
                    <a:pt x="315" y="16"/>
                  </a:lnTo>
                  <a:lnTo>
                    <a:pt x="315" y="13"/>
                  </a:lnTo>
                  <a:lnTo>
                    <a:pt x="315" y="13"/>
                  </a:lnTo>
                  <a:lnTo>
                    <a:pt x="315" y="13"/>
                  </a:lnTo>
                  <a:lnTo>
                    <a:pt x="315" y="10"/>
                  </a:lnTo>
                  <a:lnTo>
                    <a:pt x="315" y="10"/>
                  </a:lnTo>
                  <a:lnTo>
                    <a:pt x="315" y="8"/>
                  </a:lnTo>
                  <a:lnTo>
                    <a:pt x="315" y="8"/>
                  </a:lnTo>
                  <a:lnTo>
                    <a:pt x="315" y="2"/>
                  </a:lnTo>
                  <a:lnTo>
                    <a:pt x="315" y="0"/>
                  </a:lnTo>
                  <a:lnTo>
                    <a:pt x="315" y="0"/>
                  </a:lnTo>
                  <a:lnTo>
                    <a:pt x="310" y="0"/>
                  </a:lnTo>
                  <a:lnTo>
                    <a:pt x="310" y="2"/>
                  </a:lnTo>
                  <a:lnTo>
                    <a:pt x="307" y="5"/>
                  </a:lnTo>
                  <a:lnTo>
                    <a:pt x="307" y="5"/>
                  </a:lnTo>
                  <a:lnTo>
                    <a:pt x="307" y="8"/>
                  </a:lnTo>
                  <a:lnTo>
                    <a:pt x="305" y="10"/>
                  </a:lnTo>
                  <a:lnTo>
                    <a:pt x="305" y="13"/>
                  </a:lnTo>
                  <a:lnTo>
                    <a:pt x="305" y="16"/>
                  </a:lnTo>
                  <a:lnTo>
                    <a:pt x="305" y="16"/>
                  </a:lnTo>
                  <a:lnTo>
                    <a:pt x="305" y="16"/>
                  </a:lnTo>
                  <a:lnTo>
                    <a:pt x="305" y="18"/>
                  </a:lnTo>
                  <a:lnTo>
                    <a:pt x="305" y="21"/>
                  </a:lnTo>
                  <a:lnTo>
                    <a:pt x="305" y="21"/>
                  </a:lnTo>
                  <a:lnTo>
                    <a:pt x="299" y="27"/>
                  </a:lnTo>
                  <a:lnTo>
                    <a:pt x="299" y="29"/>
                  </a:lnTo>
                  <a:lnTo>
                    <a:pt x="299" y="32"/>
                  </a:lnTo>
                  <a:lnTo>
                    <a:pt x="299" y="32"/>
                  </a:lnTo>
                  <a:lnTo>
                    <a:pt x="296" y="37"/>
                  </a:lnTo>
                  <a:lnTo>
                    <a:pt x="296" y="43"/>
                  </a:lnTo>
                  <a:lnTo>
                    <a:pt x="296" y="48"/>
                  </a:lnTo>
                  <a:lnTo>
                    <a:pt x="296" y="48"/>
                  </a:lnTo>
                  <a:lnTo>
                    <a:pt x="296" y="54"/>
                  </a:lnTo>
                  <a:lnTo>
                    <a:pt x="294" y="62"/>
                  </a:lnTo>
                  <a:lnTo>
                    <a:pt x="294" y="62"/>
                  </a:lnTo>
                  <a:lnTo>
                    <a:pt x="291" y="67"/>
                  </a:lnTo>
                  <a:lnTo>
                    <a:pt x="288" y="72"/>
                  </a:lnTo>
                  <a:lnTo>
                    <a:pt x="288" y="72"/>
                  </a:lnTo>
                  <a:lnTo>
                    <a:pt x="286" y="78"/>
                  </a:lnTo>
                  <a:lnTo>
                    <a:pt x="280" y="78"/>
                  </a:lnTo>
                  <a:lnTo>
                    <a:pt x="280" y="78"/>
                  </a:lnTo>
                  <a:lnTo>
                    <a:pt x="278" y="81"/>
                  </a:lnTo>
                  <a:lnTo>
                    <a:pt x="278" y="78"/>
                  </a:lnTo>
                  <a:lnTo>
                    <a:pt x="278" y="78"/>
                  </a:lnTo>
                  <a:lnTo>
                    <a:pt x="275" y="78"/>
                  </a:lnTo>
                  <a:lnTo>
                    <a:pt x="272" y="78"/>
                  </a:lnTo>
                  <a:lnTo>
                    <a:pt x="272" y="75"/>
                  </a:lnTo>
                  <a:lnTo>
                    <a:pt x="272" y="75"/>
                  </a:lnTo>
                  <a:lnTo>
                    <a:pt x="269" y="72"/>
                  </a:lnTo>
                  <a:lnTo>
                    <a:pt x="267" y="72"/>
                  </a:lnTo>
                  <a:lnTo>
                    <a:pt x="264" y="72"/>
                  </a:lnTo>
                  <a:lnTo>
                    <a:pt x="264" y="70"/>
                  </a:lnTo>
                  <a:lnTo>
                    <a:pt x="264" y="70"/>
                  </a:lnTo>
                  <a:lnTo>
                    <a:pt x="261" y="70"/>
                  </a:lnTo>
                  <a:lnTo>
                    <a:pt x="261" y="70"/>
                  </a:lnTo>
                  <a:lnTo>
                    <a:pt x="259" y="67"/>
                  </a:lnTo>
                  <a:lnTo>
                    <a:pt x="259" y="67"/>
                  </a:lnTo>
                  <a:lnTo>
                    <a:pt x="259" y="67"/>
                  </a:lnTo>
                  <a:lnTo>
                    <a:pt x="259" y="67"/>
                  </a:lnTo>
                  <a:lnTo>
                    <a:pt x="259" y="67"/>
                  </a:lnTo>
                  <a:lnTo>
                    <a:pt x="256" y="64"/>
                  </a:lnTo>
                  <a:lnTo>
                    <a:pt x="256" y="64"/>
                  </a:lnTo>
                  <a:lnTo>
                    <a:pt x="253" y="62"/>
                  </a:lnTo>
                  <a:lnTo>
                    <a:pt x="251" y="62"/>
                  </a:lnTo>
                  <a:lnTo>
                    <a:pt x="251" y="62"/>
                  </a:lnTo>
                  <a:lnTo>
                    <a:pt x="248" y="59"/>
                  </a:lnTo>
                  <a:lnTo>
                    <a:pt x="248" y="59"/>
                  </a:lnTo>
                  <a:lnTo>
                    <a:pt x="248" y="56"/>
                  </a:lnTo>
                  <a:lnTo>
                    <a:pt x="248" y="56"/>
                  </a:lnTo>
                  <a:lnTo>
                    <a:pt x="245" y="54"/>
                  </a:lnTo>
                  <a:lnTo>
                    <a:pt x="245" y="51"/>
                  </a:lnTo>
                  <a:lnTo>
                    <a:pt x="242" y="51"/>
                  </a:lnTo>
                  <a:lnTo>
                    <a:pt x="242" y="51"/>
                  </a:lnTo>
                  <a:lnTo>
                    <a:pt x="242" y="51"/>
                  </a:lnTo>
                  <a:lnTo>
                    <a:pt x="242" y="48"/>
                  </a:lnTo>
                  <a:lnTo>
                    <a:pt x="242" y="48"/>
                  </a:lnTo>
                  <a:lnTo>
                    <a:pt x="242" y="48"/>
                  </a:lnTo>
                  <a:lnTo>
                    <a:pt x="245" y="43"/>
                  </a:lnTo>
                  <a:lnTo>
                    <a:pt x="245" y="43"/>
                  </a:lnTo>
                  <a:lnTo>
                    <a:pt x="245" y="43"/>
                  </a:lnTo>
                  <a:lnTo>
                    <a:pt x="245" y="40"/>
                  </a:lnTo>
                  <a:lnTo>
                    <a:pt x="248" y="37"/>
                  </a:lnTo>
                  <a:lnTo>
                    <a:pt x="248" y="37"/>
                  </a:lnTo>
                  <a:lnTo>
                    <a:pt x="248" y="37"/>
                  </a:lnTo>
                  <a:lnTo>
                    <a:pt x="248" y="35"/>
                  </a:lnTo>
                  <a:lnTo>
                    <a:pt x="245" y="35"/>
                  </a:lnTo>
                  <a:lnTo>
                    <a:pt x="248" y="35"/>
                  </a:lnTo>
                  <a:lnTo>
                    <a:pt x="248" y="35"/>
                  </a:lnTo>
                  <a:lnTo>
                    <a:pt x="248" y="32"/>
                  </a:lnTo>
                  <a:lnTo>
                    <a:pt x="245" y="32"/>
                  </a:lnTo>
                  <a:lnTo>
                    <a:pt x="248" y="32"/>
                  </a:lnTo>
                  <a:lnTo>
                    <a:pt x="248" y="32"/>
                  </a:lnTo>
                  <a:lnTo>
                    <a:pt x="251" y="29"/>
                  </a:lnTo>
                  <a:lnTo>
                    <a:pt x="251" y="29"/>
                  </a:lnTo>
                  <a:lnTo>
                    <a:pt x="251" y="29"/>
                  </a:lnTo>
                  <a:lnTo>
                    <a:pt x="251" y="29"/>
                  </a:lnTo>
                  <a:lnTo>
                    <a:pt x="253" y="29"/>
                  </a:lnTo>
                  <a:lnTo>
                    <a:pt x="253" y="27"/>
                  </a:lnTo>
                  <a:lnTo>
                    <a:pt x="253" y="27"/>
                  </a:lnTo>
                  <a:lnTo>
                    <a:pt x="256" y="27"/>
                  </a:lnTo>
                  <a:lnTo>
                    <a:pt x="253" y="27"/>
                  </a:lnTo>
                  <a:lnTo>
                    <a:pt x="253" y="24"/>
                  </a:lnTo>
                  <a:lnTo>
                    <a:pt x="256" y="24"/>
                  </a:lnTo>
                  <a:lnTo>
                    <a:pt x="256" y="24"/>
                  </a:lnTo>
                  <a:lnTo>
                    <a:pt x="256" y="24"/>
                  </a:lnTo>
                  <a:lnTo>
                    <a:pt x="256" y="24"/>
                  </a:lnTo>
                  <a:lnTo>
                    <a:pt x="256" y="21"/>
                  </a:lnTo>
                  <a:lnTo>
                    <a:pt x="256" y="21"/>
                  </a:lnTo>
                  <a:lnTo>
                    <a:pt x="256" y="21"/>
                  </a:lnTo>
                  <a:lnTo>
                    <a:pt x="259" y="18"/>
                  </a:lnTo>
                  <a:lnTo>
                    <a:pt x="259" y="18"/>
                  </a:lnTo>
                  <a:lnTo>
                    <a:pt x="259" y="16"/>
                  </a:lnTo>
                  <a:lnTo>
                    <a:pt x="256" y="16"/>
                  </a:lnTo>
                  <a:lnTo>
                    <a:pt x="256" y="16"/>
                  </a:lnTo>
                  <a:lnTo>
                    <a:pt x="256" y="18"/>
                  </a:lnTo>
                  <a:lnTo>
                    <a:pt x="256" y="16"/>
                  </a:lnTo>
                  <a:lnTo>
                    <a:pt x="256" y="13"/>
                  </a:lnTo>
                  <a:lnTo>
                    <a:pt x="253" y="13"/>
                  </a:lnTo>
                  <a:lnTo>
                    <a:pt x="253" y="13"/>
                  </a:lnTo>
                  <a:lnTo>
                    <a:pt x="251" y="16"/>
                  </a:lnTo>
                  <a:lnTo>
                    <a:pt x="251" y="16"/>
                  </a:lnTo>
                  <a:lnTo>
                    <a:pt x="251" y="16"/>
                  </a:lnTo>
                  <a:lnTo>
                    <a:pt x="251" y="18"/>
                  </a:lnTo>
                  <a:lnTo>
                    <a:pt x="251" y="18"/>
                  </a:lnTo>
                  <a:lnTo>
                    <a:pt x="248" y="16"/>
                  </a:lnTo>
                  <a:lnTo>
                    <a:pt x="248" y="16"/>
                  </a:lnTo>
                  <a:lnTo>
                    <a:pt x="248" y="16"/>
                  </a:lnTo>
                  <a:lnTo>
                    <a:pt x="248" y="16"/>
                  </a:lnTo>
                  <a:lnTo>
                    <a:pt x="248" y="13"/>
                  </a:lnTo>
                  <a:lnTo>
                    <a:pt x="248" y="13"/>
                  </a:lnTo>
                  <a:lnTo>
                    <a:pt x="248" y="13"/>
                  </a:lnTo>
                  <a:lnTo>
                    <a:pt x="245" y="16"/>
                  </a:lnTo>
                  <a:lnTo>
                    <a:pt x="245" y="16"/>
                  </a:lnTo>
                  <a:lnTo>
                    <a:pt x="242" y="13"/>
                  </a:lnTo>
                  <a:lnTo>
                    <a:pt x="242" y="13"/>
                  </a:lnTo>
                  <a:lnTo>
                    <a:pt x="240" y="13"/>
                  </a:lnTo>
                  <a:lnTo>
                    <a:pt x="240" y="13"/>
                  </a:lnTo>
                  <a:lnTo>
                    <a:pt x="240" y="13"/>
                  </a:lnTo>
                  <a:lnTo>
                    <a:pt x="237" y="13"/>
                  </a:lnTo>
                  <a:lnTo>
                    <a:pt x="237" y="13"/>
                  </a:lnTo>
                  <a:lnTo>
                    <a:pt x="237" y="13"/>
                  </a:lnTo>
                  <a:lnTo>
                    <a:pt x="234" y="13"/>
                  </a:lnTo>
                  <a:lnTo>
                    <a:pt x="234" y="13"/>
                  </a:lnTo>
                  <a:lnTo>
                    <a:pt x="234" y="13"/>
                  </a:lnTo>
                  <a:lnTo>
                    <a:pt x="229" y="13"/>
                  </a:lnTo>
                  <a:lnTo>
                    <a:pt x="229" y="13"/>
                  </a:lnTo>
                  <a:lnTo>
                    <a:pt x="226" y="10"/>
                  </a:lnTo>
                  <a:lnTo>
                    <a:pt x="224" y="8"/>
                  </a:lnTo>
                  <a:lnTo>
                    <a:pt x="224" y="8"/>
                  </a:lnTo>
                  <a:lnTo>
                    <a:pt x="224" y="8"/>
                  </a:lnTo>
                  <a:lnTo>
                    <a:pt x="221" y="5"/>
                  </a:lnTo>
                  <a:lnTo>
                    <a:pt x="221" y="5"/>
                  </a:lnTo>
                  <a:lnTo>
                    <a:pt x="216" y="5"/>
                  </a:lnTo>
                  <a:lnTo>
                    <a:pt x="216" y="5"/>
                  </a:lnTo>
                  <a:lnTo>
                    <a:pt x="216" y="8"/>
                  </a:lnTo>
                  <a:lnTo>
                    <a:pt x="218" y="8"/>
                  </a:lnTo>
                  <a:lnTo>
                    <a:pt x="218" y="8"/>
                  </a:lnTo>
                  <a:lnTo>
                    <a:pt x="221" y="8"/>
                  </a:lnTo>
                  <a:lnTo>
                    <a:pt x="221" y="10"/>
                  </a:lnTo>
                  <a:lnTo>
                    <a:pt x="221" y="13"/>
                  </a:lnTo>
                  <a:lnTo>
                    <a:pt x="221" y="16"/>
                  </a:lnTo>
                  <a:lnTo>
                    <a:pt x="221" y="16"/>
                  </a:lnTo>
                  <a:lnTo>
                    <a:pt x="218" y="16"/>
                  </a:lnTo>
                  <a:lnTo>
                    <a:pt x="216" y="16"/>
                  </a:lnTo>
                  <a:lnTo>
                    <a:pt x="216" y="16"/>
                  </a:lnTo>
                  <a:lnTo>
                    <a:pt x="213" y="18"/>
                  </a:lnTo>
                  <a:lnTo>
                    <a:pt x="213" y="18"/>
                  </a:lnTo>
                  <a:lnTo>
                    <a:pt x="213" y="16"/>
                  </a:lnTo>
                  <a:lnTo>
                    <a:pt x="210" y="18"/>
                  </a:lnTo>
                  <a:lnTo>
                    <a:pt x="210" y="18"/>
                  </a:lnTo>
                  <a:lnTo>
                    <a:pt x="210" y="18"/>
                  </a:lnTo>
                  <a:lnTo>
                    <a:pt x="207" y="16"/>
                  </a:lnTo>
                  <a:lnTo>
                    <a:pt x="207" y="16"/>
                  </a:lnTo>
                  <a:lnTo>
                    <a:pt x="205" y="16"/>
                  </a:lnTo>
                  <a:lnTo>
                    <a:pt x="205" y="16"/>
                  </a:lnTo>
                  <a:lnTo>
                    <a:pt x="202" y="18"/>
                  </a:lnTo>
                  <a:lnTo>
                    <a:pt x="202" y="18"/>
                  </a:lnTo>
                  <a:lnTo>
                    <a:pt x="202" y="21"/>
                  </a:lnTo>
                  <a:lnTo>
                    <a:pt x="202" y="21"/>
                  </a:lnTo>
                  <a:lnTo>
                    <a:pt x="199" y="18"/>
                  </a:lnTo>
                  <a:lnTo>
                    <a:pt x="199" y="21"/>
                  </a:lnTo>
                  <a:lnTo>
                    <a:pt x="199" y="21"/>
                  </a:lnTo>
                  <a:lnTo>
                    <a:pt x="199" y="21"/>
                  </a:lnTo>
                  <a:lnTo>
                    <a:pt x="199" y="24"/>
                  </a:lnTo>
                  <a:lnTo>
                    <a:pt x="199" y="24"/>
                  </a:lnTo>
                  <a:lnTo>
                    <a:pt x="197" y="24"/>
                  </a:lnTo>
                  <a:lnTo>
                    <a:pt x="199" y="27"/>
                  </a:lnTo>
                  <a:lnTo>
                    <a:pt x="199" y="27"/>
                  </a:lnTo>
                  <a:lnTo>
                    <a:pt x="199" y="27"/>
                  </a:lnTo>
                  <a:lnTo>
                    <a:pt x="199" y="27"/>
                  </a:lnTo>
                  <a:lnTo>
                    <a:pt x="197" y="27"/>
                  </a:lnTo>
                  <a:lnTo>
                    <a:pt x="194" y="29"/>
                  </a:lnTo>
                  <a:lnTo>
                    <a:pt x="194" y="29"/>
                  </a:lnTo>
                  <a:lnTo>
                    <a:pt x="194" y="32"/>
                  </a:lnTo>
                  <a:lnTo>
                    <a:pt x="191" y="35"/>
                  </a:lnTo>
                  <a:lnTo>
                    <a:pt x="191" y="35"/>
                  </a:lnTo>
                  <a:lnTo>
                    <a:pt x="191" y="37"/>
                  </a:lnTo>
                  <a:lnTo>
                    <a:pt x="189" y="37"/>
                  </a:lnTo>
                  <a:lnTo>
                    <a:pt x="189" y="37"/>
                  </a:lnTo>
                  <a:lnTo>
                    <a:pt x="186" y="43"/>
                  </a:lnTo>
                  <a:lnTo>
                    <a:pt x="186" y="43"/>
                  </a:lnTo>
                  <a:lnTo>
                    <a:pt x="191" y="45"/>
                  </a:lnTo>
                  <a:lnTo>
                    <a:pt x="191" y="45"/>
                  </a:lnTo>
                  <a:lnTo>
                    <a:pt x="189" y="48"/>
                  </a:lnTo>
                  <a:lnTo>
                    <a:pt x="189" y="48"/>
                  </a:lnTo>
                  <a:lnTo>
                    <a:pt x="191" y="48"/>
                  </a:lnTo>
                  <a:lnTo>
                    <a:pt x="191" y="48"/>
                  </a:lnTo>
                  <a:lnTo>
                    <a:pt x="191" y="51"/>
                  </a:lnTo>
                  <a:lnTo>
                    <a:pt x="191" y="54"/>
                  </a:lnTo>
                  <a:lnTo>
                    <a:pt x="191" y="54"/>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5"/>
            <p:cNvSpPr>
              <a:spLocks/>
            </p:cNvSpPr>
            <p:nvPr/>
          </p:nvSpPr>
          <p:spPr bwMode="auto">
            <a:xfrm>
              <a:off x="4232276" y="4794250"/>
              <a:ext cx="60325" cy="39687"/>
            </a:xfrm>
            <a:custGeom>
              <a:avLst/>
              <a:gdLst>
                <a:gd name="T0" fmla="*/ 3 w 38"/>
                <a:gd name="T1" fmla="*/ 19 h 25"/>
                <a:gd name="T2" fmla="*/ 0 w 38"/>
                <a:gd name="T3" fmla="*/ 14 h 25"/>
                <a:gd name="T4" fmla="*/ 3 w 38"/>
                <a:gd name="T5" fmla="*/ 14 h 25"/>
                <a:gd name="T6" fmla="*/ 8 w 38"/>
                <a:gd name="T7" fmla="*/ 14 h 25"/>
                <a:gd name="T8" fmla="*/ 11 w 38"/>
                <a:gd name="T9" fmla="*/ 11 h 25"/>
                <a:gd name="T10" fmla="*/ 11 w 38"/>
                <a:gd name="T11" fmla="*/ 11 h 25"/>
                <a:gd name="T12" fmla="*/ 13 w 38"/>
                <a:gd name="T13" fmla="*/ 9 h 25"/>
                <a:gd name="T14" fmla="*/ 13 w 38"/>
                <a:gd name="T15" fmla="*/ 11 h 25"/>
                <a:gd name="T16" fmla="*/ 13 w 38"/>
                <a:gd name="T17" fmla="*/ 11 h 25"/>
                <a:gd name="T18" fmla="*/ 16 w 38"/>
                <a:gd name="T19" fmla="*/ 11 h 25"/>
                <a:gd name="T20" fmla="*/ 19 w 38"/>
                <a:gd name="T21" fmla="*/ 11 h 25"/>
                <a:gd name="T22" fmla="*/ 22 w 38"/>
                <a:gd name="T23" fmla="*/ 11 h 25"/>
                <a:gd name="T24" fmla="*/ 27 w 38"/>
                <a:gd name="T25" fmla="*/ 9 h 25"/>
                <a:gd name="T26" fmla="*/ 30 w 38"/>
                <a:gd name="T27" fmla="*/ 6 h 25"/>
                <a:gd name="T28" fmla="*/ 30 w 38"/>
                <a:gd name="T29" fmla="*/ 3 h 25"/>
                <a:gd name="T30" fmla="*/ 27 w 38"/>
                <a:gd name="T31" fmla="*/ 0 h 25"/>
                <a:gd name="T32" fmla="*/ 30 w 38"/>
                <a:gd name="T33" fmla="*/ 0 h 25"/>
                <a:gd name="T34" fmla="*/ 32 w 38"/>
                <a:gd name="T35" fmla="*/ 0 h 25"/>
                <a:gd name="T36" fmla="*/ 35 w 38"/>
                <a:gd name="T37" fmla="*/ 0 h 25"/>
                <a:gd name="T38" fmla="*/ 35 w 38"/>
                <a:gd name="T39" fmla="*/ 0 h 25"/>
                <a:gd name="T40" fmla="*/ 38 w 38"/>
                <a:gd name="T41" fmla="*/ 6 h 25"/>
                <a:gd name="T42" fmla="*/ 38 w 38"/>
                <a:gd name="T43" fmla="*/ 6 h 25"/>
                <a:gd name="T44" fmla="*/ 35 w 38"/>
                <a:gd name="T45" fmla="*/ 9 h 25"/>
                <a:gd name="T46" fmla="*/ 35 w 38"/>
                <a:gd name="T47" fmla="*/ 9 h 25"/>
                <a:gd name="T48" fmla="*/ 32 w 38"/>
                <a:gd name="T49" fmla="*/ 14 h 25"/>
                <a:gd name="T50" fmla="*/ 32 w 38"/>
                <a:gd name="T51" fmla="*/ 14 h 25"/>
                <a:gd name="T52" fmla="*/ 30 w 38"/>
                <a:gd name="T53" fmla="*/ 14 h 25"/>
                <a:gd name="T54" fmla="*/ 30 w 38"/>
                <a:gd name="T55" fmla="*/ 14 h 25"/>
                <a:gd name="T56" fmla="*/ 32 w 38"/>
                <a:gd name="T57" fmla="*/ 14 h 25"/>
                <a:gd name="T58" fmla="*/ 32 w 38"/>
                <a:gd name="T59" fmla="*/ 17 h 25"/>
                <a:gd name="T60" fmla="*/ 22 w 38"/>
                <a:gd name="T61" fmla="*/ 22 h 25"/>
                <a:gd name="T62" fmla="*/ 19 w 38"/>
                <a:gd name="T63" fmla="*/ 25 h 25"/>
                <a:gd name="T64" fmla="*/ 16 w 38"/>
                <a:gd name="T65" fmla="*/ 25 h 25"/>
                <a:gd name="T66" fmla="*/ 13 w 38"/>
                <a:gd name="T67" fmla="*/ 25 h 25"/>
                <a:gd name="T68" fmla="*/ 11 w 38"/>
                <a:gd name="T69" fmla="*/ 22 h 25"/>
                <a:gd name="T70" fmla="*/ 8 w 38"/>
                <a:gd name="T71" fmla="*/ 25 h 25"/>
                <a:gd name="T72" fmla="*/ 3 w 38"/>
                <a:gd name="T73"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 h="25">
                  <a:moveTo>
                    <a:pt x="3" y="19"/>
                  </a:moveTo>
                  <a:lnTo>
                    <a:pt x="3" y="19"/>
                  </a:lnTo>
                  <a:lnTo>
                    <a:pt x="0" y="17"/>
                  </a:lnTo>
                  <a:lnTo>
                    <a:pt x="0" y="14"/>
                  </a:lnTo>
                  <a:lnTo>
                    <a:pt x="0" y="14"/>
                  </a:lnTo>
                  <a:lnTo>
                    <a:pt x="3" y="14"/>
                  </a:lnTo>
                  <a:lnTo>
                    <a:pt x="8" y="14"/>
                  </a:lnTo>
                  <a:lnTo>
                    <a:pt x="8" y="14"/>
                  </a:lnTo>
                  <a:lnTo>
                    <a:pt x="8" y="14"/>
                  </a:lnTo>
                  <a:lnTo>
                    <a:pt x="11" y="11"/>
                  </a:lnTo>
                  <a:lnTo>
                    <a:pt x="11" y="11"/>
                  </a:lnTo>
                  <a:lnTo>
                    <a:pt x="11" y="11"/>
                  </a:lnTo>
                  <a:lnTo>
                    <a:pt x="13" y="9"/>
                  </a:lnTo>
                  <a:lnTo>
                    <a:pt x="13" y="9"/>
                  </a:lnTo>
                  <a:lnTo>
                    <a:pt x="13" y="9"/>
                  </a:lnTo>
                  <a:lnTo>
                    <a:pt x="13" y="11"/>
                  </a:lnTo>
                  <a:lnTo>
                    <a:pt x="13" y="14"/>
                  </a:lnTo>
                  <a:lnTo>
                    <a:pt x="13" y="11"/>
                  </a:lnTo>
                  <a:lnTo>
                    <a:pt x="13" y="11"/>
                  </a:lnTo>
                  <a:lnTo>
                    <a:pt x="16" y="11"/>
                  </a:lnTo>
                  <a:lnTo>
                    <a:pt x="19" y="11"/>
                  </a:lnTo>
                  <a:lnTo>
                    <a:pt x="19" y="11"/>
                  </a:lnTo>
                  <a:lnTo>
                    <a:pt x="22" y="11"/>
                  </a:lnTo>
                  <a:lnTo>
                    <a:pt x="22" y="11"/>
                  </a:lnTo>
                  <a:lnTo>
                    <a:pt x="27" y="9"/>
                  </a:lnTo>
                  <a:lnTo>
                    <a:pt x="27" y="9"/>
                  </a:lnTo>
                  <a:lnTo>
                    <a:pt x="27" y="9"/>
                  </a:lnTo>
                  <a:lnTo>
                    <a:pt x="30" y="6"/>
                  </a:lnTo>
                  <a:lnTo>
                    <a:pt x="30" y="6"/>
                  </a:lnTo>
                  <a:lnTo>
                    <a:pt x="30" y="3"/>
                  </a:lnTo>
                  <a:lnTo>
                    <a:pt x="30" y="3"/>
                  </a:lnTo>
                  <a:lnTo>
                    <a:pt x="27" y="0"/>
                  </a:lnTo>
                  <a:lnTo>
                    <a:pt x="30" y="0"/>
                  </a:lnTo>
                  <a:lnTo>
                    <a:pt x="30" y="0"/>
                  </a:lnTo>
                  <a:lnTo>
                    <a:pt x="32" y="0"/>
                  </a:lnTo>
                  <a:lnTo>
                    <a:pt x="32" y="0"/>
                  </a:lnTo>
                  <a:lnTo>
                    <a:pt x="32" y="0"/>
                  </a:lnTo>
                  <a:lnTo>
                    <a:pt x="35" y="0"/>
                  </a:lnTo>
                  <a:lnTo>
                    <a:pt x="35" y="0"/>
                  </a:lnTo>
                  <a:lnTo>
                    <a:pt x="35" y="0"/>
                  </a:lnTo>
                  <a:lnTo>
                    <a:pt x="38" y="3"/>
                  </a:lnTo>
                  <a:lnTo>
                    <a:pt x="38" y="6"/>
                  </a:lnTo>
                  <a:lnTo>
                    <a:pt x="38" y="6"/>
                  </a:lnTo>
                  <a:lnTo>
                    <a:pt x="38" y="6"/>
                  </a:lnTo>
                  <a:lnTo>
                    <a:pt x="35" y="6"/>
                  </a:lnTo>
                  <a:lnTo>
                    <a:pt x="35" y="9"/>
                  </a:lnTo>
                  <a:lnTo>
                    <a:pt x="35" y="9"/>
                  </a:lnTo>
                  <a:lnTo>
                    <a:pt x="35" y="9"/>
                  </a:lnTo>
                  <a:lnTo>
                    <a:pt x="35" y="14"/>
                  </a:lnTo>
                  <a:lnTo>
                    <a:pt x="32" y="14"/>
                  </a:lnTo>
                  <a:lnTo>
                    <a:pt x="32" y="14"/>
                  </a:lnTo>
                  <a:lnTo>
                    <a:pt x="32" y="14"/>
                  </a:lnTo>
                  <a:lnTo>
                    <a:pt x="32" y="14"/>
                  </a:lnTo>
                  <a:lnTo>
                    <a:pt x="30" y="14"/>
                  </a:lnTo>
                  <a:lnTo>
                    <a:pt x="30" y="14"/>
                  </a:lnTo>
                  <a:lnTo>
                    <a:pt x="30" y="14"/>
                  </a:lnTo>
                  <a:lnTo>
                    <a:pt x="32" y="14"/>
                  </a:lnTo>
                  <a:lnTo>
                    <a:pt x="32" y="14"/>
                  </a:lnTo>
                  <a:lnTo>
                    <a:pt x="32" y="17"/>
                  </a:lnTo>
                  <a:lnTo>
                    <a:pt x="32" y="17"/>
                  </a:lnTo>
                  <a:lnTo>
                    <a:pt x="24" y="22"/>
                  </a:lnTo>
                  <a:lnTo>
                    <a:pt x="22" y="22"/>
                  </a:lnTo>
                  <a:lnTo>
                    <a:pt x="22" y="22"/>
                  </a:lnTo>
                  <a:lnTo>
                    <a:pt x="19" y="25"/>
                  </a:lnTo>
                  <a:lnTo>
                    <a:pt x="19" y="25"/>
                  </a:lnTo>
                  <a:lnTo>
                    <a:pt x="16" y="25"/>
                  </a:lnTo>
                  <a:lnTo>
                    <a:pt x="16" y="25"/>
                  </a:lnTo>
                  <a:lnTo>
                    <a:pt x="13" y="25"/>
                  </a:lnTo>
                  <a:lnTo>
                    <a:pt x="11" y="25"/>
                  </a:lnTo>
                  <a:lnTo>
                    <a:pt x="11" y="22"/>
                  </a:lnTo>
                  <a:lnTo>
                    <a:pt x="8" y="25"/>
                  </a:lnTo>
                  <a:lnTo>
                    <a:pt x="8" y="25"/>
                  </a:lnTo>
                  <a:lnTo>
                    <a:pt x="5" y="25"/>
                  </a:lnTo>
                  <a:lnTo>
                    <a:pt x="3" y="19"/>
                  </a:lnTo>
                  <a:lnTo>
                    <a:pt x="3" y="19"/>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6"/>
            <p:cNvSpPr>
              <a:spLocks/>
            </p:cNvSpPr>
            <p:nvPr/>
          </p:nvSpPr>
          <p:spPr bwMode="auto">
            <a:xfrm>
              <a:off x="4279901" y="4768850"/>
              <a:ext cx="25400" cy="34925"/>
            </a:xfrm>
            <a:custGeom>
              <a:avLst/>
              <a:gdLst>
                <a:gd name="T0" fmla="*/ 13 w 16"/>
                <a:gd name="T1" fmla="*/ 22 h 22"/>
                <a:gd name="T2" fmla="*/ 13 w 16"/>
                <a:gd name="T3" fmla="*/ 22 h 22"/>
                <a:gd name="T4" fmla="*/ 10 w 16"/>
                <a:gd name="T5" fmla="*/ 19 h 22"/>
                <a:gd name="T6" fmla="*/ 10 w 16"/>
                <a:gd name="T7" fmla="*/ 16 h 22"/>
                <a:gd name="T8" fmla="*/ 10 w 16"/>
                <a:gd name="T9" fmla="*/ 14 h 22"/>
                <a:gd name="T10" fmla="*/ 8 w 16"/>
                <a:gd name="T11" fmla="*/ 11 h 22"/>
                <a:gd name="T12" fmla="*/ 8 w 16"/>
                <a:gd name="T13" fmla="*/ 11 h 22"/>
                <a:gd name="T14" fmla="*/ 0 w 16"/>
                <a:gd name="T15" fmla="*/ 0 h 22"/>
                <a:gd name="T16" fmla="*/ 0 w 16"/>
                <a:gd name="T17" fmla="*/ 0 h 22"/>
                <a:gd name="T18" fmla="*/ 0 w 16"/>
                <a:gd name="T19" fmla="*/ 0 h 22"/>
                <a:gd name="T20" fmla="*/ 0 w 16"/>
                <a:gd name="T21" fmla="*/ 0 h 22"/>
                <a:gd name="T22" fmla="*/ 0 w 16"/>
                <a:gd name="T23" fmla="*/ 0 h 22"/>
                <a:gd name="T24" fmla="*/ 2 w 16"/>
                <a:gd name="T25" fmla="*/ 0 h 22"/>
                <a:gd name="T26" fmla="*/ 8 w 16"/>
                <a:gd name="T27" fmla="*/ 6 h 22"/>
                <a:gd name="T28" fmla="*/ 8 w 16"/>
                <a:gd name="T29" fmla="*/ 6 h 22"/>
                <a:gd name="T30" fmla="*/ 13 w 16"/>
                <a:gd name="T31" fmla="*/ 14 h 22"/>
                <a:gd name="T32" fmla="*/ 13 w 16"/>
                <a:gd name="T33" fmla="*/ 14 h 22"/>
                <a:gd name="T34" fmla="*/ 16 w 16"/>
                <a:gd name="T35" fmla="*/ 14 h 22"/>
                <a:gd name="T36" fmla="*/ 16 w 16"/>
                <a:gd name="T37" fmla="*/ 16 h 22"/>
                <a:gd name="T38" fmla="*/ 16 w 16"/>
                <a:gd name="T39" fmla="*/ 16 h 22"/>
                <a:gd name="T40" fmla="*/ 16 w 16"/>
                <a:gd name="T41" fmla="*/ 16 h 22"/>
                <a:gd name="T42" fmla="*/ 13 w 16"/>
                <a:gd name="T43" fmla="*/ 19 h 22"/>
                <a:gd name="T44" fmla="*/ 13 w 16"/>
                <a:gd name="T45" fmla="*/ 22 h 22"/>
                <a:gd name="T46" fmla="*/ 13 w 16"/>
                <a:gd name="T4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22">
                  <a:moveTo>
                    <a:pt x="13" y="22"/>
                  </a:moveTo>
                  <a:lnTo>
                    <a:pt x="13" y="22"/>
                  </a:lnTo>
                  <a:lnTo>
                    <a:pt x="10" y="19"/>
                  </a:lnTo>
                  <a:lnTo>
                    <a:pt x="10" y="16"/>
                  </a:lnTo>
                  <a:lnTo>
                    <a:pt x="10" y="14"/>
                  </a:lnTo>
                  <a:lnTo>
                    <a:pt x="8" y="11"/>
                  </a:lnTo>
                  <a:lnTo>
                    <a:pt x="8" y="11"/>
                  </a:lnTo>
                  <a:lnTo>
                    <a:pt x="0" y="0"/>
                  </a:lnTo>
                  <a:lnTo>
                    <a:pt x="0" y="0"/>
                  </a:lnTo>
                  <a:lnTo>
                    <a:pt x="0" y="0"/>
                  </a:lnTo>
                  <a:lnTo>
                    <a:pt x="0" y="0"/>
                  </a:lnTo>
                  <a:lnTo>
                    <a:pt x="0" y="0"/>
                  </a:lnTo>
                  <a:lnTo>
                    <a:pt x="2" y="0"/>
                  </a:lnTo>
                  <a:lnTo>
                    <a:pt x="8" y="6"/>
                  </a:lnTo>
                  <a:lnTo>
                    <a:pt x="8" y="6"/>
                  </a:lnTo>
                  <a:lnTo>
                    <a:pt x="13" y="14"/>
                  </a:lnTo>
                  <a:lnTo>
                    <a:pt x="13" y="14"/>
                  </a:lnTo>
                  <a:lnTo>
                    <a:pt x="16" y="14"/>
                  </a:lnTo>
                  <a:lnTo>
                    <a:pt x="16" y="16"/>
                  </a:lnTo>
                  <a:lnTo>
                    <a:pt x="16" y="16"/>
                  </a:lnTo>
                  <a:lnTo>
                    <a:pt x="16" y="16"/>
                  </a:lnTo>
                  <a:lnTo>
                    <a:pt x="13" y="19"/>
                  </a:lnTo>
                  <a:lnTo>
                    <a:pt x="13" y="22"/>
                  </a:lnTo>
                  <a:lnTo>
                    <a:pt x="13" y="22"/>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27"/>
            <p:cNvSpPr>
              <a:spLocks/>
            </p:cNvSpPr>
            <p:nvPr/>
          </p:nvSpPr>
          <p:spPr bwMode="auto">
            <a:xfrm>
              <a:off x="4116389" y="4756150"/>
              <a:ext cx="136525" cy="158750"/>
            </a:xfrm>
            <a:custGeom>
              <a:avLst/>
              <a:gdLst>
                <a:gd name="T0" fmla="*/ 3 w 86"/>
                <a:gd name="T1" fmla="*/ 81 h 100"/>
                <a:gd name="T2" fmla="*/ 8 w 86"/>
                <a:gd name="T3" fmla="*/ 81 h 100"/>
                <a:gd name="T4" fmla="*/ 14 w 86"/>
                <a:gd name="T5" fmla="*/ 84 h 100"/>
                <a:gd name="T6" fmla="*/ 19 w 86"/>
                <a:gd name="T7" fmla="*/ 78 h 100"/>
                <a:gd name="T8" fmla="*/ 16 w 86"/>
                <a:gd name="T9" fmla="*/ 76 h 100"/>
                <a:gd name="T10" fmla="*/ 8 w 86"/>
                <a:gd name="T11" fmla="*/ 73 h 100"/>
                <a:gd name="T12" fmla="*/ 6 w 86"/>
                <a:gd name="T13" fmla="*/ 68 h 100"/>
                <a:gd name="T14" fmla="*/ 11 w 86"/>
                <a:gd name="T15" fmla="*/ 73 h 100"/>
                <a:gd name="T16" fmla="*/ 16 w 86"/>
                <a:gd name="T17" fmla="*/ 73 h 100"/>
                <a:gd name="T18" fmla="*/ 19 w 86"/>
                <a:gd name="T19" fmla="*/ 73 h 100"/>
                <a:gd name="T20" fmla="*/ 19 w 86"/>
                <a:gd name="T21" fmla="*/ 70 h 100"/>
                <a:gd name="T22" fmla="*/ 24 w 86"/>
                <a:gd name="T23" fmla="*/ 70 h 100"/>
                <a:gd name="T24" fmla="*/ 19 w 86"/>
                <a:gd name="T25" fmla="*/ 65 h 100"/>
                <a:gd name="T26" fmla="*/ 22 w 86"/>
                <a:gd name="T27" fmla="*/ 65 h 100"/>
                <a:gd name="T28" fmla="*/ 24 w 86"/>
                <a:gd name="T29" fmla="*/ 65 h 100"/>
                <a:gd name="T30" fmla="*/ 24 w 86"/>
                <a:gd name="T31" fmla="*/ 65 h 100"/>
                <a:gd name="T32" fmla="*/ 27 w 86"/>
                <a:gd name="T33" fmla="*/ 62 h 100"/>
                <a:gd name="T34" fmla="*/ 30 w 86"/>
                <a:gd name="T35" fmla="*/ 62 h 100"/>
                <a:gd name="T36" fmla="*/ 32 w 86"/>
                <a:gd name="T37" fmla="*/ 62 h 100"/>
                <a:gd name="T38" fmla="*/ 38 w 86"/>
                <a:gd name="T39" fmla="*/ 65 h 100"/>
                <a:gd name="T40" fmla="*/ 46 w 86"/>
                <a:gd name="T41" fmla="*/ 73 h 100"/>
                <a:gd name="T42" fmla="*/ 46 w 86"/>
                <a:gd name="T43" fmla="*/ 78 h 100"/>
                <a:gd name="T44" fmla="*/ 49 w 86"/>
                <a:gd name="T45" fmla="*/ 78 h 100"/>
                <a:gd name="T46" fmla="*/ 49 w 86"/>
                <a:gd name="T47" fmla="*/ 84 h 100"/>
                <a:gd name="T48" fmla="*/ 51 w 86"/>
                <a:gd name="T49" fmla="*/ 84 h 100"/>
                <a:gd name="T50" fmla="*/ 54 w 86"/>
                <a:gd name="T51" fmla="*/ 86 h 100"/>
                <a:gd name="T52" fmla="*/ 59 w 86"/>
                <a:gd name="T53" fmla="*/ 92 h 100"/>
                <a:gd name="T54" fmla="*/ 70 w 86"/>
                <a:gd name="T55" fmla="*/ 95 h 100"/>
                <a:gd name="T56" fmla="*/ 78 w 86"/>
                <a:gd name="T57" fmla="*/ 97 h 100"/>
                <a:gd name="T58" fmla="*/ 84 w 86"/>
                <a:gd name="T59" fmla="*/ 100 h 100"/>
                <a:gd name="T60" fmla="*/ 81 w 86"/>
                <a:gd name="T61" fmla="*/ 97 h 100"/>
                <a:gd name="T62" fmla="*/ 86 w 86"/>
                <a:gd name="T63" fmla="*/ 95 h 100"/>
                <a:gd name="T64" fmla="*/ 81 w 86"/>
                <a:gd name="T65" fmla="*/ 95 h 100"/>
                <a:gd name="T66" fmla="*/ 76 w 86"/>
                <a:gd name="T67" fmla="*/ 89 h 100"/>
                <a:gd name="T68" fmla="*/ 78 w 86"/>
                <a:gd name="T69" fmla="*/ 89 h 100"/>
                <a:gd name="T70" fmla="*/ 73 w 86"/>
                <a:gd name="T71" fmla="*/ 86 h 100"/>
                <a:gd name="T72" fmla="*/ 73 w 86"/>
                <a:gd name="T73" fmla="*/ 81 h 100"/>
                <a:gd name="T74" fmla="*/ 70 w 86"/>
                <a:gd name="T75" fmla="*/ 78 h 100"/>
                <a:gd name="T76" fmla="*/ 68 w 86"/>
                <a:gd name="T77" fmla="*/ 76 h 100"/>
                <a:gd name="T78" fmla="*/ 68 w 86"/>
                <a:gd name="T79" fmla="*/ 70 h 100"/>
                <a:gd name="T80" fmla="*/ 65 w 86"/>
                <a:gd name="T81" fmla="*/ 68 h 100"/>
                <a:gd name="T82" fmla="*/ 62 w 86"/>
                <a:gd name="T83" fmla="*/ 65 h 100"/>
                <a:gd name="T84" fmla="*/ 62 w 86"/>
                <a:gd name="T85" fmla="*/ 59 h 100"/>
                <a:gd name="T86" fmla="*/ 59 w 86"/>
                <a:gd name="T87" fmla="*/ 57 h 100"/>
                <a:gd name="T88" fmla="*/ 59 w 86"/>
                <a:gd name="T89" fmla="*/ 54 h 100"/>
                <a:gd name="T90" fmla="*/ 57 w 86"/>
                <a:gd name="T91" fmla="*/ 49 h 100"/>
                <a:gd name="T92" fmla="*/ 59 w 86"/>
                <a:gd name="T93" fmla="*/ 49 h 100"/>
                <a:gd name="T94" fmla="*/ 62 w 86"/>
                <a:gd name="T95" fmla="*/ 49 h 100"/>
                <a:gd name="T96" fmla="*/ 65 w 86"/>
                <a:gd name="T97" fmla="*/ 46 h 100"/>
                <a:gd name="T98" fmla="*/ 51 w 86"/>
                <a:gd name="T99" fmla="*/ 38 h 100"/>
                <a:gd name="T100" fmla="*/ 49 w 86"/>
                <a:gd name="T101" fmla="*/ 35 h 100"/>
                <a:gd name="T102" fmla="*/ 46 w 86"/>
                <a:gd name="T103" fmla="*/ 33 h 100"/>
                <a:gd name="T104" fmla="*/ 43 w 86"/>
                <a:gd name="T105" fmla="*/ 30 h 100"/>
                <a:gd name="T106" fmla="*/ 43 w 86"/>
                <a:gd name="T107" fmla="*/ 24 h 100"/>
                <a:gd name="T108" fmla="*/ 41 w 86"/>
                <a:gd name="T109" fmla="*/ 22 h 100"/>
                <a:gd name="T110" fmla="*/ 38 w 86"/>
                <a:gd name="T111" fmla="*/ 19 h 100"/>
                <a:gd name="T112" fmla="*/ 35 w 86"/>
                <a:gd name="T113" fmla="*/ 16 h 100"/>
                <a:gd name="T114" fmla="*/ 30 w 86"/>
                <a:gd name="T115" fmla="*/ 16 h 100"/>
                <a:gd name="T116" fmla="*/ 19 w 86"/>
                <a:gd name="T117" fmla="*/ 8 h 100"/>
                <a:gd name="T118" fmla="*/ 6 w 86"/>
                <a:gd name="T119" fmla="*/ 0 h 100"/>
                <a:gd name="T120" fmla="*/ 0 w 86"/>
                <a:gd name="T121" fmla="*/ 8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 h="100">
                  <a:moveTo>
                    <a:pt x="0" y="81"/>
                  </a:moveTo>
                  <a:lnTo>
                    <a:pt x="0" y="81"/>
                  </a:lnTo>
                  <a:lnTo>
                    <a:pt x="3" y="81"/>
                  </a:lnTo>
                  <a:lnTo>
                    <a:pt x="6" y="81"/>
                  </a:lnTo>
                  <a:lnTo>
                    <a:pt x="6" y="81"/>
                  </a:lnTo>
                  <a:lnTo>
                    <a:pt x="8" y="81"/>
                  </a:lnTo>
                  <a:lnTo>
                    <a:pt x="11" y="81"/>
                  </a:lnTo>
                  <a:lnTo>
                    <a:pt x="11" y="81"/>
                  </a:lnTo>
                  <a:lnTo>
                    <a:pt x="14" y="84"/>
                  </a:lnTo>
                  <a:lnTo>
                    <a:pt x="14" y="81"/>
                  </a:lnTo>
                  <a:lnTo>
                    <a:pt x="19" y="78"/>
                  </a:lnTo>
                  <a:lnTo>
                    <a:pt x="19" y="78"/>
                  </a:lnTo>
                  <a:lnTo>
                    <a:pt x="22" y="76"/>
                  </a:lnTo>
                  <a:lnTo>
                    <a:pt x="19" y="76"/>
                  </a:lnTo>
                  <a:lnTo>
                    <a:pt x="16" y="76"/>
                  </a:lnTo>
                  <a:lnTo>
                    <a:pt x="16" y="76"/>
                  </a:lnTo>
                  <a:lnTo>
                    <a:pt x="11" y="76"/>
                  </a:lnTo>
                  <a:lnTo>
                    <a:pt x="8" y="73"/>
                  </a:lnTo>
                  <a:lnTo>
                    <a:pt x="8" y="73"/>
                  </a:lnTo>
                  <a:lnTo>
                    <a:pt x="8" y="70"/>
                  </a:lnTo>
                  <a:lnTo>
                    <a:pt x="6" y="68"/>
                  </a:lnTo>
                  <a:lnTo>
                    <a:pt x="6" y="68"/>
                  </a:lnTo>
                  <a:lnTo>
                    <a:pt x="8" y="70"/>
                  </a:lnTo>
                  <a:lnTo>
                    <a:pt x="11" y="73"/>
                  </a:lnTo>
                  <a:lnTo>
                    <a:pt x="11" y="73"/>
                  </a:lnTo>
                  <a:lnTo>
                    <a:pt x="14" y="73"/>
                  </a:lnTo>
                  <a:lnTo>
                    <a:pt x="16" y="73"/>
                  </a:lnTo>
                  <a:lnTo>
                    <a:pt x="16" y="73"/>
                  </a:lnTo>
                  <a:lnTo>
                    <a:pt x="22" y="73"/>
                  </a:lnTo>
                  <a:lnTo>
                    <a:pt x="19" y="73"/>
                  </a:lnTo>
                  <a:lnTo>
                    <a:pt x="19" y="73"/>
                  </a:lnTo>
                  <a:lnTo>
                    <a:pt x="16" y="70"/>
                  </a:lnTo>
                  <a:lnTo>
                    <a:pt x="19" y="70"/>
                  </a:lnTo>
                  <a:lnTo>
                    <a:pt x="19" y="70"/>
                  </a:lnTo>
                  <a:lnTo>
                    <a:pt x="22" y="70"/>
                  </a:lnTo>
                  <a:lnTo>
                    <a:pt x="24" y="70"/>
                  </a:lnTo>
                  <a:lnTo>
                    <a:pt x="22" y="68"/>
                  </a:lnTo>
                  <a:lnTo>
                    <a:pt x="22" y="68"/>
                  </a:lnTo>
                  <a:lnTo>
                    <a:pt x="19" y="65"/>
                  </a:lnTo>
                  <a:lnTo>
                    <a:pt x="19" y="65"/>
                  </a:lnTo>
                  <a:lnTo>
                    <a:pt x="19" y="65"/>
                  </a:lnTo>
                  <a:lnTo>
                    <a:pt x="22" y="65"/>
                  </a:lnTo>
                  <a:lnTo>
                    <a:pt x="24" y="68"/>
                  </a:lnTo>
                  <a:lnTo>
                    <a:pt x="24" y="68"/>
                  </a:lnTo>
                  <a:lnTo>
                    <a:pt x="24" y="65"/>
                  </a:lnTo>
                  <a:lnTo>
                    <a:pt x="22" y="62"/>
                  </a:lnTo>
                  <a:lnTo>
                    <a:pt x="22" y="62"/>
                  </a:lnTo>
                  <a:lnTo>
                    <a:pt x="24" y="65"/>
                  </a:lnTo>
                  <a:lnTo>
                    <a:pt x="24" y="62"/>
                  </a:lnTo>
                  <a:lnTo>
                    <a:pt x="24" y="62"/>
                  </a:lnTo>
                  <a:lnTo>
                    <a:pt x="27" y="62"/>
                  </a:lnTo>
                  <a:lnTo>
                    <a:pt x="30" y="62"/>
                  </a:lnTo>
                  <a:lnTo>
                    <a:pt x="30" y="62"/>
                  </a:lnTo>
                  <a:lnTo>
                    <a:pt x="30" y="62"/>
                  </a:lnTo>
                  <a:lnTo>
                    <a:pt x="32" y="62"/>
                  </a:lnTo>
                  <a:lnTo>
                    <a:pt x="32" y="62"/>
                  </a:lnTo>
                  <a:lnTo>
                    <a:pt x="32" y="62"/>
                  </a:lnTo>
                  <a:lnTo>
                    <a:pt x="35" y="65"/>
                  </a:lnTo>
                  <a:lnTo>
                    <a:pt x="35" y="65"/>
                  </a:lnTo>
                  <a:lnTo>
                    <a:pt x="38" y="65"/>
                  </a:lnTo>
                  <a:lnTo>
                    <a:pt x="41" y="68"/>
                  </a:lnTo>
                  <a:lnTo>
                    <a:pt x="41" y="68"/>
                  </a:lnTo>
                  <a:lnTo>
                    <a:pt x="46" y="73"/>
                  </a:lnTo>
                  <a:lnTo>
                    <a:pt x="46" y="76"/>
                  </a:lnTo>
                  <a:lnTo>
                    <a:pt x="46" y="76"/>
                  </a:lnTo>
                  <a:lnTo>
                    <a:pt x="46" y="78"/>
                  </a:lnTo>
                  <a:lnTo>
                    <a:pt x="49" y="78"/>
                  </a:lnTo>
                  <a:lnTo>
                    <a:pt x="49" y="78"/>
                  </a:lnTo>
                  <a:lnTo>
                    <a:pt x="49" y="78"/>
                  </a:lnTo>
                  <a:lnTo>
                    <a:pt x="49" y="81"/>
                  </a:lnTo>
                  <a:lnTo>
                    <a:pt x="49" y="81"/>
                  </a:lnTo>
                  <a:lnTo>
                    <a:pt x="49" y="84"/>
                  </a:lnTo>
                  <a:lnTo>
                    <a:pt x="51" y="84"/>
                  </a:lnTo>
                  <a:lnTo>
                    <a:pt x="51" y="84"/>
                  </a:lnTo>
                  <a:lnTo>
                    <a:pt x="51" y="84"/>
                  </a:lnTo>
                  <a:lnTo>
                    <a:pt x="54" y="84"/>
                  </a:lnTo>
                  <a:lnTo>
                    <a:pt x="54" y="86"/>
                  </a:lnTo>
                  <a:lnTo>
                    <a:pt x="54" y="86"/>
                  </a:lnTo>
                  <a:lnTo>
                    <a:pt x="54" y="92"/>
                  </a:lnTo>
                  <a:lnTo>
                    <a:pt x="59" y="92"/>
                  </a:lnTo>
                  <a:lnTo>
                    <a:pt x="59" y="92"/>
                  </a:lnTo>
                  <a:lnTo>
                    <a:pt x="68" y="95"/>
                  </a:lnTo>
                  <a:lnTo>
                    <a:pt x="70" y="95"/>
                  </a:lnTo>
                  <a:lnTo>
                    <a:pt x="70" y="95"/>
                  </a:lnTo>
                  <a:lnTo>
                    <a:pt x="73" y="97"/>
                  </a:lnTo>
                  <a:lnTo>
                    <a:pt x="78" y="97"/>
                  </a:lnTo>
                  <a:lnTo>
                    <a:pt x="78" y="97"/>
                  </a:lnTo>
                  <a:lnTo>
                    <a:pt x="78" y="97"/>
                  </a:lnTo>
                  <a:lnTo>
                    <a:pt x="78" y="97"/>
                  </a:lnTo>
                  <a:lnTo>
                    <a:pt x="84" y="100"/>
                  </a:lnTo>
                  <a:lnTo>
                    <a:pt x="84" y="100"/>
                  </a:lnTo>
                  <a:lnTo>
                    <a:pt x="84" y="97"/>
                  </a:lnTo>
                  <a:lnTo>
                    <a:pt x="81" y="97"/>
                  </a:lnTo>
                  <a:lnTo>
                    <a:pt x="81" y="97"/>
                  </a:lnTo>
                  <a:lnTo>
                    <a:pt x="81" y="97"/>
                  </a:lnTo>
                  <a:lnTo>
                    <a:pt x="86" y="95"/>
                  </a:lnTo>
                  <a:lnTo>
                    <a:pt x="86" y="95"/>
                  </a:lnTo>
                  <a:lnTo>
                    <a:pt x="84" y="95"/>
                  </a:lnTo>
                  <a:lnTo>
                    <a:pt x="81" y="95"/>
                  </a:lnTo>
                  <a:lnTo>
                    <a:pt x="81" y="95"/>
                  </a:lnTo>
                  <a:lnTo>
                    <a:pt x="78" y="92"/>
                  </a:lnTo>
                  <a:lnTo>
                    <a:pt x="76" y="89"/>
                  </a:lnTo>
                  <a:lnTo>
                    <a:pt x="78" y="89"/>
                  </a:lnTo>
                  <a:lnTo>
                    <a:pt x="78" y="89"/>
                  </a:lnTo>
                  <a:lnTo>
                    <a:pt x="78" y="89"/>
                  </a:lnTo>
                  <a:lnTo>
                    <a:pt x="76" y="86"/>
                  </a:lnTo>
                  <a:lnTo>
                    <a:pt x="76" y="86"/>
                  </a:lnTo>
                  <a:lnTo>
                    <a:pt x="73" y="86"/>
                  </a:lnTo>
                  <a:lnTo>
                    <a:pt x="73" y="81"/>
                  </a:lnTo>
                  <a:lnTo>
                    <a:pt x="73" y="81"/>
                  </a:lnTo>
                  <a:lnTo>
                    <a:pt x="73" y="81"/>
                  </a:lnTo>
                  <a:lnTo>
                    <a:pt x="70" y="78"/>
                  </a:lnTo>
                  <a:lnTo>
                    <a:pt x="70" y="78"/>
                  </a:lnTo>
                  <a:lnTo>
                    <a:pt x="70" y="78"/>
                  </a:lnTo>
                  <a:lnTo>
                    <a:pt x="68" y="76"/>
                  </a:lnTo>
                  <a:lnTo>
                    <a:pt x="68" y="76"/>
                  </a:lnTo>
                  <a:lnTo>
                    <a:pt x="68" y="76"/>
                  </a:lnTo>
                  <a:lnTo>
                    <a:pt x="68" y="73"/>
                  </a:lnTo>
                  <a:lnTo>
                    <a:pt x="68" y="73"/>
                  </a:lnTo>
                  <a:lnTo>
                    <a:pt x="68" y="70"/>
                  </a:lnTo>
                  <a:lnTo>
                    <a:pt x="68" y="68"/>
                  </a:lnTo>
                  <a:lnTo>
                    <a:pt x="65" y="68"/>
                  </a:lnTo>
                  <a:lnTo>
                    <a:pt x="65" y="68"/>
                  </a:lnTo>
                  <a:lnTo>
                    <a:pt x="65" y="68"/>
                  </a:lnTo>
                  <a:lnTo>
                    <a:pt x="62" y="65"/>
                  </a:lnTo>
                  <a:lnTo>
                    <a:pt x="62" y="65"/>
                  </a:lnTo>
                  <a:lnTo>
                    <a:pt x="62" y="62"/>
                  </a:lnTo>
                  <a:lnTo>
                    <a:pt x="62" y="59"/>
                  </a:lnTo>
                  <a:lnTo>
                    <a:pt x="62" y="59"/>
                  </a:lnTo>
                  <a:lnTo>
                    <a:pt x="62" y="59"/>
                  </a:lnTo>
                  <a:lnTo>
                    <a:pt x="59" y="59"/>
                  </a:lnTo>
                  <a:lnTo>
                    <a:pt x="59" y="57"/>
                  </a:lnTo>
                  <a:lnTo>
                    <a:pt x="59" y="54"/>
                  </a:lnTo>
                  <a:lnTo>
                    <a:pt x="59" y="54"/>
                  </a:lnTo>
                  <a:lnTo>
                    <a:pt x="59" y="54"/>
                  </a:lnTo>
                  <a:lnTo>
                    <a:pt x="57" y="54"/>
                  </a:lnTo>
                  <a:lnTo>
                    <a:pt x="57" y="54"/>
                  </a:lnTo>
                  <a:lnTo>
                    <a:pt x="57" y="49"/>
                  </a:lnTo>
                  <a:lnTo>
                    <a:pt x="57" y="49"/>
                  </a:lnTo>
                  <a:lnTo>
                    <a:pt x="57" y="49"/>
                  </a:lnTo>
                  <a:lnTo>
                    <a:pt x="59" y="49"/>
                  </a:lnTo>
                  <a:lnTo>
                    <a:pt x="62" y="49"/>
                  </a:lnTo>
                  <a:lnTo>
                    <a:pt x="62" y="49"/>
                  </a:lnTo>
                  <a:lnTo>
                    <a:pt x="62" y="49"/>
                  </a:lnTo>
                  <a:lnTo>
                    <a:pt x="65" y="49"/>
                  </a:lnTo>
                  <a:lnTo>
                    <a:pt x="65" y="46"/>
                  </a:lnTo>
                  <a:lnTo>
                    <a:pt x="65" y="46"/>
                  </a:lnTo>
                  <a:lnTo>
                    <a:pt x="62" y="41"/>
                  </a:lnTo>
                  <a:lnTo>
                    <a:pt x="59" y="41"/>
                  </a:lnTo>
                  <a:lnTo>
                    <a:pt x="51" y="38"/>
                  </a:lnTo>
                  <a:lnTo>
                    <a:pt x="51" y="38"/>
                  </a:lnTo>
                  <a:lnTo>
                    <a:pt x="49" y="35"/>
                  </a:lnTo>
                  <a:lnTo>
                    <a:pt x="49" y="35"/>
                  </a:lnTo>
                  <a:lnTo>
                    <a:pt x="49" y="35"/>
                  </a:lnTo>
                  <a:lnTo>
                    <a:pt x="46" y="33"/>
                  </a:lnTo>
                  <a:lnTo>
                    <a:pt x="46" y="33"/>
                  </a:lnTo>
                  <a:lnTo>
                    <a:pt x="46" y="33"/>
                  </a:lnTo>
                  <a:lnTo>
                    <a:pt x="43" y="33"/>
                  </a:lnTo>
                  <a:lnTo>
                    <a:pt x="43" y="30"/>
                  </a:lnTo>
                  <a:lnTo>
                    <a:pt x="43" y="30"/>
                  </a:lnTo>
                  <a:lnTo>
                    <a:pt x="46" y="27"/>
                  </a:lnTo>
                  <a:lnTo>
                    <a:pt x="43" y="24"/>
                  </a:lnTo>
                  <a:lnTo>
                    <a:pt x="43" y="24"/>
                  </a:lnTo>
                  <a:lnTo>
                    <a:pt x="43" y="24"/>
                  </a:lnTo>
                  <a:lnTo>
                    <a:pt x="41" y="22"/>
                  </a:lnTo>
                  <a:lnTo>
                    <a:pt x="41" y="22"/>
                  </a:lnTo>
                  <a:lnTo>
                    <a:pt x="38" y="22"/>
                  </a:lnTo>
                  <a:lnTo>
                    <a:pt x="38" y="19"/>
                  </a:lnTo>
                  <a:lnTo>
                    <a:pt x="38" y="19"/>
                  </a:lnTo>
                  <a:lnTo>
                    <a:pt x="38" y="19"/>
                  </a:lnTo>
                  <a:lnTo>
                    <a:pt x="35" y="16"/>
                  </a:lnTo>
                  <a:lnTo>
                    <a:pt x="32" y="16"/>
                  </a:lnTo>
                  <a:lnTo>
                    <a:pt x="30" y="16"/>
                  </a:lnTo>
                  <a:lnTo>
                    <a:pt x="30" y="16"/>
                  </a:lnTo>
                  <a:lnTo>
                    <a:pt x="27" y="11"/>
                  </a:lnTo>
                  <a:lnTo>
                    <a:pt x="24" y="8"/>
                  </a:lnTo>
                  <a:lnTo>
                    <a:pt x="19" y="8"/>
                  </a:lnTo>
                  <a:lnTo>
                    <a:pt x="19" y="8"/>
                  </a:lnTo>
                  <a:lnTo>
                    <a:pt x="14" y="3"/>
                  </a:lnTo>
                  <a:lnTo>
                    <a:pt x="6" y="0"/>
                  </a:lnTo>
                  <a:lnTo>
                    <a:pt x="6" y="0"/>
                  </a:lnTo>
                  <a:lnTo>
                    <a:pt x="3" y="49"/>
                  </a:lnTo>
                  <a:lnTo>
                    <a:pt x="0" y="81"/>
                  </a:lnTo>
                  <a:lnTo>
                    <a:pt x="0" y="81"/>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28"/>
            <p:cNvSpPr>
              <a:spLocks/>
            </p:cNvSpPr>
            <p:nvPr/>
          </p:nvSpPr>
          <p:spPr bwMode="auto">
            <a:xfrm>
              <a:off x="2570164" y="4902200"/>
              <a:ext cx="52388" cy="149225"/>
            </a:xfrm>
            <a:custGeom>
              <a:avLst/>
              <a:gdLst>
                <a:gd name="T0" fmla="*/ 6 w 33"/>
                <a:gd name="T1" fmla="*/ 56 h 94"/>
                <a:gd name="T2" fmla="*/ 0 w 33"/>
                <a:gd name="T3" fmla="*/ 56 h 94"/>
                <a:gd name="T4" fmla="*/ 0 w 33"/>
                <a:gd name="T5" fmla="*/ 54 h 94"/>
                <a:gd name="T6" fmla="*/ 3 w 33"/>
                <a:gd name="T7" fmla="*/ 48 h 94"/>
                <a:gd name="T8" fmla="*/ 8 w 33"/>
                <a:gd name="T9" fmla="*/ 40 h 94"/>
                <a:gd name="T10" fmla="*/ 11 w 33"/>
                <a:gd name="T11" fmla="*/ 38 h 94"/>
                <a:gd name="T12" fmla="*/ 11 w 33"/>
                <a:gd name="T13" fmla="*/ 38 h 94"/>
                <a:gd name="T14" fmla="*/ 8 w 33"/>
                <a:gd name="T15" fmla="*/ 27 h 94"/>
                <a:gd name="T16" fmla="*/ 8 w 33"/>
                <a:gd name="T17" fmla="*/ 21 h 94"/>
                <a:gd name="T18" fmla="*/ 11 w 33"/>
                <a:gd name="T19" fmla="*/ 19 h 94"/>
                <a:gd name="T20" fmla="*/ 11 w 33"/>
                <a:gd name="T21" fmla="*/ 13 h 94"/>
                <a:gd name="T22" fmla="*/ 11 w 33"/>
                <a:gd name="T23" fmla="*/ 11 h 94"/>
                <a:gd name="T24" fmla="*/ 11 w 33"/>
                <a:gd name="T25" fmla="*/ 5 h 94"/>
                <a:gd name="T26" fmla="*/ 11 w 33"/>
                <a:gd name="T27" fmla="*/ 0 h 94"/>
                <a:gd name="T28" fmla="*/ 17 w 33"/>
                <a:gd name="T29" fmla="*/ 3 h 94"/>
                <a:gd name="T30" fmla="*/ 17 w 33"/>
                <a:gd name="T31" fmla="*/ 5 h 94"/>
                <a:gd name="T32" fmla="*/ 19 w 33"/>
                <a:gd name="T33" fmla="*/ 11 h 94"/>
                <a:gd name="T34" fmla="*/ 19 w 33"/>
                <a:gd name="T35" fmla="*/ 19 h 94"/>
                <a:gd name="T36" fmla="*/ 19 w 33"/>
                <a:gd name="T37" fmla="*/ 21 h 94"/>
                <a:gd name="T38" fmla="*/ 19 w 33"/>
                <a:gd name="T39" fmla="*/ 29 h 94"/>
                <a:gd name="T40" fmla="*/ 17 w 33"/>
                <a:gd name="T41" fmla="*/ 35 h 94"/>
                <a:gd name="T42" fmla="*/ 19 w 33"/>
                <a:gd name="T43" fmla="*/ 38 h 94"/>
                <a:gd name="T44" fmla="*/ 17 w 33"/>
                <a:gd name="T45" fmla="*/ 43 h 94"/>
                <a:gd name="T46" fmla="*/ 17 w 33"/>
                <a:gd name="T47" fmla="*/ 51 h 94"/>
                <a:gd name="T48" fmla="*/ 19 w 33"/>
                <a:gd name="T49" fmla="*/ 54 h 94"/>
                <a:gd name="T50" fmla="*/ 19 w 33"/>
                <a:gd name="T51" fmla="*/ 54 h 94"/>
                <a:gd name="T52" fmla="*/ 22 w 33"/>
                <a:gd name="T53" fmla="*/ 59 h 94"/>
                <a:gd name="T54" fmla="*/ 22 w 33"/>
                <a:gd name="T55" fmla="*/ 59 h 94"/>
                <a:gd name="T56" fmla="*/ 25 w 33"/>
                <a:gd name="T57" fmla="*/ 59 h 94"/>
                <a:gd name="T58" fmla="*/ 25 w 33"/>
                <a:gd name="T59" fmla="*/ 59 h 94"/>
                <a:gd name="T60" fmla="*/ 25 w 33"/>
                <a:gd name="T61" fmla="*/ 56 h 94"/>
                <a:gd name="T62" fmla="*/ 30 w 33"/>
                <a:gd name="T63" fmla="*/ 62 h 94"/>
                <a:gd name="T64" fmla="*/ 30 w 33"/>
                <a:gd name="T65" fmla="*/ 67 h 94"/>
                <a:gd name="T66" fmla="*/ 30 w 33"/>
                <a:gd name="T67" fmla="*/ 73 h 94"/>
                <a:gd name="T68" fmla="*/ 30 w 33"/>
                <a:gd name="T69" fmla="*/ 78 h 94"/>
                <a:gd name="T70" fmla="*/ 27 w 33"/>
                <a:gd name="T71" fmla="*/ 81 h 94"/>
                <a:gd name="T72" fmla="*/ 25 w 33"/>
                <a:gd name="T73" fmla="*/ 86 h 94"/>
                <a:gd name="T74" fmla="*/ 25 w 33"/>
                <a:gd name="T75" fmla="*/ 92 h 94"/>
                <a:gd name="T76" fmla="*/ 25 w 33"/>
                <a:gd name="T77" fmla="*/ 92 h 94"/>
                <a:gd name="T78" fmla="*/ 22 w 33"/>
                <a:gd name="T79" fmla="*/ 89 h 94"/>
                <a:gd name="T80" fmla="*/ 17 w 33"/>
                <a:gd name="T81" fmla="*/ 81 h 94"/>
                <a:gd name="T82" fmla="*/ 17 w 33"/>
                <a:gd name="T83" fmla="*/ 73 h 94"/>
                <a:gd name="T84" fmla="*/ 17 w 33"/>
                <a:gd name="T85" fmla="*/ 67 h 94"/>
                <a:gd name="T86" fmla="*/ 17 w 33"/>
                <a:gd name="T87" fmla="*/ 62 h 94"/>
                <a:gd name="T88" fmla="*/ 11 w 33"/>
                <a:gd name="T89" fmla="*/ 65 h 94"/>
                <a:gd name="T90" fmla="*/ 8 w 33"/>
                <a:gd name="T91" fmla="*/ 62 h 94"/>
                <a:gd name="T92" fmla="*/ 6 w 33"/>
                <a:gd name="T9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 h="94">
                  <a:moveTo>
                    <a:pt x="6" y="56"/>
                  </a:moveTo>
                  <a:lnTo>
                    <a:pt x="6" y="56"/>
                  </a:lnTo>
                  <a:lnTo>
                    <a:pt x="3" y="56"/>
                  </a:lnTo>
                  <a:lnTo>
                    <a:pt x="0" y="56"/>
                  </a:lnTo>
                  <a:lnTo>
                    <a:pt x="0" y="56"/>
                  </a:lnTo>
                  <a:lnTo>
                    <a:pt x="0" y="54"/>
                  </a:lnTo>
                  <a:lnTo>
                    <a:pt x="3" y="48"/>
                  </a:lnTo>
                  <a:lnTo>
                    <a:pt x="3" y="48"/>
                  </a:lnTo>
                  <a:lnTo>
                    <a:pt x="6" y="43"/>
                  </a:lnTo>
                  <a:lnTo>
                    <a:pt x="8" y="40"/>
                  </a:lnTo>
                  <a:lnTo>
                    <a:pt x="8" y="40"/>
                  </a:lnTo>
                  <a:lnTo>
                    <a:pt x="11" y="38"/>
                  </a:lnTo>
                  <a:lnTo>
                    <a:pt x="11" y="38"/>
                  </a:lnTo>
                  <a:lnTo>
                    <a:pt x="11" y="38"/>
                  </a:lnTo>
                  <a:lnTo>
                    <a:pt x="8" y="35"/>
                  </a:lnTo>
                  <a:lnTo>
                    <a:pt x="8" y="27"/>
                  </a:lnTo>
                  <a:lnTo>
                    <a:pt x="8" y="27"/>
                  </a:lnTo>
                  <a:lnTo>
                    <a:pt x="8" y="21"/>
                  </a:lnTo>
                  <a:lnTo>
                    <a:pt x="11" y="19"/>
                  </a:lnTo>
                  <a:lnTo>
                    <a:pt x="11" y="19"/>
                  </a:lnTo>
                  <a:lnTo>
                    <a:pt x="11" y="16"/>
                  </a:lnTo>
                  <a:lnTo>
                    <a:pt x="11" y="13"/>
                  </a:lnTo>
                  <a:lnTo>
                    <a:pt x="11" y="11"/>
                  </a:lnTo>
                  <a:lnTo>
                    <a:pt x="11" y="11"/>
                  </a:lnTo>
                  <a:lnTo>
                    <a:pt x="11" y="8"/>
                  </a:lnTo>
                  <a:lnTo>
                    <a:pt x="11" y="5"/>
                  </a:lnTo>
                  <a:lnTo>
                    <a:pt x="8" y="3"/>
                  </a:lnTo>
                  <a:lnTo>
                    <a:pt x="11" y="0"/>
                  </a:lnTo>
                  <a:lnTo>
                    <a:pt x="11" y="0"/>
                  </a:lnTo>
                  <a:lnTo>
                    <a:pt x="17" y="3"/>
                  </a:lnTo>
                  <a:lnTo>
                    <a:pt x="17" y="3"/>
                  </a:lnTo>
                  <a:lnTo>
                    <a:pt x="17" y="5"/>
                  </a:lnTo>
                  <a:lnTo>
                    <a:pt x="19" y="11"/>
                  </a:lnTo>
                  <a:lnTo>
                    <a:pt x="19" y="11"/>
                  </a:lnTo>
                  <a:lnTo>
                    <a:pt x="19" y="16"/>
                  </a:lnTo>
                  <a:lnTo>
                    <a:pt x="19" y="19"/>
                  </a:lnTo>
                  <a:lnTo>
                    <a:pt x="19" y="21"/>
                  </a:lnTo>
                  <a:lnTo>
                    <a:pt x="19" y="21"/>
                  </a:lnTo>
                  <a:lnTo>
                    <a:pt x="19" y="27"/>
                  </a:lnTo>
                  <a:lnTo>
                    <a:pt x="19" y="29"/>
                  </a:lnTo>
                  <a:lnTo>
                    <a:pt x="17" y="32"/>
                  </a:lnTo>
                  <a:lnTo>
                    <a:pt x="17" y="35"/>
                  </a:lnTo>
                  <a:lnTo>
                    <a:pt x="17" y="35"/>
                  </a:lnTo>
                  <a:lnTo>
                    <a:pt x="19" y="38"/>
                  </a:lnTo>
                  <a:lnTo>
                    <a:pt x="17" y="43"/>
                  </a:lnTo>
                  <a:lnTo>
                    <a:pt x="17" y="43"/>
                  </a:lnTo>
                  <a:lnTo>
                    <a:pt x="17" y="48"/>
                  </a:lnTo>
                  <a:lnTo>
                    <a:pt x="17" y="51"/>
                  </a:lnTo>
                  <a:lnTo>
                    <a:pt x="19" y="54"/>
                  </a:lnTo>
                  <a:lnTo>
                    <a:pt x="19" y="54"/>
                  </a:lnTo>
                  <a:lnTo>
                    <a:pt x="19" y="54"/>
                  </a:lnTo>
                  <a:lnTo>
                    <a:pt x="19" y="54"/>
                  </a:lnTo>
                  <a:lnTo>
                    <a:pt x="19" y="56"/>
                  </a:lnTo>
                  <a:lnTo>
                    <a:pt x="22" y="59"/>
                  </a:lnTo>
                  <a:lnTo>
                    <a:pt x="22" y="59"/>
                  </a:lnTo>
                  <a:lnTo>
                    <a:pt x="22" y="59"/>
                  </a:lnTo>
                  <a:lnTo>
                    <a:pt x="25" y="59"/>
                  </a:lnTo>
                  <a:lnTo>
                    <a:pt x="25" y="59"/>
                  </a:lnTo>
                  <a:lnTo>
                    <a:pt x="25" y="59"/>
                  </a:lnTo>
                  <a:lnTo>
                    <a:pt x="25" y="59"/>
                  </a:lnTo>
                  <a:lnTo>
                    <a:pt x="27" y="62"/>
                  </a:lnTo>
                  <a:lnTo>
                    <a:pt x="25" y="56"/>
                  </a:lnTo>
                  <a:lnTo>
                    <a:pt x="25" y="56"/>
                  </a:lnTo>
                  <a:lnTo>
                    <a:pt x="30" y="62"/>
                  </a:lnTo>
                  <a:lnTo>
                    <a:pt x="33" y="65"/>
                  </a:lnTo>
                  <a:lnTo>
                    <a:pt x="30" y="67"/>
                  </a:lnTo>
                  <a:lnTo>
                    <a:pt x="30" y="67"/>
                  </a:lnTo>
                  <a:lnTo>
                    <a:pt x="30" y="73"/>
                  </a:lnTo>
                  <a:lnTo>
                    <a:pt x="30" y="75"/>
                  </a:lnTo>
                  <a:lnTo>
                    <a:pt x="30" y="78"/>
                  </a:lnTo>
                  <a:lnTo>
                    <a:pt x="27" y="81"/>
                  </a:lnTo>
                  <a:lnTo>
                    <a:pt x="27" y="81"/>
                  </a:lnTo>
                  <a:lnTo>
                    <a:pt x="25" y="83"/>
                  </a:lnTo>
                  <a:lnTo>
                    <a:pt x="25" y="86"/>
                  </a:lnTo>
                  <a:lnTo>
                    <a:pt x="25" y="92"/>
                  </a:lnTo>
                  <a:lnTo>
                    <a:pt x="25" y="92"/>
                  </a:lnTo>
                  <a:lnTo>
                    <a:pt x="25" y="94"/>
                  </a:lnTo>
                  <a:lnTo>
                    <a:pt x="25" y="92"/>
                  </a:lnTo>
                  <a:lnTo>
                    <a:pt x="22" y="89"/>
                  </a:lnTo>
                  <a:lnTo>
                    <a:pt x="22" y="89"/>
                  </a:lnTo>
                  <a:lnTo>
                    <a:pt x="19" y="86"/>
                  </a:lnTo>
                  <a:lnTo>
                    <a:pt x="17" y="81"/>
                  </a:lnTo>
                  <a:lnTo>
                    <a:pt x="17" y="75"/>
                  </a:lnTo>
                  <a:lnTo>
                    <a:pt x="17" y="73"/>
                  </a:lnTo>
                  <a:lnTo>
                    <a:pt x="17" y="73"/>
                  </a:lnTo>
                  <a:lnTo>
                    <a:pt x="17" y="67"/>
                  </a:lnTo>
                  <a:lnTo>
                    <a:pt x="17" y="62"/>
                  </a:lnTo>
                  <a:lnTo>
                    <a:pt x="17" y="62"/>
                  </a:lnTo>
                  <a:lnTo>
                    <a:pt x="14" y="62"/>
                  </a:lnTo>
                  <a:lnTo>
                    <a:pt x="11" y="65"/>
                  </a:lnTo>
                  <a:lnTo>
                    <a:pt x="11" y="65"/>
                  </a:lnTo>
                  <a:lnTo>
                    <a:pt x="8" y="62"/>
                  </a:lnTo>
                  <a:lnTo>
                    <a:pt x="6" y="56"/>
                  </a:lnTo>
                  <a:lnTo>
                    <a:pt x="6" y="56"/>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29"/>
            <p:cNvSpPr>
              <a:spLocks/>
            </p:cNvSpPr>
            <p:nvPr/>
          </p:nvSpPr>
          <p:spPr bwMode="auto">
            <a:xfrm>
              <a:off x="2413001" y="4264025"/>
              <a:ext cx="239713" cy="373062"/>
            </a:xfrm>
            <a:custGeom>
              <a:avLst/>
              <a:gdLst>
                <a:gd name="T0" fmla="*/ 132 w 151"/>
                <a:gd name="T1" fmla="*/ 5 h 235"/>
                <a:gd name="T2" fmla="*/ 132 w 151"/>
                <a:gd name="T3" fmla="*/ 11 h 235"/>
                <a:gd name="T4" fmla="*/ 137 w 151"/>
                <a:gd name="T5" fmla="*/ 22 h 235"/>
                <a:gd name="T6" fmla="*/ 137 w 151"/>
                <a:gd name="T7" fmla="*/ 32 h 235"/>
                <a:gd name="T8" fmla="*/ 140 w 151"/>
                <a:gd name="T9" fmla="*/ 46 h 235"/>
                <a:gd name="T10" fmla="*/ 143 w 151"/>
                <a:gd name="T11" fmla="*/ 49 h 235"/>
                <a:gd name="T12" fmla="*/ 145 w 151"/>
                <a:gd name="T13" fmla="*/ 51 h 235"/>
                <a:gd name="T14" fmla="*/ 151 w 151"/>
                <a:gd name="T15" fmla="*/ 54 h 235"/>
                <a:gd name="T16" fmla="*/ 143 w 151"/>
                <a:gd name="T17" fmla="*/ 65 h 235"/>
                <a:gd name="T18" fmla="*/ 137 w 151"/>
                <a:gd name="T19" fmla="*/ 76 h 235"/>
                <a:gd name="T20" fmla="*/ 129 w 151"/>
                <a:gd name="T21" fmla="*/ 116 h 235"/>
                <a:gd name="T22" fmla="*/ 124 w 151"/>
                <a:gd name="T23" fmla="*/ 132 h 235"/>
                <a:gd name="T24" fmla="*/ 121 w 151"/>
                <a:gd name="T25" fmla="*/ 143 h 235"/>
                <a:gd name="T26" fmla="*/ 118 w 151"/>
                <a:gd name="T27" fmla="*/ 159 h 235"/>
                <a:gd name="T28" fmla="*/ 113 w 151"/>
                <a:gd name="T29" fmla="*/ 175 h 235"/>
                <a:gd name="T30" fmla="*/ 107 w 151"/>
                <a:gd name="T31" fmla="*/ 181 h 235"/>
                <a:gd name="T32" fmla="*/ 121 w 151"/>
                <a:gd name="T33" fmla="*/ 197 h 235"/>
                <a:gd name="T34" fmla="*/ 126 w 151"/>
                <a:gd name="T35" fmla="*/ 208 h 235"/>
                <a:gd name="T36" fmla="*/ 132 w 151"/>
                <a:gd name="T37" fmla="*/ 213 h 235"/>
                <a:gd name="T38" fmla="*/ 134 w 151"/>
                <a:gd name="T39" fmla="*/ 221 h 235"/>
                <a:gd name="T40" fmla="*/ 124 w 151"/>
                <a:gd name="T41" fmla="*/ 224 h 235"/>
                <a:gd name="T42" fmla="*/ 107 w 151"/>
                <a:gd name="T43" fmla="*/ 235 h 235"/>
                <a:gd name="T44" fmla="*/ 91 w 151"/>
                <a:gd name="T45" fmla="*/ 235 h 235"/>
                <a:gd name="T46" fmla="*/ 86 w 151"/>
                <a:gd name="T47" fmla="*/ 232 h 235"/>
                <a:gd name="T48" fmla="*/ 75 w 151"/>
                <a:gd name="T49" fmla="*/ 224 h 235"/>
                <a:gd name="T50" fmla="*/ 70 w 151"/>
                <a:gd name="T51" fmla="*/ 224 h 235"/>
                <a:gd name="T52" fmla="*/ 62 w 151"/>
                <a:gd name="T53" fmla="*/ 224 h 235"/>
                <a:gd name="T54" fmla="*/ 56 w 151"/>
                <a:gd name="T55" fmla="*/ 216 h 235"/>
                <a:gd name="T56" fmla="*/ 51 w 151"/>
                <a:gd name="T57" fmla="*/ 208 h 235"/>
                <a:gd name="T58" fmla="*/ 48 w 151"/>
                <a:gd name="T59" fmla="*/ 200 h 235"/>
                <a:gd name="T60" fmla="*/ 43 w 151"/>
                <a:gd name="T61" fmla="*/ 192 h 235"/>
                <a:gd name="T62" fmla="*/ 37 w 151"/>
                <a:gd name="T63" fmla="*/ 186 h 235"/>
                <a:gd name="T64" fmla="*/ 37 w 151"/>
                <a:gd name="T65" fmla="*/ 183 h 235"/>
                <a:gd name="T66" fmla="*/ 32 w 151"/>
                <a:gd name="T67" fmla="*/ 181 h 235"/>
                <a:gd name="T68" fmla="*/ 29 w 151"/>
                <a:gd name="T69" fmla="*/ 175 h 235"/>
                <a:gd name="T70" fmla="*/ 24 w 151"/>
                <a:gd name="T71" fmla="*/ 173 h 235"/>
                <a:gd name="T72" fmla="*/ 21 w 151"/>
                <a:gd name="T73" fmla="*/ 167 h 235"/>
                <a:gd name="T74" fmla="*/ 18 w 151"/>
                <a:gd name="T75" fmla="*/ 162 h 235"/>
                <a:gd name="T76" fmla="*/ 18 w 151"/>
                <a:gd name="T77" fmla="*/ 156 h 235"/>
                <a:gd name="T78" fmla="*/ 16 w 151"/>
                <a:gd name="T79" fmla="*/ 148 h 235"/>
                <a:gd name="T80" fmla="*/ 13 w 151"/>
                <a:gd name="T81" fmla="*/ 143 h 235"/>
                <a:gd name="T82" fmla="*/ 13 w 151"/>
                <a:gd name="T83" fmla="*/ 138 h 235"/>
                <a:gd name="T84" fmla="*/ 8 w 151"/>
                <a:gd name="T85" fmla="*/ 127 h 235"/>
                <a:gd name="T86" fmla="*/ 8 w 151"/>
                <a:gd name="T87" fmla="*/ 121 h 235"/>
                <a:gd name="T88" fmla="*/ 2 w 151"/>
                <a:gd name="T89" fmla="*/ 121 h 235"/>
                <a:gd name="T90" fmla="*/ 0 w 151"/>
                <a:gd name="T91" fmla="*/ 116 h 235"/>
                <a:gd name="T92" fmla="*/ 5 w 151"/>
                <a:gd name="T93" fmla="*/ 108 h 235"/>
                <a:gd name="T94" fmla="*/ 5 w 151"/>
                <a:gd name="T95" fmla="*/ 103 h 235"/>
                <a:gd name="T96" fmla="*/ 5 w 151"/>
                <a:gd name="T97" fmla="*/ 94 h 235"/>
                <a:gd name="T98" fmla="*/ 10 w 151"/>
                <a:gd name="T99" fmla="*/ 84 h 235"/>
                <a:gd name="T100" fmla="*/ 16 w 151"/>
                <a:gd name="T101" fmla="*/ 84 h 235"/>
                <a:gd name="T102" fmla="*/ 24 w 151"/>
                <a:gd name="T103" fmla="*/ 32 h 235"/>
                <a:gd name="T104" fmla="*/ 110 w 151"/>
                <a:gd name="T105" fmla="*/ 5 h 235"/>
                <a:gd name="T106" fmla="*/ 116 w 151"/>
                <a:gd name="T107" fmla="*/ 5 h 235"/>
                <a:gd name="T108" fmla="*/ 116 w 151"/>
                <a:gd name="T109" fmla="*/ 5 h 235"/>
                <a:gd name="T110" fmla="*/ 121 w 151"/>
                <a:gd name="T111" fmla="*/ 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1" h="235">
                  <a:moveTo>
                    <a:pt x="124" y="0"/>
                  </a:moveTo>
                  <a:lnTo>
                    <a:pt x="124" y="0"/>
                  </a:lnTo>
                  <a:lnTo>
                    <a:pt x="132" y="5"/>
                  </a:lnTo>
                  <a:lnTo>
                    <a:pt x="132" y="8"/>
                  </a:lnTo>
                  <a:lnTo>
                    <a:pt x="132" y="11"/>
                  </a:lnTo>
                  <a:lnTo>
                    <a:pt x="132" y="11"/>
                  </a:lnTo>
                  <a:lnTo>
                    <a:pt x="134" y="14"/>
                  </a:lnTo>
                  <a:lnTo>
                    <a:pt x="134" y="19"/>
                  </a:lnTo>
                  <a:lnTo>
                    <a:pt x="137" y="22"/>
                  </a:lnTo>
                  <a:lnTo>
                    <a:pt x="137" y="24"/>
                  </a:lnTo>
                  <a:lnTo>
                    <a:pt x="137" y="24"/>
                  </a:lnTo>
                  <a:lnTo>
                    <a:pt x="137" y="32"/>
                  </a:lnTo>
                  <a:lnTo>
                    <a:pt x="137" y="41"/>
                  </a:lnTo>
                  <a:lnTo>
                    <a:pt x="137" y="41"/>
                  </a:lnTo>
                  <a:lnTo>
                    <a:pt x="140" y="46"/>
                  </a:lnTo>
                  <a:lnTo>
                    <a:pt x="140" y="49"/>
                  </a:lnTo>
                  <a:lnTo>
                    <a:pt x="143" y="49"/>
                  </a:lnTo>
                  <a:lnTo>
                    <a:pt x="143" y="49"/>
                  </a:lnTo>
                  <a:lnTo>
                    <a:pt x="143" y="49"/>
                  </a:lnTo>
                  <a:lnTo>
                    <a:pt x="145" y="49"/>
                  </a:lnTo>
                  <a:lnTo>
                    <a:pt x="145" y="51"/>
                  </a:lnTo>
                  <a:lnTo>
                    <a:pt x="145" y="51"/>
                  </a:lnTo>
                  <a:lnTo>
                    <a:pt x="148" y="51"/>
                  </a:lnTo>
                  <a:lnTo>
                    <a:pt x="151" y="54"/>
                  </a:lnTo>
                  <a:lnTo>
                    <a:pt x="151" y="54"/>
                  </a:lnTo>
                  <a:lnTo>
                    <a:pt x="145" y="62"/>
                  </a:lnTo>
                  <a:lnTo>
                    <a:pt x="143" y="65"/>
                  </a:lnTo>
                  <a:lnTo>
                    <a:pt x="137" y="67"/>
                  </a:lnTo>
                  <a:lnTo>
                    <a:pt x="137" y="76"/>
                  </a:lnTo>
                  <a:lnTo>
                    <a:pt x="137" y="76"/>
                  </a:lnTo>
                  <a:lnTo>
                    <a:pt x="132" y="105"/>
                  </a:lnTo>
                  <a:lnTo>
                    <a:pt x="132" y="105"/>
                  </a:lnTo>
                  <a:lnTo>
                    <a:pt x="129" y="116"/>
                  </a:lnTo>
                  <a:lnTo>
                    <a:pt x="126" y="121"/>
                  </a:lnTo>
                  <a:lnTo>
                    <a:pt x="124" y="127"/>
                  </a:lnTo>
                  <a:lnTo>
                    <a:pt x="124" y="132"/>
                  </a:lnTo>
                  <a:lnTo>
                    <a:pt x="124" y="132"/>
                  </a:lnTo>
                  <a:lnTo>
                    <a:pt x="121" y="140"/>
                  </a:lnTo>
                  <a:lnTo>
                    <a:pt x="121" y="143"/>
                  </a:lnTo>
                  <a:lnTo>
                    <a:pt x="118" y="146"/>
                  </a:lnTo>
                  <a:lnTo>
                    <a:pt x="118" y="159"/>
                  </a:lnTo>
                  <a:lnTo>
                    <a:pt x="118" y="159"/>
                  </a:lnTo>
                  <a:lnTo>
                    <a:pt x="116" y="167"/>
                  </a:lnTo>
                  <a:lnTo>
                    <a:pt x="116" y="173"/>
                  </a:lnTo>
                  <a:lnTo>
                    <a:pt x="113" y="175"/>
                  </a:lnTo>
                  <a:lnTo>
                    <a:pt x="110" y="175"/>
                  </a:lnTo>
                  <a:lnTo>
                    <a:pt x="107" y="181"/>
                  </a:lnTo>
                  <a:lnTo>
                    <a:pt x="107" y="181"/>
                  </a:lnTo>
                  <a:lnTo>
                    <a:pt x="113" y="186"/>
                  </a:lnTo>
                  <a:lnTo>
                    <a:pt x="118" y="192"/>
                  </a:lnTo>
                  <a:lnTo>
                    <a:pt x="121" y="197"/>
                  </a:lnTo>
                  <a:lnTo>
                    <a:pt x="121" y="197"/>
                  </a:lnTo>
                  <a:lnTo>
                    <a:pt x="124" y="202"/>
                  </a:lnTo>
                  <a:lnTo>
                    <a:pt x="126" y="208"/>
                  </a:lnTo>
                  <a:lnTo>
                    <a:pt x="126" y="208"/>
                  </a:lnTo>
                  <a:lnTo>
                    <a:pt x="129" y="213"/>
                  </a:lnTo>
                  <a:lnTo>
                    <a:pt x="132" y="213"/>
                  </a:lnTo>
                  <a:lnTo>
                    <a:pt x="134" y="216"/>
                  </a:lnTo>
                  <a:lnTo>
                    <a:pt x="134" y="221"/>
                  </a:lnTo>
                  <a:lnTo>
                    <a:pt x="134" y="221"/>
                  </a:lnTo>
                  <a:lnTo>
                    <a:pt x="129" y="224"/>
                  </a:lnTo>
                  <a:lnTo>
                    <a:pt x="126" y="224"/>
                  </a:lnTo>
                  <a:lnTo>
                    <a:pt x="124" y="224"/>
                  </a:lnTo>
                  <a:lnTo>
                    <a:pt x="116" y="229"/>
                  </a:lnTo>
                  <a:lnTo>
                    <a:pt x="116" y="229"/>
                  </a:lnTo>
                  <a:lnTo>
                    <a:pt x="107" y="235"/>
                  </a:lnTo>
                  <a:lnTo>
                    <a:pt x="102" y="235"/>
                  </a:lnTo>
                  <a:lnTo>
                    <a:pt x="97" y="232"/>
                  </a:lnTo>
                  <a:lnTo>
                    <a:pt x="91" y="235"/>
                  </a:lnTo>
                  <a:lnTo>
                    <a:pt x="91" y="235"/>
                  </a:lnTo>
                  <a:lnTo>
                    <a:pt x="89" y="235"/>
                  </a:lnTo>
                  <a:lnTo>
                    <a:pt x="86" y="232"/>
                  </a:lnTo>
                  <a:lnTo>
                    <a:pt x="78" y="227"/>
                  </a:lnTo>
                  <a:lnTo>
                    <a:pt x="78" y="227"/>
                  </a:lnTo>
                  <a:lnTo>
                    <a:pt x="75" y="224"/>
                  </a:lnTo>
                  <a:lnTo>
                    <a:pt x="72" y="224"/>
                  </a:lnTo>
                  <a:lnTo>
                    <a:pt x="70" y="224"/>
                  </a:lnTo>
                  <a:lnTo>
                    <a:pt x="70" y="224"/>
                  </a:lnTo>
                  <a:lnTo>
                    <a:pt x="64" y="224"/>
                  </a:lnTo>
                  <a:lnTo>
                    <a:pt x="62" y="224"/>
                  </a:lnTo>
                  <a:lnTo>
                    <a:pt x="62" y="224"/>
                  </a:lnTo>
                  <a:lnTo>
                    <a:pt x="59" y="221"/>
                  </a:lnTo>
                  <a:lnTo>
                    <a:pt x="56" y="216"/>
                  </a:lnTo>
                  <a:lnTo>
                    <a:pt x="56" y="216"/>
                  </a:lnTo>
                  <a:lnTo>
                    <a:pt x="54" y="213"/>
                  </a:lnTo>
                  <a:lnTo>
                    <a:pt x="51" y="208"/>
                  </a:lnTo>
                  <a:lnTo>
                    <a:pt x="51" y="208"/>
                  </a:lnTo>
                  <a:lnTo>
                    <a:pt x="51" y="202"/>
                  </a:lnTo>
                  <a:lnTo>
                    <a:pt x="48" y="200"/>
                  </a:lnTo>
                  <a:lnTo>
                    <a:pt x="48" y="200"/>
                  </a:lnTo>
                  <a:lnTo>
                    <a:pt x="45" y="197"/>
                  </a:lnTo>
                  <a:lnTo>
                    <a:pt x="45" y="194"/>
                  </a:lnTo>
                  <a:lnTo>
                    <a:pt x="43" y="192"/>
                  </a:lnTo>
                  <a:lnTo>
                    <a:pt x="43" y="192"/>
                  </a:lnTo>
                  <a:lnTo>
                    <a:pt x="40" y="192"/>
                  </a:lnTo>
                  <a:lnTo>
                    <a:pt x="37" y="186"/>
                  </a:lnTo>
                  <a:lnTo>
                    <a:pt x="37" y="186"/>
                  </a:lnTo>
                  <a:lnTo>
                    <a:pt x="35" y="183"/>
                  </a:lnTo>
                  <a:lnTo>
                    <a:pt x="37" y="183"/>
                  </a:lnTo>
                  <a:lnTo>
                    <a:pt x="35" y="181"/>
                  </a:lnTo>
                  <a:lnTo>
                    <a:pt x="32" y="181"/>
                  </a:lnTo>
                  <a:lnTo>
                    <a:pt x="32" y="181"/>
                  </a:lnTo>
                  <a:lnTo>
                    <a:pt x="29" y="178"/>
                  </a:lnTo>
                  <a:lnTo>
                    <a:pt x="29" y="178"/>
                  </a:lnTo>
                  <a:lnTo>
                    <a:pt x="29" y="175"/>
                  </a:lnTo>
                  <a:lnTo>
                    <a:pt x="27" y="175"/>
                  </a:lnTo>
                  <a:lnTo>
                    <a:pt x="27" y="175"/>
                  </a:lnTo>
                  <a:lnTo>
                    <a:pt x="24" y="173"/>
                  </a:lnTo>
                  <a:lnTo>
                    <a:pt x="24" y="170"/>
                  </a:lnTo>
                  <a:lnTo>
                    <a:pt x="24" y="170"/>
                  </a:lnTo>
                  <a:lnTo>
                    <a:pt x="21" y="167"/>
                  </a:lnTo>
                  <a:lnTo>
                    <a:pt x="21" y="167"/>
                  </a:lnTo>
                  <a:lnTo>
                    <a:pt x="18" y="165"/>
                  </a:lnTo>
                  <a:lnTo>
                    <a:pt x="18" y="162"/>
                  </a:lnTo>
                  <a:lnTo>
                    <a:pt x="21" y="159"/>
                  </a:lnTo>
                  <a:lnTo>
                    <a:pt x="18" y="156"/>
                  </a:lnTo>
                  <a:lnTo>
                    <a:pt x="18" y="156"/>
                  </a:lnTo>
                  <a:lnTo>
                    <a:pt x="18" y="151"/>
                  </a:lnTo>
                  <a:lnTo>
                    <a:pt x="16" y="148"/>
                  </a:lnTo>
                  <a:lnTo>
                    <a:pt x="16" y="148"/>
                  </a:lnTo>
                  <a:lnTo>
                    <a:pt x="13" y="146"/>
                  </a:lnTo>
                  <a:lnTo>
                    <a:pt x="13" y="143"/>
                  </a:lnTo>
                  <a:lnTo>
                    <a:pt x="13" y="143"/>
                  </a:lnTo>
                  <a:lnTo>
                    <a:pt x="13" y="140"/>
                  </a:lnTo>
                  <a:lnTo>
                    <a:pt x="13" y="138"/>
                  </a:lnTo>
                  <a:lnTo>
                    <a:pt x="13" y="138"/>
                  </a:lnTo>
                  <a:lnTo>
                    <a:pt x="10" y="135"/>
                  </a:lnTo>
                  <a:lnTo>
                    <a:pt x="8" y="127"/>
                  </a:lnTo>
                  <a:lnTo>
                    <a:pt x="8" y="127"/>
                  </a:lnTo>
                  <a:lnTo>
                    <a:pt x="8" y="124"/>
                  </a:lnTo>
                  <a:lnTo>
                    <a:pt x="8" y="121"/>
                  </a:lnTo>
                  <a:lnTo>
                    <a:pt x="8" y="121"/>
                  </a:lnTo>
                  <a:lnTo>
                    <a:pt x="8" y="119"/>
                  </a:lnTo>
                  <a:lnTo>
                    <a:pt x="5" y="121"/>
                  </a:lnTo>
                  <a:lnTo>
                    <a:pt x="2" y="121"/>
                  </a:lnTo>
                  <a:lnTo>
                    <a:pt x="0" y="119"/>
                  </a:lnTo>
                  <a:lnTo>
                    <a:pt x="0" y="119"/>
                  </a:lnTo>
                  <a:lnTo>
                    <a:pt x="0" y="116"/>
                  </a:lnTo>
                  <a:lnTo>
                    <a:pt x="2" y="111"/>
                  </a:lnTo>
                  <a:lnTo>
                    <a:pt x="5" y="108"/>
                  </a:lnTo>
                  <a:lnTo>
                    <a:pt x="5" y="108"/>
                  </a:lnTo>
                  <a:lnTo>
                    <a:pt x="5" y="105"/>
                  </a:lnTo>
                  <a:lnTo>
                    <a:pt x="5" y="103"/>
                  </a:lnTo>
                  <a:lnTo>
                    <a:pt x="5" y="103"/>
                  </a:lnTo>
                  <a:lnTo>
                    <a:pt x="5" y="100"/>
                  </a:lnTo>
                  <a:lnTo>
                    <a:pt x="5" y="94"/>
                  </a:lnTo>
                  <a:lnTo>
                    <a:pt x="5" y="94"/>
                  </a:lnTo>
                  <a:lnTo>
                    <a:pt x="8" y="89"/>
                  </a:lnTo>
                  <a:lnTo>
                    <a:pt x="10" y="84"/>
                  </a:lnTo>
                  <a:lnTo>
                    <a:pt x="10" y="84"/>
                  </a:lnTo>
                  <a:lnTo>
                    <a:pt x="13" y="81"/>
                  </a:lnTo>
                  <a:lnTo>
                    <a:pt x="16" y="81"/>
                  </a:lnTo>
                  <a:lnTo>
                    <a:pt x="16" y="84"/>
                  </a:lnTo>
                  <a:lnTo>
                    <a:pt x="18" y="81"/>
                  </a:lnTo>
                  <a:lnTo>
                    <a:pt x="18" y="32"/>
                  </a:lnTo>
                  <a:lnTo>
                    <a:pt x="24" y="32"/>
                  </a:lnTo>
                  <a:lnTo>
                    <a:pt x="24" y="5"/>
                  </a:lnTo>
                  <a:lnTo>
                    <a:pt x="110" y="5"/>
                  </a:lnTo>
                  <a:lnTo>
                    <a:pt x="110" y="5"/>
                  </a:lnTo>
                  <a:lnTo>
                    <a:pt x="116" y="8"/>
                  </a:lnTo>
                  <a:lnTo>
                    <a:pt x="116" y="8"/>
                  </a:lnTo>
                  <a:lnTo>
                    <a:pt x="116" y="5"/>
                  </a:lnTo>
                  <a:lnTo>
                    <a:pt x="116" y="5"/>
                  </a:lnTo>
                  <a:lnTo>
                    <a:pt x="116" y="5"/>
                  </a:lnTo>
                  <a:lnTo>
                    <a:pt x="116" y="5"/>
                  </a:lnTo>
                  <a:lnTo>
                    <a:pt x="121" y="3"/>
                  </a:lnTo>
                  <a:lnTo>
                    <a:pt x="121" y="3"/>
                  </a:lnTo>
                  <a:lnTo>
                    <a:pt x="121" y="3"/>
                  </a:lnTo>
                  <a:lnTo>
                    <a:pt x="124" y="0"/>
                  </a:lnTo>
                  <a:lnTo>
                    <a:pt x="124"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0"/>
            <p:cNvSpPr>
              <a:spLocks/>
            </p:cNvSpPr>
            <p:nvPr/>
          </p:nvSpPr>
          <p:spPr bwMode="auto">
            <a:xfrm>
              <a:off x="2527301" y="4756150"/>
              <a:ext cx="26988" cy="47625"/>
            </a:xfrm>
            <a:custGeom>
              <a:avLst/>
              <a:gdLst>
                <a:gd name="T0" fmla="*/ 6 w 17"/>
                <a:gd name="T1" fmla="*/ 22 h 30"/>
                <a:gd name="T2" fmla="*/ 6 w 17"/>
                <a:gd name="T3" fmla="*/ 22 h 30"/>
                <a:gd name="T4" fmla="*/ 6 w 17"/>
                <a:gd name="T5" fmla="*/ 27 h 30"/>
                <a:gd name="T6" fmla="*/ 9 w 17"/>
                <a:gd name="T7" fmla="*/ 30 h 30"/>
                <a:gd name="T8" fmla="*/ 9 w 17"/>
                <a:gd name="T9" fmla="*/ 30 h 30"/>
                <a:gd name="T10" fmla="*/ 14 w 17"/>
                <a:gd name="T11" fmla="*/ 22 h 30"/>
                <a:gd name="T12" fmla="*/ 17 w 17"/>
                <a:gd name="T13" fmla="*/ 14 h 30"/>
                <a:gd name="T14" fmla="*/ 17 w 17"/>
                <a:gd name="T15" fmla="*/ 14 h 30"/>
                <a:gd name="T16" fmla="*/ 17 w 17"/>
                <a:gd name="T17" fmla="*/ 11 h 30"/>
                <a:gd name="T18" fmla="*/ 17 w 17"/>
                <a:gd name="T19" fmla="*/ 8 h 30"/>
                <a:gd name="T20" fmla="*/ 17 w 17"/>
                <a:gd name="T21" fmla="*/ 8 h 30"/>
                <a:gd name="T22" fmla="*/ 14 w 17"/>
                <a:gd name="T23" fmla="*/ 6 h 30"/>
                <a:gd name="T24" fmla="*/ 11 w 17"/>
                <a:gd name="T25" fmla="*/ 6 h 30"/>
                <a:gd name="T26" fmla="*/ 14 w 17"/>
                <a:gd name="T27" fmla="*/ 0 h 30"/>
                <a:gd name="T28" fmla="*/ 14 w 17"/>
                <a:gd name="T29" fmla="*/ 0 h 30"/>
                <a:gd name="T30" fmla="*/ 9 w 17"/>
                <a:gd name="T31" fmla="*/ 0 h 30"/>
                <a:gd name="T32" fmla="*/ 6 w 17"/>
                <a:gd name="T33" fmla="*/ 0 h 30"/>
                <a:gd name="T34" fmla="*/ 6 w 17"/>
                <a:gd name="T35" fmla="*/ 3 h 30"/>
                <a:gd name="T36" fmla="*/ 6 w 17"/>
                <a:gd name="T37" fmla="*/ 3 h 30"/>
                <a:gd name="T38" fmla="*/ 6 w 17"/>
                <a:gd name="T39" fmla="*/ 6 h 30"/>
                <a:gd name="T40" fmla="*/ 6 w 17"/>
                <a:gd name="T41" fmla="*/ 6 h 30"/>
                <a:gd name="T42" fmla="*/ 3 w 17"/>
                <a:gd name="T43" fmla="*/ 6 h 30"/>
                <a:gd name="T44" fmla="*/ 0 w 17"/>
                <a:gd name="T45" fmla="*/ 6 h 30"/>
                <a:gd name="T46" fmla="*/ 0 w 17"/>
                <a:gd name="T47" fmla="*/ 6 h 30"/>
                <a:gd name="T48" fmla="*/ 3 w 17"/>
                <a:gd name="T49" fmla="*/ 16 h 30"/>
                <a:gd name="T50" fmla="*/ 3 w 17"/>
                <a:gd name="T51" fmla="*/ 19 h 30"/>
                <a:gd name="T52" fmla="*/ 6 w 17"/>
                <a:gd name="T53" fmla="*/ 19 h 30"/>
                <a:gd name="T54" fmla="*/ 6 w 17"/>
                <a:gd name="T55" fmla="*/ 22 h 30"/>
                <a:gd name="T56" fmla="*/ 6 w 17"/>
                <a:gd name="T57"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 h="30">
                  <a:moveTo>
                    <a:pt x="6" y="22"/>
                  </a:moveTo>
                  <a:lnTo>
                    <a:pt x="6" y="22"/>
                  </a:lnTo>
                  <a:lnTo>
                    <a:pt x="6" y="27"/>
                  </a:lnTo>
                  <a:lnTo>
                    <a:pt x="9" y="30"/>
                  </a:lnTo>
                  <a:lnTo>
                    <a:pt x="9" y="30"/>
                  </a:lnTo>
                  <a:lnTo>
                    <a:pt x="14" y="22"/>
                  </a:lnTo>
                  <a:lnTo>
                    <a:pt x="17" y="14"/>
                  </a:lnTo>
                  <a:lnTo>
                    <a:pt x="17" y="14"/>
                  </a:lnTo>
                  <a:lnTo>
                    <a:pt x="17" y="11"/>
                  </a:lnTo>
                  <a:lnTo>
                    <a:pt x="17" y="8"/>
                  </a:lnTo>
                  <a:lnTo>
                    <a:pt x="17" y="8"/>
                  </a:lnTo>
                  <a:lnTo>
                    <a:pt x="14" y="6"/>
                  </a:lnTo>
                  <a:lnTo>
                    <a:pt x="11" y="6"/>
                  </a:lnTo>
                  <a:lnTo>
                    <a:pt x="14" y="0"/>
                  </a:lnTo>
                  <a:lnTo>
                    <a:pt x="14" y="0"/>
                  </a:lnTo>
                  <a:lnTo>
                    <a:pt x="9" y="0"/>
                  </a:lnTo>
                  <a:lnTo>
                    <a:pt x="6" y="0"/>
                  </a:lnTo>
                  <a:lnTo>
                    <a:pt x="6" y="3"/>
                  </a:lnTo>
                  <a:lnTo>
                    <a:pt x="6" y="3"/>
                  </a:lnTo>
                  <a:lnTo>
                    <a:pt x="6" y="6"/>
                  </a:lnTo>
                  <a:lnTo>
                    <a:pt x="6" y="6"/>
                  </a:lnTo>
                  <a:lnTo>
                    <a:pt x="3" y="6"/>
                  </a:lnTo>
                  <a:lnTo>
                    <a:pt x="0" y="6"/>
                  </a:lnTo>
                  <a:lnTo>
                    <a:pt x="0" y="6"/>
                  </a:lnTo>
                  <a:lnTo>
                    <a:pt x="3" y="16"/>
                  </a:lnTo>
                  <a:lnTo>
                    <a:pt x="3" y="19"/>
                  </a:lnTo>
                  <a:lnTo>
                    <a:pt x="6" y="19"/>
                  </a:lnTo>
                  <a:lnTo>
                    <a:pt x="6" y="22"/>
                  </a:lnTo>
                  <a:lnTo>
                    <a:pt x="6" y="22"/>
                  </a:lnTo>
                  <a:close/>
                </a:path>
              </a:pathLst>
            </a:custGeom>
            <a:noFill/>
            <a:ln w="4763">
              <a:solidFill>
                <a:srgbClr val="8282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8" name="Freeform 31"/>
            <p:cNvSpPr>
              <a:spLocks/>
            </p:cNvSpPr>
            <p:nvPr/>
          </p:nvSpPr>
          <p:spPr bwMode="auto">
            <a:xfrm>
              <a:off x="2536826" y="4627563"/>
              <a:ext cx="76200" cy="103187"/>
            </a:xfrm>
            <a:custGeom>
              <a:avLst/>
              <a:gdLst>
                <a:gd name="T0" fmla="*/ 40 w 48"/>
                <a:gd name="T1" fmla="*/ 49 h 65"/>
                <a:gd name="T2" fmla="*/ 35 w 48"/>
                <a:gd name="T3" fmla="*/ 49 h 65"/>
                <a:gd name="T4" fmla="*/ 35 w 48"/>
                <a:gd name="T5" fmla="*/ 49 h 65"/>
                <a:gd name="T6" fmla="*/ 32 w 48"/>
                <a:gd name="T7" fmla="*/ 49 h 65"/>
                <a:gd name="T8" fmla="*/ 29 w 48"/>
                <a:gd name="T9" fmla="*/ 52 h 65"/>
                <a:gd name="T10" fmla="*/ 27 w 48"/>
                <a:gd name="T11" fmla="*/ 52 h 65"/>
                <a:gd name="T12" fmla="*/ 27 w 48"/>
                <a:gd name="T13" fmla="*/ 52 h 65"/>
                <a:gd name="T14" fmla="*/ 24 w 48"/>
                <a:gd name="T15" fmla="*/ 54 h 65"/>
                <a:gd name="T16" fmla="*/ 24 w 48"/>
                <a:gd name="T17" fmla="*/ 57 h 65"/>
                <a:gd name="T18" fmla="*/ 21 w 48"/>
                <a:gd name="T19" fmla="*/ 62 h 65"/>
                <a:gd name="T20" fmla="*/ 19 w 48"/>
                <a:gd name="T21" fmla="*/ 62 h 65"/>
                <a:gd name="T22" fmla="*/ 13 w 48"/>
                <a:gd name="T23" fmla="*/ 62 h 65"/>
                <a:gd name="T24" fmla="*/ 11 w 48"/>
                <a:gd name="T25" fmla="*/ 62 h 65"/>
                <a:gd name="T26" fmla="*/ 5 w 48"/>
                <a:gd name="T27" fmla="*/ 65 h 65"/>
                <a:gd name="T28" fmla="*/ 5 w 48"/>
                <a:gd name="T29" fmla="*/ 65 h 65"/>
                <a:gd name="T30" fmla="*/ 0 w 48"/>
                <a:gd name="T31" fmla="*/ 65 h 65"/>
                <a:gd name="T32" fmla="*/ 0 w 48"/>
                <a:gd name="T33" fmla="*/ 57 h 65"/>
                <a:gd name="T34" fmla="*/ 3 w 48"/>
                <a:gd name="T35" fmla="*/ 49 h 65"/>
                <a:gd name="T36" fmla="*/ 5 w 48"/>
                <a:gd name="T37" fmla="*/ 41 h 65"/>
                <a:gd name="T38" fmla="*/ 13 w 48"/>
                <a:gd name="T39" fmla="*/ 30 h 65"/>
                <a:gd name="T40" fmla="*/ 16 w 48"/>
                <a:gd name="T41" fmla="*/ 25 h 65"/>
                <a:gd name="T42" fmla="*/ 16 w 48"/>
                <a:gd name="T43" fmla="*/ 22 h 65"/>
                <a:gd name="T44" fmla="*/ 13 w 48"/>
                <a:gd name="T45" fmla="*/ 22 h 65"/>
                <a:gd name="T46" fmla="*/ 11 w 48"/>
                <a:gd name="T47" fmla="*/ 16 h 65"/>
                <a:gd name="T48" fmla="*/ 11 w 48"/>
                <a:gd name="T49" fmla="*/ 11 h 65"/>
                <a:gd name="T50" fmla="*/ 13 w 48"/>
                <a:gd name="T51" fmla="*/ 6 h 65"/>
                <a:gd name="T52" fmla="*/ 19 w 48"/>
                <a:gd name="T53" fmla="*/ 3 h 65"/>
                <a:gd name="T54" fmla="*/ 29 w 48"/>
                <a:gd name="T55" fmla="*/ 6 h 65"/>
                <a:gd name="T56" fmla="*/ 38 w 48"/>
                <a:gd name="T57" fmla="*/ 0 h 65"/>
                <a:gd name="T58" fmla="*/ 40 w 48"/>
                <a:gd name="T59" fmla="*/ 6 h 65"/>
                <a:gd name="T60" fmla="*/ 43 w 48"/>
                <a:gd name="T61" fmla="*/ 11 h 65"/>
                <a:gd name="T62" fmla="*/ 46 w 48"/>
                <a:gd name="T63" fmla="*/ 14 h 65"/>
                <a:gd name="T64" fmla="*/ 46 w 48"/>
                <a:gd name="T65" fmla="*/ 16 h 65"/>
                <a:gd name="T66" fmla="*/ 48 w 48"/>
                <a:gd name="T67" fmla="*/ 22 h 65"/>
                <a:gd name="T68" fmla="*/ 48 w 48"/>
                <a:gd name="T69" fmla="*/ 30 h 65"/>
                <a:gd name="T70" fmla="*/ 46 w 48"/>
                <a:gd name="T71" fmla="*/ 35 h 65"/>
                <a:gd name="T72" fmla="*/ 48 w 48"/>
                <a:gd name="T73" fmla="*/ 41 h 65"/>
                <a:gd name="T74" fmla="*/ 46 w 48"/>
                <a:gd name="T75" fmla="*/ 41 h 65"/>
                <a:gd name="T76" fmla="*/ 40 w 48"/>
                <a:gd name="T77" fmla="*/ 4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65">
                  <a:moveTo>
                    <a:pt x="40" y="49"/>
                  </a:moveTo>
                  <a:lnTo>
                    <a:pt x="40" y="49"/>
                  </a:lnTo>
                  <a:lnTo>
                    <a:pt x="38" y="49"/>
                  </a:lnTo>
                  <a:lnTo>
                    <a:pt x="35" y="49"/>
                  </a:lnTo>
                  <a:lnTo>
                    <a:pt x="35" y="49"/>
                  </a:lnTo>
                  <a:lnTo>
                    <a:pt x="35" y="49"/>
                  </a:lnTo>
                  <a:lnTo>
                    <a:pt x="32" y="49"/>
                  </a:lnTo>
                  <a:lnTo>
                    <a:pt x="32" y="49"/>
                  </a:lnTo>
                  <a:lnTo>
                    <a:pt x="32" y="52"/>
                  </a:lnTo>
                  <a:lnTo>
                    <a:pt x="29" y="52"/>
                  </a:lnTo>
                  <a:lnTo>
                    <a:pt x="29" y="52"/>
                  </a:lnTo>
                  <a:lnTo>
                    <a:pt x="27" y="52"/>
                  </a:lnTo>
                  <a:lnTo>
                    <a:pt x="27" y="52"/>
                  </a:lnTo>
                  <a:lnTo>
                    <a:pt x="27" y="52"/>
                  </a:lnTo>
                  <a:lnTo>
                    <a:pt x="27" y="52"/>
                  </a:lnTo>
                  <a:lnTo>
                    <a:pt x="24" y="54"/>
                  </a:lnTo>
                  <a:lnTo>
                    <a:pt x="24" y="57"/>
                  </a:lnTo>
                  <a:lnTo>
                    <a:pt x="24" y="57"/>
                  </a:lnTo>
                  <a:lnTo>
                    <a:pt x="21" y="60"/>
                  </a:lnTo>
                  <a:lnTo>
                    <a:pt x="21" y="62"/>
                  </a:lnTo>
                  <a:lnTo>
                    <a:pt x="21" y="62"/>
                  </a:lnTo>
                  <a:lnTo>
                    <a:pt x="19" y="62"/>
                  </a:lnTo>
                  <a:lnTo>
                    <a:pt x="13" y="62"/>
                  </a:lnTo>
                  <a:lnTo>
                    <a:pt x="13" y="62"/>
                  </a:lnTo>
                  <a:lnTo>
                    <a:pt x="11" y="62"/>
                  </a:lnTo>
                  <a:lnTo>
                    <a:pt x="11" y="62"/>
                  </a:lnTo>
                  <a:lnTo>
                    <a:pt x="11" y="62"/>
                  </a:lnTo>
                  <a:lnTo>
                    <a:pt x="5" y="65"/>
                  </a:lnTo>
                  <a:lnTo>
                    <a:pt x="5" y="65"/>
                  </a:lnTo>
                  <a:lnTo>
                    <a:pt x="5" y="65"/>
                  </a:lnTo>
                  <a:lnTo>
                    <a:pt x="0" y="65"/>
                  </a:lnTo>
                  <a:lnTo>
                    <a:pt x="0" y="65"/>
                  </a:lnTo>
                  <a:lnTo>
                    <a:pt x="0" y="60"/>
                  </a:lnTo>
                  <a:lnTo>
                    <a:pt x="0" y="57"/>
                  </a:lnTo>
                  <a:lnTo>
                    <a:pt x="3" y="49"/>
                  </a:lnTo>
                  <a:lnTo>
                    <a:pt x="3" y="49"/>
                  </a:lnTo>
                  <a:lnTo>
                    <a:pt x="5" y="43"/>
                  </a:lnTo>
                  <a:lnTo>
                    <a:pt x="5" y="41"/>
                  </a:lnTo>
                  <a:lnTo>
                    <a:pt x="11" y="38"/>
                  </a:lnTo>
                  <a:lnTo>
                    <a:pt x="13" y="30"/>
                  </a:lnTo>
                  <a:lnTo>
                    <a:pt x="13" y="30"/>
                  </a:lnTo>
                  <a:lnTo>
                    <a:pt x="16" y="25"/>
                  </a:lnTo>
                  <a:lnTo>
                    <a:pt x="16" y="22"/>
                  </a:lnTo>
                  <a:lnTo>
                    <a:pt x="16" y="22"/>
                  </a:lnTo>
                  <a:lnTo>
                    <a:pt x="16" y="22"/>
                  </a:lnTo>
                  <a:lnTo>
                    <a:pt x="13" y="22"/>
                  </a:lnTo>
                  <a:lnTo>
                    <a:pt x="11" y="19"/>
                  </a:lnTo>
                  <a:lnTo>
                    <a:pt x="11" y="16"/>
                  </a:lnTo>
                  <a:lnTo>
                    <a:pt x="11" y="16"/>
                  </a:lnTo>
                  <a:lnTo>
                    <a:pt x="11" y="11"/>
                  </a:lnTo>
                  <a:lnTo>
                    <a:pt x="11" y="11"/>
                  </a:lnTo>
                  <a:lnTo>
                    <a:pt x="13" y="6"/>
                  </a:lnTo>
                  <a:lnTo>
                    <a:pt x="13" y="6"/>
                  </a:lnTo>
                  <a:lnTo>
                    <a:pt x="19" y="3"/>
                  </a:lnTo>
                  <a:lnTo>
                    <a:pt x="24" y="6"/>
                  </a:lnTo>
                  <a:lnTo>
                    <a:pt x="29" y="6"/>
                  </a:lnTo>
                  <a:lnTo>
                    <a:pt x="38" y="0"/>
                  </a:lnTo>
                  <a:lnTo>
                    <a:pt x="38" y="0"/>
                  </a:lnTo>
                  <a:lnTo>
                    <a:pt x="40" y="3"/>
                  </a:lnTo>
                  <a:lnTo>
                    <a:pt x="40" y="6"/>
                  </a:lnTo>
                  <a:lnTo>
                    <a:pt x="40" y="8"/>
                  </a:lnTo>
                  <a:lnTo>
                    <a:pt x="43" y="11"/>
                  </a:lnTo>
                  <a:lnTo>
                    <a:pt x="43" y="11"/>
                  </a:lnTo>
                  <a:lnTo>
                    <a:pt x="46" y="14"/>
                  </a:lnTo>
                  <a:lnTo>
                    <a:pt x="46" y="16"/>
                  </a:lnTo>
                  <a:lnTo>
                    <a:pt x="46" y="16"/>
                  </a:lnTo>
                  <a:lnTo>
                    <a:pt x="46" y="19"/>
                  </a:lnTo>
                  <a:lnTo>
                    <a:pt x="48" y="22"/>
                  </a:lnTo>
                  <a:lnTo>
                    <a:pt x="48" y="25"/>
                  </a:lnTo>
                  <a:lnTo>
                    <a:pt x="48" y="30"/>
                  </a:lnTo>
                  <a:lnTo>
                    <a:pt x="48" y="30"/>
                  </a:lnTo>
                  <a:lnTo>
                    <a:pt x="46" y="35"/>
                  </a:lnTo>
                  <a:lnTo>
                    <a:pt x="46" y="38"/>
                  </a:lnTo>
                  <a:lnTo>
                    <a:pt x="48" y="41"/>
                  </a:lnTo>
                  <a:lnTo>
                    <a:pt x="46" y="41"/>
                  </a:lnTo>
                  <a:lnTo>
                    <a:pt x="46" y="41"/>
                  </a:lnTo>
                  <a:lnTo>
                    <a:pt x="43" y="43"/>
                  </a:lnTo>
                  <a:lnTo>
                    <a:pt x="40" y="49"/>
                  </a:lnTo>
                  <a:lnTo>
                    <a:pt x="40" y="49"/>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2"/>
            <p:cNvSpPr>
              <a:spLocks/>
            </p:cNvSpPr>
            <p:nvPr/>
          </p:nvSpPr>
          <p:spPr bwMode="auto">
            <a:xfrm>
              <a:off x="2271714" y="4794250"/>
              <a:ext cx="20638" cy="34925"/>
            </a:xfrm>
            <a:custGeom>
              <a:avLst/>
              <a:gdLst>
                <a:gd name="T0" fmla="*/ 0 w 13"/>
                <a:gd name="T1" fmla="*/ 6 h 22"/>
                <a:gd name="T2" fmla="*/ 0 w 13"/>
                <a:gd name="T3" fmla="*/ 6 h 22"/>
                <a:gd name="T4" fmla="*/ 2 w 13"/>
                <a:gd name="T5" fmla="*/ 9 h 22"/>
                <a:gd name="T6" fmla="*/ 5 w 13"/>
                <a:gd name="T7" fmla="*/ 9 h 22"/>
                <a:gd name="T8" fmla="*/ 5 w 13"/>
                <a:gd name="T9" fmla="*/ 9 h 22"/>
                <a:gd name="T10" fmla="*/ 5 w 13"/>
                <a:gd name="T11" fmla="*/ 9 h 22"/>
                <a:gd name="T12" fmla="*/ 5 w 13"/>
                <a:gd name="T13" fmla="*/ 9 h 22"/>
                <a:gd name="T14" fmla="*/ 5 w 13"/>
                <a:gd name="T15" fmla="*/ 9 h 22"/>
                <a:gd name="T16" fmla="*/ 2 w 13"/>
                <a:gd name="T17" fmla="*/ 9 h 22"/>
                <a:gd name="T18" fmla="*/ 2 w 13"/>
                <a:gd name="T19" fmla="*/ 11 h 22"/>
                <a:gd name="T20" fmla="*/ 5 w 13"/>
                <a:gd name="T21" fmla="*/ 14 h 22"/>
                <a:gd name="T22" fmla="*/ 5 w 13"/>
                <a:gd name="T23" fmla="*/ 14 h 22"/>
                <a:gd name="T24" fmla="*/ 5 w 13"/>
                <a:gd name="T25" fmla="*/ 17 h 22"/>
                <a:gd name="T26" fmla="*/ 5 w 13"/>
                <a:gd name="T27" fmla="*/ 19 h 22"/>
                <a:gd name="T28" fmla="*/ 5 w 13"/>
                <a:gd name="T29" fmla="*/ 19 h 22"/>
                <a:gd name="T30" fmla="*/ 5 w 13"/>
                <a:gd name="T31" fmla="*/ 19 h 22"/>
                <a:gd name="T32" fmla="*/ 5 w 13"/>
                <a:gd name="T33" fmla="*/ 22 h 22"/>
                <a:gd name="T34" fmla="*/ 5 w 13"/>
                <a:gd name="T35" fmla="*/ 22 h 22"/>
                <a:gd name="T36" fmla="*/ 10 w 13"/>
                <a:gd name="T37" fmla="*/ 19 h 22"/>
                <a:gd name="T38" fmla="*/ 10 w 13"/>
                <a:gd name="T39" fmla="*/ 14 h 22"/>
                <a:gd name="T40" fmla="*/ 10 w 13"/>
                <a:gd name="T41" fmla="*/ 14 h 22"/>
                <a:gd name="T42" fmla="*/ 10 w 13"/>
                <a:gd name="T43" fmla="*/ 6 h 22"/>
                <a:gd name="T44" fmla="*/ 13 w 13"/>
                <a:gd name="T45" fmla="*/ 3 h 22"/>
                <a:gd name="T46" fmla="*/ 13 w 13"/>
                <a:gd name="T47" fmla="*/ 3 h 22"/>
                <a:gd name="T48" fmla="*/ 10 w 13"/>
                <a:gd name="T49" fmla="*/ 0 h 22"/>
                <a:gd name="T50" fmla="*/ 10 w 13"/>
                <a:gd name="T51" fmla="*/ 0 h 22"/>
                <a:gd name="T52" fmla="*/ 8 w 13"/>
                <a:gd name="T53" fmla="*/ 3 h 22"/>
                <a:gd name="T54" fmla="*/ 8 w 13"/>
                <a:gd name="T55" fmla="*/ 3 h 22"/>
                <a:gd name="T56" fmla="*/ 8 w 13"/>
                <a:gd name="T57" fmla="*/ 3 h 22"/>
                <a:gd name="T58" fmla="*/ 5 w 13"/>
                <a:gd name="T59" fmla="*/ 6 h 22"/>
                <a:gd name="T60" fmla="*/ 5 w 13"/>
                <a:gd name="T61" fmla="*/ 6 h 22"/>
                <a:gd name="T62" fmla="*/ 5 w 13"/>
                <a:gd name="T63" fmla="*/ 6 h 22"/>
                <a:gd name="T64" fmla="*/ 0 w 13"/>
                <a:gd name="T65" fmla="*/ 6 h 22"/>
                <a:gd name="T66" fmla="*/ 0 w 13"/>
                <a:gd name="T6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 h="22">
                  <a:moveTo>
                    <a:pt x="0" y="6"/>
                  </a:moveTo>
                  <a:lnTo>
                    <a:pt x="0" y="6"/>
                  </a:lnTo>
                  <a:lnTo>
                    <a:pt x="2" y="9"/>
                  </a:lnTo>
                  <a:lnTo>
                    <a:pt x="5" y="9"/>
                  </a:lnTo>
                  <a:lnTo>
                    <a:pt x="5" y="9"/>
                  </a:lnTo>
                  <a:lnTo>
                    <a:pt x="5" y="9"/>
                  </a:lnTo>
                  <a:lnTo>
                    <a:pt x="5" y="9"/>
                  </a:lnTo>
                  <a:lnTo>
                    <a:pt x="5" y="9"/>
                  </a:lnTo>
                  <a:lnTo>
                    <a:pt x="2" y="9"/>
                  </a:lnTo>
                  <a:lnTo>
                    <a:pt x="2" y="11"/>
                  </a:lnTo>
                  <a:lnTo>
                    <a:pt x="5" y="14"/>
                  </a:lnTo>
                  <a:lnTo>
                    <a:pt x="5" y="14"/>
                  </a:lnTo>
                  <a:lnTo>
                    <a:pt x="5" y="17"/>
                  </a:lnTo>
                  <a:lnTo>
                    <a:pt x="5" y="19"/>
                  </a:lnTo>
                  <a:lnTo>
                    <a:pt x="5" y="19"/>
                  </a:lnTo>
                  <a:lnTo>
                    <a:pt x="5" y="19"/>
                  </a:lnTo>
                  <a:lnTo>
                    <a:pt x="5" y="22"/>
                  </a:lnTo>
                  <a:lnTo>
                    <a:pt x="5" y="22"/>
                  </a:lnTo>
                  <a:lnTo>
                    <a:pt x="10" y="19"/>
                  </a:lnTo>
                  <a:lnTo>
                    <a:pt x="10" y="14"/>
                  </a:lnTo>
                  <a:lnTo>
                    <a:pt x="10" y="14"/>
                  </a:lnTo>
                  <a:lnTo>
                    <a:pt x="10" y="6"/>
                  </a:lnTo>
                  <a:lnTo>
                    <a:pt x="13" y="3"/>
                  </a:lnTo>
                  <a:lnTo>
                    <a:pt x="13" y="3"/>
                  </a:lnTo>
                  <a:lnTo>
                    <a:pt x="10" y="0"/>
                  </a:lnTo>
                  <a:lnTo>
                    <a:pt x="10" y="0"/>
                  </a:lnTo>
                  <a:lnTo>
                    <a:pt x="8" y="3"/>
                  </a:lnTo>
                  <a:lnTo>
                    <a:pt x="8" y="3"/>
                  </a:lnTo>
                  <a:lnTo>
                    <a:pt x="8" y="3"/>
                  </a:lnTo>
                  <a:lnTo>
                    <a:pt x="5" y="6"/>
                  </a:lnTo>
                  <a:lnTo>
                    <a:pt x="5" y="6"/>
                  </a:lnTo>
                  <a:lnTo>
                    <a:pt x="5" y="6"/>
                  </a:lnTo>
                  <a:lnTo>
                    <a:pt x="0" y="6"/>
                  </a:lnTo>
                  <a:lnTo>
                    <a:pt x="0" y="6"/>
                  </a:lnTo>
                  <a:close/>
                </a:path>
              </a:pathLst>
            </a:custGeom>
            <a:noFill/>
            <a:ln w="4763">
              <a:solidFill>
                <a:srgbClr val="8282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0" name="Freeform 33"/>
            <p:cNvSpPr>
              <a:spLocks/>
            </p:cNvSpPr>
            <p:nvPr/>
          </p:nvSpPr>
          <p:spPr bwMode="auto">
            <a:xfrm>
              <a:off x="2236789" y="4667250"/>
              <a:ext cx="34925" cy="25400"/>
            </a:xfrm>
            <a:custGeom>
              <a:avLst/>
              <a:gdLst>
                <a:gd name="T0" fmla="*/ 5 w 22"/>
                <a:gd name="T1" fmla="*/ 0 h 16"/>
                <a:gd name="T2" fmla="*/ 5 w 22"/>
                <a:gd name="T3" fmla="*/ 0 h 16"/>
                <a:gd name="T4" fmla="*/ 5 w 22"/>
                <a:gd name="T5" fmla="*/ 2 h 16"/>
                <a:gd name="T6" fmla="*/ 5 w 22"/>
                <a:gd name="T7" fmla="*/ 5 h 16"/>
                <a:gd name="T8" fmla="*/ 5 w 22"/>
                <a:gd name="T9" fmla="*/ 5 h 16"/>
                <a:gd name="T10" fmla="*/ 3 w 22"/>
                <a:gd name="T11" fmla="*/ 10 h 16"/>
                <a:gd name="T12" fmla="*/ 0 w 22"/>
                <a:gd name="T13" fmla="*/ 13 h 16"/>
                <a:gd name="T14" fmla="*/ 0 w 22"/>
                <a:gd name="T15" fmla="*/ 13 h 16"/>
                <a:gd name="T16" fmla="*/ 3 w 22"/>
                <a:gd name="T17" fmla="*/ 13 h 16"/>
                <a:gd name="T18" fmla="*/ 8 w 22"/>
                <a:gd name="T19" fmla="*/ 16 h 16"/>
                <a:gd name="T20" fmla="*/ 19 w 22"/>
                <a:gd name="T21" fmla="*/ 16 h 16"/>
                <a:gd name="T22" fmla="*/ 22 w 22"/>
                <a:gd name="T23" fmla="*/ 8 h 16"/>
                <a:gd name="T24" fmla="*/ 19 w 22"/>
                <a:gd name="T25" fmla="*/ 8 h 16"/>
                <a:gd name="T26" fmla="*/ 19 w 22"/>
                <a:gd name="T27" fmla="*/ 8 h 16"/>
                <a:gd name="T28" fmla="*/ 22 w 22"/>
                <a:gd name="T29" fmla="*/ 2 h 16"/>
                <a:gd name="T30" fmla="*/ 22 w 22"/>
                <a:gd name="T31" fmla="*/ 2 h 16"/>
                <a:gd name="T32" fmla="*/ 16 w 22"/>
                <a:gd name="T33" fmla="*/ 0 h 16"/>
                <a:gd name="T34" fmla="*/ 16 w 22"/>
                <a:gd name="T35" fmla="*/ 0 h 16"/>
                <a:gd name="T36" fmla="*/ 13 w 22"/>
                <a:gd name="T37" fmla="*/ 0 h 16"/>
                <a:gd name="T38" fmla="*/ 5 w 22"/>
                <a:gd name="T39" fmla="*/ 0 h 16"/>
                <a:gd name="T40" fmla="*/ 5 w 22"/>
                <a:gd name="T4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16">
                  <a:moveTo>
                    <a:pt x="5" y="0"/>
                  </a:moveTo>
                  <a:lnTo>
                    <a:pt x="5" y="0"/>
                  </a:lnTo>
                  <a:lnTo>
                    <a:pt x="5" y="2"/>
                  </a:lnTo>
                  <a:lnTo>
                    <a:pt x="5" y="5"/>
                  </a:lnTo>
                  <a:lnTo>
                    <a:pt x="5" y="5"/>
                  </a:lnTo>
                  <a:lnTo>
                    <a:pt x="3" y="10"/>
                  </a:lnTo>
                  <a:lnTo>
                    <a:pt x="0" y="13"/>
                  </a:lnTo>
                  <a:lnTo>
                    <a:pt x="0" y="13"/>
                  </a:lnTo>
                  <a:lnTo>
                    <a:pt x="3" y="13"/>
                  </a:lnTo>
                  <a:lnTo>
                    <a:pt x="8" y="16"/>
                  </a:lnTo>
                  <a:lnTo>
                    <a:pt x="19" y="16"/>
                  </a:lnTo>
                  <a:lnTo>
                    <a:pt x="22" y="8"/>
                  </a:lnTo>
                  <a:lnTo>
                    <a:pt x="19" y="8"/>
                  </a:lnTo>
                  <a:lnTo>
                    <a:pt x="19" y="8"/>
                  </a:lnTo>
                  <a:lnTo>
                    <a:pt x="22" y="2"/>
                  </a:lnTo>
                  <a:lnTo>
                    <a:pt x="22" y="2"/>
                  </a:lnTo>
                  <a:lnTo>
                    <a:pt x="16" y="0"/>
                  </a:lnTo>
                  <a:lnTo>
                    <a:pt x="16" y="0"/>
                  </a:lnTo>
                  <a:lnTo>
                    <a:pt x="13" y="0"/>
                  </a:lnTo>
                  <a:lnTo>
                    <a:pt x="5" y="0"/>
                  </a:lnTo>
                  <a:lnTo>
                    <a:pt x="5" y="0"/>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61" name="Freeform 34"/>
            <p:cNvSpPr>
              <a:spLocks/>
            </p:cNvSpPr>
            <p:nvPr/>
          </p:nvSpPr>
          <p:spPr bwMode="auto">
            <a:xfrm>
              <a:off x="2228851" y="4667250"/>
              <a:ext cx="88900" cy="119062"/>
            </a:xfrm>
            <a:custGeom>
              <a:avLst/>
              <a:gdLst>
                <a:gd name="T0" fmla="*/ 13 w 56"/>
                <a:gd name="T1" fmla="*/ 16 h 75"/>
                <a:gd name="T2" fmla="*/ 10 w 56"/>
                <a:gd name="T3" fmla="*/ 18 h 75"/>
                <a:gd name="T4" fmla="*/ 8 w 56"/>
                <a:gd name="T5" fmla="*/ 21 h 75"/>
                <a:gd name="T6" fmla="*/ 8 w 56"/>
                <a:gd name="T7" fmla="*/ 21 h 75"/>
                <a:gd name="T8" fmla="*/ 10 w 56"/>
                <a:gd name="T9" fmla="*/ 24 h 75"/>
                <a:gd name="T10" fmla="*/ 13 w 56"/>
                <a:gd name="T11" fmla="*/ 27 h 75"/>
                <a:gd name="T12" fmla="*/ 10 w 56"/>
                <a:gd name="T13" fmla="*/ 27 h 75"/>
                <a:gd name="T14" fmla="*/ 8 w 56"/>
                <a:gd name="T15" fmla="*/ 24 h 75"/>
                <a:gd name="T16" fmla="*/ 8 w 56"/>
                <a:gd name="T17" fmla="*/ 27 h 75"/>
                <a:gd name="T18" fmla="*/ 5 w 56"/>
                <a:gd name="T19" fmla="*/ 32 h 75"/>
                <a:gd name="T20" fmla="*/ 0 w 56"/>
                <a:gd name="T21" fmla="*/ 35 h 75"/>
                <a:gd name="T22" fmla="*/ 2 w 56"/>
                <a:gd name="T23" fmla="*/ 40 h 75"/>
                <a:gd name="T24" fmla="*/ 5 w 56"/>
                <a:gd name="T25" fmla="*/ 45 h 75"/>
                <a:gd name="T26" fmla="*/ 5 w 56"/>
                <a:gd name="T27" fmla="*/ 48 h 75"/>
                <a:gd name="T28" fmla="*/ 5 w 56"/>
                <a:gd name="T29" fmla="*/ 51 h 75"/>
                <a:gd name="T30" fmla="*/ 8 w 56"/>
                <a:gd name="T31" fmla="*/ 53 h 75"/>
                <a:gd name="T32" fmla="*/ 8 w 56"/>
                <a:gd name="T33" fmla="*/ 56 h 75"/>
                <a:gd name="T34" fmla="*/ 13 w 56"/>
                <a:gd name="T35" fmla="*/ 62 h 75"/>
                <a:gd name="T36" fmla="*/ 16 w 56"/>
                <a:gd name="T37" fmla="*/ 64 h 75"/>
                <a:gd name="T38" fmla="*/ 21 w 56"/>
                <a:gd name="T39" fmla="*/ 72 h 75"/>
                <a:gd name="T40" fmla="*/ 18 w 56"/>
                <a:gd name="T41" fmla="*/ 72 h 75"/>
                <a:gd name="T42" fmla="*/ 21 w 56"/>
                <a:gd name="T43" fmla="*/ 75 h 75"/>
                <a:gd name="T44" fmla="*/ 24 w 56"/>
                <a:gd name="T45" fmla="*/ 70 h 75"/>
                <a:gd name="T46" fmla="*/ 27 w 56"/>
                <a:gd name="T47" fmla="*/ 75 h 75"/>
                <a:gd name="T48" fmla="*/ 29 w 56"/>
                <a:gd name="T49" fmla="*/ 72 h 75"/>
                <a:gd name="T50" fmla="*/ 27 w 56"/>
                <a:gd name="T51" fmla="*/ 64 h 75"/>
                <a:gd name="T52" fmla="*/ 27 w 56"/>
                <a:gd name="T53" fmla="*/ 59 h 75"/>
                <a:gd name="T54" fmla="*/ 29 w 56"/>
                <a:gd name="T55" fmla="*/ 59 h 75"/>
                <a:gd name="T56" fmla="*/ 29 w 56"/>
                <a:gd name="T57" fmla="*/ 59 h 75"/>
                <a:gd name="T58" fmla="*/ 32 w 56"/>
                <a:gd name="T59" fmla="*/ 59 h 75"/>
                <a:gd name="T60" fmla="*/ 32 w 56"/>
                <a:gd name="T61" fmla="*/ 56 h 75"/>
                <a:gd name="T62" fmla="*/ 35 w 56"/>
                <a:gd name="T63" fmla="*/ 51 h 75"/>
                <a:gd name="T64" fmla="*/ 37 w 56"/>
                <a:gd name="T65" fmla="*/ 53 h 75"/>
                <a:gd name="T66" fmla="*/ 37 w 56"/>
                <a:gd name="T67" fmla="*/ 56 h 75"/>
                <a:gd name="T68" fmla="*/ 43 w 56"/>
                <a:gd name="T69" fmla="*/ 56 h 75"/>
                <a:gd name="T70" fmla="*/ 45 w 56"/>
                <a:gd name="T71" fmla="*/ 56 h 75"/>
                <a:gd name="T72" fmla="*/ 51 w 56"/>
                <a:gd name="T73" fmla="*/ 59 h 75"/>
                <a:gd name="T74" fmla="*/ 54 w 56"/>
                <a:gd name="T75" fmla="*/ 53 h 75"/>
                <a:gd name="T76" fmla="*/ 54 w 56"/>
                <a:gd name="T77" fmla="*/ 48 h 75"/>
                <a:gd name="T78" fmla="*/ 56 w 56"/>
                <a:gd name="T79" fmla="*/ 45 h 75"/>
                <a:gd name="T80" fmla="*/ 56 w 56"/>
                <a:gd name="T81" fmla="*/ 45 h 75"/>
                <a:gd name="T82" fmla="*/ 56 w 56"/>
                <a:gd name="T83" fmla="*/ 40 h 75"/>
                <a:gd name="T84" fmla="*/ 54 w 56"/>
                <a:gd name="T85" fmla="*/ 35 h 75"/>
                <a:gd name="T86" fmla="*/ 51 w 56"/>
                <a:gd name="T87" fmla="*/ 29 h 75"/>
                <a:gd name="T88" fmla="*/ 51 w 56"/>
                <a:gd name="T89" fmla="*/ 27 h 75"/>
                <a:gd name="T90" fmla="*/ 54 w 56"/>
                <a:gd name="T91" fmla="*/ 27 h 75"/>
                <a:gd name="T92" fmla="*/ 54 w 56"/>
                <a:gd name="T93" fmla="*/ 24 h 75"/>
                <a:gd name="T94" fmla="*/ 54 w 56"/>
                <a:gd name="T95" fmla="*/ 21 h 75"/>
                <a:gd name="T96" fmla="*/ 56 w 56"/>
                <a:gd name="T97" fmla="*/ 16 h 75"/>
                <a:gd name="T98" fmla="*/ 56 w 56"/>
                <a:gd name="T99" fmla="*/ 10 h 75"/>
                <a:gd name="T100" fmla="*/ 54 w 56"/>
                <a:gd name="T101" fmla="*/ 10 h 75"/>
                <a:gd name="T102" fmla="*/ 48 w 56"/>
                <a:gd name="T103" fmla="*/ 10 h 75"/>
                <a:gd name="T104" fmla="*/ 45 w 56"/>
                <a:gd name="T105" fmla="*/ 8 h 75"/>
                <a:gd name="T106" fmla="*/ 48 w 56"/>
                <a:gd name="T107" fmla="*/ 0 h 75"/>
                <a:gd name="T108" fmla="*/ 43 w 56"/>
                <a:gd name="T109" fmla="*/ 0 h 75"/>
                <a:gd name="T110" fmla="*/ 29 w 56"/>
                <a:gd name="T111" fmla="*/ 0 h 75"/>
                <a:gd name="T112" fmla="*/ 21 w 56"/>
                <a:gd name="T113" fmla="*/ 0 h 75"/>
                <a:gd name="T114" fmla="*/ 24 w 56"/>
                <a:gd name="T115" fmla="*/ 8 h 75"/>
                <a:gd name="T116" fmla="*/ 27 w 56"/>
                <a:gd name="T117" fmla="*/ 8 h 75"/>
                <a:gd name="T118" fmla="*/ 13 w 56"/>
                <a:gd name="T119" fmla="*/ 1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 h="75">
                  <a:moveTo>
                    <a:pt x="13" y="16"/>
                  </a:moveTo>
                  <a:lnTo>
                    <a:pt x="13" y="16"/>
                  </a:lnTo>
                  <a:lnTo>
                    <a:pt x="10" y="16"/>
                  </a:lnTo>
                  <a:lnTo>
                    <a:pt x="10" y="18"/>
                  </a:lnTo>
                  <a:lnTo>
                    <a:pt x="10" y="21"/>
                  </a:lnTo>
                  <a:lnTo>
                    <a:pt x="8" y="21"/>
                  </a:lnTo>
                  <a:lnTo>
                    <a:pt x="8" y="21"/>
                  </a:lnTo>
                  <a:lnTo>
                    <a:pt x="8" y="21"/>
                  </a:lnTo>
                  <a:lnTo>
                    <a:pt x="8" y="24"/>
                  </a:lnTo>
                  <a:lnTo>
                    <a:pt x="10" y="24"/>
                  </a:lnTo>
                  <a:lnTo>
                    <a:pt x="10" y="24"/>
                  </a:lnTo>
                  <a:lnTo>
                    <a:pt x="13" y="27"/>
                  </a:lnTo>
                  <a:lnTo>
                    <a:pt x="10" y="27"/>
                  </a:lnTo>
                  <a:lnTo>
                    <a:pt x="10" y="27"/>
                  </a:lnTo>
                  <a:lnTo>
                    <a:pt x="8" y="24"/>
                  </a:lnTo>
                  <a:lnTo>
                    <a:pt x="8" y="24"/>
                  </a:lnTo>
                  <a:lnTo>
                    <a:pt x="8" y="24"/>
                  </a:lnTo>
                  <a:lnTo>
                    <a:pt x="8" y="27"/>
                  </a:lnTo>
                  <a:lnTo>
                    <a:pt x="5" y="32"/>
                  </a:lnTo>
                  <a:lnTo>
                    <a:pt x="5" y="32"/>
                  </a:lnTo>
                  <a:lnTo>
                    <a:pt x="5" y="35"/>
                  </a:lnTo>
                  <a:lnTo>
                    <a:pt x="0" y="35"/>
                  </a:lnTo>
                  <a:lnTo>
                    <a:pt x="0" y="35"/>
                  </a:lnTo>
                  <a:lnTo>
                    <a:pt x="2" y="40"/>
                  </a:lnTo>
                  <a:lnTo>
                    <a:pt x="5" y="45"/>
                  </a:lnTo>
                  <a:lnTo>
                    <a:pt x="5" y="45"/>
                  </a:lnTo>
                  <a:lnTo>
                    <a:pt x="5" y="48"/>
                  </a:lnTo>
                  <a:lnTo>
                    <a:pt x="5" y="48"/>
                  </a:lnTo>
                  <a:lnTo>
                    <a:pt x="5" y="48"/>
                  </a:lnTo>
                  <a:lnTo>
                    <a:pt x="5" y="51"/>
                  </a:lnTo>
                  <a:lnTo>
                    <a:pt x="8" y="53"/>
                  </a:lnTo>
                  <a:lnTo>
                    <a:pt x="8" y="53"/>
                  </a:lnTo>
                  <a:lnTo>
                    <a:pt x="8" y="56"/>
                  </a:lnTo>
                  <a:lnTo>
                    <a:pt x="8" y="56"/>
                  </a:lnTo>
                  <a:lnTo>
                    <a:pt x="8" y="56"/>
                  </a:lnTo>
                  <a:lnTo>
                    <a:pt x="13" y="62"/>
                  </a:lnTo>
                  <a:lnTo>
                    <a:pt x="16" y="64"/>
                  </a:lnTo>
                  <a:lnTo>
                    <a:pt x="16" y="64"/>
                  </a:lnTo>
                  <a:lnTo>
                    <a:pt x="18" y="70"/>
                  </a:lnTo>
                  <a:lnTo>
                    <a:pt x="21" y="72"/>
                  </a:lnTo>
                  <a:lnTo>
                    <a:pt x="21" y="72"/>
                  </a:lnTo>
                  <a:lnTo>
                    <a:pt x="18" y="72"/>
                  </a:lnTo>
                  <a:lnTo>
                    <a:pt x="21" y="75"/>
                  </a:lnTo>
                  <a:lnTo>
                    <a:pt x="21" y="75"/>
                  </a:lnTo>
                  <a:lnTo>
                    <a:pt x="21" y="75"/>
                  </a:lnTo>
                  <a:lnTo>
                    <a:pt x="24" y="70"/>
                  </a:lnTo>
                  <a:lnTo>
                    <a:pt x="27" y="72"/>
                  </a:lnTo>
                  <a:lnTo>
                    <a:pt x="27" y="75"/>
                  </a:lnTo>
                  <a:lnTo>
                    <a:pt x="29" y="72"/>
                  </a:lnTo>
                  <a:lnTo>
                    <a:pt x="29" y="72"/>
                  </a:lnTo>
                  <a:lnTo>
                    <a:pt x="29" y="70"/>
                  </a:lnTo>
                  <a:lnTo>
                    <a:pt x="27" y="64"/>
                  </a:lnTo>
                  <a:lnTo>
                    <a:pt x="27" y="59"/>
                  </a:lnTo>
                  <a:lnTo>
                    <a:pt x="27" y="59"/>
                  </a:lnTo>
                  <a:lnTo>
                    <a:pt x="27" y="59"/>
                  </a:lnTo>
                  <a:lnTo>
                    <a:pt x="29" y="59"/>
                  </a:lnTo>
                  <a:lnTo>
                    <a:pt x="29" y="59"/>
                  </a:lnTo>
                  <a:lnTo>
                    <a:pt x="29" y="59"/>
                  </a:lnTo>
                  <a:lnTo>
                    <a:pt x="32" y="59"/>
                  </a:lnTo>
                  <a:lnTo>
                    <a:pt x="32" y="59"/>
                  </a:lnTo>
                  <a:lnTo>
                    <a:pt x="32" y="56"/>
                  </a:lnTo>
                  <a:lnTo>
                    <a:pt x="32" y="56"/>
                  </a:lnTo>
                  <a:lnTo>
                    <a:pt x="35" y="51"/>
                  </a:lnTo>
                  <a:lnTo>
                    <a:pt x="35" y="51"/>
                  </a:lnTo>
                  <a:lnTo>
                    <a:pt x="35" y="53"/>
                  </a:lnTo>
                  <a:lnTo>
                    <a:pt x="37" y="53"/>
                  </a:lnTo>
                  <a:lnTo>
                    <a:pt x="37" y="56"/>
                  </a:lnTo>
                  <a:lnTo>
                    <a:pt x="37" y="56"/>
                  </a:lnTo>
                  <a:lnTo>
                    <a:pt x="43" y="56"/>
                  </a:lnTo>
                  <a:lnTo>
                    <a:pt x="43" y="56"/>
                  </a:lnTo>
                  <a:lnTo>
                    <a:pt x="43" y="56"/>
                  </a:lnTo>
                  <a:lnTo>
                    <a:pt x="45" y="56"/>
                  </a:lnTo>
                  <a:lnTo>
                    <a:pt x="51" y="59"/>
                  </a:lnTo>
                  <a:lnTo>
                    <a:pt x="51" y="59"/>
                  </a:lnTo>
                  <a:lnTo>
                    <a:pt x="51" y="59"/>
                  </a:lnTo>
                  <a:lnTo>
                    <a:pt x="54" y="53"/>
                  </a:lnTo>
                  <a:lnTo>
                    <a:pt x="54" y="53"/>
                  </a:lnTo>
                  <a:lnTo>
                    <a:pt x="54" y="48"/>
                  </a:lnTo>
                  <a:lnTo>
                    <a:pt x="56" y="48"/>
                  </a:lnTo>
                  <a:lnTo>
                    <a:pt x="56" y="45"/>
                  </a:lnTo>
                  <a:lnTo>
                    <a:pt x="56" y="45"/>
                  </a:lnTo>
                  <a:lnTo>
                    <a:pt x="56" y="45"/>
                  </a:lnTo>
                  <a:lnTo>
                    <a:pt x="56" y="40"/>
                  </a:lnTo>
                  <a:lnTo>
                    <a:pt x="56" y="40"/>
                  </a:lnTo>
                  <a:lnTo>
                    <a:pt x="56" y="37"/>
                  </a:lnTo>
                  <a:lnTo>
                    <a:pt x="54" y="35"/>
                  </a:lnTo>
                  <a:lnTo>
                    <a:pt x="54" y="35"/>
                  </a:lnTo>
                  <a:lnTo>
                    <a:pt x="51" y="29"/>
                  </a:lnTo>
                  <a:lnTo>
                    <a:pt x="51" y="29"/>
                  </a:lnTo>
                  <a:lnTo>
                    <a:pt x="51" y="27"/>
                  </a:lnTo>
                  <a:lnTo>
                    <a:pt x="51" y="27"/>
                  </a:lnTo>
                  <a:lnTo>
                    <a:pt x="54" y="27"/>
                  </a:lnTo>
                  <a:lnTo>
                    <a:pt x="54" y="24"/>
                  </a:lnTo>
                  <a:lnTo>
                    <a:pt x="54" y="24"/>
                  </a:lnTo>
                  <a:lnTo>
                    <a:pt x="54" y="21"/>
                  </a:lnTo>
                  <a:lnTo>
                    <a:pt x="54" y="21"/>
                  </a:lnTo>
                  <a:lnTo>
                    <a:pt x="56" y="18"/>
                  </a:lnTo>
                  <a:lnTo>
                    <a:pt x="56" y="16"/>
                  </a:lnTo>
                  <a:lnTo>
                    <a:pt x="56" y="16"/>
                  </a:lnTo>
                  <a:lnTo>
                    <a:pt x="56" y="10"/>
                  </a:lnTo>
                  <a:lnTo>
                    <a:pt x="56" y="10"/>
                  </a:lnTo>
                  <a:lnTo>
                    <a:pt x="54" y="10"/>
                  </a:lnTo>
                  <a:lnTo>
                    <a:pt x="54" y="10"/>
                  </a:lnTo>
                  <a:lnTo>
                    <a:pt x="48" y="10"/>
                  </a:lnTo>
                  <a:lnTo>
                    <a:pt x="48" y="10"/>
                  </a:lnTo>
                  <a:lnTo>
                    <a:pt x="45" y="8"/>
                  </a:lnTo>
                  <a:lnTo>
                    <a:pt x="48" y="0"/>
                  </a:lnTo>
                  <a:lnTo>
                    <a:pt x="48" y="0"/>
                  </a:lnTo>
                  <a:lnTo>
                    <a:pt x="43" y="0"/>
                  </a:lnTo>
                  <a:lnTo>
                    <a:pt x="43" y="0"/>
                  </a:lnTo>
                  <a:lnTo>
                    <a:pt x="35" y="0"/>
                  </a:lnTo>
                  <a:lnTo>
                    <a:pt x="29" y="0"/>
                  </a:lnTo>
                  <a:lnTo>
                    <a:pt x="21" y="0"/>
                  </a:lnTo>
                  <a:lnTo>
                    <a:pt x="21" y="0"/>
                  </a:lnTo>
                  <a:lnTo>
                    <a:pt x="27" y="2"/>
                  </a:lnTo>
                  <a:lnTo>
                    <a:pt x="24" y="8"/>
                  </a:lnTo>
                  <a:lnTo>
                    <a:pt x="24" y="8"/>
                  </a:lnTo>
                  <a:lnTo>
                    <a:pt x="27" y="8"/>
                  </a:lnTo>
                  <a:lnTo>
                    <a:pt x="24" y="16"/>
                  </a:lnTo>
                  <a:lnTo>
                    <a:pt x="13" y="16"/>
                  </a:lnTo>
                  <a:lnTo>
                    <a:pt x="13" y="16"/>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62" name="Freeform 35"/>
            <p:cNvSpPr>
              <a:spLocks/>
            </p:cNvSpPr>
            <p:nvPr/>
          </p:nvSpPr>
          <p:spPr bwMode="auto">
            <a:xfrm>
              <a:off x="2228851" y="4460875"/>
              <a:ext cx="111125" cy="209550"/>
            </a:xfrm>
            <a:custGeom>
              <a:avLst/>
              <a:gdLst>
                <a:gd name="T0" fmla="*/ 0 w 70"/>
                <a:gd name="T1" fmla="*/ 97 h 132"/>
                <a:gd name="T2" fmla="*/ 2 w 70"/>
                <a:gd name="T3" fmla="*/ 89 h 132"/>
                <a:gd name="T4" fmla="*/ 8 w 70"/>
                <a:gd name="T5" fmla="*/ 81 h 132"/>
                <a:gd name="T6" fmla="*/ 10 w 70"/>
                <a:gd name="T7" fmla="*/ 73 h 132"/>
                <a:gd name="T8" fmla="*/ 16 w 70"/>
                <a:gd name="T9" fmla="*/ 73 h 132"/>
                <a:gd name="T10" fmla="*/ 18 w 70"/>
                <a:gd name="T11" fmla="*/ 73 h 132"/>
                <a:gd name="T12" fmla="*/ 24 w 70"/>
                <a:gd name="T13" fmla="*/ 78 h 132"/>
                <a:gd name="T14" fmla="*/ 27 w 70"/>
                <a:gd name="T15" fmla="*/ 73 h 132"/>
                <a:gd name="T16" fmla="*/ 32 w 70"/>
                <a:gd name="T17" fmla="*/ 65 h 132"/>
                <a:gd name="T18" fmla="*/ 32 w 70"/>
                <a:gd name="T19" fmla="*/ 59 h 132"/>
                <a:gd name="T20" fmla="*/ 35 w 70"/>
                <a:gd name="T21" fmla="*/ 54 h 132"/>
                <a:gd name="T22" fmla="*/ 37 w 70"/>
                <a:gd name="T23" fmla="*/ 46 h 132"/>
                <a:gd name="T24" fmla="*/ 40 w 70"/>
                <a:gd name="T25" fmla="*/ 43 h 132"/>
                <a:gd name="T26" fmla="*/ 40 w 70"/>
                <a:gd name="T27" fmla="*/ 38 h 132"/>
                <a:gd name="T28" fmla="*/ 43 w 70"/>
                <a:gd name="T29" fmla="*/ 35 h 132"/>
                <a:gd name="T30" fmla="*/ 48 w 70"/>
                <a:gd name="T31" fmla="*/ 14 h 132"/>
                <a:gd name="T32" fmla="*/ 54 w 70"/>
                <a:gd name="T33" fmla="*/ 6 h 132"/>
                <a:gd name="T34" fmla="*/ 51 w 70"/>
                <a:gd name="T35" fmla="*/ 0 h 132"/>
                <a:gd name="T36" fmla="*/ 54 w 70"/>
                <a:gd name="T37" fmla="*/ 0 h 132"/>
                <a:gd name="T38" fmla="*/ 56 w 70"/>
                <a:gd name="T39" fmla="*/ 8 h 132"/>
                <a:gd name="T40" fmla="*/ 56 w 70"/>
                <a:gd name="T41" fmla="*/ 19 h 132"/>
                <a:gd name="T42" fmla="*/ 64 w 70"/>
                <a:gd name="T43" fmla="*/ 32 h 132"/>
                <a:gd name="T44" fmla="*/ 59 w 70"/>
                <a:gd name="T45" fmla="*/ 32 h 132"/>
                <a:gd name="T46" fmla="*/ 54 w 70"/>
                <a:gd name="T47" fmla="*/ 32 h 132"/>
                <a:gd name="T48" fmla="*/ 51 w 70"/>
                <a:gd name="T49" fmla="*/ 38 h 132"/>
                <a:gd name="T50" fmla="*/ 56 w 70"/>
                <a:gd name="T51" fmla="*/ 49 h 132"/>
                <a:gd name="T52" fmla="*/ 62 w 70"/>
                <a:gd name="T53" fmla="*/ 65 h 132"/>
                <a:gd name="T54" fmla="*/ 56 w 70"/>
                <a:gd name="T55" fmla="*/ 81 h 132"/>
                <a:gd name="T56" fmla="*/ 54 w 70"/>
                <a:gd name="T57" fmla="*/ 97 h 132"/>
                <a:gd name="T58" fmla="*/ 59 w 70"/>
                <a:gd name="T59" fmla="*/ 105 h 132"/>
                <a:gd name="T60" fmla="*/ 67 w 70"/>
                <a:gd name="T61" fmla="*/ 116 h 132"/>
                <a:gd name="T62" fmla="*/ 70 w 70"/>
                <a:gd name="T63" fmla="*/ 121 h 132"/>
                <a:gd name="T64" fmla="*/ 70 w 70"/>
                <a:gd name="T65" fmla="*/ 132 h 132"/>
                <a:gd name="T66" fmla="*/ 64 w 70"/>
                <a:gd name="T67" fmla="*/ 132 h 132"/>
                <a:gd name="T68" fmla="*/ 54 w 70"/>
                <a:gd name="T69" fmla="*/ 132 h 132"/>
                <a:gd name="T70" fmla="*/ 43 w 70"/>
                <a:gd name="T71" fmla="*/ 130 h 132"/>
                <a:gd name="T72" fmla="*/ 29 w 70"/>
                <a:gd name="T73" fmla="*/ 130 h 132"/>
                <a:gd name="T74" fmla="*/ 18 w 70"/>
                <a:gd name="T75" fmla="*/ 130 h 132"/>
                <a:gd name="T76" fmla="*/ 10 w 70"/>
                <a:gd name="T77" fmla="*/ 124 h 132"/>
                <a:gd name="T78" fmla="*/ 10 w 70"/>
                <a:gd name="T79" fmla="*/ 116 h 132"/>
                <a:gd name="T80" fmla="*/ 8 w 70"/>
                <a:gd name="T81" fmla="*/ 111 h 132"/>
                <a:gd name="T82" fmla="*/ 10 w 70"/>
                <a:gd name="T83" fmla="*/ 111 h 132"/>
                <a:gd name="T84" fmla="*/ 10 w 70"/>
                <a:gd name="T85" fmla="*/ 108 h 132"/>
                <a:gd name="T86" fmla="*/ 10 w 70"/>
                <a:gd name="T87" fmla="*/ 108 h 132"/>
                <a:gd name="T88" fmla="*/ 8 w 70"/>
                <a:gd name="T89" fmla="*/ 108 h 132"/>
                <a:gd name="T90" fmla="*/ 2 w 70"/>
                <a:gd name="T91" fmla="*/ 103 h 132"/>
                <a:gd name="T92" fmla="*/ 2 w 70"/>
                <a:gd name="T93" fmla="*/ 10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 h="132">
                  <a:moveTo>
                    <a:pt x="0" y="103"/>
                  </a:moveTo>
                  <a:lnTo>
                    <a:pt x="0" y="103"/>
                  </a:lnTo>
                  <a:lnTo>
                    <a:pt x="0" y="97"/>
                  </a:lnTo>
                  <a:lnTo>
                    <a:pt x="2" y="92"/>
                  </a:lnTo>
                  <a:lnTo>
                    <a:pt x="2" y="92"/>
                  </a:lnTo>
                  <a:lnTo>
                    <a:pt x="2" y="89"/>
                  </a:lnTo>
                  <a:lnTo>
                    <a:pt x="2" y="89"/>
                  </a:lnTo>
                  <a:lnTo>
                    <a:pt x="2" y="86"/>
                  </a:lnTo>
                  <a:lnTo>
                    <a:pt x="8" y="81"/>
                  </a:lnTo>
                  <a:lnTo>
                    <a:pt x="8" y="81"/>
                  </a:lnTo>
                  <a:lnTo>
                    <a:pt x="10" y="76"/>
                  </a:lnTo>
                  <a:lnTo>
                    <a:pt x="10" y="73"/>
                  </a:lnTo>
                  <a:lnTo>
                    <a:pt x="13" y="73"/>
                  </a:lnTo>
                  <a:lnTo>
                    <a:pt x="13" y="73"/>
                  </a:lnTo>
                  <a:lnTo>
                    <a:pt x="16" y="73"/>
                  </a:lnTo>
                  <a:lnTo>
                    <a:pt x="18" y="73"/>
                  </a:lnTo>
                  <a:lnTo>
                    <a:pt x="18" y="73"/>
                  </a:lnTo>
                  <a:lnTo>
                    <a:pt x="18" y="73"/>
                  </a:lnTo>
                  <a:lnTo>
                    <a:pt x="18" y="73"/>
                  </a:lnTo>
                  <a:lnTo>
                    <a:pt x="21" y="76"/>
                  </a:lnTo>
                  <a:lnTo>
                    <a:pt x="24" y="78"/>
                  </a:lnTo>
                  <a:lnTo>
                    <a:pt x="24" y="78"/>
                  </a:lnTo>
                  <a:lnTo>
                    <a:pt x="24" y="76"/>
                  </a:lnTo>
                  <a:lnTo>
                    <a:pt x="27" y="73"/>
                  </a:lnTo>
                  <a:lnTo>
                    <a:pt x="27" y="73"/>
                  </a:lnTo>
                  <a:lnTo>
                    <a:pt x="27" y="70"/>
                  </a:lnTo>
                  <a:lnTo>
                    <a:pt x="32" y="65"/>
                  </a:lnTo>
                  <a:lnTo>
                    <a:pt x="32" y="65"/>
                  </a:lnTo>
                  <a:lnTo>
                    <a:pt x="32" y="59"/>
                  </a:lnTo>
                  <a:lnTo>
                    <a:pt x="32" y="59"/>
                  </a:lnTo>
                  <a:lnTo>
                    <a:pt x="32" y="57"/>
                  </a:lnTo>
                  <a:lnTo>
                    <a:pt x="32" y="57"/>
                  </a:lnTo>
                  <a:lnTo>
                    <a:pt x="35" y="54"/>
                  </a:lnTo>
                  <a:lnTo>
                    <a:pt x="37" y="51"/>
                  </a:lnTo>
                  <a:lnTo>
                    <a:pt x="37" y="51"/>
                  </a:lnTo>
                  <a:lnTo>
                    <a:pt x="37" y="46"/>
                  </a:lnTo>
                  <a:lnTo>
                    <a:pt x="40" y="46"/>
                  </a:lnTo>
                  <a:lnTo>
                    <a:pt x="40" y="46"/>
                  </a:lnTo>
                  <a:lnTo>
                    <a:pt x="40" y="43"/>
                  </a:lnTo>
                  <a:lnTo>
                    <a:pt x="40" y="41"/>
                  </a:lnTo>
                  <a:lnTo>
                    <a:pt x="40" y="41"/>
                  </a:lnTo>
                  <a:lnTo>
                    <a:pt x="40" y="38"/>
                  </a:lnTo>
                  <a:lnTo>
                    <a:pt x="43" y="38"/>
                  </a:lnTo>
                  <a:lnTo>
                    <a:pt x="43" y="38"/>
                  </a:lnTo>
                  <a:lnTo>
                    <a:pt x="43" y="35"/>
                  </a:lnTo>
                  <a:lnTo>
                    <a:pt x="45" y="19"/>
                  </a:lnTo>
                  <a:lnTo>
                    <a:pt x="45" y="19"/>
                  </a:lnTo>
                  <a:lnTo>
                    <a:pt x="48" y="14"/>
                  </a:lnTo>
                  <a:lnTo>
                    <a:pt x="51" y="8"/>
                  </a:lnTo>
                  <a:lnTo>
                    <a:pt x="51" y="8"/>
                  </a:lnTo>
                  <a:lnTo>
                    <a:pt x="54" y="6"/>
                  </a:lnTo>
                  <a:lnTo>
                    <a:pt x="51" y="3"/>
                  </a:lnTo>
                  <a:lnTo>
                    <a:pt x="51" y="3"/>
                  </a:lnTo>
                  <a:lnTo>
                    <a:pt x="51" y="0"/>
                  </a:lnTo>
                  <a:lnTo>
                    <a:pt x="51" y="0"/>
                  </a:lnTo>
                  <a:lnTo>
                    <a:pt x="54" y="0"/>
                  </a:lnTo>
                  <a:lnTo>
                    <a:pt x="54" y="0"/>
                  </a:lnTo>
                  <a:lnTo>
                    <a:pt x="54" y="6"/>
                  </a:lnTo>
                  <a:lnTo>
                    <a:pt x="56" y="6"/>
                  </a:lnTo>
                  <a:lnTo>
                    <a:pt x="56" y="8"/>
                  </a:lnTo>
                  <a:lnTo>
                    <a:pt x="56" y="14"/>
                  </a:lnTo>
                  <a:lnTo>
                    <a:pt x="56" y="14"/>
                  </a:lnTo>
                  <a:lnTo>
                    <a:pt x="56" y="19"/>
                  </a:lnTo>
                  <a:lnTo>
                    <a:pt x="59" y="22"/>
                  </a:lnTo>
                  <a:lnTo>
                    <a:pt x="64" y="32"/>
                  </a:lnTo>
                  <a:lnTo>
                    <a:pt x="64" y="32"/>
                  </a:lnTo>
                  <a:lnTo>
                    <a:pt x="62" y="32"/>
                  </a:lnTo>
                  <a:lnTo>
                    <a:pt x="59" y="32"/>
                  </a:lnTo>
                  <a:lnTo>
                    <a:pt x="59" y="32"/>
                  </a:lnTo>
                  <a:lnTo>
                    <a:pt x="59" y="32"/>
                  </a:lnTo>
                  <a:lnTo>
                    <a:pt x="54" y="32"/>
                  </a:lnTo>
                  <a:lnTo>
                    <a:pt x="54" y="32"/>
                  </a:lnTo>
                  <a:lnTo>
                    <a:pt x="51" y="32"/>
                  </a:lnTo>
                  <a:lnTo>
                    <a:pt x="51" y="38"/>
                  </a:lnTo>
                  <a:lnTo>
                    <a:pt x="51" y="38"/>
                  </a:lnTo>
                  <a:lnTo>
                    <a:pt x="54" y="43"/>
                  </a:lnTo>
                  <a:lnTo>
                    <a:pt x="56" y="49"/>
                  </a:lnTo>
                  <a:lnTo>
                    <a:pt x="56" y="49"/>
                  </a:lnTo>
                  <a:lnTo>
                    <a:pt x="62" y="59"/>
                  </a:lnTo>
                  <a:lnTo>
                    <a:pt x="62" y="65"/>
                  </a:lnTo>
                  <a:lnTo>
                    <a:pt x="62" y="65"/>
                  </a:lnTo>
                  <a:lnTo>
                    <a:pt x="59" y="70"/>
                  </a:lnTo>
                  <a:lnTo>
                    <a:pt x="56" y="81"/>
                  </a:lnTo>
                  <a:lnTo>
                    <a:pt x="56" y="81"/>
                  </a:lnTo>
                  <a:lnTo>
                    <a:pt x="54" y="89"/>
                  </a:lnTo>
                  <a:lnTo>
                    <a:pt x="54" y="92"/>
                  </a:lnTo>
                  <a:lnTo>
                    <a:pt x="54" y="97"/>
                  </a:lnTo>
                  <a:lnTo>
                    <a:pt x="54" y="97"/>
                  </a:lnTo>
                  <a:lnTo>
                    <a:pt x="56" y="105"/>
                  </a:lnTo>
                  <a:lnTo>
                    <a:pt x="59" y="105"/>
                  </a:lnTo>
                  <a:lnTo>
                    <a:pt x="62" y="111"/>
                  </a:lnTo>
                  <a:lnTo>
                    <a:pt x="62" y="111"/>
                  </a:lnTo>
                  <a:lnTo>
                    <a:pt x="67" y="116"/>
                  </a:lnTo>
                  <a:lnTo>
                    <a:pt x="70" y="119"/>
                  </a:lnTo>
                  <a:lnTo>
                    <a:pt x="70" y="121"/>
                  </a:lnTo>
                  <a:lnTo>
                    <a:pt x="70" y="121"/>
                  </a:lnTo>
                  <a:lnTo>
                    <a:pt x="70" y="127"/>
                  </a:lnTo>
                  <a:lnTo>
                    <a:pt x="70" y="127"/>
                  </a:lnTo>
                  <a:lnTo>
                    <a:pt x="70" y="132"/>
                  </a:lnTo>
                  <a:lnTo>
                    <a:pt x="70" y="132"/>
                  </a:lnTo>
                  <a:lnTo>
                    <a:pt x="64" y="132"/>
                  </a:lnTo>
                  <a:lnTo>
                    <a:pt x="64" y="132"/>
                  </a:lnTo>
                  <a:lnTo>
                    <a:pt x="59" y="132"/>
                  </a:lnTo>
                  <a:lnTo>
                    <a:pt x="59" y="132"/>
                  </a:lnTo>
                  <a:lnTo>
                    <a:pt x="54" y="132"/>
                  </a:lnTo>
                  <a:lnTo>
                    <a:pt x="48" y="130"/>
                  </a:lnTo>
                  <a:lnTo>
                    <a:pt x="48" y="130"/>
                  </a:lnTo>
                  <a:lnTo>
                    <a:pt x="43" y="130"/>
                  </a:lnTo>
                  <a:lnTo>
                    <a:pt x="43" y="130"/>
                  </a:lnTo>
                  <a:lnTo>
                    <a:pt x="35" y="130"/>
                  </a:lnTo>
                  <a:lnTo>
                    <a:pt x="29" y="130"/>
                  </a:lnTo>
                  <a:lnTo>
                    <a:pt x="21" y="130"/>
                  </a:lnTo>
                  <a:lnTo>
                    <a:pt x="21" y="130"/>
                  </a:lnTo>
                  <a:lnTo>
                    <a:pt x="18" y="130"/>
                  </a:lnTo>
                  <a:lnTo>
                    <a:pt x="10" y="130"/>
                  </a:lnTo>
                  <a:lnTo>
                    <a:pt x="10" y="130"/>
                  </a:lnTo>
                  <a:lnTo>
                    <a:pt x="10" y="124"/>
                  </a:lnTo>
                  <a:lnTo>
                    <a:pt x="10" y="121"/>
                  </a:lnTo>
                  <a:lnTo>
                    <a:pt x="10" y="121"/>
                  </a:lnTo>
                  <a:lnTo>
                    <a:pt x="10" y="116"/>
                  </a:lnTo>
                  <a:lnTo>
                    <a:pt x="10" y="113"/>
                  </a:lnTo>
                  <a:lnTo>
                    <a:pt x="10" y="113"/>
                  </a:lnTo>
                  <a:lnTo>
                    <a:pt x="8" y="111"/>
                  </a:lnTo>
                  <a:lnTo>
                    <a:pt x="8" y="111"/>
                  </a:lnTo>
                  <a:lnTo>
                    <a:pt x="10" y="111"/>
                  </a:lnTo>
                  <a:lnTo>
                    <a:pt x="10" y="111"/>
                  </a:lnTo>
                  <a:lnTo>
                    <a:pt x="10" y="111"/>
                  </a:lnTo>
                  <a:lnTo>
                    <a:pt x="10" y="108"/>
                  </a:lnTo>
                  <a:lnTo>
                    <a:pt x="10" y="108"/>
                  </a:lnTo>
                  <a:lnTo>
                    <a:pt x="10" y="108"/>
                  </a:lnTo>
                  <a:lnTo>
                    <a:pt x="10" y="108"/>
                  </a:lnTo>
                  <a:lnTo>
                    <a:pt x="10" y="108"/>
                  </a:lnTo>
                  <a:lnTo>
                    <a:pt x="8" y="108"/>
                  </a:lnTo>
                  <a:lnTo>
                    <a:pt x="8" y="108"/>
                  </a:lnTo>
                  <a:lnTo>
                    <a:pt x="8" y="108"/>
                  </a:lnTo>
                  <a:lnTo>
                    <a:pt x="5" y="108"/>
                  </a:lnTo>
                  <a:lnTo>
                    <a:pt x="5" y="108"/>
                  </a:lnTo>
                  <a:lnTo>
                    <a:pt x="2" y="103"/>
                  </a:lnTo>
                  <a:lnTo>
                    <a:pt x="2" y="103"/>
                  </a:lnTo>
                  <a:lnTo>
                    <a:pt x="2" y="103"/>
                  </a:lnTo>
                  <a:lnTo>
                    <a:pt x="2" y="103"/>
                  </a:lnTo>
                  <a:lnTo>
                    <a:pt x="0" y="103"/>
                  </a:lnTo>
                  <a:lnTo>
                    <a:pt x="0" y="103"/>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6"/>
            <p:cNvSpPr>
              <a:spLocks/>
            </p:cNvSpPr>
            <p:nvPr/>
          </p:nvSpPr>
          <p:spPr bwMode="auto">
            <a:xfrm>
              <a:off x="2262189" y="4632325"/>
              <a:ext cx="111125" cy="176212"/>
            </a:xfrm>
            <a:custGeom>
              <a:avLst/>
              <a:gdLst>
                <a:gd name="T0" fmla="*/ 33 w 70"/>
                <a:gd name="T1" fmla="*/ 24 h 111"/>
                <a:gd name="T2" fmla="*/ 43 w 70"/>
                <a:gd name="T3" fmla="*/ 24 h 111"/>
                <a:gd name="T4" fmla="*/ 49 w 70"/>
                <a:gd name="T5" fmla="*/ 24 h 111"/>
                <a:gd name="T6" fmla="*/ 51 w 70"/>
                <a:gd name="T7" fmla="*/ 11 h 111"/>
                <a:gd name="T8" fmla="*/ 54 w 70"/>
                <a:gd name="T9" fmla="*/ 0 h 111"/>
                <a:gd name="T10" fmla="*/ 70 w 70"/>
                <a:gd name="T11" fmla="*/ 3 h 111"/>
                <a:gd name="T12" fmla="*/ 68 w 70"/>
                <a:gd name="T13" fmla="*/ 19 h 111"/>
                <a:gd name="T14" fmla="*/ 65 w 70"/>
                <a:gd name="T15" fmla="*/ 35 h 111"/>
                <a:gd name="T16" fmla="*/ 65 w 70"/>
                <a:gd name="T17" fmla="*/ 54 h 111"/>
                <a:gd name="T18" fmla="*/ 57 w 70"/>
                <a:gd name="T19" fmla="*/ 65 h 111"/>
                <a:gd name="T20" fmla="*/ 51 w 70"/>
                <a:gd name="T21" fmla="*/ 78 h 111"/>
                <a:gd name="T22" fmla="*/ 49 w 70"/>
                <a:gd name="T23" fmla="*/ 94 h 111"/>
                <a:gd name="T24" fmla="*/ 41 w 70"/>
                <a:gd name="T25" fmla="*/ 100 h 111"/>
                <a:gd name="T26" fmla="*/ 35 w 70"/>
                <a:gd name="T27" fmla="*/ 111 h 111"/>
                <a:gd name="T28" fmla="*/ 30 w 70"/>
                <a:gd name="T29" fmla="*/ 105 h 111"/>
                <a:gd name="T30" fmla="*/ 27 w 70"/>
                <a:gd name="T31" fmla="*/ 105 h 111"/>
                <a:gd name="T32" fmla="*/ 19 w 70"/>
                <a:gd name="T33" fmla="*/ 105 h 111"/>
                <a:gd name="T34" fmla="*/ 16 w 70"/>
                <a:gd name="T35" fmla="*/ 102 h 111"/>
                <a:gd name="T36" fmla="*/ 14 w 70"/>
                <a:gd name="T37" fmla="*/ 105 h 111"/>
                <a:gd name="T38" fmla="*/ 11 w 70"/>
                <a:gd name="T39" fmla="*/ 108 h 111"/>
                <a:gd name="T40" fmla="*/ 3 w 70"/>
                <a:gd name="T41" fmla="*/ 100 h 111"/>
                <a:gd name="T42" fmla="*/ 3 w 70"/>
                <a:gd name="T43" fmla="*/ 92 h 111"/>
                <a:gd name="T44" fmla="*/ 8 w 70"/>
                <a:gd name="T45" fmla="*/ 94 h 111"/>
                <a:gd name="T46" fmla="*/ 6 w 70"/>
                <a:gd name="T47" fmla="*/ 86 h 111"/>
                <a:gd name="T48" fmla="*/ 6 w 70"/>
                <a:gd name="T49" fmla="*/ 81 h 111"/>
                <a:gd name="T50" fmla="*/ 8 w 70"/>
                <a:gd name="T51" fmla="*/ 81 h 111"/>
                <a:gd name="T52" fmla="*/ 11 w 70"/>
                <a:gd name="T53" fmla="*/ 78 h 111"/>
                <a:gd name="T54" fmla="*/ 14 w 70"/>
                <a:gd name="T55" fmla="*/ 73 h 111"/>
                <a:gd name="T56" fmla="*/ 16 w 70"/>
                <a:gd name="T57" fmla="*/ 78 h 111"/>
                <a:gd name="T58" fmla="*/ 22 w 70"/>
                <a:gd name="T59" fmla="*/ 78 h 111"/>
                <a:gd name="T60" fmla="*/ 30 w 70"/>
                <a:gd name="T61" fmla="*/ 81 h 111"/>
                <a:gd name="T62" fmla="*/ 33 w 70"/>
                <a:gd name="T63" fmla="*/ 75 h 111"/>
                <a:gd name="T64" fmla="*/ 35 w 70"/>
                <a:gd name="T65" fmla="*/ 70 h 111"/>
                <a:gd name="T66" fmla="*/ 35 w 70"/>
                <a:gd name="T67" fmla="*/ 67 h 111"/>
                <a:gd name="T68" fmla="*/ 35 w 70"/>
                <a:gd name="T69" fmla="*/ 59 h 111"/>
                <a:gd name="T70" fmla="*/ 30 w 70"/>
                <a:gd name="T71" fmla="*/ 51 h 111"/>
                <a:gd name="T72" fmla="*/ 30 w 70"/>
                <a:gd name="T73" fmla="*/ 49 h 111"/>
                <a:gd name="T74" fmla="*/ 33 w 70"/>
                <a:gd name="T75" fmla="*/ 46 h 111"/>
                <a:gd name="T76" fmla="*/ 35 w 70"/>
                <a:gd name="T77" fmla="*/ 40 h 111"/>
                <a:gd name="T78" fmla="*/ 35 w 70"/>
                <a:gd name="T79" fmla="*/ 32 h 111"/>
                <a:gd name="T80" fmla="*/ 33 w 70"/>
                <a:gd name="T81" fmla="*/ 32 h 111"/>
                <a:gd name="T82" fmla="*/ 24 w 70"/>
                <a:gd name="T83" fmla="*/ 3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 h="111">
                  <a:moveTo>
                    <a:pt x="27" y="22"/>
                  </a:moveTo>
                  <a:lnTo>
                    <a:pt x="27" y="22"/>
                  </a:lnTo>
                  <a:lnTo>
                    <a:pt x="33" y="24"/>
                  </a:lnTo>
                  <a:lnTo>
                    <a:pt x="38" y="24"/>
                  </a:lnTo>
                  <a:lnTo>
                    <a:pt x="38" y="24"/>
                  </a:lnTo>
                  <a:lnTo>
                    <a:pt x="43" y="24"/>
                  </a:lnTo>
                  <a:lnTo>
                    <a:pt x="43" y="24"/>
                  </a:lnTo>
                  <a:lnTo>
                    <a:pt x="49" y="24"/>
                  </a:lnTo>
                  <a:lnTo>
                    <a:pt x="49" y="24"/>
                  </a:lnTo>
                  <a:lnTo>
                    <a:pt x="49" y="19"/>
                  </a:lnTo>
                  <a:lnTo>
                    <a:pt x="49" y="19"/>
                  </a:lnTo>
                  <a:lnTo>
                    <a:pt x="51" y="11"/>
                  </a:lnTo>
                  <a:lnTo>
                    <a:pt x="51" y="5"/>
                  </a:lnTo>
                  <a:lnTo>
                    <a:pt x="54" y="3"/>
                  </a:lnTo>
                  <a:lnTo>
                    <a:pt x="54" y="0"/>
                  </a:lnTo>
                  <a:lnTo>
                    <a:pt x="54" y="0"/>
                  </a:lnTo>
                  <a:lnTo>
                    <a:pt x="70" y="3"/>
                  </a:lnTo>
                  <a:lnTo>
                    <a:pt x="70" y="3"/>
                  </a:lnTo>
                  <a:lnTo>
                    <a:pt x="70" y="13"/>
                  </a:lnTo>
                  <a:lnTo>
                    <a:pt x="68" y="19"/>
                  </a:lnTo>
                  <a:lnTo>
                    <a:pt x="68" y="19"/>
                  </a:lnTo>
                  <a:lnTo>
                    <a:pt x="68" y="22"/>
                  </a:lnTo>
                  <a:lnTo>
                    <a:pt x="65" y="35"/>
                  </a:lnTo>
                  <a:lnTo>
                    <a:pt x="65" y="35"/>
                  </a:lnTo>
                  <a:lnTo>
                    <a:pt x="65" y="46"/>
                  </a:lnTo>
                  <a:lnTo>
                    <a:pt x="65" y="54"/>
                  </a:lnTo>
                  <a:lnTo>
                    <a:pt x="65" y="54"/>
                  </a:lnTo>
                  <a:lnTo>
                    <a:pt x="60" y="62"/>
                  </a:lnTo>
                  <a:lnTo>
                    <a:pt x="57" y="65"/>
                  </a:lnTo>
                  <a:lnTo>
                    <a:pt x="57" y="65"/>
                  </a:lnTo>
                  <a:lnTo>
                    <a:pt x="54" y="67"/>
                  </a:lnTo>
                  <a:lnTo>
                    <a:pt x="54" y="67"/>
                  </a:lnTo>
                  <a:lnTo>
                    <a:pt x="51" y="78"/>
                  </a:lnTo>
                  <a:lnTo>
                    <a:pt x="51" y="86"/>
                  </a:lnTo>
                  <a:lnTo>
                    <a:pt x="49" y="94"/>
                  </a:lnTo>
                  <a:lnTo>
                    <a:pt x="49" y="94"/>
                  </a:lnTo>
                  <a:lnTo>
                    <a:pt x="46" y="97"/>
                  </a:lnTo>
                  <a:lnTo>
                    <a:pt x="43" y="100"/>
                  </a:lnTo>
                  <a:lnTo>
                    <a:pt x="41" y="100"/>
                  </a:lnTo>
                  <a:lnTo>
                    <a:pt x="38" y="105"/>
                  </a:lnTo>
                  <a:lnTo>
                    <a:pt x="38" y="105"/>
                  </a:lnTo>
                  <a:lnTo>
                    <a:pt x="35" y="111"/>
                  </a:lnTo>
                  <a:lnTo>
                    <a:pt x="33" y="111"/>
                  </a:lnTo>
                  <a:lnTo>
                    <a:pt x="33" y="108"/>
                  </a:lnTo>
                  <a:lnTo>
                    <a:pt x="30" y="105"/>
                  </a:lnTo>
                  <a:lnTo>
                    <a:pt x="30" y="105"/>
                  </a:lnTo>
                  <a:lnTo>
                    <a:pt x="27" y="105"/>
                  </a:lnTo>
                  <a:lnTo>
                    <a:pt x="27" y="105"/>
                  </a:lnTo>
                  <a:lnTo>
                    <a:pt x="27" y="105"/>
                  </a:lnTo>
                  <a:lnTo>
                    <a:pt x="22" y="108"/>
                  </a:lnTo>
                  <a:lnTo>
                    <a:pt x="19" y="105"/>
                  </a:lnTo>
                  <a:lnTo>
                    <a:pt x="19" y="105"/>
                  </a:lnTo>
                  <a:lnTo>
                    <a:pt x="16" y="102"/>
                  </a:lnTo>
                  <a:lnTo>
                    <a:pt x="16" y="102"/>
                  </a:lnTo>
                  <a:lnTo>
                    <a:pt x="14" y="105"/>
                  </a:lnTo>
                  <a:lnTo>
                    <a:pt x="14" y="105"/>
                  </a:lnTo>
                  <a:lnTo>
                    <a:pt x="14" y="105"/>
                  </a:lnTo>
                  <a:lnTo>
                    <a:pt x="11" y="108"/>
                  </a:lnTo>
                  <a:lnTo>
                    <a:pt x="11" y="108"/>
                  </a:lnTo>
                  <a:lnTo>
                    <a:pt x="11" y="108"/>
                  </a:lnTo>
                  <a:lnTo>
                    <a:pt x="6" y="108"/>
                  </a:lnTo>
                  <a:lnTo>
                    <a:pt x="6" y="108"/>
                  </a:lnTo>
                  <a:lnTo>
                    <a:pt x="3" y="100"/>
                  </a:lnTo>
                  <a:lnTo>
                    <a:pt x="0" y="97"/>
                  </a:lnTo>
                  <a:lnTo>
                    <a:pt x="0" y="97"/>
                  </a:lnTo>
                  <a:lnTo>
                    <a:pt x="3" y="92"/>
                  </a:lnTo>
                  <a:lnTo>
                    <a:pt x="6" y="94"/>
                  </a:lnTo>
                  <a:lnTo>
                    <a:pt x="6" y="97"/>
                  </a:lnTo>
                  <a:lnTo>
                    <a:pt x="8" y="94"/>
                  </a:lnTo>
                  <a:lnTo>
                    <a:pt x="8" y="94"/>
                  </a:lnTo>
                  <a:lnTo>
                    <a:pt x="8" y="92"/>
                  </a:lnTo>
                  <a:lnTo>
                    <a:pt x="6" y="86"/>
                  </a:lnTo>
                  <a:lnTo>
                    <a:pt x="6" y="81"/>
                  </a:lnTo>
                  <a:lnTo>
                    <a:pt x="6" y="81"/>
                  </a:lnTo>
                  <a:lnTo>
                    <a:pt x="6" y="81"/>
                  </a:lnTo>
                  <a:lnTo>
                    <a:pt x="8" y="81"/>
                  </a:lnTo>
                  <a:lnTo>
                    <a:pt x="8" y="81"/>
                  </a:lnTo>
                  <a:lnTo>
                    <a:pt x="8" y="81"/>
                  </a:lnTo>
                  <a:lnTo>
                    <a:pt x="11" y="81"/>
                  </a:lnTo>
                  <a:lnTo>
                    <a:pt x="11" y="81"/>
                  </a:lnTo>
                  <a:lnTo>
                    <a:pt x="11" y="78"/>
                  </a:lnTo>
                  <a:lnTo>
                    <a:pt x="11" y="78"/>
                  </a:lnTo>
                  <a:lnTo>
                    <a:pt x="14" y="73"/>
                  </a:lnTo>
                  <a:lnTo>
                    <a:pt x="14" y="73"/>
                  </a:lnTo>
                  <a:lnTo>
                    <a:pt x="14" y="75"/>
                  </a:lnTo>
                  <a:lnTo>
                    <a:pt x="16" y="75"/>
                  </a:lnTo>
                  <a:lnTo>
                    <a:pt x="16" y="78"/>
                  </a:lnTo>
                  <a:lnTo>
                    <a:pt x="16" y="78"/>
                  </a:lnTo>
                  <a:lnTo>
                    <a:pt x="22" y="78"/>
                  </a:lnTo>
                  <a:lnTo>
                    <a:pt x="22" y="78"/>
                  </a:lnTo>
                  <a:lnTo>
                    <a:pt x="22" y="78"/>
                  </a:lnTo>
                  <a:lnTo>
                    <a:pt x="24" y="78"/>
                  </a:lnTo>
                  <a:lnTo>
                    <a:pt x="30" y="81"/>
                  </a:lnTo>
                  <a:lnTo>
                    <a:pt x="30" y="81"/>
                  </a:lnTo>
                  <a:lnTo>
                    <a:pt x="30" y="81"/>
                  </a:lnTo>
                  <a:lnTo>
                    <a:pt x="33" y="75"/>
                  </a:lnTo>
                  <a:lnTo>
                    <a:pt x="33" y="75"/>
                  </a:lnTo>
                  <a:lnTo>
                    <a:pt x="33" y="70"/>
                  </a:lnTo>
                  <a:lnTo>
                    <a:pt x="35" y="70"/>
                  </a:lnTo>
                  <a:lnTo>
                    <a:pt x="35" y="67"/>
                  </a:lnTo>
                  <a:lnTo>
                    <a:pt x="35" y="67"/>
                  </a:lnTo>
                  <a:lnTo>
                    <a:pt x="35" y="67"/>
                  </a:lnTo>
                  <a:lnTo>
                    <a:pt x="35" y="62"/>
                  </a:lnTo>
                  <a:lnTo>
                    <a:pt x="35" y="62"/>
                  </a:lnTo>
                  <a:lnTo>
                    <a:pt x="35" y="59"/>
                  </a:lnTo>
                  <a:lnTo>
                    <a:pt x="33" y="57"/>
                  </a:lnTo>
                  <a:lnTo>
                    <a:pt x="33" y="57"/>
                  </a:lnTo>
                  <a:lnTo>
                    <a:pt x="30" y="51"/>
                  </a:lnTo>
                  <a:lnTo>
                    <a:pt x="30" y="51"/>
                  </a:lnTo>
                  <a:lnTo>
                    <a:pt x="30" y="49"/>
                  </a:lnTo>
                  <a:lnTo>
                    <a:pt x="30" y="49"/>
                  </a:lnTo>
                  <a:lnTo>
                    <a:pt x="33" y="49"/>
                  </a:lnTo>
                  <a:lnTo>
                    <a:pt x="33" y="46"/>
                  </a:lnTo>
                  <a:lnTo>
                    <a:pt x="33" y="46"/>
                  </a:lnTo>
                  <a:lnTo>
                    <a:pt x="33" y="43"/>
                  </a:lnTo>
                  <a:lnTo>
                    <a:pt x="33" y="43"/>
                  </a:lnTo>
                  <a:lnTo>
                    <a:pt x="35" y="40"/>
                  </a:lnTo>
                  <a:lnTo>
                    <a:pt x="35" y="38"/>
                  </a:lnTo>
                  <a:lnTo>
                    <a:pt x="35" y="38"/>
                  </a:lnTo>
                  <a:lnTo>
                    <a:pt x="35" y="32"/>
                  </a:lnTo>
                  <a:lnTo>
                    <a:pt x="35" y="32"/>
                  </a:lnTo>
                  <a:lnTo>
                    <a:pt x="33" y="32"/>
                  </a:lnTo>
                  <a:lnTo>
                    <a:pt x="33" y="32"/>
                  </a:lnTo>
                  <a:lnTo>
                    <a:pt x="27" y="32"/>
                  </a:lnTo>
                  <a:lnTo>
                    <a:pt x="27" y="32"/>
                  </a:lnTo>
                  <a:lnTo>
                    <a:pt x="24" y="30"/>
                  </a:lnTo>
                  <a:lnTo>
                    <a:pt x="27" y="22"/>
                  </a:lnTo>
                  <a:lnTo>
                    <a:pt x="27" y="22"/>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37"/>
            <p:cNvSpPr>
              <a:spLocks/>
            </p:cNvSpPr>
            <p:nvPr/>
          </p:nvSpPr>
          <p:spPr bwMode="auto">
            <a:xfrm>
              <a:off x="2459039" y="5021262"/>
              <a:ext cx="115888" cy="133350"/>
            </a:xfrm>
            <a:custGeom>
              <a:avLst/>
              <a:gdLst>
                <a:gd name="T0" fmla="*/ 38 w 73"/>
                <a:gd name="T1" fmla="*/ 81 h 84"/>
                <a:gd name="T2" fmla="*/ 43 w 73"/>
                <a:gd name="T3" fmla="*/ 81 h 84"/>
                <a:gd name="T4" fmla="*/ 52 w 73"/>
                <a:gd name="T5" fmla="*/ 84 h 84"/>
                <a:gd name="T6" fmla="*/ 57 w 73"/>
                <a:gd name="T7" fmla="*/ 84 h 84"/>
                <a:gd name="T8" fmla="*/ 62 w 73"/>
                <a:gd name="T9" fmla="*/ 70 h 84"/>
                <a:gd name="T10" fmla="*/ 62 w 73"/>
                <a:gd name="T11" fmla="*/ 68 h 84"/>
                <a:gd name="T12" fmla="*/ 62 w 73"/>
                <a:gd name="T13" fmla="*/ 65 h 84"/>
                <a:gd name="T14" fmla="*/ 65 w 73"/>
                <a:gd name="T15" fmla="*/ 62 h 84"/>
                <a:gd name="T16" fmla="*/ 70 w 73"/>
                <a:gd name="T17" fmla="*/ 57 h 84"/>
                <a:gd name="T18" fmla="*/ 70 w 73"/>
                <a:gd name="T19" fmla="*/ 54 h 84"/>
                <a:gd name="T20" fmla="*/ 70 w 73"/>
                <a:gd name="T21" fmla="*/ 52 h 84"/>
                <a:gd name="T22" fmla="*/ 65 w 73"/>
                <a:gd name="T23" fmla="*/ 46 h 84"/>
                <a:gd name="T24" fmla="*/ 70 w 73"/>
                <a:gd name="T25" fmla="*/ 38 h 84"/>
                <a:gd name="T26" fmla="*/ 70 w 73"/>
                <a:gd name="T27" fmla="*/ 35 h 84"/>
                <a:gd name="T28" fmla="*/ 73 w 73"/>
                <a:gd name="T29" fmla="*/ 33 h 84"/>
                <a:gd name="T30" fmla="*/ 70 w 73"/>
                <a:gd name="T31" fmla="*/ 25 h 84"/>
                <a:gd name="T32" fmla="*/ 70 w 73"/>
                <a:gd name="T33" fmla="*/ 17 h 84"/>
                <a:gd name="T34" fmla="*/ 68 w 73"/>
                <a:gd name="T35" fmla="*/ 11 h 84"/>
                <a:gd name="T36" fmla="*/ 65 w 73"/>
                <a:gd name="T37" fmla="*/ 11 h 84"/>
                <a:gd name="T38" fmla="*/ 60 w 73"/>
                <a:gd name="T39" fmla="*/ 8 h 84"/>
                <a:gd name="T40" fmla="*/ 54 w 73"/>
                <a:gd name="T41" fmla="*/ 6 h 84"/>
                <a:gd name="T42" fmla="*/ 49 w 73"/>
                <a:gd name="T43" fmla="*/ 6 h 84"/>
                <a:gd name="T44" fmla="*/ 49 w 73"/>
                <a:gd name="T45" fmla="*/ 0 h 84"/>
                <a:gd name="T46" fmla="*/ 41 w 73"/>
                <a:gd name="T47" fmla="*/ 3 h 84"/>
                <a:gd name="T48" fmla="*/ 38 w 73"/>
                <a:gd name="T49" fmla="*/ 6 h 84"/>
                <a:gd name="T50" fmla="*/ 27 w 73"/>
                <a:gd name="T51" fmla="*/ 17 h 84"/>
                <a:gd name="T52" fmla="*/ 22 w 73"/>
                <a:gd name="T53" fmla="*/ 25 h 84"/>
                <a:gd name="T54" fmla="*/ 19 w 73"/>
                <a:gd name="T55" fmla="*/ 27 h 84"/>
                <a:gd name="T56" fmla="*/ 16 w 73"/>
                <a:gd name="T57" fmla="*/ 27 h 84"/>
                <a:gd name="T58" fmla="*/ 0 w 73"/>
                <a:gd name="T59" fmla="*/ 27 h 84"/>
                <a:gd name="T60" fmla="*/ 6 w 73"/>
                <a:gd name="T61" fmla="*/ 33 h 84"/>
                <a:gd name="T62" fmla="*/ 6 w 73"/>
                <a:gd name="T63" fmla="*/ 41 h 84"/>
                <a:gd name="T64" fmla="*/ 14 w 73"/>
                <a:gd name="T65" fmla="*/ 54 h 84"/>
                <a:gd name="T66" fmla="*/ 22 w 73"/>
                <a:gd name="T67" fmla="*/ 62 h 84"/>
                <a:gd name="T68" fmla="*/ 22 w 73"/>
                <a:gd name="T69" fmla="*/ 70 h 84"/>
                <a:gd name="T70" fmla="*/ 30 w 73"/>
                <a:gd name="T71" fmla="*/ 76 h 84"/>
                <a:gd name="T72" fmla="*/ 38 w 73"/>
                <a:gd name="T73" fmla="*/ 81 h 84"/>
                <a:gd name="T74" fmla="*/ 38 w 73"/>
                <a:gd name="T75" fmla="*/ 8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 h="84">
                  <a:moveTo>
                    <a:pt x="38" y="81"/>
                  </a:moveTo>
                  <a:lnTo>
                    <a:pt x="38" y="81"/>
                  </a:lnTo>
                  <a:lnTo>
                    <a:pt x="41" y="81"/>
                  </a:lnTo>
                  <a:lnTo>
                    <a:pt x="43" y="81"/>
                  </a:lnTo>
                  <a:lnTo>
                    <a:pt x="52" y="84"/>
                  </a:lnTo>
                  <a:lnTo>
                    <a:pt x="52" y="84"/>
                  </a:lnTo>
                  <a:lnTo>
                    <a:pt x="54" y="84"/>
                  </a:lnTo>
                  <a:lnTo>
                    <a:pt x="57" y="84"/>
                  </a:lnTo>
                  <a:lnTo>
                    <a:pt x="57" y="84"/>
                  </a:lnTo>
                  <a:lnTo>
                    <a:pt x="62" y="70"/>
                  </a:lnTo>
                  <a:lnTo>
                    <a:pt x="62" y="70"/>
                  </a:lnTo>
                  <a:lnTo>
                    <a:pt x="62" y="68"/>
                  </a:lnTo>
                  <a:lnTo>
                    <a:pt x="62" y="68"/>
                  </a:lnTo>
                  <a:lnTo>
                    <a:pt x="62" y="65"/>
                  </a:lnTo>
                  <a:lnTo>
                    <a:pt x="65" y="62"/>
                  </a:lnTo>
                  <a:lnTo>
                    <a:pt x="65" y="62"/>
                  </a:lnTo>
                  <a:lnTo>
                    <a:pt x="68" y="57"/>
                  </a:lnTo>
                  <a:lnTo>
                    <a:pt x="70" y="57"/>
                  </a:lnTo>
                  <a:lnTo>
                    <a:pt x="70" y="54"/>
                  </a:lnTo>
                  <a:lnTo>
                    <a:pt x="70" y="54"/>
                  </a:lnTo>
                  <a:lnTo>
                    <a:pt x="68" y="52"/>
                  </a:lnTo>
                  <a:lnTo>
                    <a:pt x="70" y="52"/>
                  </a:lnTo>
                  <a:lnTo>
                    <a:pt x="65" y="46"/>
                  </a:lnTo>
                  <a:lnTo>
                    <a:pt x="65" y="46"/>
                  </a:lnTo>
                  <a:lnTo>
                    <a:pt x="70" y="41"/>
                  </a:lnTo>
                  <a:lnTo>
                    <a:pt x="70" y="38"/>
                  </a:lnTo>
                  <a:lnTo>
                    <a:pt x="70" y="35"/>
                  </a:lnTo>
                  <a:lnTo>
                    <a:pt x="70" y="35"/>
                  </a:lnTo>
                  <a:lnTo>
                    <a:pt x="73" y="33"/>
                  </a:lnTo>
                  <a:lnTo>
                    <a:pt x="73" y="33"/>
                  </a:lnTo>
                  <a:lnTo>
                    <a:pt x="70" y="25"/>
                  </a:lnTo>
                  <a:lnTo>
                    <a:pt x="70" y="25"/>
                  </a:lnTo>
                  <a:lnTo>
                    <a:pt x="73" y="19"/>
                  </a:lnTo>
                  <a:lnTo>
                    <a:pt x="70" y="17"/>
                  </a:lnTo>
                  <a:lnTo>
                    <a:pt x="70" y="17"/>
                  </a:lnTo>
                  <a:lnTo>
                    <a:pt x="68" y="11"/>
                  </a:lnTo>
                  <a:lnTo>
                    <a:pt x="65" y="11"/>
                  </a:lnTo>
                  <a:lnTo>
                    <a:pt x="65" y="11"/>
                  </a:lnTo>
                  <a:lnTo>
                    <a:pt x="62" y="11"/>
                  </a:lnTo>
                  <a:lnTo>
                    <a:pt x="60" y="8"/>
                  </a:lnTo>
                  <a:lnTo>
                    <a:pt x="57" y="6"/>
                  </a:lnTo>
                  <a:lnTo>
                    <a:pt x="54" y="6"/>
                  </a:lnTo>
                  <a:lnTo>
                    <a:pt x="54" y="6"/>
                  </a:lnTo>
                  <a:lnTo>
                    <a:pt x="49" y="6"/>
                  </a:lnTo>
                  <a:lnTo>
                    <a:pt x="49" y="0"/>
                  </a:lnTo>
                  <a:lnTo>
                    <a:pt x="49" y="0"/>
                  </a:lnTo>
                  <a:lnTo>
                    <a:pt x="41" y="3"/>
                  </a:lnTo>
                  <a:lnTo>
                    <a:pt x="41" y="3"/>
                  </a:lnTo>
                  <a:lnTo>
                    <a:pt x="38" y="6"/>
                  </a:lnTo>
                  <a:lnTo>
                    <a:pt x="38" y="6"/>
                  </a:lnTo>
                  <a:lnTo>
                    <a:pt x="33" y="8"/>
                  </a:lnTo>
                  <a:lnTo>
                    <a:pt x="27" y="17"/>
                  </a:lnTo>
                  <a:lnTo>
                    <a:pt x="25" y="22"/>
                  </a:lnTo>
                  <a:lnTo>
                    <a:pt x="22" y="25"/>
                  </a:lnTo>
                  <a:lnTo>
                    <a:pt x="22" y="25"/>
                  </a:lnTo>
                  <a:lnTo>
                    <a:pt x="19" y="27"/>
                  </a:lnTo>
                  <a:lnTo>
                    <a:pt x="16" y="27"/>
                  </a:lnTo>
                  <a:lnTo>
                    <a:pt x="16" y="27"/>
                  </a:lnTo>
                  <a:lnTo>
                    <a:pt x="8" y="25"/>
                  </a:lnTo>
                  <a:lnTo>
                    <a:pt x="0" y="27"/>
                  </a:lnTo>
                  <a:lnTo>
                    <a:pt x="0" y="27"/>
                  </a:lnTo>
                  <a:lnTo>
                    <a:pt x="6" y="33"/>
                  </a:lnTo>
                  <a:lnTo>
                    <a:pt x="6" y="41"/>
                  </a:lnTo>
                  <a:lnTo>
                    <a:pt x="6" y="41"/>
                  </a:lnTo>
                  <a:lnTo>
                    <a:pt x="8" y="49"/>
                  </a:lnTo>
                  <a:lnTo>
                    <a:pt x="14" y="54"/>
                  </a:lnTo>
                  <a:lnTo>
                    <a:pt x="14" y="54"/>
                  </a:lnTo>
                  <a:lnTo>
                    <a:pt x="22" y="62"/>
                  </a:lnTo>
                  <a:lnTo>
                    <a:pt x="22" y="62"/>
                  </a:lnTo>
                  <a:lnTo>
                    <a:pt x="22" y="70"/>
                  </a:lnTo>
                  <a:lnTo>
                    <a:pt x="25" y="73"/>
                  </a:lnTo>
                  <a:lnTo>
                    <a:pt x="30" y="76"/>
                  </a:lnTo>
                  <a:lnTo>
                    <a:pt x="30" y="76"/>
                  </a:lnTo>
                  <a:lnTo>
                    <a:pt x="38" y="81"/>
                  </a:lnTo>
                  <a:lnTo>
                    <a:pt x="38" y="81"/>
                  </a:lnTo>
                  <a:lnTo>
                    <a:pt x="38" y="81"/>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38"/>
            <p:cNvSpPr>
              <a:spLocks/>
            </p:cNvSpPr>
            <p:nvPr/>
          </p:nvSpPr>
          <p:spPr bwMode="auto">
            <a:xfrm>
              <a:off x="2382839" y="5064125"/>
              <a:ext cx="136525" cy="171450"/>
            </a:xfrm>
            <a:custGeom>
              <a:avLst/>
              <a:gdLst>
                <a:gd name="T0" fmla="*/ 0 w 86"/>
                <a:gd name="T1" fmla="*/ 87 h 108"/>
                <a:gd name="T2" fmla="*/ 11 w 86"/>
                <a:gd name="T3" fmla="*/ 52 h 108"/>
                <a:gd name="T4" fmla="*/ 11 w 86"/>
                <a:gd name="T5" fmla="*/ 8 h 108"/>
                <a:gd name="T6" fmla="*/ 27 w 86"/>
                <a:gd name="T7" fmla="*/ 6 h 108"/>
                <a:gd name="T8" fmla="*/ 35 w 86"/>
                <a:gd name="T9" fmla="*/ 6 h 108"/>
                <a:gd name="T10" fmla="*/ 40 w 86"/>
                <a:gd name="T11" fmla="*/ 6 h 108"/>
                <a:gd name="T12" fmla="*/ 43 w 86"/>
                <a:gd name="T13" fmla="*/ 3 h 108"/>
                <a:gd name="T14" fmla="*/ 46 w 86"/>
                <a:gd name="T15" fmla="*/ 3 h 108"/>
                <a:gd name="T16" fmla="*/ 48 w 86"/>
                <a:gd name="T17" fmla="*/ 0 h 108"/>
                <a:gd name="T18" fmla="*/ 54 w 86"/>
                <a:gd name="T19" fmla="*/ 14 h 108"/>
                <a:gd name="T20" fmla="*/ 56 w 86"/>
                <a:gd name="T21" fmla="*/ 22 h 108"/>
                <a:gd name="T22" fmla="*/ 62 w 86"/>
                <a:gd name="T23" fmla="*/ 27 h 108"/>
                <a:gd name="T24" fmla="*/ 70 w 86"/>
                <a:gd name="T25" fmla="*/ 35 h 108"/>
                <a:gd name="T26" fmla="*/ 73 w 86"/>
                <a:gd name="T27" fmla="*/ 46 h 108"/>
                <a:gd name="T28" fmla="*/ 78 w 86"/>
                <a:gd name="T29" fmla="*/ 49 h 108"/>
                <a:gd name="T30" fmla="*/ 86 w 86"/>
                <a:gd name="T31" fmla="*/ 54 h 108"/>
                <a:gd name="T32" fmla="*/ 83 w 86"/>
                <a:gd name="T33" fmla="*/ 57 h 108"/>
                <a:gd name="T34" fmla="*/ 78 w 86"/>
                <a:gd name="T35" fmla="*/ 57 h 108"/>
                <a:gd name="T36" fmla="*/ 75 w 86"/>
                <a:gd name="T37" fmla="*/ 60 h 108"/>
                <a:gd name="T38" fmla="*/ 70 w 86"/>
                <a:gd name="T39" fmla="*/ 65 h 108"/>
                <a:gd name="T40" fmla="*/ 67 w 86"/>
                <a:gd name="T41" fmla="*/ 68 h 108"/>
                <a:gd name="T42" fmla="*/ 62 w 86"/>
                <a:gd name="T43" fmla="*/ 76 h 108"/>
                <a:gd name="T44" fmla="*/ 56 w 86"/>
                <a:gd name="T45" fmla="*/ 84 h 108"/>
                <a:gd name="T46" fmla="*/ 54 w 86"/>
                <a:gd name="T47" fmla="*/ 92 h 108"/>
                <a:gd name="T48" fmla="*/ 43 w 86"/>
                <a:gd name="T49" fmla="*/ 95 h 108"/>
                <a:gd name="T50" fmla="*/ 40 w 86"/>
                <a:gd name="T51" fmla="*/ 95 h 108"/>
                <a:gd name="T52" fmla="*/ 37 w 86"/>
                <a:gd name="T53" fmla="*/ 92 h 108"/>
                <a:gd name="T54" fmla="*/ 35 w 86"/>
                <a:gd name="T55" fmla="*/ 92 h 108"/>
                <a:gd name="T56" fmla="*/ 27 w 86"/>
                <a:gd name="T57" fmla="*/ 92 h 108"/>
                <a:gd name="T58" fmla="*/ 27 w 86"/>
                <a:gd name="T59" fmla="*/ 97 h 108"/>
                <a:gd name="T60" fmla="*/ 27 w 86"/>
                <a:gd name="T61" fmla="*/ 100 h 108"/>
                <a:gd name="T62" fmla="*/ 21 w 86"/>
                <a:gd name="T63" fmla="*/ 103 h 108"/>
                <a:gd name="T64" fmla="*/ 21 w 86"/>
                <a:gd name="T65" fmla="*/ 105 h 108"/>
                <a:gd name="T66" fmla="*/ 19 w 86"/>
                <a:gd name="T67" fmla="*/ 105 h 108"/>
                <a:gd name="T68" fmla="*/ 16 w 86"/>
                <a:gd name="T69" fmla="*/ 105 h 108"/>
                <a:gd name="T70" fmla="*/ 16 w 86"/>
                <a:gd name="T71" fmla="*/ 108 h 108"/>
                <a:gd name="T72" fmla="*/ 11 w 86"/>
                <a:gd name="T73" fmla="*/ 108 h 108"/>
                <a:gd name="T74" fmla="*/ 8 w 86"/>
                <a:gd name="T75" fmla="*/ 105 h 108"/>
                <a:gd name="T76" fmla="*/ 11 w 86"/>
                <a:gd name="T77" fmla="*/ 103 h 108"/>
                <a:gd name="T78" fmla="*/ 8 w 86"/>
                <a:gd name="T79" fmla="*/ 95 h 108"/>
                <a:gd name="T80" fmla="*/ 0 w 86"/>
                <a:gd name="T81" fmla="*/ 8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08">
                  <a:moveTo>
                    <a:pt x="0" y="87"/>
                  </a:moveTo>
                  <a:lnTo>
                    <a:pt x="0" y="87"/>
                  </a:lnTo>
                  <a:lnTo>
                    <a:pt x="0" y="52"/>
                  </a:lnTo>
                  <a:lnTo>
                    <a:pt x="11" y="52"/>
                  </a:lnTo>
                  <a:lnTo>
                    <a:pt x="11" y="8"/>
                  </a:lnTo>
                  <a:lnTo>
                    <a:pt x="11" y="8"/>
                  </a:lnTo>
                  <a:lnTo>
                    <a:pt x="27" y="6"/>
                  </a:lnTo>
                  <a:lnTo>
                    <a:pt x="27" y="6"/>
                  </a:lnTo>
                  <a:lnTo>
                    <a:pt x="32" y="6"/>
                  </a:lnTo>
                  <a:lnTo>
                    <a:pt x="35" y="6"/>
                  </a:lnTo>
                  <a:lnTo>
                    <a:pt x="37" y="8"/>
                  </a:lnTo>
                  <a:lnTo>
                    <a:pt x="40" y="6"/>
                  </a:lnTo>
                  <a:lnTo>
                    <a:pt x="40" y="6"/>
                  </a:lnTo>
                  <a:lnTo>
                    <a:pt x="43" y="3"/>
                  </a:lnTo>
                  <a:lnTo>
                    <a:pt x="46" y="3"/>
                  </a:lnTo>
                  <a:lnTo>
                    <a:pt x="46" y="3"/>
                  </a:lnTo>
                  <a:lnTo>
                    <a:pt x="48" y="0"/>
                  </a:lnTo>
                  <a:lnTo>
                    <a:pt x="48" y="0"/>
                  </a:lnTo>
                  <a:lnTo>
                    <a:pt x="54" y="6"/>
                  </a:lnTo>
                  <a:lnTo>
                    <a:pt x="54" y="14"/>
                  </a:lnTo>
                  <a:lnTo>
                    <a:pt x="54" y="14"/>
                  </a:lnTo>
                  <a:lnTo>
                    <a:pt x="56" y="22"/>
                  </a:lnTo>
                  <a:lnTo>
                    <a:pt x="62" y="27"/>
                  </a:lnTo>
                  <a:lnTo>
                    <a:pt x="62" y="27"/>
                  </a:lnTo>
                  <a:lnTo>
                    <a:pt x="70" y="35"/>
                  </a:lnTo>
                  <a:lnTo>
                    <a:pt x="70" y="35"/>
                  </a:lnTo>
                  <a:lnTo>
                    <a:pt x="70" y="43"/>
                  </a:lnTo>
                  <a:lnTo>
                    <a:pt x="73" y="46"/>
                  </a:lnTo>
                  <a:lnTo>
                    <a:pt x="78" y="49"/>
                  </a:lnTo>
                  <a:lnTo>
                    <a:pt x="78" y="49"/>
                  </a:lnTo>
                  <a:lnTo>
                    <a:pt x="86" y="54"/>
                  </a:lnTo>
                  <a:lnTo>
                    <a:pt x="86" y="54"/>
                  </a:lnTo>
                  <a:lnTo>
                    <a:pt x="86" y="54"/>
                  </a:lnTo>
                  <a:lnTo>
                    <a:pt x="83" y="57"/>
                  </a:lnTo>
                  <a:lnTo>
                    <a:pt x="78" y="57"/>
                  </a:lnTo>
                  <a:lnTo>
                    <a:pt x="78" y="57"/>
                  </a:lnTo>
                  <a:lnTo>
                    <a:pt x="78" y="60"/>
                  </a:lnTo>
                  <a:lnTo>
                    <a:pt x="75" y="60"/>
                  </a:lnTo>
                  <a:lnTo>
                    <a:pt x="75" y="62"/>
                  </a:lnTo>
                  <a:lnTo>
                    <a:pt x="70" y="65"/>
                  </a:lnTo>
                  <a:lnTo>
                    <a:pt x="70" y="65"/>
                  </a:lnTo>
                  <a:lnTo>
                    <a:pt x="67" y="68"/>
                  </a:lnTo>
                  <a:lnTo>
                    <a:pt x="62" y="76"/>
                  </a:lnTo>
                  <a:lnTo>
                    <a:pt x="62" y="76"/>
                  </a:lnTo>
                  <a:lnTo>
                    <a:pt x="59" y="81"/>
                  </a:lnTo>
                  <a:lnTo>
                    <a:pt x="56" y="84"/>
                  </a:lnTo>
                  <a:lnTo>
                    <a:pt x="54" y="92"/>
                  </a:lnTo>
                  <a:lnTo>
                    <a:pt x="54" y="92"/>
                  </a:lnTo>
                  <a:lnTo>
                    <a:pt x="46" y="95"/>
                  </a:lnTo>
                  <a:lnTo>
                    <a:pt x="43" y="95"/>
                  </a:lnTo>
                  <a:lnTo>
                    <a:pt x="40" y="95"/>
                  </a:lnTo>
                  <a:lnTo>
                    <a:pt x="40" y="95"/>
                  </a:lnTo>
                  <a:lnTo>
                    <a:pt x="37" y="92"/>
                  </a:lnTo>
                  <a:lnTo>
                    <a:pt x="37" y="92"/>
                  </a:lnTo>
                  <a:lnTo>
                    <a:pt x="35" y="92"/>
                  </a:lnTo>
                  <a:lnTo>
                    <a:pt x="35" y="92"/>
                  </a:lnTo>
                  <a:lnTo>
                    <a:pt x="29" y="92"/>
                  </a:lnTo>
                  <a:lnTo>
                    <a:pt x="27" y="92"/>
                  </a:lnTo>
                  <a:lnTo>
                    <a:pt x="24" y="95"/>
                  </a:lnTo>
                  <a:lnTo>
                    <a:pt x="27" y="97"/>
                  </a:lnTo>
                  <a:lnTo>
                    <a:pt x="27" y="97"/>
                  </a:lnTo>
                  <a:lnTo>
                    <a:pt x="27" y="100"/>
                  </a:lnTo>
                  <a:lnTo>
                    <a:pt x="24" y="100"/>
                  </a:lnTo>
                  <a:lnTo>
                    <a:pt x="21" y="103"/>
                  </a:lnTo>
                  <a:lnTo>
                    <a:pt x="21" y="105"/>
                  </a:lnTo>
                  <a:lnTo>
                    <a:pt x="21" y="105"/>
                  </a:lnTo>
                  <a:lnTo>
                    <a:pt x="19" y="105"/>
                  </a:lnTo>
                  <a:lnTo>
                    <a:pt x="19" y="105"/>
                  </a:lnTo>
                  <a:lnTo>
                    <a:pt x="19" y="105"/>
                  </a:lnTo>
                  <a:lnTo>
                    <a:pt x="16" y="105"/>
                  </a:lnTo>
                  <a:lnTo>
                    <a:pt x="16" y="105"/>
                  </a:lnTo>
                  <a:lnTo>
                    <a:pt x="16" y="108"/>
                  </a:lnTo>
                  <a:lnTo>
                    <a:pt x="11" y="108"/>
                  </a:lnTo>
                  <a:lnTo>
                    <a:pt x="11" y="108"/>
                  </a:lnTo>
                  <a:lnTo>
                    <a:pt x="8" y="108"/>
                  </a:lnTo>
                  <a:lnTo>
                    <a:pt x="8" y="105"/>
                  </a:lnTo>
                  <a:lnTo>
                    <a:pt x="11" y="103"/>
                  </a:lnTo>
                  <a:lnTo>
                    <a:pt x="11" y="103"/>
                  </a:lnTo>
                  <a:lnTo>
                    <a:pt x="11" y="100"/>
                  </a:lnTo>
                  <a:lnTo>
                    <a:pt x="8" y="95"/>
                  </a:lnTo>
                  <a:lnTo>
                    <a:pt x="5" y="89"/>
                  </a:lnTo>
                  <a:lnTo>
                    <a:pt x="0" y="87"/>
                  </a:lnTo>
                  <a:lnTo>
                    <a:pt x="0" y="87"/>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39"/>
            <p:cNvSpPr>
              <a:spLocks/>
            </p:cNvSpPr>
            <p:nvPr/>
          </p:nvSpPr>
          <p:spPr bwMode="auto">
            <a:xfrm>
              <a:off x="2271714" y="5048250"/>
              <a:ext cx="187325" cy="222250"/>
            </a:xfrm>
            <a:custGeom>
              <a:avLst/>
              <a:gdLst>
                <a:gd name="T0" fmla="*/ 0 w 118"/>
                <a:gd name="T1" fmla="*/ 5 h 140"/>
                <a:gd name="T2" fmla="*/ 5 w 118"/>
                <a:gd name="T3" fmla="*/ 24 h 140"/>
                <a:gd name="T4" fmla="*/ 10 w 118"/>
                <a:gd name="T5" fmla="*/ 35 h 140"/>
                <a:gd name="T6" fmla="*/ 10 w 118"/>
                <a:gd name="T7" fmla="*/ 45 h 140"/>
                <a:gd name="T8" fmla="*/ 21 w 118"/>
                <a:gd name="T9" fmla="*/ 67 h 140"/>
                <a:gd name="T10" fmla="*/ 24 w 118"/>
                <a:gd name="T11" fmla="*/ 72 h 140"/>
                <a:gd name="T12" fmla="*/ 24 w 118"/>
                <a:gd name="T13" fmla="*/ 83 h 140"/>
                <a:gd name="T14" fmla="*/ 24 w 118"/>
                <a:gd name="T15" fmla="*/ 94 h 140"/>
                <a:gd name="T16" fmla="*/ 29 w 118"/>
                <a:gd name="T17" fmla="*/ 121 h 140"/>
                <a:gd name="T18" fmla="*/ 29 w 118"/>
                <a:gd name="T19" fmla="*/ 129 h 140"/>
                <a:gd name="T20" fmla="*/ 35 w 118"/>
                <a:gd name="T21" fmla="*/ 137 h 140"/>
                <a:gd name="T22" fmla="*/ 45 w 118"/>
                <a:gd name="T23" fmla="*/ 132 h 140"/>
                <a:gd name="T24" fmla="*/ 48 w 118"/>
                <a:gd name="T25" fmla="*/ 132 h 140"/>
                <a:gd name="T26" fmla="*/ 48 w 118"/>
                <a:gd name="T27" fmla="*/ 140 h 140"/>
                <a:gd name="T28" fmla="*/ 54 w 118"/>
                <a:gd name="T29" fmla="*/ 140 h 140"/>
                <a:gd name="T30" fmla="*/ 62 w 118"/>
                <a:gd name="T31" fmla="*/ 137 h 140"/>
                <a:gd name="T32" fmla="*/ 67 w 118"/>
                <a:gd name="T33" fmla="*/ 134 h 140"/>
                <a:gd name="T34" fmla="*/ 70 w 118"/>
                <a:gd name="T35" fmla="*/ 97 h 140"/>
                <a:gd name="T36" fmla="*/ 81 w 118"/>
                <a:gd name="T37" fmla="*/ 62 h 140"/>
                <a:gd name="T38" fmla="*/ 81 w 118"/>
                <a:gd name="T39" fmla="*/ 18 h 140"/>
                <a:gd name="T40" fmla="*/ 97 w 118"/>
                <a:gd name="T41" fmla="*/ 16 h 140"/>
                <a:gd name="T42" fmla="*/ 105 w 118"/>
                <a:gd name="T43" fmla="*/ 16 h 140"/>
                <a:gd name="T44" fmla="*/ 110 w 118"/>
                <a:gd name="T45" fmla="*/ 16 h 140"/>
                <a:gd name="T46" fmla="*/ 113 w 118"/>
                <a:gd name="T47" fmla="*/ 13 h 140"/>
                <a:gd name="T48" fmla="*/ 116 w 118"/>
                <a:gd name="T49" fmla="*/ 13 h 140"/>
                <a:gd name="T50" fmla="*/ 118 w 118"/>
                <a:gd name="T51" fmla="*/ 10 h 140"/>
                <a:gd name="T52" fmla="*/ 116 w 118"/>
                <a:gd name="T53" fmla="*/ 5 h 140"/>
                <a:gd name="T54" fmla="*/ 110 w 118"/>
                <a:gd name="T55" fmla="*/ 5 h 140"/>
                <a:gd name="T56" fmla="*/ 99 w 118"/>
                <a:gd name="T57" fmla="*/ 8 h 140"/>
                <a:gd name="T58" fmla="*/ 89 w 118"/>
                <a:gd name="T59" fmla="*/ 10 h 140"/>
                <a:gd name="T60" fmla="*/ 75 w 118"/>
                <a:gd name="T61" fmla="*/ 10 h 140"/>
                <a:gd name="T62" fmla="*/ 70 w 118"/>
                <a:gd name="T63" fmla="*/ 10 h 140"/>
                <a:gd name="T64" fmla="*/ 70 w 118"/>
                <a:gd name="T65" fmla="*/ 10 h 140"/>
                <a:gd name="T66" fmla="*/ 56 w 118"/>
                <a:gd name="T67" fmla="*/ 5 h 140"/>
                <a:gd name="T68" fmla="*/ 27 w 118"/>
                <a:gd name="T69" fmla="*/ 5 h 140"/>
                <a:gd name="T70" fmla="*/ 18 w 118"/>
                <a:gd name="T71" fmla="*/ 2 h 140"/>
                <a:gd name="T72" fmla="*/ 13 w 118"/>
                <a:gd name="T73" fmla="*/ 0 h 140"/>
                <a:gd name="T74" fmla="*/ 10 w 118"/>
                <a:gd name="T75" fmla="*/ 2 h 140"/>
                <a:gd name="T76" fmla="*/ 0 w 118"/>
                <a:gd name="T77" fmla="*/ 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8" h="140">
                  <a:moveTo>
                    <a:pt x="0" y="5"/>
                  </a:moveTo>
                  <a:lnTo>
                    <a:pt x="0" y="5"/>
                  </a:lnTo>
                  <a:lnTo>
                    <a:pt x="2" y="16"/>
                  </a:lnTo>
                  <a:lnTo>
                    <a:pt x="5" y="24"/>
                  </a:lnTo>
                  <a:lnTo>
                    <a:pt x="8" y="29"/>
                  </a:lnTo>
                  <a:lnTo>
                    <a:pt x="10" y="35"/>
                  </a:lnTo>
                  <a:lnTo>
                    <a:pt x="10" y="35"/>
                  </a:lnTo>
                  <a:lnTo>
                    <a:pt x="10" y="45"/>
                  </a:lnTo>
                  <a:lnTo>
                    <a:pt x="16" y="56"/>
                  </a:lnTo>
                  <a:lnTo>
                    <a:pt x="21" y="67"/>
                  </a:lnTo>
                  <a:lnTo>
                    <a:pt x="24" y="72"/>
                  </a:lnTo>
                  <a:lnTo>
                    <a:pt x="24" y="72"/>
                  </a:lnTo>
                  <a:lnTo>
                    <a:pt x="24" y="78"/>
                  </a:lnTo>
                  <a:lnTo>
                    <a:pt x="24" y="83"/>
                  </a:lnTo>
                  <a:lnTo>
                    <a:pt x="24" y="83"/>
                  </a:lnTo>
                  <a:lnTo>
                    <a:pt x="24" y="94"/>
                  </a:lnTo>
                  <a:lnTo>
                    <a:pt x="27" y="105"/>
                  </a:lnTo>
                  <a:lnTo>
                    <a:pt x="29" y="121"/>
                  </a:lnTo>
                  <a:lnTo>
                    <a:pt x="29" y="121"/>
                  </a:lnTo>
                  <a:lnTo>
                    <a:pt x="29" y="129"/>
                  </a:lnTo>
                  <a:lnTo>
                    <a:pt x="35" y="137"/>
                  </a:lnTo>
                  <a:lnTo>
                    <a:pt x="35" y="137"/>
                  </a:lnTo>
                  <a:lnTo>
                    <a:pt x="40" y="134"/>
                  </a:lnTo>
                  <a:lnTo>
                    <a:pt x="45" y="132"/>
                  </a:lnTo>
                  <a:lnTo>
                    <a:pt x="45" y="132"/>
                  </a:lnTo>
                  <a:lnTo>
                    <a:pt x="48" y="132"/>
                  </a:lnTo>
                  <a:lnTo>
                    <a:pt x="48" y="137"/>
                  </a:lnTo>
                  <a:lnTo>
                    <a:pt x="48" y="140"/>
                  </a:lnTo>
                  <a:lnTo>
                    <a:pt x="54" y="140"/>
                  </a:lnTo>
                  <a:lnTo>
                    <a:pt x="54" y="140"/>
                  </a:lnTo>
                  <a:lnTo>
                    <a:pt x="59" y="140"/>
                  </a:lnTo>
                  <a:lnTo>
                    <a:pt x="62" y="137"/>
                  </a:lnTo>
                  <a:lnTo>
                    <a:pt x="64" y="134"/>
                  </a:lnTo>
                  <a:lnTo>
                    <a:pt x="67" y="134"/>
                  </a:lnTo>
                  <a:lnTo>
                    <a:pt x="70" y="97"/>
                  </a:lnTo>
                  <a:lnTo>
                    <a:pt x="70" y="97"/>
                  </a:lnTo>
                  <a:lnTo>
                    <a:pt x="70" y="62"/>
                  </a:lnTo>
                  <a:lnTo>
                    <a:pt x="81" y="62"/>
                  </a:lnTo>
                  <a:lnTo>
                    <a:pt x="81" y="18"/>
                  </a:lnTo>
                  <a:lnTo>
                    <a:pt x="81" y="18"/>
                  </a:lnTo>
                  <a:lnTo>
                    <a:pt x="97" y="16"/>
                  </a:lnTo>
                  <a:lnTo>
                    <a:pt x="97" y="16"/>
                  </a:lnTo>
                  <a:lnTo>
                    <a:pt x="102" y="16"/>
                  </a:lnTo>
                  <a:lnTo>
                    <a:pt x="105" y="16"/>
                  </a:lnTo>
                  <a:lnTo>
                    <a:pt x="107" y="18"/>
                  </a:lnTo>
                  <a:lnTo>
                    <a:pt x="110" y="16"/>
                  </a:lnTo>
                  <a:lnTo>
                    <a:pt x="110" y="16"/>
                  </a:lnTo>
                  <a:lnTo>
                    <a:pt x="113" y="13"/>
                  </a:lnTo>
                  <a:lnTo>
                    <a:pt x="116" y="13"/>
                  </a:lnTo>
                  <a:lnTo>
                    <a:pt x="116" y="13"/>
                  </a:lnTo>
                  <a:lnTo>
                    <a:pt x="118" y="10"/>
                  </a:lnTo>
                  <a:lnTo>
                    <a:pt x="118" y="10"/>
                  </a:lnTo>
                  <a:lnTo>
                    <a:pt x="118" y="5"/>
                  </a:lnTo>
                  <a:lnTo>
                    <a:pt x="116" y="5"/>
                  </a:lnTo>
                  <a:lnTo>
                    <a:pt x="110" y="5"/>
                  </a:lnTo>
                  <a:lnTo>
                    <a:pt x="110" y="5"/>
                  </a:lnTo>
                  <a:lnTo>
                    <a:pt x="105" y="8"/>
                  </a:lnTo>
                  <a:lnTo>
                    <a:pt x="99" y="8"/>
                  </a:lnTo>
                  <a:lnTo>
                    <a:pt x="99" y="8"/>
                  </a:lnTo>
                  <a:lnTo>
                    <a:pt x="89" y="10"/>
                  </a:lnTo>
                  <a:lnTo>
                    <a:pt x="81" y="13"/>
                  </a:lnTo>
                  <a:lnTo>
                    <a:pt x="75" y="10"/>
                  </a:lnTo>
                  <a:lnTo>
                    <a:pt x="75" y="10"/>
                  </a:lnTo>
                  <a:lnTo>
                    <a:pt x="70" y="10"/>
                  </a:lnTo>
                  <a:lnTo>
                    <a:pt x="70" y="10"/>
                  </a:lnTo>
                  <a:lnTo>
                    <a:pt x="70" y="10"/>
                  </a:lnTo>
                  <a:lnTo>
                    <a:pt x="59" y="5"/>
                  </a:lnTo>
                  <a:lnTo>
                    <a:pt x="56" y="5"/>
                  </a:lnTo>
                  <a:lnTo>
                    <a:pt x="56" y="5"/>
                  </a:lnTo>
                  <a:lnTo>
                    <a:pt x="27" y="5"/>
                  </a:lnTo>
                  <a:lnTo>
                    <a:pt x="27" y="5"/>
                  </a:lnTo>
                  <a:lnTo>
                    <a:pt x="18" y="2"/>
                  </a:lnTo>
                  <a:lnTo>
                    <a:pt x="13" y="2"/>
                  </a:lnTo>
                  <a:lnTo>
                    <a:pt x="13" y="0"/>
                  </a:lnTo>
                  <a:lnTo>
                    <a:pt x="10" y="2"/>
                  </a:lnTo>
                  <a:lnTo>
                    <a:pt x="10" y="2"/>
                  </a:lnTo>
                  <a:lnTo>
                    <a:pt x="8" y="2"/>
                  </a:lnTo>
                  <a:lnTo>
                    <a:pt x="0" y="5"/>
                  </a:lnTo>
                  <a:lnTo>
                    <a:pt x="0" y="5"/>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0"/>
            <p:cNvSpPr>
              <a:spLocks/>
            </p:cNvSpPr>
            <p:nvPr/>
          </p:nvSpPr>
          <p:spPr bwMode="auto">
            <a:xfrm>
              <a:off x="2420939" y="4876800"/>
              <a:ext cx="166688" cy="187325"/>
            </a:xfrm>
            <a:custGeom>
              <a:avLst/>
              <a:gdLst>
                <a:gd name="T0" fmla="*/ 70 w 105"/>
                <a:gd name="T1" fmla="*/ 89 h 118"/>
                <a:gd name="T2" fmla="*/ 86 w 105"/>
                <a:gd name="T3" fmla="*/ 78 h 118"/>
                <a:gd name="T4" fmla="*/ 100 w 105"/>
                <a:gd name="T5" fmla="*/ 72 h 118"/>
                <a:gd name="T6" fmla="*/ 94 w 105"/>
                <a:gd name="T7" fmla="*/ 72 h 118"/>
                <a:gd name="T8" fmla="*/ 97 w 105"/>
                <a:gd name="T9" fmla="*/ 64 h 118"/>
                <a:gd name="T10" fmla="*/ 102 w 105"/>
                <a:gd name="T11" fmla="*/ 56 h 118"/>
                <a:gd name="T12" fmla="*/ 105 w 105"/>
                <a:gd name="T13" fmla="*/ 54 h 118"/>
                <a:gd name="T14" fmla="*/ 102 w 105"/>
                <a:gd name="T15" fmla="*/ 43 h 118"/>
                <a:gd name="T16" fmla="*/ 105 w 105"/>
                <a:gd name="T17" fmla="*/ 35 h 118"/>
                <a:gd name="T18" fmla="*/ 105 w 105"/>
                <a:gd name="T19" fmla="*/ 27 h 118"/>
                <a:gd name="T20" fmla="*/ 105 w 105"/>
                <a:gd name="T21" fmla="*/ 21 h 118"/>
                <a:gd name="T22" fmla="*/ 105 w 105"/>
                <a:gd name="T23" fmla="*/ 16 h 118"/>
                <a:gd name="T24" fmla="*/ 89 w 105"/>
                <a:gd name="T25" fmla="*/ 8 h 118"/>
                <a:gd name="T26" fmla="*/ 84 w 105"/>
                <a:gd name="T27" fmla="*/ 5 h 118"/>
                <a:gd name="T28" fmla="*/ 78 w 105"/>
                <a:gd name="T29" fmla="*/ 2 h 118"/>
                <a:gd name="T30" fmla="*/ 65 w 105"/>
                <a:gd name="T31" fmla="*/ 5 h 118"/>
                <a:gd name="T32" fmla="*/ 65 w 105"/>
                <a:gd name="T33" fmla="*/ 10 h 118"/>
                <a:gd name="T34" fmla="*/ 65 w 105"/>
                <a:gd name="T35" fmla="*/ 19 h 118"/>
                <a:gd name="T36" fmla="*/ 65 w 105"/>
                <a:gd name="T37" fmla="*/ 24 h 118"/>
                <a:gd name="T38" fmla="*/ 59 w 105"/>
                <a:gd name="T39" fmla="*/ 32 h 118"/>
                <a:gd name="T40" fmla="*/ 62 w 105"/>
                <a:gd name="T41" fmla="*/ 40 h 118"/>
                <a:gd name="T42" fmla="*/ 65 w 105"/>
                <a:gd name="T43" fmla="*/ 48 h 118"/>
                <a:gd name="T44" fmla="*/ 70 w 105"/>
                <a:gd name="T45" fmla="*/ 48 h 118"/>
                <a:gd name="T46" fmla="*/ 67 w 105"/>
                <a:gd name="T47" fmla="*/ 59 h 118"/>
                <a:gd name="T48" fmla="*/ 65 w 105"/>
                <a:gd name="T49" fmla="*/ 56 h 118"/>
                <a:gd name="T50" fmla="*/ 59 w 105"/>
                <a:gd name="T51" fmla="*/ 54 h 118"/>
                <a:gd name="T52" fmla="*/ 54 w 105"/>
                <a:gd name="T53" fmla="*/ 48 h 118"/>
                <a:gd name="T54" fmla="*/ 49 w 105"/>
                <a:gd name="T55" fmla="*/ 45 h 118"/>
                <a:gd name="T56" fmla="*/ 43 w 105"/>
                <a:gd name="T57" fmla="*/ 45 h 118"/>
                <a:gd name="T58" fmla="*/ 35 w 105"/>
                <a:gd name="T59" fmla="*/ 43 h 118"/>
                <a:gd name="T60" fmla="*/ 30 w 105"/>
                <a:gd name="T61" fmla="*/ 40 h 118"/>
                <a:gd name="T62" fmla="*/ 24 w 105"/>
                <a:gd name="T63" fmla="*/ 37 h 118"/>
                <a:gd name="T64" fmla="*/ 22 w 105"/>
                <a:gd name="T65" fmla="*/ 35 h 118"/>
                <a:gd name="T66" fmla="*/ 19 w 105"/>
                <a:gd name="T67" fmla="*/ 40 h 118"/>
                <a:gd name="T68" fmla="*/ 19 w 105"/>
                <a:gd name="T69" fmla="*/ 56 h 118"/>
                <a:gd name="T70" fmla="*/ 0 w 105"/>
                <a:gd name="T71" fmla="*/ 59 h 118"/>
                <a:gd name="T72" fmla="*/ 3 w 105"/>
                <a:gd name="T73" fmla="*/ 108 h 118"/>
                <a:gd name="T74" fmla="*/ 5 w 105"/>
                <a:gd name="T75" fmla="*/ 116 h 118"/>
                <a:gd name="T76" fmla="*/ 16 w 105"/>
                <a:gd name="T77" fmla="*/ 113 h 118"/>
                <a:gd name="T78" fmla="*/ 24 w 105"/>
                <a:gd name="T79" fmla="*/ 113 h 118"/>
                <a:gd name="T80" fmla="*/ 32 w 105"/>
                <a:gd name="T81" fmla="*/ 116 h 118"/>
                <a:gd name="T82" fmla="*/ 43 w 105"/>
                <a:gd name="T83" fmla="*/ 118 h 118"/>
                <a:gd name="T84" fmla="*/ 49 w 105"/>
                <a:gd name="T85" fmla="*/ 113 h 118"/>
                <a:gd name="T86" fmla="*/ 62 w 105"/>
                <a:gd name="T87" fmla="*/ 97 h 118"/>
                <a:gd name="T88" fmla="*/ 65 w 105"/>
                <a:gd name="T89" fmla="*/ 9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 h="118">
                  <a:moveTo>
                    <a:pt x="73" y="91"/>
                  </a:moveTo>
                  <a:lnTo>
                    <a:pt x="73" y="91"/>
                  </a:lnTo>
                  <a:lnTo>
                    <a:pt x="70" y="89"/>
                  </a:lnTo>
                  <a:lnTo>
                    <a:pt x="70" y="86"/>
                  </a:lnTo>
                  <a:lnTo>
                    <a:pt x="70" y="86"/>
                  </a:lnTo>
                  <a:lnTo>
                    <a:pt x="86" y="78"/>
                  </a:lnTo>
                  <a:lnTo>
                    <a:pt x="86" y="78"/>
                  </a:lnTo>
                  <a:lnTo>
                    <a:pt x="100" y="72"/>
                  </a:lnTo>
                  <a:lnTo>
                    <a:pt x="100" y="72"/>
                  </a:lnTo>
                  <a:lnTo>
                    <a:pt x="97" y="72"/>
                  </a:lnTo>
                  <a:lnTo>
                    <a:pt x="94" y="72"/>
                  </a:lnTo>
                  <a:lnTo>
                    <a:pt x="94" y="72"/>
                  </a:lnTo>
                  <a:lnTo>
                    <a:pt x="94" y="70"/>
                  </a:lnTo>
                  <a:lnTo>
                    <a:pt x="97" y="64"/>
                  </a:lnTo>
                  <a:lnTo>
                    <a:pt x="97" y="64"/>
                  </a:lnTo>
                  <a:lnTo>
                    <a:pt x="100" y="59"/>
                  </a:lnTo>
                  <a:lnTo>
                    <a:pt x="102" y="56"/>
                  </a:lnTo>
                  <a:lnTo>
                    <a:pt x="102" y="56"/>
                  </a:lnTo>
                  <a:lnTo>
                    <a:pt x="105" y="54"/>
                  </a:lnTo>
                  <a:lnTo>
                    <a:pt x="105" y="54"/>
                  </a:lnTo>
                  <a:lnTo>
                    <a:pt x="105" y="54"/>
                  </a:lnTo>
                  <a:lnTo>
                    <a:pt x="102" y="51"/>
                  </a:lnTo>
                  <a:lnTo>
                    <a:pt x="102" y="43"/>
                  </a:lnTo>
                  <a:lnTo>
                    <a:pt x="102" y="43"/>
                  </a:lnTo>
                  <a:lnTo>
                    <a:pt x="102" y="37"/>
                  </a:lnTo>
                  <a:lnTo>
                    <a:pt x="105" y="35"/>
                  </a:lnTo>
                  <a:lnTo>
                    <a:pt x="105" y="35"/>
                  </a:lnTo>
                  <a:lnTo>
                    <a:pt x="105" y="32"/>
                  </a:lnTo>
                  <a:lnTo>
                    <a:pt x="105" y="29"/>
                  </a:lnTo>
                  <a:lnTo>
                    <a:pt x="105" y="27"/>
                  </a:lnTo>
                  <a:lnTo>
                    <a:pt x="105" y="27"/>
                  </a:lnTo>
                  <a:lnTo>
                    <a:pt x="105" y="24"/>
                  </a:lnTo>
                  <a:lnTo>
                    <a:pt x="105" y="21"/>
                  </a:lnTo>
                  <a:lnTo>
                    <a:pt x="102" y="19"/>
                  </a:lnTo>
                  <a:lnTo>
                    <a:pt x="105" y="16"/>
                  </a:lnTo>
                  <a:lnTo>
                    <a:pt x="105" y="16"/>
                  </a:lnTo>
                  <a:lnTo>
                    <a:pt x="97" y="13"/>
                  </a:lnTo>
                  <a:lnTo>
                    <a:pt x="92" y="10"/>
                  </a:lnTo>
                  <a:lnTo>
                    <a:pt x="89" y="8"/>
                  </a:lnTo>
                  <a:lnTo>
                    <a:pt x="84" y="5"/>
                  </a:lnTo>
                  <a:lnTo>
                    <a:pt x="84" y="5"/>
                  </a:lnTo>
                  <a:lnTo>
                    <a:pt x="84" y="5"/>
                  </a:lnTo>
                  <a:lnTo>
                    <a:pt x="81" y="5"/>
                  </a:lnTo>
                  <a:lnTo>
                    <a:pt x="81" y="5"/>
                  </a:lnTo>
                  <a:lnTo>
                    <a:pt x="78" y="2"/>
                  </a:lnTo>
                  <a:lnTo>
                    <a:pt x="78" y="0"/>
                  </a:lnTo>
                  <a:lnTo>
                    <a:pt x="78" y="0"/>
                  </a:lnTo>
                  <a:lnTo>
                    <a:pt x="65" y="5"/>
                  </a:lnTo>
                  <a:lnTo>
                    <a:pt x="65" y="5"/>
                  </a:lnTo>
                  <a:lnTo>
                    <a:pt x="67" y="8"/>
                  </a:lnTo>
                  <a:lnTo>
                    <a:pt x="65" y="10"/>
                  </a:lnTo>
                  <a:lnTo>
                    <a:pt x="62" y="13"/>
                  </a:lnTo>
                  <a:lnTo>
                    <a:pt x="62" y="13"/>
                  </a:lnTo>
                  <a:lnTo>
                    <a:pt x="65" y="19"/>
                  </a:lnTo>
                  <a:lnTo>
                    <a:pt x="65" y="21"/>
                  </a:lnTo>
                  <a:lnTo>
                    <a:pt x="65" y="21"/>
                  </a:lnTo>
                  <a:lnTo>
                    <a:pt x="65" y="24"/>
                  </a:lnTo>
                  <a:lnTo>
                    <a:pt x="62" y="29"/>
                  </a:lnTo>
                  <a:lnTo>
                    <a:pt x="62" y="29"/>
                  </a:lnTo>
                  <a:lnTo>
                    <a:pt x="59" y="32"/>
                  </a:lnTo>
                  <a:lnTo>
                    <a:pt x="59" y="35"/>
                  </a:lnTo>
                  <a:lnTo>
                    <a:pt x="62" y="40"/>
                  </a:lnTo>
                  <a:lnTo>
                    <a:pt x="62" y="40"/>
                  </a:lnTo>
                  <a:lnTo>
                    <a:pt x="59" y="43"/>
                  </a:lnTo>
                  <a:lnTo>
                    <a:pt x="65" y="48"/>
                  </a:lnTo>
                  <a:lnTo>
                    <a:pt x="65" y="48"/>
                  </a:lnTo>
                  <a:lnTo>
                    <a:pt x="67" y="48"/>
                  </a:lnTo>
                  <a:lnTo>
                    <a:pt x="67" y="48"/>
                  </a:lnTo>
                  <a:lnTo>
                    <a:pt x="70" y="48"/>
                  </a:lnTo>
                  <a:lnTo>
                    <a:pt x="70" y="62"/>
                  </a:lnTo>
                  <a:lnTo>
                    <a:pt x="70" y="62"/>
                  </a:lnTo>
                  <a:lnTo>
                    <a:pt x="67" y="59"/>
                  </a:lnTo>
                  <a:lnTo>
                    <a:pt x="67" y="59"/>
                  </a:lnTo>
                  <a:lnTo>
                    <a:pt x="67" y="59"/>
                  </a:lnTo>
                  <a:lnTo>
                    <a:pt x="65" y="56"/>
                  </a:lnTo>
                  <a:lnTo>
                    <a:pt x="65" y="56"/>
                  </a:lnTo>
                  <a:lnTo>
                    <a:pt x="62" y="56"/>
                  </a:lnTo>
                  <a:lnTo>
                    <a:pt x="59" y="54"/>
                  </a:lnTo>
                  <a:lnTo>
                    <a:pt x="59" y="54"/>
                  </a:lnTo>
                  <a:lnTo>
                    <a:pt x="57" y="51"/>
                  </a:lnTo>
                  <a:lnTo>
                    <a:pt x="54" y="48"/>
                  </a:lnTo>
                  <a:lnTo>
                    <a:pt x="51" y="48"/>
                  </a:lnTo>
                  <a:lnTo>
                    <a:pt x="49" y="45"/>
                  </a:lnTo>
                  <a:lnTo>
                    <a:pt x="49" y="45"/>
                  </a:lnTo>
                  <a:lnTo>
                    <a:pt x="46" y="43"/>
                  </a:lnTo>
                  <a:lnTo>
                    <a:pt x="43" y="43"/>
                  </a:lnTo>
                  <a:lnTo>
                    <a:pt x="43" y="45"/>
                  </a:lnTo>
                  <a:lnTo>
                    <a:pt x="40" y="45"/>
                  </a:lnTo>
                  <a:lnTo>
                    <a:pt x="40" y="45"/>
                  </a:lnTo>
                  <a:lnTo>
                    <a:pt x="35" y="43"/>
                  </a:lnTo>
                  <a:lnTo>
                    <a:pt x="32" y="43"/>
                  </a:lnTo>
                  <a:lnTo>
                    <a:pt x="32" y="43"/>
                  </a:lnTo>
                  <a:lnTo>
                    <a:pt x="30" y="40"/>
                  </a:lnTo>
                  <a:lnTo>
                    <a:pt x="30" y="37"/>
                  </a:lnTo>
                  <a:lnTo>
                    <a:pt x="24" y="37"/>
                  </a:lnTo>
                  <a:lnTo>
                    <a:pt x="24" y="37"/>
                  </a:lnTo>
                  <a:lnTo>
                    <a:pt x="22" y="37"/>
                  </a:lnTo>
                  <a:lnTo>
                    <a:pt x="22" y="35"/>
                  </a:lnTo>
                  <a:lnTo>
                    <a:pt x="22" y="35"/>
                  </a:lnTo>
                  <a:lnTo>
                    <a:pt x="19" y="35"/>
                  </a:lnTo>
                  <a:lnTo>
                    <a:pt x="19" y="35"/>
                  </a:lnTo>
                  <a:lnTo>
                    <a:pt x="19" y="40"/>
                  </a:lnTo>
                  <a:lnTo>
                    <a:pt x="19" y="48"/>
                  </a:lnTo>
                  <a:lnTo>
                    <a:pt x="19" y="48"/>
                  </a:lnTo>
                  <a:lnTo>
                    <a:pt x="19" y="56"/>
                  </a:lnTo>
                  <a:lnTo>
                    <a:pt x="22" y="59"/>
                  </a:lnTo>
                  <a:lnTo>
                    <a:pt x="0" y="59"/>
                  </a:lnTo>
                  <a:lnTo>
                    <a:pt x="0" y="59"/>
                  </a:lnTo>
                  <a:lnTo>
                    <a:pt x="0" y="105"/>
                  </a:lnTo>
                  <a:lnTo>
                    <a:pt x="0" y="105"/>
                  </a:lnTo>
                  <a:lnTo>
                    <a:pt x="3" y="108"/>
                  </a:lnTo>
                  <a:lnTo>
                    <a:pt x="3" y="108"/>
                  </a:lnTo>
                  <a:lnTo>
                    <a:pt x="3" y="110"/>
                  </a:lnTo>
                  <a:lnTo>
                    <a:pt x="5" y="116"/>
                  </a:lnTo>
                  <a:lnTo>
                    <a:pt x="5" y="116"/>
                  </a:lnTo>
                  <a:lnTo>
                    <a:pt x="11" y="116"/>
                  </a:lnTo>
                  <a:lnTo>
                    <a:pt x="16" y="113"/>
                  </a:lnTo>
                  <a:lnTo>
                    <a:pt x="16" y="113"/>
                  </a:lnTo>
                  <a:lnTo>
                    <a:pt x="22" y="113"/>
                  </a:lnTo>
                  <a:lnTo>
                    <a:pt x="24" y="113"/>
                  </a:lnTo>
                  <a:lnTo>
                    <a:pt x="24" y="118"/>
                  </a:lnTo>
                  <a:lnTo>
                    <a:pt x="24" y="118"/>
                  </a:lnTo>
                  <a:lnTo>
                    <a:pt x="32" y="116"/>
                  </a:lnTo>
                  <a:lnTo>
                    <a:pt x="40" y="118"/>
                  </a:lnTo>
                  <a:lnTo>
                    <a:pt x="40" y="118"/>
                  </a:lnTo>
                  <a:lnTo>
                    <a:pt x="43" y="118"/>
                  </a:lnTo>
                  <a:lnTo>
                    <a:pt x="46" y="116"/>
                  </a:lnTo>
                  <a:lnTo>
                    <a:pt x="46" y="116"/>
                  </a:lnTo>
                  <a:lnTo>
                    <a:pt x="49" y="113"/>
                  </a:lnTo>
                  <a:lnTo>
                    <a:pt x="51" y="108"/>
                  </a:lnTo>
                  <a:lnTo>
                    <a:pt x="57" y="99"/>
                  </a:lnTo>
                  <a:lnTo>
                    <a:pt x="62" y="97"/>
                  </a:lnTo>
                  <a:lnTo>
                    <a:pt x="62" y="97"/>
                  </a:lnTo>
                  <a:lnTo>
                    <a:pt x="65" y="94"/>
                  </a:lnTo>
                  <a:lnTo>
                    <a:pt x="65" y="94"/>
                  </a:lnTo>
                  <a:lnTo>
                    <a:pt x="73" y="91"/>
                  </a:lnTo>
                  <a:lnTo>
                    <a:pt x="73" y="91"/>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1"/>
            <p:cNvSpPr>
              <a:spLocks/>
            </p:cNvSpPr>
            <p:nvPr/>
          </p:nvSpPr>
          <p:spPr bwMode="auto">
            <a:xfrm>
              <a:off x="2271714" y="4824412"/>
              <a:ext cx="184150" cy="244475"/>
            </a:xfrm>
            <a:custGeom>
              <a:avLst/>
              <a:gdLst>
                <a:gd name="T0" fmla="*/ 113 w 116"/>
                <a:gd name="T1" fmla="*/ 68 h 154"/>
                <a:gd name="T2" fmla="*/ 97 w 116"/>
                <a:gd name="T3" fmla="*/ 70 h 154"/>
                <a:gd name="T4" fmla="*/ 97 w 116"/>
                <a:gd name="T5" fmla="*/ 60 h 154"/>
                <a:gd name="T6" fmla="*/ 94 w 116"/>
                <a:gd name="T7" fmla="*/ 54 h 154"/>
                <a:gd name="T8" fmla="*/ 91 w 116"/>
                <a:gd name="T9" fmla="*/ 43 h 154"/>
                <a:gd name="T10" fmla="*/ 91 w 116"/>
                <a:gd name="T11" fmla="*/ 25 h 154"/>
                <a:gd name="T12" fmla="*/ 91 w 116"/>
                <a:gd name="T13" fmla="*/ 19 h 154"/>
                <a:gd name="T14" fmla="*/ 86 w 116"/>
                <a:gd name="T15" fmla="*/ 19 h 154"/>
                <a:gd name="T16" fmla="*/ 83 w 116"/>
                <a:gd name="T17" fmla="*/ 19 h 154"/>
                <a:gd name="T18" fmla="*/ 83 w 116"/>
                <a:gd name="T19" fmla="*/ 16 h 154"/>
                <a:gd name="T20" fmla="*/ 81 w 116"/>
                <a:gd name="T21" fmla="*/ 16 h 154"/>
                <a:gd name="T22" fmla="*/ 75 w 116"/>
                <a:gd name="T23" fmla="*/ 19 h 154"/>
                <a:gd name="T24" fmla="*/ 72 w 116"/>
                <a:gd name="T25" fmla="*/ 19 h 154"/>
                <a:gd name="T26" fmla="*/ 72 w 116"/>
                <a:gd name="T27" fmla="*/ 25 h 154"/>
                <a:gd name="T28" fmla="*/ 70 w 116"/>
                <a:gd name="T29" fmla="*/ 30 h 154"/>
                <a:gd name="T30" fmla="*/ 67 w 116"/>
                <a:gd name="T31" fmla="*/ 27 h 154"/>
                <a:gd name="T32" fmla="*/ 64 w 116"/>
                <a:gd name="T33" fmla="*/ 27 h 154"/>
                <a:gd name="T34" fmla="*/ 59 w 116"/>
                <a:gd name="T35" fmla="*/ 30 h 154"/>
                <a:gd name="T36" fmla="*/ 54 w 116"/>
                <a:gd name="T37" fmla="*/ 25 h 154"/>
                <a:gd name="T38" fmla="*/ 51 w 116"/>
                <a:gd name="T39" fmla="*/ 19 h 154"/>
                <a:gd name="T40" fmla="*/ 48 w 116"/>
                <a:gd name="T41" fmla="*/ 14 h 154"/>
                <a:gd name="T42" fmla="*/ 48 w 116"/>
                <a:gd name="T43" fmla="*/ 6 h 154"/>
                <a:gd name="T44" fmla="*/ 45 w 116"/>
                <a:gd name="T45" fmla="*/ 3 h 154"/>
                <a:gd name="T46" fmla="*/ 35 w 116"/>
                <a:gd name="T47" fmla="*/ 0 h 154"/>
                <a:gd name="T48" fmla="*/ 24 w 116"/>
                <a:gd name="T49" fmla="*/ 3 h 154"/>
                <a:gd name="T50" fmla="*/ 16 w 116"/>
                <a:gd name="T51" fmla="*/ 3 h 154"/>
                <a:gd name="T52" fmla="*/ 8 w 116"/>
                <a:gd name="T53" fmla="*/ 6 h 154"/>
                <a:gd name="T54" fmla="*/ 8 w 116"/>
                <a:gd name="T55" fmla="*/ 8 h 154"/>
                <a:gd name="T56" fmla="*/ 10 w 116"/>
                <a:gd name="T57" fmla="*/ 16 h 154"/>
                <a:gd name="T58" fmla="*/ 16 w 116"/>
                <a:gd name="T59" fmla="*/ 27 h 154"/>
                <a:gd name="T60" fmla="*/ 16 w 116"/>
                <a:gd name="T61" fmla="*/ 38 h 154"/>
                <a:gd name="T62" fmla="*/ 16 w 116"/>
                <a:gd name="T63" fmla="*/ 43 h 154"/>
                <a:gd name="T64" fmla="*/ 16 w 116"/>
                <a:gd name="T65" fmla="*/ 46 h 154"/>
                <a:gd name="T66" fmla="*/ 18 w 116"/>
                <a:gd name="T67" fmla="*/ 57 h 154"/>
                <a:gd name="T68" fmla="*/ 21 w 116"/>
                <a:gd name="T69" fmla="*/ 73 h 154"/>
                <a:gd name="T70" fmla="*/ 18 w 116"/>
                <a:gd name="T71" fmla="*/ 78 h 154"/>
                <a:gd name="T72" fmla="*/ 16 w 116"/>
                <a:gd name="T73" fmla="*/ 81 h 154"/>
                <a:gd name="T74" fmla="*/ 13 w 116"/>
                <a:gd name="T75" fmla="*/ 84 h 154"/>
                <a:gd name="T76" fmla="*/ 10 w 116"/>
                <a:gd name="T77" fmla="*/ 87 h 154"/>
                <a:gd name="T78" fmla="*/ 5 w 116"/>
                <a:gd name="T79" fmla="*/ 95 h 154"/>
                <a:gd name="T80" fmla="*/ 5 w 116"/>
                <a:gd name="T81" fmla="*/ 105 h 154"/>
                <a:gd name="T82" fmla="*/ 2 w 116"/>
                <a:gd name="T83" fmla="*/ 124 h 154"/>
                <a:gd name="T84" fmla="*/ 2 w 116"/>
                <a:gd name="T85" fmla="*/ 130 h 154"/>
                <a:gd name="T86" fmla="*/ 0 w 116"/>
                <a:gd name="T87" fmla="*/ 132 h 154"/>
                <a:gd name="T88" fmla="*/ 0 w 116"/>
                <a:gd name="T89" fmla="*/ 146 h 154"/>
                <a:gd name="T90" fmla="*/ 10 w 116"/>
                <a:gd name="T91" fmla="*/ 143 h 154"/>
                <a:gd name="T92" fmla="*/ 13 w 116"/>
                <a:gd name="T93" fmla="*/ 141 h 154"/>
                <a:gd name="T94" fmla="*/ 18 w 116"/>
                <a:gd name="T95" fmla="*/ 143 h 154"/>
                <a:gd name="T96" fmla="*/ 27 w 116"/>
                <a:gd name="T97" fmla="*/ 146 h 154"/>
                <a:gd name="T98" fmla="*/ 56 w 116"/>
                <a:gd name="T99" fmla="*/ 146 h 154"/>
                <a:gd name="T100" fmla="*/ 70 w 116"/>
                <a:gd name="T101" fmla="*/ 151 h 154"/>
                <a:gd name="T102" fmla="*/ 70 w 116"/>
                <a:gd name="T103" fmla="*/ 151 h 154"/>
                <a:gd name="T104" fmla="*/ 75 w 116"/>
                <a:gd name="T105" fmla="*/ 151 h 154"/>
                <a:gd name="T106" fmla="*/ 89 w 116"/>
                <a:gd name="T107" fmla="*/ 151 h 154"/>
                <a:gd name="T108" fmla="*/ 99 w 116"/>
                <a:gd name="T109" fmla="*/ 149 h 154"/>
                <a:gd name="T110" fmla="*/ 97 w 116"/>
                <a:gd name="T111" fmla="*/ 141 h 154"/>
                <a:gd name="T112" fmla="*/ 94 w 116"/>
                <a:gd name="T113" fmla="*/ 138 h 154"/>
                <a:gd name="T114" fmla="*/ 94 w 116"/>
                <a:gd name="T115" fmla="*/ 92 h 154"/>
                <a:gd name="T116" fmla="*/ 116 w 116"/>
                <a:gd name="T117" fmla="*/ 92 h 154"/>
                <a:gd name="T118" fmla="*/ 113 w 116"/>
                <a:gd name="T119" fmla="*/ 81 h 154"/>
                <a:gd name="T120" fmla="*/ 113 w 116"/>
                <a:gd name="T121" fmla="*/ 73 h 154"/>
                <a:gd name="T122" fmla="*/ 113 w 116"/>
                <a:gd name="T123" fmla="*/ 6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54">
                  <a:moveTo>
                    <a:pt x="113" y="68"/>
                  </a:moveTo>
                  <a:lnTo>
                    <a:pt x="113" y="68"/>
                  </a:lnTo>
                  <a:lnTo>
                    <a:pt x="107" y="68"/>
                  </a:lnTo>
                  <a:lnTo>
                    <a:pt x="97" y="70"/>
                  </a:lnTo>
                  <a:lnTo>
                    <a:pt x="97" y="70"/>
                  </a:lnTo>
                  <a:lnTo>
                    <a:pt x="97" y="60"/>
                  </a:lnTo>
                  <a:lnTo>
                    <a:pt x="94" y="57"/>
                  </a:lnTo>
                  <a:lnTo>
                    <a:pt x="94" y="54"/>
                  </a:lnTo>
                  <a:lnTo>
                    <a:pt x="91" y="43"/>
                  </a:lnTo>
                  <a:lnTo>
                    <a:pt x="91" y="43"/>
                  </a:lnTo>
                  <a:lnTo>
                    <a:pt x="91" y="33"/>
                  </a:lnTo>
                  <a:lnTo>
                    <a:pt x="91" y="25"/>
                  </a:lnTo>
                  <a:lnTo>
                    <a:pt x="91" y="25"/>
                  </a:lnTo>
                  <a:lnTo>
                    <a:pt x="91" y="19"/>
                  </a:lnTo>
                  <a:lnTo>
                    <a:pt x="86" y="19"/>
                  </a:lnTo>
                  <a:lnTo>
                    <a:pt x="86" y="19"/>
                  </a:lnTo>
                  <a:lnTo>
                    <a:pt x="83" y="19"/>
                  </a:lnTo>
                  <a:lnTo>
                    <a:pt x="83" y="19"/>
                  </a:lnTo>
                  <a:lnTo>
                    <a:pt x="86" y="16"/>
                  </a:lnTo>
                  <a:lnTo>
                    <a:pt x="83" y="16"/>
                  </a:lnTo>
                  <a:lnTo>
                    <a:pt x="83" y="16"/>
                  </a:lnTo>
                  <a:lnTo>
                    <a:pt x="81" y="16"/>
                  </a:lnTo>
                  <a:lnTo>
                    <a:pt x="75" y="19"/>
                  </a:lnTo>
                  <a:lnTo>
                    <a:pt x="75" y="19"/>
                  </a:lnTo>
                  <a:lnTo>
                    <a:pt x="72" y="19"/>
                  </a:lnTo>
                  <a:lnTo>
                    <a:pt x="72" y="19"/>
                  </a:lnTo>
                  <a:lnTo>
                    <a:pt x="72" y="25"/>
                  </a:lnTo>
                  <a:lnTo>
                    <a:pt x="72" y="25"/>
                  </a:lnTo>
                  <a:lnTo>
                    <a:pt x="70" y="27"/>
                  </a:lnTo>
                  <a:lnTo>
                    <a:pt x="70" y="30"/>
                  </a:lnTo>
                  <a:lnTo>
                    <a:pt x="67" y="27"/>
                  </a:lnTo>
                  <a:lnTo>
                    <a:pt x="67" y="27"/>
                  </a:lnTo>
                  <a:lnTo>
                    <a:pt x="64" y="27"/>
                  </a:lnTo>
                  <a:lnTo>
                    <a:pt x="64" y="27"/>
                  </a:lnTo>
                  <a:lnTo>
                    <a:pt x="59" y="30"/>
                  </a:lnTo>
                  <a:lnTo>
                    <a:pt x="59" y="30"/>
                  </a:lnTo>
                  <a:lnTo>
                    <a:pt x="54" y="30"/>
                  </a:lnTo>
                  <a:lnTo>
                    <a:pt x="54" y="25"/>
                  </a:lnTo>
                  <a:lnTo>
                    <a:pt x="54" y="22"/>
                  </a:lnTo>
                  <a:lnTo>
                    <a:pt x="51" y="19"/>
                  </a:lnTo>
                  <a:lnTo>
                    <a:pt x="51" y="19"/>
                  </a:lnTo>
                  <a:lnTo>
                    <a:pt x="48" y="14"/>
                  </a:lnTo>
                  <a:lnTo>
                    <a:pt x="48" y="8"/>
                  </a:lnTo>
                  <a:lnTo>
                    <a:pt x="48" y="6"/>
                  </a:lnTo>
                  <a:lnTo>
                    <a:pt x="45" y="3"/>
                  </a:lnTo>
                  <a:lnTo>
                    <a:pt x="45" y="3"/>
                  </a:lnTo>
                  <a:lnTo>
                    <a:pt x="40" y="3"/>
                  </a:lnTo>
                  <a:lnTo>
                    <a:pt x="35" y="0"/>
                  </a:lnTo>
                  <a:lnTo>
                    <a:pt x="35" y="0"/>
                  </a:lnTo>
                  <a:lnTo>
                    <a:pt x="24" y="3"/>
                  </a:lnTo>
                  <a:lnTo>
                    <a:pt x="16" y="3"/>
                  </a:lnTo>
                  <a:lnTo>
                    <a:pt x="16" y="3"/>
                  </a:lnTo>
                  <a:lnTo>
                    <a:pt x="13" y="6"/>
                  </a:lnTo>
                  <a:lnTo>
                    <a:pt x="8" y="6"/>
                  </a:lnTo>
                  <a:lnTo>
                    <a:pt x="8" y="6"/>
                  </a:lnTo>
                  <a:lnTo>
                    <a:pt x="8" y="8"/>
                  </a:lnTo>
                  <a:lnTo>
                    <a:pt x="8" y="11"/>
                  </a:lnTo>
                  <a:lnTo>
                    <a:pt x="10" y="16"/>
                  </a:lnTo>
                  <a:lnTo>
                    <a:pt x="10" y="16"/>
                  </a:lnTo>
                  <a:lnTo>
                    <a:pt x="16" y="27"/>
                  </a:lnTo>
                  <a:lnTo>
                    <a:pt x="16" y="33"/>
                  </a:lnTo>
                  <a:lnTo>
                    <a:pt x="16" y="38"/>
                  </a:lnTo>
                  <a:lnTo>
                    <a:pt x="16" y="38"/>
                  </a:lnTo>
                  <a:lnTo>
                    <a:pt x="16" y="43"/>
                  </a:lnTo>
                  <a:lnTo>
                    <a:pt x="16" y="46"/>
                  </a:lnTo>
                  <a:lnTo>
                    <a:pt x="16" y="46"/>
                  </a:lnTo>
                  <a:lnTo>
                    <a:pt x="16" y="52"/>
                  </a:lnTo>
                  <a:lnTo>
                    <a:pt x="18" y="57"/>
                  </a:lnTo>
                  <a:lnTo>
                    <a:pt x="21" y="62"/>
                  </a:lnTo>
                  <a:lnTo>
                    <a:pt x="21" y="73"/>
                  </a:lnTo>
                  <a:lnTo>
                    <a:pt x="21" y="73"/>
                  </a:lnTo>
                  <a:lnTo>
                    <a:pt x="18" y="78"/>
                  </a:lnTo>
                  <a:lnTo>
                    <a:pt x="16" y="78"/>
                  </a:lnTo>
                  <a:lnTo>
                    <a:pt x="16" y="81"/>
                  </a:lnTo>
                  <a:lnTo>
                    <a:pt x="13" y="84"/>
                  </a:lnTo>
                  <a:lnTo>
                    <a:pt x="13" y="84"/>
                  </a:lnTo>
                  <a:lnTo>
                    <a:pt x="10" y="87"/>
                  </a:lnTo>
                  <a:lnTo>
                    <a:pt x="10" y="87"/>
                  </a:lnTo>
                  <a:lnTo>
                    <a:pt x="8" y="89"/>
                  </a:lnTo>
                  <a:lnTo>
                    <a:pt x="5" y="95"/>
                  </a:lnTo>
                  <a:lnTo>
                    <a:pt x="5" y="95"/>
                  </a:lnTo>
                  <a:lnTo>
                    <a:pt x="5" y="105"/>
                  </a:lnTo>
                  <a:lnTo>
                    <a:pt x="2" y="116"/>
                  </a:lnTo>
                  <a:lnTo>
                    <a:pt x="2" y="124"/>
                  </a:lnTo>
                  <a:lnTo>
                    <a:pt x="2" y="130"/>
                  </a:lnTo>
                  <a:lnTo>
                    <a:pt x="2" y="130"/>
                  </a:lnTo>
                  <a:lnTo>
                    <a:pt x="0" y="130"/>
                  </a:lnTo>
                  <a:lnTo>
                    <a:pt x="0" y="132"/>
                  </a:lnTo>
                  <a:lnTo>
                    <a:pt x="0" y="146"/>
                  </a:lnTo>
                  <a:lnTo>
                    <a:pt x="0" y="146"/>
                  </a:lnTo>
                  <a:lnTo>
                    <a:pt x="8" y="143"/>
                  </a:lnTo>
                  <a:lnTo>
                    <a:pt x="10" y="143"/>
                  </a:lnTo>
                  <a:lnTo>
                    <a:pt x="10" y="143"/>
                  </a:lnTo>
                  <a:lnTo>
                    <a:pt x="13" y="141"/>
                  </a:lnTo>
                  <a:lnTo>
                    <a:pt x="13" y="143"/>
                  </a:lnTo>
                  <a:lnTo>
                    <a:pt x="18" y="143"/>
                  </a:lnTo>
                  <a:lnTo>
                    <a:pt x="27" y="146"/>
                  </a:lnTo>
                  <a:lnTo>
                    <a:pt x="27" y="146"/>
                  </a:lnTo>
                  <a:lnTo>
                    <a:pt x="56" y="146"/>
                  </a:lnTo>
                  <a:lnTo>
                    <a:pt x="56" y="146"/>
                  </a:lnTo>
                  <a:lnTo>
                    <a:pt x="59" y="146"/>
                  </a:lnTo>
                  <a:lnTo>
                    <a:pt x="70" y="151"/>
                  </a:lnTo>
                  <a:lnTo>
                    <a:pt x="70" y="151"/>
                  </a:lnTo>
                  <a:lnTo>
                    <a:pt x="70" y="151"/>
                  </a:lnTo>
                  <a:lnTo>
                    <a:pt x="75" y="151"/>
                  </a:lnTo>
                  <a:lnTo>
                    <a:pt x="75" y="151"/>
                  </a:lnTo>
                  <a:lnTo>
                    <a:pt x="81" y="154"/>
                  </a:lnTo>
                  <a:lnTo>
                    <a:pt x="89" y="151"/>
                  </a:lnTo>
                  <a:lnTo>
                    <a:pt x="99" y="149"/>
                  </a:lnTo>
                  <a:lnTo>
                    <a:pt x="99" y="149"/>
                  </a:lnTo>
                  <a:lnTo>
                    <a:pt x="97" y="143"/>
                  </a:lnTo>
                  <a:lnTo>
                    <a:pt x="97" y="141"/>
                  </a:lnTo>
                  <a:lnTo>
                    <a:pt x="97" y="141"/>
                  </a:lnTo>
                  <a:lnTo>
                    <a:pt x="94" y="138"/>
                  </a:lnTo>
                  <a:lnTo>
                    <a:pt x="94" y="138"/>
                  </a:lnTo>
                  <a:lnTo>
                    <a:pt x="94" y="92"/>
                  </a:lnTo>
                  <a:lnTo>
                    <a:pt x="116" y="92"/>
                  </a:lnTo>
                  <a:lnTo>
                    <a:pt x="116" y="92"/>
                  </a:lnTo>
                  <a:lnTo>
                    <a:pt x="113" y="89"/>
                  </a:lnTo>
                  <a:lnTo>
                    <a:pt x="113" y="81"/>
                  </a:lnTo>
                  <a:lnTo>
                    <a:pt x="113" y="81"/>
                  </a:lnTo>
                  <a:lnTo>
                    <a:pt x="113" y="73"/>
                  </a:lnTo>
                  <a:lnTo>
                    <a:pt x="113" y="68"/>
                  </a:lnTo>
                  <a:lnTo>
                    <a:pt x="113" y="68"/>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2"/>
            <p:cNvSpPr>
              <a:spLocks/>
            </p:cNvSpPr>
            <p:nvPr/>
          </p:nvSpPr>
          <p:spPr bwMode="auto">
            <a:xfrm>
              <a:off x="2279651" y="4602163"/>
              <a:ext cx="282575" cy="373062"/>
            </a:xfrm>
            <a:custGeom>
              <a:avLst/>
              <a:gdLst>
                <a:gd name="T0" fmla="*/ 65 w 178"/>
                <a:gd name="T1" fmla="*/ 5 h 235"/>
                <a:gd name="T2" fmla="*/ 76 w 178"/>
                <a:gd name="T3" fmla="*/ 3 h 235"/>
                <a:gd name="T4" fmla="*/ 84 w 178"/>
                <a:gd name="T5" fmla="*/ 8 h 235"/>
                <a:gd name="T6" fmla="*/ 100 w 178"/>
                <a:gd name="T7" fmla="*/ 11 h 235"/>
                <a:gd name="T8" fmla="*/ 108 w 178"/>
                <a:gd name="T9" fmla="*/ 5 h 235"/>
                <a:gd name="T10" fmla="*/ 116 w 178"/>
                <a:gd name="T11" fmla="*/ 0 h 235"/>
                <a:gd name="T12" fmla="*/ 140 w 178"/>
                <a:gd name="T13" fmla="*/ 3 h 235"/>
                <a:gd name="T14" fmla="*/ 146 w 178"/>
                <a:gd name="T15" fmla="*/ 11 h 235"/>
                <a:gd name="T16" fmla="*/ 156 w 178"/>
                <a:gd name="T17" fmla="*/ 11 h 235"/>
                <a:gd name="T18" fmla="*/ 170 w 178"/>
                <a:gd name="T19" fmla="*/ 19 h 235"/>
                <a:gd name="T20" fmla="*/ 173 w 178"/>
                <a:gd name="T21" fmla="*/ 27 h 235"/>
                <a:gd name="T22" fmla="*/ 173 w 178"/>
                <a:gd name="T23" fmla="*/ 35 h 235"/>
                <a:gd name="T24" fmla="*/ 178 w 178"/>
                <a:gd name="T25" fmla="*/ 38 h 235"/>
                <a:gd name="T26" fmla="*/ 173 w 178"/>
                <a:gd name="T27" fmla="*/ 54 h 235"/>
                <a:gd name="T28" fmla="*/ 165 w 178"/>
                <a:gd name="T29" fmla="*/ 65 h 235"/>
                <a:gd name="T30" fmla="*/ 162 w 178"/>
                <a:gd name="T31" fmla="*/ 81 h 235"/>
                <a:gd name="T32" fmla="*/ 156 w 178"/>
                <a:gd name="T33" fmla="*/ 94 h 235"/>
                <a:gd name="T34" fmla="*/ 156 w 178"/>
                <a:gd name="T35" fmla="*/ 103 h 235"/>
                <a:gd name="T36" fmla="*/ 162 w 178"/>
                <a:gd name="T37" fmla="*/ 119 h 235"/>
                <a:gd name="T38" fmla="*/ 159 w 178"/>
                <a:gd name="T39" fmla="*/ 146 h 235"/>
                <a:gd name="T40" fmla="*/ 162 w 178"/>
                <a:gd name="T41" fmla="*/ 159 h 235"/>
                <a:gd name="T42" fmla="*/ 154 w 178"/>
                <a:gd name="T43" fmla="*/ 178 h 235"/>
                <a:gd name="T44" fmla="*/ 151 w 178"/>
                <a:gd name="T45" fmla="*/ 186 h 235"/>
                <a:gd name="T46" fmla="*/ 154 w 178"/>
                <a:gd name="T47" fmla="*/ 197 h 235"/>
                <a:gd name="T48" fmla="*/ 148 w 178"/>
                <a:gd name="T49" fmla="*/ 208 h 235"/>
                <a:gd name="T50" fmla="*/ 154 w 178"/>
                <a:gd name="T51" fmla="*/ 221 h 235"/>
                <a:gd name="T52" fmla="*/ 159 w 178"/>
                <a:gd name="T53" fmla="*/ 221 h 235"/>
                <a:gd name="T54" fmla="*/ 156 w 178"/>
                <a:gd name="T55" fmla="*/ 232 h 235"/>
                <a:gd name="T56" fmla="*/ 151 w 178"/>
                <a:gd name="T57" fmla="*/ 229 h 235"/>
                <a:gd name="T58" fmla="*/ 143 w 178"/>
                <a:gd name="T59" fmla="*/ 221 h 235"/>
                <a:gd name="T60" fmla="*/ 135 w 178"/>
                <a:gd name="T61" fmla="*/ 216 h 235"/>
                <a:gd name="T62" fmla="*/ 129 w 178"/>
                <a:gd name="T63" fmla="*/ 218 h 235"/>
                <a:gd name="T64" fmla="*/ 119 w 178"/>
                <a:gd name="T65" fmla="*/ 213 h 235"/>
                <a:gd name="T66" fmla="*/ 111 w 178"/>
                <a:gd name="T67" fmla="*/ 210 h 235"/>
                <a:gd name="T68" fmla="*/ 108 w 178"/>
                <a:gd name="T69" fmla="*/ 208 h 235"/>
                <a:gd name="T70" fmla="*/ 92 w 178"/>
                <a:gd name="T71" fmla="*/ 200 h 235"/>
                <a:gd name="T72" fmla="*/ 86 w 178"/>
                <a:gd name="T73" fmla="*/ 183 h 235"/>
                <a:gd name="T74" fmla="*/ 86 w 178"/>
                <a:gd name="T75" fmla="*/ 159 h 235"/>
                <a:gd name="T76" fmla="*/ 78 w 178"/>
                <a:gd name="T77" fmla="*/ 159 h 235"/>
                <a:gd name="T78" fmla="*/ 76 w 178"/>
                <a:gd name="T79" fmla="*/ 156 h 235"/>
                <a:gd name="T80" fmla="*/ 67 w 178"/>
                <a:gd name="T81" fmla="*/ 159 h 235"/>
                <a:gd name="T82" fmla="*/ 65 w 178"/>
                <a:gd name="T83" fmla="*/ 170 h 235"/>
                <a:gd name="T84" fmla="*/ 59 w 178"/>
                <a:gd name="T85" fmla="*/ 167 h 235"/>
                <a:gd name="T86" fmla="*/ 49 w 178"/>
                <a:gd name="T87" fmla="*/ 165 h 235"/>
                <a:gd name="T88" fmla="*/ 43 w 178"/>
                <a:gd name="T89" fmla="*/ 154 h 235"/>
                <a:gd name="T90" fmla="*/ 40 w 178"/>
                <a:gd name="T91" fmla="*/ 143 h 235"/>
                <a:gd name="T92" fmla="*/ 19 w 178"/>
                <a:gd name="T93" fmla="*/ 143 h 235"/>
                <a:gd name="T94" fmla="*/ 5 w 178"/>
                <a:gd name="T95" fmla="*/ 146 h 235"/>
                <a:gd name="T96" fmla="*/ 0 w 178"/>
                <a:gd name="T97" fmla="*/ 143 h 235"/>
                <a:gd name="T98" fmla="*/ 5 w 178"/>
                <a:gd name="T99" fmla="*/ 127 h 235"/>
                <a:gd name="T100" fmla="*/ 16 w 178"/>
                <a:gd name="T101" fmla="*/ 124 h 235"/>
                <a:gd name="T102" fmla="*/ 19 w 178"/>
                <a:gd name="T103" fmla="*/ 124 h 235"/>
                <a:gd name="T104" fmla="*/ 27 w 178"/>
                <a:gd name="T105" fmla="*/ 124 h 235"/>
                <a:gd name="T106" fmla="*/ 35 w 178"/>
                <a:gd name="T107" fmla="*/ 116 h 235"/>
                <a:gd name="T108" fmla="*/ 40 w 178"/>
                <a:gd name="T109" fmla="*/ 97 h 235"/>
                <a:gd name="T110" fmla="*/ 46 w 178"/>
                <a:gd name="T111" fmla="*/ 84 h 235"/>
                <a:gd name="T112" fmla="*/ 54 w 178"/>
                <a:gd name="T113" fmla="*/ 65 h 235"/>
                <a:gd name="T114" fmla="*/ 57 w 178"/>
                <a:gd name="T115" fmla="*/ 38 h 235"/>
                <a:gd name="T116" fmla="*/ 59 w 178"/>
                <a:gd name="T117"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8" h="235">
                  <a:moveTo>
                    <a:pt x="59" y="22"/>
                  </a:moveTo>
                  <a:lnTo>
                    <a:pt x="59" y="22"/>
                  </a:lnTo>
                  <a:lnTo>
                    <a:pt x="62" y="11"/>
                  </a:lnTo>
                  <a:lnTo>
                    <a:pt x="65" y="5"/>
                  </a:lnTo>
                  <a:lnTo>
                    <a:pt x="67" y="3"/>
                  </a:lnTo>
                  <a:lnTo>
                    <a:pt x="70" y="3"/>
                  </a:lnTo>
                  <a:lnTo>
                    <a:pt x="70" y="3"/>
                  </a:lnTo>
                  <a:lnTo>
                    <a:pt x="76" y="3"/>
                  </a:lnTo>
                  <a:lnTo>
                    <a:pt x="78" y="5"/>
                  </a:lnTo>
                  <a:lnTo>
                    <a:pt x="81" y="8"/>
                  </a:lnTo>
                  <a:lnTo>
                    <a:pt x="84" y="8"/>
                  </a:lnTo>
                  <a:lnTo>
                    <a:pt x="84" y="8"/>
                  </a:lnTo>
                  <a:lnTo>
                    <a:pt x="86" y="8"/>
                  </a:lnTo>
                  <a:lnTo>
                    <a:pt x="89" y="11"/>
                  </a:lnTo>
                  <a:lnTo>
                    <a:pt x="94" y="11"/>
                  </a:lnTo>
                  <a:lnTo>
                    <a:pt x="100" y="11"/>
                  </a:lnTo>
                  <a:lnTo>
                    <a:pt x="100" y="11"/>
                  </a:lnTo>
                  <a:lnTo>
                    <a:pt x="102" y="8"/>
                  </a:lnTo>
                  <a:lnTo>
                    <a:pt x="105" y="5"/>
                  </a:lnTo>
                  <a:lnTo>
                    <a:pt x="108" y="5"/>
                  </a:lnTo>
                  <a:lnTo>
                    <a:pt x="108" y="5"/>
                  </a:lnTo>
                  <a:lnTo>
                    <a:pt x="113" y="3"/>
                  </a:lnTo>
                  <a:lnTo>
                    <a:pt x="116" y="3"/>
                  </a:lnTo>
                  <a:lnTo>
                    <a:pt x="116" y="0"/>
                  </a:lnTo>
                  <a:lnTo>
                    <a:pt x="119" y="0"/>
                  </a:lnTo>
                  <a:lnTo>
                    <a:pt x="119" y="0"/>
                  </a:lnTo>
                  <a:lnTo>
                    <a:pt x="121" y="0"/>
                  </a:lnTo>
                  <a:lnTo>
                    <a:pt x="140" y="3"/>
                  </a:lnTo>
                  <a:lnTo>
                    <a:pt x="140" y="3"/>
                  </a:lnTo>
                  <a:lnTo>
                    <a:pt x="143" y="8"/>
                  </a:lnTo>
                  <a:lnTo>
                    <a:pt x="146" y="11"/>
                  </a:lnTo>
                  <a:lnTo>
                    <a:pt x="146" y="11"/>
                  </a:lnTo>
                  <a:lnTo>
                    <a:pt x="148" y="11"/>
                  </a:lnTo>
                  <a:lnTo>
                    <a:pt x="154" y="11"/>
                  </a:lnTo>
                  <a:lnTo>
                    <a:pt x="154" y="11"/>
                  </a:lnTo>
                  <a:lnTo>
                    <a:pt x="156" y="11"/>
                  </a:lnTo>
                  <a:lnTo>
                    <a:pt x="159" y="11"/>
                  </a:lnTo>
                  <a:lnTo>
                    <a:pt x="162" y="14"/>
                  </a:lnTo>
                  <a:lnTo>
                    <a:pt x="162" y="14"/>
                  </a:lnTo>
                  <a:lnTo>
                    <a:pt x="170" y="19"/>
                  </a:lnTo>
                  <a:lnTo>
                    <a:pt x="173" y="22"/>
                  </a:lnTo>
                  <a:lnTo>
                    <a:pt x="175" y="22"/>
                  </a:lnTo>
                  <a:lnTo>
                    <a:pt x="175" y="22"/>
                  </a:lnTo>
                  <a:lnTo>
                    <a:pt x="173" y="27"/>
                  </a:lnTo>
                  <a:lnTo>
                    <a:pt x="173" y="27"/>
                  </a:lnTo>
                  <a:lnTo>
                    <a:pt x="173" y="32"/>
                  </a:lnTo>
                  <a:lnTo>
                    <a:pt x="173" y="32"/>
                  </a:lnTo>
                  <a:lnTo>
                    <a:pt x="173" y="35"/>
                  </a:lnTo>
                  <a:lnTo>
                    <a:pt x="175" y="38"/>
                  </a:lnTo>
                  <a:lnTo>
                    <a:pt x="178" y="38"/>
                  </a:lnTo>
                  <a:lnTo>
                    <a:pt x="178" y="38"/>
                  </a:lnTo>
                  <a:lnTo>
                    <a:pt x="178" y="38"/>
                  </a:lnTo>
                  <a:lnTo>
                    <a:pt x="178" y="41"/>
                  </a:lnTo>
                  <a:lnTo>
                    <a:pt x="175" y="46"/>
                  </a:lnTo>
                  <a:lnTo>
                    <a:pt x="175" y="46"/>
                  </a:lnTo>
                  <a:lnTo>
                    <a:pt x="173" y="54"/>
                  </a:lnTo>
                  <a:lnTo>
                    <a:pt x="167" y="57"/>
                  </a:lnTo>
                  <a:lnTo>
                    <a:pt x="167" y="59"/>
                  </a:lnTo>
                  <a:lnTo>
                    <a:pt x="165" y="65"/>
                  </a:lnTo>
                  <a:lnTo>
                    <a:pt x="165" y="65"/>
                  </a:lnTo>
                  <a:lnTo>
                    <a:pt x="162" y="73"/>
                  </a:lnTo>
                  <a:lnTo>
                    <a:pt x="162" y="76"/>
                  </a:lnTo>
                  <a:lnTo>
                    <a:pt x="162" y="81"/>
                  </a:lnTo>
                  <a:lnTo>
                    <a:pt x="162" y="81"/>
                  </a:lnTo>
                  <a:lnTo>
                    <a:pt x="162" y="84"/>
                  </a:lnTo>
                  <a:lnTo>
                    <a:pt x="162" y="89"/>
                  </a:lnTo>
                  <a:lnTo>
                    <a:pt x="162" y="92"/>
                  </a:lnTo>
                  <a:lnTo>
                    <a:pt x="156" y="94"/>
                  </a:lnTo>
                  <a:lnTo>
                    <a:pt x="156" y="94"/>
                  </a:lnTo>
                  <a:lnTo>
                    <a:pt x="154" y="97"/>
                  </a:lnTo>
                  <a:lnTo>
                    <a:pt x="156" y="103"/>
                  </a:lnTo>
                  <a:lnTo>
                    <a:pt x="156" y="103"/>
                  </a:lnTo>
                  <a:lnTo>
                    <a:pt x="159" y="113"/>
                  </a:lnTo>
                  <a:lnTo>
                    <a:pt x="159" y="116"/>
                  </a:lnTo>
                  <a:lnTo>
                    <a:pt x="162" y="116"/>
                  </a:lnTo>
                  <a:lnTo>
                    <a:pt x="162" y="119"/>
                  </a:lnTo>
                  <a:lnTo>
                    <a:pt x="162" y="119"/>
                  </a:lnTo>
                  <a:lnTo>
                    <a:pt x="159" y="132"/>
                  </a:lnTo>
                  <a:lnTo>
                    <a:pt x="159" y="140"/>
                  </a:lnTo>
                  <a:lnTo>
                    <a:pt x="159" y="146"/>
                  </a:lnTo>
                  <a:lnTo>
                    <a:pt x="159" y="148"/>
                  </a:lnTo>
                  <a:lnTo>
                    <a:pt x="159" y="148"/>
                  </a:lnTo>
                  <a:lnTo>
                    <a:pt x="159" y="154"/>
                  </a:lnTo>
                  <a:lnTo>
                    <a:pt x="162" y="159"/>
                  </a:lnTo>
                  <a:lnTo>
                    <a:pt x="165" y="165"/>
                  </a:lnTo>
                  <a:lnTo>
                    <a:pt x="167" y="173"/>
                  </a:lnTo>
                  <a:lnTo>
                    <a:pt x="154" y="178"/>
                  </a:lnTo>
                  <a:lnTo>
                    <a:pt x="154" y="178"/>
                  </a:lnTo>
                  <a:lnTo>
                    <a:pt x="156" y="181"/>
                  </a:lnTo>
                  <a:lnTo>
                    <a:pt x="154" y="183"/>
                  </a:lnTo>
                  <a:lnTo>
                    <a:pt x="151" y="186"/>
                  </a:lnTo>
                  <a:lnTo>
                    <a:pt x="151" y="186"/>
                  </a:lnTo>
                  <a:lnTo>
                    <a:pt x="154" y="192"/>
                  </a:lnTo>
                  <a:lnTo>
                    <a:pt x="154" y="194"/>
                  </a:lnTo>
                  <a:lnTo>
                    <a:pt x="154" y="194"/>
                  </a:lnTo>
                  <a:lnTo>
                    <a:pt x="154" y="197"/>
                  </a:lnTo>
                  <a:lnTo>
                    <a:pt x="151" y="202"/>
                  </a:lnTo>
                  <a:lnTo>
                    <a:pt x="151" y="202"/>
                  </a:lnTo>
                  <a:lnTo>
                    <a:pt x="148" y="205"/>
                  </a:lnTo>
                  <a:lnTo>
                    <a:pt x="148" y="208"/>
                  </a:lnTo>
                  <a:lnTo>
                    <a:pt x="151" y="213"/>
                  </a:lnTo>
                  <a:lnTo>
                    <a:pt x="151" y="213"/>
                  </a:lnTo>
                  <a:lnTo>
                    <a:pt x="148" y="216"/>
                  </a:lnTo>
                  <a:lnTo>
                    <a:pt x="154" y="221"/>
                  </a:lnTo>
                  <a:lnTo>
                    <a:pt x="154" y="221"/>
                  </a:lnTo>
                  <a:lnTo>
                    <a:pt x="156" y="221"/>
                  </a:lnTo>
                  <a:lnTo>
                    <a:pt x="156" y="221"/>
                  </a:lnTo>
                  <a:lnTo>
                    <a:pt x="159" y="221"/>
                  </a:lnTo>
                  <a:lnTo>
                    <a:pt x="159" y="235"/>
                  </a:lnTo>
                  <a:lnTo>
                    <a:pt x="159" y="235"/>
                  </a:lnTo>
                  <a:lnTo>
                    <a:pt x="156" y="232"/>
                  </a:lnTo>
                  <a:lnTo>
                    <a:pt x="156" y="232"/>
                  </a:lnTo>
                  <a:lnTo>
                    <a:pt x="156" y="232"/>
                  </a:lnTo>
                  <a:lnTo>
                    <a:pt x="154" y="229"/>
                  </a:lnTo>
                  <a:lnTo>
                    <a:pt x="154" y="229"/>
                  </a:lnTo>
                  <a:lnTo>
                    <a:pt x="151" y="229"/>
                  </a:lnTo>
                  <a:lnTo>
                    <a:pt x="148" y="227"/>
                  </a:lnTo>
                  <a:lnTo>
                    <a:pt x="148" y="227"/>
                  </a:lnTo>
                  <a:lnTo>
                    <a:pt x="146" y="224"/>
                  </a:lnTo>
                  <a:lnTo>
                    <a:pt x="143" y="221"/>
                  </a:lnTo>
                  <a:lnTo>
                    <a:pt x="140" y="221"/>
                  </a:lnTo>
                  <a:lnTo>
                    <a:pt x="138" y="218"/>
                  </a:lnTo>
                  <a:lnTo>
                    <a:pt x="138" y="218"/>
                  </a:lnTo>
                  <a:lnTo>
                    <a:pt x="135" y="216"/>
                  </a:lnTo>
                  <a:lnTo>
                    <a:pt x="132" y="216"/>
                  </a:lnTo>
                  <a:lnTo>
                    <a:pt x="132" y="218"/>
                  </a:lnTo>
                  <a:lnTo>
                    <a:pt x="129" y="218"/>
                  </a:lnTo>
                  <a:lnTo>
                    <a:pt x="129" y="218"/>
                  </a:lnTo>
                  <a:lnTo>
                    <a:pt x="124" y="216"/>
                  </a:lnTo>
                  <a:lnTo>
                    <a:pt x="121" y="216"/>
                  </a:lnTo>
                  <a:lnTo>
                    <a:pt x="121" y="216"/>
                  </a:lnTo>
                  <a:lnTo>
                    <a:pt x="119" y="213"/>
                  </a:lnTo>
                  <a:lnTo>
                    <a:pt x="119" y="210"/>
                  </a:lnTo>
                  <a:lnTo>
                    <a:pt x="113" y="210"/>
                  </a:lnTo>
                  <a:lnTo>
                    <a:pt x="113" y="210"/>
                  </a:lnTo>
                  <a:lnTo>
                    <a:pt x="111" y="210"/>
                  </a:lnTo>
                  <a:lnTo>
                    <a:pt x="111" y="208"/>
                  </a:lnTo>
                  <a:lnTo>
                    <a:pt x="111" y="208"/>
                  </a:lnTo>
                  <a:lnTo>
                    <a:pt x="108" y="208"/>
                  </a:lnTo>
                  <a:lnTo>
                    <a:pt x="108" y="208"/>
                  </a:lnTo>
                  <a:lnTo>
                    <a:pt x="102" y="208"/>
                  </a:lnTo>
                  <a:lnTo>
                    <a:pt x="92" y="210"/>
                  </a:lnTo>
                  <a:lnTo>
                    <a:pt x="92" y="210"/>
                  </a:lnTo>
                  <a:lnTo>
                    <a:pt x="92" y="200"/>
                  </a:lnTo>
                  <a:lnTo>
                    <a:pt x="89" y="197"/>
                  </a:lnTo>
                  <a:lnTo>
                    <a:pt x="89" y="194"/>
                  </a:lnTo>
                  <a:lnTo>
                    <a:pt x="86" y="183"/>
                  </a:lnTo>
                  <a:lnTo>
                    <a:pt x="86" y="183"/>
                  </a:lnTo>
                  <a:lnTo>
                    <a:pt x="86" y="173"/>
                  </a:lnTo>
                  <a:lnTo>
                    <a:pt x="86" y="165"/>
                  </a:lnTo>
                  <a:lnTo>
                    <a:pt x="86" y="165"/>
                  </a:lnTo>
                  <a:lnTo>
                    <a:pt x="86" y="159"/>
                  </a:lnTo>
                  <a:lnTo>
                    <a:pt x="81" y="159"/>
                  </a:lnTo>
                  <a:lnTo>
                    <a:pt x="81" y="159"/>
                  </a:lnTo>
                  <a:lnTo>
                    <a:pt x="78" y="159"/>
                  </a:lnTo>
                  <a:lnTo>
                    <a:pt x="78" y="159"/>
                  </a:lnTo>
                  <a:lnTo>
                    <a:pt x="81" y="156"/>
                  </a:lnTo>
                  <a:lnTo>
                    <a:pt x="78" y="156"/>
                  </a:lnTo>
                  <a:lnTo>
                    <a:pt x="78" y="156"/>
                  </a:lnTo>
                  <a:lnTo>
                    <a:pt x="76" y="156"/>
                  </a:lnTo>
                  <a:lnTo>
                    <a:pt x="70" y="159"/>
                  </a:lnTo>
                  <a:lnTo>
                    <a:pt x="70" y="159"/>
                  </a:lnTo>
                  <a:lnTo>
                    <a:pt x="67" y="159"/>
                  </a:lnTo>
                  <a:lnTo>
                    <a:pt x="67" y="159"/>
                  </a:lnTo>
                  <a:lnTo>
                    <a:pt x="67" y="165"/>
                  </a:lnTo>
                  <a:lnTo>
                    <a:pt x="67" y="165"/>
                  </a:lnTo>
                  <a:lnTo>
                    <a:pt x="65" y="167"/>
                  </a:lnTo>
                  <a:lnTo>
                    <a:pt x="65" y="170"/>
                  </a:lnTo>
                  <a:lnTo>
                    <a:pt x="62" y="167"/>
                  </a:lnTo>
                  <a:lnTo>
                    <a:pt x="62" y="167"/>
                  </a:lnTo>
                  <a:lnTo>
                    <a:pt x="59" y="167"/>
                  </a:lnTo>
                  <a:lnTo>
                    <a:pt x="59" y="167"/>
                  </a:lnTo>
                  <a:lnTo>
                    <a:pt x="54" y="170"/>
                  </a:lnTo>
                  <a:lnTo>
                    <a:pt x="54" y="170"/>
                  </a:lnTo>
                  <a:lnTo>
                    <a:pt x="49" y="170"/>
                  </a:lnTo>
                  <a:lnTo>
                    <a:pt x="49" y="165"/>
                  </a:lnTo>
                  <a:lnTo>
                    <a:pt x="49" y="162"/>
                  </a:lnTo>
                  <a:lnTo>
                    <a:pt x="46" y="159"/>
                  </a:lnTo>
                  <a:lnTo>
                    <a:pt x="46" y="159"/>
                  </a:lnTo>
                  <a:lnTo>
                    <a:pt x="43" y="154"/>
                  </a:lnTo>
                  <a:lnTo>
                    <a:pt x="43" y="148"/>
                  </a:lnTo>
                  <a:lnTo>
                    <a:pt x="43" y="146"/>
                  </a:lnTo>
                  <a:lnTo>
                    <a:pt x="40" y="143"/>
                  </a:lnTo>
                  <a:lnTo>
                    <a:pt x="40" y="143"/>
                  </a:lnTo>
                  <a:lnTo>
                    <a:pt x="35" y="143"/>
                  </a:lnTo>
                  <a:lnTo>
                    <a:pt x="30" y="140"/>
                  </a:lnTo>
                  <a:lnTo>
                    <a:pt x="30" y="140"/>
                  </a:lnTo>
                  <a:lnTo>
                    <a:pt x="19" y="143"/>
                  </a:lnTo>
                  <a:lnTo>
                    <a:pt x="11" y="143"/>
                  </a:lnTo>
                  <a:lnTo>
                    <a:pt x="11" y="143"/>
                  </a:lnTo>
                  <a:lnTo>
                    <a:pt x="8" y="143"/>
                  </a:lnTo>
                  <a:lnTo>
                    <a:pt x="5" y="146"/>
                  </a:lnTo>
                  <a:lnTo>
                    <a:pt x="5" y="146"/>
                  </a:lnTo>
                  <a:lnTo>
                    <a:pt x="3" y="146"/>
                  </a:lnTo>
                  <a:lnTo>
                    <a:pt x="0" y="143"/>
                  </a:lnTo>
                  <a:lnTo>
                    <a:pt x="0" y="143"/>
                  </a:lnTo>
                  <a:lnTo>
                    <a:pt x="5" y="140"/>
                  </a:lnTo>
                  <a:lnTo>
                    <a:pt x="5" y="135"/>
                  </a:lnTo>
                  <a:lnTo>
                    <a:pt x="5" y="135"/>
                  </a:lnTo>
                  <a:lnTo>
                    <a:pt x="5" y="127"/>
                  </a:lnTo>
                  <a:lnTo>
                    <a:pt x="8" y="124"/>
                  </a:lnTo>
                  <a:lnTo>
                    <a:pt x="8" y="124"/>
                  </a:lnTo>
                  <a:lnTo>
                    <a:pt x="11" y="127"/>
                  </a:lnTo>
                  <a:lnTo>
                    <a:pt x="16" y="124"/>
                  </a:lnTo>
                  <a:lnTo>
                    <a:pt x="16" y="124"/>
                  </a:lnTo>
                  <a:lnTo>
                    <a:pt x="16" y="124"/>
                  </a:lnTo>
                  <a:lnTo>
                    <a:pt x="19" y="124"/>
                  </a:lnTo>
                  <a:lnTo>
                    <a:pt x="19" y="124"/>
                  </a:lnTo>
                  <a:lnTo>
                    <a:pt x="22" y="127"/>
                  </a:lnTo>
                  <a:lnTo>
                    <a:pt x="22" y="130"/>
                  </a:lnTo>
                  <a:lnTo>
                    <a:pt x="24" y="130"/>
                  </a:lnTo>
                  <a:lnTo>
                    <a:pt x="27" y="124"/>
                  </a:lnTo>
                  <a:lnTo>
                    <a:pt x="27" y="124"/>
                  </a:lnTo>
                  <a:lnTo>
                    <a:pt x="30" y="119"/>
                  </a:lnTo>
                  <a:lnTo>
                    <a:pt x="32" y="119"/>
                  </a:lnTo>
                  <a:lnTo>
                    <a:pt x="35" y="116"/>
                  </a:lnTo>
                  <a:lnTo>
                    <a:pt x="38" y="113"/>
                  </a:lnTo>
                  <a:lnTo>
                    <a:pt x="38" y="113"/>
                  </a:lnTo>
                  <a:lnTo>
                    <a:pt x="40" y="105"/>
                  </a:lnTo>
                  <a:lnTo>
                    <a:pt x="40" y="97"/>
                  </a:lnTo>
                  <a:lnTo>
                    <a:pt x="43" y="86"/>
                  </a:lnTo>
                  <a:lnTo>
                    <a:pt x="43" y="86"/>
                  </a:lnTo>
                  <a:lnTo>
                    <a:pt x="46" y="84"/>
                  </a:lnTo>
                  <a:lnTo>
                    <a:pt x="46" y="84"/>
                  </a:lnTo>
                  <a:lnTo>
                    <a:pt x="49" y="81"/>
                  </a:lnTo>
                  <a:lnTo>
                    <a:pt x="54" y="73"/>
                  </a:lnTo>
                  <a:lnTo>
                    <a:pt x="54" y="73"/>
                  </a:lnTo>
                  <a:lnTo>
                    <a:pt x="54" y="65"/>
                  </a:lnTo>
                  <a:lnTo>
                    <a:pt x="54" y="54"/>
                  </a:lnTo>
                  <a:lnTo>
                    <a:pt x="54" y="54"/>
                  </a:lnTo>
                  <a:lnTo>
                    <a:pt x="57" y="41"/>
                  </a:lnTo>
                  <a:lnTo>
                    <a:pt x="57" y="38"/>
                  </a:lnTo>
                  <a:lnTo>
                    <a:pt x="57" y="38"/>
                  </a:lnTo>
                  <a:lnTo>
                    <a:pt x="59" y="32"/>
                  </a:lnTo>
                  <a:lnTo>
                    <a:pt x="59" y="22"/>
                  </a:lnTo>
                  <a:lnTo>
                    <a:pt x="59" y="22"/>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3"/>
            <p:cNvSpPr>
              <a:spLocks/>
            </p:cNvSpPr>
            <p:nvPr/>
          </p:nvSpPr>
          <p:spPr bwMode="auto">
            <a:xfrm>
              <a:off x="2327276" y="5149850"/>
              <a:ext cx="230188" cy="236537"/>
            </a:xfrm>
            <a:custGeom>
              <a:avLst/>
              <a:gdLst>
                <a:gd name="T0" fmla="*/ 124 w 145"/>
                <a:gd name="T1" fmla="*/ 0 h 149"/>
                <a:gd name="T2" fmla="*/ 135 w 145"/>
                <a:gd name="T3" fmla="*/ 3 h 149"/>
                <a:gd name="T4" fmla="*/ 140 w 145"/>
                <a:gd name="T5" fmla="*/ 3 h 149"/>
                <a:gd name="T6" fmla="*/ 143 w 145"/>
                <a:gd name="T7" fmla="*/ 22 h 149"/>
                <a:gd name="T8" fmla="*/ 137 w 145"/>
                <a:gd name="T9" fmla="*/ 41 h 149"/>
                <a:gd name="T10" fmla="*/ 129 w 145"/>
                <a:gd name="T11" fmla="*/ 46 h 149"/>
                <a:gd name="T12" fmla="*/ 132 w 145"/>
                <a:gd name="T13" fmla="*/ 57 h 149"/>
                <a:gd name="T14" fmla="*/ 140 w 145"/>
                <a:gd name="T15" fmla="*/ 60 h 149"/>
                <a:gd name="T16" fmla="*/ 140 w 145"/>
                <a:gd name="T17" fmla="*/ 54 h 149"/>
                <a:gd name="T18" fmla="*/ 145 w 145"/>
                <a:gd name="T19" fmla="*/ 51 h 149"/>
                <a:gd name="T20" fmla="*/ 135 w 145"/>
                <a:gd name="T21" fmla="*/ 76 h 149"/>
                <a:gd name="T22" fmla="*/ 129 w 145"/>
                <a:gd name="T23" fmla="*/ 81 h 149"/>
                <a:gd name="T24" fmla="*/ 113 w 145"/>
                <a:gd name="T25" fmla="*/ 108 h 149"/>
                <a:gd name="T26" fmla="*/ 108 w 145"/>
                <a:gd name="T27" fmla="*/ 113 h 149"/>
                <a:gd name="T28" fmla="*/ 97 w 145"/>
                <a:gd name="T29" fmla="*/ 130 h 149"/>
                <a:gd name="T30" fmla="*/ 83 w 145"/>
                <a:gd name="T31" fmla="*/ 138 h 149"/>
                <a:gd name="T32" fmla="*/ 78 w 145"/>
                <a:gd name="T33" fmla="*/ 140 h 149"/>
                <a:gd name="T34" fmla="*/ 72 w 145"/>
                <a:gd name="T35" fmla="*/ 140 h 149"/>
                <a:gd name="T36" fmla="*/ 67 w 145"/>
                <a:gd name="T37" fmla="*/ 143 h 149"/>
                <a:gd name="T38" fmla="*/ 59 w 145"/>
                <a:gd name="T39" fmla="*/ 143 h 149"/>
                <a:gd name="T40" fmla="*/ 51 w 145"/>
                <a:gd name="T41" fmla="*/ 140 h 149"/>
                <a:gd name="T42" fmla="*/ 48 w 145"/>
                <a:gd name="T43" fmla="*/ 146 h 149"/>
                <a:gd name="T44" fmla="*/ 43 w 145"/>
                <a:gd name="T45" fmla="*/ 146 h 149"/>
                <a:gd name="T46" fmla="*/ 32 w 145"/>
                <a:gd name="T47" fmla="*/ 149 h 149"/>
                <a:gd name="T48" fmla="*/ 21 w 145"/>
                <a:gd name="T49" fmla="*/ 143 h 149"/>
                <a:gd name="T50" fmla="*/ 21 w 145"/>
                <a:gd name="T51" fmla="*/ 146 h 149"/>
                <a:gd name="T52" fmla="*/ 19 w 145"/>
                <a:gd name="T53" fmla="*/ 140 h 149"/>
                <a:gd name="T54" fmla="*/ 16 w 145"/>
                <a:gd name="T55" fmla="*/ 135 h 149"/>
                <a:gd name="T56" fmla="*/ 16 w 145"/>
                <a:gd name="T57" fmla="*/ 130 h 149"/>
                <a:gd name="T58" fmla="*/ 16 w 145"/>
                <a:gd name="T59" fmla="*/ 124 h 149"/>
                <a:gd name="T60" fmla="*/ 16 w 145"/>
                <a:gd name="T61" fmla="*/ 113 h 149"/>
                <a:gd name="T62" fmla="*/ 13 w 145"/>
                <a:gd name="T63" fmla="*/ 108 h 149"/>
                <a:gd name="T64" fmla="*/ 5 w 145"/>
                <a:gd name="T65" fmla="*/ 81 h 149"/>
                <a:gd name="T66" fmla="*/ 0 w 145"/>
                <a:gd name="T67" fmla="*/ 73 h 149"/>
                <a:gd name="T68" fmla="*/ 10 w 145"/>
                <a:gd name="T69" fmla="*/ 68 h 149"/>
                <a:gd name="T70" fmla="*/ 13 w 145"/>
                <a:gd name="T71" fmla="*/ 73 h 149"/>
                <a:gd name="T72" fmla="*/ 19 w 145"/>
                <a:gd name="T73" fmla="*/ 76 h 149"/>
                <a:gd name="T74" fmla="*/ 29 w 145"/>
                <a:gd name="T75" fmla="*/ 70 h 149"/>
                <a:gd name="T76" fmla="*/ 35 w 145"/>
                <a:gd name="T77" fmla="*/ 33 h 149"/>
                <a:gd name="T78" fmla="*/ 46 w 145"/>
                <a:gd name="T79" fmla="*/ 46 h 149"/>
                <a:gd name="T80" fmla="*/ 43 w 145"/>
                <a:gd name="T81" fmla="*/ 51 h 149"/>
                <a:gd name="T82" fmla="*/ 46 w 145"/>
                <a:gd name="T83" fmla="*/ 54 h 149"/>
                <a:gd name="T84" fmla="*/ 51 w 145"/>
                <a:gd name="T85" fmla="*/ 51 h 149"/>
                <a:gd name="T86" fmla="*/ 54 w 145"/>
                <a:gd name="T87" fmla="*/ 51 h 149"/>
                <a:gd name="T88" fmla="*/ 56 w 145"/>
                <a:gd name="T89" fmla="*/ 49 h 149"/>
                <a:gd name="T90" fmla="*/ 62 w 145"/>
                <a:gd name="T91" fmla="*/ 43 h 149"/>
                <a:gd name="T92" fmla="*/ 62 w 145"/>
                <a:gd name="T93" fmla="*/ 38 h 149"/>
                <a:gd name="T94" fmla="*/ 70 w 145"/>
                <a:gd name="T95" fmla="*/ 38 h 149"/>
                <a:gd name="T96" fmla="*/ 75 w 145"/>
                <a:gd name="T97" fmla="*/ 41 h 149"/>
                <a:gd name="T98" fmla="*/ 81 w 145"/>
                <a:gd name="T99" fmla="*/ 41 h 149"/>
                <a:gd name="T100" fmla="*/ 91 w 145"/>
                <a:gd name="T101" fmla="*/ 30 h 149"/>
                <a:gd name="T102" fmla="*/ 97 w 145"/>
                <a:gd name="T103" fmla="*/ 22 h 149"/>
                <a:gd name="T104" fmla="*/ 105 w 145"/>
                <a:gd name="T105" fmla="*/ 11 h 149"/>
                <a:gd name="T106" fmla="*/ 113 w 145"/>
                <a:gd name="T107" fmla="*/ 6 h 149"/>
                <a:gd name="T108" fmla="*/ 118 w 145"/>
                <a:gd name="T109" fmla="*/ 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5" h="149">
                  <a:moveTo>
                    <a:pt x="121" y="0"/>
                  </a:moveTo>
                  <a:lnTo>
                    <a:pt x="121" y="0"/>
                  </a:lnTo>
                  <a:lnTo>
                    <a:pt x="124" y="0"/>
                  </a:lnTo>
                  <a:lnTo>
                    <a:pt x="126" y="0"/>
                  </a:lnTo>
                  <a:lnTo>
                    <a:pt x="135" y="3"/>
                  </a:lnTo>
                  <a:lnTo>
                    <a:pt x="135" y="3"/>
                  </a:lnTo>
                  <a:lnTo>
                    <a:pt x="137" y="3"/>
                  </a:lnTo>
                  <a:lnTo>
                    <a:pt x="140" y="3"/>
                  </a:lnTo>
                  <a:lnTo>
                    <a:pt x="140" y="3"/>
                  </a:lnTo>
                  <a:lnTo>
                    <a:pt x="143" y="11"/>
                  </a:lnTo>
                  <a:lnTo>
                    <a:pt x="143" y="22"/>
                  </a:lnTo>
                  <a:lnTo>
                    <a:pt x="143" y="22"/>
                  </a:lnTo>
                  <a:lnTo>
                    <a:pt x="140" y="33"/>
                  </a:lnTo>
                  <a:lnTo>
                    <a:pt x="137" y="41"/>
                  </a:lnTo>
                  <a:lnTo>
                    <a:pt x="137" y="41"/>
                  </a:lnTo>
                  <a:lnTo>
                    <a:pt x="132" y="41"/>
                  </a:lnTo>
                  <a:lnTo>
                    <a:pt x="129" y="46"/>
                  </a:lnTo>
                  <a:lnTo>
                    <a:pt x="129" y="46"/>
                  </a:lnTo>
                  <a:lnTo>
                    <a:pt x="126" y="51"/>
                  </a:lnTo>
                  <a:lnTo>
                    <a:pt x="132" y="57"/>
                  </a:lnTo>
                  <a:lnTo>
                    <a:pt x="132" y="57"/>
                  </a:lnTo>
                  <a:lnTo>
                    <a:pt x="137" y="60"/>
                  </a:lnTo>
                  <a:lnTo>
                    <a:pt x="140" y="60"/>
                  </a:lnTo>
                  <a:lnTo>
                    <a:pt x="140" y="60"/>
                  </a:lnTo>
                  <a:lnTo>
                    <a:pt x="140" y="57"/>
                  </a:lnTo>
                  <a:lnTo>
                    <a:pt x="140" y="57"/>
                  </a:lnTo>
                  <a:lnTo>
                    <a:pt x="140" y="54"/>
                  </a:lnTo>
                  <a:lnTo>
                    <a:pt x="140" y="51"/>
                  </a:lnTo>
                  <a:lnTo>
                    <a:pt x="145" y="51"/>
                  </a:lnTo>
                  <a:lnTo>
                    <a:pt x="145" y="51"/>
                  </a:lnTo>
                  <a:lnTo>
                    <a:pt x="143" y="70"/>
                  </a:lnTo>
                  <a:lnTo>
                    <a:pt x="140" y="76"/>
                  </a:lnTo>
                  <a:lnTo>
                    <a:pt x="135" y="76"/>
                  </a:lnTo>
                  <a:lnTo>
                    <a:pt x="135" y="76"/>
                  </a:lnTo>
                  <a:lnTo>
                    <a:pt x="132" y="78"/>
                  </a:lnTo>
                  <a:lnTo>
                    <a:pt x="129" y="81"/>
                  </a:lnTo>
                  <a:lnTo>
                    <a:pt x="126" y="92"/>
                  </a:lnTo>
                  <a:lnTo>
                    <a:pt x="121" y="100"/>
                  </a:lnTo>
                  <a:lnTo>
                    <a:pt x="113" y="108"/>
                  </a:lnTo>
                  <a:lnTo>
                    <a:pt x="113" y="108"/>
                  </a:lnTo>
                  <a:lnTo>
                    <a:pt x="110" y="108"/>
                  </a:lnTo>
                  <a:lnTo>
                    <a:pt x="108" y="113"/>
                  </a:lnTo>
                  <a:lnTo>
                    <a:pt x="102" y="122"/>
                  </a:lnTo>
                  <a:lnTo>
                    <a:pt x="102" y="122"/>
                  </a:lnTo>
                  <a:lnTo>
                    <a:pt x="97" y="130"/>
                  </a:lnTo>
                  <a:lnTo>
                    <a:pt x="91" y="135"/>
                  </a:lnTo>
                  <a:lnTo>
                    <a:pt x="83" y="138"/>
                  </a:lnTo>
                  <a:lnTo>
                    <a:pt x="83" y="138"/>
                  </a:lnTo>
                  <a:lnTo>
                    <a:pt x="81" y="138"/>
                  </a:lnTo>
                  <a:lnTo>
                    <a:pt x="78" y="140"/>
                  </a:lnTo>
                  <a:lnTo>
                    <a:pt x="78" y="140"/>
                  </a:lnTo>
                  <a:lnTo>
                    <a:pt x="72" y="140"/>
                  </a:lnTo>
                  <a:lnTo>
                    <a:pt x="72" y="140"/>
                  </a:lnTo>
                  <a:lnTo>
                    <a:pt x="72" y="140"/>
                  </a:lnTo>
                  <a:lnTo>
                    <a:pt x="70" y="143"/>
                  </a:lnTo>
                  <a:lnTo>
                    <a:pt x="70" y="143"/>
                  </a:lnTo>
                  <a:lnTo>
                    <a:pt x="67" y="143"/>
                  </a:lnTo>
                  <a:lnTo>
                    <a:pt x="67" y="143"/>
                  </a:lnTo>
                  <a:lnTo>
                    <a:pt x="62" y="143"/>
                  </a:lnTo>
                  <a:lnTo>
                    <a:pt x="59" y="143"/>
                  </a:lnTo>
                  <a:lnTo>
                    <a:pt x="59" y="143"/>
                  </a:lnTo>
                  <a:lnTo>
                    <a:pt x="54" y="140"/>
                  </a:lnTo>
                  <a:lnTo>
                    <a:pt x="51" y="140"/>
                  </a:lnTo>
                  <a:lnTo>
                    <a:pt x="51" y="143"/>
                  </a:lnTo>
                  <a:lnTo>
                    <a:pt x="51" y="143"/>
                  </a:lnTo>
                  <a:lnTo>
                    <a:pt x="48" y="146"/>
                  </a:lnTo>
                  <a:lnTo>
                    <a:pt x="46" y="146"/>
                  </a:lnTo>
                  <a:lnTo>
                    <a:pt x="46" y="146"/>
                  </a:lnTo>
                  <a:lnTo>
                    <a:pt x="43" y="146"/>
                  </a:lnTo>
                  <a:lnTo>
                    <a:pt x="37" y="146"/>
                  </a:lnTo>
                  <a:lnTo>
                    <a:pt x="37" y="146"/>
                  </a:lnTo>
                  <a:lnTo>
                    <a:pt x="32" y="149"/>
                  </a:lnTo>
                  <a:lnTo>
                    <a:pt x="27" y="146"/>
                  </a:lnTo>
                  <a:lnTo>
                    <a:pt x="24" y="143"/>
                  </a:lnTo>
                  <a:lnTo>
                    <a:pt x="21" y="143"/>
                  </a:lnTo>
                  <a:lnTo>
                    <a:pt x="21" y="143"/>
                  </a:lnTo>
                  <a:lnTo>
                    <a:pt x="21" y="146"/>
                  </a:lnTo>
                  <a:lnTo>
                    <a:pt x="21" y="146"/>
                  </a:lnTo>
                  <a:lnTo>
                    <a:pt x="21" y="146"/>
                  </a:lnTo>
                  <a:lnTo>
                    <a:pt x="19" y="143"/>
                  </a:lnTo>
                  <a:lnTo>
                    <a:pt x="19" y="140"/>
                  </a:lnTo>
                  <a:lnTo>
                    <a:pt x="19" y="138"/>
                  </a:lnTo>
                  <a:lnTo>
                    <a:pt x="16" y="135"/>
                  </a:lnTo>
                  <a:lnTo>
                    <a:pt x="16" y="135"/>
                  </a:lnTo>
                  <a:lnTo>
                    <a:pt x="16" y="135"/>
                  </a:lnTo>
                  <a:lnTo>
                    <a:pt x="16" y="132"/>
                  </a:lnTo>
                  <a:lnTo>
                    <a:pt x="16" y="130"/>
                  </a:lnTo>
                  <a:lnTo>
                    <a:pt x="13" y="127"/>
                  </a:lnTo>
                  <a:lnTo>
                    <a:pt x="13" y="127"/>
                  </a:lnTo>
                  <a:lnTo>
                    <a:pt x="16" y="124"/>
                  </a:lnTo>
                  <a:lnTo>
                    <a:pt x="16" y="122"/>
                  </a:lnTo>
                  <a:lnTo>
                    <a:pt x="16" y="122"/>
                  </a:lnTo>
                  <a:lnTo>
                    <a:pt x="16" y="113"/>
                  </a:lnTo>
                  <a:lnTo>
                    <a:pt x="16" y="111"/>
                  </a:lnTo>
                  <a:lnTo>
                    <a:pt x="13" y="108"/>
                  </a:lnTo>
                  <a:lnTo>
                    <a:pt x="13" y="108"/>
                  </a:lnTo>
                  <a:lnTo>
                    <a:pt x="8" y="100"/>
                  </a:lnTo>
                  <a:lnTo>
                    <a:pt x="5" y="89"/>
                  </a:lnTo>
                  <a:lnTo>
                    <a:pt x="5" y="81"/>
                  </a:lnTo>
                  <a:lnTo>
                    <a:pt x="2" y="76"/>
                  </a:lnTo>
                  <a:lnTo>
                    <a:pt x="2" y="76"/>
                  </a:lnTo>
                  <a:lnTo>
                    <a:pt x="0" y="73"/>
                  </a:lnTo>
                  <a:lnTo>
                    <a:pt x="0" y="73"/>
                  </a:lnTo>
                  <a:lnTo>
                    <a:pt x="5" y="70"/>
                  </a:lnTo>
                  <a:lnTo>
                    <a:pt x="10" y="68"/>
                  </a:lnTo>
                  <a:lnTo>
                    <a:pt x="10" y="68"/>
                  </a:lnTo>
                  <a:lnTo>
                    <a:pt x="13" y="68"/>
                  </a:lnTo>
                  <a:lnTo>
                    <a:pt x="13" y="73"/>
                  </a:lnTo>
                  <a:lnTo>
                    <a:pt x="13" y="76"/>
                  </a:lnTo>
                  <a:lnTo>
                    <a:pt x="19" y="76"/>
                  </a:lnTo>
                  <a:lnTo>
                    <a:pt x="19" y="76"/>
                  </a:lnTo>
                  <a:lnTo>
                    <a:pt x="24" y="76"/>
                  </a:lnTo>
                  <a:lnTo>
                    <a:pt x="27" y="73"/>
                  </a:lnTo>
                  <a:lnTo>
                    <a:pt x="29" y="70"/>
                  </a:lnTo>
                  <a:lnTo>
                    <a:pt x="32" y="70"/>
                  </a:lnTo>
                  <a:lnTo>
                    <a:pt x="35" y="33"/>
                  </a:lnTo>
                  <a:lnTo>
                    <a:pt x="35" y="33"/>
                  </a:lnTo>
                  <a:lnTo>
                    <a:pt x="40" y="35"/>
                  </a:lnTo>
                  <a:lnTo>
                    <a:pt x="43" y="41"/>
                  </a:lnTo>
                  <a:lnTo>
                    <a:pt x="46" y="46"/>
                  </a:lnTo>
                  <a:lnTo>
                    <a:pt x="46" y="49"/>
                  </a:lnTo>
                  <a:lnTo>
                    <a:pt x="46" y="49"/>
                  </a:lnTo>
                  <a:lnTo>
                    <a:pt x="43" y="51"/>
                  </a:lnTo>
                  <a:lnTo>
                    <a:pt x="43" y="54"/>
                  </a:lnTo>
                  <a:lnTo>
                    <a:pt x="46" y="54"/>
                  </a:lnTo>
                  <a:lnTo>
                    <a:pt x="46" y="54"/>
                  </a:lnTo>
                  <a:lnTo>
                    <a:pt x="51" y="54"/>
                  </a:lnTo>
                  <a:lnTo>
                    <a:pt x="51" y="51"/>
                  </a:lnTo>
                  <a:lnTo>
                    <a:pt x="51" y="51"/>
                  </a:lnTo>
                  <a:lnTo>
                    <a:pt x="54" y="51"/>
                  </a:lnTo>
                  <a:lnTo>
                    <a:pt x="54" y="51"/>
                  </a:lnTo>
                  <a:lnTo>
                    <a:pt x="54" y="51"/>
                  </a:lnTo>
                  <a:lnTo>
                    <a:pt x="56" y="51"/>
                  </a:lnTo>
                  <a:lnTo>
                    <a:pt x="56" y="51"/>
                  </a:lnTo>
                  <a:lnTo>
                    <a:pt x="56" y="49"/>
                  </a:lnTo>
                  <a:lnTo>
                    <a:pt x="59" y="46"/>
                  </a:lnTo>
                  <a:lnTo>
                    <a:pt x="62" y="46"/>
                  </a:lnTo>
                  <a:lnTo>
                    <a:pt x="62" y="43"/>
                  </a:lnTo>
                  <a:lnTo>
                    <a:pt x="62" y="43"/>
                  </a:lnTo>
                  <a:lnTo>
                    <a:pt x="59" y="41"/>
                  </a:lnTo>
                  <a:lnTo>
                    <a:pt x="62" y="38"/>
                  </a:lnTo>
                  <a:lnTo>
                    <a:pt x="64" y="38"/>
                  </a:lnTo>
                  <a:lnTo>
                    <a:pt x="70" y="38"/>
                  </a:lnTo>
                  <a:lnTo>
                    <a:pt x="70" y="38"/>
                  </a:lnTo>
                  <a:lnTo>
                    <a:pt x="72" y="38"/>
                  </a:lnTo>
                  <a:lnTo>
                    <a:pt x="72" y="38"/>
                  </a:lnTo>
                  <a:lnTo>
                    <a:pt x="75" y="41"/>
                  </a:lnTo>
                  <a:lnTo>
                    <a:pt x="75" y="41"/>
                  </a:lnTo>
                  <a:lnTo>
                    <a:pt x="78" y="41"/>
                  </a:lnTo>
                  <a:lnTo>
                    <a:pt x="81" y="41"/>
                  </a:lnTo>
                  <a:lnTo>
                    <a:pt x="89" y="38"/>
                  </a:lnTo>
                  <a:lnTo>
                    <a:pt x="89" y="38"/>
                  </a:lnTo>
                  <a:lnTo>
                    <a:pt x="91" y="30"/>
                  </a:lnTo>
                  <a:lnTo>
                    <a:pt x="94" y="27"/>
                  </a:lnTo>
                  <a:lnTo>
                    <a:pt x="97" y="22"/>
                  </a:lnTo>
                  <a:lnTo>
                    <a:pt x="97" y="22"/>
                  </a:lnTo>
                  <a:lnTo>
                    <a:pt x="102" y="14"/>
                  </a:lnTo>
                  <a:lnTo>
                    <a:pt x="105" y="11"/>
                  </a:lnTo>
                  <a:lnTo>
                    <a:pt x="105" y="11"/>
                  </a:lnTo>
                  <a:lnTo>
                    <a:pt x="110" y="8"/>
                  </a:lnTo>
                  <a:lnTo>
                    <a:pt x="110" y="6"/>
                  </a:lnTo>
                  <a:lnTo>
                    <a:pt x="113" y="6"/>
                  </a:lnTo>
                  <a:lnTo>
                    <a:pt x="113" y="3"/>
                  </a:lnTo>
                  <a:lnTo>
                    <a:pt x="113" y="3"/>
                  </a:lnTo>
                  <a:lnTo>
                    <a:pt x="118" y="3"/>
                  </a:lnTo>
                  <a:lnTo>
                    <a:pt x="121" y="0"/>
                  </a:lnTo>
                  <a:lnTo>
                    <a:pt x="121" y="0"/>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4"/>
            <p:cNvSpPr>
              <a:spLocks/>
            </p:cNvSpPr>
            <p:nvPr/>
          </p:nvSpPr>
          <p:spPr bwMode="auto">
            <a:xfrm>
              <a:off x="2532064" y="4922837"/>
              <a:ext cx="158750" cy="307975"/>
            </a:xfrm>
            <a:custGeom>
              <a:avLst/>
              <a:gdLst>
                <a:gd name="T0" fmla="*/ 16 w 100"/>
                <a:gd name="T1" fmla="*/ 132 h 194"/>
                <a:gd name="T2" fmla="*/ 16 w 100"/>
                <a:gd name="T3" fmla="*/ 130 h 194"/>
                <a:gd name="T4" fmla="*/ 19 w 100"/>
                <a:gd name="T5" fmla="*/ 124 h 194"/>
                <a:gd name="T6" fmla="*/ 24 w 100"/>
                <a:gd name="T7" fmla="*/ 116 h 194"/>
                <a:gd name="T8" fmla="*/ 24 w 100"/>
                <a:gd name="T9" fmla="*/ 114 h 194"/>
                <a:gd name="T10" fmla="*/ 24 w 100"/>
                <a:gd name="T11" fmla="*/ 103 h 194"/>
                <a:gd name="T12" fmla="*/ 24 w 100"/>
                <a:gd name="T13" fmla="*/ 97 h 194"/>
                <a:gd name="T14" fmla="*/ 24 w 100"/>
                <a:gd name="T15" fmla="*/ 87 h 194"/>
                <a:gd name="T16" fmla="*/ 24 w 100"/>
                <a:gd name="T17" fmla="*/ 79 h 194"/>
                <a:gd name="T18" fmla="*/ 19 w 100"/>
                <a:gd name="T19" fmla="*/ 73 h 194"/>
                <a:gd name="T20" fmla="*/ 14 w 100"/>
                <a:gd name="T21" fmla="*/ 70 h 194"/>
                <a:gd name="T22" fmla="*/ 8 w 100"/>
                <a:gd name="T23" fmla="*/ 68 h 194"/>
                <a:gd name="T24" fmla="*/ 3 w 100"/>
                <a:gd name="T25" fmla="*/ 62 h 194"/>
                <a:gd name="T26" fmla="*/ 0 w 100"/>
                <a:gd name="T27" fmla="*/ 57 h 194"/>
                <a:gd name="T28" fmla="*/ 30 w 100"/>
                <a:gd name="T29" fmla="*/ 43 h 194"/>
                <a:gd name="T30" fmla="*/ 35 w 100"/>
                <a:gd name="T31" fmla="*/ 52 h 194"/>
                <a:gd name="T32" fmla="*/ 41 w 100"/>
                <a:gd name="T33" fmla="*/ 49 h 194"/>
                <a:gd name="T34" fmla="*/ 41 w 100"/>
                <a:gd name="T35" fmla="*/ 60 h 194"/>
                <a:gd name="T36" fmla="*/ 41 w 100"/>
                <a:gd name="T37" fmla="*/ 68 h 194"/>
                <a:gd name="T38" fmla="*/ 46 w 100"/>
                <a:gd name="T39" fmla="*/ 76 h 194"/>
                <a:gd name="T40" fmla="*/ 49 w 100"/>
                <a:gd name="T41" fmla="*/ 79 h 194"/>
                <a:gd name="T42" fmla="*/ 49 w 100"/>
                <a:gd name="T43" fmla="*/ 70 h 194"/>
                <a:gd name="T44" fmla="*/ 54 w 100"/>
                <a:gd name="T45" fmla="*/ 65 h 194"/>
                <a:gd name="T46" fmla="*/ 54 w 100"/>
                <a:gd name="T47" fmla="*/ 54 h 194"/>
                <a:gd name="T48" fmla="*/ 54 w 100"/>
                <a:gd name="T49" fmla="*/ 49 h 194"/>
                <a:gd name="T50" fmla="*/ 49 w 100"/>
                <a:gd name="T51" fmla="*/ 38 h 194"/>
                <a:gd name="T52" fmla="*/ 49 w 100"/>
                <a:gd name="T53" fmla="*/ 33 h 194"/>
                <a:gd name="T54" fmla="*/ 49 w 100"/>
                <a:gd name="T55" fmla="*/ 22 h 194"/>
                <a:gd name="T56" fmla="*/ 49 w 100"/>
                <a:gd name="T57" fmla="*/ 14 h 194"/>
                <a:gd name="T58" fmla="*/ 57 w 100"/>
                <a:gd name="T59" fmla="*/ 11 h 194"/>
                <a:gd name="T60" fmla="*/ 65 w 100"/>
                <a:gd name="T61" fmla="*/ 14 h 194"/>
                <a:gd name="T62" fmla="*/ 70 w 100"/>
                <a:gd name="T63" fmla="*/ 11 h 194"/>
                <a:gd name="T64" fmla="*/ 78 w 100"/>
                <a:gd name="T65" fmla="*/ 8 h 194"/>
                <a:gd name="T66" fmla="*/ 78 w 100"/>
                <a:gd name="T67" fmla="*/ 6 h 194"/>
                <a:gd name="T68" fmla="*/ 92 w 100"/>
                <a:gd name="T69" fmla="*/ 6 h 194"/>
                <a:gd name="T70" fmla="*/ 97 w 100"/>
                <a:gd name="T71" fmla="*/ 0 h 194"/>
                <a:gd name="T72" fmla="*/ 100 w 100"/>
                <a:gd name="T73" fmla="*/ 14 h 194"/>
                <a:gd name="T74" fmla="*/ 97 w 100"/>
                <a:gd name="T75" fmla="*/ 25 h 194"/>
                <a:gd name="T76" fmla="*/ 97 w 100"/>
                <a:gd name="T77" fmla="*/ 33 h 194"/>
                <a:gd name="T78" fmla="*/ 97 w 100"/>
                <a:gd name="T79" fmla="*/ 46 h 194"/>
                <a:gd name="T80" fmla="*/ 97 w 100"/>
                <a:gd name="T81" fmla="*/ 65 h 194"/>
                <a:gd name="T82" fmla="*/ 89 w 100"/>
                <a:gd name="T83" fmla="*/ 73 h 194"/>
                <a:gd name="T84" fmla="*/ 76 w 100"/>
                <a:gd name="T85" fmla="*/ 84 h 194"/>
                <a:gd name="T86" fmla="*/ 73 w 100"/>
                <a:gd name="T87" fmla="*/ 89 h 194"/>
                <a:gd name="T88" fmla="*/ 62 w 100"/>
                <a:gd name="T89" fmla="*/ 92 h 194"/>
                <a:gd name="T90" fmla="*/ 46 w 100"/>
                <a:gd name="T91" fmla="*/ 111 h 194"/>
                <a:gd name="T92" fmla="*/ 38 w 100"/>
                <a:gd name="T93" fmla="*/ 119 h 194"/>
                <a:gd name="T94" fmla="*/ 41 w 100"/>
                <a:gd name="T95" fmla="*/ 127 h 194"/>
                <a:gd name="T96" fmla="*/ 43 w 100"/>
                <a:gd name="T97" fmla="*/ 141 h 194"/>
                <a:gd name="T98" fmla="*/ 43 w 100"/>
                <a:gd name="T99" fmla="*/ 154 h 194"/>
                <a:gd name="T100" fmla="*/ 41 w 100"/>
                <a:gd name="T101" fmla="*/ 165 h 194"/>
                <a:gd name="T102" fmla="*/ 32 w 100"/>
                <a:gd name="T103" fmla="*/ 176 h 194"/>
                <a:gd name="T104" fmla="*/ 19 w 100"/>
                <a:gd name="T105" fmla="*/ 186 h 194"/>
                <a:gd name="T106" fmla="*/ 16 w 100"/>
                <a:gd name="T107" fmla="*/ 194 h 194"/>
                <a:gd name="T108" fmla="*/ 11 w 100"/>
                <a:gd name="T109" fmla="*/ 189 h 194"/>
                <a:gd name="T110" fmla="*/ 8 w 100"/>
                <a:gd name="T111" fmla="*/ 184 h 194"/>
                <a:gd name="T112" fmla="*/ 14 w 100"/>
                <a:gd name="T113" fmla="*/ 165 h 194"/>
                <a:gd name="T114" fmla="*/ 11 w 100"/>
                <a:gd name="T115" fmla="*/ 14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194">
                  <a:moveTo>
                    <a:pt x="11" y="146"/>
                  </a:moveTo>
                  <a:lnTo>
                    <a:pt x="11" y="146"/>
                  </a:lnTo>
                  <a:lnTo>
                    <a:pt x="16" y="132"/>
                  </a:lnTo>
                  <a:lnTo>
                    <a:pt x="16" y="132"/>
                  </a:lnTo>
                  <a:lnTo>
                    <a:pt x="16" y="130"/>
                  </a:lnTo>
                  <a:lnTo>
                    <a:pt x="16" y="130"/>
                  </a:lnTo>
                  <a:lnTo>
                    <a:pt x="16" y="127"/>
                  </a:lnTo>
                  <a:lnTo>
                    <a:pt x="19" y="124"/>
                  </a:lnTo>
                  <a:lnTo>
                    <a:pt x="19" y="124"/>
                  </a:lnTo>
                  <a:lnTo>
                    <a:pt x="22" y="119"/>
                  </a:lnTo>
                  <a:lnTo>
                    <a:pt x="24" y="119"/>
                  </a:lnTo>
                  <a:lnTo>
                    <a:pt x="24" y="116"/>
                  </a:lnTo>
                  <a:lnTo>
                    <a:pt x="24" y="116"/>
                  </a:lnTo>
                  <a:lnTo>
                    <a:pt x="22" y="114"/>
                  </a:lnTo>
                  <a:lnTo>
                    <a:pt x="24" y="114"/>
                  </a:lnTo>
                  <a:lnTo>
                    <a:pt x="19" y="108"/>
                  </a:lnTo>
                  <a:lnTo>
                    <a:pt x="19" y="108"/>
                  </a:lnTo>
                  <a:lnTo>
                    <a:pt x="24" y="103"/>
                  </a:lnTo>
                  <a:lnTo>
                    <a:pt x="24" y="100"/>
                  </a:lnTo>
                  <a:lnTo>
                    <a:pt x="24" y="97"/>
                  </a:lnTo>
                  <a:lnTo>
                    <a:pt x="24" y="97"/>
                  </a:lnTo>
                  <a:lnTo>
                    <a:pt x="27" y="95"/>
                  </a:lnTo>
                  <a:lnTo>
                    <a:pt x="27" y="95"/>
                  </a:lnTo>
                  <a:lnTo>
                    <a:pt x="24" y="87"/>
                  </a:lnTo>
                  <a:lnTo>
                    <a:pt x="24" y="87"/>
                  </a:lnTo>
                  <a:lnTo>
                    <a:pt x="27" y="81"/>
                  </a:lnTo>
                  <a:lnTo>
                    <a:pt x="24" y="79"/>
                  </a:lnTo>
                  <a:lnTo>
                    <a:pt x="24" y="79"/>
                  </a:lnTo>
                  <a:lnTo>
                    <a:pt x="22" y="73"/>
                  </a:lnTo>
                  <a:lnTo>
                    <a:pt x="19" y="73"/>
                  </a:lnTo>
                  <a:lnTo>
                    <a:pt x="19" y="73"/>
                  </a:lnTo>
                  <a:lnTo>
                    <a:pt x="16" y="73"/>
                  </a:lnTo>
                  <a:lnTo>
                    <a:pt x="14" y="70"/>
                  </a:lnTo>
                  <a:lnTo>
                    <a:pt x="11" y="68"/>
                  </a:lnTo>
                  <a:lnTo>
                    <a:pt x="8" y="68"/>
                  </a:lnTo>
                  <a:lnTo>
                    <a:pt x="8" y="68"/>
                  </a:lnTo>
                  <a:lnTo>
                    <a:pt x="3" y="68"/>
                  </a:lnTo>
                  <a:lnTo>
                    <a:pt x="3" y="62"/>
                  </a:lnTo>
                  <a:lnTo>
                    <a:pt x="3" y="62"/>
                  </a:lnTo>
                  <a:lnTo>
                    <a:pt x="0" y="60"/>
                  </a:lnTo>
                  <a:lnTo>
                    <a:pt x="0" y="57"/>
                  </a:lnTo>
                  <a:lnTo>
                    <a:pt x="0" y="57"/>
                  </a:lnTo>
                  <a:lnTo>
                    <a:pt x="16" y="49"/>
                  </a:lnTo>
                  <a:lnTo>
                    <a:pt x="16" y="49"/>
                  </a:lnTo>
                  <a:lnTo>
                    <a:pt x="30" y="43"/>
                  </a:lnTo>
                  <a:lnTo>
                    <a:pt x="30" y="43"/>
                  </a:lnTo>
                  <a:lnTo>
                    <a:pt x="32" y="49"/>
                  </a:lnTo>
                  <a:lnTo>
                    <a:pt x="35" y="52"/>
                  </a:lnTo>
                  <a:lnTo>
                    <a:pt x="35" y="52"/>
                  </a:lnTo>
                  <a:lnTo>
                    <a:pt x="38" y="49"/>
                  </a:lnTo>
                  <a:lnTo>
                    <a:pt x="41" y="49"/>
                  </a:lnTo>
                  <a:lnTo>
                    <a:pt x="41" y="49"/>
                  </a:lnTo>
                  <a:lnTo>
                    <a:pt x="41" y="54"/>
                  </a:lnTo>
                  <a:lnTo>
                    <a:pt x="41" y="60"/>
                  </a:lnTo>
                  <a:lnTo>
                    <a:pt x="41" y="60"/>
                  </a:lnTo>
                  <a:lnTo>
                    <a:pt x="41" y="62"/>
                  </a:lnTo>
                  <a:lnTo>
                    <a:pt x="41" y="68"/>
                  </a:lnTo>
                  <a:lnTo>
                    <a:pt x="43" y="73"/>
                  </a:lnTo>
                  <a:lnTo>
                    <a:pt x="46" y="76"/>
                  </a:lnTo>
                  <a:lnTo>
                    <a:pt x="46" y="76"/>
                  </a:lnTo>
                  <a:lnTo>
                    <a:pt x="49" y="79"/>
                  </a:lnTo>
                  <a:lnTo>
                    <a:pt x="49" y="81"/>
                  </a:lnTo>
                  <a:lnTo>
                    <a:pt x="49" y="79"/>
                  </a:lnTo>
                  <a:lnTo>
                    <a:pt x="49" y="79"/>
                  </a:lnTo>
                  <a:lnTo>
                    <a:pt x="49" y="73"/>
                  </a:lnTo>
                  <a:lnTo>
                    <a:pt x="49" y="70"/>
                  </a:lnTo>
                  <a:lnTo>
                    <a:pt x="51" y="68"/>
                  </a:lnTo>
                  <a:lnTo>
                    <a:pt x="51" y="68"/>
                  </a:lnTo>
                  <a:lnTo>
                    <a:pt x="54" y="65"/>
                  </a:lnTo>
                  <a:lnTo>
                    <a:pt x="54" y="62"/>
                  </a:lnTo>
                  <a:lnTo>
                    <a:pt x="54" y="60"/>
                  </a:lnTo>
                  <a:lnTo>
                    <a:pt x="54" y="54"/>
                  </a:lnTo>
                  <a:lnTo>
                    <a:pt x="54" y="54"/>
                  </a:lnTo>
                  <a:lnTo>
                    <a:pt x="57" y="52"/>
                  </a:lnTo>
                  <a:lnTo>
                    <a:pt x="54" y="49"/>
                  </a:lnTo>
                  <a:lnTo>
                    <a:pt x="49" y="43"/>
                  </a:lnTo>
                  <a:lnTo>
                    <a:pt x="49" y="43"/>
                  </a:lnTo>
                  <a:lnTo>
                    <a:pt x="49" y="38"/>
                  </a:lnTo>
                  <a:lnTo>
                    <a:pt x="49" y="38"/>
                  </a:lnTo>
                  <a:lnTo>
                    <a:pt x="46" y="35"/>
                  </a:lnTo>
                  <a:lnTo>
                    <a:pt x="49" y="33"/>
                  </a:lnTo>
                  <a:lnTo>
                    <a:pt x="49" y="27"/>
                  </a:lnTo>
                  <a:lnTo>
                    <a:pt x="49" y="22"/>
                  </a:lnTo>
                  <a:lnTo>
                    <a:pt x="49" y="22"/>
                  </a:lnTo>
                  <a:lnTo>
                    <a:pt x="49" y="19"/>
                  </a:lnTo>
                  <a:lnTo>
                    <a:pt x="49" y="14"/>
                  </a:lnTo>
                  <a:lnTo>
                    <a:pt x="49" y="14"/>
                  </a:lnTo>
                  <a:lnTo>
                    <a:pt x="51" y="14"/>
                  </a:lnTo>
                  <a:lnTo>
                    <a:pt x="54" y="11"/>
                  </a:lnTo>
                  <a:lnTo>
                    <a:pt x="57" y="11"/>
                  </a:lnTo>
                  <a:lnTo>
                    <a:pt x="59" y="11"/>
                  </a:lnTo>
                  <a:lnTo>
                    <a:pt x="59" y="11"/>
                  </a:lnTo>
                  <a:lnTo>
                    <a:pt x="65" y="14"/>
                  </a:lnTo>
                  <a:lnTo>
                    <a:pt x="65" y="14"/>
                  </a:lnTo>
                  <a:lnTo>
                    <a:pt x="68" y="11"/>
                  </a:lnTo>
                  <a:lnTo>
                    <a:pt x="70" y="11"/>
                  </a:lnTo>
                  <a:lnTo>
                    <a:pt x="70" y="11"/>
                  </a:lnTo>
                  <a:lnTo>
                    <a:pt x="76" y="11"/>
                  </a:lnTo>
                  <a:lnTo>
                    <a:pt x="78" y="8"/>
                  </a:lnTo>
                  <a:lnTo>
                    <a:pt x="78" y="8"/>
                  </a:lnTo>
                  <a:lnTo>
                    <a:pt x="78" y="8"/>
                  </a:lnTo>
                  <a:lnTo>
                    <a:pt x="78" y="6"/>
                  </a:lnTo>
                  <a:lnTo>
                    <a:pt x="84" y="6"/>
                  </a:lnTo>
                  <a:lnTo>
                    <a:pt x="84" y="6"/>
                  </a:lnTo>
                  <a:lnTo>
                    <a:pt x="92" y="6"/>
                  </a:lnTo>
                  <a:lnTo>
                    <a:pt x="95" y="3"/>
                  </a:lnTo>
                  <a:lnTo>
                    <a:pt x="97" y="0"/>
                  </a:lnTo>
                  <a:lnTo>
                    <a:pt x="97" y="0"/>
                  </a:lnTo>
                  <a:lnTo>
                    <a:pt x="100" y="6"/>
                  </a:lnTo>
                  <a:lnTo>
                    <a:pt x="100" y="14"/>
                  </a:lnTo>
                  <a:lnTo>
                    <a:pt x="100" y="14"/>
                  </a:lnTo>
                  <a:lnTo>
                    <a:pt x="97" y="16"/>
                  </a:lnTo>
                  <a:lnTo>
                    <a:pt x="97" y="22"/>
                  </a:lnTo>
                  <a:lnTo>
                    <a:pt x="97" y="25"/>
                  </a:lnTo>
                  <a:lnTo>
                    <a:pt x="97" y="25"/>
                  </a:lnTo>
                  <a:lnTo>
                    <a:pt x="97" y="30"/>
                  </a:lnTo>
                  <a:lnTo>
                    <a:pt x="97" y="33"/>
                  </a:lnTo>
                  <a:lnTo>
                    <a:pt x="97" y="38"/>
                  </a:lnTo>
                  <a:lnTo>
                    <a:pt x="97" y="46"/>
                  </a:lnTo>
                  <a:lnTo>
                    <a:pt x="97" y="46"/>
                  </a:lnTo>
                  <a:lnTo>
                    <a:pt x="100" y="54"/>
                  </a:lnTo>
                  <a:lnTo>
                    <a:pt x="97" y="65"/>
                  </a:lnTo>
                  <a:lnTo>
                    <a:pt x="97" y="65"/>
                  </a:lnTo>
                  <a:lnTo>
                    <a:pt x="95" y="68"/>
                  </a:lnTo>
                  <a:lnTo>
                    <a:pt x="89" y="73"/>
                  </a:lnTo>
                  <a:lnTo>
                    <a:pt x="89" y="73"/>
                  </a:lnTo>
                  <a:lnTo>
                    <a:pt x="84" y="81"/>
                  </a:lnTo>
                  <a:lnTo>
                    <a:pt x="78" y="84"/>
                  </a:lnTo>
                  <a:lnTo>
                    <a:pt x="76" y="84"/>
                  </a:lnTo>
                  <a:lnTo>
                    <a:pt x="76" y="84"/>
                  </a:lnTo>
                  <a:lnTo>
                    <a:pt x="73" y="87"/>
                  </a:lnTo>
                  <a:lnTo>
                    <a:pt x="73" y="89"/>
                  </a:lnTo>
                  <a:lnTo>
                    <a:pt x="68" y="89"/>
                  </a:lnTo>
                  <a:lnTo>
                    <a:pt x="68" y="89"/>
                  </a:lnTo>
                  <a:lnTo>
                    <a:pt x="62" y="92"/>
                  </a:lnTo>
                  <a:lnTo>
                    <a:pt x="57" y="100"/>
                  </a:lnTo>
                  <a:lnTo>
                    <a:pt x="51" y="105"/>
                  </a:lnTo>
                  <a:lnTo>
                    <a:pt x="46" y="111"/>
                  </a:lnTo>
                  <a:lnTo>
                    <a:pt x="46" y="111"/>
                  </a:lnTo>
                  <a:lnTo>
                    <a:pt x="41" y="114"/>
                  </a:lnTo>
                  <a:lnTo>
                    <a:pt x="38" y="119"/>
                  </a:lnTo>
                  <a:lnTo>
                    <a:pt x="38" y="124"/>
                  </a:lnTo>
                  <a:lnTo>
                    <a:pt x="41" y="127"/>
                  </a:lnTo>
                  <a:lnTo>
                    <a:pt x="41" y="127"/>
                  </a:lnTo>
                  <a:lnTo>
                    <a:pt x="41" y="130"/>
                  </a:lnTo>
                  <a:lnTo>
                    <a:pt x="43" y="141"/>
                  </a:lnTo>
                  <a:lnTo>
                    <a:pt x="43" y="141"/>
                  </a:lnTo>
                  <a:lnTo>
                    <a:pt x="43" y="151"/>
                  </a:lnTo>
                  <a:lnTo>
                    <a:pt x="43" y="151"/>
                  </a:lnTo>
                  <a:lnTo>
                    <a:pt x="43" y="154"/>
                  </a:lnTo>
                  <a:lnTo>
                    <a:pt x="43" y="157"/>
                  </a:lnTo>
                  <a:lnTo>
                    <a:pt x="41" y="159"/>
                  </a:lnTo>
                  <a:lnTo>
                    <a:pt x="41" y="165"/>
                  </a:lnTo>
                  <a:lnTo>
                    <a:pt x="41" y="165"/>
                  </a:lnTo>
                  <a:lnTo>
                    <a:pt x="38" y="170"/>
                  </a:lnTo>
                  <a:lnTo>
                    <a:pt x="32" y="176"/>
                  </a:lnTo>
                  <a:lnTo>
                    <a:pt x="24" y="181"/>
                  </a:lnTo>
                  <a:lnTo>
                    <a:pt x="24" y="181"/>
                  </a:lnTo>
                  <a:lnTo>
                    <a:pt x="19" y="186"/>
                  </a:lnTo>
                  <a:lnTo>
                    <a:pt x="16" y="189"/>
                  </a:lnTo>
                  <a:lnTo>
                    <a:pt x="16" y="192"/>
                  </a:lnTo>
                  <a:lnTo>
                    <a:pt x="16" y="194"/>
                  </a:lnTo>
                  <a:lnTo>
                    <a:pt x="11" y="194"/>
                  </a:lnTo>
                  <a:lnTo>
                    <a:pt x="11" y="194"/>
                  </a:lnTo>
                  <a:lnTo>
                    <a:pt x="11" y="189"/>
                  </a:lnTo>
                  <a:lnTo>
                    <a:pt x="11" y="186"/>
                  </a:lnTo>
                  <a:lnTo>
                    <a:pt x="8" y="184"/>
                  </a:lnTo>
                  <a:lnTo>
                    <a:pt x="8" y="184"/>
                  </a:lnTo>
                  <a:lnTo>
                    <a:pt x="11" y="176"/>
                  </a:lnTo>
                  <a:lnTo>
                    <a:pt x="14" y="165"/>
                  </a:lnTo>
                  <a:lnTo>
                    <a:pt x="14" y="165"/>
                  </a:lnTo>
                  <a:lnTo>
                    <a:pt x="14" y="154"/>
                  </a:lnTo>
                  <a:lnTo>
                    <a:pt x="11" y="146"/>
                  </a:lnTo>
                  <a:lnTo>
                    <a:pt x="11" y="146"/>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5"/>
            <p:cNvSpPr>
              <a:spLocks/>
            </p:cNvSpPr>
            <p:nvPr/>
          </p:nvSpPr>
          <p:spPr bwMode="auto">
            <a:xfrm>
              <a:off x="2582864" y="4427538"/>
              <a:ext cx="214313" cy="209550"/>
            </a:xfrm>
            <a:custGeom>
              <a:avLst/>
              <a:gdLst>
                <a:gd name="T0" fmla="*/ 27 w 135"/>
                <a:gd name="T1" fmla="*/ 118 h 132"/>
                <a:gd name="T2" fmla="*/ 25 w 135"/>
                <a:gd name="T3" fmla="*/ 110 h 132"/>
                <a:gd name="T4" fmla="*/ 19 w 135"/>
                <a:gd name="T5" fmla="*/ 105 h 132"/>
                <a:gd name="T6" fmla="*/ 17 w 135"/>
                <a:gd name="T7" fmla="*/ 99 h 132"/>
                <a:gd name="T8" fmla="*/ 14 w 135"/>
                <a:gd name="T9" fmla="*/ 94 h 132"/>
                <a:gd name="T10" fmla="*/ 6 w 135"/>
                <a:gd name="T11" fmla="*/ 83 h 132"/>
                <a:gd name="T12" fmla="*/ 3 w 135"/>
                <a:gd name="T13" fmla="*/ 72 h 132"/>
                <a:gd name="T14" fmla="*/ 6 w 135"/>
                <a:gd name="T15" fmla="*/ 72 h 132"/>
                <a:gd name="T16" fmla="*/ 9 w 135"/>
                <a:gd name="T17" fmla="*/ 64 h 132"/>
                <a:gd name="T18" fmla="*/ 11 w 135"/>
                <a:gd name="T19" fmla="*/ 56 h 132"/>
                <a:gd name="T20" fmla="*/ 14 w 135"/>
                <a:gd name="T21" fmla="*/ 40 h 132"/>
                <a:gd name="T22" fmla="*/ 17 w 135"/>
                <a:gd name="T23" fmla="*/ 29 h 132"/>
                <a:gd name="T24" fmla="*/ 17 w 135"/>
                <a:gd name="T25" fmla="*/ 24 h 132"/>
                <a:gd name="T26" fmla="*/ 22 w 135"/>
                <a:gd name="T27" fmla="*/ 13 h 132"/>
                <a:gd name="T28" fmla="*/ 25 w 135"/>
                <a:gd name="T29" fmla="*/ 2 h 132"/>
                <a:gd name="T30" fmla="*/ 33 w 135"/>
                <a:gd name="T31" fmla="*/ 2 h 132"/>
                <a:gd name="T32" fmla="*/ 36 w 135"/>
                <a:gd name="T33" fmla="*/ 5 h 132"/>
                <a:gd name="T34" fmla="*/ 38 w 135"/>
                <a:gd name="T35" fmla="*/ 2 h 132"/>
                <a:gd name="T36" fmla="*/ 38 w 135"/>
                <a:gd name="T37" fmla="*/ 0 h 132"/>
                <a:gd name="T38" fmla="*/ 41 w 135"/>
                <a:gd name="T39" fmla="*/ 0 h 132"/>
                <a:gd name="T40" fmla="*/ 44 w 135"/>
                <a:gd name="T41" fmla="*/ 2 h 132"/>
                <a:gd name="T42" fmla="*/ 52 w 135"/>
                <a:gd name="T43" fmla="*/ 2 h 132"/>
                <a:gd name="T44" fmla="*/ 60 w 135"/>
                <a:gd name="T45" fmla="*/ 2 h 132"/>
                <a:gd name="T46" fmla="*/ 68 w 135"/>
                <a:gd name="T47" fmla="*/ 2 h 132"/>
                <a:gd name="T48" fmla="*/ 84 w 135"/>
                <a:gd name="T49" fmla="*/ 24 h 132"/>
                <a:gd name="T50" fmla="*/ 81 w 135"/>
                <a:gd name="T51" fmla="*/ 24 h 132"/>
                <a:gd name="T52" fmla="*/ 79 w 135"/>
                <a:gd name="T53" fmla="*/ 27 h 132"/>
                <a:gd name="T54" fmla="*/ 79 w 135"/>
                <a:gd name="T55" fmla="*/ 40 h 132"/>
                <a:gd name="T56" fmla="*/ 81 w 135"/>
                <a:gd name="T57" fmla="*/ 40 h 132"/>
                <a:gd name="T58" fmla="*/ 84 w 135"/>
                <a:gd name="T59" fmla="*/ 40 h 132"/>
                <a:gd name="T60" fmla="*/ 84 w 135"/>
                <a:gd name="T61" fmla="*/ 43 h 132"/>
                <a:gd name="T62" fmla="*/ 92 w 135"/>
                <a:gd name="T63" fmla="*/ 59 h 132"/>
                <a:gd name="T64" fmla="*/ 135 w 135"/>
                <a:gd name="T65" fmla="*/ 78 h 132"/>
                <a:gd name="T66" fmla="*/ 111 w 135"/>
                <a:gd name="T67" fmla="*/ 110 h 132"/>
                <a:gd name="T68" fmla="*/ 106 w 135"/>
                <a:gd name="T69" fmla="*/ 115 h 132"/>
                <a:gd name="T70" fmla="*/ 98 w 135"/>
                <a:gd name="T71" fmla="*/ 115 h 132"/>
                <a:gd name="T72" fmla="*/ 81 w 135"/>
                <a:gd name="T73" fmla="*/ 129 h 132"/>
                <a:gd name="T74" fmla="*/ 76 w 135"/>
                <a:gd name="T75" fmla="*/ 129 h 132"/>
                <a:gd name="T76" fmla="*/ 73 w 135"/>
                <a:gd name="T77" fmla="*/ 126 h 132"/>
                <a:gd name="T78" fmla="*/ 68 w 135"/>
                <a:gd name="T79" fmla="*/ 126 h 132"/>
                <a:gd name="T80" fmla="*/ 65 w 135"/>
                <a:gd name="T81" fmla="*/ 132 h 132"/>
                <a:gd name="T82" fmla="*/ 54 w 135"/>
                <a:gd name="T83" fmla="*/ 132 h 132"/>
                <a:gd name="T84" fmla="*/ 46 w 135"/>
                <a:gd name="T85" fmla="*/ 132 h 132"/>
                <a:gd name="T86" fmla="*/ 36 w 135"/>
                <a:gd name="T87" fmla="*/ 121 h 132"/>
                <a:gd name="T88" fmla="*/ 27 w 135"/>
                <a:gd name="T89" fmla="*/ 11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5" h="132">
                  <a:moveTo>
                    <a:pt x="27" y="118"/>
                  </a:moveTo>
                  <a:lnTo>
                    <a:pt x="27" y="118"/>
                  </a:lnTo>
                  <a:lnTo>
                    <a:pt x="27" y="113"/>
                  </a:lnTo>
                  <a:lnTo>
                    <a:pt x="25" y="110"/>
                  </a:lnTo>
                  <a:lnTo>
                    <a:pt x="22" y="110"/>
                  </a:lnTo>
                  <a:lnTo>
                    <a:pt x="19" y="105"/>
                  </a:lnTo>
                  <a:lnTo>
                    <a:pt x="19" y="105"/>
                  </a:lnTo>
                  <a:lnTo>
                    <a:pt x="17" y="99"/>
                  </a:lnTo>
                  <a:lnTo>
                    <a:pt x="14" y="94"/>
                  </a:lnTo>
                  <a:lnTo>
                    <a:pt x="14" y="94"/>
                  </a:lnTo>
                  <a:lnTo>
                    <a:pt x="11" y="89"/>
                  </a:lnTo>
                  <a:lnTo>
                    <a:pt x="6" y="83"/>
                  </a:lnTo>
                  <a:lnTo>
                    <a:pt x="0" y="78"/>
                  </a:lnTo>
                  <a:lnTo>
                    <a:pt x="3" y="72"/>
                  </a:lnTo>
                  <a:lnTo>
                    <a:pt x="3" y="72"/>
                  </a:lnTo>
                  <a:lnTo>
                    <a:pt x="6" y="72"/>
                  </a:lnTo>
                  <a:lnTo>
                    <a:pt x="9" y="70"/>
                  </a:lnTo>
                  <a:lnTo>
                    <a:pt x="9" y="64"/>
                  </a:lnTo>
                  <a:lnTo>
                    <a:pt x="11" y="56"/>
                  </a:lnTo>
                  <a:lnTo>
                    <a:pt x="11" y="56"/>
                  </a:lnTo>
                  <a:lnTo>
                    <a:pt x="11" y="43"/>
                  </a:lnTo>
                  <a:lnTo>
                    <a:pt x="14" y="40"/>
                  </a:lnTo>
                  <a:lnTo>
                    <a:pt x="14" y="37"/>
                  </a:lnTo>
                  <a:lnTo>
                    <a:pt x="17" y="29"/>
                  </a:lnTo>
                  <a:lnTo>
                    <a:pt x="17" y="29"/>
                  </a:lnTo>
                  <a:lnTo>
                    <a:pt x="17" y="24"/>
                  </a:lnTo>
                  <a:lnTo>
                    <a:pt x="19" y="18"/>
                  </a:lnTo>
                  <a:lnTo>
                    <a:pt x="22" y="13"/>
                  </a:lnTo>
                  <a:lnTo>
                    <a:pt x="25" y="2"/>
                  </a:lnTo>
                  <a:lnTo>
                    <a:pt x="25" y="2"/>
                  </a:lnTo>
                  <a:lnTo>
                    <a:pt x="30" y="2"/>
                  </a:lnTo>
                  <a:lnTo>
                    <a:pt x="33" y="2"/>
                  </a:lnTo>
                  <a:lnTo>
                    <a:pt x="33" y="5"/>
                  </a:lnTo>
                  <a:lnTo>
                    <a:pt x="36" y="5"/>
                  </a:lnTo>
                  <a:lnTo>
                    <a:pt x="36" y="5"/>
                  </a:lnTo>
                  <a:lnTo>
                    <a:pt x="38" y="2"/>
                  </a:lnTo>
                  <a:lnTo>
                    <a:pt x="38" y="2"/>
                  </a:lnTo>
                  <a:lnTo>
                    <a:pt x="38" y="0"/>
                  </a:lnTo>
                  <a:lnTo>
                    <a:pt x="41" y="0"/>
                  </a:lnTo>
                  <a:lnTo>
                    <a:pt x="41" y="0"/>
                  </a:lnTo>
                  <a:lnTo>
                    <a:pt x="41" y="0"/>
                  </a:lnTo>
                  <a:lnTo>
                    <a:pt x="44" y="2"/>
                  </a:lnTo>
                  <a:lnTo>
                    <a:pt x="46" y="2"/>
                  </a:lnTo>
                  <a:lnTo>
                    <a:pt x="52" y="2"/>
                  </a:lnTo>
                  <a:lnTo>
                    <a:pt x="52" y="2"/>
                  </a:lnTo>
                  <a:lnTo>
                    <a:pt x="60" y="2"/>
                  </a:lnTo>
                  <a:lnTo>
                    <a:pt x="60" y="2"/>
                  </a:lnTo>
                  <a:lnTo>
                    <a:pt x="68" y="2"/>
                  </a:lnTo>
                  <a:lnTo>
                    <a:pt x="73" y="8"/>
                  </a:lnTo>
                  <a:lnTo>
                    <a:pt x="84" y="24"/>
                  </a:lnTo>
                  <a:lnTo>
                    <a:pt x="84" y="24"/>
                  </a:lnTo>
                  <a:lnTo>
                    <a:pt x="81" y="24"/>
                  </a:lnTo>
                  <a:lnTo>
                    <a:pt x="79" y="27"/>
                  </a:lnTo>
                  <a:lnTo>
                    <a:pt x="79" y="27"/>
                  </a:lnTo>
                  <a:lnTo>
                    <a:pt x="79" y="37"/>
                  </a:lnTo>
                  <a:lnTo>
                    <a:pt x="79" y="40"/>
                  </a:lnTo>
                  <a:lnTo>
                    <a:pt x="79" y="40"/>
                  </a:lnTo>
                  <a:lnTo>
                    <a:pt x="81" y="40"/>
                  </a:lnTo>
                  <a:lnTo>
                    <a:pt x="81" y="40"/>
                  </a:lnTo>
                  <a:lnTo>
                    <a:pt x="84" y="40"/>
                  </a:lnTo>
                  <a:lnTo>
                    <a:pt x="87" y="40"/>
                  </a:lnTo>
                  <a:lnTo>
                    <a:pt x="84" y="43"/>
                  </a:lnTo>
                  <a:lnTo>
                    <a:pt x="90" y="53"/>
                  </a:lnTo>
                  <a:lnTo>
                    <a:pt x="92" y="59"/>
                  </a:lnTo>
                  <a:lnTo>
                    <a:pt x="122" y="75"/>
                  </a:lnTo>
                  <a:lnTo>
                    <a:pt x="135" y="78"/>
                  </a:lnTo>
                  <a:lnTo>
                    <a:pt x="135" y="78"/>
                  </a:lnTo>
                  <a:lnTo>
                    <a:pt x="111" y="110"/>
                  </a:lnTo>
                  <a:lnTo>
                    <a:pt x="106" y="115"/>
                  </a:lnTo>
                  <a:lnTo>
                    <a:pt x="106" y="115"/>
                  </a:lnTo>
                  <a:lnTo>
                    <a:pt x="106" y="115"/>
                  </a:lnTo>
                  <a:lnTo>
                    <a:pt x="98" y="115"/>
                  </a:lnTo>
                  <a:lnTo>
                    <a:pt x="92" y="118"/>
                  </a:lnTo>
                  <a:lnTo>
                    <a:pt x="81" y="129"/>
                  </a:lnTo>
                  <a:lnTo>
                    <a:pt x="81" y="129"/>
                  </a:lnTo>
                  <a:lnTo>
                    <a:pt x="76" y="129"/>
                  </a:lnTo>
                  <a:lnTo>
                    <a:pt x="73" y="126"/>
                  </a:lnTo>
                  <a:lnTo>
                    <a:pt x="73" y="126"/>
                  </a:lnTo>
                  <a:lnTo>
                    <a:pt x="68" y="126"/>
                  </a:lnTo>
                  <a:lnTo>
                    <a:pt x="68" y="126"/>
                  </a:lnTo>
                  <a:lnTo>
                    <a:pt x="65" y="129"/>
                  </a:lnTo>
                  <a:lnTo>
                    <a:pt x="65" y="132"/>
                  </a:lnTo>
                  <a:lnTo>
                    <a:pt x="63" y="132"/>
                  </a:lnTo>
                  <a:lnTo>
                    <a:pt x="54" y="132"/>
                  </a:lnTo>
                  <a:lnTo>
                    <a:pt x="54" y="132"/>
                  </a:lnTo>
                  <a:lnTo>
                    <a:pt x="46" y="132"/>
                  </a:lnTo>
                  <a:lnTo>
                    <a:pt x="41" y="126"/>
                  </a:lnTo>
                  <a:lnTo>
                    <a:pt x="36" y="121"/>
                  </a:lnTo>
                  <a:lnTo>
                    <a:pt x="27" y="118"/>
                  </a:lnTo>
                  <a:lnTo>
                    <a:pt x="27" y="118"/>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6"/>
            <p:cNvSpPr>
              <a:spLocks/>
            </p:cNvSpPr>
            <p:nvPr/>
          </p:nvSpPr>
          <p:spPr bwMode="auto">
            <a:xfrm>
              <a:off x="2698751" y="4478338"/>
              <a:ext cx="141288" cy="265112"/>
            </a:xfrm>
            <a:custGeom>
              <a:avLst/>
              <a:gdLst>
                <a:gd name="T0" fmla="*/ 8 w 89"/>
                <a:gd name="T1" fmla="*/ 167 h 167"/>
                <a:gd name="T2" fmla="*/ 14 w 89"/>
                <a:gd name="T3" fmla="*/ 156 h 167"/>
                <a:gd name="T4" fmla="*/ 22 w 89"/>
                <a:gd name="T5" fmla="*/ 148 h 167"/>
                <a:gd name="T6" fmla="*/ 30 w 89"/>
                <a:gd name="T7" fmla="*/ 137 h 167"/>
                <a:gd name="T8" fmla="*/ 33 w 89"/>
                <a:gd name="T9" fmla="*/ 132 h 167"/>
                <a:gd name="T10" fmla="*/ 46 w 89"/>
                <a:gd name="T11" fmla="*/ 119 h 167"/>
                <a:gd name="T12" fmla="*/ 57 w 89"/>
                <a:gd name="T13" fmla="*/ 102 h 167"/>
                <a:gd name="T14" fmla="*/ 62 w 89"/>
                <a:gd name="T15" fmla="*/ 92 h 167"/>
                <a:gd name="T16" fmla="*/ 65 w 89"/>
                <a:gd name="T17" fmla="*/ 86 h 167"/>
                <a:gd name="T18" fmla="*/ 73 w 89"/>
                <a:gd name="T19" fmla="*/ 75 h 167"/>
                <a:gd name="T20" fmla="*/ 76 w 89"/>
                <a:gd name="T21" fmla="*/ 67 h 167"/>
                <a:gd name="T22" fmla="*/ 81 w 89"/>
                <a:gd name="T23" fmla="*/ 54 h 167"/>
                <a:gd name="T24" fmla="*/ 84 w 89"/>
                <a:gd name="T25" fmla="*/ 40 h 167"/>
                <a:gd name="T26" fmla="*/ 84 w 89"/>
                <a:gd name="T27" fmla="*/ 38 h 167"/>
                <a:gd name="T28" fmla="*/ 89 w 89"/>
                <a:gd name="T29" fmla="*/ 30 h 167"/>
                <a:gd name="T30" fmla="*/ 89 w 89"/>
                <a:gd name="T31" fmla="*/ 24 h 167"/>
                <a:gd name="T32" fmla="*/ 89 w 89"/>
                <a:gd name="T33" fmla="*/ 24 h 167"/>
                <a:gd name="T34" fmla="*/ 89 w 89"/>
                <a:gd name="T35" fmla="*/ 13 h 167"/>
                <a:gd name="T36" fmla="*/ 89 w 89"/>
                <a:gd name="T37" fmla="*/ 13 h 167"/>
                <a:gd name="T38" fmla="*/ 89 w 89"/>
                <a:gd name="T39" fmla="*/ 11 h 167"/>
                <a:gd name="T40" fmla="*/ 89 w 89"/>
                <a:gd name="T41" fmla="*/ 3 h 167"/>
                <a:gd name="T42" fmla="*/ 89 w 89"/>
                <a:gd name="T43" fmla="*/ 0 h 167"/>
                <a:gd name="T44" fmla="*/ 81 w 89"/>
                <a:gd name="T45" fmla="*/ 0 h 167"/>
                <a:gd name="T46" fmla="*/ 76 w 89"/>
                <a:gd name="T47" fmla="*/ 5 h 167"/>
                <a:gd name="T48" fmla="*/ 68 w 89"/>
                <a:gd name="T49" fmla="*/ 8 h 167"/>
                <a:gd name="T50" fmla="*/ 60 w 89"/>
                <a:gd name="T51" fmla="*/ 11 h 167"/>
                <a:gd name="T52" fmla="*/ 57 w 89"/>
                <a:gd name="T53" fmla="*/ 11 h 167"/>
                <a:gd name="T54" fmla="*/ 52 w 89"/>
                <a:gd name="T55" fmla="*/ 13 h 167"/>
                <a:gd name="T56" fmla="*/ 46 w 89"/>
                <a:gd name="T57" fmla="*/ 13 h 167"/>
                <a:gd name="T58" fmla="*/ 35 w 89"/>
                <a:gd name="T59" fmla="*/ 16 h 167"/>
                <a:gd name="T60" fmla="*/ 30 w 89"/>
                <a:gd name="T61" fmla="*/ 16 h 167"/>
                <a:gd name="T62" fmla="*/ 19 w 89"/>
                <a:gd name="T63" fmla="*/ 5 h 167"/>
                <a:gd name="T64" fmla="*/ 11 w 89"/>
                <a:gd name="T65" fmla="*/ 11 h 167"/>
                <a:gd name="T66" fmla="*/ 19 w 89"/>
                <a:gd name="T67" fmla="*/ 27 h 167"/>
                <a:gd name="T68" fmla="*/ 62 w 89"/>
                <a:gd name="T69" fmla="*/ 46 h 167"/>
                <a:gd name="T70" fmla="*/ 38 w 89"/>
                <a:gd name="T71" fmla="*/ 78 h 167"/>
                <a:gd name="T72" fmla="*/ 33 w 89"/>
                <a:gd name="T73" fmla="*/ 83 h 167"/>
                <a:gd name="T74" fmla="*/ 25 w 89"/>
                <a:gd name="T75" fmla="*/ 83 h 167"/>
                <a:gd name="T76" fmla="*/ 8 w 89"/>
                <a:gd name="T77" fmla="*/ 97 h 167"/>
                <a:gd name="T78" fmla="*/ 6 w 89"/>
                <a:gd name="T79" fmla="*/ 102 h 167"/>
                <a:gd name="T80" fmla="*/ 0 w 89"/>
                <a:gd name="T81" fmla="*/ 108 h 167"/>
                <a:gd name="T82" fmla="*/ 0 w 89"/>
                <a:gd name="T83" fmla="*/ 113 h 167"/>
                <a:gd name="T84" fmla="*/ 0 w 89"/>
                <a:gd name="T85" fmla="*/ 154 h 167"/>
                <a:gd name="T86" fmla="*/ 8 w 89"/>
                <a:gd name="T87"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167">
                  <a:moveTo>
                    <a:pt x="8" y="167"/>
                  </a:moveTo>
                  <a:lnTo>
                    <a:pt x="8" y="167"/>
                  </a:lnTo>
                  <a:lnTo>
                    <a:pt x="14" y="156"/>
                  </a:lnTo>
                  <a:lnTo>
                    <a:pt x="14" y="156"/>
                  </a:lnTo>
                  <a:lnTo>
                    <a:pt x="17" y="151"/>
                  </a:lnTo>
                  <a:lnTo>
                    <a:pt x="22" y="148"/>
                  </a:lnTo>
                  <a:lnTo>
                    <a:pt x="25" y="143"/>
                  </a:lnTo>
                  <a:lnTo>
                    <a:pt x="30" y="137"/>
                  </a:lnTo>
                  <a:lnTo>
                    <a:pt x="30" y="137"/>
                  </a:lnTo>
                  <a:lnTo>
                    <a:pt x="33" y="132"/>
                  </a:lnTo>
                  <a:lnTo>
                    <a:pt x="38" y="127"/>
                  </a:lnTo>
                  <a:lnTo>
                    <a:pt x="46" y="119"/>
                  </a:lnTo>
                  <a:lnTo>
                    <a:pt x="46" y="119"/>
                  </a:lnTo>
                  <a:lnTo>
                    <a:pt x="57" y="102"/>
                  </a:lnTo>
                  <a:lnTo>
                    <a:pt x="62" y="97"/>
                  </a:lnTo>
                  <a:lnTo>
                    <a:pt x="62" y="92"/>
                  </a:lnTo>
                  <a:lnTo>
                    <a:pt x="62" y="92"/>
                  </a:lnTo>
                  <a:lnTo>
                    <a:pt x="65" y="86"/>
                  </a:lnTo>
                  <a:lnTo>
                    <a:pt x="70" y="83"/>
                  </a:lnTo>
                  <a:lnTo>
                    <a:pt x="73" y="75"/>
                  </a:lnTo>
                  <a:lnTo>
                    <a:pt x="76" y="67"/>
                  </a:lnTo>
                  <a:lnTo>
                    <a:pt x="76" y="67"/>
                  </a:lnTo>
                  <a:lnTo>
                    <a:pt x="76" y="59"/>
                  </a:lnTo>
                  <a:lnTo>
                    <a:pt x="81" y="54"/>
                  </a:lnTo>
                  <a:lnTo>
                    <a:pt x="84" y="46"/>
                  </a:lnTo>
                  <a:lnTo>
                    <a:pt x="84" y="40"/>
                  </a:lnTo>
                  <a:lnTo>
                    <a:pt x="84" y="40"/>
                  </a:lnTo>
                  <a:lnTo>
                    <a:pt x="84" y="38"/>
                  </a:lnTo>
                  <a:lnTo>
                    <a:pt x="89" y="30"/>
                  </a:lnTo>
                  <a:lnTo>
                    <a:pt x="89" y="30"/>
                  </a:lnTo>
                  <a:lnTo>
                    <a:pt x="89" y="24"/>
                  </a:lnTo>
                  <a:lnTo>
                    <a:pt x="89" y="24"/>
                  </a:lnTo>
                  <a:lnTo>
                    <a:pt x="89" y="24"/>
                  </a:lnTo>
                  <a:lnTo>
                    <a:pt x="89" y="24"/>
                  </a:lnTo>
                  <a:lnTo>
                    <a:pt x="89" y="16"/>
                  </a:lnTo>
                  <a:lnTo>
                    <a:pt x="89" y="13"/>
                  </a:lnTo>
                  <a:lnTo>
                    <a:pt x="89" y="13"/>
                  </a:lnTo>
                  <a:lnTo>
                    <a:pt x="89" y="13"/>
                  </a:lnTo>
                  <a:lnTo>
                    <a:pt x="89" y="13"/>
                  </a:lnTo>
                  <a:lnTo>
                    <a:pt x="89" y="11"/>
                  </a:lnTo>
                  <a:lnTo>
                    <a:pt x="89" y="8"/>
                  </a:lnTo>
                  <a:lnTo>
                    <a:pt x="89" y="3"/>
                  </a:lnTo>
                  <a:lnTo>
                    <a:pt x="89" y="3"/>
                  </a:lnTo>
                  <a:lnTo>
                    <a:pt x="89" y="0"/>
                  </a:lnTo>
                  <a:lnTo>
                    <a:pt x="87" y="0"/>
                  </a:lnTo>
                  <a:lnTo>
                    <a:pt x="81" y="0"/>
                  </a:lnTo>
                  <a:lnTo>
                    <a:pt x="81" y="0"/>
                  </a:lnTo>
                  <a:lnTo>
                    <a:pt x="76" y="5"/>
                  </a:lnTo>
                  <a:lnTo>
                    <a:pt x="68" y="8"/>
                  </a:lnTo>
                  <a:lnTo>
                    <a:pt x="68" y="8"/>
                  </a:lnTo>
                  <a:lnTo>
                    <a:pt x="65" y="8"/>
                  </a:lnTo>
                  <a:lnTo>
                    <a:pt x="60" y="11"/>
                  </a:lnTo>
                  <a:lnTo>
                    <a:pt x="60" y="11"/>
                  </a:lnTo>
                  <a:lnTo>
                    <a:pt x="57" y="11"/>
                  </a:lnTo>
                  <a:lnTo>
                    <a:pt x="54" y="11"/>
                  </a:lnTo>
                  <a:lnTo>
                    <a:pt x="52" y="13"/>
                  </a:lnTo>
                  <a:lnTo>
                    <a:pt x="46" y="13"/>
                  </a:lnTo>
                  <a:lnTo>
                    <a:pt x="46" y="13"/>
                  </a:lnTo>
                  <a:lnTo>
                    <a:pt x="41" y="13"/>
                  </a:lnTo>
                  <a:lnTo>
                    <a:pt x="35" y="16"/>
                  </a:lnTo>
                  <a:lnTo>
                    <a:pt x="35" y="16"/>
                  </a:lnTo>
                  <a:lnTo>
                    <a:pt x="30" y="16"/>
                  </a:lnTo>
                  <a:lnTo>
                    <a:pt x="25" y="13"/>
                  </a:lnTo>
                  <a:lnTo>
                    <a:pt x="19" y="5"/>
                  </a:lnTo>
                  <a:lnTo>
                    <a:pt x="14" y="8"/>
                  </a:lnTo>
                  <a:lnTo>
                    <a:pt x="11" y="11"/>
                  </a:lnTo>
                  <a:lnTo>
                    <a:pt x="17" y="21"/>
                  </a:lnTo>
                  <a:lnTo>
                    <a:pt x="19" y="27"/>
                  </a:lnTo>
                  <a:lnTo>
                    <a:pt x="49" y="43"/>
                  </a:lnTo>
                  <a:lnTo>
                    <a:pt x="62" y="46"/>
                  </a:lnTo>
                  <a:lnTo>
                    <a:pt x="62" y="46"/>
                  </a:lnTo>
                  <a:lnTo>
                    <a:pt x="38" y="78"/>
                  </a:lnTo>
                  <a:lnTo>
                    <a:pt x="33" y="83"/>
                  </a:lnTo>
                  <a:lnTo>
                    <a:pt x="33" y="83"/>
                  </a:lnTo>
                  <a:lnTo>
                    <a:pt x="33" y="83"/>
                  </a:lnTo>
                  <a:lnTo>
                    <a:pt x="25" y="83"/>
                  </a:lnTo>
                  <a:lnTo>
                    <a:pt x="19" y="86"/>
                  </a:lnTo>
                  <a:lnTo>
                    <a:pt x="8" y="97"/>
                  </a:lnTo>
                  <a:lnTo>
                    <a:pt x="8" y="97"/>
                  </a:lnTo>
                  <a:lnTo>
                    <a:pt x="6" y="102"/>
                  </a:lnTo>
                  <a:lnTo>
                    <a:pt x="3" y="105"/>
                  </a:lnTo>
                  <a:lnTo>
                    <a:pt x="0" y="108"/>
                  </a:lnTo>
                  <a:lnTo>
                    <a:pt x="0" y="113"/>
                  </a:lnTo>
                  <a:lnTo>
                    <a:pt x="0" y="113"/>
                  </a:lnTo>
                  <a:lnTo>
                    <a:pt x="0" y="154"/>
                  </a:lnTo>
                  <a:lnTo>
                    <a:pt x="0" y="154"/>
                  </a:lnTo>
                  <a:lnTo>
                    <a:pt x="0" y="159"/>
                  </a:lnTo>
                  <a:lnTo>
                    <a:pt x="8" y="167"/>
                  </a:lnTo>
                  <a:lnTo>
                    <a:pt x="8" y="167"/>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47"/>
            <p:cNvSpPr>
              <a:spLocks/>
            </p:cNvSpPr>
            <p:nvPr/>
          </p:nvSpPr>
          <p:spPr bwMode="auto">
            <a:xfrm>
              <a:off x="2597151" y="4614863"/>
              <a:ext cx="114300" cy="193675"/>
            </a:xfrm>
            <a:custGeom>
              <a:avLst/>
              <a:gdLst>
                <a:gd name="T0" fmla="*/ 54 w 72"/>
                <a:gd name="T1" fmla="*/ 122 h 122"/>
                <a:gd name="T2" fmla="*/ 56 w 72"/>
                <a:gd name="T3" fmla="*/ 119 h 122"/>
                <a:gd name="T4" fmla="*/ 56 w 72"/>
                <a:gd name="T5" fmla="*/ 113 h 122"/>
                <a:gd name="T6" fmla="*/ 59 w 72"/>
                <a:gd name="T7" fmla="*/ 108 h 122"/>
                <a:gd name="T8" fmla="*/ 59 w 72"/>
                <a:gd name="T9" fmla="*/ 97 h 122"/>
                <a:gd name="T10" fmla="*/ 62 w 72"/>
                <a:gd name="T11" fmla="*/ 92 h 122"/>
                <a:gd name="T12" fmla="*/ 72 w 72"/>
                <a:gd name="T13" fmla="*/ 81 h 122"/>
                <a:gd name="T14" fmla="*/ 64 w 72"/>
                <a:gd name="T15" fmla="*/ 73 h 122"/>
                <a:gd name="T16" fmla="*/ 64 w 72"/>
                <a:gd name="T17" fmla="*/ 68 h 122"/>
                <a:gd name="T18" fmla="*/ 64 w 72"/>
                <a:gd name="T19" fmla="*/ 27 h 122"/>
                <a:gd name="T20" fmla="*/ 67 w 72"/>
                <a:gd name="T21" fmla="*/ 19 h 122"/>
                <a:gd name="T22" fmla="*/ 72 w 72"/>
                <a:gd name="T23" fmla="*/ 11 h 122"/>
                <a:gd name="T24" fmla="*/ 67 w 72"/>
                <a:gd name="T25" fmla="*/ 11 h 122"/>
                <a:gd name="T26" fmla="*/ 64 w 72"/>
                <a:gd name="T27" fmla="*/ 8 h 122"/>
                <a:gd name="T28" fmla="*/ 59 w 72"/>
                <a:gd name="T29" fmla="*/ 8 h 122"/>
                <a:gd name="T30" fmla="*/ 56 w 72"/>
                <a:gd name="T31" fmla="*/ 14 h 122"/>
                <a:gd name="T32" fmla="*/ 45 w 72"/>
                <a:gd name="T33" fmla="*/ 14 h 122"/>
                <a:gd name="T34" fmla="*/ 37 w 72"/>
                <a:gd name="T35" fmla="*/ 14 h 122"/>
                <a:gd name="T36" fmla="*/ 27 w 72"/>
                <a:gd name="T37" fmla="*/ 3 h 122"/>
                <a:gd name="T38" fmla="*/ 18 w 72"/>
                <a:gd name="T39" fmla="*/ 0 h 122"/>
                <a:gd name="T40" fmla="*/ 10 w 72"/>
                <a:gd name="T41" fmla="*/ 3 h 122"/>
                <a:gd name="T42" fmla="*/ 0 w 72"/>
                <a:gd name="T43" fmla="*/ 8 h 122"/>
                <a:gd name="T44" fmla="*/ 2 w 72"/>
                <a:gd name="T45" fmla="*/ 11 h 122"/>
                <a:gd name="T46" fmla="*/ 2 w 72"/>
                <a:gd name="T47" fmla="*/ 16 h 122"/>
                <a:gd name="T48" fmla="*/ 5 w 72"/>
                <a:gd name="T49" fmla="*/ 19 h 122"/>
                <a:gd name="T50" fmla="*/ 8 w 72"/>
                <a:gd name="T51" fmla="*/ 24 h 122"/>
                <a:gd name="T52" fmla="*/ 8 w 72"/>
                <a:gd name="T53" fmla="*/ 27 h 122"/>
                <a:gd name="T54" fmla="*/ 10 w 72"/>
                <a:gd name="T55" fmla="*/ 33 h 122"/>
                <a:gd name="T56" fmla="*/ 10 w 72"/>
                <a:gd name="T57" fmla="*/ 38 h 122"/>
                <a:gd name="T58" fmla="*/ 8 w 72"/>
                <a:gd name="T59" fmla="*/ 46 h 122"/>
                <a:gd name="T60" fmla="*/ 8 w 72"/>
                <a:gd name="T61" fmla="*/ 49 h 122"/>
                <a:gd name="T62" fmla="*/ 5 w 72"/>
                <a:gd name="T63" fmla="*/ 51 h 122"/>
                <a:gd name="T64" fmla="*/ 2 w 72"/>
                <a:gd name="T65" fmla="*/ 57 h 122"/>
                <a:gd name="T66" fmla="*/ 2 w 72"/>
                <a:gd name="T67" fmla="*/ 62 h 122"/>
                <a:gd name="T68" fmla="*/ 2 w 72"/>
                <a:gd name="T69" fmla="*/ 65 h 122"/>
                <a:gd name="T70" fmla="*/ 2 w 72"/>
                <a:gd name="T71" fmla="*/ 65 h 122"/>
                <a:gd name="T72" fmla="*/ 8 w 72"/>
                <a:gd name="T73" fmla="*/ 65 h 122"/>
                <a:gd name="T74" fmla="*/ 8 w 72"/>
                <a:gd name="T75" fmla="*/ 65 h 122"/>
                <a:gd name="T76" fmla="*/ 5 w 72"/>
                <a:gd name="T77" fmla="*/ 68 h 122"/>
                <a:gd name="T78" fmla="*/ 5 w 72"/>
                <a:gd name="T79" fmla="*/ 73 h 122"/>
                <a:gd name="T80" fmla="*/ 35 w 72"/>
                <a:gd name="T81" fmla="*/ 95 h 122"/>
                <a:gd name="T82" fmla="*/ 35 w 72"/>
                <a:gd name="T83" fmla="*/ 97 h 122"/>
                <a:gd name="T84" fmla="*/ 37 w 72"/>
                <a:gd name="T85" fmla="*/ 105 h 122"/>
                <a:gd name="T86" fmla="*/ 37 w 72"/>
                <a:gd name="T87" fmla="*/ 108 h 122"/>
                <a:gd name="T88" fmla="*/ 54 w 72"/>
                <a:gd name="T89"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22">
                  <a:moveTo>
                    <a:pt x="54" y="122"/>
                  </a:moveTo>
                  <a:lnTo>
                    <a:pt x="54" y="122"/>
                  </a:lnTo>
                  <a:lnTo>
                    <a:pt x="54" y="122"/>
                  </a:lnTo>
                  <a:lnTo>
                    <a:pt x="56" y="119"/>
                  </a:lnTo>
                  <a:lnTo>
                    <a:pt x="56" y="119"/>
                  </a:lnTo>
                  <a:lnTo>
                    <a:pt x="56" y="113"/>
                  </a:lnTo>
                  <a:lnTo>
                    <a:pt x="59" y="108"/>
                  </a:lnTo>
                  <a:lnTo>
                    <a:pt x="59" y="108"/>
                  </a:lnTo>
                  <a:lnTo>
                    <a:pt x="59" y="103"/>
                  </a:lnTo>
                  <a:lnTo>
                    <a:pt x="59" y="97"/>
                  </a:lnTo>
                  <a:lnTo>
                    <a:pt x="59" y="97"/>
                  </a:lnTo>
                  <a:lnTo>
                    <a:pt x="62" y="92"/>
                  </a:lnTo>
                  <a:lnTo>
                    <a:pt x="64" y="89"/>
                  </a:lnTo>
                  <a:lnTo>
                    <a:pt x="72" y="81"/>
                  </a:lnTo>
                  <a:lnTo>
                    <a:pt x="72" y="81"/>
                  </a:lnTo>
                  <a:lnTo>
                    <a:pt x="64" y="73"/>
                  </a:lnTo>
                  <a:lnTo>
                    <a:pt x="64" y="68"/>
                  </a:lnTo>
                  <a:lnTo>
                    <a:pt x="64" y="68"/>
                  </a:lnTo>
                  <a:lnTo>
                    <a:pt x="64" y="27"/>
                  </a:lnTo>
                  <a:lnTo>
                    <a:pt x="64" y="27"/>
                  </a:lnTo>
                  <a:lnTo>
                    <a:pt x="64" y="22"/>
                  </a:lnTo>
                  <a:lnTo>
                    <a:pt x="67" y="19"/>
                  </a:lnTo>
                  <a:lnTo>
                    <a:pt x="70" y="16"/>
                  </a:lnTo>
                  <a:lnTo>
                    <a:pt x="72" y="11"/>
                  </a:lnTo>
                  <a:lnTo>
                    <a:pt x="72" y="11"/>
                  </a:lnTo>
                  <a:lnTo>
                    <a:pt x="67" y="11"/>
                  </a:lnTo>
                  <a:lnTo>
                    <a:pt x="64" y="8"/>
                  </a:lnTo>
                  <a:lnTo>
                    <a:pt x="64" y="8"/>
                  </a:lnTo>
                  <a:lnTo>
                    <a:pt x="59" y="8"/>
                  </a:lnTo>
                  <a:lnTo>
                    <a:pt x="59" y="8"/>
                  </a:lnTo>
                  <a:lnTo>
                    <a:pt x="56" y="11"/>
                  </a:lnTo>
                  <a:lnTo>
                    <a:pt x="56" y="14"/>
                  </a:lnTo>
                  <a:lnTo>
                    <a:pt x="54" y="14"/>
                  </a:lnTo>
                  <a:lnTo>
                    <a:pt x="45" y="14"/>
                  </a:lnTo>
                  <a:lnTo>
                    <a:pt x="45" y="14"/>
                  </a:lnTo>
                  <a:lnTo>
                    <a:pt x="37" y="14"/>
                  </a:lnTo>
                  <a:lnTo>
                    <a:pt x="32" y="8"/>
                  </a:lnTo>
                  <a:lnTo>
                    <a:pt x="27" y="3"/>
                  </a:lnTo>
                  <a:lnTo>
                    <a:pt x="18" y="0"/>
                  </a:lnTo>
                  <a:lnTo>
                    <a:pt x="18" y="0"/>
                  </a:lnTo>
                  <a:lnTo>
                    <a:pt x="13" y="3"/>
                  </a:lnTo>
                  <a:lnTo>
                    <a:pt x="10" y="3"/>
                  </a:lnTo>
                  <a:lnTo>
                    <a:pt x="8" y="3"/>
                  </a:lnTo>
                  <a:lnTo>
                    <a:pt x="0" y="8"/>
                  </a:lnTo>
                  <a:lnTo>
                    <a:pt x="0" y="8"/>
                  </a:lnTo>
                  <a:lnTo>
                    <a:pt x="2" y="11"/>
                  </a:lnTo>
                  <a:lnTo>
                    <a:pt x="2" y="14"/>
                  </a:lnTo>
                  <a:lnTo>
                    <a:pt x="2" y="16"/>
                  </a:lnTo>
                  <a:lnTo>
                    <a:pt x="5" y="19"/>
                  </a:lnTo>
                  <a:lnTo>
                    <a:pt x="5" y="19"/>
                  </a:lnTo>
                  <a:lnTo>
                    <a:pt x="8" y="22"/>
                  </a:lnTo>
                  <a:lnTo>
                    <a:pt x="8" y="24"/>
                  </a:lnTo>
                  <a:lnTo>
                    <a:pt x="8" y="24"/>
                  </a:lnTo>
                  <a:lnTo>
                    <a:pt x="8" y="27"/>
                  </a:lnTo>
                  <a:lnTo>
                    <a:pt x="10" y="30"/>
                  </a:lnTo>
                  <a:lnTo>
                    <a:pt x="10" y="33"/>
                  </a:lnTo>
                  <a:lnTo>
                    <a:pt x="10" y="38"/>
                  </a:lnTo>
                  <a:lnTo>
                    <a:pt x="10" y="38"/>
                  </a:lnTo>
                  <a:lnTo>
                    <a:pt x="8" y="43"/>
                  </a:lnTo>
                  <a:lnTo>
                    <a:pt x="8" y="46"/>
                  </a:lnTo>
                  <a:lnTo>
                    <a:pt x="10" y="49"/>
                  </a:lnTo>
                  <a:lnTo>
                    <a:pt x="8" y="49"/>
                  </a:lnTo>
                  <a:lnTo>
                    <a:pt x="8" y="49"/>
                  </a:lnTo>
                  <a:lnTo>
                    <a:pt x="5" y="51"/>
                  </a:lnTo>
                  <a:lnTo>
                    <a:pt x="2" y="57"/>
                  </a:lnTo>
                  <a:lnTo>
                    <a:pt x="2" y="57"/>
                  </a:lnTo>
                  <a:lnTo>
                    <a:pt x="2" y="60"/>
                  </a:lnTo>
                  <a:lnTo>
                    <a:pt x="2" y="62"/>
                  </a:lnTo>
                  <a:lnTo>
                    <a:pt x="2" y="62"/>
                  </a:lnTo>
                  <a:lnTo>
                    <a:pt x="2" y="65"/>
                  </a:lnTo>
                  <a:lnTo>
                    <a:pt x="2" y="65"/>
                  </a:lnTo>
                  <a:lnTo>
                    <a:pt x="2" y="65"/>
                  </a:lnTo>
                  <a:lnTo>
                    <a:pt x="5" y="62"/>
                  </a:lnTo>
                  <a:lnTo>
                    <a:pt x="8" y="65"/>
                  </a:lnTo>
                  <a:lnTo>
                    <a:pt x="8" y="65"/>
                  </a:lnTo>
                  <a:lnTo>
                    <a:pt x="8" y="65"/>
                  </a:lnTo>
                  <a:lnTo>
                    <a:pt x="5" y="68"/>
                  </a:lnTo>
                  <a:lnTo>
                    <a:pt x="5" y="68"/>
                  </a:lnTo>
                  <a:lnTo>
                    <a:pt x="5" y="70"/>
                  </a:lnTo>
                  <a:lnTo>
                    <a:pt x="5" y="73"/>
                  </a:lnTo>
                  <a:lnTo>
                    <a:pt x="5" y="73"/>
                  </a:lnTo>
                  <a:lnTo>
                    <a:pt x="35" y="95"/>
                  </a:lnTo>
                  <a:lnTo>
                    <a:pt x="35" y="95"/>
                  </a:lnTo>
                  <a:lnTo>
                    <a:pt x="35" y="97"/>
                  </a:lnTo>
                  <a:lnTo>
                    <a:pt x="35" y="103"/>
                  </a:lnTo>
                  <a:lnTo>
                    <a:pt x="37" y="105"/>
                  </a:lnTo>
                  <a:lnTo>
                    <a:pt x="37" y="108"/>
                  </a:lnTo>
                  <a:lnTo>
                    <a:pt x="37" y="108"/>
                  </a:lnTo>
                  <a:lnTo>
                    <a:pt x="54" y="122"/>
                  </a:lnTo>
                  <a:lnTo>
                    <a:pt x="54" y="122"/>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48"/>
            <p:cNvSpPr>
              <a:spLocks/>
            </p:cNvSpPr>
            <p:nvPr/>
          </p:nvSpPr>
          <p:spPr bwMode="auto">
            <a:xfrm>
              <a:off x="2541589" y="4725988"/>
              <a:ext cx="144463" cy="219075"/>
            </a:xfrm>
            <a:custGeom>
              <a:avLst/>
              <a:gdLst>
                <a:gd name="T0" fmla="*/ 18 w 91"/>
                <a:gd name="T1" fmla="*/ 8 h 138"/>
                <a:gd name="T2" fmla="*/ 16 w 91"/>
                <a:gd name="T3" fmla="*/ 22 h 138"/>
                <a:gd name="T4" fmla="*/ 16 w 91"/>
                <a:gd name="T5" fmla="*/ 25 h 138"/>
                <a:gd name="T6" fmla="*/ 21 w 91"/>
                <a:gd name="T7" fmla="*/ 25 h 138"/>
                <a:gd name="T8" fmla="*/ 24 w 91"/>
                <a:gd name="T9" fmla="*/ 25 h 138"/>
                <a:gd name="T10" fmla="*/ 29 w 91"/>
                <a:gd name="T11" fmla="*/ 25 h 138"/>
                <a:gd name="T12" fmla="*/ 35 w 91"/>
                <a:gd name="T13" fmla="*/ 22 h 138"/>
                <a:gd name="T14" fmla="*/ 32 w 91"/>
                <a:gd name="T15" fmla="*/ 16 h 138"/>
                <a:gd name="T16" fmla="*/ 35 w 91"/>
                <a:gd name="T17" fmla="*/ 14 h 138"/>
                <a:gd name="T18" fmla="*/ 37 w 91"/>
                <a:gd name="T19" fmla="*/ 8 h 138"/>
                <a:gd name="T20" fmla="*/ 40 w 91"/>
                <a:gd name="T21" fmla="*/ 3 h 138"/>
                <a:gd name="T22" fmla="*/ 70 w 91"/>
                <a:gd name="T23" fmla="*/ 27 h 138"/>
                <a:gd name="T24" fmla="*/ 72 w 91"/>
                <a:gd name="T25" fmla="*/ 38 h 138"/>
                <a:gd name="T26" fmla="*/ 89 w 91"/>
                <a:gd name="T27" fmla="*/ 52 h 138"/>
                <a:gd name="T28" fmla="*/ 83 w 91"/>
                <a:gd name="T29" fmla="*/ 68 h 138"/>
                <a:gd name="T30" fmla="*/ 86 w 91"/>
                <a:gd name="T31" fmla="*/ 81 h 138"/>
                <a:gd name="T32" fmla="*/ 86 w 91"/>
                <a:gd name="T33" fmla="*/ 92 h 138"/>
                <a:gd name="T34" fmla="*/ 83 w 91"/>
                <a:gd name="T35" fmla="*/ 100 h 138"/>
                <a:gd name="T36" fmla="*/ 89 w 91"/>
                <a:gd name="T37" fmla="*/ 114 h 138"/>
                <a:gd name="T38" fmla="*/ 91 w 91"/>
                <a:gd name="T39" fmla="*/ 124 h 138"/>
                <a:gd name="T40" fmla="*/ 86 w 91"/>
                <a:gd name="T41" fmla="*/ 130 h 138"/>
                <a:gd name="T42" fmla="*/ 72 w 91"/>
                <a:gd name="T43" fmla="*/ 130 h 138"/>
                <a:gd name="T44" fmla="*/ 72 w 91"/>
                <a:gd name="T45" fmla="*/ 132 h 138"/>
                <a:gd name="T46" fmla="*/ 64 w 91"/>
                <a:gd name="T47" fmla="*/ 135 h 138"/>
                <a:gd name="T48" fmla="*/ 59 w 91"/>
                <a:gd name="T49" fmla="*/ 138 h 138"/>
                <a:gd name="T50" fmla="*/ 51 w 91"/>
                <a:gd name="T51" fmla="*/ 135 h 138"/>
                <a:gd name="T52" fmla="*/ 43 w 91"/>
                <a:gd name="T53" fmla="*/ 138 h 138"/>
                <a:gd name="T54" fmla="*/ 40 w 91"/>
                <a:gd name="T55" fmla="*/ 130 h 138"/>
                <a:gd name="T56" fmla="*/ 40 w 91"/>
                <a:gd name="T57" fmla="*/ 119 h 138"/>
                <a:gd name="T58" fmla="*/ 37 w 91"/>
                <a:gd name="T59" fmla="*/ 114 h 138"/>
                <a:gd name="T60" fmla="*/ 29 w 91"/>
                <a:gd name="T61" fmla="*/ 111 h 138"/>
                <a:gd name="T62" fmla="*/ 16 w 91"/>
                <a:gd name="T63" fmla="*/ 105 h 138"/>
                <a:gd name="T64" fmla="*/ 8 w 91"/>
                <a:gd name="T65" fmla="*/ 100 h 138"/>
                <a:gd name="T66" fmla="*/ 5 w 91"/>
                <a:gd name="T67" fmla="*/ 89 h 138"/>
                <a:gd name="T68" fmla="*/ 5 w 91"/>
                <a:gd name="T69" fmla="*/ 81 h 138"/>
                <a:gd name="T70" fmla="*/ 2 w 91"/>
                <a:gd name="T71" fmla="*/ 73 h 138"/>
                <a:gd name="T72" fmla="*/ 2 w 91"/>
                <a:gd name="T73" fmla="*/ 70 h 138"/>
                <a:gd name="T74" fmla="*/ 0 w 91"/>
                <a:gd name="T75" fmla="*/ 57 h 138"/>
                <a:gd name="T76" fmla="*/ 5 w 91"/>
                <a:gd name="T77" fmla="*/ 41 h 138"/>
                <a:gd name="T78" fmla="*/ 8 w 91"/>
                <a:gd name="T79" fmla="*/ 30 h 138"/>
                <a:gd name="T80" fmla="*/ 5 w 91"/>
                <a:gd name="T81" fmla="*/ 25 h 138"/>
                <a:gd name="T82" fmla="*/ 5 w 91"/>
                <a:gd name="T83" fmla="*/ 19 h 138"/>
                <a:gd name="T84" fmla="*/ 10 w 91"/>
                <a:gd name="T85" fmla="*/ 14 h 138"/>
                <a:gd name="T86" fmla="*/ 10 w 91"/>
                <a:gd name="T87" fmla="*/ 3 h 138"/>
                <a:gd name="T88" fmla="*/ 16 w 91"/>
                <a:gd name="T8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138">
                  <a:moveTo>
                    <a:pt x="18" y="0"/>
                  </a:moveTo>
                  <a:lnTo>
                    <a:pt x="18" y="0"/>
                  </a:lnTo>
                  <a:lnTo>
                    <a:pt x="18" y="8"/>
                  </a:lnTo>
                  <a:lnTo>
                    <a:pt x="16" y="19"/>
                  </a:lnTo>
                  <a:lnTo>
                    <a:pt x="16" y="19"/>
                  </a:lnTo>
                  <a:lnTo>
                    <a:pt x="16" y="22"/>
                  </a:lnTo>
                  <a:lnTo>
                    <a:pt x="16" y="22"/>
                  </a:lnTo>
                  <a:lnTo>
                    <a:pt x="16" y="22"/>
                  </a:lnTo>
                  <a:lnTo>
                    <a:pt x="16" y="25"/>
                  </a:lnTo>
                  <a:lnTo>
                    <a:pt x="18" y="27"/>
                  </a:lnTo>
                  <a:lnTo>
                    <a:pt x="18" y="27"/>
                  </a:lnTo>
                  <a:lnTo>
                    <a:pt x="21" y="25"/>
                  </a:lnTo>
                  <a:lnTo>
                    <a:pt x="21" y="25"/>
                  </a:lnTo>
                  <a:lnTo>
                    <a:pt x="21" y="25"/>
                  </a:lnTo>
                  <a:lnTo>
                    <a:pt x="24" y="25"/>
                  </a:lnTo>
                  <a:lnTo>
                    <a:pt x="24" y="25"/>
                  </a:lnTo>
                  <a:lnTo>
                    <a:pt x="26" y="27"/>
                  </a:lnTo>
                  <a:lnTo>
                    <a:pt x="29" y="25"/>
                  </a:lnTo>
                  <a:lnTo>
                    <a:pt x="29" y="25"/>
                  </a:lnTo>
                  <a:lnTo>
                    <a:pt x="32" y="25"/>
                  </a:lnTo>
                  <a:lnTo>
                    <a:pt x="35" y="22"/>
                  </a:lnTo>
                  <a:lnTo>
                    <a:pt x="35" y="22"/>
                  </a:lnTo>
                  <a:lnTo>
                    <a:pt x="35" y="19"/>
                  </a:lnTo>
                  <a:lnTo>
                    <a:pt x="32" y="16"/>
                  </a:lnTo>
                  <a:lnTo>
                    <a:pt x="32" y="16"/>
                  </a:lnTo>
                  <a:lnTo>
                    <a:pt x="32" y="16"/>
                  </a:lnTo>
                  <a:lnTo>
                    <a:pt x="35" y="14"/>
                  </a:lnTo>
                  <a:lnTo>
                    <a:pt x="35" y="11"/>
                  </a:lnTo>
                  <a:lnTo>
                    <a:pt x="35" y="11"/>
                  </a:lnTo>
                  <a:lnTo>
                    <a:pt x="37" y="8"/>
                  </a:lnTo>
                  <a:lnTo>
                    <a:pt x="37" y="6"/>
                  </a:lnTo>
                  <a:lnTo>
                    <a:pt x="40" y="3"/>
                  </a:lnTo>
                  <a:lnTo>
                    <a:pt x="40" y="3"/>
                  </a:lnTo>
                  <a:lnTo>
                    <a:pt x="70" y="25"/>
                  </a:lnTo>
                  <a:lnTo>
                    <a:pt x="70" y="25"/>
                  </a:lnTo>
                  <a:lnTo>
                    <a:pt x="70" y="27"/>
                  </a:lnTo>
                  <a:lnTo>
                    <a:pt x="70" y="33"/>
                  </a:lnTo>
                  <a:lnTo>
                    <a:pt x="72" y="35"/>
                  </a:lnTo>
                  <a:lnTo>
                    <a:pt x="72" y="38"/>
                  </a:lnTo>
                  <a:lnTo>
                    <a:pt x="72" y="38"/>
                  </a:lnTo>
                  <a:lnTo>
                    <a:pt x="89" y="52"/>
                  </a:lnTo>
                  <a:lnTo>
                    <a:pt x="89" y="52"/>
                  </a:lnTo>
                  <a:lnTo>
                    <a:pt x="86" y="60"/>
                  </a:lnTo>
                  <a:lnTo>
                    <a:pt x="83" y="68"/>
                  </a:lnTo>
                  <a:lnTo>
                    <a:pt x="83" y="68"/>
                  </a:lnTo>
                  <a:lnTo>
                    <a:pt x="80" y="73"/>
                  </a:lnTo>
                  <a:lnTo>
                    <a:pt x="83" y="78"/>
                  </a:lnTo>
                  <a:lnTo>
                    <a:pt x="86" y="81"/>
                  </a:lnTo>
                  <a:lnTo>
                    <a:pt x="86" y="87"/>
                  </a:lnTo>
                  <a:lnTo>
                    <a:pt x="86" y="87"/>
                  </a:lnTo>
                  <a:lnTo>
                    <a:pt x="86" y="92"/>
                  </a:lnTo>
                  <a:lnTo>
                    <a:pt x="86" y="95"/>
                  </a:lnTo>
                  <a:lnTo>
                    <a:pt x="86" y="95"/>
                  </a:lnTo>
                  <a:lnTo>
                    <a:pt x="83" y="100"/>
                  </a:lnTo>
                  <a:lnTo>
                    <a:pt x="86" y="103"/>
                  </a:lnTo>
                  <a:lnTo>
                    <a:pt x="86" y="108"/>
                  </a:lnTo>
                  <a:lnTo>
                    <a:pt x="89" y="114"/>
                  </a:lnTo>
                  <a:lnTo>
                    <a:pt x="89" y="114"/>
                  </a:lnTo>
                  <a:lnTo>
                    <a:pt x="89" y="119"/>
                  </a:lnTo>
                  <a:lnTo>
                    <a:pt x="91" y="124"/>
                  </a:lnTo>
                  <a:lnTo>
                    <a:pt x="91" y="124"/>
                  </a:lnTo>
                  <a:lnTo>
                    <a:pt x="89" y="127"/>
                  </a:lnTo>
                  <a:lnTo>
                    <a:pt x="86" y="130"/>
                  </a:lnTo>
                  <a:lnTo>
                    <a:pt x="78" y="130"/>
                  </a:lnTo>
                  <a:lnTo>
                    <a:pt x="78" y="130"/>
                  </a:lnTo>
                  <a:lnTo>
                    <a:pt x="72" y="130"/>
                  </a:lnTo>
                  <a:lnTo>
                    <a:pt x="72" y="132"/>
                  </a:lnTo>
                  <a:lnTo>
                    <a:pt x="72" y="132"/>
                  </a:lnTo>
                  <a:lnTo>
                    <a:pt x="72" y="132"/>
                  </a:lnTo>
                  <a:lnTo>
                    <a:pt x="70" y="135"/>
                  </a:lnTo>
                  <a:lnTo>
                    <a:pt x="64" y="135"/>
                  </a:lnTo>
                  <a:lnTo>
                    <a:pt x="64" y="135"/>
                  </a:lnTo>
                  <a:lnTo>
                    <a:pt x="62" y="135"/>
                  </a:lnTo>
                  <a:lnTo>
                    <a:pt x="59" y="138"/>
                  </a:lnTo>
                  <a:lnTo>
                    <a:pt x="59" y="138"/>
                  </a:lnTo>
                  <a:lnTo>
                    <a:pt x="53" y="135"/>
                  </a:lnTo>
                  <a:lnTo>
                    <a:pt x="53" y="135"/>
                  </a:lnTo>
                  <a:lnTo>
                    <a:pt x="51" y="135"/>
                  </a:lnTo>
                  <a:lnTo>
                    <a:pt x="48" y="135"/>
                  </a:lnTo>
                  <a:lnTo>
                    <a:pt x="45" y="138"/>
                  </a:lnTo>
                  <a:lnTo>
                    <a:pt x="43" y="138"/>
                  </a:lnTo>
                  <a:lnTo>
                    <a:pt x="43" y="138"/>
                  </a:lnTo>
                  <a:lnTo>
                    <a:pt x="43" y="135"/>
                  </a:lnTo>
                  <a:lnTo>
                    <a:pt x="40" y="130"/>
                  </a:lnTo>
                  <a:lnTo>
                    <a:pt x="40" y="130"/>
                  </a:lnTo>
                  <a:lnTo>
                    <a:pt x="40" y="124"/>
                  </a:lnTo>
                  <a:lnTo>
                    <a:pt x="40" y="119"/>
                  </a:lnTo>
                  <a:lnTo>
                    <a:pt x="40" y="119"/>
                  </a:lnTo>
                  <a:lnTo>
                    <a:pt x="37" y="114"/>
                  </a:lnTo>
                  <a:lnTo>
                    <a:pt x="37" y="114"/>
                  </a:lnTo>
                  <a:lnTo>
                    <a:pt x="35" y="114"/>
                  </a:lnTo>
                  <a:lnTo>
                    <a:pt x="35" y="114"/>
                  </a:lnTo>
                  <a:lnTo>
                    <a:pt x="29" y="111"/>
                  </a:lnTo>
                  <a:lnTo>
                    <a:pt x="29" y="111"/>
                  </a:lnTo>
                  <a:lnTo>
                    <a:pt x="21" y="108"/>
                  </a:lnTo>
                  <a:lnTo>
                    <a:pt x="16" y="105"/>
                  </a:lnTo>
                  <a:lnTo>
                    <a:pt x="13" y="103"/>
                  </a:lnTo>
                  <a:lnTo>
                    <a:pt x="8" y="100"/>
                  </a:lnTo>
                  <a:lnTo>
                    <a:pt x="8" y="100"/>
                  </a:lnTo>
                  <a:lnTo>
                    <a:pt x="10" y="97"/>
                  </a:lnTo>
                  <a:lnTo>
                    <a:pt x="8" y="92"/>
                  </a:lnTo>
                  <a:lnTo>
                    <a:pt x="5" y="89"/>
                  </a:lnTo>
                  <a:lnTo>
                    <a:pt x="5" y="84"/>
                  </a:lnTo>
                  <a:lnTo>
                    <a:pt x="5" y="84"/>
                  </a:lnTo>
                  <a:lnTo>
                    <a:pt x="5" y="81"/>
                  </a:lnTo>
                  <a:lnTo>
                    <a:pt x="2" y="78"/>
                  </a:lnTo>
                  <a:lnTo>
                    <a:pt x="0" y="76"/>
                  </a:lnTo>
                  <a:lnTo>
                    <a:pt x="2" y="73"/>
                  </a:lnTo>
                  <a:lnTo>
                    <a:pt x="2" y="73"/>
                  </a:lnTo>
                  <a:lnTo>
                    <a:pt x="2" y="70"/>
                  </a:lnTo>
                  <a:lnTo>
                    <a:pt x="2" y="70"/>
                  </a:lnTo>
                  <a:lnTo>
                    <a:pt x="0" y="65"/>
                  </a:lnTo>
                  <a:lnTo>
                    <a:pt x="0" y="65"/>
                  </a:lnTo>
                  <a:lnTo>
                    <a:pt x="0" y="57"/>
                  </a:lnTo>
                  <a:lnTo>
                    <a:pt x="0" y="49"/>
                  </a:lnTo>
                  <a:lnTo>
                    <a:pt x="0" y="49"/>
                  </a:lnTo>
                  <a:lnTo>
                    <a:pt x="5" y="41"/>
                  </a:lnTo>
                  <a:lnTo>
                    <a:pt x="8" y="33"/>
                  </a:lnTo>
                  <a:lnTo>
                    <a:pt x="8" y="33"/>
                  </a:lnTo>
                  <a:lnTo>
                    <a:pt x="8" y="30"/>
                  </a:lnTo>
                  <a:lnTo>
                    <a:pt x="8" y="27"/>
                  </a:lnTo>
                  <a:lnTo>
                    <a:pt x="8" y="27"/>
                  </a:lnTo>
                  <a:lnTo>
                    <a:pt x="5" y="25"/>
                  </a:lnTo>
                  <a:lnTo>
                    <a:pt x="2" y="25"/>
                  </a:lnTo>
                  <a:lnTo>
                    <a:pt x="5" y="19"/>
                  </a:lnTo>
                  <a:lnTo>
                    <a:pt x="5" y="19"/>
                  </a:lnTo>
                  <a:lnTo>
                    <a:pt x="10" y="22"/>
                  </a:lnTo>
                  <a:lnTo>
                    <a:pt x="10" y="14"/>
                  </a:lnTo>
                  <a:lnTo>
                    <a:pt x="10" y="14"/>
                  </a:lnTo>
                  <a:lnTo>
                    <a:pt x="10" y="11"/>
                  </a:lnTo>
                  <a:lnTo>
                    <a:pt x="10" y="8"/>
                  </a:lnTo>
                  <a:lnTo>
                    <a:pt x="10" y="3"/>
                  </a:lnTo>
                  <a:lnTo>
                    <a:pt x="10" y="0"/>
                  </a:lnTo>
                  <a:lnTo>
                    <a:pt x="10" y="0"/>
                  </a:lnTo>
                  <a:lnTo>
                    <a:pt x="16" y="0"/>
                  </a:lnTo>
                  <a:lnTo>
                    <a:pt x="18" y="0"/>
                  </a:lnTo>
                  <a:lnTo>
                    <a:pt x="18" y="0"/>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49"/>
            <p:cNvSpPr>
              <a:spLocks/>
            </p:cNvSpPr>
            <p:nvPr/>
          </p:nvSpPr>
          <p:spPr bwMode="auto">
            <a:xfrm>
              <a:off x="2108201" y="4230688"/>
              <a:ext cx="222250" cy="247650"/>
            </a:xfrm>
            <a:custGeom>
              <a:avLst/>
              <a:gdLst>
                <a:gd name="T0" fmla="*/ 3 w 140"/>
                <a:gd name="T1" fmla="*/ 121 h 156"/>
                <a:gd name="T2" fmla="*/ 5 w 140"/>
                <a:gd name="T3" fmla="*/ 118 h 156"/>
                <a:gd name="T4" fmla="*/ 11 w 140"/>
                <a:gd name="T5" fmla="*/ 115 h 156"/>
                <a:gd name="T6" fmla="*/ 22 w 140"/>
                <a:gd name="T7" fmla="*/ 113 h 156"/>
                <a:gd name="T8" fmla="*/ 30 w 140"/>
                <a:gd name="T9" fmla="*/ 107 h 156"/>
                <a:gd name="T10" fmla="*/ 35 w 140"/>
                <a:gd name="T11" fmla="*/ 105 h 156"/>
                <a:gd name="T12" fmla="*/ 35 w 140"/>
                <a:gd name="T13" fmla="*/ 97 h 156"/>
                <a:gd name="T14" fmla="*/ 38 w 140"/>
                <a:gd name="T15" fmla="*/ 91 h 156"/>
                <a:gd name="T16" fmla="*/ 46 w 140"/>
                <a:gd name="T17" fmla="*/ 64 h 156"/>
                <a:gd name="T18" fmla="*/ 54 w 140"/>
                <a:gd name="T19" fmla="*/ 56 h 156"/>
                <a:gd name="T20" fmla="*/ 65 w 140"/>
                <a:gd name="T21" fmla="*/ 45 h 156"/>
                <a:gd name="T22" fmla="*/ 121 w 140"/>
                <a:gd name="T23" fmla="*/ 5 h 156"/>
                <a:gd name="T24" fmla="*/ 130 w 140"/>
                <a:gd name="T25" fmla="*/ 5 h 156"/>
                <a:gd name="T26" fmla="*/ 132 w 140"/>
                <a:gd name="T27" fmla="*/ 32 h 156"/>
                <a:gd name="T28" fmla="*/ 135 w 140"/>
                <a:gd name="T29" fmla="*/ 40 h 156"/>
                <a:gd name="T30" fmla="*/ 140 w 140"/>
                <a:gd name="T31" fmla="*/ 48 h 156"/>
                <a:gd name="T32" fmla="*/ 138 w 140"/>
                <a:gd name="T33" fmla="*/ 53 h 156"/>
                <a:gd name="T34" fmla="*/ 135 w 140"/>
                <a:gd name="T35" fmla="*/ 86 h 156"/>
                <a:gd name="T36" fmla="*/ 130 w 140"/>
                <a:gd name="T37" fmla="*/ 107 h 156"/>
                <a:gd name="T38" fmla="*/ 124 w 140"/>
                <a:gd name="T39" fmla="*/ 115 h 156"/>
                <a:gd name="T40" fmla="*/ 121 w 140"/>
                <a:gd name="T41" fmla="*/ 124 h 156"/>
                <a:gd name="T42" fmla="*/ 119 w 140"/>
                <a:gd name="T43" fmla="*/ 129 h 156"/>
                <a:gd name="T44" fmla="*/ 113 w 140"/>
                <a:gd name="T45" fmla="*/ 134 h 156"/>
                <a:gd name="T46" fmla="*/ 108 w 140"/>
                <a:gd name="T47" fmla="*/ 134 h 156"/>
                <a:gd name="T48" fmla="*/ 89 w 140"/>
                <a:gd name="T49" fmla="*/ 137 h 156"/>
                <a:gd name="T50" fmla="*/ 78 w 140"/>
                <a:gd name="T51" fmla="*/ 140 h 156"/>
                <a:gd name="T52" fmla="*/ 68 w 140"/>
                <a:gd name="T53" fmla="*/ 134 h 156"/>
                <a:gd name="T54" fmla="*/ 65 w 140"/>
                <a:gd name="T55" fmla="*/ 137 h 156"/>
                <a:gd name="T56" fmla="*/ 62 w 140"/>
                <a:gd name="T57" fmla="*/ 137 h 156"/>
                <a:gd name="T58" fmla="*/ 59 w 140"/>
                <a:gd name="T59" fmla="*/ 134 h 156"/>
                <a:gd name="T60" fmla="*/ 54 w 140"/>
                <a:gd name="T61" fmla="*/ 129 h 156"/>
                <a:gd name="T62" fmla="*/ 49 w 140"/>
                <a:gd name="T63" fmla="*/ 132 h 156"/>
                <a:gd name="T64" fmla="*/ 46 w 140"/>
                <a:gd name="T65" fmla="*/ 129 h 156"/>
                <a:gd name="T66" fmla="*/ 35 w 140"/>
                <a:gd name="T67" fmla="*/ 137 h 156"/>
                <a:gd name="T68" fmla="*/ 32 w 140"/>
                <a:gd name="T69" fmla="*/ 145 h 156"/>
                <a:gd name="T70" fmla="*/ 32 w 140"/>
                <a:gd name="T71" fmla="*/ 156 h 156"/>
                <a:gd name="T72" fmla="*/ 19 w 140"/>
                <a:gd name="T73" fmla="*/ 153 h 156"/>
                <a:gd name="T74" fmla="*/ 19 w 140"/>
                <a:gd name="T75" fmla="*/ 148 h 156"/>
                <a:gd name="T76" fmla="*/ 16 w 140"/>
                <a:gd name="T77" fmla="*/ 145 h 156"/>
                <a:gd name="T78" fmla="*/ 5 w 140"/>
                <a:gd name="T79" fmla="*/ 140 h 156"/>
                <a:gd name="T80" fmla="*/ 8 w 140"/>
                <a:gd name="T81" fmla="*/ 137 h 156"/>
                <a:gd name="T82" fmla="*/ 3 w 140"/>
                <a:gd name="T83" fmla="*/ 132 h 156"/>
                <a:gd name="T84" fmla="*/ 0 w 140"/>
                <a:gd name="T85" fmla="*/ 1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56">
                  <a:moveTo>
                    <a:pt x="0" y="121"/>
                  </a:moveTo>
                  <a:lnTo>
                    <a:pt x="0" y="121"/>
                  </a:lnTo>
                  <a:lnTo>
                    <a:pt x="3" y="121"/>
                  </a:lnTo>
                  <a:lnTo>
                    <a:pt x="3" y="118"/>
                  </a:lnTo>
                  <a:lnTo>
                    <a:pt x="3" y="118"/>
                  </a:lnTo>
                  <a:lnTo>
                    <a:pt x="5" y="118"/>
                  </a:lnTo>
                  <a:lnTo>
                    <a:pt x="8" y="118"/>
                  </a:lnTo>
                  <a:lnTo>
                    <a:pt x="11" y="115"/>
                  </a:lnTo>
                  <a:lnTo>
                    <a:pt x="11" y="115"/>
                  </a:lnTo>
                  <a:lnTo>
                    <a:pt x="14" y="113"/>
                  </a:lnTo>
                  <a:lnTo>
                    <a:pt x="16" y="113"/>
                  </a:lnTo>
                  <a:lnTo>
                    <a:pt x="22" y="113"/>
                  </a:lnTo>
                  <a:lnTo>
                    <a:pt x="24" y="110"/>
                  </a:lnTo>
                  <a:lnTo>
                    <a:pt x="24" y="110"/>
                  </a:lnTo>
                  <a:lnTo>
                    <a:pt x="30" y="107"/>
                  </a:lnTo>
                  <a:lnTo>
                    <a:pt x="32" y="107"/>
                  </a:lnTo>
                  <a:lnTo>
                    <a:pt x="35" y="105"/>
                  </a:lnTo>
                  <a:lnTo>
                    <a:pt x="35" y="105"/>
                  </a:lnTo>
                  <a:lnTo>
                    <a:pt x="35" y="102"/>
                  </a:lnTo>
                  <a:lnTo>
                    <a:pt x="35" y="97"/>
                  </a:lnTo>
                  <a:lnTo>
                    <a:pt x="35" y="97"/>
                  </a:lnTo>
                  <a:lnTo>
                    <a:pt x="35" y="94"/>
                  </a:lnTo>
                  <a:lnTo>
                    <a:pt x="38" y="91"/>
                  </a:lnTo>
                  <a:lnTo>
                    <a:pt x="38" y="91"/>
                  </a:lnTo>
                  <a:lnTo>
                    <a:pt x="38" y="67"/>
                  </a:lnTo>
                  <a:lnTo>
                    <a:pt x="38" y="67"/>
                  </a:lnTo>
                  <a:lnTo>
                    <a:pt x="46" y="64"/>
                  </a:lnTo>
                  <a:lnTo>
                    <a:pt x="46" y="64"/>
                  </a:lnTo>
                  <a:lnTo>
                    <a:pt x="49" y="62"/>
                  </a:lnTo>
                  <a:lnTo>
                    <a:pt x="54" y="56"/>
                  </a:lnTo>
                  <a:lnTo>
                    <a:pt x="54" y="56"/>
                  </a:lnTo>
                  <a:lnTo>
                    <a:pt x="59" y="51"/>
                  </a:lnTo>
                  <a:lnTo>
                    <a:pt x="65" y="45"/>
                  </a:lnTo>
                  <a:lnTo>
                    <a:pt x="65" y="45"/>
                  </a:lnTo>
                  <a:lnTo>
                    <a:pt x="103" y="0"/>
                  </a:lnTo>
                  <a:lnTo>
                    <a:pt x="121" y="5"/>
                  </a:lnTo>
                  <a:lnTo>
                    <a:pt x="124" y="8"/>
                  </a:lnTo>
                  <a:lnTo>
                    <a:pt x="130" y="5"/>
                  </a:lnTo>
                  <a:lnTo>
                    <a:pt x="130" y="5"/>
                  </a:lnTo>
                  <a:lnTo>
                    <a:pt x="132" y="24"/>
                  </a:lnTo>
                  <a:lnTo>
                    <a:pt x="132" y="32"/>
                  </a:lnTo>
                  <a:lnTo>
                    <a:pt x="132" y="32"/>
                  </a:lnTo>
                  <a:lnTo>
                    <a:pt x="132" y="35"/>
                  </a:lnTo>
                  <a:lnTo>
                    <a:pt x="135" y="40"/>
                  </a:lnTo>
                  <a:lnTo>
                    <a:pt x="135" y="40"/>
                  </a:lnTo>
                  <a:lnTo>
                    <a:pt x="135" y="43"/>
                  </a:lnTo>
                  <a:lnTo>
                    <a:pt x="138" y="45"/>
                  </a:lnTo>
                  <a:lnTo>
                    <a:pt x="140" y="48"/>
                  </a:lnTo>
                  <a:lnTo>
                    <a:pt x="140" y="48"/>
                  </a:lnTo>
                  <a:lnTo>
                    <a:pt x="140" y="48"/>
                  </a:lnTo>
                  <a:lnTo>
                    <a:pt x="138" y="53"/>
                  </a:lnTo>
                  <a:lnTo>
                    <a:pt x="135" y="59"/>
                  </a:lnTo>
                  <a:lnTo>
                    <a:pt x="135" y="59"/>
                  </a:lnTo>
                  <a:lnTo>
                    <a:pt x="135" y="86"/>
                  </a:lnTo>
                  <a:lnTo>
                    <a:pt x="135" y="86"/>
                  </a:lnTo>
                  <a:lnTo>
                    <a:pt x="135" y="97"/>
                  </a:lnTo>
                  <a:lnTo>
                    <a:pt x="130" y="107"/>
                  </a:lnTo>
                  <a:lnTo>
                    <a:pt x="130" y="107"/>
                  </a:lnTo>
                  <a:lnTo>
                    <a:pt x="124" y="113"/>
                  </a:lnTo>
                  <a:lnTo>
                    <a:pt x="124" y="115"/>
                  </a:lnTo>
                  <a:lnTo>
                    <a:pt x="124" y="115"/>
                  </a:lnTo>
                  <a:lnTo>
                    <a:pt x="121" y="121"/>
                  </a:lnTo>
                  <a:lnTo>
                    <a:pt x="121" y="124"/>
                  </a:lnTo>
                  <a:lnTo>
                    <a:pt x="121" y="124"/>
                  </a:lnTo>
                  <a:lnTo>
                    <a:pt x="119" y="124"/>
                  </a:lnTo>
                  <a:lnTo>
                    <a:pt x="119" y="129"/>
                  </a:lnTo>
                  <a:lnTo>
                    <a:pt x="119" y="129"/>
                  </a:lnTo>
                  <a:lnTo>
                    <a:pt x="113" y="132"/>
                  </a:lnTo>
                  <a:lnTo>
                    <a:pt x="113" y="134"/>
                  </a:lnTo>
                  <a:lnTo>
                    <a:pt x="113" y="134"/>
                  </a:lnTo>
                  <a:lnTo>
                    <a:pt x="108" y="134"/>
                  </a:lnTo>
                  <a:lnTo>
                    <a:pt x="108" y="134"/>
                  </a:lnTo>
                  <a:lnTo>
                    <a:pt x="97" y="134"/>
                  </a:lnTo>
                  <a:lnTo>
                    <a:pt x="92" y="134"/>
                  </a:lnTo>
                  <a:lnTo>
                    <a:pt x="89" y="137"/>
                  </a:lnTo>
                  <a:lnTo>
                    <a:pt x="89" y="137"/>
                  </a:lnTo>
                  <a:lnTo>
                    <a:pt x="84" y="140"/>
                  </a:lnTo>
                  <a:lnTo>
                    <a:pt x="78" y="140"/>
                  </a:lnTo>
                  <a:lnTo>
                    <a:pt x="70" y="137"/>
                  </a:lnTo>
                  <a:lnTo>
                    <a:pt x="70" y="137"/>
                  </a:lnTo>
                  <a:lnTo>
                    <a:pt x="68" y="134"/>
                  </a:lnTo>
                  <a:lnTo>
                    <a:pt x="68" y="134"/>
                  </a:lnTo>
                  <a:lnTo>
                    <a:pt x="65" y="137"/>
                  </a:lnTo>
                  <a:lnTo>
                    <a:pt x="65" y="137"/>
                  </a:lnTo>
                  <a:lnTo>
                    <a:pt x="65" y="137"/>
                  </a:lnTo>
                  <a:lnTo>
                    <a:pt x="62" y="137"/>
                  </a:lnTo>
                  <a:lnTo>
                    <a:pt x="62" y="137"/>
                  </a:lnTo>
                  <a:lnTo>
                    <a:pt x="59" y="137"/>
                  </a:lnTo>
                  <a:lnTo>
                    <a:pt x="59" y="134"/>
                  </a:lnTo>
                  <a:lnTo>
                    <a:pt x="59" y="134"/>
                  </a:lnTo>
                  <a:lnTo>
                    <a:pt x="57" y="132"/>
                  </a:lnTo>
                  <a:lnTo>
                    <a:pt x="54" y="129"/>
                  </a:lnTo>
                  <a:lnTo>
                    <a:pt x="54" y="129"/>
                  </a:lnTo>
                  <a:lnTo>
                    <a:pt x="51" y="129"/>
                  </a:lnTo>
                  <a:lnTo>
                    <a:pt x="49" y="129"/>
                  </a:lnTo>
                  <a:lnTo>
                    <a:pt x="49" y="132"/>
                  </a:lnTo>
                  <a:lnTo>
                    <a:pt x="46" y="129"/>
                  </a:lnTo>
                  <a:lnTo>
                    <a:pt x="46" y="129"/>
                  </a:lnTo>
                  <a:lnTo>
                    <a:pt x="46" y="129"/>
                  </a:lnTo>
                  <a:lnTo>
                    <a:pt x="41" y="132"/>
                  </a:lnTo>
                  <a:lnTo>
                    <a:pt x="41" y="132"/>
                  </a:lnTo>
                  <a:lnTo>
                    <a:pt x="35" y="137"/>
                  </a:lnTo>
                  <a:lnTo>
                    <a:pt x="32" y="142"/>
                  </a:lnTo>
                  <a:lnTo>
                    <a:pt x="32" y="142"/>
                  </a:lnTo>
                  <a:lnTo>
                    <a:pt x="32" y="145"/>
                  </a:lnTo>
                  <a:lnTo>
                    <a:pt x="32" y="148"/>
                  </a:lnTo>
                  <a:lnTo>
                    <a:pt x="32" y="156"/>
                  </a:lnTo>
                  <a:lnTo>
                    <a:pt x="32" y="156"/>
                  </a:lnTo>
                  <a:lnTo>
                    <a:pt x="24" y="151"/>
                  </a:lnTo>
                  <a:lnTo>
                    <a:pt x="19" y="153"/>
                  </a:lnTo>
                  <a:lnTo>
                    <a:pt x="19" y="153"/>
                  </a:lnTo>
                  <a:lnTo>
                    <a:pt x="16" y="151"/>
                  </a:lnTo>
                  <a:lnTo>
                    <a:pt x="19" y="148"/>
                  </a:lnTo>
                  <a:lnTo>
                    <a:pt x="19" y="148"/>
                  </a:lnTo>
                  <a:lnTo>
                    <a:pt x="19" y="148"/>
                  </a:lnTo>
                  <a:lnTo>
                    <a:pt x="19" y="148"/>
                  </a:lnTo>
                  <a:lnTo>
                    <a:pt x="16" y="145"/>
                  </a:lnTo>
                  <a:lnTo>
                    <a:pt x="8" y="142"/>
                  </a:lnTo>
                  <a:lnTo>
                    <a:pt x="8" y="142"/>
                  </a:lnTo>
                  <a:lnTo>
                    <a:pt x="5" y="140"/>
                  </a:lnTo>
                  <a:lnTo>
                    <a:pt x="5" y="137"/>
                  </a:lnTo>
                  <a:lnTo>
                    <a:pt x="5" y="137"/>
                  </a:lnTo>
                  <a:lnTo>
                    <a:pt x="8" y="137"/>
                  </a:lnTo>
                  <a:lnTo>
                    <a:pt x="5" y="134"/>
                  </a:lnTo>
                  <a:lnTo>
                    <a:pt x="5" y="134"/>
                  </a:lnTo>
                  <a:lnTo>
                    <a:pt x="3" y="132"/>
                  </a:lnTo>
                  <a:lnTo>
                    <a:pt x="0" y="129"/>
                  </a:lnTo>
                  <a:lnTo>
                    <a:pt x="0" y="121"/>
                  </a:lnTo>
                  <a:lnTo>
                    <a:pt x="0" y="121"/>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0"/>
            <p:cNvSpPr>
              <a:spLocks/>
            </p:cNvSpPr>
            <p:nvPr/>
          </p:nvSpPr>
          <p:spPr bwMode="auto">
            <a:xfrm>
              <a:off x="1868489" y="4170363"/>
              <a:ext cx="115888" cy="123825"/>
            </a:xfrm>
            <a:custGeom>
              <a:avLst/>
              <a:gdLst>
                <a:gd name="T0" fmla="*/ 3 w 73"/>
                <a:gd name="T1" fmla="*/ 78 h 78"/>
                <a:gd name="T2" fmla="*/ 3 w 73"/>
                <a:gd name="T3" fmla="*/ 78 h 78"/>
                <a:gd name="T4" fmla="*/ 3 w 73"/>
                <a:gd name="T5" fmla="*/ 75 h 78"/>
                <a:gd name="T6" fmla="*/ 3 w 73"/>
                <a:gd name="T7" fmla="*/ 78 h 78"/>
                <a:gd name="T8" fmla="*/ 0 w 73"/>
                <a:gd name="T9" fmla="*/ 78 h 78"/>
                <a:gd name="T10" fmla="*/ 3 w 73"/>
                <a:gd name="T11" fmla="*/ 73 h 78"/>
                <a:gd name="T12" fmla="*/ 3 w 73"/>
                <a:gd name="T13" fmla="*/ 73 h 78"/>
                <a:gd name="T14" fmla="*/ 5 w 73"/>
                <a:gd name="T15" fmla="*/ 64 h 78"/>
                <a:gd name="T16" fmla="*/ 11 w 73"/>
                <a:gd name="T17" fmla="*/ 54 h 78"/>
                <a:gd name="T18" fmla="*/ 11 w 73"/>
                <a:gd name="T19" fmla="*/ 54 h 78"/>
                <a:gd name="T20" fmla="*/ 14 w 73"/>
                <a:gd name="T21" fmla="*/ 46 h 78"/>
                <a:gd name="T22" fmla="*/ 16 w 73"/>
                <a:gd name="T23" fmla="*/ 40 h 78"/>
                <a:gd name="T24" fmla="*/ 19 w 73"/>
                <a:gd name="T25" fmla="*/ 35 h 78"/>
                <a:gd name="T26" fmla="*/ 24 w 73"/>
                <a:gd name="T27" fmla="*/ 27 h 78"/>
                <a:gd name="T28" fmla="*/ 24 w 73"/>
                <a:gd name="T29" fmla="*/ 27 h 78"/>
                <a:gd name="T30" fmla="*/ 27 w 73"/>
                <a:gd name="T31" fmla="*/ 16 h 78"/>
                <a:gd name="T32" fmla="*/ 30 w 73"/>
                <a:gd name="T33" fmla="*/ 16 h 78"/>
                <a:gd name="T34" fmla="*/ 32 w 73"/>
                <a:gd name="T35" fmla="*/ 13 h 78"/>
                <a:gd name="T36" fmla="*/ 35 w 73"/>
                <a:gd name="T37" fmla="*/ 8 h 78"/>
                <a:gd name="T38" fmla="*/ 35 w 73"/>
                <a:gd name="T39" fmla="*/ 8 h 78"/>
                <a:gd name="T40" fmla="*/ 35 w 73"/>
                <a:gd name="T41" fmla="*/ 2 h 78"/>
                <a:gd name="T42" fmla="*/ 38 w 73"/>
                <a:gd name="T43" fmla="*/ 0 h 78"/>
                <a:gd name="T44" fmla="*/ 73 w 73"/>
                <a:gd name="T45" fmla="*/ 0 h 78"/>
                <a:gd name="T46" fmla="*/ 73 w 73"/>
                <a:gd name="T47" fmla="*/ 5 h 78"/>
                <a:gd name="T48" fmla="*/ 73 w 73"/>
                <a:gd name="T49" fmla="*/ 21 h 78"/>
                <a:gd name="T50" fmla="*/ 46 w 73"/>
                <a:gd name="T51" fmla="*/ 21 h 78"/>
                <a:gd name="T52" fmla="*/ 46 w 73"/>
                <a:gd name="T53" fmla="*/ 21 h 78"/>
                <a:gd name="T54" fmla="*/ 43 w 73"/>
                <a:gd name="T55" fmla="*/ 48 h 78"/>
                <a:gd name="T56" fmla="*/ 43 w 73"/>
                <a:gd name="T57" fmla="*/ 48 h 78"/>
                <a:gd name="T58" fmla="*/ 43 w 73"/>
                <a:gd name="T59" fmla="*/ 51 h 78"/>
                <a:gd name="T60" fmla="*/ 40 w 73"/>
                <a:gd name="T61" fmla="*/ 54 h 78"/>
                <a:gd name="T62" fmla="*/ 38 w 73"/>
                <a:gd name="T63" fmla="*/ 54 h 78"/>
                <a:gd name="T64" fmla="*/ 35 w 73"/>
                <a:gd name="T65" fmla="*/ 62 h 78"/>
                <a:gd name="T66" fmla="*/ 35 w 73"/>
                <a:gd name="T67" fmla="*/ 62 h 78"/>
                <a:gd name="T68" fmla="*/ 35 w 73"/>
                <a:gd name="T69" fmla="*/ 75 h 78"/>
                <a:gd name="T70" fmla="*/ 35 w 73"/>
                <a:gd name="T71" fmla="*/ 75 h 78"/>
                <a:gd name="T72" fmla="*/ 8 w 73"/>
                <a:gd name="T73" fmla="*/ 75 h 78"/>
                <a:gd name="T74" fmla="*/ 8 w 73"/>
                <a:gd name="T75" fmla="*/ 75 h 78"/>
                <a:gd name="T76" fmla="*/ 5 w 73"/>
                <a:gd name="T77" fmla="*/ 75 h 78"/>
                <a:gd name="T78" fmla="*/ 3 w 73"/>
                <a:gd name="T79" fmla="*/ 78 h 78"/>
                <a:gd name="T80" fmla="*/ 3 w 73"/>
                <a:gd name="T8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78">
                  <a:moveTo>
                    <a:pt x="3" y="78"/>
                  </a:moveTo>
                  <a:lnTo>
                    <a:pt x="3" y="78"/>
                  </a:lnTo>
                  <a:lnTo>
                    <a:pt x="3" y="75"/>
                  </a:lnTo>
                  <a:lnTo>
                    <a:pt x="3" y="78"/>
                  </a:lnTo>
                  <a:lnTo>
                    <a:pt x="0" y="78"/>
                  </a:lnTo>
                  <a:lnTo>
                    <a:pt x="3" y="73"/>
                  </a:lnTo>
                  <a:lnTo>
                    <a:pt x="3" y="73"/>
                  </a:lnTo>
                  <a:lnTo>
                    <a:pt x="5" y="64"/>
                  </a:lnTo>
                  <a:lnTo>
                    <a:pt x="11" y="54"/>
                  </a:lnTo>
                  <a:lnTo>
                    <a:pt x="11" y="54"/>
                  </a:lnTo>
                  <a:lnTo>
                    <a:pt x="14" y="46"/>
                  </a:lnTo>
                  <a:lnTo>
                    <a:pt x="16" y="40"/>
                  </a:lnTo>
                  <a:lnTo>
                    <a:pt x="19" y="35"/>
                  </a:lnTo>
                  <a:lnTo>
                    <a:pt x="24" y="27"/>
                  </a:lnTo>
                  <a:lnTo>
                    <a:pt x="24" y="27"/>
                  </a:lnTo>
                  <a:lnTo>
                    <a:pt x="27" y="16"/>
                  </a:lnTo>
                  <a:lnTo>
                    <a:pt x="30" y="16"/>
                  </a:lnTo>
                  <a:lnTo>
                    <a:pt x="32" y="13"/>
                  </a:lnTo>
                  <a:lnTo>
                    <a:pt x="35" y="8"/>
                  </a:lnTo>
                  <a:lnTo>
                    <a:pt x="35" y="8"/>
                  </a:lnTo>
                  <a:lnTo>
                    <a:pt x="35" y="2"/>
                  </a:lnTo>
                  <a:lnTo>
                    <a:pt x="38" y="0"/>
                  </a:lnTo>
                  <a:lnTo>
                    <a:pt x="73" y="0"/>
                  </a:lnTo>
                  <a:lnTo>
                    <a:pt x="73" y="5"/>
                  </a:lnTo>
                  <a:lnTo>
                    <a:pt x="73" y="21"/>
                  </a:lnTo>
                  <a:lnTo>
                    <a:pt x="46" y="21"/>
                  </a:lnTo>
                  <a:lnTo>
                    <a:pt x="46" y="21"/>
                  </a:lnTo>
                  <a:lnTo>
                    <a:pt x="43" y="48"/>
                  </a:lnTo>
                  <a:lnTo>
                    <a:pt x="43" y="48"/>
                  </a:lnTo>
                  <a:lnTo>
                    <a:pt x="43" y="51"/>
                  </a:lnTo>
                  <a:lnTo>
                    <a:pt x="40" y="54"/>
                  </a:lnTo>
                  <a:lnTo>
                    <a:pt x="38" y="54"/>
                  </a:lnTo>
                  <a:lnTo>
                    <a:pt x="35" y="62"/>
                  </a:lnTo>
                  <a:lnTo>
                    <a:pt x="35" y="62"/>
                  </a:lnTo>
                  <a:lnTo>
                    <a:pt x="35" y="75"/>
                  </a:lnTo>
                  <a:lnTo>
                    <a:pt x="35" y="75"/>
                  </a:lnTo>
                  <a:lnTo>
                    <a:pt x="8" y="75"/>
                  </a:lnTo>
                  <a:lnTo>
                    <a:pt x="8" y="75"/>
                  </a:lnTo>
                  <a:lnTo>
                    <a:pt x="5" y="75"/>
                  </a:lnTo>
                  <a:lnTo>
                    <a:pt x="3" y="78"/>
                  </a:lnTo>
                  <a:lnTo>
                    <a:pt x="3" y="78"/>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1"/>
            <p:cNvSpPr>
              <a:spLocks/>
            </p:cNvSpPr>
            <p:nvPr/>
          </p:nvSpPr>
          <p:spPr bwMode="auto">
            <a:xfrm>
              <a:off x="2703514" y="4935537"/>
              <a:ext cx="115888" cy="252412"/>
            </a:xfrm>
            <a:custGeom>
              <a:avLst/>
              <a:gdLst>
                <a:gd name="T0" fmla="*/ 59 w 73"/>
                <a:gd name="T1" fmla="*/ 6 h 159"/>
                <a:gd name="T2" fmla="*/ 65 w 73"/>
                <a:gd name="T3" fmla="*/ 3 h 159"/>
                <a:gd name="T4" fmla="*/ 65 w 73"/>
                <a:gd name="T5" fmla="*/ 6 h 159"/>
                <a:gd name="T6" fmla="*/ 70 w 73"/>
                <a:gd name="T7" fmla="*/ 25 h 159"/>
                <a:gd name="T8" fmla="*/ 73 w 73"/>
                <a:gd name="T9" fmla="*/ 44 h 159"/>
                <a:gd name="T10" fmla="*/ 70 w 73"/>
                <a:gd name="T11" fmla="*/ 44 h 159"/>
                <a:gd name="T12" fmla="*/ 67 w 73"/>
                <a:gd name="T13" fmla="*/ 41 h 159"/>
                <a:gd name="T14" fmla="*/ 65 w 73"/>
                <a:gd name="T15" fmla="*/ 44 h 159"/>
                <a:gd name="T16" fmla="*/ 65 w 73"/>
                <a:gd name="T17" fmla="*/ 49 h 159"/>
                <a:gd name="T18" fmla="*/ 67 w 73"/>
                <a:gd name="T19" fmla="*/ 57 h 159"/>
                <a:gd name="T20" fmla="*/ 62 w 73"/>
                <a:gd name="T21" fmla="*/ 62 h 159"/>
                <a:gd name="T22" fmla="*/ 59 w 73"/>
                <a:gd name="T23" fmla="*/ 76 h 159"/>
                <a:gd name="T24" fmla="*/ 57 w 73"/>
                <a:gd name="T25" fmla="*/ 87 h 159"/>
                <a:gd name="T26" fmla="*/ 49 w 73"/>
                <a:gd name="T27" fmla="*/ 114 h 159"/>
                <a:gd name="T28" fmla="*/ 40 w 73"/>
                <a:gd name="T29" fmla="*/ 138 h 159"/>
                <a:gd name="T30" fmla="*/ 38 w 73"/>
                <a:gd name="T31" fmla="*/ 149 h 159"/>
                <a:gd name="T32" fmla="*/ 27 w 73"/>
                <a:gd name="T33" fmla="*/ 157 h 159"/>
                <a:gd name="T34" fmla="*/ 19 w 73"/>
                <a:gd name="T35" fmla="*/ 159 h 159"/>
                <a:gd name="T36" fmla="*/ 5 w 73"/>
                <a:gd name="T37" fmla="*/ 151 h 159"/>
                <a:gd name="T38" fmla="*/ 3 w 73"/>
                <a:gd name="T39" fmla="*/ 143 h 159"/>
                <a:gd name="T40" fmla="*/ 3 w 73"/>
                <a:gd name="T41" fmla="*/ 133 h 159"/>
                <a:gd name="T42" fmla="*/ 0 w 73"/>
                <a:gd name="T43" fmla="*/ 119 h 159"/>
                <a:gd name="T44" fmla="*/ 3 w 73"/>
                <a:gd name="T45" fmla="*/ 111 h 159"/>
                <a:gd name="T46" fmla="*/ 8 w 73"/>
                <a:gd name="T47" fmla="*/ 108 h 159"/>
                <a:gd name="T48" fmla="*/ 11 w 73"/>
                <a:gd name="T49" fmla="*/ 103 h 159"/>
                <a:gd name="T50" fmla="*/ 14 w 73"/>
                <a:gd name="T51" fmla="*/ 89 h 159"/>
                <a:gd name="T52" fmla="*/ 14 w 73"/>
                <a:gd name="T53" fmla="*/ 81 h 159"/>
                <a:gd name="T54" fmla="*/ 14 w 73"/>
                <a:gd name="T55" fmla="*/ 71 h 159"/>
                <a:gd name="T56" fmla="*/ 14 w 73"/>
                <a:gd name="T57" fmla="*/ 62 h 159"/>
                <a:gd name="T58" fmla="*/ 16 w 73"/>
                <a:gd name="T59" fmla="*/ 54 h 159"/>
                <a:gd name="T60" fmla="*/ 19 w 73"/>
                <a:gd name="T61" fmla="*/ 52 h 159"/>
                <a:gd name="T62" fmla="*/ 24 w 73"/>
                <a:gd name="T63" fmla="*/ 49 h 159"/>
                <a:gd name="T64" fmla="*/ 27 w 73"/>
                <a:gd name="T65" fmla="*/ 46 h 159"/>
                <a:gd name="T66" fmla="*/ 35 w 73"/>
                <a:gd name="T67" fmla="*/ 46 h 159"/>
                <a:gd name="T68" fmla="*/ 35 w 73"/>
                <a:gd name="T69" fmla="*/ 44 h 159"/>
                <a:gd name="T70" fmla="*/ 40 w 73"/>
                <a:gd name="T71" fmla="*/ 35 h 159"/>
                <a:gd name="T72" fmla="*/ 40 w 73"/>
                <a:gd name="T73" fmla="*/ 35 h 159"/>
                <a:gd name="T74" fmla="*/ 43 w 73"/>
                <a:gd name="T75" fmla="*/ 38 h 159"/>
                <a:gd name="T76" fmla="*/ 46 w 73"/>
                <a:gd name="T77" fmla="*/ 35 h 159"/>
                <a:gd name="T78" fmla="*/ 49 w 73"/>
                <a:gd name="T79" fmla="*/ 27 h 159"/>
                <a:gd name="T80" fmla="*/ 49 w 73"/>
                <a:gd name="T81" fmla="*/ 27 h 159"/>
                <a:gd name="T82" fmla="*/ 49 w 73"/>
                <a:gd name="T83" fmla="*/ 22 h 159"/>
                <a:gd name="T84" fmla="*/ 49 w 73"/>
                <a:gd name="T85" fmla="*/ 19 h 159"/>
                <a:gd name="T86" fmla="*/ 51 w 73"/>
                <a:gd name="T87" fmla="*/ 22 h 159"/>
                <a:gd name="T88" fmla="*/ 54 w 73"/>
                <a:gd name="T89" fmla="*/ 19 h 159"/>
                <a:gd name="T90" fmla="*/ 57 w 73"/>
                <a:gd name="T91" fmla="*/ 14 h 159"/>
                <a:gd name="T92" fmla="*/ 59 w 73"/>
                <a:gd name="T93" fmla="*/ 11 h 159"/>
                <a:gd name="T94" fmla="*/ 59 w 73"/>
                <a:gd name="T95" fmla="*/ 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 h="159">
                  <a:moveTo>
                    <a:pt x="59" y="6"/>
                  </a:moveTo>
                  <a:lnTo>
                    <a:pt x="59" y="6"/>
                  </a:lnTo>
                  <a:lnTo>
                    <a:pt x="65" y="0"/>
                  </a:lnTo>
                  <a:lnTo>
                    <a:pt x="65" y="3"/>
                  </a:lnTo>
                  <a:lnTo>
                    <a:pt x="65" y="6"/>
                  </a:lnTo>
                  <a:lnTo>
                    <a:pt x="65" y="6"/>
                  </a:lnTo>
                  <a:lnTo>
                    <a:pt x="65" y="6"/>
                  </a:lnTo>
                  <a:lnTo>
                    <a:pt x="70" y="25"/>
                  </a:lnTo>
                  <a:lnTo>
                    <a:pt x="73" y="38"/>
                  </a:lnTo>
                  <a:lnTo>
                    <a:pt x="73" y="44"/>
                  </a:lnTo>
                  <a:lnTo>
                    <a:pt x="73" y="44"/>
                  </a:lnTo>
                  <a:lnTo>
                    <a:pt x="70" y="44"/>
                  </a:lnTo>
                  <a:lnTo>
                    <a:pt x="67" y="44"/>
                  </a:lnTo>
                  <a:lnTo>
                    <a:pt x="67" y="41"/>
                  </a:lnTo>
                  <a:lnTo>
                    <a:pt x="65" y="44"/>
                  </a:lnTo>
                  <a:lnTo>
                    <a:pt x="65" y="44"/>
                  </a:lnTo>
                  <a:lnTo>
                    <a:pt x="65" y="46"/>
                  </a:lnTo>
                  <a:lnTo>
                    <a:pt x="65" y="49"/>
                  </a:lnTo>
                  <a:lnTo>
                    <a:pt x="67" y="54"/>
                  </a:lnTo>
                  <a:lnTo>
                    <a:pt x="67" y="57"/>
                  </a:lnTo>
                  <a:lnTo>
                    <a:pt x="67" y="57"/>
                  </a:lnTo>
                  <a:lnTo>
                    <a:pt x="62" y="62"/>
                  </a:lnTo>
                  <a:lnTo>
                    <a:pt x="62" y="71"/>
                  </a:lnTo>
                  <a:lnTo>
                    <a:pt x="59" y="76"/>
                  </a:lnTo>
                  <a:lnTo>
                    <a:pt x="57" y="87"/>
                  </a:lnTo>
                  <a:lnTo>
                    <a:pt x="57" y="87"/>
                  </a:lnTo>
                  <a:lnTo>
                    <a:pt x="51" y="103"/>
                  </a:lnTo>
                  <a:lnTo>
                    <a:pt x="49" y="114"/>
                  </a:lnTo>
                  <a:lnTo>
                    <a:pt x="46" y="124"/>
                  </a:lnTo>
                  <a:lnTo>
                    <a:pt x="40" y="138"/>
                  </a:lnTo>
                  <a:lnTo>
                    <a:pt x="40" y="138"/>
                  </a:lnTo>
                  <a:lnTo>
                    <a:pt x="38" y="149"/>
                  </a:lnTo>
                  <a:lnTo>
                    <a:pt x="32" y="151"/>
                  </a:lnTo>
                  <a:lnTo>
                    <a:pt x="27" y="157"/>
                  </a:lnTo>
                  <a:lnTo>
                    <a:pt x="27" y="157"/>
                  </a:lnTo>
                  <a:lnTo>
                    <a:pt x="19" y="159"/>
                  </a:lnTo>
                  <a:lnTo>
                    <a:pt x="11" y="157"/>
                  </a:lnTo>
                  <a:lnTo>
                    <a:pt x="5" y="151"/>
                  </a:lnTo>
                  <a:lnTo>
                    <a:pt x="3" y="143"/>
                  </a:lnTo>
                  <a:lnTo>
                    <a:pt x="3" y="143"/>
                  </a:lnTo>
                  <a:lnTo>
                    <a:pt x="3" y="138"/>
                  </a:lnTo>
                  <a:lnTo>
                    <a:pt x="3" y="133"/>
                  </a:lnTo>
                  <a:lnTo>
                    <a:pt x="0" y="127"/>
                  </a:lnTo>
                  <a:lnTo>
                    <a:pt x="0" y="119"/>
                  </a:lnTo>
                  <a:lnTo>
                    <a:pt x="0" y="119"/>
                  </a:lnTo>
                  <a:lnTo>
                    <a:pt x="3" y="111"/>
                  </a:lnTo>
                  <a:lnTo>
                    <a:pt x="5" y="108"/>
                  </a:lnTo>
                  <a:lnTo>
                    <a:pt x="8" y="108"/>
                  </a:lnTo>
                  <a:lnTo>
                    <a:pt x="11" y="103"/>
                  </a:lnTo>
                  <a:lnTo>
                    <a:pt x="11" y="103"/>
                  </a:lnTo>
                  <a:lnTo>
                    <a:pt x="14" y="97"/>
                  </a:lnTo>
                  <a:lnTo>
                    <a:pt x="14" y="89"/>
                  </a:lnTo>
                  <a:lnTo>
                    <a:pt x="14" y="89"/>
                  </a:lnTo>
                  <a:lnTo>
                    <a:pt x="14" y="81"/>
                  </a:lnTo>
                  <a:lnTo>
                    <a:pt x="14" y="71"/>
                  </a:lnTo>
                  <a:lnTo>
                    <a:pt x="14" y="71"/>
                  </a:lnTo>
                  <a:lnTo>
                    <a:pt x="14" y="65"/>
                  </a:lnTo>
                  <a:lnTo>
                    <a:pt x="14" y="62"/>
                  </a:lnTo>
                  <a:lnTo>
                    <a:pt x="16" y="54"/>
                  </a:lnTo>
                  <a:lnTo>
                    <a:pt x="16" y="54"/>
                  </a:lnTo>
                  <a:lnTo>
                    <a:pt x="19" y="52"/>
                  </a:lnTo>
                  <a:lnTo>
                    <a:pt x="19" y="52"/>
                  </a:lnTo>
                  <a:lnTo>
                    <a:pt x="22" y="52"/>
                  </a:lnTo>
                  <a:lnTo>
                    <a:pt x="24" y="49"/>
                  </a:lnTo>
                  <a:lnTo>
                    <a:pt x="24" y="49"/>
                  </a:lnTo>
                  <a:lnTo>
                    <a:pt x="27" y="46"/>
                  </a:lnTo>
                  <a:lnTo>
                    <a:pt x="30" y="46"/>
                  </a:lnTo>
                  <a:lnTo>
                    <a:pt x="35" y="46"/>
                  </a:lnTo>
                  <a:lnTo>
                    <a:pt x="35" y="44"/>
                  </a:lnTo>
                  <a:lnTo>
                    <a:pt x="35" y="44"/>
                  </a:lnTo>
                  <a:lnTo>
                    <a:pt x="38" y="41"/>
                  </a:lnTo>
                  <a:lnTo>
                    <a:pt x="40" y="35"/>
                  </a:lnTo>
                  <a:lnTo>
                    <a:pt x="40" y="35"/>
                  </a:lnTo>
                  <a:lnTo>
                    <a:pt x="40" y="35"/>
                  </a:lnTo>
                  <a:lnTo>
                    <a:pt x="40" y="38"/>
                  </a:lnTo>
                  <a:lnTo>
                    <a:pt x="43" y="38"/>
                  </a:lnTo>
                  <a:lnTo>
                    <a:pt x="46" y="35"/>
                  </a:lnTo>
                  <a:lnTo>
                    <a:pt x="46" y="35"/>
                  </a:lnTo>
                  <a:lnTo>
                    <a:pt x="49" y="27"/>
                  </a:lnTo>
                  <a:lnTo>
                    <a:pt x="49" y="27"/>
                  </a:lnTo>
                  <a:lnTo>
                    <a:pt x="49" y="27"/>
                  </a:lnTo>
                  <a:lnTo>
                    <a:pt x="49" y="27"/>
                  </a:lnTo>
                  <a:lnTo>
                    <a:pt x="49" y="25"/>
                  </a:lnTo>
                  <a:lnTo>
                    <a:pt x="49" y="22"/>
                  </a:lnTo>
                  <a:lnTo>
                    <a:pt x="49" y="19"/>
                  </a:lnTo>
                  <a:lnTo>
                    <a:pt x="49" y="19"/>
                  </a:lnTo>
                  <a:lnTo>
                    <a:pt x="51" y="19"/>
                  </a:lnTo>
                  <a:lnTo>
                    <a:pt x="51" y="22"/>
                  </a:lnTo>
                  <a:lnTo>
                    <a:pt x="54" y="22"/>
                  </a:lnTo>
                  <a:lnTo>
                    <a:pt x="54" y="19"/>
                  </a:lnTo>
                  <a:lnTo>
                    <a:pt x="54" y="19"/>
                  </a:lnTo>
                  <a:lnTo>
                    <a:pt x="57" y="14"/>
                  </a:lnTo>
                  <a:lnTo>
                    <a:pt x="59" y="11"/>
                  </a:lnTo>
                  <a:lnTo>
                    <a:pt x="59" y="11"/>
                  </a:lnTo>
                  <a:lnTo>
                    <a:pt x="59" y="8"/>
                  </a:lnTo>
                  <a:lnTo>
                    <a:pt x="59" y="6"/>
                  </a:lnTo>
                  <a:lnTo>
                    <a:pt x="59" y="6"/>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2"/>
            <p:cNvSpPr>
              <a:spLocks/>
            </p:cNvSpPr>
            <p:nvPr/>
          </p:nvSpPr>
          <p:spPr bwMode="auto">
            <a:xfrm>
              <a:off x="1928814" y="4024313"/>
              <a:ext cx="166688" cy="146050"/>
            </a:xfrm>
            <a:custGeom>
              <a:avLst/>
              <a:gdLst>
                <a:gd name="T0" fmla="*/ 0 w 105"/>
                <a:gd name="T1" fmla="*/ 92 h 92"/>
                <a:gd name="T2" fmla="*/ 11 w 105"/>
                <a:gd name="T3" fmla="*/ 86 h 92"/>
                <a:gd name="T4" fmla="*/ 19 w 105"/>
                <a:gd name="T5" fmla="*/ 81 h 92"/>
                <a:gd name="T6" fmla="*/ 21 w 105"/>
                <a:gd name="T7" fmla="*/ 78 h 92"/>
                <a:gd name="T8" fmla="*/ 29 w 105"/>
                <a:gd name="T9" fmla="*/ 70 h 92"/>
                <a:gd name="T10" fmla="*/ 32 w 105"/>
                <a:gd name="T11" fmla="*/ 65 h 92"/>
                <a:gd name="T12" fmla="*/ 29 w 105"/>
                <a:gd name="T13" fmla="*/ 59 h 92"/>
                <a:gd name="T14" fmla="*/ 29 w 105"/>
                <a:gd name="T15" fmla="*/ 51 h 92"/>
                <a:gd name="T16" fmla="*/ 32 w 105"/>
                <a:gd name="T17" fmla="*/ 46 h 92"/>
                <a:gd name="T18" fmla="*/ 38 w 105"/>
                <a:gd name="T19" fmla="*/ 41 h 92"/>
                <a:gd name="T20" fmla="*/ 38 w 105"/>
                <a:gd name="T21" fmla="*/ 32 h 92"/>
                <a:gd name="T22" fmla="*/ 46 w 105"/>
                <a:gd name="T23" fmla="*/ 27 h 92"/>
                <a:gd name="T24" fmla="*/ 59 w 105"/>
                <a:gd name="T25" fmla="*/ 14 h 92"/>
                <a:gd name="T26" fmla="*/ 65 w 105"/>
                <a:gd name="T27" fmla="*/ 5 h 92"/>
                <a:gd name="T28" fmla="*/ 67 w 105"/>
                <a:gd name="T29" fmla="*/ 3 h 92"/>
                <a:gd name="T30" fmla="*/ 70 w 105"/>
                <a:gd name="T31" fmla="*/ 0 h 92"/>
                <a:gd name="T32" fmla="*/ 73 w 105"/>
                <a:gd name="T33" fmla="*/ 3 h 92"/>
                <a:gd name="T34" fmla="*/ 75 w 105"/>
                <a:gd name="T35" fmla="*/ 3 h 92"/>
                <a:gd name="T36" fmla="*/ 83 w 105"/>
                <a:gd name="T37" fmla="*/ 5 h 92"/>
                <a:gd name="T38" fmla="*/ 86 w 105"/>
                <a:gd name="T39" fmla="*/ 5 h 92"/>
                <a:gd name="T40" fmla="*/ 89 w 105"/>
                <a:gd name="T41" fmla="*/ 3 h 92"/>
                <a:gd name="T42" fmla="*/ 89 w 105"/>
                <a:gd name="T43" fmla="*/ 5 h 92"/>
                <a:gd name="T44" fmla="*/ 92 w 105"/>
                <a:gd name="T45" fmla="*/ 5 h 92"/>
                <a:gd name="T46" fmla="*/ 94 w 105"/>
                <a:gd name="T47" fmla="*/ 8 h 92"/>
                <a:gd name="T48" fmla="*/ 97 w 105"/>
                <a:gd name="T49" fmla="*/ 11 h 92"/>
                <a:gd name="T50" fmla="*/ 97 w 105"/>
                <a:gd name="T51" fmla="*/ 19 h 92"/>
                <a:gd name="T52" fmla="*/ 97 w 105"/>
                <a:gd name="T53" fmla="*/ 30 h 92"/>
                <a:gd name="T54" fmla="*/ 100 w 105"/>
                <a:gd name="T55" fmla="*/ 32 h 92"/>
                <a:gd name="T56" fmla="*/ 105 w 105"/>
                <a:gd name="T57" fmla="*/ 35 h 92"/>
                <a:gd name="T58" fmla="*/ 102 w 105"/>
                <a:gd name="T59" fmla="*/ 38 h 92"/>
                <a:gd name="T60" fmla="*/ 97 w 105"/>
                <a:gd name="T61" fmla="*/ 41 h 92"/>
                <a:gd name="T62" fmla="*/ 89 w 105"/>
                <a:gd name="T63" fmla="*/ 41 h 92"/>
                <a:gd name="T64" fmla="*/ 83 w 105"/>
                <a:gd name="T65" fmla="*/ 43 h 92"/>
                <a:gd name="T66" fmla="*/ 78 w 105"/>
                <a:gd name="T67" fmla="*/ 49 h 92"/>
                <a:gd name="T68" fmla="*/ 81 w 105"/>
                <a:gd name="T69" fmla="*/ 51 h 92"/>
                <a:gd name="T70" fmla="*/ 75 w 105"/>
                <a:gd name="T71" fmla="*/ 57 h 92"/>
                <a:gd name="T72" fmla="*/ 67 w 105"/>
                <a:gd name="T73" fmla="*/ 59 h 92"/>
                <a:gd name="T74" fmla="*/ 65 w 105"/>
                <a:gd name="T75" fmla="*/ 65 h 92"/>
                <a:gd name="T76" fmla="*/ 59 w 105"/>
                <a:gd name="T77" fmla="*/ 70 h 92"/>
                <a:gd name="T78" fmla="*/ 54 w 105"/>
                <a:gd name="T79" fmla="*/ 70 h 92"/>
                <a:gd name="T80" fmla="*/ 54 w 105"/>
                <a:gd name="T81" fmla="*/ 70 h 92"/>
                <a:gd name="T82" fmla="*/ 48 w 105"/>
                <a:gd name="T83" fmla="*/ 73 h 92"/>
                <a:gd name="T84" fmla="*/ 46 w 105"/>
                <a:gd name="T85" fmla="*/ 73 h 92"/>
                <a:gd name="T86" fmla="*/ 46 w 105"/>
                <a:gd name="T87" fmla="*/ 73 h 92"/>
                <a:gd name="T88" fmla="*/ 40 w 105"/>
                <a:gd name="T89" fmla="*/ 76 h 92"/>
                <a:gd name="T90" fmla="*/ 38 w 105"/>
                <a:gd name="T91" fmla="*/ 78 h 92"/>
                <a:gd name="T92" fmla="*/ 35 w 105"/>
                <a:gd name="T93" fmla="*/ 92 h 92"/>
                <a:gd name="T94" fmla="*/ 0 w 105"/>
                <a:gd name="T9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2">
                  <a:moveTo>
                    <a:pt x="0" y="92"/>
                  </a:moveTo>
                  <a:lnTo>
                    <a:pt x="0" y="92"/>
                  </a:lnTo>
                  <a:lnTo>
                    <a:pt x="5" y="86"/>
                  </a:lnTo>
                  <a:lnTo>
                    <a:pt x="11" y="86"/>
                  </a:lnTo>
                  <a:lnTo>
                    <a:pt x="13" y="84"/>
                  </a:lnTo>
                  <a:lnTo>
                    <a:pt x="19" y="81"/>
                  </a:lnTo>
                  <a:lnTo>
                    <a:pt x="19" y="81"/>
                  </a:lnTo>
                  <a:lnTo>
                    <a:pt x="21" y="78"/>
                  </a:lnTo>
                  <a:lnTo>
                    <a:pt x="27" y="73"/>
                  </a:lnTo>
                  <a:lnTo>
                    <a:pt x="29" y="70"/>
                  </a:lnTo>
                  <a:lnTo>
                    <a:pt x="32" y="65"/>
                  </a:lnTo>
                  <a:lnTo>
                    <a:pt x="32" y="65"/>
                  </a:lnTo>
                  <a:lnTo>
                    <a:pt x="32" y="62"/>
                  </a:lnTo>
                  <a:lnTo>
                    <a:pt x="29" y="59"/>
                  </a:lnTo>
                  <a:lnTo>
                    <a:pt x="29" y="57"/>
                  </a:lnTo>
                  <a:lnTo>
                    <a:pt x="29" y="51"/>
                  </a:lnTo>
                  <a:lnTo>
                    <a:pt x="29" y="51"/>
                  </a:lnTo>
                  <a:lnTo>
                    <a:pt x="32" y="46"/>
                  </a:lnTo>
                  <a:lnTo>
                    <a:pt x="35" y="43"/>
                  </a:lnTo>
                  <a:lnTo>
                    <a:pt x="38" y="41"/>
                  </a:lnTo>
                  <a:lnTo>
                    <a:pt x="38" y="32"/>
                  </a:lnTo>
                  <a:lnTo>
                    <a:pt x="38" y="32"/>
                  </a:lnTo>
                  <a:lnTo>
                    <a:pt x="40" y="30"/>
                  </a:lnTo>
                  <a:lnTo>
                    <a:pt x="46" y="27"/>
                  </a:lnTo>
                  <a:lnTo>
                    <a:pt x="51" y="24"/>
                  </a:lnTo>
                  <a:lnTo>
                    <a:pt x="59" y="14"/>
                  </a:lnTo>
                  <a:lnTo>
                    <a:pt x="59" y="14"/>
                  </a:lnTo>
                  <a:lnTo>
                    <a:pt x="65" y="5"/>
                  </a:lnTo>
                  <a:lnTo>
                    <a:pt x="67" y="3"/>
                  </a:lnTo>
                  <a:lnTo>
                    <a:pt x="67" y="3"/>
                  </a:lnTo>
                  <a:lnTo>
                    <a:pt x="70" y="0"/>
                  </a:lnTo>
                  <a:lnTo>
                    <a:pt x="70" y="0"/>
                  </a:lnTo>
                  <a:lnTo>
                    <a:pt x="70" y="0"/>
                  </a:lnTo>
                  <a:lnTo>
                    <a:pt x="73" y="3"/>
                  </a:lnTo>
                  <a:lnTo>
                    <a:pt x="75" y="3"/>
                  </a:lnTo>
                  <a:lnTo>
                    <a:pt x="75" y="3"/>
                  </a:lnTo>
                  <a:lnTo>
                    <a:pt x="78" y="5"/>
                  </a:lnTo>
                  <a:lnTo>
                    <a:pt x="83" y="5"/>
                  </a:lnTo>
                  <a:lnTo>
                    <a:pt x="83" y="5"/>
                  </a:lnTo>
                  <a:lnTo>
                    <a:pt x="86" y="5"/>
                  </a:lnTo>
                  <a:lnTo>
                    <a:pt x="89" y="3"/>
                  </a:lnTo>
                  <a:lnTo>
                    <a:pt x="89" y="3"/>
                  </a:lnTo>
                  <a:lnTo>
                    <a:pt x="89" y="3"/>
                  </a:lnTo>
                  <a:lnTo>
                    <a:pt x="89" y="5"/>
                  </a:lnTo>
                  <a:lnTo>
                    <a:pt x="89" y="5"/>
                  </a:lnTo>
                  <a:lnTo>
                    <a:pt x="92" y="5"/>
                  </a:lnTo>
                  <a:lnTo>
                    <a:pt x="92" y="5"/>
                  </a:lnTo>
                  <a:lnTo>
                    <a:pt x="94" y="8"/>
                  </a:lnTo>
                  <a:lnTo>
                    <a:pt x="94" y="8"/>
                  </a:lnTo>
                  <a:lnTo>
                    <a:pt x="97" y="11"/>
                  </a:lnTo>
                  <a:lnTo>
                    <a:pt x="97" y="19"/>
                  </a:lnTo>
                  <a:lnTo>
                    <a:pt x="97" y="19"/>
                  </a:lnTo>
                  <a:lnTo>
                    <a:pt x="97" y="24"/>
                  </a:lnTo>
                  <a:lnTo>
                    <a:pt x="97" y="30"/>
                  </a:lnTo>
                  <a:lnTo>
                    <a:pt x="100" y="32"/>
                  </a:lnTo>
                  <a:lnTo>
                    <a:pt x="100" y="32"/>
                  </a:lnTo>
                  <a:lnTo>
                    <a:pt x="105" y="35"/>
                  </a:lnTo>
                  <a:lnTo>
                    <a:pt x="105" y="35"/>
                  </a:lnTo>
                  <a:lnTo>
                    <a:pt x="102" y="38"/>
                  </a:lnTo>
                  <a:lnTo>
                    <a:pt x="102" y="38"/>
                  </a:lnTo>
                  <a:lnTo>
                    <a:pt x="105" y="41"/>
                  </a:lnTo>
                  <a:lnTo>
                    <a:pt x="97" y="41"/>
                  </a:lnTo>
                  <a:lnTo>
                    <a:pt x="97" y="41"/>
                  </a:lnTo>
                  <a:lnTo>
                    <a:pt x="89" y="41"/>
                  </a:lnTo>
                  <a:lnTo>
                    <a:pt x="83" y="43"/>
                  </a:lnTo>
                  <a:lnTo>
                    <a:pt x="83" y="43"/>
                  </a:lnTo>
                  <a:lnTo>
                    <a:pt x="81" y="46"/>
                  </a:lnTo>
                  <a:lnTo>
                    <a:pt x="78" y="49"/>
                  </a:lnTo>
                  <a:lnTo>
                    <a:pt x="81" y="51"/>
                  </a:lnTo>
                  <a:lnTo>
                    <a:pt x="81" y="51"/>
                  </a:lnTo>
                  <a:lnTo>
                    <a:pt x="83" y="51"/>
                  </a:lnTo>
                  <a:lnTo>
                    <a:pt x="75" y="57"/>
                  </a:lnTo>
                  <a:lnTo>
                    <a:pt x="75" y="57"/>
                  </a:lnTo>
                  <a:lnTo>
                    <a:pt x="67" y="59"/>
                  </a:lnTo>
                  <a:lnTo>
                    <a:pt x="65" y="65"/>
                  </a:lnTo>
                  <a:lnTo>
                    <a:pt x="65" y="65"/>
                  </a:lnTo>
                  <a:lnTo>
                    <a:pt x="62" y="67"/>
                  </a:lnTo>
                  <a:lnTo>
                    <a:pt x="59" y="70"/>
                  </a:lnTo>
                  <a:lnTo>
                    <a:pt x="59" y="70"/>
                  </a:lnTo>
                  <a:lnTo>
                    <a:pt x="54" y="70"/>
                  </a:lnTo>
                  <a:lnTo>
                    <a:pt x="54" y="70"/>
                  </a:lnTo>
                  <a:lnTo>
                    <a:pt x="54" y="70"/>
                  </a:lnTo>
                  <a:lnTo>
                    <a:pt x="51" y="67"/>
                  </a:lnTo>
                  <a:lnTo>
                    <a:pt x="48" y="73"/>
                  </a:lnTo>
                  <a:lnTo>
                    <a:pt x="48" y="76"/>
                  </a:lnTo>
                  <a:lnTo>
                    <a:pt x="46" y="73"/>
                  </a:lnTo>
                  <a:lnTo>
                    <a:pt x="46" y="73"/>
                  </a:lnTo>
                  <a:lnTo>
                    <a:pt x="46" y="73"/>
                  </a:lnTo>
                  <a:lnTo>
                    <a:pt x="43" y="73"/>
                  </a:lnTo>
                  <a:lnTo>
                    <a:pt x="40" y="76"/>
                  </a:lnTo>
                  <a:lnTo>
                    <a:pt x="40" y="76"/>
                  </a:lnTo>
                  <a:lnTo>
                    <a:pt x="38" y="78"/>
                  </a:lnTo>
                  <a:lnTo>
                    <a:pt x="35" y="84"/>
                  </a:lnTo>
                  <a:lnTo>
                    <a:pt x="35" y="92"/>
                  </a:lnTo>
                  <a:lnTo>
                    <a:pt x="0" y="92"/>
                  </a:lnTo>
                  <a:lnTo>
                    <a:pt x="0" y="92"/>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3"/>
            <p:cNvSpPr>
              <a:spLocks/>
            </p:cNvSpPr>
            <p:nvPr/>
          </p:nvSpPr>
          <p:spPr bwMode="auto">
            <a:xfrm>
              <a:off x="1984376" y="3998913"/>
              <a:ext cx="287338" cy="342900"/>
            </a:xfrm>
            <a:custGeom>
              <a:avLst/>
              <a:gdLst>
                <a:gd name="T0" fmla="*/ 124 w 181"/>
                <a:gd name="T1" fmla="*/ 210 h 216"/>
                <a:gd name="T2" fmla="*/ 137 w 181"/>
                <a:gd name="T3" fmla="*/ 197 h 216"/>
                <a:gd name="T4" fmla="*/ 181 w 181"/>
                <a:gd name="T5" fmla="*/ 146 h 216"/>
                <a:gd name="T6" fmla="*/ 167 w 181"/>
                <a:gd name="T7" fmla="*/ 137 h 216"/>
                <a:gd name="T8" fmla="*/ 162 w 181"/>
                <a:gd name="T9" fmla="*/ 132 h 216"/>
                <a:gd name="T10" fmla="*/ 156 w 181"/>
                <a:gd name="T11" fmla="*/ 124 h 216"/>
                <a:gd name="T12" fmla="*/ 159 w 181"/>
                <a:gd name="T13" fmla="*/ 121 h 216"/>
                <a:gd name="T14" fmla="*/ 159 w 181"/>
                <a:gd name="T15" fmla="*/ 110 h 216"/>
                <a:gd name="T16" fmla="*/ 159 w 181"/>
                <a:gd name="T17" fmla="*/ 110 h 216"/>
                <a:gd name="T18" fmla="*/ 159 w 181"/>
                <a:gd name="T19" fmla="*/ 97 h 216"/>
                <a:gd name="T20" fmla="*/ 151 w 181"/>
                <a:gd name="T21" fmla="*/ 81 h 216"/>
                <a:gd name="T22" fmla="*/ 151 w 181"/>
                <a:gd name="T23" fmla="*/ 62 h 216"/>
                <a:gd name="T24" fmla="*/ 143 w 181"/>
                <a:gd name="T25" fmla="*/ 51 h 216"/>
                <a:gd name="T26" fmla="*/ 137 w 181"/>
                <a:gd name="T27" fmla="*/ 43 h 216"/>
                <a:gd name="T28" fmla="*/ 140 w 181"/>
                <a:gd name="T29" fmla="*/ 32 h 216"/>
                <a:gd name="T30" fmla="*/ 143 w 181"/>
                <a:gd name="T31" fmla="*/ 27 h 216"/>
                <a:gd name="T32" fmla="*/ 143 w 181"/>
                <a:gd name="T33" fmla="*/ 16 h 216"/>
                <a:gd name="T34" fmla="*/ 143 w 181"/>
                <a:gd name="T35" fmla="*/ 8 h 216"/>
                <a:gd name="T36" fmla="*/ 146 w 181"/>
                <a:gd name="T37" fmla="*/ 3 h 216"/>
                <a:gd name="T38" fmla="*/ 137 w 181"/>
                <a:gd name="T39" fmla="*/ 3 h 216"/>
                <a:gd name="T40" fmla="*/ 132 w 181"/>
                <a:gd name="T41" fmla="*/ 3 h 216"/>
                <a:gd name="T42" fmla="*/ 127 w 181"/>
                <a:gd name="T43" fmla="*/ 3 h 216"/>
                <a:gd name="T44" fmla="*/ 121 w 181"/>
                <a:gd name="T45" fmla="*/ 3 h 216"/>
                <a:gd name="T46" fmla="*/ 113 w 181"/>
                <a:gd name="T47" fmla="*/ 3 h 216"/>
                <a:gd name="T48" fmla="*/ 100 w 181"/>
                <a:gd name="T49" fmla="*/ 5 h 216"/>
                <a:gd name="T50" fmla="*/ 92 w 181"/>
                <a:gd name="T51" fmla="*/ 8 h 216"/>
                <a:gd name="T52" fmla="*/ 78 w 181"/>
                <a:gd name="T53" fmla="*/ 16 h 216"/>
                <a:gd name="T54" fmla="*/ 73 w 181"/>
                <a:gd name="T55" fmla="*/ 16 h 216"/>
                <a:gd name="T56" fmla="*/ 70 w 181"/>
                <a:gd name="T57" fmla="*/ 19 h 216"/>
                <a:gd name="T58" fmla="*/ 65 w 181"/>
                <a:gd name="T59" fmla="*/ 21 h 216"/>
                <a:gd name="T60" fmla="*/ 59 w 181"/>
                <a:gd name="T61" fmla="*/ 24 h 216"/>
                <a:gd name="T62" fmla="*/ 62 w 181"/>
                <a:gd name="T63" fmla="*/ 40 h 216"/>
                <a:gd name="T64" fmla="*/ 70 w 181"/>
                <a:gd name="T65" fmla="*/ 51 h 216"/>
                <a:gd name="T66" fmla="*/ 70 w 181"/>
                <a:gd name="T67" fmla="*/ 57 h 216"/>
                <a:gd name="T68" fmla="*/ 48 w 181"/>
                <a:gd name="T69" fmla="*/ 59 h 216"/>
                <a:gd name="T70" fmla="*/ 46 w 181"/>
                <a:gd name="T71" fmla="*/ 67 h 216"/>
                <a:gd name="T72" fmla="*/ 40 w 181"/>
                <a:gd name="T73" fmla="*/ 73 h 216"/>
                <a:gd name="T74" fmla="*/ 27 w 181"/>
                <a:gd name="T75" fmla="*/ 83 h 216"/>
                <a:gd name="T76" fmla="*/ 19 w 181"/>
                <a:gd name="T77" fmla="*/ 86 h 216"/>
                <a:gd name="T78" fmla="*/ 13 w 181"/>
                <a:gd name="T79" fmla="*/ 92 h 216"/>
                <a:gd name="T80" fmla="*/ 8 w 181"/>
                <a:gd name="T81" fmla="*/ 89 h 216"/>
                <a:gd name="T82" fmla="*/ 0 w 181"/>
                <a:gd name="T83" fmla="*/ 100 h 216"/>
                <a:gd name="T84" fmla="*/ 35 w 181"/>
                <a:gd name="T85" fmla="*/ 143 h 216"/>
                <a:gd name="T86" fmla="*/ 100 w 181"/>
                <a:gd name="T87" fmla="*/ 197 h 216"/>
                <a:gd name="T88" fmla="*/ 100 w 181"/>
                <a:gd name="T89" fmla="*/ 199 h 216"/>
                <a:gd name="T90" fmla="*/ 105 w 181"/>
                <a:gd name="T91" fmla="*/ 205 h 216"/>
                <a:gd name="T92" fmla="*/ 105 w 181"/>
                <a:gd name="T93" fmla="*/ 216 h 216"/>
                <a:gd name="T94" fmla="*/ 116 w 181"/>
                <a:gd name="T95" fmla="*/ 21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1" h="216">
                  <a:moveTo>
                    <a:pt x="116" y="213"/>
                  </a:moveTo>
                  <a:lnTo>
                    <a:pt x="116" y="213"/>
                  </a:lnTo>
                  <a:lnTo>
                    <a:pt x="124" y="210"/>
                  </a:lnTo>
                  <a:lnTo>
                    <a:pt x="124" y="210"/>
                  </a:lnTo>
                  <a:lnTo>
                    <a:pt x="127" y="208"/>
                  </a:lnTo>
                  <a:lnTo>
                    <a:pt x="132" y="202"/>
                  </a:lnTo>
                  <a:lnTo>
                    <a:pt x="132" y="202"/>
                  </a:lnTo>
                  <a:lnTo>
                    <a:pt x="137" y="197"/>
                  </a:lnTo>
                  <a:lnTo>
                    <a:pt x="143" y="191"/>
                  </a:lnTo>
                  <a:lnTo>
                    <a:pt x="143" y="191"/>
                  </a:lnTo>
                  <a:lnTo>
                    <a:pt x="181" y="146"/>
                  </a:lnTo>
                  <a:lnTo>
                    <a:pt x="181" y="146"/>
                  </a:lnTo>
                  <a:lnTo>
                    <a:pt x="172" y="140"/>
                  </a:lnTo>
                  <a:lnTo>
                    <a:pt x="172" y="140"/>
                  </a:lnTo>
                  <a:lnTo>
                    <a:pt x="170" y="137"/>
                  </a:lnTo>
                  <a:lnTo>
                    <a:pt x="167" y="137"/>
                  </a:lnTo>
                  <a:lnTo>
                    <a:pt x="167" y="137"/>
                  </a:lnTo>
                  <a:lnTo>
                    <a:pt x="164" y="137"/>
                  </a:lnTo>
                  <a:lnTo>
                    <a:pt x="164" y="137"/>
                  </a:lnTo>
                  <a:lnTo>
                    <a:pt x="162" y="132"/>
                  </a:lnTo>
                  <a:lnTo>
                    <a:pt x="162" y="132"/>
                  </a:lnTo>
                  <a:lnTo>
                    <a:pt x="162" y="132"/>
                  </a:lnTo>
                  <a:lnTo>
                    <a:pt x="159" y="129"/>
                  </a:lnTo>
                  <a:lnTo>
                    <a:pt x="156" y="124"/>
                  </a:lnTo>
                  <a:lnTo>
                    <a:pt x="156" y="124"/>
                  </a:lnTo>
                  <a:lnTo>
                    <a:pt x="154" y="124"/>
                  </a:lnTo>
                  <a:lnTo>
                    <a:pt x="156" y="121"/>
                  </a:lnTo>
                  <a:lnTo>
                    <a:pt x="159" y="121"/>
                  </a:lnTo>
                  <a:lnTo>
                    <a:pt x="159" y="119"/>
                  </a:lnTo>
                  <a:lnTo>
                    <a:pt x="159" y="119"/>
                  </a:lnTo>
                  <a:lnTo>
                    <a:pt x="162" y="116"/>
                  </a:lnTo>
                  <a:lnTo>
                    <a:pt x="159" y="110"/>
                  </a:lnTo>
                  <a:lnTo>
                    <a:pt x="159" y="110"/>
                  </a:lnTo>
                  <a:lnTo>
                    <a:pt x="159" y="110"/>
                  </a:lnTo>
                  <a:lnTo>
                    <a:pt x="159" y="110"/>
                  </a:lnTo>
                  <a:lnTo>
                    <a:pt x="159" y="110"/>
                  </a:lnTo>
                  <a:lnTo>
                    <a:pt x="162" y="105"/>
                  </a:lnTo>
                  <a:lnTo>
                    <a:pt x="162" y="102"/>
                  </a:lnTo>
                  <a:lnTo>
                    <a:pt x="159" y="97"/>
                  </a:lnTo>
                  <a:lnTo>
                    <a:pt x="159" y="97"/>
                  </a:lnTo>
                  <a:lnTo>
                    <a:pt x="156" y="89"/>
                  </a:lnTo>
                  <a:lnTo>
                    <a:pt x="154" y="83"/>
                  </a:lnTo>
                  <a:lnTo>
                    <a:pt x="154" y="83"/>
                  </a:lnTo>
                  <a:lnTo>
                    <a:pt x="151" y="81"/>
                  </a:lnTo>
                  <a:lnTo>
                    <a:pt x="154" y="81"/>
                  </a:lnTo>
                  <a:lnTo>
                    <a:pt x="154" y="81"/>
                  </a:lnTo>
                  <a:lnTo>
                    <a:pt x="151" y="65"/>
                  </a:lnTo>
                  <a:lnTo>
                    <a:pt x="151" y="62"/>
                  </a:lnTo>
                  <a:lnTo>
                    <a:pt x="148" y="59"/>
                  </a:lnTo>
                  <a:lnTo>
                    <a:pt x="148" y="59"/>
                  </a:lnTo>
                  <a:lnTo>
                    <a:pt x="146" y="57"/>
                  </a:lnTo>
                  <a:lnTo>
                    <a:pt x="143" y="51"/>
                  </a:lnTo>
                  <a:lnTo>
                    <a:pt x="143" y="48"/>
                  </a:lnTo>
                  <a:lnTo>
                    <a:pt x="140" y="46"/>
                  </a:lnTo>
                  <a:lnTo>
                    <a:pt x="140" y="46"/>
                  </a:lnTo>
                  <a:lnTo>
                    <a:pt x="137" y="43"/>
                  </a:lnTo>
                  <a:lnTo>
                    <a:pt x="135" y="38"/>
                  </a:lnTo>
                  <a:lnTo>
                    <a:pt x="137" y="32"/>
                  </a:lnTo>
                  <a:lnTo>
                    <a:pt x="137" y="32"/>
                  </a:lnTo>
                  <a:lnTo>
                    <a:pt x="140" y="32"/>
                  </a:lnTo>
                  <a:lnTo>
                    <a:pt x="143" y="30"/>
                  </a:lnTo>
                  <a:lnTo>
                    <a:pt x="143" y="30"/>
                  </a:lnTo>
                  <a:lnTo>
                    <a:pt x="143" y="27"/>
                  </a:lnTo>
                  <a:lnTo>
                    <a:pt x="143" y="27"/>
                  </a:lnTo>
                  <a:lnTo>
                    <a:pt x="143" y="21"/>
                  </a:lnTo>
                  <a:lnTo>
                    <a:pt x="143" y="21"/>
                  </a:lnTo>
                  <a:lnTo>
                    <a:pt x="143" y="21"/>
                  </a:lnTo>
                  <a:lnTo>
                    <a:pt x="143" y="16"/>
                  </a:lnTo>
                  <a:lnTo>
                    <a:pt x="143" y="16"/>
                  </a:lnTo>
                  <a:lnTo>
                    <a:pt x="143" y="11"/>
                  </a:lnTo>
                  <a:lnTo>
                    <a:pt x="143" y="8"/>
                  </a:lnTo>
                  <a:lnTo>
                    <a:pt x="143" y="8"/>
                  </a:lnTo>
                  <a:lnTo>
                    <a:pt x="140" y="8"/>
                  </a:lnTo>
                  <a:lnTo>
                    <a:pt x="143" y="8"/>
                  </a:lnTo>
                  <a:lnTo>
                    <a:pt x="146" y="3"/>
                  </a:lnTo>
                  <a:lnTo>
                    <a:pt x="146" y="3"/>
                  </a:lnTo>
                  <a:lnTo>
                    <a:pt x="140" y="0"/>
                  </a:lnTo>
                  <a:lnTo>
                    <a:pt x="140" y="0"/>
                  </a:lnTo>
                  <a:lnTo>
                    <a:pt x="137" y="0"/>
                  </a:lnTo>
                  <a:lnTo>
                    <a:pt x="137" y="3"/>
                  </a:lnTo>
                  <a:lnTo>
                    <a:pt x="137" y="3"/>
                  </a:lnTo>
                  <a:lnTo>
                    <a:pt x="135" y="0"/>
                  </a:lnTo>
                  <a:lnTo>
                    <a:pt x="135" y="0"/>
                  </a:lnTo>
                  <a:lnTo>
                    <a:pt x="132" y="3"/>
                  </a:lnTo>
                  <a:lnTo>
                    <a:pt x="132" y="3"/>
                  </a:lnTo>
                  <a:lnTo>
                    <a:pt x="129" y="3"/>
                  </a:lnTo>
                  <a:lnTo>
                    <a:pt x="127" y="3"/>
                  </a:lnTo>
                  <a:lnTo>
                    <a:pt x="127" y="3"/>
                  </a:lnTo>
                  <a:lnTo>
                    <a:pt x="124" y="5"/>
                  </a:lnTo>
                  <a:lnTo>
                    <a:pt x="124" y="3"/>
                  </a:lnTo>
                  <a:lnTo>
                    <a:pt x="124" y="3"/>
                  </a:lnTo>
                  <a:lnTo>
                    <a:pt x="121" y="3"/>
                  </a:lnTo>
                  <a:lnTo>
                    <a:pt x="121" y="3"/>
                  </a:lnTo>
                  <a:lnTo>
                    <a:pt x="116" y="3"/>
                  </a:lnTo>
                  <a:lnTo>
                    <a:pt x="113" y="3"/>
                  </a:lnTo>
                  <a:lnTo>
                    <a:pt x="113" y="3"/>
                  </a:lnTo>
                  <a:lnTo>
                    <a:pt x="108" y="5"/>
                  </a:lnTo>
                  <a:lnTo>
                    <a:pt x="108" y="5"/>
                  </a:lnTo>
                  <a:lnTo>
                    <a:pt x="105" y="5"/>
                  </a:lnTo>
                  <a:lnTo>
                    <a:pt x="100" y="5"/>
                  </a:lnTo>
                  <a:lnTo>
                    <a:pt x="100" y="5"/>
                  </a:lnTo>
                  <a:lnTo>
                    <a:pt x="94" y="5"/>
                  </a:lnTo>
                  <a:lnTo>
                    <a:pt x="92" y="8"/>
                  </a:lnTo>
                  <a:lnTo>
                    <a:pt x="92" y="8"/>
                  </a:lnTo>
                  <a:lnTo>
                    <a:pt x="86" y="11"/>
                  </a:lnTo>
                  <a:lnTo>
                    <a:pt x="81" y="13"/>
                  </a:lnTo>
                  <a:lnTo>
                    <a:pt x="81" y="13"/>
                  </a:lnTo>
                  <a:lnTo>
                    <a:pt x="78" y="16"/>
                  </a:lnTo>
                  <a:lnTo>
                    <a:pt x="75" y="19"/>
                  </a:lnTo>
                  <a:lnTo>
                    <a:pt x="73" y="16"/>
                  </a:lnTo>
                  <a:lnTo>
                    <a:pt x="73" y="16"/>
                  </a:lnTo>
                  <a:lnTo>
                    <a:pt x="73" y="16"/>
                  </a:lnTo>
                  <a:lnTo>
                    <a:pt x="73" y="16"/>
                  </a:lnTo>
                  <a:lnTo>
                    <a:pt x="73" y="19"/>
                  </a:lnTo>
                  <a:lnTo>
                    <a:pt x="70" y="19"/>
                  </a:lnTo>
                  <a:lnTo>
                    <a:pt x="70" y="19"/>
                  </a:lnTo>
                  <a:lnTo>
                    <a:pt x="67" y="19"/>
                  </a:lnTo>
                  <a:lnTo>
                    <a:pt x="67" y="21"/>
                  </a:lnTo>
                  <a:lnTo>
                    <a:pt x="65" y="21"/>
                  </a:lnTo>
                  <a:lnTo>
                    <a:pt x="65" y="21"/>
                  </a:lnTo>
                  <a:lnTo>
                    <a:pt x="65" y="21"/>
                  </a:lnTo>
                  <a:lnTo>
                    <a:pt x="62" y="24"/>
                  </a:lnTo>
                  <a:lnTo>
                    <a:pt x="59" y="24"/>
                  </a:lnTo>
                  <a:lnTo>
                    <a:pt x="59" y="24"/>
                  </a:lnTo>
                  <a:lnTo>
                    <a:pt x="62" y="27"/>
                  </a:lnTo>
                  <a:lnTo>
                    <a:pt x="62" y="35"/>
                  </a:lnTo>
                  <a:lnTo>
                    <a:pt x="62" y="35"/>
                  </a:lnTo>
                  <a:lnTo>
                    <a:pt x="62" y="40"/>
                  </a:lnTo>
                  <a:lnTo>
                    <a:pt x="62" y="46"/>
                  </a:lnTo>
                  <a:lnTo>
                    <a:pt x="65" y="48"/>
                  </a:lnTo>
                  <a:lnTo>
                    <a:pt x="65" y="48"/>
                  </a:lnTo>
                  <a:lnTo>
                    <a:pt x="70" y="51"/>
                  </a:lnTo>
                  <a:lnTo>
                    <a:pt x="70" y="51"/>
                  </a:lnTo>
                  <a:lnTo>
                    <a:pt x="67" y="54"/>
                  </a:lnTo>
                  <a:lnTo>
                    <a:pt x="67" y="54"/>
                  </a:lnTo>
                  <a:lnTo>
                    <a:pt x="70" y="57"/>
                  </a:lnTo>
                  <a:lnTo>
                    <a:pt x="62" y="57"/>
                  </a:lnTo>
                  <a:lnTo>
                    <a:pt x="62" y="57"/>
                  </a:lnTo>
                  <a:lnTo>
                    <a:pt x="54" y="57"/>
                  </a:lnTo>
                  <a:lnTo>
                    <a:pt x="48" y="59"/>
                  </a:lnTo>
                  <a:lnTo>
                    <a:pt x="48" y="59"/>
                  </a:lnTo>
                  <a:lnTo>
                    <a:pt x="46" y="62"/>
                  </a:lnTo>
                  <a:lnTo>
                    <a:pt x="43" y="65"/>
                  </a:lnTo>
                  <a:lnTo>
                    <a:pt x="46" y="67"/>
                  </a:lnTo>
                  <a:lnTo>
                    <a:pt x="46" y="67"/>
                  </a:lnTo>
                  <a:lnTo>
                    <a:pt x="48" y="67"/>
                  </a:lnTo>
                  <a:lnTo>
                    <a:pt x="40" y="73"/>
                  </a:lnTo>
                  <a:lnTo>
                    <a:pt x="40" y="73"/>
                  </a:lnTo>
                  <a:lnTo>
                    <a:pt x="32" y="75"/>
                  </a:lnTo>
                  <a:lnTo>
                    <a:pt x="30" y="81"/>
                  </a:lnTo>
                  <a:lnTo>
                    <a:pt x="30" y="81"/>
                  </a:lnTo>
                  <a:lnTo>
                    <a:pt x="27" y="83"/>
                  </a:lnTo>
                  <a:lnTo>
                    <a:pt x="24" y="86"/>
                  </a:lnTo>
                  <a:lnTo>
                    <a:pt x="24" y="86"/>
                  </a:lnTo>
                  <a:lnTo>
                    <a:pt x="19" y="86"/>
                  </a:lnTo>
                  <a:lnTo>
                    <a:pt x="19" y="86"/>
                  </a:lnTo>
                  <a:lnTo>
                    <a:pt x="19" y="86"/>
                  </a:lnTo>
                  <a:lnTo>
                    <a:pt x="16" y="83"/>
                  </a:lnTo>
                  <a:lnTo>
                    <a:pt x="13" y="89"/>
                  </a:lnTo>
                  <a:lnTo>
                    <a:pt x="13" y="92"/>
                  </a:lnTo>
                  <a:lnTo>
                    <a:pt x="11" y="89"/>
                  </a:lnTo>
                  <a:lnTo>
                    <a:pt x="11" y="89"/>
                  </a:lnTo>
                  <a:lnTo>
                    <a:pt x="11" y="89"/>
                  </a:lnTo>
                  <a:lnTo>
                    <a:pt x="8" y="89"/>
                  </a:lnTo>
                  <a:lnTo>
                    <a:pt x="5" y="92"/>
                  </a:lnTo>
                  <a:lnTo>
                    <a:pt x="5" y="92"/>
                  </a:lnTo>
                  <a:lnTo>
                    <a:pt x="3" y="94"/>
                  </a:lnTo>
                  <a:lnTo>
                    <a:pt x="0" y="100"/>
                  </a:lnTo>
                  <a:lnTo>
                    <a:pt x="0" y="108"/>
                  </a:lnTo>
                  <a:lnTo>
                    <a:pt x="0" y="113"/>
                  </a:lnTo>
                  <a:lnTo>
                    <a:pt x="35" y="143"/>
                  </a:lnTo>
                  <a:lnTo>
                    <a:pt x="35" y="143"/>
                  </a:lnTo>
                  <a:lnTo>
                    <a:pt x="94" y="194"/>
                  </a:lnTo>
                  <a:lnTo>
                    <a:pt x="94" y="194"/>
                  </a:lnTo>
                  <a:lnTo>
                    <a:pt x="97" y="197"/>
                  </a:lnTo>
                  <a:lnTo>
                    <a:pt x="100" y="197"/>
                  </a:lnTo>
                  <a:lnTo>
                    <a:pt x="100" y="197"/>
                  </a:lnTo>
                  <a:lnTo>
                    <a:pt x="100" y="199"/>
                  </a:lnTo>
                  <a:lnTo>
                    <a:pt x="100" y="199"/>
                  </a:lnTo>
                  <a:lnTo>
                    <a:pt x="100" y="199"/>
                  </a:lnTo>
                  <a:lnTo>
                    <a:pt x="102" y="202"/>
                  </a:lnTo>
                  <a:lnTo>
                    <a:pt x="105" y="202"/>
                  </a:lnTo>
                  <a:lnTo>
                    <a:pt x="105" y="202"/>
                  </a:lnTo>
                  <a:lnTo>
                    <a:pt x="105" y="205"/>
                  </a:lnTo>
                  <a:lnTo>
                    <a:pt x="108" y="205"/>
                  </a:lnTo>
                  <a:lnTo>
                    <a:pt x="108" y="205"/>
                  </a:lnTo>
                  <a:lnTo>
                    <a:pt x="108" y="210"/>
                  </a:lnTo>
                  <a:lnTo>
                    <a:pt x="105" y="216"/>
                  </a:lnTo>
                  <a:lnTo>
                    <a:pt x="105" y="216"/>
                  </a:lnTo>
                  <a:lnTo>
                    <a:pt x="105" y="216"/>
                  </a:lnTo>
                  <a:lnTo>
                    <a:pt x="108" y="216"/>
                  </a:lnTo>
                  <a:lnTo>
                    <a:pt x="116" y="213"/>
                  </a:lnTo>
                  <a:lnTo>
                    <a:pt x="116" y="213"/>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4"/>
            <p:cNvSpPr>
              <a:spLocks/>
            </p:cNvSpPr>
            <p:nvPr/>
          </p:nvSpPr>
          <p:spPr bwMode="auto">
            <a:xfrm>
              <a:off x="2198689" y="3994150"/>
              <a:ext cx="58738" cy="133350"/>
            </a:xfrm>
            <a:custGeom>
              <a:avLst/>
              <a:gdLst>
                <a:gd name="T0" fmla="*/ 19 w 37"/>
                <a:gd name="T1" fmla="*/ 84 h 84"/>
                <a:gd name="T2" fmla="*/ 16 w 37"/>
                <a:gd name="T3" fmla="*/ 65 h 84"/>
                <a:gd name="T4" fmla="*/ 13 w 37"/>
                <a:gd name="T5" fmla="*/ 62 h 84"/>
                <a:gd name="T6" fmla="*/ 8 w 37"/>
                <a:gd name="T7" fmla="*/ 54 h 84"/>
                <a:gd name="T8" fmla="*/ 5 w 37"/>
                <a:gd name="T9" fmla="*/ 49 h 84"/>
                <a:gd name="T10" fmla="*/ 2 w 37"/>
                <a:gd name="T11" fmla="*/ 46 h 84"/>
                <a:gd name="T12" fmla="*/ 2 w 37"/>
                <a:gd name="T13" fmla="*/ 35 h 84"/>
                <a:gd name="T14" fmla="*/ 5 w 37"/>
                <a:gd name="T15" fmla="*/ 35 h 84"/>
                <a:gd name="T16" fmla="*/ 8 w 37"/>
                <a:gd name="T17" fmla="*/ 33 h 84"/>
                <a:gd name="T18" fmla="*/ 8 w 37"/>
                <a:gd name="T19" fmla="*/ 30 h 84"/>
                <a:gd name="T20" fmla="*/ 8 w 37"/>
                <a:gd name="T21" fmla="*/ 24 h 84"/>
                <a:gd name="T22" fmla="*/ 8 w 37"/>
                <a:gd name="T23" fmla="*/ 19 h 84"/>
                <a:gd name="T24" fmla="*/ 8 w 37"/>
                <a:gd name="T25" fmla="*/ 14 h 84"/>
                <a:gd name="T26" fmla="*/ 8 w 37"/>
                <a:gd name="T27" fmla="*/ 11 h 84"/>
                <a:gd name="T28" fmla="*/ 8 w 37"/>
                <a:gd name="T29" fmla="*/ 11 h 84"/>
                <a:gd name="T30" fmla="*/ 11 w 37"/>
                <a:gd name="T31" fmla="*/ 6 h 84"/>
                <a:gd name="T32" fmla="*/ 19 w 37"/>
                <a:gd name="T33" fmla="*/ 0 h 84"/>
                <a:gd name="T34" fmla="*/ 24 w 37"/>
                <a:gd name="T35" fmla="*/ 3 h 84"/>
                <a:gd name="T36" fmla="*/ 24 w 37"/>
                <a:gd name="T37" fmla="*/ 3 h 84"/>
                <a:gd name="T38" fmla="*/ 24 w 37"/>
                <a:gd name="T39" fmla="*/ 6 h 84"/>
                <a:gd name="T40" fmla="*/ 24 w 37"/>
                <a:gd name="T41" fmla="*/ 8 h 84"/>
                <a:gd name="T42" fmla="*/ 27 w 37"/>
                <a:gd name="T43" fmla="*/ 6 h 84"/>
                <a:gd name="T44" fmla="*/ 32 w 37"/>
                <a:gd name="T45" fmla="*/ 6 h 84"/>
                <a:gd name="T46" fmla="*/ 29 w 37"/>
                <a:gd name="T47" fmla="*/ 8 h 84"/>
                <a:gd name="T48" fmla="*/ 29 w 37"/>
                <a:gd name="T49" fmla="*/ 11 h 84"/>
                <a:gd name="T50" fmla="*/ 29 w 37"/>
                <a:gd name="T51" fmla="*/ 14 h 84"/>
                <a:gd name="T52" fmla="*/ 32 w 37"/>
                <a:gd name="T53" fmla="*/ 22 h 84"/>
                <a:gd name="T54" fmla="*/ 35 w 37"/>
                <a:gd name="T55" fmla="*/ 27 h 84"/>
                <a:gd name="T56" fmla="*/ 32 w 37"/>
                <a:gd name="T57" fmla="*/ 33 h 84"/>
                <a:gd name="T58" fmla="*/ 27 w 37"/>
                <a:gd name="T59" fmla="*/ 35 h 84"/>
                <a:gd name="T60" fmla="*/ 24 w 37"/>
                <a:gd name="T61" fmla="*/ 38 h 84"/>
                <a:gd name="T62" fmla="*/ 24 w 37"/>
                <a:gd name="T63" fmla="*/ 41 h 84"/>
                <a:gd name="T64" fmla="*/ 29 w 37"/>
                <a:gd name="T65" fmla="*/ 43 h 84"/>
                <a:gd name="T66" fmla="*/ 29 w 37"/>
                <a:gd name="T67" fmla="*/ 41 h 84"/>
                <a:gd name="T68" fmla="*/ 32 w 37"/>
                <a:gd name="T69" fmla="*/ 43 h 84"/>
                <a:gd name="T70" fmla="*/ 32 w 37"/>
                <a:gd name="T71" fmla="*/ 43 h 84"/>
                <a:gd name="T72" fmla="*/ 32 w 37"/>
                <a:gd name="T73" fmla="*/ 46 h 84"/>
                <a:gd name="T74" fmla="*/ 35 w 37"/>
                <a:gd name="T75" fmla="*/ 49 h 84"/>
                <a:gd name="T76" fmla="*/ 35 w 37"/>
                <a:gd name="T77" fmla="*/ 54 h 84"/>
                <a:gd name="T78" fmla="*/ 35 w 37"/>
                <a:gd name="T79" fmla="*/ 57 h 84"/>
                <a:gd name="T80" fmla="*/ 29 w 37"/>
                <a:gd name="T81" fmla="*/ 60 h 84"/>
                <a:gd name="T82" fmla="*/ 29 w 37"/>
                <a:gd name="T83" fmla="*/ 62 h 84"/>
                <a:gd name="T84" fmla="*/ 24 w 37"/>
                <a:gd name="T85" fmla="*/ 68 h 84"/>
                <a:gd name="T86" fmla="*/ 27 w 37"/>
                <a:gd name="T87" fmla="*/ 70 h 84"/>
                <a:gd name="T88" fmla="*/ 24 w 37"/>
                <a:gd name="T89" fmla="*/ 78 h 84"/>
                <a:gd name="T90" fmla="*/ 19 w 37"/>
                <a:gd name="T9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 h="84">
                  <a:moveTo>
                    <a:pt x="19" y="84"/>
                  </a:moveTo>
                  <a:lnTo>
                    <a:pt x="19" y="84"/>
                  </a:lnTo>
                  <a:lnTo>
                    <a:pt x="16" y="68"/>
                  </a:lnTo>
                  <a:lnTo>
                    <a:pt x="16" y="65"/>
                  </a:lnTo>
                  <a:lnTo>
                    <a:pt x="13" y="62"/>
                  </a:lnTo>
                  <a:lnTo>
                    <a:pt x="13" y="62"/>
                  </a:lnTo>
                  <a:lnTo>
                    <a:pt x="11" y="60"/>
                  </a:lnTo>
                  <a:lnTo>
                    <a:pt x="8" y="54"/>
                  </a:lnTo>
                  <a:lnTo>
                    <a:pt x="8" y="51"/>
                  </a:lnTo>
                  <a:lnTo>
                    <a:pt x="5" y="49"/>
                  </a:lnTo>
                  <a:lnTo>
                    <a:pt x="5" y="49"/>
                  </a:lnTo>
                  <a:lnTo>
                    <a:pt x="2" y="46"/>
                  </a:lnTo>
                  <a:lnTo>
                    <a:pt x="0" y="41"/>
                  </a:lnTo>
                  <a:lnTo>
                    <a:pt x="2" y="35"/>
                  </a:lnTo>
                  <a:lnTo>
                    <a:pt x="2" y="35"/>
                  </a:lnTo>
                  <a:lnTo>
                    <a:pt x="5" y="35"/>
                  </a:lnTo>
                  <a:lnTo>
                    <a:pt x="8" y="33"/>
                  </a:lnTo>
                  <a:lnTo>
                    <a:pt x="8" y="33"/>
                  </a:lnTo>
                  <a:lnTo>
                    <a:pt x="8" y="30"/>
                  </a:lnTo>
                  <a:lnTo>
                    <a:pt x="8" y="30"/>
                  </a:lnTo>
                  <a:lnTo>
                    <a:pt x="8" y="24"/>
                  </a:lnTo>
                  <a:lnTo>
                    <a:pt x="8" y="24"/>
                  </a:lnTo>
                  <a:lnTo>
                    <a:pt x="8" y="24"/>
                  </a:lnTo>
                  <a:lnTo>
                    <a:pt x="8" y="19"/>
                  </a:lnTo>
                  <a:lnTo>
                    <a:pt x="8" y="19"/>
                  </a:lnTo>
                  <a:lnTo>
                    <a:pt x="8" y="14"/>
                  </a:lnTo>
                  <a:lnTo>
                    <a:pt x="8" y="11"/>
                  </a:lnTo>
                  <a:lnTo>
                    <a:pt x="8" y="11"/>
                  </a:lnTo>
                  <a:lnTo>
                    <a:pt x="5" y="11"/>
                  </a:lnTo>
                  <a:lnTo>
                    <a:pt x="8" y="11"/>
                  </a:lnTo>
                  <a:lnTo>
                    <a:pt x="11" y="6"/>
                  </a:lnTo>
                  <a:lnTo>
                    <a:pt x="11" y="6"/>
                  </a:lnTo>
                  <a:lnTo>
                    <a:pt x="19" y="0"/>
                  </a:lnTo>
                  <a:lnTo>
                    <a:pt x="19" y="0"/>
                  </a:lnTo>
                  <a:lnTo>
                    <a:pt x="21" y="0"/>
                  </a:lnTo>
                  <a:lnTo>
                    <a:pt x="24" y="3"/>
                  </a:lnTo>
                  <a:lnTo>
                    <a:pt x="24" y="3"/>
                  </a:lnTo>
                  <a:lnTo>
                    <a:pt x="24" y="3"/>
                  </a:lnTo>
                  <a:lnTo>
                    <a:pt x="24" y="6"/>
                  </a:lnTo>
                  <a:lnTo>
                    <a:pt x="24" y="6"/>
                  </a:lnTo>
                  <a:lnTo>
                    <a:pt x="24" y="6"/>
                  </a:lnTo>
                  <a:lnTo>
                    <a:pt x="24" y="8"/>
                  </a:lnTo>
                  <a:lnTo>
                    <a:pt x="27" y="6"/>
                  </a:lnTo>
                  <a:lnTo>
                    <a:pt x="27" y="6"/>
                  </a:lnTo>
                  <a:lnTo>
                    <a:pt x="29" y="6"/>
                  </a:lnTo>
                  <a:lnTo>
                    <a:pt x="32" y="6"/>
                  </a:lnTo>
                  <a:lnTo>
                    <a:pt x="32" y="6"/>
                  </a:lnTo>
                  <a:lnTo>
                    <a:pt x="29" y="8"/>
                  </a:lnTo>
                  <a:lnTo>
                    <a:pt x="29" y="8"/>
                  </a:lnTo>
                  <a:lnTo>
                    <a:pt x="29" y="11"/>
                  </a:lnTo>
                  <a:lnTo>
                    <a:pt x="29" y="14"/>
                  </a:lnTo>
                  <a:lnTo>
                    <a:pt x="29" y="14"/>
                  </a:lnTo>
                  <a:lnTo>
                    <a:pt x="32" y="19"/>
                  </a:lnTo>
                  <a:lnTo>
                    <a:pt x="32" y="22"/>
                  </a:lnTo>
                  <a:lnTo>
                    <a:pt x="32" y="22"/>
                  </a:lnTo>
                  <a:lnTo>
                    <a:pt x="35" y="27"/>
                  </a:lnTo>
                  <a:lnTo>
                    <a:pt x="32" y="33"/>
                  </a:lnTo>
                  <a:lnTo>
                    <a:pt x="32" y="33"/>
                  </a:lnTo>
                  <a:lnTo>
                    <a:pt x="29" y="35"/>
                  </a:lnTo>
                  <a:lnTo>
                    <a:pt x="27" y="35"/>
                  </a:lnTo>
                  <a:lnTo>
                    <a:pt x="27" y="35"/>
                  </a:lnTo>
                  <a:lnTo>
                    <a:pt x="24" y="38"/>
                  </a:lnTo>
                  <a:lnTo>
                    <a:pt x="24" y="38"/>
                  </a:lnTo>
                  <a:lnTo>
                    <a:pt x="24" y="41"/>
                  </a:lnTo>
                  <a:lnTo>
                    <a:pt x="27" y="43"/>
                  </a:lnTo>
                  <a:lnTo>
                    <a:pt x="29" y="43"/>
                  </a:lnTo>
                  <a:lnTo>
                    <a:pt x="29" y="43"/>
                  </a:lnTo>
                  <a:lnTo>
                    <a:pt x="29" y="41"/>
                  </a:lnTo>
                  <a:lnTo>
                    <a:pt x="32" y="43"/>
                  </a:lnTo>
                  <a:lnTo>
                    <a:pt x="32" y="43"/>
                  </a:lnTo>
                  <a:lnTo>
                    <a:pt x="32" y="43"/>
                  </a:lnTo>
                  <a:lnTo>
                    <a:pt x="32" y="43"/>
                  </a:lnTo>
                  <a:lnTo>
                    <a:pt x="32" y="43"/>
                  </a:lnTo>
                  <a:lnTo>
                    <a:pt x="32" y="46"/>
                  </a:lnTo>
                  <a:lnTo>
                    <a:pt x="32" y="46"/>
                  </a:lnTo>
                  <a:lnTo>
                    <a:pt x="35" y="49"/>
                  </a:lnTo>
                  <a:lnTo>
                    <a:pt x="35" y="54"/>
                  </a:lnTo>
                  <a:lnTo>
                    <a:pt x="35" y="54"/>
                  </a:lnTo>
                  <a:lnTo>
                    <a:pt x="37" y="54"/>
                  </a:lnTo>
                  <a:lnTo>
                    <a:pt x="35" y="57"/>
                  </a:lnTo>
                  <a:lnTo>
                    <a:pt x="35" y="57"/>
                  </a:lnTo>
                  <a:lnTo>
                    <a:pt x="29" y="60"/>
                  </a:lnTo>
                  <a:lnTo>
                    <a:pt x="29" y="62"/>
                  </a:lnTo>
                  <a:lnTo>
                    <a:pt x="29" y="62"/>
                  </a:lnTo>
                  <a:lnTo>
                    <a:pt x="27" y="68"/>
                  </a:lnTo>
                  <a:lnTo>
                    <a:pt x="24" y="68"/>
                  </a:lnTo>
                  <a:lnTo>
                    <a:pt x="27" y="70"/>
                  </a:lnTo>
                  <a:lnTo>
                    <a:pt x="27" y="70"/>
                  </a:lnTo>
                  <a:lnTo>
                    <a:pt x="27" y="76"/>
                  </a:lnTo>
                  <a:lnTo>
                    <a:pt x="24" y="78"/>
                  </a:lnTo>
                  <a:lnTo>
                    <a:pt x="19" y="84"/>
                  </a:lnTo>
                  <a:lnTo>
                    <a:pt x="19" y="84"/>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5"/>
            <p:cNvSpPr>
              <a:spLocks/>
            </p:cNvSpPr>
            <p:nvPr/>
          </p:nvSpPr>
          <p:spPr bwMode="auto">
            <a:xfrm>
              <a:off x="2524126" y="4725988"/>
              <a:ext cx="33338" cy="39687"/>
            </a:xfrm>
            <a:custGeom>
              <a:avLst/>
              <a:gdLst>
                <a:gd name="T0" fmla="*/ 8 w 21"/>
                <a:gd name="T1" fmla="*/ 3 h 25"/>
                <a:gd name="T2" fmla="*/ 8 w 21"/>
                <a:gd name="T3" fmla="*/ 3 h 25"/>
                <a:gd name="T4" fmla="*/ 13 w 21"/>
                <a:gd name="T5" fmla="*/ 3 h 25"/>
                <a:gd name="T6" fmla="*/ 13 w 21"/>
                <a:gd name="T7" fmla="*/ 3 h 25"/>
                <a:gd name="T8" fmla="*/ 13 w 21"/>
                <a:gd name="T9" fmla="*/ 3 h 25"/>
                <a:gd name="T10" fmla="*/ 19 w 21"/>
                <a:gd name="T11" fmla="*/ 0 h 25"/>
                <a:gd name="T12" fmla="*/ 19 w 21"/>
                <a:gd name="T13" fmla="*/ 0 h 25"/>
                <a:gd name="T14" fmla="*/ 19 w 21"/>
                <a:gd name="T15" fmla="*/ 0 h 25"/>
                <a:gd name="T16" fmla="*/ 21 w 21"/>
                <a:gd name="T17" fmla="*/ 0 h 25"/>
                <a:gd name="T18" fmla="*/ 21 w 21"/>
                <a:gd name="T19" fmla="*/ 0 h 25"/>
                <a:gd name="T20" fmla="*/ 21 w 21"/>
                <a:gd name="T21" fmla="*/ 3 h 25"/>
                <a:gd name="T22" fmla="*/ 21 w 21"/>
                <a:gd name="T23" fmla="*/ 8 h 25"/>
                <a:gd name="T24" fmla="*/ 21 w 21"/>
                <a:gd name="T25" fmla="*/ 11 h 25"/>
                <a:gd name="T26" fmla="*/ 21 w 21"/>
                <a:gd name="T27" fmla="*/ 14 h 25"/>
                <a:gd name="T28" fmla="*/ 21 w 21"/>
                <a:gd name="T29" fmla="*/ 14 h 25"/>
                <a:gd name="T30" fmla="*/ 21 w 21"/>
                <a:gd name="T31" fmla="*/ 22 h 25"/>
                <a:gd name="T32" fmla="*/ 16 w 21"/>
                <a:gd name="T33" fmla="*/ 19 h 25"/>
                <a:gd name="T34" fmla="*/ 16 w 21"/>
                <a:gd name="T35" fmla="*/ 19 h 25"/>
                <a:gd name="T36" fmla="*/ 11 w 21"/>
                <a:gd name="T37" fmla="*/ 19 h 25"/>
                <a:gd name="T38" fmla="*/ 8 w 21"/>
                <a:gd name="T39" fmla="*/ 19 h 25"/>
                <a:gd name="T40" fmla="*/ 8 w 21"/>
                <a:gd name="T41" fmla="*/ 22 h 25"/>
                <a:gd name="T42" fmla="*/ 8 w 21"/>
                <a:gd name="T43" fmla="*/ 22 h 25"/>
                <a:gd name="T44" fmla="*/ 8 w 21"/>
                <a:gd name="T45" fmla="*/ 25 h 25"/>
                <a:gd name="T46" fmla="*/ 8 w 21"/>
                <a:gd name="T47" fmla="*/ 25 h 25"/>
                <a:gd name="T48" fmla="*/ 5 w 21"/>
                <a:gd name="T49" fmla="*/ 25 h 25"/>
                <a:gd name="T50" fmla="*/ 2 w 21"/>
                <a:gd name="T51" fmla="*/ 25 h 25"/>
                <a:gd name="T52" fmla="*/ 2 w 21"/>
                <a:gd name="T53" fmla="*/ 25 h 25"/>
                <a:gd name="T54" fmla="*/ 0 w 21"/>
                <a:gd name="T55" fmla="*/ 19 h 25"/>
                <a:gd name="T56" fmla="*/ 2 w 21"/>
                <a:gd name="T57" fmla="*/ 16 h 25"/>
                <a:gd name="T58" fmla="*/ 2 w 21"/>
                <a:gd name="T59" fmla="*/ 16 h 25"/>
                <a:gd name="T60" fmla="*/ 8 w 21"/>
                <a:gd name="T61" fmla="*/ 14 h 25"/>
                <a:gd name="T62" fmla="*/ 8 w 21"/>
                <a:gd name="T63" fmla="*/ 11 h 25"/>
                <a:gd name="T64" fmla="*/ 8 w 21"/>
                <a:gd name="T65" fmla="*/ 6 h 25"/>
                <a:gd name="T66" fmla="*/ 8 w 21"/>
                <a:gd name="T67" fmla="*/ 3 h 25"/>
                <a:gd name="T68" fmla="*/ 8 w 21"/>
                <a:gd name="T69"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 h="25">
                  <a:moveTo>
                    <a:pt x="8" y="3"/>
                  </a:moveTo>
                  <a:lnTo>
                    <a:pt x="8" y="3"/>
                  </a:lnTo>
                  <a:lnTo>
                    <a:pt x="13" y="3"/>
                  </a:lnTo>
                  <a:lnTo>
                    <a:pt x="13" y="3"/>
                  </a:lnTo>
                  <a:lnTo>
                    <a:pt x="13" y="3"/>
                  </a:lnTo>
                  <a:lnTo>
                    <a:pt x="19" y="0"/>
                  </a:lnTo>
                  <a:lnTo>
                    <a:pt x="19" y="0"/>
                  </a:lnTo>
                  <a:lnTo>
                    <a:pt x="19" y="0"/>
                  </a:lnTo>
                  <a:lnTo>
                    <a:pt x="21" y="0"/>
                  </a:lnTo>
                  <a:lnTo>
                    <a:pt x="21" y="0"/>
                  </a:lnTo>
                  <a:lnTo>
                    <a:pt x="21" y="3"/>
                  </a:lnTo>
                  <a:lnTo>
                    <a:pt x="21" y="8"/>
                  </a:lnTo>
                  <a:lnTo>
                    <a:pt x="21" y="11"/>
                  </a:lnTo>
                  <a:lnTo>
                    <a:pt x="21" y="14"/>
                  </a:lnTo>
                  <a:lnTo>
                    <a:pt x="21" y="14"/>
                  </a:lnTo>
                  <a:lnTo>
                    <a:pt x="21" y="22"/>
                  </a:lnTo>
                  <a:lnTo>
                    <a:pt x="16" y="19"/>
                  </a:lnTo>
                  <a:lnTo>
                    <a:pt x="16" y="19"/>
                  </a:lnTo>
                  <a:lnTo>
                    <a:pt x="11" y="19"/>
                  </a:lnTo>
                  <a:lnTo>
                    <a:pt x="8" y="19"/>
                  </a:lnTo>
                  <a:lnTo>
                    <a:pt x="8" y="22"/>
                  </a:lnTo>
                  <a:lnTo>
                    <a:pt x="8" y="22"/>
                  </a:lnTo>
                  <a:lnTo>
                    <a:pt x="8" y="25"/>
                  </a:lnTo>
                  <a:lnTo>
                    <a:pt x="8" y="25"/>
                  </a:lnTo>
                  <a:lnTo>
                    <a:pt x="5" y="25"/>
                  </a:lnTo>
                  <a:lnTo>
                    <a:pt x="2" y="25"/>
                  </a:lnTo>
                  <a:lnTo>
                    <a:pt x="2" y="25"/>
                  </a:lnTo>
                  <a:lnTo>
                    <a:pt x="0" y="19"/>
                  </a:lnTo>
                  <a:lnTo>
                    <a:pt x="2" y="16"/>
                  </a:lnTo>
                  <a:lnTo>
                    <a:pt x="2" y="16"/>
                  </a:lnTo>
                  <a:lnTo>
                    <a:pt x="8" y="14"/>
                  </a:lnTo>
                  <a:lnTo>
                    <a:pt x="8" y="11"/>
                  </a:lnTo>
                  <a:lnTo>
                    <a:pt x="8" y="6"/>
                  </a:lnTo>
                  <a:lnTo>
                    <a:pt x="8" y="3"/>
                  </a:lnTo>
                  <a:lnTo>
                    <a:pt x="8" y="3"/>
                  </a:lnTo>
                  <a:close/>
                </a:path>
              </a:pathLst>
            </a:custGeom>
            <a:noFill/>
            <a:ln w="4763">
              <a:solidFill>
                <a:srgbClr val="8282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3" name="Freeform 56"/>
            <p:cNvSpPr>
              <a:spLocks/>
            </p:cNvSpPr>
            <p:nvPr/>
          </p:nvSpPr>
          <p:spPr bwMode="auto">
            <a:xfrm>
              <a:off x="1984376" y="4503738"/>
              <a:ext cx="90488" cy="120650"/>
            </a:xfrm>
            <a:custGeom>
              <a:avLst/>
              <a:gdLst>
                <a:gd name="T0" fmla="*/ 51 w 57"/>
                <a:gd name="T1" fmla="*/ 65 h 76"/>
                <a:gd name="T2" fmla="*/ 46 w 57"/>
                <a:gd name="T3" fmla="*/ 65 h 76"/>
                <a:gd name="T4" fmla="*/ 40 w 57"/>
                <a:gd name="T5" fmla="*/ 65 h 76"/>
                <a:gd name="T6" fmla="*/ 43 w 57"/>
                <a:gd name="T7" fmla="*/ 65 h 76"/>
                <a:gd name="T8" fmla="*/ 46 w 57"/>
                <a:gd name="T9" fmla="*/ 67 h 76"/>
                <a:gd name="T10" fmla="*/ 38 w 57"/>
                <a:gd name="T11" fmla="*/ 67 h 76"/>
                <a:gd name="T12" fmla="*/ 24 w 57"/>
                <a:gd name="T13" fmla="*/ 70 h 76"/>
                <a:gd name="T14" fmla="*/ 21 w 57"/>
                <a:gd name="T15" fmla="*/ 67 h 76"/>
                <a:gd name="T16" fmla="*/ 19 w 57"/>
                <a:gd name="T17" fmla="*/ 73 h 76"/>
                <a:gd name="T18" fmla="*/ 11 w 57"/>
                <a:gd name="T19" fmla="*/ 76 h 76"/>
                <a:gd name="T20" fmla="*/ 8 w 57"/>
                <a:gd name="T21" fmla="*/ 73 h 76"/>
                <a:gd name="T22" fmla="*/ 8 w 57"/>
                <a:gd name="T23" fmla="*/ 67 h 76"/>
                <a:gd name="T24" fmla="*/ 11 w 57"/>
                <a:gd name="T25" fmla="*/ 65 h 76"/>
                <a:gd name="T26" fmla="*/ 11 w 57"/>
                <a:gd name="T27" fmla="*/ 62 h 76"/>
                <a:gd name="T28" fmla="*/ 8 w 57"/>
                <a:gd name="T29" fmla="*/ 57 h 76"/>
                <a:gd name="T30" fmla="*/ 5 w 57"/>
                <a:gd name="T31" fmla="*/ 54 h 76"/>
                <a:gd name="T32" fmla="*/ 3 w 57"/>
                <a:gd name="T33" fmla="*/ 54 h 76"/>
                <a:gd name="T34" fmla="*/ 0 w 57"/>
                <a:gd name="T35" fmla="*/ 49 h 76"/>
                <a:gd name="T36" fmla="*/ 3 w 57"/>
                <a:gd name="T37" fmla="*/ 46 h 76"/>
                <a:gd name="T38" fmla="*/ 0 w 57"/>
                <a:gd name="T39" fmla="*/ 38 h 76"/>
                <a:gd name="T40" fmla="*/ 3 w 57"/>
                <a:gd name="T41" fmla="*/ 35 h 76"/>
                <a:gd name="T42" fmla="*/ 5 w 57"/>
                <a:gd name="T43" fmla="*/ 32 h 76"/>
                <a:gd name="T44" fmla="*/ 5 w 57"/>
                <a:gd name="T45" fmla="*/ 32 h 76"/>
                <a:gd name="T46" fmla="*/ 3 w 57"/>
                <a:gd name="T47" fmla="*/ 30 h 76"/>
                <a:gd name="T48" fmla="*/ 5 w 57"/>
                <a:gd name="T49" fmla="*/ 27 h 76"/>
                <a:gd name="T50" fmla="*/ 8 w 57"/>
                <a:gd name="T51" fmla="*/ 27 h 76"/>
                <a:gd name="T52" fmla="*/ 8 w 57"/>
                <a:gd name="T53" fmla="*/ 22 h 76"/>
                <a:gd name="T54" fmla="*/ 8 w 57"/>
                <a:gd name="T55" fmla="*/ 19 h 76"/>
                <a:gd name="T56" fmla="*/ 8 w 57"/>
                <a:gd name="T57" fmla="*/ 14 h 76"/>
                <a:gd name="T58" fmla="*/ 5 w 57"/>
                <a:gd name="T59" fmla="*/ 14 h 76"/>
                <a:gd name="T60" fmla="*/ 5 w 57"/>
                <a:gd name="T61" fmla="*/ 14 h 76"/>
                <a:gd name="T62" fmla="*/ 3 w 57"/>
                <a:gd name="T63" fmla="*/ 8 h 76"/>
                <a:gd name="T64" fmla="*/ 5 w 57"/>
                <a:gd name="T65" fmla="*/ 3 h 76"/>
                <a:gd name="T66" fmla="*/ 8 w 57"/>
                <a:gd name="T67" fmla="*/ 3 h 76"/>
                <a:gd name="T68" fmla="*/ 11 w 57"/>
                <a:gd name="T69" fmla="*/ 3 h 76"/>
                <a:gd name="T70" fmla="*/ 16 w 57"/>
                <a:gd name="T71" fmla="*/ 0 h 76"/>
                <a:gd name="T72" fmla="*/ 19 w 57"/>
                <a:gd name="T73" fmla="*/ 0 h 76"/>
                <a:gd name="T74" fmla="*/ 21 w 57"/>
                <a:gd name="T75" fmla="*/ 0 h 76"/>
                <a:gd name="T76" fmla="*/ 24 w 57"/>
                <a:gd name="T77" fmla="*/ 0 h 76"/>
                <a:gd name="T78" fmla="*/ 30 w 57"/>
                <a:gd name="T79" fmla="*/ 3 h 76"/>
                <a:gd name="T80" fmla="*/ 32 w 57"/>
                <a:gd name="T81" fmla="*/ 5 h 76"/>
                <a:gd name="T82" fmla="*/ 35 w 57"/>
                <a:gd name="T83" fmla="*/ 8 h 76"/>
                <a:gd name="T84" fmla="*/ 40 w 57"/>
                <a:gd name="T85" fmla="*/ 8 h 76"/>
                <a:gd name="T86" fmla="*/ 48 w 57"/>
                <a:gd name="T87" fmla="*/ 8 h 76"/>
                <a:gd name="T88" fmla="*/ 51 w 57"/>
                <a:gd name="T89" fmla="*/ 8 h 76"/>
                <a:gd name="T90" fmla="*/ 54 w 57"/>
                <a:gd name="T91" fmla="*/ 11 h 76"/>
                <a:gd name="T92" fmla="*/ 54 w 57"/>
                <a:gd name="T93" fmla="*/ 16 h 76"/>
                <a:gd name="T94" fmla="*/ 57 w 57"/>
                <a:gd name="T95" fmla="*/ 24 h 76"/>
                <a:gd name="T96" fmla="*/ 54 w 57"/>
                <a:gd name="T97" fmla="*/ 32 h 76"/>
                <a:gd name="T98" fmla="*/ 51 w 57"/>
                <a:gd name="T99" fmla="*/ 46 h 76"/>
                <a:gd name="T100" fmla="*/ 51 w 57"/>
                <a:gd name="T101" fmla="*/ 51 h 76"/>
                <a:gd name="T102" fmla="*/ 51 w 57"/>
                <a:gd name="T103" fmla="*/ 57 h 76"/>
                <a:gd name="T104" fmla="*/ 54 w 57"/>
                <a:gd name="T105" fmla="*/ 62 h 76"/>
                <a:gd name="T106" fmla="*/ 54 w 57"/>
                <a:gd name="T107" fmla="*/ 65 h 76"/>
                <a:gd name="T108" fmla="*/ 51 w 57"/>
                <a:gd name="T109"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 h="76">
                  <a:moveTo>
                    <a:pt x="51" y="65"/>
                  </a:moveTo>
                  <a:lnTo>
                    <a:pt x="51" y="65"/>
                  </a:lnTo>
                  <a:lnTo>
                    <a:pt x="48" y="65"/>
                  </a:lnTo>
                  <a:lnTo>
                    <a:pt x="46" y="65"/>
                  </a:lnTo>
                  <a:lnTo>
                    <a:pt x="46" y="65"/>
                  </a:lnTo>
                  <a:lnTo>
                    <a:pt x="40" y="65"/>
                  </a:lnTo>
                  <a:lnTo>
                    <a:pt x="40" y="65"/>
                  </a:lnTo>
                  <a:lnTo>
                    <a:pt x="43" y="65"/>
                  </a:lnTo>
                  <a:lnTo>
                    <a:pt x="46" y="67"/>
                  </a:lnTo>
                  <a:lnTo>
                    <a:pt x="46" y="67"/>
                  </a:lnTo>
                  <a:lnTo>
                    <a:pt x="38" y="67"/>
                  </a:lnTo>
                  <a:lnTo>
                    <a:pt x="38" y="67"/>
                  </a:lnTo>
                  <a:lnTo>
                    <a:pt x="27" y="70"/>
                  </a:lnTo>
                  <a:lnTo>
                    <a:pt x="24" y="70"/>
                  </a:lnTo>
                  <a:lnTo>
                    <a:pt x="21" y="67"/>
                  </a:lnTo>
                  <a:lnTo>
                    <a:pt x="21" y="67"/>
                  </a:lnTo>
                  <a:lnTo>
                    <a:pt x="21" y="70"/>
                  </a:lnTo>
                  <a:lnTo>
                    <a:pt x="19" y="73"/>
                  </a:lnTo>
                  <a:lnTo>
                    <a:pt x="11" y="76"/>
                  </a:lnTo>
                  <a:lnTo>
                    <a:pt x="11" y="76"/>
                  </a:lnTo>
                  <a:lnTo>
                    <a:pt x="8" y="76"/>
                  </a:lnTo>
                  <a:lnTo>
                    <a:pt x="8" y="73"/>
                  </a:lnTo>
                  <a:lnTo>
                    <a:pt x="8" y="73"/>
                  </a:lnTo>
                  <a:lnTo>
                    <a:pt x="8" y="67"/>
                  </a:lnTo>
                  <a:lnTo>
                    <a:pt x="11" y="65"/>
                  </a:lnTo>
                  <a:lnTo>
                    <a:pt x="11" y="65"/>
                  </a:lnTo>
                  <a:lnTo>
                    <a:pt x="11" y="62"/>
                  </a:lnTo>
                  <a:lnTo>
                    <a:pt x="11" y="62"/>
                  </a:lnTo>
                  <a:lnTo>
                    <a:pt x="11" y="57"/>
                  </a:lnTo>
                  <a:lnTo>
                    <a:pt x="8" y="57"/>
                  </a:lnTo>
                  <a:lnTo>
                    <a:pt x="8" y="57"/>
                  </a:lnTo>
                  <a:lnTo>
                    <a:pt x="5" y="54"/>
                  </a:lnTo>
                  <a:lnTo>
                    <a:pt x="3" y="54"/>
                  </a:lnTo>
                  <a:lnTo>
                    <a:pt x="3" y="54"/>
                  </a:lnTo>
                  <a:lnTo>
                    <a:pt x="0" y="51"/>
                  </a:lnTo>
                  <a:lnTo>
                    <a:pt x="0" y="49"/>
                  </a:lnTo>
                  <a:lnTo>
                    <a:pt x="3" y="46"/>
                  </a:lnTo>
                  <a:lnTo>
                    <a:pt x="3" y="46"/>
                  </a:lnTo>
                  <a:lnTo>
                    <a:pt x="3" y="43"/>
                  </a:lnTo>
                  <a:lnTo>
                    <a:pt x="0" y="38"/>
                  </a:lnTo>
                  <a:lnTo>
                    <a:pt x="0" y="38"/>
                  </a:lnTo>
                  <a:lnTo>
                    <a:pt x="3" y="35"/>
                  </a:lnTo>
                  <a:lnTo>
                    <a:pt x="5" y="32"/>
                  </a:lnTo>
                  <a:lnTo>
                    <a:pt x="5" y="32"/>
                  </a:lnTo>
                  <a:lnTo>
                    <a:pt x="5" y="32"/>
                  </a:lnTo>
                  <a:lnTo>
                    <a:pt x="5" y="32"/>
                  </a:lnTo>
                  <a:lnTo>
                    <a:pt x="3" y="30"/>
                  </a:lnTo>
                  <a:lnTo>
                    <a:pt x="3" y="30"/>
                  </a:lnTo>
                  <a:lnTo>
                    <a:pt x="3" y="27"/>
                  </a:lnTo>
                  <a:lnTo>
                    <a:pt x="5" y="27"/>
                  </a:lnTo>
                  <a:lnTo>
                    <a:pt x="8" y="27"/>
                  </a:lnTo>
                  <a:lnTo>
                    <a:pt x="8" y="27"/>
                  </a:lnTo>
                  <a:lnTo>
                    <a:pt x="8" y="27"/>
                  </a:lnTo>
                  <a:lnTo>
                    <a:pt x="8" y="22"/>
                  </a:lnTo>
                  <a:lnTo>
                    <a:pt x="8" y="19"/>
                  </a:lnTo>
                  <a:lnTo>
                    <a:pt x="8" y="19"/>
                  </a:lnTo>
                  <a:lnTo>
                    <a:pt x="8" y="16"/>
                  </a:lnTo>
                  <a:lnTo>
                    <a:pt x="8" y="14"/>
                  </a:lnTo>
                  <a:lnTo>
                    <a:pt x="8" y="14"/>
                  </a:lnTo>
                  <a:lnTo>
                    <a:pt x="5" y="14"/>
                  </a:lnTo>
                  <a:lnTo>
                    <a:pt x="5" y="14"/>
                  </a:lnTo>
                  <a:lnTo>
                    <a:pt x="5" y="14"/>
                  </a:lnTo>
                  <a:lnTo>
                    <a:pt x="3" y="11"/>
                  </a:lnTo>
                  <a:lnTo>
                    <a:pt x="3" y="8"/>
                  </a:lnTo>
                  <a:lnTo>
                    <a:pt x="3" y="8"/>
                  </a:lnTo>
                  <a:lnTo>
                    <a:pt x="5" y="3"/>
                  </a:lnTo>
                  <a:lnTo>
                    <a:pt x="8" y="3"/>
                  </a:lnTo>
                  <a:lnTo>
                    <a:pt x="8" y="3"/>
                  </a:lnTo>
                  <a:lnTo>
                    <a:pt x="11" y="0"/>
                  </a:lnTo>
                  <a:lnTo>
                    <a:pt x="11" y="3"/>
                  </a:lnTo>
                  <a:lnTo>
                    <a:pt x="13" y="3"/>
                  </a:lnTo>
                  <a:lnTo>
                    <a:pt x="16" y="0"/>
                  </a:lnTo>
                  <a:lnTo>
                    <a:pt x="16" y="0"/>
                  </a:lnTo>
                  <a:lnTo>
                    <a:pt x="19" y="0"/>
                  </a:lnTo>
                  <a:lnTo>
                    <a:pt x="19" y="0"/>
                  </a:lnTo>
                  <a:lnTo>
                    <a:pt x="21" y="0"/>
                  </a:lnTo>
                  <a:lnTo>
                    <a:pt x="24" y="0"/>
                  </a:lnTo>
                  <a:lnTo>
                    <a:pt x="24" y="0"/>
                  </a:lnTo>
                  <a:lnTo>
                    <a:pt x="27" y="0"/>
                  </a:lnTo>
                  <a:lnTo>
                    <a:pt x="30" y="3"/>
                  </a:lnTo>
                  <a:lnTo>
                    <a:pt x="30" y="3"/>
                  </a:lnTo>
                  <a:lnTo>
                    <a:pt x="32" y="5"/>
                  </a:lnTo>
                  <a:lnTo>
                    <a:pt x="35" y="8"/>
                  </a:lnTo>
                  <a:lnTo>
                    <a:pt x="35" y="8"/>
                  </a:lnTo>
                  <a:lnTo>
                    <a:pt x="40" y="8"/>
                  </a:lnTo>
                  <a:lnTo>
                    <a:pt x="40" y="8"/>
                  </a:lnTo>
                  <a:lnTo>
                    <a:pt x="46" y="8"/>
                  </a:lnTo>
                  <a:lnTo>
                    <a:pt x="48" y="8"/>
                  </a:lnTo>
                  <a:lnTo>
                    <a:pt x="48" y="8"/>
                  </a:lnTo>
                  <a:lnTo>
                    <a:pt x="51" y="8"/>
                  </a:lnTo>
                  <a:lnTo>
                    <a:pt x="54" y="11"/>
                  </a:lnTo>
                  <a:lnTo>
                    <a:pt x="54" y="11"/>
                  </a:lnTo>
                  <a:lnTo>
                    <a:pt x="54" y="14"/>
                  </a:lnTo>
                  <a:lnTo>
                    <a:pt x="54" y="16"/>
                  </a:lnTo>
                  <a:lnTo>
                    <a:pt x="54" y="16"/>
                  </a:lnTo>
                  <a:lnTo>
                    <a:pt x="57" y="24"/>
                  </a:lnTo>
                  <a:lnTo>
                    <a:pt x="54" y="32"/>
                  </a:lnTo>
                  <a:lnTo>
                    <a:pt x="54" y="32"/>
                  </a:lnTo>
                  <a:lnTo>
                    <a:pt x="54" y="41"/>
                  </a:lnTo>
                  <a:lnTo>
                    <a:pt x="51" y="46"/>
                  </a:lnTo>
                  <a:lnTo>
                    <a:pt x="51" y="46"/>
                  </a:lnTo>
                  <a:lnTo>
                    <a:pt x="51" y="51"/>
                  </a:lnTo>
                  <a:lnTo>
                    <a:pt x="51" y="57"/>
                  </a:lnTo>
                  <a:lnTo>
                    <a:pt x="51" y="57"/>
                  </a:lnTo>
                  <a:lnTo>
                    <a:pt x="54" y="62"/>
                  </a:lnTo>
                  <a:lnTo>
                    <a:pt x="54" y="62"/>
                  </a:lnTo>
                  <a:lnTo>
                    <a:pt x="54" y="62"/>
                  </a:lnTo>
                  <a:lnTo>
                    <a:pt x="54" y="65"/>
                  </a:lnTo>
                  <a:lnTo>
                    <a:pt x="51" y="65"/>
                  </a:lnTo>
                  <a:lnTo>
                    <a:pt x="51" y="65"/>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57"/>
            <p:cNvSpPr>
              <a:spLocks/>
            </p:cNvSpPr>
            <p:nvPr/>
          </p:nvSpPr>
          <p:spPr bwMode="auto">
            <a:xfrm>
              <a:off x="2527301" y="5214937"/>
              <a:ext cx="22225" cy="30162"/>
            </a:xfrm>
            <a:custGeom>
              <a:avLst/>
              <a:gdLst>
                <a:gd name="T0" fmla="*/ 14 w 14"/>
                <a:gd name="T1" fmla="*/ 10 h 19"/>
                <a:gd name="T2" fmla="*/ 14 w 14"/>
                <a:gd name="T3" fmla="*/ 10 h 19"/>
                <a:gd name="T4" fmla="*/ 14 w 14"/>
                <a:gd name="T5" fmla="*/ 13 h 19"/>
                <a:gd name="T6" fmla="*/ 14 w 14"/>
                <a:gd name="T7" fmla="*/ 16 h 19"/>
                <a:gd name="T8" fmla="*/ 14 w 14"/>
                <a:gd name="T9" fmla="*/ 16 h 19"/>
                <a:gd name="T10" fmla="*/ 14 w 14"/>
                <a:gd name="T11" fmla="*/ 19 h 19"/>
                <a:gd name="T12" fmla="*/ 14 w 14"/>
                <a:gd name="T13" fmla="*/ 19 h 19"/>
                <a:gd name="T14" fmla="*/ 11 w 14"/>
                <a:gd name="T15" fmla="*/ 19 h 19"/>
                <a:gd name="T16" fmla="*/ 6 w 14"/>
                <a:gd name="T17" fmla="*/ 16 h 19"/>
                <a:gd name="T18" fmla="*/ 6 w 14"/>
                <a:gd name="T19" fmla="*/ 16 h 19"/>
                <a:gd name="T20" fmla="*/ 0 w 14"/>
                <a:gd name="T21" fmla="*/ 10 h 19"/>
                <a:gd name="T22" fmla="*/ 3 w 14"/>
                <a:gd name="T23" fmla="*/ 5 h 19"/>
                <a:gd name="T24" fmla="*/ 3 w 14"/>
                <a:gd name="T25" fmla="*/ 5 h 19"/>
                <a:gd name="T26" fmla="*/ 6 w 14"/>
                <a:gd name="T27" fmla="*/ 0 h 19"/>
                <a:gd name="T28" fmla="*/ 11 w 14"/>
                <a:gd name="T29" fmla="*/ 0 h 19"/>
                <a:gd name="T30" fmla="*/ 11 w 14"/>
                <a:gd name="T31" fmla="*/ 0 h 19"/>
                <a:gd name="T32" fmla="*/ 14 w 14"/>
                <a:gd name="T33" fmla="*/ 2 h 19"/>
                <a:gd name="T34" fmla="*/ 14 w 14"/>
                <a:gd name="T35" fmla="*/ 5 h 19"/>
                <a:gd name="T36" fmla="*/ 14 w 14"/>
                <a:gd name="T37" fmla="*/ 10 h 19"/>
                <a:gd name="T38" fmla="*/ 14 w 14"/>
                <a:gd name="T3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9">
                  <a:moveTo>
                    <a:pt x="14" y="10"/>
                  </a:moveTo>
                  <a:lnTo>
                    <a:pt x="14" y="10"/>
                  </a:lnTo>
                  <a:lnTo>
                    <a:pt x="14" y="13"/>
                  </a:lnTo>
                  <a:lnTo>
                    <a:pt x="14" y="16"/>
                  </a:lnTo>
                  <a:lnTo>
                    <a:pt x="14" y="16"/>
                  </a:lnTo>
                  <a:lnTo>
                    <a:pt x="14" y="19"/>
                  </a:lnTo>
                  <a:lnTo>
                    <a:pt x="14" y="19"/>
                  </a:lnTo>
                  <a:lnTo>
                    <a:pt x="11" y="19"/>
                  </a:lnTo>
                  <a:lnTo>
                    <a:pt x="6" y="16"/>
                  </a:lnTo>
                  <a:lnTo>
                    <a:pt x="6" y="16"/>
                  </a:lnTo>
                  <a:lnTo>
                    <a:pt x="0" y="10"/>
                  </a:lnTo>
                  <a:lnTo>
                    <a:pt x="3" y="5"/>
                  </a:lnTo>
                  <a:lnTo>
                    <a:pt x="3" y="5"/>
                  </a:lnTo>
                  <a:lnTo>
                    <a:pt x="6" y="0"/>
                  </a:lnTo>
                  <a:lnTo>
                    <a:pt x="11" y="0"/>
                  </a:lnTo>
                  <a:lnTo>
                    <a:pt x="11" y="0"/>
                  </a:lnTo>
                  <a:lnTo>
                    <a:pt x="14" y="2"/>
                  </a:lnTo>
                  <a:lnTo>
                    <a:pt x="14" y="5"/>
                  </a:lnTo>
                  <a:lnTo>
                    <a:pt x="14" y="10"/>
                  </a:lnTo>
                  <a:lnTo>
                    <a:pt x="14" y="10"/>
                  </a:lnTo>
                  <a:close/>
                </a:path>
              </a:pathLst>
            </a:custGeom>
            <a:noFill/>
            <a:ln w="4763">
              <a:solidFill>
                <a:srgbClr val="8282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5" name="Freeform 58"/>
            <p:cNvSpPr>
              <a:spLocks/>
            </p:cNvSpPr>
            <p:nvPr/>
          </p:nvSpPr>
          <p:spPr bwMode="auto">
            <a:xfrm>
              <a:off x="2476501" y="5253037"/>
              <a:ext cx="34925" cy="34925"/>
            </a:xfrm>
            <a:custGeom>
              <a:avLst/>
              <a:gdLst>
                <a:gd name="T0" fmla="*/ 16 w 22"/>
                <a:gd name="T1" fmla="*/ 0 h 22"/>
                <a:gd name="T2" fmla="*/ 16 w 22"/>
                <a:gd name="T3" fmla="*/ 0 h 22"/>
                <a:gd name="T4" fmla="*/ 11 w 22"/>
                <a:gd name="T5" fmla="*/ 0 h 22"/>
                <a:gd name="T6" fmla="*/ 8 w 22"/>
                <a:gd name="T7" fmla="*/ 0 h 22"/>
                <a:gd name="T8" fmla="*/ 5 w 22"/>
                <a:gd name="T9" fmla="*/ 5 h 22"/>
                <a:gd name="T10" fmla="*/ 5 w 22"/>
                <a:gd name="T11" fmla="*/ 5 h 22"/>
                <a:gd name="T12" fmla="*/ 0 w 22"/>
                <a:gd name="T13" fmla="*/ 11 h 22"/>
                <a:gd name="T14" fmla="*/ 3 w 22"/>
                <a:gd name="T15" fmla="*/ 16 h 22"/>
                <a:gd name="T16" fmla="*/ 3 w 22"/>
                <a:gd name="T17" fmla="*/ 16 h 22"/>
                <a:gd name="T18" fmla="*/ 5 w 22"/>
                <a:gd name="T19" fmla="*/ 22 h 22"/>
                <a:gd name="T20" fmla="*/ 8 w 22"/>
                <a:gd name="T21" fmla="*/ 22 h 22"/>
                <a:gd name="T22" fmla="*/ 11 w 22"/>
                <a:gd name="T23" fmla="*/ 19 h 22"/>
                <a:gd name="T24" fmla="*/ 11 w 22"/>
                <a:gd name="T25" fmla="*/ 19 h 22"/>
                <a:gd name="T26" fmla="*/ 14 w 22"/>
                <a:gd name="T27" fmla="*/ 16 h 22"/>
                <a:gd name="T28" fmla="*/ 14 w 22"/>
                <a:gd name="T29" fmla="*/ 16 h 22"/>
                <a:gd name="T30" fmla="*/ 16 w 22"/>
                <a:gd name="T31" fmla="*/ 16 h 22"/>
                <a:gd name="T32" fmla="*/ 19 w 22"/>
                <a:gd name="T33" fmla="*/ 13 h 22"/>
                <a:gd name="T34" fmla="*/ 19 w 22"/>
                <a:gd name="T35" fmla="*/ 13 h 22"/>
                <a:gd name="T36" fmla="*/ 22 w 22"/>
                <a:gd name="T37" fmla="*/ 8 h 22"/>
                <a:gd name="T38" fmla="*/ 22 w 22"/>
                <a:gd name="T39" fmla="*/ 5 h 22"/>
                <a:gd name="T40" fmla="*/ 22 w 22"/>
                <a:gd name="T41" fmla="*/ 5 h 22"/>
                <a:gd name="T42" fmla="*/ 19 w 22"/>
                <a:gd name="T43" fmla="*/ 0 h 22"/>
                <a:gd name="T44" fmla="*/ 16 w 22"/>
                <a:gd name="T45" fmla="*/ 0 h 22"/>
                <a:gd name="T46" fmla="*/ 16 w 22"/>
                <a:gd name="T4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22">
                  <a:moveTo>
                    <a:pt x="16" y="0"/>
                  </a:moveTo>
                  <a:lnTo>
                    <a:pt x="16" y="0"/>
                  </a:lnTo>
                  <a:lnTo>
                    <a:pt x="11" y="0"/>
                  </a:lnTo>
                  <a:lnTo>
                    <a:pt x="8" y="0"/>
                  </a:lnTo>
                  <a:lnTo>
                    <a:pt x="5" y="5"/>
                  </a:lnTo>
                  <a:lnTo>
                    <a:pt x="5" y="5"/>
                  </a:lnTo>
                  <a:lnTo>
                    <a:pt x="0" y="11"/>
                  </a:lnTo>
                  <a:lnTo>
                    <a:pt x="3" y="16"/>
                  </a:lnTo>
                  <a:lnTo>
                    <a:pt x="3" y="16"/>
                  </a:lnTo>
                  <a:lnTo>
                    <a:pt x="5" y="22"/>
                  </a:lnTo>
                  <a:lnTo>
                    <a:pt x="8" y="22"/>
                  </a:lnTo>
                  <a:lnTo>
                    <a:pt x="11" y="19"/>
                  </a:lnTo>
                  <a:lnTo>
                    <a:pt x="11" y="19"/>
                  </a:lnTo>
                  <a:lnTo>
                    <a:pt x="14" y="16"/>
                  </a:lnTo>
                  <a:lnTo>
                    <a:pt x="14" y="16"/>
                  </a:lnTo>
                  <a:lnTo>
                    <a:pt x="16" y="16"/>
                  </a:lnTo>
                  <a:lnTo>
                    <a:pt x="19" y="13"/>
                  </a:lnTo>
                  <a:lnTo>
                    <a:pt x="19" y="13"/>
                  </a:lnTo>
                  <a:lnTo>
                    <a:pt x="22" y="8"/>
                  </a:lnTo>
                  <a:lnTo>
                    <a:pt x="22" y="5"/>
                  </a:lnTo>
                  <a:lnTo>
                    <a:pt x="22" y="5"/>
                  </a:lnTo>
                  <a:lnTo>
                    <a:pt x="19" y="0"/>
                  </a:lnTo>
                  <a:lnTo>
                    <a:pt x="16" y="0"/>
                  </a:lnTo>
                  <a:lnTo>
                    <a:pt x="16" y="0"/>
                  </a:lnTo>
                  <a:close/>
                </a:path>
              </a:pathLst>
            </a:custGeom>
            <a:noFill/>
            <a:ln w="4763">
              <a:solidFill>
                <a:srgbClr val="8282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6" name="Freeform 59"/>
            <p:cNvSpPr>
              <a:spLocks/>
            </p:cNvSpPr>
            <p:nvPr/>
          </p:nvSpPr>
          <p:spPr bwMode="auto">
            <a:xfrm>
              <a:off x="1873251" y="4178300"/>
              <a:ext cx="166688" cy="239712"/>
            </a:xfrm>
            <a:custGeom>
              <a:avLst/>
              <a:gdLst>
                <a:gd name="T0" fmla="*/ 0 w 105"/>
                <a:gd name="T1" fmla="*/ 73 h 151"/>
                <a:gd name="T2" fmla="*/ 2 w 105"/>
                <a:gd name="T3" fmla="*/ 78 h 151"/>
                <a:gd name="T4" fmla="*/ 2 w 105"/>
                <a:gd name="T5" fmla="*/ 81 h 151"/>
                <a:gd name="T6" fmla="*/ 5 w 105"/>
                <a:gd name="T7" fmla="*/ 86 h 151"/>
                <a:gd name="T8" fmla="*/ 2 w 105"/>
                <a:gd name="T9" fmla="*/ 92 h 151"/>
                <a:gd name="T10" fmla="*/ 5 w 105"/>
                <a:gd name="T11" fmla="*/ 95 h 151"/>
                <a:gd name="T12" fmla="*/ 2 w 105"/>
                <a:gd name="T13" fmla="*/ 95 h 151"/>
                <a:gd name="T14" fmla="*/ 2 w 105"/>
                <a:gd name="T15" fmla="*/ 97 h 151"/>
                <a:gd name="T16" fmla="*/ 5 w 105"/>
                <a:gd name="T17" fmla="*/ 111 h 151"/>
                <a:gd name="T18" fmla="*/ 5 w 105"/>
                <a:gd name="T19" fmla="*/ 116 h 151"/>
                <a:gd name="T20" fmla="*/ 5 w 105"/>
                <a:gd name="T21" fmla="*/ 124 h 151"/>
                <a:gd name="T22" fmla="*/ 2 w 105"/>
                <a:gd name="T23" fmla="*/ 132 h 151"/>
                <a:gd name="T24" fmla="*/ 5 w 105"/>
                <a:gd name="T25" fmla="*/ 130 h 151"/>
                <a:gd name="T26" fmla="*/ 8 w 105"/>
                <a:gd name="T27" fmla="*/ 132 h 151"/>
                <a:gd name="T28" fmla="*/ 11 w 105"/>
                <a:gd name="T29" fmla="*/ 132 h 151"/>
                <a:gd name="T30" fmla="*/ 13 w 105"/>
                <a:gd name="T31" fmla="*/ 132 h 151"/>
                <a:gd name="T32" fmla="*/ 16 w 105"/>
                <a:gd name="T33" fmla="*/ 130 h 151"/>
                <a:gd name="T34" fmla="*/ 16 w 105"/>
                <a:gd name="T35" fmla="*/ 130 h 151"/>
                <a:gd name="T36" fmla="*/ 21 w 105"/>
                <a:gd name="T37" fmla="*/ 132 h 151"/>
                <a:gd name="T38" fmla="*/ 24 w 105"/>
                <a:gd name="T39" fmla="*/ 132 h 151"/>
                <a:gd name="T40" fmla="*/ 27 w 105"/>
                <a:gd name="T41" fmla="*/ 135 h 151"/>
                <a:gd name="T42" fmla="*/ 29 w 105"/>
                <a:gd name="T43" fmla="*/ 138 h 151"/>
                <a:gd name="T44" fmla="*/ 32 w 105"/>
                <a:gd name="T45" fmla="*/ 140 h 151"/>
                <a:gd name="T46" fmla="*/ 32 w 105"/>
                <a:gd name="T47" fmla="*/ 143 h 151"/>
                <a:gd name="T48" fmla="*/ 32 w 105"/>
                <a:gd name="T49" fmla="*/ 146 h 151"/>
                <a:gd name="T50" fmla="*/ 37 w 105"/>
                <a:gd name="T51" fmla="*/ 151 h 151"/>
                <a:gd name="T52" fmla="*/ 40 w 105"/>
                <a:gd name="T53" fmla="*/ 146 h 151"/>
                <a:gd name="T54" fmla="*/ 43 w 105"/>
                <a:gd name="T55" fmla="*/ 143 h 151"/>
                <a:gd name="T56" fmla="*/ 46 w 105"/>
                <a:gd name="T57" fmla="*/ 140 h 151"/>
                <a:gd name="T58" fmla="*/ 48 w 105"/>
                <a:gd name="T59" fmla="*/ 143 h 151"/>
                <a:gd name="T60" fmla="*/ 51 w 105"/>
                <a:gd name="T61" fmla="*/ 146 h 151"/>
                <a:gd name="T62" fmla="*/ 62 w 105"/>
                <a:gd name="T63" fmla="*/ 146 h 151"/>
                <a:gd name="T64" fmla="*/ 62 w 105"/>
                <a:gd name="T65" fmla="*/ 143 h 151"/>
                <a:gd name="T66" fmla="*/ 64 w 105"/>
                <a:gd name="T67" fmla="*/ 143 h 151"/>
                <a:gd name="T68" fmla="*/ 67 w 105"/>
                <a:gd name="T69" fmla="*/ 143 h 151"/>
                <a:gd name="T70" fmla="*/ 67 w 105"/>
                <a:gd name="T71" fmla="*/ 146 h 151"/>
                <a:gd name="T72" fmla="*/ 94 w 105"/>
                <a:gd name="T73" fmla="*/ 146 h 151"/>
                <a:gd name="T74" fmla="*/ 100 w 105"/>
                <a:gd name="T75" fmla="*/ 132 h 151"/>
                <a:gd name="T76" fmla="*/ 94 w 105"/>
                <a:gd name="T77" fmla="*/ 124 h 151"/>
                <a:gd name="T78" fmla="*/ 94 w 105"/>
                <a:gd name="T79" fmla="*/ 30 h 151"/>
                <a:gd name="T80" fmla="*/ 70 w 105"/>
                <a:gd name="T81" fmla="*/ 0 h 151"/>
                <a:gd name="T82" fmla="*/ 43 w 105"/>
                <a:gd name="T83" fmla="*/ 16 h 151"/>
                <a:gd name="T84" fmla="*/ 40 w 105"/>
                <a:gd name="T85" fmla="*/ 43 h 151"/>
                <a:gd name="T86" fmla="*/ 40 w 105"/>
                <a:gd name="T87" fmla="*/ 46 h 151"/>
                <a:gd name="T88" fmla="*/ 35 w 105"/>
                <a:gd name="T89" fmla="*/ 49 h 151"/>
                <a:gd name="T90" fmla="*/ 32 w 105"/>
                <a:gd name="T91" fmla="*/ 57 h 151"/>
                <a:gd name="T92" fmla="*/ 32 w 105"/>
                <a:gd name="T93" fmla="*/ 70 h 151"/>
                <a:gd name="T94" fmla="*/ 5 w 105"/>
                <a:gd name="T95" fmla="*/ 70 h 151"/>
                <a:gd name="T96" fmla="*/ 0 w 105"/>
                <a:gd name="T97" fmla="*/ 7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 h="151">
                  <a:moveTo>
                    <a:pt x="0" y="73"/>
                  </a:moveTo>
                  <a:lnTo>
                    <a:pt x="0" y="73"/>
                  </a:lnTo>
                  <a:lnTo>
                    <a:pt x="0" y="78"/>
                  </a:lnTo>
                  <a:lnTo>
                    <a:pt x="2" y="78"/>
                  </a:lnTo>
                  <a:lnTo>
                    <a:pt x="2" y="78"/>
                  </a:lnTo>
                  <a:lnTo>
                    <a:pt x="2" y="81"/>
                  </a:lnTo>
                  <a:lnTo>
                    <a:pt x="5" y="86"/>
                  </a:lnTo>
                  <a:lnTo>
                    <a:pt x="5" y="86"/>
                  </a:lnTo>
                  <a:lnTo>
                    <a:pt x="2" y="92"/>
                  </a:lnTo>
                  <a:lnTo>
                    <a:pt x="2" y="92"/>
                  </a:lnTo>
                  <a:lnTo>
                    <a:pt x="2" y="95"/>
                  </a:lnTo>
                  <a:lnTo>
                    <a:pt x="5" y="95"/>
                  </a:lnTo>
                  <a:lnTo>
                    <a:pt x="5" y="95"/>
                  </a:lnTo>
                  <a:lnTo>
                    <a:pt x="2" y="95"/>
                  </a:lnTo>
                  <a:lnTo>
                    <a:pt x="2" y="97"/>
                  </a:lnTo>
                  <a:lnTo>
                    <a:pt x="2" y="97"/>
                  </a:lnTo>
                  <a:lnTo>
                    <a:pt x="5" y="105"/>
                  </a:lnTo>
                  <a:lnTo>
                    <a:pt x="5" y="111"/>
                  </a:lnTo>
                  <a:lnTo>
                    <a:pt x="5" y="116"/>
                  </a:lnTo>
                  <a:lnTo>
                    <a:pt x="5" y="116"/>
                  </a:lnTo>
                  <a:lnTo>
                    <a:pt x="5" y="121"/>
                  </a:lnTo>
                  <a:lnTo>
                    <a:pt x="5" y="124"/>
                  </a:lnTo>
                  <a:lnTo>
                    <a:pt x="2" y="127"/>
                  </a:lnTo>
                  <a:lnTo>
                    <a:pt x="2" y="132"/>
                  </a:lnTo>
                  <a:lnTo>
                    <a:pt x="2" y="132"/>
                  </a:lnTo>
                  <a:lnTo>
                    <a:pt x="5" y="130"/>
                  </a:lnTo>
                  <a:lnTo>
                    <a:pt x="8" y="132"/>
                  </a:lnTo>
                  <a:lnTo>
                    <a:pt x="8" y="132"/>
                  </a:lnTo>
                  <a:lnTo>
                    <a:pt x="8" y="132"/>
                  </a:lnTo>
                  <a:lnTo>
                    <a:pt x="11" y="132"/>
                  </a:lnTo>
                  <a:lnTo>
                    <a:pt x="11" y="132"/>
                  </a:lnTo>
                  <a:lnTo>
                    <a:pt x="13" y="132"/>
                  </a:lnTo>
                  <a:lnTo>
                    <a:pt x="13" y="132"/>
                  </a:lnTo>
                  <a:lnTo>
                    <a:pt x="16" y="130"/>
                  </a:lnTo>
                  <a:lnTo>
                    <a:pt x="16" y="130"/>
                  </a:lnTo>
                  <a:lnTo>
                    <a:pt x="16" y="130"/>
                  </a:lnTo>
                  <a:lnTo>
                    <a:pt x="19" y="130"/>
                  </a:lnTo>
                  <a:lnTo>
                    <a:pt x="21" y="132"/>
                  </a:lnTo>
                  <a:lnTo>
                    <a:pt x="21" y="132"/>
                  </a:lnTo>
                  <a:lnTo>
                    <a:pt x="24" y="132"/>
                  </a:lnTo>
                  <a:lnTo>
                    <a:pt x="24" y="135"/>
                  </a:lnTo>
                  <a:lnTo>
                    <a:pt x="27" y="135"/>
                  </a:lnTo>
                  <a:lnTo>
                    <a:pt x="29" y="138"/>
                  </a:lnTo>
                  <a:lnTo>
                    <a:pt x="29" y="138"/>
                  </a:lnTo>
                  <a:lnTo>
                    <a:pt x="29" y="138"/>
                  </a:lnTo>
                  <a:lnTo>
                    <a:pt x="32" y="140"/>
                  </a:lnTo>
                  <a:lnTo>
                    <a:pt x="32" y="140"/>
                  </a:lnTo>
                  <a:lnTo>
                    <a:pt x="32" y="143"/>
                  </a:lnTo>
                  <a:lnTo>
                    <a:pt x="32" y="146"/>
                  </a:lnTo>
                  <a:lnTo>
                    <a:pt x="32" y="146"/>
                  </a:lnTo>
                  <a:lnTo>
                    <a:pt x="35" y="148"/>
                  </a:lnTo>
                  <a:lnTo>
                    <a:pt x="37" y="151"/>
                  </a:lnTo>
                  <a:lnTo>
                    <a:pt x="37" y="151"/>
                  </a:lnTo>
                  <a:lnTo>
                    <a:pt x="40" y="146"/>
                  </a:lnTo>
                  <a:lnTo>
                    <a:pt x="43" y="143"/>
                  </a:lnTo>
                  <a:lnTo>
                    <a:pt x="43" y="143"/>
                  </a:lnTo>
                  <a:lnTo>
                    <a:pt x="46" y="143"/>
                  </a:lnTo>
                  <a:lnTo>
                    <a:pt x="46" y="140"/>
                  </a:lnTo>
                  <a:lnTo>
                    <a:pt x="46" y="140"/>
                  </a:lnTo>
                  <a:lnTo>
                    <a:pt x="48" y="143"/>
                  </a:lnTo>
                  <a:lnTo>
                    <a:pt x="51" y="146"/>
                  </a:lnTo>
                  <a:lnTo>
                    <a:pt x="51" y="146"/>
                  </a:lnTo>
                  <a:lnTo>
                    <a:pt x="56" y="146"/>
                  </a:lnTo>
                  <a:lnTo>
                    <a:pt x="62" y="146"/>
                  </a:lnTo>
                  <a:lnTo>
                    <a:pt x="62" y="146"/>
                  </a:lnTo>
                  <a:lnTo>
                    <a:pt x="62" y="143"/>
                  </a:lnTo>
                  <a:lnTo>
                    <a:pt x="64" y="143"/>
                  </a:lnTo>
                  <a:lnTo>
                    <a:pt x="64" y="143"/>
                  </a:lnTo>
                  <a:lnTo>
                    <a:pt x="67" y="143"/>
                  </a:lnTo>
                  <a:lnTo>
                    <a:pt x="67" y="143"/>
                  </a:lnTo>
                  <a:lnTo>
                    <a:pt x="64" y="146"/>
                  </a:lnTo>
                  <a:lnTo>
                    <a:pt x="67" y="146"/>
                  </a:lnTo>
                  <a:lnTo>
                    <a:pt x="67" y="146"/>
                  </a:lnTo>
                  <a:lnTo>
                    <a:pt x="94" y="146"/>
                  </a:lnTo>
                  <a:lnTo>
                    <a:pt x="100" y="132"/>
                  </a:lnTo>
                  <a:lnTo>
                    <a:pt x="100" y="132"/>
                  </a:lnTo>
                  <a:lnTo>
                    <a:pt x="97" y="130"/>
                  </a:lnTo>
                  <a:lnTo>
                    <a:pt x="94" y="124"/>
                  </a:lnTo>
                  <a:lnTo>
                    <a:pt x="94" y="124"/>
                  </a:lnTo>
                  <a:lnTo>
                    <a:pt x="94" y="30"/>
                  </a:lnTo>
                  <a:lnTo>
                    <a:pt x="105" y="30"/>
                  </a:lnTo>
                  <a:lnTo>
                    <a:pt x="70" y="0"/>
                  </a:lnTo>
                  <a:lnTo>
                    <a:pt x="70" y="16"/>
                  </a:lnTo>
                  <a:lnTo>
                    <a:pt x="43" y="16"/>
                  </a:lnTo>
                  <a:lnTo>
                    <a:pt x="43" y="16"/>
                  </a:lnTo>
                  <a:lnTo>
                    <a:pt x="40" y="43"/>
                  </a:lnTo>
                  <a:lnTo>
                    <a:pt x="40" y="43"/>
                  </a:lnTo>
                  <a:lnTo>
                    <a:pt x="40" y="46"/>
                  </a:lnTo>
                  <a:lnTo>
                    <a:pt x="37" y="49"/>
                  </a:lnTo>
                  <a:lnTo>
                    <a:pt x="35" y="49"/>
                  </a:lnTo>
                  <a:lnTo>
                    <a:pt x="32" y="57"/>
                  </a:lnTo>
                  <a:lnTo>
                    <a:pt x="32" y="57"/>
                  </a:lnTo>
                  <a:lnTo>
                    <a:pt x="32" y="70"/>
                  </a:lnTo>
                  <a:lnTo>
                    <a:pt x="32" y="70"/>
                  </a:lnTo>
                  <a:lnTo>
                    <a:pt x="5" y="70"/>
                  </a:lnTo>
                  <a:lnTo>
                    <a:pt x="5" y="70"/>
                  </a:lnTo>
                  <a:lnTo>
                    <a:pt x="2" y="70"/>
                  </a:lnTo>
                  <a:lnTo>
                    <a:pt x="0" y="73"/>
                  </a:lnTo>
                  <a:lnTo>
                    <a:pt x="0" y="73"/>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0"/>
            <p:cNvSpPr>
              <a:spLocks/>
            </p:cNvSpPr>
            <p:nvPr/>
          </p:nvSpPr>
          <p:spPr bwMode="auto">
            <a:xfrm>
              <a:off x="2032001" y="4418013"/>
              <a:ext cx="106363" cy="103187"/>
            </a:xfrm>
            <a:custGeom>
              <a:avLst/>
              <a:gdLst>
                <a:gd name="T0" fmla="*/ 48 w 67"/>
                <a:gd name="T1" fmla="*/ 3 h 65"/>
                <a:gd name="T2" fmla="*/ 51 w 67"/>
                <a:gd name="T3" fmla="*/ 14 h 65"/>
                <a:gd name="T4" fmla="*/ 53 w 67"/>
                <a:gd name="T5" fmla="*/ 16 h 65"/>
                <a:gd name="T6" fmla="*/ 53 w 67"/>
                <a:gd name="T7" fmla="*/ 19 h 65"/>
                <a:gd name="T8" fmla="*/ 53 w 67"/>
                <a:gd name="T9" fmla="*/ 22 h 65"/>
                <a:gd name="T10" fmla="*/ 56 w 67"/>
                <a:gd name="T11" fmla="*/ 24 h 65"/>
                <a:gd name="T12" fmla="*/ 67 w 67"/>
                <a:gd name="T13" fmla="*/ 30 h 65"/>
                <a:gd name="T14" fmla="*/ 67 w 67"/>
                <a:gd name="T15" fmla="*/ 30 h 65"/>
                <a:gd name="T16" fmla="*/ 64 w 67"/>
                <a:gd name="T17" fmla="*/ 33 h 65"/>
                <a:gd name="T18" fmla="*/ 67 w 67"/>
                <a:gd name="T19" fmla="*/ 35 h 65"/>
                <a:gd name="T20" fmla="*/ 59 w 67"/>
                <a:gd name="T21" fmla="*/ 41 h 65"/>
                <a:gd name="T22" fmla="*/ 56 w 67"/>
                <a:gd name="T23" fmla="*/ 43 h 65"/>
                <a:gd name="T24" fmla="*/ 56 w 67"/>
                <a:gd name="T25" fmla="*/ 49 h 65"/>
                <a:gd name="T26" fmla="*/ 53 w 67"/>
                <a:gd name="T27" fmla="*/ 46 h 65"/>
                <a:gd name="T28" fmla="*/ 51 w 67"/>
                <a:gd name="T29" fmla="*/ 46 h 65"/>
                <a:gd name="T30" fmla="*/ 45 w 67"/>
                <a:gd name="T31" fmla="*/ 46 h 65"/>
                <a:gd name="T32" fmla="*/ 43 w 67"/>
                <a:gd name="T33" fmla="*/ 46 h 65"/>
                <a:gd name="T34" fmla="*/ 35 w 67"/>
                <a:gd name="T35" fmla="*/ 49 h 65"/>
                <a:gd name="T36" fmla="*/ 24 w 67"/>
                <a:gd name="T37" fmla="*/ 49 h 65"/>
                <a:gd name="T38" fmla="*/ 21 w 67"/>
                <a:gd name="T39" fmla="*/ 54 h 65"/>
                <a:gd name="T40" fmla="*/ 24 w 67"/>
                <a:gd name="T41" fmla="*/ 57 h 65"/>
                <a:gd name="T42" fmla="*/ 24 w 67"/>
                <a:gd name="T43" fmla="*/ 59 h 65"/>
                <a:gd name="T44" fmla="*/ 24 w 67"/>
                <a:gd name="T45" fmla="*/ 65 h 65"/>
                <a:gd name="T46" fmla="*/ 21 w 67"/>
                <a:gd name="T47" fmla="*/ 62 h 65"/>
                <a:gd name="T48" fmla="*/ 18 w 67"/>
                <a:gd name="T49" fmla="*/ 62 h 65"/>
                <a:gd name="T50" fmla="*/ 10 w 67"/>
                <a:gd name="T51" fmla="*/ 62 h 65"/>
                <a:gd name="T52" fmla="*/ 5 w 67"/>
                <a:gd name="T53" fmla="*/ 62 h 65"/>
                <a:gd name="T54" fmla="*/ 2 w 67"/>
                <a:gd name="T55" fmla="*/ 59 h 65"/>
                <a:gd name="T56" fmla="*/ 0 w 67"/>
                <a:gd name="T57" fmla="*/ 57 h 65"/>
                <a:gd name="T58" fmla="*/ 2 w 67"/>
                <a:gd name="T59" fmla="*/ 46 h 65"/>
                <a:gd name="T60" fmla="*/ 5 w 67"/>
                <a:gd name="T61" fmla="*/ 41 h 65"/>
                <a:gd name="T62" fmla="*/ 2 w 67"/>
                <a:gd name="T63" fmla="*/ 41 h 65"/>
                <a:gd name="T64" fmla="*/ 5 w 67"/>
                <a:gd name="T65" fmla="*/ 38 h 65"/>
                <a:gd name="T66" fmla="*/ 13 w 67"/>
                <a:gd name="T67" fmla="*/ 30 h 65"/>
                <a:gd name="T68" fmla="*/ 13 w 67"/>
                <a:gd name="T69" fmla="*/ 27 h 65"/>
                <a:gd name="T70" fmla="*/ 13 w 67"/>
                <a:gd name="T71" fmla="*/ 24 h 65"/>
                <a:gd name="T72" fmla="*/ 16 w 67"/>
                <a:gd name="T73" fmla="*/ 22 h 65"/>
                <a:gd name="T74" fmla="*/ 16 w 67"/>
                <a:gd name="T75" fmla="*/ 16 h 65"/>
                <a:gd name="T76" fmla="*/ 21 w 67"/>
                <a:gd name="T77" fmla="*/ 14 h 65"/>
                <a:gd name="T78" fmla="*/ 27 w 67"/>
                <a:gd name="T79" fmla="*/ 14 h 65"/>
                <a:gd name="T80" fmla="*/ 29 w 67"/>
                <a:gd name="T81" fmla="*/ 11 h 65"/>
                <a:gd name="T82" fmla="*/ 27 w 67"/>
                <a:gd name="T83" fmla="*/ 11 h 65"/>
                <a:gd name="T84" fmla="*/ 32 w 67"/>
                <a:gd name="T85" fmla="*/ 6 h 65"/>
                <a:gd name="T86" fmla="*/ 35 w 67"/>
                <a:gd name="T87" fmla="*/ 3 h 65"/>
                <a:gd name="T88" fmla="*/ 40 w 67"/>
                <a:gd name="T89" fmla="*/ 3 h 65"/>
                <a:gd name="T90" fmla="*/ 40 w 67"/>
                <a:gd name="T91" fmla="*/ 0 h 65"/>
                <a:gd name="T92" fmla="*/ 48 w 67"/>
                <a:gd name="T93"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65">
                  <a:moveTo>
                    <a:pt x="48" y="3"/>
                  </a:moveTo>
                  <a:lnTo>
                    <a:pt x="48" y="3"/>
                  </a:lnTo>
                  <a:lnTo>
                    <a:pt x="48" y="11"/>
                  </a:lnTo>
                  <a:lnTo>
                    <a:pt x="51" y="14"/>
                  </a:lnTo>
                  <a:lnTo>
                    <a:pt x="53" y="16"/>
                  </a:lnTo>
                  <a:lnTo>
                    <a:pt x="53" y="16"/>
                  </a:lnTo>
                  <a:lnTo>
                    <a:pt x="56" y="19"/>
                  </a:lnTo>
                  <a:lnTo>
                    <a:pt x="53" y="19"/>
                  </a:lnTo>
                  <a:lnTo>
                    <a:pt x="53" y="19"/>
                  </a:lnTo>
                  <a:lnTo>
                    <a:pt x="53" y="22"/>
                  </a:lnTo>
                  <a:lnTo>
                    <a:pt x="56" y="24"/>
                  </a:lnTo>
                  <a:lnTo>
                    <a:pt x="56" y="24"/>
                  </a:lnTo>
                  <a:lnTo>
                    <a:pt x="64" y="27"/>
                  </a:lnTo>
                  <a:lnTo>
                    <a:pt x="67" y="30"/>
                  </a:lnTo>
                  <a:lnTo>
                    <a:pt x="67" y="30"/>
                  </a:lnTo>
                  <a:lnTo>
                    <a:pt x="67" y="30"/>
                  </a:lnTo>
                  <a:lnTo>
                    <a:pt x="67" y="30"/>
                  </a:lnTo>
                  <a:lnTo>
                    <a:pt x="64" y="33"/>
                  </a:lnTo>
                  <a:lnTo>
                    <a:pt x="67" y="35"/>
                  </a:lnTo>
                  <a:lnTo>
                    <a:pt x="67" y="35"/>
                  </a:lnTo>
                  <a:lnTo>
                    <a:pt x="62" y="38"/>
                  </a:lnTo>
                  <a:lnTo>
                    <a:pt x="59" y="41"/>
                  </a:lnTo>
                  <a:lnTo>
                    <a:pt x="59" y="41"/>
                  </a:lnTo>
                  <a:lnTo>
                    <a:pt x="56" y="43"/>
                  </a:lnTo>
                  <a:lnTo>
                    <a:pt x="56" y="43"/>
                  </a:lnTo>
                  <a:lnTo>
                    <a:pt x="56" y="49"/>
                  </a:lnTo>
                  <a:lnTo>
                    <a:pt x="56" y="46"/>
                  </a:lnTo>
                  <a:lnTo>
                    <a:pt x="53" y="46"/>
                  </a:lnTo>
                  <a:lnTo>
                    <a:pt x="53" y="46"/>
                  </a:lnTo>
                  <a:lnTo>
                    <a:pt x="51" y="46"/>
                  </a:lnTo>
                  <a:lnTo>
                    <a:pt x="45" y="46"/>
                  </a:lnTo>
                  <a:lnTo>
                    <a:pt x="45" y="46"/>
                  </a:lnTo>
                  <a:lnTo>
                    <a:pt x="43" y="46"/>
                  </a:lnTo>
                  <a:lnTo>
                    <a:pt x="43" y="46"/>
                  </a:lnTo>
                  <a:lnTo>
                    <a:pt x="43" y="46"/>
                  </a:lnTo>
                  <a:lnTo>
                    <a:pt x="35" y="49"/>
                  </a:lnTo>
                  <a:lnTo>
                    <a:pt x="24" y="49"/>
                  </a:lnTo>
                  <a:lnTo>
                    <a:pt x="24" y="49"/>
                  </a:lnTo>
                  <a:lnTo>
                    <a:pt x="21" y="51"/>
                  </a:lnTo>
                  <a:lnTo>
                    <a:pt x="21" y="54"/>
                  </a:lnTo>
                  <a:lnTo>
                    <a:pt x="21" y="54"/>
                  </a:lnTo>
                  <a:lnTo>
                    <a:pt x="24" y="57"/>
                  </a:lnTo>
                  <a:lnTo>
                    <a:pt x="24" y="59"/>
                  </a:lnTo>
                  <a:lnTo>
                    <a:pt x="24" y="59"/>
                  </a:lnTo>
                  <a:lnTo>
                    <a:pt x="24" y="62"/>
                  </a:lnTo>
                  <a:lnTo>
                    <a:pt x="24" y="65"/>
                  </a:lnTo>
                  <a:lnTo>
                    <a:pt x="24" y="65"/>
                  </a:lnTo>
                  <a:lnTo>
                    <a:pt x="21" y="62"/>
                  </a:lnTo>
                  <a:lnTo>
                    <a:pt x="18" y="62"/>
                  </a:lnTo>
                  <a:lnTo>
                    <a:pt x="18" y="62"/>
                  </a:lnTo>
                  <a:lnTo>
                    <a:pt x="16" y="62"/>
                  </a:lnTo>
                  <a:lnTo>
                    <a:pt x="10" y="62"/>
                  </a:lnTo>
                  <a:lnTo>
                    <a:pt x="10" y="62"/>
                  </a:lnTo>
                  <a:lnTo>
                    <a:pt x="5" y="62"/>
                  </a:lnTo>
                  <a:lnTo>
                    <a:pt x="5" y="62"/>
                  </a:lnTo>
                  <a:lnTo>
                    <a:pt x="2" y="59"/>
                  </a:lnTo>
                  <a:lnTo>
                    <a:pt x="0" y="57"/>
                  </a:lnTo>
                  <a:lnTo>
                    <a:pt x="0" y="57"/>
                  </a:lnTo>
                  <a:lnTo>
                    <a:pt x="0" y="49"/>
                  </a:lnTo>
                  <a:lnTo>
                    <a:pt x="2" y="46"/>
                  </a:lnTo>
                  <a:lnTo>
                    <a:pt x="2" y="43"/>
                  </a:lnTo>
                  <a:lnTo>
                    <a:pt x="5" y="41"/>
                  </a:lnTo>
                  <a:lnTo>
                    <a:pt x="5" y="41"/>
                  </a:lnTo>
                  <a:lnTo>
                    <a:pt x="2" y="41"/>
                  </a:lnTo>
                  <a:lnTo>
                    <a:pt x="5" y="38"/>
                  </a:lnTo>
                  <a:lnTo>
                    <a:pt x="5" y="38"/>
                  </a:lnTo>
                  <a:lnTo>
                    <a:pt x="10" y="33"/>
                  </a:lnTo>
                  <a:lnTo>
                    <a:pt x="13" y="30"/>
                  </a:lnTo>
                  <a:lnTo>
                    <a:pt x="13" y="27"/>
                  </a:lnTo>
                  <a:lnTo>
                    <a:pt x="13" y="27"/>
                  </a:lnTo>
                  <a:lnTo>
                    <a:pt x="13" y="24"/>
                  </a:lnTo>
                  <a:lnTo>
                    <a:pt x="13" y="24"/>
                  </a:lnTo>
                  <a:lnTo>
                    <a:pt x="16" y="24"/>
                  </a:lnTo>
                  <a:lnTo>
                    <a:pt x="16" y="22"/>
                  </a:lnTo>
                  <a:lnTo>
                    <a:pt x="16" y="22"/>
                  </a:lnTo>
                  <a:lnTo>
                    <a:pt x="16" y="16"/>
                  </a:lnTo>
                  <a:lnTo>
                    <a:pt x="18" y="14"/>
                  </a:lnTo>
                  <a:lnTo>
                    <a:pt x="21" y="14"/>
                  </a:lnTo>
                  <a:lnTo>
                    <a:pt x="21" y="14"/>
                  </a:lnTo>
                  <a:lnTo>
                    <a:pt x="27" y="14"/>
                  </a:lnTo>
                  <a:lnTo>
                    <a:pt x="29" y="14"/>
                  </a:lnTo>
                  <a:lnTo>
                    <a:pt x="29" y="11"/>
                  </a:lnTo>
                  <a:lnTo>
                    <a:pt x="29" y="11"/>
                  </a:lnTo>
                  <a:lnTo>
                    <a:pt x="27" y="11"/>
                  </a:lnTo>
                  <a:lnTo>
                    <a:pt x="29" y="8"/>
                  </a:lnTo>
                  <a:lnTo>
                    <a:pt x="32" y="6"/>
                  </a:lnTo>
                  <a:lnTo>
                    <a:pt x="32" y="6"/>
                  </a:lnTo>
                  <a:lnTo>
                    <a:pt x="35" y="3"/>
                  </a:lnTo>
                  <a:lnTo>
                    <a:pt x="37" y="3"/>
                  </a:lnTo>
                  <a:lnTo>
                    <a:pt x="40" y="3"/>
                  </a:lnTo>
                  <a:lnTo>
                    <a:pt x="40" y="0"/>
                  </a:lnTo>
                  <a:lnTo>
                    <a:pt x="40" y="0"/>
                  </a:lnTo>
                  <a:lnTo>
                    <a:pt x="43" y="0"/>
                  </a:lnTo>
                  <a:lnTo>
                    <a:pt x="48" y="3"/>
                  </a:lnTo>
                  <a:lnTo>
                    <a:pt x="48" y="3"/>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1"/>
            <p:cNvSpPr>
              <a:spLocks/>
            </p:cNvSpPr>
            <p:nvPr/>
          </p:nvSpPr>
          <p:spPr bwMode="auto">
            <a:xfrm>
              <a:off x="1931989" y="4225925"/>
              <a:ext cx="236538" cy="282575"/>
            </a:xfrm>
            <a:custGeom>
              <a:avLst/>
              <a:gdLst>
                <a:gd name="T0" fmla="*/ 63 w 149"/>
                <a:gd name="T1" fmla="*/ 170 h 178"/>
                <a:gd name="T2" fmla="*/ 68 w 149"/>
                <a:gd name="T3" fmla="*/ 162 h 178"/>
                <a:gd name="T4" fmla="*/ 68 w 149"/>
                <a:gd name="T5" fmla="*/ 159 h 178"/>
                <a:gd name="T6" fmla="*/ 76 w 149"/>
                <a:gd name="T7" fmla="*/ 151 h 178"/>
                <a:gd name="T8" fmla="*/ 76 w 149"/>
                <a:gd name="T9" fmla="*/ 145 h 178"/>
                <a:gd name="T10" fmla="*/ 79 w 149"/>
                <a:gd name="T11" fmla="*/ 143 h 178"/>
                <a:gd name="T12" fmla="*/ 81 w 149"/>
                <a:gd name="T13" fmla="*/ 135 h 178"/>
                <a:gd name="T14" fmla="*/ 90 w 149"/>
                <a:gd name="T15" fmla="*/ 135 h 178"/>
                <a:gd name="T16" fmla="*/ 92 w 149"/>
                <a:gd name="T17" fmla="*/ 132 h 178"/>
                <a:gd name="T18" fmla="*/ 95 w 149"/>
                <a:gd name="T19" fmla="*/ 127 h 178"/>
                <a:gd name="T20" fmla="*/ 100 w 149"/>
                <a:gd name="T21" fmla="*/ 124 h 178"/>
                <a:gd name="T22" fmla="*/ 103 w 149"/>
                <a:gd name="T23" fmla="*/ 121 h 178"/>
                <a:gd name="T24" fmla="*/ 111 w 149"/>
                <a:gd name="T25" fmla="*/ 124 h 178"/>
                <a:gd name="T26" fmla="*/ 114 w 149"/>
                <a:gd name="T27" fmla="*/ 121 h 178"/>
                <a:gd name="T28" fmla="*/ 122 w 149"/>
                <a:gd name="T29" fmla="*/ 118 h 178"/>
                <a:gd name="T30" fmla="*/ 127 w 149"/>
                <a:gd name="T31" fmla="*/ 116 h 178"/>
                <a:gd name="T32" fmla="*/ 135 w 149"/>
                <a:gd name="T33" fmla="*/ 113 h 178"/>
                <a:gd name="T34" fmla="*/ 146 w 149"/>
                <a:gd name="T35" fmla="*/ 108 h 178"/>
                <a:gd name="T36" fmla="*/ 146 w 149"/>
                <a:gd name="T37" fmla="*/ 100 h 178"/>
                <a:gd name="T38" fmla="*/ 149 w 149"/>
                <a:gd name="T39" fmla="*/ 94 h 178"/>
                <a:gd name="T40" fmla="*/ 149 w 149"/>
                <a:gd name="T41" fmla="*/ 70 h 178"/>
                <a:gd name="T42" fmla="*/ 138 w 149"/>
                <a:gd name="T43" fmla="*/ 73 h 178"/>
                <a:gd name="T44" fmla="*/ 141 w 149"/>
                <a:gd name="T45" fmla="*/ 62 h 178"/>
                <a:gd name="T46" fmla="*/ 138 w 149"/>
                <a:gd name="T47" fmla="*/ 59 h 178"/>
                <a:gd name="T48" fmla="*/ 133 w 149"/>
                <a:gd name="T49" fmla="*/ 56 h 178"/>
                <a:gd name="T50" fmla="*/ 133 w 149"/>
                <a:gd name="T51" fmla="*/ 54 h 178"/>
                <a:gd name="T52" fmla="*/ 127 w 149"/>
                <a:gd name="T53" fmla="*/ 51 h 178"/>
                <a:gd name="T54" fmla="*/ 57 w 149"/>
                <a:gd name="T55" fmla="*/ 0 h 178"/>
                <a:gd name="T56" fmla="*/ 57 w 149"/>
                <a:gd name="T57" fmla="*/ 94 h 178"/>
                <a:gd name="T58" fmla="*/ 57 w 149"/>
                <a:gd name="T59" fmla="*/ 116 h 178"/>
                <a:gd name="T60" fmla="*/ 30 w 149"/>
                <a:gd name="T61" fmla="*/ 116 h 178"/>
                <a:gd name="T62" fmla="*/ 30 w 149"/>
                <a:gd name="T63" fmla="*/ 113 h 178"/>
                <a:gd name="T64" fmla="*/ 25 w 149"/>
                <a:gd name="T65" fmla="*/ 113 h 178"/>
                <a:gd name="T66" fmla="*/ 19 w 149"/>
                <a:gd name="T67" fmla="*/ 116 h 178"/>
                <a:gd name="T68" fmla="*/ 11 w 149"/>
                <a:gd name="T69" fmla="*/ 113 h 178"/>
                <a:gd name="T70" fmla="*/ 9 w 149"/>
                <a:gd name="T71" fmla="*/ 113 h 178"/>
                <a:gd name="T72" fmla="*/ 3 w 149"/>
                <a:gd name="T73" fmla="*/ 116 h 178"/>
                <a:gd name="T74" fmla="*/ 0 w 149"/>
                <a:gd name="T75" fmla="*/ 124 h 178"/>
                <a:gd name="T76" fmla="*/ 3 w 149"/>
                <a:gd name="T77" fmla="*/ 137 h 178"/>
                <a:gd name="T78" fmla="*/ 6 w 149"/>
                <a:gd name="T79" fmla="*/ 137 h 178"/>
                <a:gd name="T80" fmla="*/ 6 w 149"/>
                <a:gd name="T81" fmla="*/ 151 h 178"/>
                <a:gd name="T82" fmla="*/ 11 w 149"/>
                <a:gd name="T83" fmla="*/ 154 h 178"/>
                <a:gd name="T84" fmla="*/ 14 w 149"/>
                <a:gd name="T85" fmla="*/ 154 h 178"/>
                <a:gd name="T86" fmla="*/ 17 w 149"/>
                <a:gd name="T87" fmla="*/ 156 h 178"/>
                <a:gd name="T88" fmla="*/ 19 w 149"/>
                <a:gd name="T89" fmla="*/ 154 h 178"/>
                <a:gd name="T90" fmla="*/ 25 w 149"/>
                <a:gd name="T91" fmla="*/ 151 h 178"/>
                <a:gd name="T92" fmla="*/ 30 w 149"/>
                <a:gd name="T93" fmla="*/ 154 h 178"/>
                <a:gd name="T94" fmla="*/ 30 w 149"/>
                <a:gd name="T95" fmla="*/ 159 h 178"/>
                <a:gd name="T96" fmla="*/ 33 w 149"/>
                <a:gd name="T97" fmla="*/ 164 h 178"/>
                <a:gd name="T98" fmla="*/ 36 w 149"/>
                <a:gd name="T99" fmla="*/ 170 h 178"/>
                <a:gd name="T100" fmla="*/ 36 w 149"/>
                <a:gd name="T101" fmla="*/ 175 h 178"/>
                <a:gd name="T102" fmla="*/ 41 w 149"/>
                <a:gd name="T103" fmla="*/ 178 h 178"/>
                <a:gd name="T104" fmla="*/ 46 w 149"/>
                <a:gd name="T105" fmla="*/ 178 h 178"/>
                <a:gd name="T106" fmla="*/ 52 w 149"/>
                <a:gd name="T107" fmla="*/ 175 h 178"/>
                <a:gd name="T108" fmla="*/ 57 w 149"/>
                <a:gd name="T109" fmla="*/ 175 h 178"/>
                <a:gd name="T110" fmla="*/ 63 w 149"/>
                <a:gd name="T111"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9" h="178">
                  <a:moveTo>
                    <a:pt x="63" y="178"/>
                  </a:moveTo>
                  <a:lnTo>
                    <a:pt x="63" y="178"/>
                  </a:lnTo>
                  <a:lnTo>
                    <a:pt x="63" y="170"/>
                  </a:lnTo>
                  <a:lnTo>
                    <a:pt x="65" y="167"/>
                  </a:lnTo>
                  <a:lnTo>
                    <a:pt x="65" y="164"/>
                  </a:lnTo>
                  <a:lnTo>
                    <a:pt x="68" y="162"/>
                  </a:lnTo>
                  <a:lnTo>
                    <a:pt x="68" y="162"/>
                  </a:lnTo>
                  <a:lnTo>
                    <a:pt x="65" y="162"/>
                  </a:lnTo>
                  <a:lnTo>
                    <a:pt x="68" y="159"/>
                  </a:lnTo>
                  <a:lnTo>
                    <a:pt x="68" y="159"/>
                  </a:lnTo>
                  <a:lnTo>
                    <a:pt x="73" y="154"/>
                  </a:lnTo>
                  <a:lnTo>
                    <a:pt x="76" y="151"/>
                  </a:lnTo>
                  <a:lnTo>
                    <a:pt x="76" y="148"/>
                  </a:lnTo>
                  <a:lnTo>
                    <a:pt x="76" y="148"/>
                  </a:lnTo>
                  <a:lnTo>
                    <a:pt x="76" y="145"/>
                  </a:lnTo>
                  <a:lnTo>
                    <a:pt x="76" y="145"/>
                  </a:lnTo>
                  <a:lnTo>
                    <a:pt x="79" y="145"/>
                  </a:lnTo>
                  <a:lnTo>
                    <a:pt x="79" y="143"/>
                  </a:lnTo>
                  <a:lnTo>
                    <a:pt x="79" y="143"/>
                  </a:lnTo>
                  <a:lnTo>
                    <a:pt x="79" y="137"/>
                  </a:lnTo>
                  <a:lnTo>
                    <a:pt x="81" y="135"/>
                  </a:lnTo>
                  <a:lnTo>
                    <a:pt x="84" y="135"/>
                  </a:lnTo>
                  <a:lnTo>
                    <a:pt x="84" y="135"/>
                  </a:lnTo>
                  <a:lnTo>
                    <a:pt x="90" y="135"/>
                  </a:lnTo>
                  <a:lnTo>
                    <a:pt x="92" y="135"/>
                  </a:lnTo>
                  <a:lnTo>
                    <a:pt x="92" y="132"/>
                  </a:lnTo>
                  <a:lnTo>
                    <a:pt x="92" y="132"/>
                  </a:lnTo>
                  <a:lnTo>
                    <a:pt x="90" y="132"/>
                  </a:lnTo>
                  <a:lnTo>
                    <a:pt x="92" y="129"/>
                  </a:lnTo>
                  <a:lnTo>
                    <a:pt x="95" y="127"/>
                  </a:lnTo>
                  <a:lnTo>
                    <a:pt x="95" y="127"/>
                  </a:lnTo>
                  <a:lnTo>
                    <a:pt x="98" y="124"/>
                  </a:lnTo>
                  <a:lnTo>
                    <a:pt x="100" y="124"/>
                  </a:lnTo>
                  <a:lnTo>
                    <a:pt x="103" y="124"/>
                  </a:lnTo>
                  <a:lnTo>
                    <a:pt x="103" y="121"/>
                  </a:lnTo>
                  <a:lnTo>
                    <a:pt x="103" y="121"/>
                  </a:lnTo>
                  <a:lnTo>
                    <a:pt x="106" y="121"/>
                  </a:lnTo>
                  <a:lnTo>
                    <a:pt x="111" y="124"/>
                  </a:lnTo>
                  <a:lnTo>
                    <a:pt x="111" y="124"/>
                  </a:lnTo>
                  <a:lnTo>
                    <a:pt x="114" y="124"/>
                  </a:lnTo>
                  <a:lnTo>
                    <a:pt x="114" y="121"/>
                  </a:lnTo>
                  <a:lnTo>
                    <a:pt x="114" y="121"/>
                  </a:lnTo>
                  <a:lnTo>
                    <a:pt x="116" y="121"/>
                  </a:lnTo>
                  <a:lnTo>
                    <a:pt x="119" y="121"/>
                  </a:lnTo>
                  <a:lnTo>
                    <a:pt x="122" y="118"/>
                  </a:lnTo>
                  <a:lnTo>
                    <a:pt x="122" y="118"/>
                  </a:lnTo>
                  <a:lnTo>
                    <a:pt x="125" y="116"/>
                  </a:lnTo>
                  <a:lnTo>
                    <a:pt x="127" y="116"/>
                  </a:lnTo>
                  <a:lnTo>
                    <a:pt x="133" y="116"/>
                  </a:lnTo>
                  <a:lnTo>
                    <a:pt x="135" y="113"/>
                  </a:lnTo>
                  <a:lnTo>
                    <a:pt x="135" y="113"/>
                  </a:lnTo>
                  <a:lnTo>
                    <a:pt x="141" y="110"/>
                  </a:lnTo>
                  <a:lnTo>
                    <a:pt x="143" y="110"/>
                  </a:lnTo>
                  <a:lnTo>
                    <a:pt x="146" y="108"/>
                  </a:lnTo>
                  <a:lnTo>
                    <a:pt x="146" y="108"/>
                  </a:lnTo>
                  <a:lnTo>
                    <a:pt x="146" y="105"/>
                  </a:lnTo>
                  <a:lnTo>
                    <a:pt x="146" y="100"/>
                  </a:lnTo>
                  <a:lnTo>
                    <a:pt x="146" y="100"/>
                  </a:lnTo>
                  <a:lnTo>
                    <a:pt x="146" y="97"/>
                  </a:lnTo>
                  <a:lnTo>
                    <a:pt x="149" y="94"/>
                  </a:lnTo>
                  <a:lnTo>
                    <a:pt x="149" y="94"/>
                  </a:lnTo>
                  <a:lnTo>
                    <a:pt x="149" y="70"/>
                  </a:lnTo>
                  <a:lnTo>
                    <a:pt x="149" y="70"/>
                  </a:lnTo>
                  <a:lnTo>
                    <a:pt x="141" y="73"/>
                  </a:lnTo>
                  <a:lnTo>
                    <a:pt x="138" y="73"/>
                  </a:lnTo>
                  <a:lnTo>
                    <a:pt x="138" y="73"/>
                  </a:lnTo>
                  <a:lnTo>
                    <a:pt x="138" y="73"/>
                  </a:lnTo>
                  <a:lnTo>
                    <a:pt x="141" y="67"/>
                  </a:lnTo>
                  <a:lnTo>
                    <a:pt x="141" y="62"/>
                  </a:lnTo>
                  <a:lnTo>
                    <a:pt x="141" y="62"/>
                  </a:lnTo>
                  <a:lnTo>
                    <a:pt x="138" y="62"/>
                  </a:lnTo>
                  <a:lnTo>
                    <a:pt x="138" y="59"/>
                  </a:lnTo>
                  <a:lnTo>
                    <a:pt x="138" y="59"/>
                  </a:lnTo>
                  <a:lnTo>
                    <a:pt x="135" y="59"/>
                  </a:lnTo>
                  <a:lnTo>
                    <a:pt x="133" y="56"/>
                  </a:lnTo>
                  <a:lnTo>
                    <a:pt x="133" y="56"/>
                  </a:lnTo>
                  <a:lnTo>
                    <a:pt x="133" y="56"/>
                  </a:lnTo>
                  <a:lnTo>
                    <a:pt x="133" y="54"/>
                  </a:lnTo>
                  <a:lnTo>
                    <a:pt x="133" y="54"/>
                  </a:lnTo>
                  <a:lnTo>
                    <a:pt x="130" y="54"/>
                  </a:lnTo>
                  <a:lnTo>
                    <a:pt x="127" y="51"/>
                  </a:lnTo>
                  <a:lnTo>
                    <a:pt x="127" y="51"/>
                  </a:lnTo>
                  <a:lnTo>
                    <a:pt x="68" y="0"/>
                  </a:lnTo>
                  <a:lnTo>
                    <a:pt x="57" y="0"/>
                  </a:lnTo>
                  <a:lnTo>
                    <a:pt x="57" y="0"/>
                  </a:lnTo>
                  <a:lnTo>
                    <a:pt x="57" y="94"/>
                  </a:lnTo>
                  <a:lnTo>
                    <a:pt x="57" y="94"/>
                  </a:lnTo>
                  <a:lnTo>
                    <a:pt x="60" y="100"/>
                  </a:lnTo>
                  <a:lnTo>
                    <a:pt x="63" y="102"/>
                  </a:lnTo>
                  <a:lnTo>
                    <a:pt x="57" y="116"/>
                  </a:lnTo>
                  <a:lnTo>
                    <a:pt x="57" y="116"/>
                  </a:lnTo>
                  <a:lnTo>
                    <a:pt x="30" y="116"/>
                  </a:lnTo>
                  <a:lnTo>
                    <a:pt x="30" y="116"/>
                  </a:lnTo>
                  <a:lnTo>
                    <a:pt x="27" y="116"/>
                  </a:lnTo>
                  <a:lnTo>
                    <a:pt x="30" y="113"/>
                  </a:lnTo>
                  <a:lnTo>
                    <a:pt x="30" y="113"/>
                  </a:lnTo>
                  <a:lnTo>
                    <a:pt x="27" y="113"/>
                  </a:lnTo>
                  <a:lnTo>
                    <a:pt x="27" y="113"/>
                  </a:lnTo>
                  <a:lnTo>
                    <a:pt x="25" y="113"/>
                  </a:lnTo>
                  <a:lnTo>
                    <a:pt x="25" y="116"/>
                  </a:lnTo>
                  <a:lnTo>
                    <a:pt x="25" y="116"/>
                  </a:lnTo>
                  <a:lnTo>
                    <a:pt x="19" y="116"/>
                  </a:lnTo>
                  <a:lnTo>
                    <a:pt x="14" y="116"/>
                  </a:lnTo>
                  <a:lnTo>
                    <a:pt x="14" y="116"/>
                  </a:lnTo>
                  <a:lnTo>
                    <a:pt x="11" y="113"/>
                  </a:lnTo>
                  <a:lnTo>
                    <a:pt x="9" y="110"/>
                  </a:lnTo>
                  <a:lnTo>
                    <a:pt x="9" y="110"/>
                  </a:lnTo>
                  <a:lnTo>
                    <a:pt x="9" y="113"/>
                  </a:lnTo>
                  <a:lnTo>
                    <a:pt x="6" y="113"/>
                  </a:lnTo>
                  <a:lnTo>
                    <a:pt x="6" y="113"/>
                  </a:lnTo>
                  <a:lnTo>
                    <a:pt x="3" y="116"/>
                  </a:lnTo>
                  <a:lnTo>
                    <a:pt x="0" y="121"/>
                  </a:lnTo>
                  <a:lnTo>
                    <a:pt x="0" y="121"/>
                  </a:lnTo>
                  <a:lnTo>
                    <a:pt x="0" y="124"/>
                  </a:lnTo>
                  <a:lnTo>
                    <a:pt x="0" y="129"/>
                  </a:lnTo>
                  <a:lnTo>
                    <a:pt x="0" y="129"/>
                  </a:lnTo>
                  <a:lnTo>
                    <a:pt x="3" y="137"/>
                  </a:lnTo>
                  <a:lnTo>
                    <a:pt x="3" y="137"/>
                  </a:lnTo>
                  <a:lnTo>
                    <a:pt x="6" y="137"/>
                  </a:lnTo>
                  <a:lnTo>
                    <a:pt x="6" y="137"/>
                  </a:lnTo>
                  <a:lnTo>
                    <a:pt x="6" y="140"/>
                  </a:lnTo>
                  <a:lnTo>
                    <a:pt x="9" y="145"/>
                  </a:lnTo>
                  <a:lnTo>
                    <a:pt x="6" y="151"/>
                  </a:lnTo>
                  <a:lnTo>
                    <a:pt x="6" y="151"/>
                  </a:lnTo>
                  <a:lnTo>
                    <a:pt x="9" y="154"/>
                  </a:lnTo>
                  <a:lnTo>
                    <a:pt x="11" y="154"/>
                  </a:lnTo>
                  <a:lnTo>
                    <a:pt x="11" y="154"/>
                  </a:lnTo>
                  <a:lnTo>
                    <a:pt x="11" y="156"/>
                  </a:lnTo>
                  <a:lnTo>
                    <a:pt x="14" y="154"/>
                  </a:lnTo>
                  <a:lnTo>
                    <a:pt x="14" y="154"/>
                  </a:lnTo>
                  <a:lnTo>
                    <a:pt x="17" y="156"/>
                  </a:lnTo>
                  <a:lnTo>
                    <a:pt x="17" y="156"/>
                  </a:lnTo>
                  <a:lnTo>
                    <a:pt x="19" y="156"/>
                  </a:lnTo>
                  <a:lnTo>
                    <a:pt x="19" y="156"/>
                  </a:lnTo>
                  <a:lnTo>
                    <a:pt x="19" y="154"/>
                  </a:lnTo>
                  <a:lnTo>
                    <a:pt x="22" y="154"/>
                  </a:lnTo>
                  <a:lnTo>
                    <a:pt x="22" y="154"/>
                  </a:lnTo>
                  <a:lnTo>
                    <a:pt x="25" y="151"/>
                  </a:lnTo>
                  <a:lnTo>
                    <a:pt x="27" y="151"/>
                  </a:lnTo>
                  <a:lnTo>
                    <a:pt x="27" y="151"/>
                  </a:lnTo>
                  <a:lnTo>
                    <a:pt x="30" y="154"/>
                  </a:lnTo>
                  <a:lnTo>
                    <a:pt x="30" y="156"/>
                  </a:lnTo>
                  <a:lnTo>
                    <a:pt x="30" y="156"/>
                  </a:lnTo>
                  <a:lnTo>
                    <a:pt x="30" y="159"/>
                  </a:lnTo>
                  <a:lnTo>
                    <a:pt x="33" y="162"/>
                  </a:lnTo>
                  <a:lnTo>
                    <a:pt x="33" y="162"/>
                  </a:lnTo>
                  <a:lnTo>
                    <a:pt x="33" y="164"/>
                  </a:lnTo>
                  <a:lnTo>
                    <a:pt x="30" y="170"/>
                  </a:lnTo>
                  <a:lnTo>
                    <a:pt x="30" y="170"/>
                  </a:lnTo>
                  <a:lnTo>
                    <a:pt x="36" y="170"/>
                  </a:lnTo>
                  <a:lnTo>
                    <a:pt x="36" y="172"/>
                  </a:lnTo>
                  <a:lnTo>
                    <a:pt x="36" y="172"/>
                  </a:lnTo>
                  <a:lnTo>
                    <a:pt x="36" y="175"/>
                  </a:lnTo>
                  <a:lnTo>
                    <a:pt x="38" y="178"/>
                  </a:lnTo>
                  <a:lnTo>
                    <a:pt x="41" y="178"/>
                  </a:lnTo>
                  <a:lnTo>
                    <a:pt x="41" y="178"/>
                  </a:lnTo>
                  <a:lnTo>
                    <a:pt x="44" y="175"/>
                  </a:lnTo>
                  <a:lnTo>
                    <a:pt x="44" y="178"/>
                  </a:lnTo>
                  <a:lnTo>
                    <a:pt x="46" y="178"/>
                  </a:lnTo>
                  <a:lnTo>
                    <a:pt x="49" y="175"/>
                  </a:lnTo>
                  <a:lnTo>
                    <a:pt x="49" y="175"/>
                  </a:lnTo>
                  <a:lnTo>
                    <a:pt x="52" y="175"/>
                  </a:lnTo>
                  <a:lnTo>
                    <a:pt x="52" y="175"/>
                  </a:lnTo>
                  <a:lnTo>
                    <a:pt x="54" y="175"/>
                  </a:lnTo>
                  <a:lnTo>
                    <a:pt x="57" y="175"/>
                  </a:lnTo>
                  <a:lnTo>
                    <a:pt x="57" y="175"/>
                  </a:lnTo>
                  <a:lnTo>
                    <a:pt x="60" y="175"/>
                  </a:lnTo>
                  <a:lnTo>
                    <a:pt x="63" y="178"/>
                  </a:lnTo>
                  <a:lnTo>
                    <a:pt x="63" y="178"/>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2"/>
            <p:cNvSpPr>
              <a:spLocks/>
            </p:cNvSpPr>
            <p:nvPr/>
          </p:nvSpPr>
          <p:spPr bwMode="auto">
            <a:xfrm>
              <a:off x="2146301" y="4435475"/>
              <a:ext cx="168275" cy="192087"/>
            </a:xfrm>
            <a:custGeom>
              <a:avLst/>
              <a:gdLst>
                <a:gd name="T0" fmla="*/ 97 w 106"/>
                <a:gd name="T1" fmla="*/ 8 h 121"/>
                <a:gd name="T2" fmla="*/ 100 w 106"/>
                <a:gd name="T3" fmla="*/ 11 h 121"/>
                <a:gd name="T4" fmla="*/ 103 w 106"/>
                <a:gd name="T5" fmla="*/ 16 h 121"/>
                <a:gd name="T6" fmla="*/ 103 w 106"/>
                <a:gd name="T7" fmla="*/ 19 h 121"/>
                <a:gd name="T8" fmla="*/ 103 w 106"/>
                <a:gd name="T9" fmla="*/ 24 h 121"/>
                <a:gd name="T10" fmla="*/ 97 w 106"/>
                <a:gd name="T11" fmla="*/ 35 h 121"/>
                <a:gd name="T12" fmla="*/ 95 w 106"/>
                <a:gd name="T13" fmla="*/ 54 h 121"/>
                <a:gd name="T14" fmla="*/ 92 w 106"/>
                <a:gd name="T15" fmla="*/ 57 h 121"/>
                <a:gd name="T16" fmla="*/ 92 w 106"/>
                <a:gd name="T17" fmla="*/ 62 h 121"/>
                <a:gd name="T18" fmla="*/ 89 w 106"/>
                <a:gd name="T19" fmla="*/ 67 h 121"/>
                <a:gd name="T20" fmla="*/ 84 w 106"/>
                <a:gd name="T21" fmla="*/ 73 h 121"/>
                <a:gd name="T22" fmla="*/ 84 w 106"/>
                <a:gd name="T23" fmla="*/ 81 h 121"/>
                <a:gd name="T24" fmla="*/ 79 w 106"/>
                <a:gd name="T25" fmla="*/ 89 h 121"/>
                <a:gd name="T26" fmla="*/ 76 w 106"/>
                <a:gd name="T27" fmla="*/ 94 h 121"/>
                <a:gd name="T28" fmla="*/ 70 w 106"/>
                <a:gd name="T29" fmla="*/ 89 h 121"/>
                <a:gd name="T30" fmla="*/ 70 w 106"/>
                <a:gd name="T31" fmla="*/ 89 h 121"/>
                <a:gd name="T32" fmla="*/ 65 w 106"/>
                <a:gd name="T33" fmla="*/ 89 h 121"/>
                <a:gd name="T34" fmla="*/ 60 w 106"/>
                <a:gd name="T35" fmla="*/ 97 h 121"/>
                <a:gd name="T36" fmla="*/ 54 w 106"/>
                <a:gd name="T37" fmla="*/ 105 h 121"/>
                <a:gd name="T38" fmla="*/ 54 w 106"/>
                <a:gd name="T39" fmla="*/ 108 h 121"/>
                <a:gd name="T40" fmla="*/ 52 w 106"/>
                <a:gd name="T41" fmla="*/ 119 h 121"/>
                <a:gd name="T42" fmla="*/ 49 w 106"/>
                <a:gd name="T43" fmla="*/ 119 h 121"/>
                <a:gd name="T44" fmla="*/ 44 w 106"/>
                <a:gd name="T45" fmla="*/ 119 h 121"/>
                <a:gd name="T46" fmla="*/ 41 w 106"/>
                <a:gd name="T47" fmla="*/ 119 h 121"/>
                <a:gd name="T48" fmla="*/ 38 w 106"/>
                <a:gd name="T49" fmla="*/ 121 h 121"/>
                <a:gd name="T50" fmla="*/ 35 w 106"/>
                <a:gd name="T51" fmla="*/ 121 h 121"/>
                <a:gd name="T52" fmla="*/ 27 w 106"/>
                <a:gd name="T53" fmla="*/ 116 h 121"/>
                <a:gd name="T54" fmla="*/ 25 w 106"/>
                <a:gd name="T55" fmla="*/ 113 h 121"/>
                <a:gd name="T56" fmla="*/ 25 w 106"/>
                <a:gd name="T57" fmla="*/ 110 h 121"/>
                <a:gd name="T58" fmla="*/ 27 w 106"/>
                <a:gd name="T59" fmla="*/ 108 h 121"/>
                <a:gd name="T60" fmla="*/ 25 w 106"/>
                <a:gd name="T61" fmla="*/ 110 h 121"/>
                <a:gd name="T62" fmla="*/ 22 w 106"/>
                <a:gd name="T63" fmla="*/ 108 h 121"/>
                <a:gd name="T64" fmla="*/ 25 w 106"/>
                <a:gd name="T65" fmla="*/ 105 h 121"/>
                <a:gd name="T66" fmla="*/ 22 w 106"/>
                <a:gd name="T67" fmla="*/ 105 h 121"/>
                <a:gd name="T68" fmla="*/ 14 w 106"/>
                <a:gd name="T69" fmla="*/ 100 h 121"/>
                <a:gd name="T70" fmla="*/ 8 w 106"/>
                <a:gd name="T71" fmla="*/ 97 h 121"/>
                <a:gd name="T72" fmla="*/ 3 w 106"/>
                <a:gd name="T73" fmla="*/ 97 h 121"/>
                <a:gd name="T74" fmla="*/ 0 w 106"/>
                <a:gd name="T75" fmla="*/ 78 h 121"/>
                <a:gd name="T76" fmla="*/ 0 w 106"/>
                <a:gd name="T77" fmla="*/ 65 h 121"/>
                <a:gd name="T78" fmla="*/ 3 w 106"/>
                <a:gd name="T79" fmla="*/ 62 h 121"/>
                <a:gd name="T80" fmla="*/ 3 w 106"/>
                <a:gd name="T81" fmla="*/ 57 h 121"/>
                <a:gd name="T82" fmla="*/ 8 w 106"/>
                <a:gd name="T83" fmla="*/ 51 h 121"/>
                <a:gd name="T84" fmla="*/ 8 w 106"/>
                <a:gd name="T85" fmla="*/ 46 h 121"/>
                <a:gd name="T86" fmla="*/ 11 w 106"/>
                <a:gd name="T87" fmla="*/ 43 h 121"/>
                <a:gd name="T88" fmla="*/ 8 w 106"/>
                <a:gd name="T89" fmla="*/ 35 h 121"/>
                <a:gd name="T90" fmla="*/ 6 w 106"/>
                <a:gd name="T91" fmla="*/ 30 h 121"/>
                <a:gd name="T92" fmla="*/ 8 w 106"/>
                <a:gd name="T93" fmla="*/ 19 h 121"/>
                <a:gd name="T94" fmla="*/ 8 w 106"/>
                <a:gd name="T95" fmla="*/ 13 h 121"/>
                <a:gd name="T96" fmla="*/ 17 w 106"/>
                <a:gd name="T97" fmla="*/ 3 h 121"/>
                <a:gd name="T98" fmla="*/ 22 w 106"/>
                <a:gd name="T99" fmla="*/ 0 h 121"/>
                <a:gd name="T100" fmla="*/ 27 w 106"/>
                <a:gd name="T101" fmla="*/ 0 h 121"/>
                <a:gd name="T102" fmla="*/ 33 w 106"/>
                <a:gd name="T103" fmla="*/ 3 h 121"/>
                <a:gd name="T104" fmla="*/ 35 w 106"/>
                <a:gd name="T105" fmla="*/ 8 h 121"/>
                <a:gd name="T106" fmla="*/ 41 w 106"/>
                <a:gd name="T107" fmla="*/ 8 h 121"/>
                <a:gd name="T108" fmla="*/ 44 w 106"/>
                <a:gd name="T109" fmla="*/ 5 h 121"/>
                <a:gd name="T110" fmla="*/ 46 w 106"/>
                <a:gd name="T111" fmla="*/ 8 h 121"/>
                <a:gd name="T112" fmla="*/ 65 w 106"/>
                <a:gd name="T113" fmla="*/ 8 h 121"/>
                <a:gd name="T114" fmla="*/ 73 w 106"/>
                <a:gd name="T115" fmla="*/ 5 h 121"/>
                <a:gd name="T116" fmla="*/ 89 w 106"/>
                <a:gd name="T117" fmla="*/ 5 h 121"/>
                <a:gd name="T118" fmla="*/ 95 w 106"/>
                <a:gd name="T11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 h="121">
                  <a:moveTo>
                    <a:pt x="95" y="0"/>
                  </a:moveTo>
                  <a:lnTo>
                    <a:pt x="95" y="0"/>
                  </a:lnTo>
                  <a:lnTo>
                    <a:pt x="97" y="8"/>
                  </a:lnTo>
                  <a:lnTo>
                    <a:pt x="100" y="11"/>
                  </a:lnTo>
                  <a:lnTo>
                    <a:pt x="100" y="11"/>
                  </a:lnTo>
                  <a:lnTo>
                    <a:pt x="100" y="11"/>
                  </a:lnTo>
                  <a:lnTo>
                    <a:pt x="100" y="11"/>
                  </a:lnTo>
                  <a:lnTo>
                    <a:pt x="100" y="13"/>
                  </a:lnTo>
                  <a:lnTo>
                    <a:pt x="103" y="16"/>
                  </a:lnTo>
                  <a:lnTo>
                    <a:pt x="103" y="16"/>
                  </a:lnTo>
                  <a:lnTo>
                    <a:pt x="103" y="19"/>
                  </a:lnTo>
                  <a:lnTo>
                    <a:pt x="103" y="19"/>
                  </a:lnTo>
                  <a:lnTo>
                    <a:pt x="106" y="22"/>
                  </a:lnTo>
                  <a:lnTo>
                    <a:pt x="103" y="24"/>
                  </a:lnTo>
                  <a:lnTo>
                    <a:pt x="103" y="24"/>
                  </a:lnTo>
                  <a:lnTo>
                    <a:pt x="100" y="30"/>
                  </a:lnTo>
                  <a:lnTo>
                    <a:pt x="97" y="35"/>
                  </a:lnTo>
                  <a:lnTo>
                    <a:pt x="97" y="35"/>
                  </a:lnTo>
                  <a:lnTo>
                    <a:pt x="95" y="51"/>
                  </a:lnTo>
                  <a:lnTo>
                    <a:pt x="95" y="54"/>
                  </a:lnTo>
                  <a:lnTo>
                    <a:pt x="95" y="54"/>
                  </a:lnTo>
                  <a:lnTo>
                    <a:pt x="92" y="54"/>
                  </a:lnTo>
                  <a:lnTo>
                    <a:pt x="92" y="57"/>
                  </a:lnTo>
                  <a:lnTo>
                    <a:pt x="92" y="57"/>
                  </a:lnTo>
                  <a:lnTo>
                    <a:pt x="92" y="59"/>
                  </a:lnTo>
                  <a:lnTo>
                    <a:pt x="92" y="62"/>
                  </a:lnTo>
                  <a:lnTo>
                    <a:pt x="92" y="62"/>
                  </a:lnTo>
                  <a:lnTo>
                    <a:pt x="89" y="62"/>
                  </a:lnTo>
                  <a:lnTo>
                    <a:pt x="89" y="67"/>
                  </a:lnTo>
                  <a:lnTo>
                    <a:pt x="89" y="67"/>
                  </a:lnTo>
                  <a:lnTo>
                    <a:pt x="87" y="70"/>
                  </a:lnTo>
                  <a:lnTo>
                    <a:pt x="84" y="73"/>
                  </a:lnTo>
                  <a:lnTo>
                    <a:pt x="84" y="73"/>
                  </a:lnTo>
                  <a:lnTo>
                    <a:pt x="84" y="75"/>
                  </a:lnTo>
                  <a:lnTo>
                    <a:pt x="84" y="75"/>
                  </a:lnTo>
                  <a:lnTo>
                    <a:pt x="84" y="81"/>
                  </a:lnTo>
                  <a:lnTo>
                    <a:pt x="84" y="81"/>
                  </a:lnTo>
                  <a:lnTo>
                    <a:pt x="79" y="86"/>
                  </a:lnTo>
                  <a:lnTo>
                    <a:pt x="79" y="89"/>
                  </a:lnTo>
                  <a:lnTo>
                    <a:pt x="79" y="89"/>
                  </a:lnTo>
                  <a:lnTo>
                    <a:pt x="76" y="92"/>
                  </a:lnTo>
                  <a:lnTo>
                    <a:pt x="76" y="94"/>
                  </a:lnTo>
                  <a:lnTo>
                    <a:pt x="76" y="94"/>
                  </a:lnTo>
                  <a:lnTo>
                    <a:pt x="73" y="92"/>
                  </a:lnTo>
                  <a:lnTo>
                    <a:pt x="70" y="89"/>
                  </a:lnTo>
                  <a:lnTo>
                    <a:pt x="70" y="89"/>
                  </a:lnTo>
                  <a:lnTo>
                    <a:pt x="70" y="89"/>
                  </a:lnTo>
                  <a:lnTo>
                    <a:pt x="70" y="89"/>
                  </a:lnTo>
                  <a:lnTo>
                    <a:pt x="68" y="89"/>
                  </a:lnTo>
                  <a:lnTo>
                    <a:pt x="65" y="89"/>
                  </a:lnTo>
                  <a:lnTo>
                    <a:pt x="65" y="89"/>
                  </a:lnTo>
                  <a:lnTo>
                    <a:pt x="62" y="89"/>
                  </a:lnTo>
                  <a:lnTo>
                    <a:pt x="62" y="92"/>
                  </a:lnTo>
                  <a:lnTo>
                    <a:pt x="60" y="97"/>
                  </a:lnTo>
                  <a:lnTo>
                    <a:pt x="60" y="97"/>
                  </a:lnTo>
                  <a:lnTo>
                    <a:pt x="54" y="102"/>
                  </a:lnTo>
                  <a:lnTo>
                    <a:pt x="54" y="105"/>
                  </a:lnTo>
                  <a:lnTo>
                    <a:pt x="54" y="105"/>
                  </a:lnTo>
                  <a:lnTo>
                    <a:pt x="54" y="108"/>
                  </a:lnTo>
                  <a:lnTo>
                    <a:pt x="54" y="108"/>
                  </a:lnTo>
                  <a:lnTo>
                    <a:pt x="52" y="113"/>
                  </a:lnTo>
                  <a:lnTo>
                    <a:pt x="52" y="119"/>
                  </a:lnTo>
                  <a:lnTo>
                    <a:pt x="52" y="119"/>
                  </a:lnTo>
                  <a:lnTo>
                    <a:pt x="49" y="116"/>
                  </a:lnTo>
                  <a:lnTo>
                    <a:pt x="49" y="116"/>
                  </a:lnTo>
                  <a:lnTo>
                    <a:pt x="49" y="119"/>
                  </a:lnTo>
                  <a:lnTo>
                    <a:pt x="46" y="119"/>
                  </a:lnTo>
                  <a:lnTo>
                    <a:pt x="46" y="119"/>
                  </a:lnTo>
                  <a:lnTo>
                    <a:pt x="44" y="119"/>
                  </a:lnTo>
                  <a:lnTo>
                    <a:pt x="41" y="116"/>
                  </a:lnTo>
                  <a:lnTo>
                    <a:pt x="41" y="116"/>
                  </a:lnTo>
                  <a:lnTo>
                    <a:pt x="41" y="119"/>
                  </a:lnTo>
                  <a:lnTo>
                    <a:pt x="41" y="121"/>
                  </a:lnTo>
                  <a:lnTo>
                    <a:pt x="41" y="121"/>
                  </a:lnTo>
                  <a:lnTo>
                    <a:pt x="38" y="121"/>
                  </a:lnTo>
                  <a:lnTo>
                    <a:pt x="35" y="121"/>
                  </a:lnTo>
                  <a:lnTo>
                    <a:pt x="35" y="121"/>
                  </a:lnTo>
                  <a:lnTo>
                    <a:pt x="35" y="121"/>
                  </a:lnTo>
                  <a:lnTo>
                    <a:pt x="33" y="121"/>
                  </a:lnTo>
                  <a:lnTo>
                    <a:pt x="33" y="121"/>
                  </a:lnTo>
                  <a:lnTo>
                    <a:pt x="27" y="116"/>
                  </a:lnTo>
                  <a:lnTo>
                    <a:pt x="27" y="116"/>
                  </a:lnTo>
                  <a:lnTo>
                    <a:pt x="25" y="113"/>
                  </a:lnTo>
                  <a:lnTo>
                    <a:pt x="25" y="113"/>
                  </a:lnTo>
                  <a:lnTo>
                    <a:pt x="25" y="113"/>
                  </a:lnTo>
                  <a:lnTo>
                    <a:pt x="25" y="110"/>
                  </a:lnTo>
                  <a:lnTo>
                    <a:pt x="25" y="110"/>
                  </a:lnTo>
                  <a:lnTo>
                    <a:pt x="25" y="110"/>
                  </a:lnTo>
                  <a:lnTo>
                    <a:pt x="27" y="108"/>
                  </a:lnTo>
                  <a:lnTo>
                    <a:pt x="27" y="108"/>
                  </a:lnTo>
                  <a:lnTo>
                    <a:pt x="25" y="108"/>
                  </a:lnTo>
                  <a:lnTo>
                    <a:pt x="25" y="110"/>
                  </a:lnTo>
                  <a:lnTo>
                    <a:pt x="25" y="110"/>
                  </a:lnTo>
                  <a:lnTo>
                    <a:pt x="25" y="110"/>
                  </a:lnTo>
                  <a:lnTo>
                    <a:pt x="22" y="108"/>
                  </a:lnTo>
                  <a:lnTo>
                    <a:pt x="22" y="108"/>
                  </a:lnTo>
                  <a:lnTo>
                    <a:pt x="25" y="105"/>
                  </a:lnTo>
                  <a:lnTo>
                    <a:pt x="25" y="105"/>
                  </a:lnTo>
                  <a:lnTo>
                    <a:pt x="25" y="105"/>
                  </a:lnTo>
                  <a:lnTo>
                    <a:pt x="22" y="105"/>
                  </a:lnTo>
                  <a:lnTo>
                    <a:pt x="22" y="105"/>
                  </a:lnTo>
                  <a:lnTo>
                    <a:pt x="22" y="105"/>
                  </a:lnTo>
                  <a:lnTo>
                    <a:pt x="19" y="100"/>
                  </a:lnTo>
                  <a:lnTo>
                    <a:pt x="14" y="100"/>
                  </a:lnTo>
                  <a:lnTo>
                    <a:pt x="14" y="100"/>
                  </a:lnTo>
                  <a:lnTo>
                    <a:pt x="8" y="97"/>
                  </a:lnTo>
                  <a:lnTo>
                    <a:pt x="8" y="97"/>
                  </a:lnTo>
                  <a:lnTo>
                    <a:pt x="8" y="97"/>
                  </a:lnTo>
                  <a:lnTo>
                    <a:pt x="8" y="97"/>
                  </a:lnTo>
                  <a:lnTo>
                    <a:pt x="6" y="97"/>
                  </a:lnTo>
                  <a:lnTo>
                    <a:pt x="3" y="97"/>
                  </a:lnTo>
                  <a:lnTo>
                    <a:pt x="3" y="97"/>
                  </a:lnTo>
                  <a:lnTo>
                    <a:pt x="3" y="86"/>
                  </a:lnTo>
                  <a:lnTo>
                    <a:pt x="0" y="78"/>
                  </a:lnTo>
                  <a:lnTo>
                    <a:pt x="0" y="78"/>
                  </a:lnTo>
                  <a:lnTo>
                    <a:pt x="3" y="75"/>
                  </a:lnTo>
                  <a:lnTo>
                    <a:pt x="0" y="65"/>
                  </a:lnTo>
                  <a:lnTo>
                    <a:pt x="0" y="65"/>
                  </a:lnTo>
                  <a:lnTo>
                    <a:pt x="3" y="62"/>
                  </a:lnTo>
                  <a:lnTo>
                    <a:pt x="3" y="62"/>
                  </a:lnTo>
                  <a:lnTo>
                    <a:pt x="3" y="59"/>
                  </a:lnTo>
                  <a:lnTo>
                    <a:pt x="3" y="59"/>
                  </a:lnTo>
                  <a:lnTo>
                    <a:pt x="3" y="57"/>
                  </a:lnTo>
                  <a:lnTo>
                    <a:pt x="6" y="54"/>
                  </a:lnTo>
                  <a:lnTo>
                    <a:pt x="6" y="54"/>
                  </a:lnTo>
                  <a:lnTo>
                    <a:pt x="8" y="51"/>
                  </a:lnTo>
                  <a:lnTo>
                    <a:pt x="8" y="48"/>
                  </a:lnTo>
                  <a:lnTo>
                    <a:pt x="8" y="48"/>
                  </a:lnTo>
                  <a:lnTo>
                    <a:pt x="8" y="46"/>
                  </a:lnTo>
                  <a:lnTo>
                    <a:pt x="8" y="46"/>
                  </a:lnTo>
                  <a:lnTo>
                    <a:pt x="8" y="46"/>
                  </a:lnTo>
                  <a:lnTo>
                    <a:pt x="11" y="43"/>
                  </a:lnTo>
                  <a:lnTo>
                    <a:pt x="8" y="38"/>
                  </a:lnTo>
                  <a:lnTo>
                    <a:pt x="8" y="38"/>
                  </a:lnTo>
                  <a:lnTo>
                    <a:pt x="8" y="35"/>
                  </a:lnTo>
                  <a:lnTo>
                    <a:pt x="8" y="30"/>
                  </a:lnTo>
                  <a:lnTo>
                    <a:pt x="8" y="30"/>
                  </a:lnTo>
                  <a:lnTo>
                    <a:pt x="6" y="30"/>
                  </a:lnTo>
                  <a:lnTo>
                    <a:pt x="8" y="27"/>
                  </a:lnTo>
                  <a:lnTo>
                    <a:pt x="8" y="27"/>
                  </a:lnTo>
                  <a:lnTo>
                    <a:pt x="8" y="19"/>
                  </a:lnTo>
                  <a:lnTo>
                    <a:pt x="8" y="16"/>
                  </a:lnTo>
                  <a:lnTo>
                    <a:pt x="8" y="13"/>
                  </a:lnTo>
                  <a:lnTo>
                    <a:pt x="8" y="13"/>
                  </a:lnTo>
                  <a:lnTo>
                    <a:pt x="11" y="8"/>
                  </a:lnTo>
                  <a:lnTo>
                    <a:pt x="17" y="3"/>
                  </a:lnTo>
                  <a:lnTo>
                    <a:pt x="17" y="3"/>
                  </a:lnTo>
                  <a:lnTo>
                    <a:pt x="22" y="0"/>
                  </a:lnTo>
                  <a:lnTo>
                    <a:pt x="22" y="0"/>
                  </a:lnTo>
                  <a:lnTo>
                    <a:pt x="22" y="0"/>
                  </a:lnTo>
                  <a:lnTo>
                    <a:pt x="25" y="3"/>
                  </a:lnTo>
                  <a:lnTo>
                    <a:pt x="25" y="0"/>
                  </a:lnTo>
                  <a:lnTo>
                    <a:pt x="27" y="0"/>
                  </a:lnTo>
                  <a:lnTo>
                    <a:pt x="30" y="0"/>
                  </a:lnTo>
                  <a:lnTo>
                    <a:pt x="30" y="0"/>
                  </a:lnTo>
                  <a:lnTo>
                    <a:pt x="33" y="3"/>
                  </a:lnTo>
                  <a:lnTo>
                    <a:pt x="35" y="5"/>
                  </a:lnTo>
                  <a:lnTo>
                    <a:pt x="35" y="5"/>
                  </a:lnTo>
                  <a:lnTo>
                    <a:pt x="35" y="8"/>
                  </a:lnTo>
                  <a:lnTo>
                    <a:pt x="38" y="8"/>
                  </a:lnTo>
                  <a:lnTo>
                    <a:pt x="38" y="8"/>
                  </a:lnTo>
                  <a:lnTo>
                    <a:pt x="41" y="8"/>
                  </a:lnTo>
                  <a:lnTo>
                    <a:pt x="41" y="8"/>
                  </a:lnTo>
                  <a:lnTo>
                    <a:pt x="41" y="8"/>
                  </a:lnTo>
                  <a:lnTo>
                    <a:pt x="44" y="5"/>
                  </a:lnTo>
                  <a:lnTo>
                    <a:pt x="44" y="5"/>
                  </a:lnTo>
                  <a:lnTo>
                    <a:pt x="46" y="8"/>
                  </a:lnTo>
                  <a:lnTo>
                    <a:pt x="46" y="8"/>
                  </a:lnTo>
                  <a:lnTo>
                    <a:pt x="54" y="11"/>
                  </a:lnTo>
                  <a:lnTo>
                    <a:pt x="60" y="11"/>
                  </a:lnTo>
                  <a:lnTo>
                    <a:pt x="65" y="8"/>
                  </a:lnTo>
                  <a:lnTo>
                    <a:pt x="65" y="8"/>
                  </a:lnTo>
                  <a:lnTo>
                    <a:pt x="68" y="5"/>
                  </a:lnTo>
                  <a:lnTo>
                    <a:pt x="73" y="5"/>
                  </a:lnTo>
                  <a:lnTo>
                    <a:pt x="84" y="5"/>
                  </a:lnTo>
                  <a:lnTo>
                    <a:pt x="84" y="5"/>
                  </a:lnTo>
                  <a:lnTo>
                    <a:pt x="89" y="5"/>
                  </a:lnTo>
                  <a:lnTo>
                    <a:pt x="89" y="5"/>
                  </a:lnTo>
                  <a:lnTo>
                    <a:pt x="89" y="3"/>
                  </a:lnTo>
                  <a:lnTo>
                    <a:pt x="95" y="0"/>
                  </a:lnTo>
                  <a:lnTo>
                    <a:pt x="95" y="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3"/>
            <p:cNvSpPr>
              <a:spLocks/>
            </p:cNvSpPr>
            <p:nvPr/>
          </p:nvSpPr>
          <p:spPr bwMode="auto">
            <a:xfrm>
              <a:off x="2300289" y="4230688"/>
              <a:ext cx="141288" cy="333375"/>
            </a:xfrm>
            <a:custGeom>
              <a:avLst/>
              <a:gdLst>
                <a:gd name="T0" fmla="*/ 84 w 89"/>
                <a:gd name="T1" fmla="*/ 161 h 210"/>
                <a:gd name="T2" fmla="*/ 81 w 89"/>
                <a:gd name="T3" fmla="*/ 156 h 210"/>
                <a:gd name="T4" fmla="*/ 79 w 89"/>
                <a:gd name="T5" fmla="*/ 145 h 210"/>
                <a:gd name="T6" fmla="*/ 79 w 89"/>
                <a:gd name="T7" fmla="*/ 140 h 210"/>
                <a:gd name="T8" fmla="*/ 71 w 89"/>
                <a:gd name="T9" fmla="*/ 140 h 210"/>
                <a:gd name="T10" fmla="*/ 73 w 89"/>
                <a:gd name="T11" fmla="*/ 132 h 210"/>
                <a:gd name="T12" fmla="*/ 76 w 89"/>
                <a:gd name="T13" fmla="*/ 126 h 210"/>
                <a:gd name="T14" fmla="*/ 76 w 89"/>
                <a:gd name="T15" fmla="*/ 121 h 210"/>
                <a:gd name="T16" fmla="*/ 79 w 89"/>
                <a:gd name="T17" fmla="*/ 110 h 210"/>
                <a:gd name="T18" fmla="*/ 84 w 89"/>
                <a:gd name="T19" fmla="*/ 102 h 210"/>
                <a:gd name="T20" fmla="*/ 89 w 89"/>
                <a:gd name="T21" fmla="*/ 102 h 210"/>
                <a:gd name="T22" fmla="*/ 27 w 89"/>
                <a:gd name="T23" fmla="*/ 2 h 210"/>
                <a:gd name="T24" fmla="*/ 19 w 89"/>
                <a:gd name="T25" fmla="*/ 0 h 210"/>
                <a:gd name="T26" fmla="*/ 9 w 89"/>
                <a:gd name="T27" fmla="*/ 5 h 210"/>
                <a:gd name="T28" fmla="*/ 11 w 89"/>
                <a:gd name="T29" fmla="*/ 32 h 210"/>
                <a:gd name="T30" fmla="*/ 14 w 89"/>
                <a:gd name="T31" fmla="*/ 40 h 210"/>
                <a:gd name="T32" fmla="*/ 19 w 89"/>
                <a:gd name="T33" fmla="*/ 48 h 210"/>
                <a:gd name="T34" fmla="*/ 17 w 89"/>
                <a:gd name="T35" fmla="*/ 53 h 210"/>
                <a:gd name="T36" fmla="*/ 14 w 89"/>
                <a:gd name="T37" fmla="*/ 86 h 210"/>
                <a:gd name="T38" fmla="*/ 9 w 89"/>
                <a:gd name="T39" fmla="*/ 107 h 210"/>
                <a:gd name="T40" fmla="*/ 3 w 89"/>
                <a:gd name="T41" fmla="*/ 115 h 210"/>
                <a:gd name="T42" fmla="*/ 0 w 89"/>
                <a:gd name="T43" fmla="*/ 124 h 210"/>
                <a:gd name="T44" fmla="*/ 6 w 89"/>
                <a:gd name="T45" fmla="*/ 129 h 210"/>
                <a:gd name="T46" fmla="*/ 6 w 89"/>
                <a:gd name="T47" fmla="*/ 132 h 210"/>
                <a:gd name="T48" fmla="*/ 9 w 89"/>
                <a:gd name="T49" fmla="*/ 134 h 210"/>
                <a:gd name="T50" fmla="*/ 14 w 89"/>
                <a:gd name="T51" fmla="*/ 140 h 210"/>
                <a:gd name="T52" fmla="*/ 17 w 89"/>
                <a:gd name="T53" fmla="*/ 142 h 210"/>
                <a:gd name="T54" fmla="*/ 9 w 89"/>
                <a:gd name="T55" fmla="*/ 151 h 210"/>
                <a:gd name="T56" fmla="*/ 11 w 89"/>
                <a:gd name="T57" fmla="*/ 159 h 210"/>
                <a:gd name="T58" fmla="*/ 14 w 89"/>
                <a:gd name="T59" fmla="*/ 167 h 210"/>
                <a:gd name="T60" fmla="*/ 17 w 89"/>
                <a:gd name="T61" fmla="*/ 177 h 210"/>
                <a:gd name="T62" fmla="*/ 14 w 89"/>
                <a:gd name="T63" fmla="*/ 177 h 210"/>
                <a:gd name="T64" fmla="*/ 6 w 89"/>
                <a:gd name="T65" fmla="*/ 177 h 210"/>
                <a:gd name="T66" fmla="*/ 9 w 89"/>
                <a:gd name="T67" fmla="*/ 188 h 210"/>
                <a:gd name="T68" fmla="*/ 17 w 89"/>
                <a:gd name="T69" fmla="*/ 204 h 210"/>
                <a:gd name="T70" fmla="*/ 22 w 89"/>
                <a:gd name="T71" fmla="*/ 207 h 210"/>
                <a:gd name="T72" fmla="*/ 30 w 89"/>
                <a:gd name="T73" fmla="*/ 204 h 210"/>
                <a:gd name="T74" fmla="*/ 44 w 89"/>
                <a:gd name="T75" fmla="*/ 199 h 210"/>
                <a:gd name="T76" fmla="*/ 49 w 89"/>
                <a:gd name="T77" fmla="*/ 194 h 210"/>
                <a:gd name="T78" fmla="*/ 46 w 89"/>
                <a:gd name="T79" fmla="*/ 191 h 210"/>
                <a:gd name="T80" fmla="*/ 52 w 89"/>
                <a:gd name="T81" fmla="*/ 188 h 210"/>
                <a:gd name="T82" fmla="*/ 63 w 89"/>
                <a:gd name="T83" fmla="*/ 186 h 210"/>
                <a:gd name="T84" fmla="*/ 71 w 89"/>
                <a:gd name="T85" fmla="*/ 177 h 210"/>
                <a:gd name="T86" fmla="*/ 73 w 89"/>
                <a:gd name="T87" fmla="*/ 172 h 210"/>
                <a:gd name="T88" fmla="*/ 76 w 89"/>
                <a:gd name="T89" fmla="*/ 167 h 210"/>
                <a:gd name="T90" fmla="*/ 84 w 89"/>
                <a:gd name="T91" fmla="*/ 16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9" h="210">
                  <a:moveTo>
                    <a:pt x="84" y="164"/>
                  </a:moveTo>
                  <a:lnTo>
                    <a:pt x="84" y="164"/>
                  </a:lnTo>
                  <a:lnTo>
                    <a:pt x="84" y="161"/>
                  </a:lnTo>
                  <a:lnTo>
                    <a:pt x="84" y="159"/>
                  </a:lnTo>
                  <a:lnTo>
                    <a:pt x="84" y="159"/>
                  </a:lnTo>
                  <a:lnTo>
                    <a:pt x="81" y="156"/>
                  </a:lnTo>
                  <a:lnTo>
                    <a:pt x="79" y="148"/>
                  </a:lnTo>
                  <a:lnTo>
                    <a:pt x="79" y="148"/>
                  </a:lnTo>
                  <a:lnTo>
                    <a:pt x="79" y="145"/>
                  </a:lnTo>
                  <a:lnTo>
                    <a:pt x="79" y="142"/>
                  </a:lnTo>
                  <a:lnTo>
                    <a:pt x="79" y="142"/>
                  </a:lnTo>
                  <a:lnTo>
                    <a:pt x="79" y="140"/>
                  </a:lnTo>
                  <a:lnTo>
                    <a:pt x="76" y="142"/>
                  </a:lnTo>
                  <a:lnTo>
                    <a:pt x="73" y="142"/>
                  </a:lnTo>
                  <a:lnTo>
                    <a:pt x="71" y="140"/>
                  </a:lnTo>
                  <a:lnTo>
                    <a:pt x="71" y="140"/>
                  </a:lnTo>
                  <a:lnTo>
                    <a:pt x="71" y="137"/>
                  </a:lnTo>
                  <a:lnTo>
                    <a:pt x="73" y="132"/>
                  </a:lnTo>
                  <a:lnTo>
                    <a:pt x="76" y="129"/>
                  </a:lnTo>
                  <a:lnTo>
                    <a:pt x="76" y="129"/>
                  </a:lnTo>
                  <a:lnTo>
                    <a:pt x="76" y="126"/>
                  </a:lnTo>
                  <a:lnTo>
                    <a:pt x="76" y="124"/>
                  </a:lnTo>
                  <a:lnTo>
                    <a:pt x="76" y="124"/>
                  </a:lnTo>
                  <a:lnTo>
                    <a:pt x="76" y="121"/>
                  </a:lnTo>
                  <a:lnTo>
                    <a:pt x="76" y="115"/>
                  </a:lnTo>
                  <a:lnTo>
                    <a:pt x="76" y="115"/>
                  </a:lnTo>
                  <a:lnTo>
                    <a:pt x="79" y="110"/>
                  </a:lnTo>
                  <a:lnTo>
                    <a:pt x="81" y="105"/>
                  </a:lnTo>
                  <a:lnTo>
                    <a:pt x="81" y="105"/>
                  </a:lnTo>
                  <a:lnTo>
                    <a:pt x="84" y="102"/>
                  </a:lnTo>
                  <a:lnTo>
                    <a:pt x="87" y="102"/>
                  </a:lnTo>
                  <a:lnTo>
                    <a:pt x="87" y="105"/>
                  </a:lnTo>
                  <a:lnTo>
                    <a:pt x="89" y="102"/>
                  </a:lnTo>
                  <a:lnTo>
                    <a:pt x="89" y="53"/>
                  </a:lnTo>
                  <a:lnTo>
                    <a:pt x="89" y="53"/>
                  </a:lnTo>
                  <a:lnTo>
                    <a:pt x="27" y="2"/>
                  </a:lnTo>
                  <a:lnTo>
                    <a:pt x="27" y="2"/>
                  </a:lnTo>
                  <a:lnTo>
                    <a:pt x="25" y="0"/>
                  </a:lnTo>
                  <a:lnTo>
                    <a:pt x="19" y="0"/>
                  </a:lnTo>
                  <a:lnTo>
                    <a:pt x="19" y="0"/>
                  </a:lnTo>
                  <a:lnTo>
                    <a:pt x="9" y="5"/>
                  </a:lnTo>
                  <a:lnTo>
                    <a:pt x="9" y="5"/>
                  </a:lnTo>
                  <a:lnTo>
                    <a:pt x="11" y="24"/>
                  </a:lnTo>
                  <a:lnTo>
                    <a:pt x="11" y="32"/>
                  </a:lnTo>
                  <a:lnTo>
                    <a:pt x="11" y="32"/>
                  </a:lnTo>
                  <a:lnTo>
                    <a:pt x="11" y="35"/>
                  </a:lnTo>
                  <a:lnTo>
                    <a:pt x="14" y="40"/>
                  </a:lnTo>
                  <a:lnTo>
                    <a:pt x="14" y="40"/>
                  </a:lnTo>
                  <a:lnTo>
                    <a:pt x="14" y="43"/>
                  </a:lnTo>
                  <a:lnTo>
                    <a:pt x="17" y="45"/>
                  </a:lnTo>
                  <a:lnTo>
                    <a:pt x="19" y="48"/>
                  </a:lnTo>
                  <a:lnTo>
                    <a:pt x="19" y="48"/>
                  </a:lnTo>
                  <a:lnTo>
                    <a:pt x="19" y="48"/>
                  </a:lnTo>
                  <a:lnTo>
                    <a:pt x="17" y="53"/>
                  </a:lnTo>
                  <a:lnTo>
                    <a:pt x="14" y="59"/>
                  </a:lnTo>
                  <a:lnTo>
                    <a:pt x="14" y="59"/>
                  </a:lnTo>
                  <a:lnTo>
                    <a:pt x="14" y="86"/>
                  </a:lnTo>
                  <a:lnTo>
                    <a:pt x="14" y="86"/>
                  </a:lnTo>
                  <a:lnTo>
                    <a:pt x="14" y="97"/>
                  </a:lnTo>
                  <a:lnTo>
                    <a:pt x="9" y="107"/>
                  </a:lnTo>
                  <a:lnTo>
                    <a:pt x="9" y="107"/>
                  </a:lnTo>
                  <a:lnTo>
                    <a:pt x="3" y="113"/>
                  </a:lnTo>
                  <a:lnTo>
                    <a:pt x="3" y="115"/>
                  </a:lnTo>
                  <a:lnTo>
                    <a:pt x="3" y="115"/>
                  </a:lnTo>
                  <a:lnTo>
                    <a:pt x="0" y="121"/>
                  </a:lnTo>
                  <a:lnTo>
                    <a:pt x="0" y="124"/>
                  </a:lnTo>
                  <a:lnTo>
                    <a:pt x="0" y="124"/>
                  </a:lnTo>
                  <a:lnTo>
                    <a:pt x="3" y="126"/>
                  </a:lnTo>
                  <a:lnTo>
                    <a:pt x="6" y="129"/>
                  </a:lnTo>
                  <a:lnTo>
                    <a:pt x="6" y="129"/>
                  </a:lnTo>
                  <a:lnTo>
                    <a:pt x="9" y="129"/>
                  </a:lnTo>
                  <a:lnTo>
                    <a:pt x="6" y="132"/>
                  </a:lnTo>
                  <a:lnTo>
                    <a:pt x="6" y="132"/>
                  </a:lnTo>
                  <a:lnTo>
                    <a:pt x="9" y="134"/>
                  </a:lnTo>
                  <a:lnTo>
                    <a:pt x="9" y="134"/>
                  </a:lnTo>
                  <a:lnTo>
                    <a:pt x="14" y="137"/>
                  </a:lnTo>
                  <a:lnTo>
                    <a:pt x="14" y="140"/>
                  </a:lnTo>
                  <a:lnTo>
                    <a:pt x="14" y="140"/>
                  </a:lnTo>
                  <a:lnTo>
                    <a:pt x="19" y="142"/>
                  </a:lnTo>
                  <a:lnTo>
                    <a:pt x="19" y="142"/>
                  </a:lnTo>
                  <a:lnTo>
                    <a:pt x="17" y="142"/>
                  </a:lnTo>
                  <a:lnTo>
                    <a:pt x="9" y="145"/>
                  </a:lnTo>
                  <a:lnTo>
                    <a:pt x="9" y="145"/>
                  </a:lnTo>
                  <a:lnTo>
                    <a:pt x="9" y="151"/>
                  </a:lnTo>
                  <a:lnTo>
                    <a:pt x="11" y="151"/>
                  </a:lnTo>
                  <a:lnTo>
                    <a:pt x="11" y="153"/>
                  </a:lnTo>
                  <a:lnTo>
                    <a:pt x="11" y="159"/>
                  </a:lnTo>
                  <a:lnTo>
                    <a:pt x="11" y="159"/>
                  </a:lnTo>
                  <a:lnTo>
                    <a:pt x="11" y="164"/>
                  </a:lnTo>
                  <a:lnTo>
                    <a:pt x="14" y="167"/>
                  </a:lnTo>
                  <a:lnTo>
                    <a:pt x="19" y="177"/>
                  </a:lnTo>
                  <a:lnTo>
                    <a:pt x="19" y="177"/>
                  </a:lnTo>
                  <a:lnTo>
                    <a:pt x="17" y="177"/>
                  </a:lnTo>
                  <a:lnTo>
                    <a:pt x="14" y="177"/>
                  </a:lnTo>
                  <a:lnTo>
                    <a:pt x="14" y="177"/>
                  </a:lnTo>
                  <a:lnTo>
                    <a:pt x="14" y="177"/>
                  </a:lnTo>
                  <a:lnTo>
                    <a:pt x="9" y="177"/>
                  </a:lnTo>
                  <a:lnTo>
                    <a:pt x="9" y="177"/>
                  </a:lnTo>
                  <a:lnTo>
                    <a:pt x="6" y="177"/>
                  </a:lnTo>
                  <a:lnTo>
                    <a:pt x="6" y="183"/>
                  </a:lnTo>
                  <a:lnTo>
                    <a:pt x="6" y="183"/>
                  </a:lnTo>
                  <a:lnTo>
                    <a:pt x="9" y="188"/>
                  </a:lnTo>
                  <a:lnTo>
                    <a:pt x="11" y="194"/>
                  </a:lnTo>
                  <a:lnTo>
                    <a:pt x="11" y="194"/>
                  </a:lnTo>
                  <a:lnTo>
                    <a:pt x="17" y="204"/>
                  </a:lnTo>
                  <a:lnTo>
                    <a:pt x="17" y="210"/>
                  </a:lnTo>
                  <a:lnTo>
                    <a:pt x="17" y="210"/>
                  </a:lnTo>
                  <a:lnTo>
                    <a:pt x="22" y="207"/>
                  </a:lnTo>
                  <a:lnTo>
                    <a:pt x="25" y="207"/>
                  </a:lnTo>
                  <a:lnTo>
                    <a:pt x="25" y="207"/>
                  </a:lnTo>
                  <a:lnTo>
                    <a:pt x="30" y="204"/>
                  </a:lnTo>
                  <a:lnTo>
                    <a:pt x="36" y="202"/>
                  </a:lnTo>
                  <a:lnTo>
                    <a:pt x="44" y="199"/>
                  </a:lnTo>
                  <a:lnTo>
                    <a:pt x="44" y="199"/>
                  </a:lnTo>
                  <a:lnTo>
                    <a:pt x="49" y="196"/>
                  </a:lnTo>
                  <a:lnTo>
                    <a:pt x="49" y="194"/>
                  </a:lnTo>
                  <a:lnTo>
                    <a:pt x="49" y="194"/>
                  </a:lnTo>
                  <a:lnTo>
                    <a:pt x="49" y="194"/>
                  </a:lnTo>
                  <a:lnTo>
                    <a:pt x="46" y="191"/>
                  </a:lnTo>
                  <a:lnTo>
                    <a:pt x="46" y="191"/>
                  </a:lnTo>
                  <a:lnTo>
                    <a:pt x="49" y="188"/>
                  </a:lnTo>
                  <a:lnTo>
                    <a:pt x="49" y="188"/>
                  </a:lnTo>
                  <a:lnTo>
                    <a:pt x="52" y="188"/>
                  </a:lnTo>
                  <a:lnTo>
                    <a:pt x="57" y="188"/>
                  </a:lnTo>
                  <a:lnTo>
                    <a:pt x="57" y="188"/>
                  </a:lnTo>
                  <a:lnTo>
                    <a:pt x="63" y="186"/>
                  </a:lnTo>
                  <a:lnTo>
                    <a:pt x="68" y="183"/>
                  </a:lnTo>
                  <a:lnTo>
                    <a:pt x="68" y="183"/>
                  </a:lnTo>
                  <a:lnTo>
                    <a:pt x="71" y="177"/>
                  </a:lnTo>
                  <a:lnTo>
                    <a:pt x="73" y="175"/>
                  </a:lnTo>
                  <a:lnTo>
                    <a:pt x="73" y="175"/>
                  </a:lnTo>
                  <a:lnTo>
                    <a:pt x="73" y="172"/>
                  </a:lnTo>
                  <a:lnTo>
                    <a:pt x="73" y="172"/>
                  </a:lnTo>
                  <a:lnTo>
                    <a:pt x="73" y="169"/>
                  </a:lnTo>
                  <a:lnTo>
                    <a:pt x="76" y="167"/>
                  </a:lnTo>
                  <a:lnTo>
                    <a:pt x="76" y="167"/>
                  </a:lnTo>
                  <a:lnTo>
                    <a:pt x="81" y="164"/>
                  </a:lnTo>
                  <a:lnTo>
                    <a:pt x="84" y="164"/>
                  </a:lnTo>
                  <a:lnTo>
                    <a:pt x="84" y="164"/>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4"/>
            <p:cNvSpPr>
              <a:spLocks/>
            </p:cNvSpPr>
            <p:nvPr/>
          </p:nvSpPr>
          <p:spPr bwMode="auto">
            <a:xfrm>
              <a:off x="2314576" y="4491038"/>
              <a:ext cx="187325" cy="171450"/>
            </a:xfrm>
            <a:custGeom>
              <a:avLst/>
              <a:gdLst>
                <a:gd name="T0" fmla="*/ 118 w 118"/>
                <a:gd name="T1" fmla="*/ 73 h 108"/>
                <a:gd name="T2" fmla="*/ 113 w 118"/>
                <a:gd name="T3" fmla="*/ 65 h 108"/>
                <a:gd name="T4" fmla="*/ 113 w 118"/>
                <a:gd name="T5" fmla="*/ 59 h 108"/>
                <a:gd name="T6" fmla="*/ 110 w 118"/>
                <a:gd name="T7" fmla="*/ 57 h 108"/>
                <a:gd name="T8" fmla="*/ 107 w 118"/>
                <a:gd name="T9" fmla="*/ 51 h 108"/>
                <a:gd name="T10" fmla="*/ 105 w 118"/>
                <a:gd name="T11" fmla="*/ 49 h 108"/>
                <a:gd name="T12" fmla="*/ 99 w 118"/>
                <a:gd name="T13" fmla="*/ 43 h 108"/>
                <a:gd name="T14" fmla="*/ 97 w 118"/>
                <a:gd name="T15" fmla="*/ 40 h 108"/>
                <a:gd name="T16" fmla="*/ 97 w 118"/>
                <a:gd name="T17" fmla="*/ 38 h 108"/>
                <a:gd name="T18" fmla="*/ 94 w 118"/>
                <a:gd name="T19" fmla="*/ 38 h 108"/>
                <a:gd name="T20" fmla="*/ 91 w 118"/>
                <a:gd name="T21" fmla="*/ 35 h 108"/>
                <a:gd name="T22" fmla="*/ 89 w 118"/>
                <a:gd name="T23" fmla="*/ 32 h 108"/>
                <a:gd name="T24" fmla="*/ 86 w 118"/>
                <a:gd name="T25" fmla="*/ 30 h 108"/>
                <a:gd name="T26" fmla="*/ 86 w 118"/>
                <a:gd name="T27" fmla="*/ 27 h 108"/>
                <a:gd name="T28" fmla="*/ 83 w 118"/>
                <a:gd name="T29" fmla="*/ 24 h 108"/>
                <a:gd name="T30" fmla="*/ 80 w 118"/>
                <a:gd name="T31" fmla="*/ 19 h 108"/>
                <a:gd name="T32" fmla="*/ 80 w 118"/>
                <a:gd name="T33" fmla="*/ 13 h 108"/>
                <a:gd name="T34" fmla="*/ 80 w 118"/>
                <a:gd name="T35" fmla="*/ 8 h 108"/>
                <a:gd name="T36" fmla="*/ 78 w 118"/>
                <a:gd name="T37" fmla="*/ 5 h 108"/>
                <a:gd name="T38" fmla="*/ 75 w 118"/>
                <a:gd name="T39" fmla="*/ 0 h 108"/>
                <a:gd name="T40" fmla="*/ 72 w 118"/>
                <a:gd name="T41" fmla="*/ 0 h 108"/>
                <a:gd name="T42" fmla="*/ 67 w 118"/>
                <a:gd name="T43" fmla="*/ 3 h 108"/>
                <a:gd name="T44" fmla="*/ 64 w 118"/>
                <a:gd name="T45" fmla="*/ 8 h 108"/>
                <a:gd name="T46" fmla="*/ 64 w 118"/>
                <a:gd name="T47" fmla="*/ 11 h 108"/>
                <a:gd name="T48" fmla="*/ 62 w 118"/>
                <a:gd name="T49" fmla="*/ 13 h 108"/>
                <a:gd name="T50" fmla="*/ 59 w 118"/>
                <a:gd name="T51" fmla="*/ 19 h 108"/>
                <a:gd name="T52" fmla="*/ 48 w 118"/>
                <a:gd name="T53" fmla="*/ 24 h 108"/>
                <a:gd name="T54" fmla="*/ 43 w 118"/>
                <a:gd name="T55" fmla="*/ 24 h 108"/>
                <a:gd name="T56" fmla="*/ 40 w 118"/>
                <a:gd name="T57" fmla="*/ 24 h 108"/>
                <a:gd name="T58" fmla="*/ 37 w 118"/>
                <a:gd name="T59" fmla="*/ 27 h 108"/>
                <a:gd name="T60" fmla="*/ 40 w 118"/>
                <a:gd name="T61" fmla="*/ 30 h 108"/>
                <a:gd name="T62" fmla="*/ 40 w 118"/>
                <a:gd name="T63" fmla="*/ 32 h 108"/>
                <a:gd name="T64" fmla="*/ 35 w 118"/>
                <a:gd name="T65" fmla="*/ 35 h 108"/>
                <a:gd name="T66" fmla="*/ 21 w 118"/>
                <a:gd name="T67" fmla="*/ 40 h 108"/>
                <a:gd name="T68" fmla="*/ 16 w 118"/>
                <a:gd name="T69" fmla="*/ 43 h 108"/>
                <a:gd name="T70" fmla="*/ 8 w 118"/>
                <a:gd name="T71" fmla="*/ 46 h 108"/>
                <a:gd name="T72" fmla="*/ 5 w 118"/>
                <a:gd name="T73" fmla="*/ 51 h 108"/>
                <a:gd name="T74" fmla="*/ 2 w 118"/>
                <a:gd name="T75" fmla="*/ 62 h 108"/>
                <a:gd name="T76" fmla="*/ 0 w 118"/>
                <a:gd name="T77" fmla="*/ 73 h 108"/>
                <a:gd name="T78" fmla="*/ 0 w 118"/>
                <a:gd name="T79" fmla="*/ 78 h 108"/>
                <a:gd name="T80" fmla="*/ 5 w 118"/>
                <a:gd name="T81" fmla="*/ 86 h 108"/>
                <a:gd name="T82" fmla="*/ 8 w 118"/>
                <a:gd name="T83" fmla="*/ 92 h 108"/>
                <a:gd name="T84" fmla="*/ 16 w 118"/>
                <a:gd name="T85" fmla="*/ 100 h 108"/>
                <a:gd name="T86" fmla="*/ 16 w 118"/>
                <a:gd name="T87" fmla="*/ 102 h 108"/>
                <a:gd name="T88" fmla="*/ 16 w 118"/>
                <a:gd name="T89" fmla="*/ 108 h 108"/>
                <a:gd name="T90" fmla="*/ 18 w 118"/>
                <a:gd name="T91" fmla="*/ 94 h 108"/>
                <a:gd name="T92" fmla="*/ 21 w 118"/>
                <a:gd name="T93" fmla="*/ 89 h 108"/>
                <a:gd name="T94" fmla="*/ 37 w 118"/>
                <a:gd name="T95" fmla="*/ 92 h 108"/>
                <a:gd name="T96" fmla="*/ 40 w 118"/>
                <a:gd name="T97" fmla="*/ 81 h 108"/>
                <a:gd name="T98" fmla="*/ 45 w 118"/>
                <a:gd name="T99" fmla="*/ 73 h 108"/>
                <a:gd name="T100" fmla="*/ 48 w 118"/>
                <a:gd name="T101" fmla="*/ 73 h 108"/>
                <a:gd name="T102" fmla="*/ 56 w 118"/>
                <a:gd name="T103" fmla="*/ 75 h 108"/>
                <a:gd name="T104" fmla="*/ 62 w 118"/>
                <a:gd name="T105" fmla="*/ 78 h 108"/>
                <a:gd name="T106" fmla="*/ 64 w 118"/>
                <a:gd name="T107" fmla="*/ 78 h 108"/>
                <a:gd name="T108" fmla="*/ 72 w 118"/>
                <a:gd name="T109" fmla="*/ 81 h 108"/>
                <a:gd name="T110" fmla="*/ 78 w 118"/>
                <a:gd name="T111" fmla="*/ 81 h 108"/>
                <a:gd name="T112" fmla="*/ 83 w 118"/>
                <a:gd name="T113" fmla="*/ 75 h 108"/>
                <a:gd name="T114" fmla="*/ 86 w 118"/>
                <a:gd name="T115" fmla="*/ 75 h 108"/>
                <a:gd name="T116" fmla="*/ 94 w 118"/>
                <a:gd name="T117" fmla="*/ 73 h 108"/>
                <a:gd name="T118" fmla="*/ 97 w 118"/>
                <a:gd name="T119" fmla="*/ 70 h 108"/>
                <a:gd name="T120" fmla="*/ 99 w 118"/>
                <a:gd name="T121" fmla="*/ 70 h 108"/>
                <a:gd name="T122" fmla="*/ 118 w 118"/>
                <a:gd name="T12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 h="108">
                  <a:moveTo>
                    <a:pt x="118" y="73"/>
                  </a:moveTo>
                  <a:lnTo>
                    <a:pt x="118" y="73"/>
                  </a:lnTo>
                  <a:lnTo>
                    <a:pt x="116" y="70"/>
                  </a:lnTo>
                  <a:lnTo>
                    <a:pt x="113" y="65"/>
                  </a:lnTo>
                  <a:lnTo>
                    <a:pt x="113" y="65"/>
                  </a:lnTo>
                  <a:lnTo>
                    <a:pt x="113" y="59"/>
                  </a:lnTo>
                  <a:lnTo>
                    <a:pt x="110" y="57"/>
                  </a:lnTo>
                  <a:lnTo>
                    <a:pt x="110" y="57"/>
                  </a:lnTo>
                  <a:lnTo>
                    <a:pt x="107" y="54"/>
                  </a:lnTo>
                  <a:lnTo>
                    <a:pt x="107" y="51"/>
                  </a:lnTo>
                  <a:lnTo>
                    <a:pt x="105" y="49"/>
                  </a:lnTo>
                  <a:lnTo>
                    <a:pt x="105" y="49"/>
                  </a:lnTo>
                  <a:lnTo>
                    <a:pt x="102" y="49"/>
                  </a:lnTo>
                  <a:lnTo>
                    <a:pt x="99" y="43"/>
                  </a:lnTo>
                  <a:lnTo>
                    <a:pt x="99" y="43"/>
                  </a:lnTo>
                  <a:lnTo>
                    <a:pt x="97" y="40"/>
                  </a:lnTo>
                  <a:lnTo>
                    <a:pt x="99" y="40"/>
                  </a:lnTo>
                  <a:lnTo>
                    <a:pt x="97" y="38"/>
                  </a:lnTo>
                  <a:lnTo>
                    <a:pt x="94" y="38"/>
                  </a:lnTo>
                  <a:lnTo>
                    <a:pt x="94" y="38"/>
                  </a:lnTo>
                  <a:lnTo>
                    <a:pt x="91" y="35"/>
                  </a:lnTo>
                  <a:lnTo>
                    <a:pt x="91" y="35"/>
                  </a:lnTo>
                  <a:lnTo>
                    <a:pt x="91" y="32"/>
                  </a:lnTo>
                  <a:lnTo>
                    <a:pt x="89" y="32"/>
                  </a:lnTo>
                  <a:lnTo>
                    <a:pt x="89" y="32"/>
                  </a:lnTo>
                  <a:lnTo>
                    <a:pt x="86" y="30"/>
                  </a:lnTo>
                  <a:lnTo>
                    <a:pt x="86" y="27"/>
                  </a:lnTo>
                  <a:lnTo>
                    <a:pt x="86" y="27"/>
                  </a:lnTo>
                  <a:lnTo>
                    <a:pt x="83" y="24"/>
                  </a:lnTo>
                  <a:lnTo>
                    <a:pt x="83" y="24"/>
                  </a:lnTo>
                  <a:lnTo>
                    <a:pt x="80" y="22"/>
                  </a:lnTo>
                  <a:lnTo>
                    <a:pt x="80" y="19"/>
                  </a:lnTo>
                  <a:lnTo>
                    <a:pt x="83" y="16"/>
                  </a:lnTo>
                  <a:lnTo>
                    <a:pt x="80" y="13"/>
                  </a:lnTo>
                  <a:lnTo>
                    <a:pt x="80" y="13"/>
                  </a:lnTo>
                  <a:lnTo>
                    <a:pt x="80" y="8"/>
                  </a:lnTo>
                  <a:lnTo>
                    <a:pt x="78" y="5"/>
                  </a:lnTo>
                  <a:lnTo>
                    <a:pt x="78" y="5"/>
                  </a:lnTo>
                  <a:lnTo>
                    <a:pt x="75" y="3"/>
                  </a:lnTo>
                  <a:lnTo>
                    <a:pt x="75" y="0"/>
                  </a:lnTo>
                  <a:lnTo>
                    <a:pt x="75" y="0"/>
                  </a:lnTo>
                  <a:lnTo>
                    <a:pt x="72" y="0"/>
                  </a:lnTo>
                  <a:lnTo>
                    <a:pt x="67" y="3"/>
                  </a:lnTo>
                  <a:lnTo>
                    <a:pt x="67" y="3"/>
                  </a:lnTo>
                  <a:lnTo>
                    <a:pt x="64" y="5"/>
                  </a:lnTo>
                  <a:lnTo>
                    <a:pt x="64" y="8"/>
                  </a:lnTo>
                  <a:lnTo>
                    <a:pt x="64" y="8"/>
                  </a:lnTo>
                  <a:lnTo>
                    <a:pt x="64" y="11"/>
                  </a:lnTo>
                  <a:lnTo>
                    <a:pt x="64" y="11"/>
                  </a:lnTo>
                  <a:lnTo>
                    <a:pt x="62" y="13"/>
                  </a:lnTo>
                  <a:lnTo>
                    <a:pt x="59" y="19"/>
                  </a:lnTo>
                  <a:lnTo>
                    <a:pt x="59" y="19"/>
                  </a:lnTo>
                  <a:lnTo>
                    <a:pt x="54" y="22"/>
                  </a:lnTo>
                  <a:lnTo>
                    <a:pt x="48" y="24"/>
                  </a:lnTo>
                  <a:lnTo>
                    <a:pt x="48" y="24"/>
                  </a:lnTo>
                  <a:lnTo>
                    <a:pt x="43" y="24"/>
                  </a:lnTo>
                  <a:lnTo>
                    <a:pt x="40" y="24"/>
                  </a:lnTo>
                  <a:lnTo>
                    <a:pt x="40" y="24"/>
                  </a:lnTo>
                  <a:lnTo>
                    <a:pt x="37" y="27"/>
                  </a:lnTo>
                  <a:lnTo>
                    <a:pt x="37" y="27"/>
                  </a:lnTo>
                  <a:lnTo>
                    <a:pt x="40" y="30"/>
                  </a:lnTo>
                  <a:lnTo>
                    <a:pt x="40" y="30"/>
                  </a:lnTo>
                  <a:lnTo>
                    <a:pt x="40" y="30"/>
                  </a:lnTo>
                  <a:lnTo>
                    <a:pt x="40" y="32"/>
                  </a:lnTo>
                  <a:lnTo>
                    <a:pt x="35" y="35"/>
                  </a:lnTo>
                  <a:lnTo>
                    <a:pt x="35" y="35"/>
                  </a:lnTo>
                  <a:lnTo>
                    <a:pt x="27" y="38"/>
                  </a:lnTo>
                  <a:lnTo>
                    <a:pt x="21" y="40"/>
                  </a:lnTo>
                  <a:lnTo>
                    <a:pt x="16" y="43"/>
                  </a:lnTo>
                  <a:lnTo>
                    <a:pt x="16" y="43"/>
                  </a:lnTo>
                  <a:lnTo>
                    <a:pt x="13" y="43"/>
                  </a:lnTo>
                  <a:lnTo>
                    <a:pt x="8" y="46"/>
                  </a:lnTo>
                  <a:lnTo>
                    <a:pt x="8" y="46"/>
                  </a:lnTo>
                  <a:lnTo>
                    <a:pt x="5" y="51"/>
                  </a:lnTo>
                  <a:lnTo>
                    <a:pt x="2" y="62"/>
                  </a:lnTo>
                  <a:lnTo>
                    <a:pt x="2" y="62"/>
                  </a:lnTo>
                  <a:lnTo>
                    <a:pt x="0" y="70"/>
                  </a:lnTo>
                  <a:lnTo>
                    <a:pt x="0" y="73"/>
                  </a:lnTo>
                  <a:lnTo>
                    <a:pt x="0" y="78"/>
                  </a:lnTo>
                  <a:lnTo>
                    <a:pt x="0" y="78"/>
                  </a:lnTo>
                  <a:lnTo>
                    <a:pt x="2" y="86"/>
                  </a:lnTo>
                  <a:lnTo>
                    <a:pt x="5" y="86"/>
                  </a:lnTo>
                  <a:lnTo>
                    <a:pt x="8" y="92"/>
                  </a:lnTo>
                  <a:lnTo>
                    <a:pt x="8" y="92"/>
                  </a:lnTo>
                  <a:lnTo>
                    <a:pt x="13" y="97"/>
                  </a:lnTo>
                  <a:lnTo>
                    <a:pt x="16" y="100"/>
                  </a:lnTo>
                  <a:lnTo>
                    <a:pt x="16" y="102"/>
                  </a:lnTo>
                  <a:lnTo>
                    <a:pt x="16" y="102"/>
                  </a:lnTo>
                  <a:lnTo>
                    <a:pt x="16" y="108"/>
                  </a:lnTo>
                  <a:lnTo>
                    <a:pt x="16" y="108"/>
                  </a:lnTo>
                  <a:lnTo>
                    <a:pt x="18" y="100"/>
                  </a:lnTo>
                  <a:lnTo>
                    <a:pt x="18" y="94"/>
                  </a:lnTo>
                  <a:lnTo>
                    <a:pt x="21" y="92"/>
                  </a:lnTo>
                  <a:lnTo>
                    <a:pt x="21" y="89"/>
                  </a:lnTo>
                  <a:lnTo>
                    <a:pt x="21" y="89"/>
                  </a:lnTo>
                  <a:lnTo>
                    <a:pt x="37" y="92"/>
                  </a:lnTo>
                  <a:lnTo>
                    <a:pt x="37" y="92"/>
                  </a:lnTo>
                  <a:lnTo>
                    <a:pt x="40" y="81"/>
                  </a:lnTo>
                  <a:lnTo>
                    <a:pt x="43" y="75"/>
                  </a:lnTo>
                  <a:lnTo>
                    <a:pt x="45" y="73"/>
                  </a:lnTo>
                  <a:lnTo>
                    <a:pt x="48" y="73"/>
                  </a:lnTo>
                  <a:lnTo>
                    <a:pt x="48" y="73"/>
                  </a:lnTo>
                  <a:lnTo>
                    <a:pt x="54" y="73"/>
                  </a:lnTo>
                  <a:lnTo>
                    <a:pt x="56" y="75"/>
                  </a:lnTo>
                  <a:lnTo>
                    <a:pt x="59" y="78"/>
                  </a:lnTo>
                  <a:lnTo>
                    <a:pt x="62" y="78"/>
                  </a:lnTo>
                  <a:lnTo>
                    <a:pt x="62" y="78"/>
                  </a:lnTo>
                  <a:lnTo>
                    <a:pt x="64" y="78"/>
                  </a:lnTo>
                  <a:lnTo>
                    <a:pt x="67" y="81"/>
                  </a:lnTo>
                  <a:lnTo>
                    <a:pt x="72" y="81"/>
                  </a:lnTo>
                  <a:lnTo>
                    <a:pt x="78" y="81"/>
                  </a:lnTo>
                  <a:lnTo>
                    <a:pt x="78" y="81"/>
                  </a:lnTo>
                  <a:lnTo>
                    <a:pt x="80" y="78"/>
                  </a:lnTo>
                  <a:lnTo>
                    <a:pt x="83" y="75"/>
                  </a:lnTo>
                  <a:lnTo>
                    <a:pt x="86" y="75"/>
                  </a:lnTo>
                  <a:lnTo>
                    <a:pt x="86" y="75"/>
                  </a:lnTo>
                  <a:lnTo>
                    <a:pt x="91" y="73"/>
                  </a:lnTo>
                  <a:lnTo>
                    <a:pt x="94" y="73"/>
                  </a:lnTo>
                  <a:lnTo>
                    <a:pt x="94" y="70"/>
                  </a:lnTo>
                  <a:lnTo>
                    <a:pt x="97" y="70"/>
                  </a:lnTo>
                  <a:lnTo>
                    <a:pt x="97" y="70"/>
                  </a:lnTo>
                  <a:lnTo>
                    <a:pt x="99" y="70"/>
                  </a:lnTo>
                  <a:lnTo>
                    <a:pt x="118" y="73"/>
                  </a:lnTo>
                  <a:lnTo>
                    <a:pt x="118" y="73"/>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5"/>
            <p:cNvSpPr>
              <a:spLocks/>
            </p:cNvSpPr>
            <p:nvPr/>
          </p:nvSpPr>
          <p:spPr bwMode="auto">
            <a:xfrm>
              <a:off x="2224089" y="4071938"/>
              <a:ext cx="227013" cy="242887"/>
            </a:xfrm>
            <a:custGeom>
              <a:avLst/>
              <a:gdLst>
                <a:gd name="T0" fmla="*/ 137 w 143"/>
                <a:gd name="T1" fmla="*/ 13 h 153"/>
                <a:gd name="T2" fmla="*/ 132 w 143"/>
                <a:gd name="T3" fmla="*/ 13 h 153"/>
                <a:gd name="T4" fmla="*/ 129 w 143"/>
                <a:gd name="T5" fmla="*/ 11 h 153"/>
                <a:gd name="T6" fmla="*/ 127 w 143"/>
                <a:gd name="T7" fmla="*/ 11 h 153"/>
                <a:gd name="T8" fmla="*/ 121 w 143"/>
                <a:gd name="T9" fmla="*/ 5 h 153"/>
                <a:gd name="T10" fmla="*/ 113 w 143"/>
                <a:gd name="T11" fmla="*/ 5 h 153"/>
                <a:gd name="T12" fmla="*/ 111 w 143"/>
                <a:gd name="T13" fmla="*/ 2 h 153"/>
                <a:gd name="T14" fmla="*/ 100 w 143"/>
                <a:gd name="T15" fmla="*/ 8 h 153"/>
                <a:gd name="T16" fmla="*/ 94 w 143"/>
                <a:gd name="T17" fmla="*/ 13 h 153"/>
                <a:gd name="T18" fmla="*/ 97 w 143"/>
                <a:gd name="T19" fmla="*/ 19 h 153"/>
                <a:gd name="T20" fmla="*/ 92 w 143"/>
                <a:gd name="T21" fmla="*/ 29 h 153"/>
                <a:gd name="T22" fmla="*/ 81 w 143"/>
                <a:gd name="T23" fmla="*/ 24 h 153"/>
                <a:gd name="T24" fmla="*/ 67 w 143"/>
                <a:gd name="T25" fmla="*/ 19 h 153"/>
                <a:gd name="T26" fmla="*/ 59 w 143"/>
                <a:gd name="T27" fmla="*/ 19 h 153"/>
                <a:gd name="T28" fmla="*/ 57 w 143"/>
                <a:gd name="T29" fmla="*/ 8 h 153"/>
                <a:gd name="T30" fmla="*/ 48 w 143"/>
                <a:gd name="T31" fmla="*/ 8 h 153"/>
                <a:gd name="T32" fmla="*/ 46 w 143"/>
                <a:gd name="T33" fmla="*/ 5 h 153"/>
                <a:gd name="T34" fmla="*/ 40 w 143"/>
                <a:gd name="T35" fmla="*/ 2 h 153"/>
                <a:gd name="T36" fmla="*/ 32 w 143"/>
                <a:gd name="T37" fmla="*/ 2 h 153"/>
                <a:gd name="T38" fmla="*/ 19 w 143"/>
                <a:gd name="T39" fmla="*/ 0 h 153"/>
                <a:gd name="T40" fmla="*/ 21 w 143"/>
                <a:gd name="T41" fmla="*/ 5 h 153"/>
                <a:gd name="T42" fmla="*/ 13 w 143"/>
                <a:gd name="T43" fmla="*/ 11 h 153"/>
                <a:gd name="T44" fmla="*/ 11 w 143"/>
                <a:gd name="T45" fmla="*/ 19 h 153"/>
                <a:gd name="T46" fmla="*/ 11 w 143"/>
                <a:gd name="T47" fmla="*/ 21 h 153"/>
                <a:gd name="T48" fmla="*/ 3 w 143"/>
                <a:gd name="T49" fmla="*/ 35 h 153"/>
                <a:gd name="T50" fmla="*/ 3 w 143"/>
                <a:gd name="T51" fmla="*/ 37 h 153"/>
                <a:gd name="T52" fmla="*/ 8 w 143"/>
                <a:gd name="T53" fmla="*/ 51 h 153"/>
                <a:gd name="T54" fmla="*/ 11 w 143"/>
                <a:gd name="T55" fmla="*/ 59 h 153"/>
                <a:gd name="T56" fmla="*/ 8 w 143"/>
                <a:gd name="T57" fmla="*/ 64 h 153"/>
                <a:gd name="T58" fmla="*/ 11 w 143"/>
                <a:gd name="T59" fmla="*/ 70 h 153"/>
                <a:gd name="T60" fmla="*/ 8 w 143"/>
                <a:gd name="T61" fmla="*/ 75 h 153"/>
                <a:gd name="T62" fmla="*/ 5 w 143"/>
                <a:gd name="T63" fmla="*/ 78 h 153"/>
                <a:gd name="T64" fmla="*/ 11 w 143"/>
                <a:gd name="T65" fmla="*/ 86 h 153"/>
                <a:gd name="T66" fmla="*/ 13 w 143"/>
                <a:gd name="T67" fmla="*/ 91 h 153"/>
                <a:gd name="T68" fmla="*/ 16 w 143"/>
                <a:gd name="T69" fmla="*/ 91 h 153"/>
                <a:gd name="T70" fmla="*/ 21 w 143"/>
                <a:gd name="T71" fmla="*/ 94 h 153"/>
                <a:gd name="T72" fmla="*/ 51 w 143"/>
                <a:gd name="T73" fmla="*/ 108 h 153"/>
                <a:gd name="T74" fmla="*/ 67 w 143"/>
                <a:gd name="T75" fmla="*/ 100 h 153"/>
                <a:gd name="T76" fmla="*/ 75 w 143"/>
                <a:gd name="T77" fmla="*/ 102 h 153"/>
                <a:gd name="T78" fmla="*/ 143 w 143"/>
                <a:gd name="T79" fmla="*/ 153 h 153"/>
                <a:gd name="T80" fmla="*/ 137 w 143"/>
                <a:gd name="T81" fmla="*/ 46 h 153"/>
                <a:gd name="T82" fmla="*/ 137 w 143"/>
                <a:gd name="T83" fmla="*/ 35 h 153"/>
                <a:gd name="T84" fmla="*/ 137 w 143"/>
                <a:gd name="T85" fmla="*/ 32 h 153"/>
                <a:gd name="T86" fmla="*/ 137 w 143"/>
                <a:gd name="T87" fmla="*/ 2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3" h="153">
                  <a:moveTo>
                    <a:pt x="137" y="16"/>
                  </a:moveTo>
                  <a:lnTo>
                    <a:pt x="137" y="16"/>
                  </a:lnTo>
                  <a:lnTo>
                    <a:pt x="137" y="13"/>
                  </a:lnTo>
                  <a:lnTo>
                    <a:pt x="135" y="13"/>
                  </a:lnTo>
                  <a:lnTo>
                    <a:pt x="135" y="13"/>
                  </a:lnTo>
                  <a:lnTo>
                    <a:pt x="132" y="13"/>
                  </a:lnTo>
                  <a:lnTo>
                    <a:pt x="132" y="13"/>
                  </a:lnTo>
                  <a:lnTo>
                    <a:pt x="132" y="11"/>
                  </a:lnTo>
                  <a:lnTo>
                    <a:pt x="129" y="11"/>
                  </a:lnTo>
                  <a:lnTo>
                    <a:pt x="129" y="11"/>
                  </a:lnTo>
                  <a:lnTo>
                    <a:pt x="127" y="11"/>
                  </a:lnTo>
                  <a:lnTo>
                    <a:pt x="127" y="11"/>
                  </a:lnTo>
                  <a:lnTo>
                    <a:pt x="127" y="8"/>
                  </a:lnTo>
                  <a:lnTo>
                    <a:pt x="121" y="5"/>
                  </a:lnTo>
                  <a:lnTo>
                    <a:pt x="121" y="5"/>
                  </a:lnTo>
                  <a:lnTo>
                    <a:pt x="116" y="5"/>
                  </a:lnTo>
                  <a:lnTo>
                    <a:pt x="113" y="5"/>
                  </a:lnTo>
                  <a:lnTo>
                    <a:pt x="113" y="5"/>
                  </a:lnTo>
                  <a:lnTo>
                    <a:pt x="113" y="5"/>
                  </a:lnTo>
                  <a:lnTo>
                    <a:pt x="113" y="5"/>
                  </a:lnTo>
                  <a:lnTo>
                    <a:pt x="111" y="2"/>
                  </a:lnTo>
                  <a:lnTo>
                    <a:pt x="111" y="2"/>
                  </a:lnTo>
                  <a:lnTo>
                    <a:pt x="102" y="5"/>
                  </a:lnTo>
                  <a:lnTo>
                    <a:pt x="100" y="8"/>
                  </a:lnTo>
                  <a:lnTo>
                    <a:pt x="100" y="8"/>
                  </a:lnTo>
                  <a:lnTo>
                    <a:pt x="97" y="11"/>
                  </a:lnTo>
                  <a:lnTo>
                    <a:pt x="94" y="13"/>
                  </a:lnTo>
                  <a:lnTo>
                    <a:pt x="97" y="16"/>
                  </a:lnTo>
                  <a:lnTo>
                    <a:pt x="97" y="16"/>
                  </a:lnTo>
                  <a:lnTo>
                    <a:pt x="97" y="19"/>
                  </a:lnTo>
                  <a:lnTo>
                    <a:pt x="97" y="24"/>
                  </a:lnTo>
                  <a:lnTo>
                    <a:pt x="94" y="29"/>
                  </a:lnTo>
                  <a:lnTo>
                    <a:pt x="92" y="29"/>
                  </a:lnTo>
                  <a:lnTo>
                    <a:pt x="92" y="29"/>
                  </a:lnTo>
                  <a:lnTo>
                    <a:pt x="86" y="29"/>
                  </a:lnTo>
                  <a:lnTo>
                    <a:pt x="81" y="24"/>
                  </a:lnTo>
                  <a:lnTo>
                    <a:pt x="81" y="24"/>
                  </a:lnTo>
                  <a:lnTo>
                    <a:pt x="73" y="21"/>
                  </a:lnTo>
                  <a:lnTo>
                    <a:pt x="67" y="19"/>
                  </a:lnTo>
                  <a:lnTo>
                    <a:pt x="67" y="19"/>
                  </a:lnTo>
                  <a:lnTo>
                    <a:pt x="62" y="19"/>
                  </a:lnTo>
                  <a:lnTo>
                    <a:pt x="59" y="19"/>
                  </a:lnTo>
                  <a:lnTo>
                    <a:pt x="57" y="13"/>
                  </a:lnTo>
                  <a:lnTo>
                    <a:pt x="57" y="13"/>
                  </a:lnTo>
                  <a:lnTo>
                    <a:pt x="57" y="8"/>
                  </a:lnTo>
                  <a:lnTo>
                    <a:pt x="54" y="8"/>
                  </a:lnTo>
                  <a:lnTo>
                    <a:pt x="51" y="8"/>
                  </a:lnTo>
                  <a:lnTo>
                    <a:pt x="48" y="8"/>
                  </a:lnTo>
                  <a:lnTo>
                    <a:pt x="48" y="8"/>
                  </a:lnTo>
                  <a:lnTo>
                    <a:pt x="46" y="5"/>
                  </a:lnTo>
                  <a:lnTo>
                    <a:pt x="46" y="5"/>
                  </a:lnTo>
                  <a:lnTo>
                    <a:pt x="43" y="5"/>
                  </a:lnTo>
                  <a:lnTo>
                    <a:pt x="40" y="2"/>
                  </a:lnTo>
                  <a:lnTo>
                    <a:pt x="40" y="2"/>
                  </a:lnTo>
                  <a:lnTo>
                    <a:pt x="38" y="2"/>
                  </a:lnTo>
                  <a:lnTo>
                    <a:pt x="35" y="2"/>
                  </a:lnTo>
                  <a:lnTo>
                    <a:pt x="32" y="2"/>
                  </a:lnTo>
                  <a:lnTo>
                    <a:pt x="27" y="2"/>
                  </a:lnTo>
                  <a:lnTo>
                    <a:pt x="27" y="2"/>
                  </a:lnTo>
                  <a:lnTo>
                    <a:pt x="19" y="0"/>
                  </a:lnTo>
                  <a:lnTo>
                    <a:pt x="19" y="5"/>
                  </a:lnTo>
                  <a:lnTo>
                    <a:pt x="19" y="5"/>
                  </a:lnTo>
                  <a:lnTo>
                    <a:pt x="21" y="5"/>
                  </a:lnTo>
                  <a:lnTo>
                    <a:pt x="19" y="8"/>
                  </a:lnTo>
                  <a:lnTo>
                    <a:pt x="19" y="8"/>
                  </a:lnTo>
                  <a:lnTo>
                    <a:pt x="13" y="11"/>
                  </a:lnTo>
                  <a:lnTo>
                    <a:pt x="13" y="13"/>
                  </a:lnTo>
                  <a:lnTo>
                    <a:pt x="13" y="13"/>
                  </a:lnTo>
                  <a:lnTo>
                    <a:pt x="11" y="19"/>
                  </a:lnTo>
                  <a:lnTo>
                    <a:pt x="8" y="19"/>
                  </a:lnTo>
                  <a:lnTo>
                    <a:pt x="11" y="21"/>
                  </a:lnTo>
                  <a:lnTo>
                    <a:pt x="11" y="21"/>
                  </a:lnTo>
                  <a:lnTo>
                    <a:pt x="11" y="27"/>
                  </a:lnTo>
                  <a:lnTo>
                    <a:pt x="8" y="29"/>
                  </a:lnTo>
                  <a:lnTo>
                    <a:pt x="3" y="35"/>
                  </a:lnTo>
                  <a:lnTo>
                    <a:pt x="3" y="35"/>
                  </a:lnTo>
                  <a:lnTo>
                    <a:pt x="0" y="35"/>
                  </a:lnTo>
                  <a:lnTo>
                    <a:pt x="3" y="37"/>
                  </a:lnTo>
                  <a:lnTo>
                    <a:pt x="3" y="37"/>
                  </a:lnTo>
                  <a:lnTo>
                    <a:pt x="5" y="43"/>
                  </a:lnTo>
                  <a:lnTo>
                    <a:pt x="8" y="51"/>
                  </a:lnTo>
                  <a:lnTo>
                    <a:pt x="8" y="51"/>
                  </a:lnTo>
                  <a:lnTo>
                    <a:pt x="11" y="56"/>
                  </a:lnTo>
                  <a:lnTo>
                    <a:pt x="11" y="59"/>
                  </a:lnTo>
                  <a:lnTo>
                    <a:pt x="8" y="64"/>
                  </a:lnTo>
                  <a:lnTo>
                    <a:pt x="8" y="64"/>
                  </a:lnTo>
                  <a:lnTo>
                    <a:pt x="8" y="64"/>
                  </a:lnTo>
                  <a:lnTo>
                    <a:pt x="8" y="64"/>
                  </a:lnTo>
                  <a:lnTo>
                    <a:pt x="8" y="64"/>
                  </a:lnTo>
                  <a:lnTo>
                    <a:pt x="11" y="70"/>
                  </a:lnTo>
                  <a:lnTo>
                    <a:pt x="8" y="73"/>
                  </a:lnTo>
                  <a:lnTo>
                    <a:pt x="8" y="73"/>
                  </a:lnTo>
                  <a:lnTo>
                    <a:pt x="8" y="75"/>
                  </a:lnTo>
                  <a:lnTo>
                    <a:pt x="5" y="75"/>
                  </a:lnTo>
                  <a:lnTo>
                    <a:pt x="3" y="78"/>
                  </a:lnTo>
                  <a:lnTo>
                    <a:pt x="5" y="78"/>
                  </a:lnTo>
                  <a:lnTo>
                    <a:pt x="5" y="78"/>
                  </a:lnTo>
                  <a:lnTo>
                    <a:pt x="8" y="83"/>
                  </a:lnTo>
                  <a:lnTo>
                    <a:pt x="11" y="86"/>
                  </a:lnTo>
                  <a:lnTo>
                    <a:pt x="11" y="86"/>
                  </a:lnTo>
                  <a:lnTo>
                    <a:pt x="11" y="86"/>
                  </a:lnTo>
                  <a:lnTo>
                    <a:pt x="13" y="91"/>
                  </a:lnTo>
                  <a:lnTo>
                    <a:pt x="13" y="91"/>
                  </a:lnTo>
                  <a:lnTo>
                    <a:pt x="16" y="91"/>
                  </a:lnTo>
                  <a:lnTo>
                    <a:pt x="16" y="91"/>
                  </a:lnTo>
                  <a:lnTo>
                    <a:pt x="19" y="91"/>
                  </a:lnTo>
                  <a:lnTo>
                    <a:pt x="21" y="94"/>
                  </a:lnTo>
                  <a:lnTo>
                    <a:pt x="21" y="94"/>
                  </a:lnTo>
                  <a:lnTo>
                    <a:pt x="30" y="100"/>
                  </a:lnTo>
                  <a:lnTo>
                    <a:pt x="48" y="105"/>
                  </a:lnTo>
                  <a:lnTo>
                    <a:pt x="51" y="108"/>
                  </a:lnTo>
                  <a:lnTo>
                    <a:pt x="57" y="105"/>
                  </a:lnTo>
                  <a:lnTo>
                    <a:pt x="57" y="105"/>
                  </a:lnTo>
                  <a:lnTo>
                    <a:pt x="67" y="100"/>
                  </a:lnTo>
                  <a:lnTo>
                    <a:pt x="67" y="100"/>
                  </a:lnTo>
                  <a:lnTo>
                    <a:pt x="73" y="100"/>
                  </a:lnTo>
                  <a:lnTo>
                    <a:pt x="75" y="102"/>
                  </a:lnTo>
                  <a:lnTo>
                    <a:pt x="75" y="102"/>
                  </a:lnTo>
                  <a:lnTo>
                    <a:pt x="137" y="153"/>
                  </a:lnTo>
                  <a:lnTo>
                    <a:pt x="143" y="153"/>
                  </a:lnTo>
                  <a:lnTo>
                    <a:pt x="143" y="126"/>
                  </a:lnTo>
                  <a:lnTo>
                    <a:pt x="143" y="126"/>
                  </a:lnTo>
                  <a:lnTo>
                    <a:pt x="137" y="46"/>
                  </a:lnTo>
                  <a:lnTo>
                    <a:pt x="137" y="46"/>
                  </a:lnTo>
                  <a:lnTo>
                    <a:pt x="137" y="37"/>
                  </a:lnTo>
                  <a:lnTo>
                    <a:pt x="137" y="35"/>
                  </a:lnTo>
                  <a:lnTo>
                    <a:pt x="137" y="35"/>
                  </a:lnTo>
                  <a:lnTo>
                    <a:pt x="137" y="35"/>
                  </a:lnTo>
                  <a:lnTo>
                    <a:pt x="137" y="32"/>
                  </a:lnTo>
                  <a:lnTo>
                    <a:pt x="140" y="29"/>
                  </a:lnTo>
                  <a:lnTo>
                    <a:pt x="137" y="27"/>
                  </a:lnTo>
                  <a:lnTo>
                    <a:pt x="137" y="27"/>
                  </a:lnTo>
                  <a:lnTo>
                    <a:pt x="137" y="16"/>
                  </a:lnTo>
                  <a:lnTo>
                    <a:pt x="137" y="16"/>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6"/>
            <p:cNvSpPr>
              <a:spLocks noEditPoints="1"/>
            </p:cNvSpPr>
            <p:nvPr/>
          </p:nvSpPr>
          <p:spPr bwMode="auto">
            <a:xfrm>
              <a:off x="2441576" y="4097338"/>
              <a:ext cx="168275" cy="179387"/>
            </a:xfrm>
            <a:custGeom>
              <a:avLst/>
              <a:gdLst>
                <a:gd name="T0" fmla="*/ 92 w 106"/>
                <a:gd name="T1" fmla="*/ 110 h 113"/>
                <a:gd name="T2" fmla="*/ 6 w 106"/>
                <a:gd name="T3" fmla="*/ 110 h 113"/>
                <a:gd name="T4" fmla="*/ 92 w 106"/>
                <a:gd name="T5" fmla="*/ 110 h 113"/>
                <a:gd name="T6" fmla="*/ 98 w 106"/>
                <a:gd name="T7" fmla="*/ 113 h 113"/>
                <a:gd name="T8" fmla="*/ 98 w 106"/>
                <a:gd name="T9" fmla="*/ 110 h 113"/>
                <a:gd name="T10" fmla="*/ 98 w 106"/>
                <a:gd name="T11" fmla="*/ 110 h 113"/>
                <a:gd name="T12" fmla="*/ 103 w 106"/>
                <a:gd name="T13" fmla="*/ 108 h 113"/>
                <a:gd name="T14" fmla="*/ 103 w 106"/>
                <a:gd name="T15" fmla="*/ 108 h 113"/>
                <a:gd name="T16" fmla="*/ 106 w 106"/>
                <a:gd name="T17" fmla="*/ 105 h 113"/>
                <a:gd name="T18" fmla="*/ 103 w 106"/>
                <a:gd name="T19" fmla="*/ 97 h 113"/>
                <a:gd name="T20" fmla="*/ 100 w 106"/>
                <a:gd name="T21" fmla="*/ 94 h 113"/>
                <a:gd name="T22" fmla="*/ 103 w 106"/>
                <a:gd name="T23" fmla="*/ 92 h 113"/>
                <a:gd name="T24" fmla="*/ 103 w 106"/>
                <a:gd name="T25" fmla="*/ 92 h 113"/>
                <a:gd name="T26" fmla="*/ 95 w 106"/>
                <a:gd name="T27" fmla="*/ 78 h 113"/>
                <a:gd name="T28" fmla="*/ 89 w 106"/>
                <a:gd name="T29" fmla="*/ 70 h 113"/>
                <a:gd name="T30" fmla="*/ 81 w 106"/>
                <a:gd name="T31" fmla="*/ 57 h 113"/>
                <a:gd name="T32" fmla="*/ 81 w 106"/>
                <a:gd name="T33" fmla="*/ 54 h 113"/>
                <a:gd name="T34" fmla="*/ 81 w 106"/>
                <a:gd name="T35" fmla="*/ 51 h 113"/>
                <a:gd name="T36" fmla="*/ 79 w 106"/>
                <a:gd name="T37" fmla="*/ 46 h 113"/>
                <a:gd name="T38" fmla="*/ 76 w 106"/>
                <a:gd name="T39" fmla="*/ 43 h 113"/>
                <a:gd name="T40" fmla="*/ 71 w 106"/>
                <a:gd name="T41" fmla="*/ 32 h 113"/>
                <a:gd name="T42" fmla="*/ 71 w 106"/>
                <a:gd name="T43" fmla="*/ 30 h 113"/>
                <a:gd name="T44" fmla="*/ 68 w 106"/>
                <a:gd name="T45" fmla="*/ 21 h 113"/>
                <a:gd name="T46" fmla="*/ 65 w 106"/>
                <a:gd name="T47" fmla="*/ 19 h 113"/>
                <a:gd name="T48" fmla="*/ 65 w 106"/>
                <a:gd name="T49" fmla="*/ 11 h 113"/>
                <a:gd name="T50" fmla="*/ 71 w 106"/>
                <a:gd name="T51" fmla="*/ 21 h 113"/>
                <a:gd name="T52" fmla="*/ 73 w 106"/>
                <a:gd name="T53" fmla="*/ 27 h 113"/>
                <a:gd name="T54" fmla="*/ 76 w 106"/>
                <a:gd name="T55" fmla="*/ 30 h 113"/>
                <a:gd name="T56" fmla="*/ 84 w 106"/>
                <a:gd name="T57" fmla="*/ 43 h 113"/>
                <a:gd name="T58" fmla="*/ 87 w 106"/>
                <a:gd name="T59" fmla="*/ 46 h 113"/>
                <a:gd name="T60" fmla="*/ 89 w 106"/>
                <a:gd name="T61" fmla="*/ 43 h 113"/>
                <a:gd name="T62" fmla="*/ 89 w 106"/>
                <a:gd name="T63" fmla="*/ 35 h 113"/>
                <a:gd name="T64" fmla="*/ 89 w 106"/>
                <a:gd name="T65" fmla="*/ 30 h 113"/>
                <a:gd name="T66" fmla="*/ 92 w 106"/>
                <a:gd name="T67" fmla="*/ 21 h 113"/>
                <a:gd name="T68" fmla="*/ 84 w 106"/>
                <a:gd name="T69" fmla="*/ 8 h 113"/>
                <a:gd name="T70" fmla="*/ 84 w 106"/>
                <a:gd name="T71" fmla="*/ 5 h 113"/>
                <a:gd name="T72" fmla="*/ 84 w 106"/>
                <a:gd name="T73" fmla="*/ 0 h 113"/>
                <a:gd name="T74" fmla="*/ 79 w 106"/>
                <a:gd name="T75" fmla="*/ 5 h 113"/>
                <a:gd name="T76" fmla="*/ 71 w 106"/>
                <a:gd name="T77" fmla="*/ 5 h 113"/>
                <a:gd name="T78" fmla="*/ 65 w 106"/>
                <a:gd name="T79" fmla="*/ 5 h 113"/>
                <a:gd name="T80" fmla="*/ 57 w 106"/>
                <a:gd name="T81" fmla="*/ 3 h 113"/>
                <a:gd name="T82" fmla="*/ 52 w 106"/>
                <a:gd name="T83" fmla="*/ 3 h 113"/>
                <a:gd name="T84" fmla="*/ 49 w 106"/>
                <a:gd name="T85" fmla="*/ 3 h 113"/>
                <a:gd name="T86" fmla="*/ 44 w 106"/>
                <a:gd name="T87" fmla="*/ 5 h 113"/>
                <a:gd name="T88" fmla="*/ 38 w 106"/>
                <a:gd name="T89" fmla="*/ 8 h 113"/>
                <a:gd name="T90" fmla="*/ 36 w 106"/>
                <a:gd name="T91" fmla="*/ 11 h 113"/>
                <a:gd name="T92" fmla="*/ 33 w 106"/>
                <a:gd name="T93" fmla="*/ 5 h 113"/>
                <a:gd name="T94" fmla="*/ 30 w 106"/>
                <a:gd name="T95" fmla="*/ 5 h 113"/>
                <a:gd name="T96" fmla="*/ 27 w 106"/>
                <a:gd name="T97" fmla="*/ 5 h 113"/>
                <a:gd name="T98" fmla="*/ 25 w 106"/>
                <a:gd name="T99" fmla="*/ 5 h 113"/>
                <a:gd name="T100" fmla="*/ 22 w 106"/>
                <a:gd name="T101" fmla="*/ 3 h 113"/>
                <a:gd name="T102" fmla="*/ 9 w 106"/>
                <a:gd name="T103" fmla="*/ 0 h 113"/>
                <a:gd name="T104" fmla="*/ 6 w 106"/>
                <a:gd name="T105" fmla="*/ 3 h 113"/>
                <a:gd name="T106" fmla="*/ 0 w 106"/>
                <a:gd name="T107" fmla="*/ 0 h 113"/>
                <a:gd name="T108" fmla="*/ 0 w 106"/>
                <a:gd name="T109" fmla="*/ 11 h 113"/>
                <a:gd name="T110" fmla="*/ 3 w 106"/>
                <a:gd name="T111" fmla="*/ 13 h 113"/>
                <a:gd name="T112" fmla="*/ 0 w 106"/>
                <a:gd name="T113" fmla="*/ 19 h 113"/>
                <a:gd name="T114" fmla="*/ 0 w 106"/>
                <a:gd name="T115" fmla="*/ 19 h 113"/>
                <a:gd name="T116" fmla="*/ 0 w 106"/>
                <a:gd name="T117" fmla="*/ 30 h 113"/>
                <a:gd name="T118" fmla="*/ 6 w 106"/>
                <a:gd name="T1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 h="113">
                  <a:moveTo>
                    <a:pt x="6" y="110"/>
                  </a:moveTo>
                  <a:lnTo>
                    <a:pt x="92" y="110"/>
                  </a:lnTo>
                  <a:lnTo>
                    <a:pt x="6" y="110"/>
                  </a:lnTo>
                  <a:lnTo>
                    <a:pt x="6" y="110"/>
                  </a:lnTo>
                  <a:close/>
                  <a:moveTo>
                    <a:pt x="6" y="110"/>
                  </a:moveTo>
                  <a:lnTo>
                    <a:pt x="92" y="110"/>
                  </a:lnTo>
                  <a:lnTo>
                    <a:pt x="92" y="110"/>
                  </a:lnTo>
                  <a:lnTo>
                    <a:pt x="98" y="113"/>
                  </a:lnTo>
                  <a:lnTo>
                    <a:pt x="98" y="113"/>
                  </a:lnTo>
                  <a:lnTo>
                    <a:pt x="98" y="110"/>
                  </a:lnTo>
                  <a:lnTo>
                    <a:pt x="98" y="110"/>
                  </a:lnTo>
                  <a:lnTo>
                    <a:pt x="98" y="110"/>
                  </a:lnTo>
                  <a:lnTo>
                    <a:pt x="98" y="110"/>
                  </a:lnTo>
                  <a:lnTo>
                    <a:pt x="103" y="108"/>
                  </a:lnTo>
                  <a:lnTo>
                    <a:pt x="103" y="108"/>
                  </a:lnTo>
                  <a:lnTo>
                    <a:pt x="103" y="108"/>
                  </a:lnTo>
                  <a:lnTo>
                    <a:pt x="106" y="105"/>
                  </a:lnTo>
                  <a:lnTo>
                    <a:pt x="106" y="105"/>
                  </a:lnTo>
                  <a:lnTo>
                    <a:pt x="106" y="102"/>
                  </a:lnTo>
                  <a:lnTo>
                    <a:pt x="103" y="97"/>
                  </a:lnTo>
                  <a:lnTo>
                    <a:pt x="103" y="97"/>
                  </a:lnTo>
                  <a:lnTo>
                    <a:pt x="100" y="94"/>
                  </a:lnTo>
                  <a:lnTo>
                    <a:pt x="103" y="94"/>
                  </a:lnTo>
                  <a:lnTo>
                    <a:pt x="103" y="92"/>
                  </a:lnTo>
                  <a:lnTo>
                    <a:pt x="103" y="92"/>
                  </a:lnTo>
                  <a:lnTo>
                    <a:pt x="103" y="92"/>
                  </a:lnTo>
                  <a:lnTo>
                    <a:pt x="98" y="86"/>
                  </a:lnTo>
                  <a:lnTo>
                    <a:pt x="95" y="78"/>
                  </a:lnTo>
                  <a:lnTo>
                    <a:pt x="95" y="78"/>
                  </a:lnTo>
                  <a:lnTo>
                    <a:pt x="89" y="70"/>
                  </a:lnTo>
                  <a:lnTo>
                    <a:pt x="81" y="57"/>
                  </a:lnTo>
                  <a:lnTo>
                    <a:pt x="81" y="57"/>
                  </a:lnTo>
                  <a:lnTo>
                    <a:pt x="81" y="54"/>
                  </a:lnTo>
                  <a:lnTo>
                    <a:pt x="81" y="54"/>
                  </a:lnTo>
                  <a:lnTo>
                    <a:pt x="84" y="54"/>
                  </a:lnTo>
                  <a:lnTo>
                    <a:pt x="81" y="51"/>
                  </a:lnTo>
                  <a:lnTo>
                    <a:pt x="81" y="51"/>
                  </a:lnTo>
                  <a:lnTo>
                    <a:pt x="79" y="46"/>
                  </a:lnTo>
                  <a:lnTo>
                    <a:pt x="76" y="43"/>
                  </a:lnTo>
                  <a:lnTo>
                    <a:pt x="76" y="43"/>
                  </a:lnTo>
                  <a:lnTo>
                    <a:pt x="71" y="32"/>
                  </a:lnTo>
                  <a:lnTo>
                    <a:pt x="71" y="32"/>
                  </a:lnTo>
                  <a:lnTo>
                    <a:pt x="71" y="30"/>
                  </a:lnTo>
                  <a:lnTo>
                    <a:pt x="71" y="30"/>
                  </a:lnTo>
                  <a:lnTo>
                    <a:pt x="71" y="27"/>
                  </a:lnTo>
                  <a:lnTo>
                    <a:pt x="68" y="21"/>
                  </a:lnTo>
                  <a:lnTo>
                    <a:pt x="68" y="21"/>
                  </a:lnTo>
                  <a:lnTo>
                    <a:pt x="65" y="19"/>
                  </a:lnTo>
                  <a:lnTo>
                    <a:pt x="65" y="11"/>
                  </a:lnTo>
                  <a:lnTo>
                    <a:pt x="65" y="11"/>
                  </a:lnTo>
                  <a:lnTo>
                    <a:pt x="68" y="16"/>
                  </a:lnTo>
                  <a:lnTo>
                    <a:pt x="71" y="21"/>
                  </a:lnTo>
                  <a:lnTo>
                    <a:pt x="71" y="21"/>
                  </a:lnTo>
                  <a:lnTo>
                    <a:pt x="73" y="27"/>
                  </a:lnTo>
                  <a:lnTo>
                    <a:pt x="76" y="30"/>
                  </a:lnTo>
                  <a:lnTo>
                    <a:pt x="76" y="30"/>
                  </a:lnTo>
                  <a:lnTo>
                    <a:pt x="79" y="38"/>
                  </a:lnTo>
                  <a:lnTo>
                    <a:pt x="84" y="43"/>
                  </a:lnTo>
                  <a:lnTo>
                    <a:pt x="84" y="43"/>
                  </a:lnTo>
                  <a:lnTo>
                    <a:pt x="87" y="46"/>
                  </a:lnTo>
                  <a:lnTo>
                    <a:pt x="89" y="43"/>
                  </a:lnTo>
                  <a:lnTo>
                    <a:pt x="89" y="43"/>
                  </a:lnTo>
                  <a:lnTo>
                    <a:pt x="89" y="40"/>
                  </a:lnTo>
                  <a:lnTo>
                    <a:pt x="89" y="35"/>
                  </a:lnTo>
                  <a:lnTo>
                    <a:pt x="89" y="35"/>
                  </a:lnTo>
                  <a:lnTo>
                    <a:pt x="89" y="30"/>
                  </a:lnTo>
                  <a:lnTo>
                    <a:pt x="92" y="21"/>
                  </a:lnTo>
                  <a:lnTo>
                    <a:pt x="92" y="21"/>
                  </a:lnTo>
                  <a:lnTo>
                    <a:pt x="84" y="8"/>
                  </a:lnTo>
                  <a:lnTo>
                    <a:pt x="84" y="8"/>
                  </a:lnTo>
                  <a:lnTo>
                    <a:pt x="81" y="5"/>
                  </a:lnTo>
                  <a:lnTo>
                    <a:pt x="84" y="5"/>
                  </a:lnTo>
                  <a:lnTo>
                    <a:pt x="84" y="3"/>
                  </a:lnTo>
                  <a:lnTo>
                    <a:pt x="84" y="0"/>
                  </a:lnTo>
                  <a:lnTo>
                    <a:pt x="84" y="0"/>
                  </a:lnTo>
                  <a:lnTo>
                    <a:pt x="79" y="5"/>
                  </a:lnTo>
                  <a:lnTo>
                    <a:pt x="76" y="5"/>
                  </a:lnTo>
                  <a:lnTo>
                    <a:pt x="71" y="5"/>
                  </a:lnTo>
                  <a:lnTo>
                    <a:pt x="71" y="5"/>
                  </a:lnTo>
                  <a:lnTo>
                    <a:pt x="65" y="5"/>
                  </a:lnTo>
                  <a:lnTo>
                    <a:pt x="57" y="3"/>
                  </a:lnTo>
                  <a:lnTo>
                    <a:pt x="57" y="3"/>
                  </a:lnTo>
                  <a:lnTo>
                    <a:pt x="54" y="3"/>
                  </a:lnTo>
                  <a:lnTo>
                    <a:pt x="52" y="3"/>
                  </a:lnTo>
                  <a:lnTo>
                    <a:pt x="52" y="3"/>
                  </a:lnTo>
                  <a:lnTo>
                    <a:pt x="49" y="3"/>
                  </a:lnTo>
                  <a:lnTo>
                    <a:pt x="44" y="5"/>
                  </a:lnTo>
                  <a:lnTo>
                    <a:pt x="44" y="5"/>
                  </a:lnTo>
                  <a:lnTo>
                    <a:pt x="44" y="5"/>
                  </a:lnTo>
                  <a:lnTo>
                    <a:pt x="38" y="8"/>
                  </a:lnTo>
                  <a:lnTo>
                    <a:pt x="38" y="8"/>
                  </a:lnTo>
                  <a:lnTo>
                    <a:pt x="36" y="11"/>
                  </a:lnTo>
                  <a:lnTo>
                    <a:pt x="36" y="8"/>
                  </a:lnTo>
                  <a:lnTo>
                    <a:pt x="33" y="5"/>
                  </a:lnTo>
                  <a:lnTo>
                    <a:pt x="33" y="5"/>
                  </a:lnTo>
                  <a:lnTo>
                    <a:pt x="30" y="5"/>
                  </a:lnTo>
                  <a:lnTo>
                    <a:pt x="30" y="5"/>
                  </a:lnTo>
                  <a:lnTo>
                    <a:pt x="27" y="5"/>
                  </a:lnTo>
                  <a:lnTo>
                    <a:pt x="27" y="5"/>
                  </a:lnTo>
                  <a:lnTo>
                    <a:pt x="25" y="5"/>
                  </a:lnTo>
                  <a:lnTo>
                    <a:pt x="22" y="3"/>
                  </a:lnTo>
                  <a:lnTo>
                    <a:pt x="22" y="3"/>
                  </a:lnTo>
                  <a:lnTo>
                    <a:pt x="14" y="0"/>
                  </a:lnTo>
                  <a:lnTo>
                    <a:pt x="9" y="0"/>
                  </a:lnTo>
                  <a:lnTo>
                    <a:pt x="9" y="0"/>
                  </a:lnTo>
                  <a:lnTo>
                    <a:pt x="6" y="3"/>
                  </a:lnTo>
                  <a:lnTo>
                    <a:pt x="3" y="0"/>
                  </a:lnTo>
                  <a:lnTo>
                    <a:pt x="0" y="0"/>
                  </a:lnTo>
                  <a:lnTo>
                    <a:pt x="0" y="0"/>
                  </a:lnTo>
                  <a:lnTo>
                    <a:pt x="0" y="11"/>
                  </a:lnTo>
                  <a:lnTo>
                    <a:pt x="0" y="11"/>
                  </a:lnTo>
                  <a:lnTo>
                    <a:pt x="3" y="13"/>
                  </a:lnTo>
                  <a:lnTo>
                    <a:pt x="0" y="16"/>
                  </a:lnTo>
                  <a:lnTo>
                    <a:pt x="0" y="19"/>
                  </a:lnTo>
                  <a:lnTo>
                    <a:pt x="0" y="19"/>
                  </a:lnTo>
                  <a:lnTo>
                    <a:pt x="0" y="19"/>
                  </a:lnTo>
                  <a:lnTo>
                    <a:pt x="0" y="21"/>
                  </a:lnTo>
                  <a:lnTo>
                    <a:pt x="0" y="30"/>
                  </a:lnTo>
                  <a:lnTo>
                    <a:pt x="0" y="30"/>
                  </a:lnTo>
                  <a:lnTo>
                    <a:pt x="6" y="110"/>
                  </a:lnTo>
                  <a:lnTo>
                    <a:pt x="6" y="11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67"/>
            <p:cNvSpPr>
              <a:spLocks/>
            </p:cNvSpPr>
            <p:nvPr/>
          </p:nvSpPr>
          <p:spPr bwMode="auto">
            <a:xfrm>
              <a:off x="2622551" y="4349750"/>
              <a:ext cx="111125" cy="141287"/>
            </a:xfrm>
            <a:custGeom>
              <a:avLst/>
              <a:gdLst>
                <a:gd name="T0" fmla="*/ 67 w 70"/>
                <a:gd name="T1" fmla="*/ 86 h 89"/>
                <a:gd name="T2" fmla="*/ 62 w 70"/>
                <a:gd name="T3" fmla="*/ 86 h 89"/>
                <a:gd name="T4" fmla="*/ 59 w 70"/>
                <a:gd name="T5" fmla="*/ 86 h 89"/>
                <a:gd name="T6" fmla="*/ 62 w 70"/>
                <a:gd name="T7" fmla="*/ 84 h 89"/>
                <a:gd name="T8" fmla="*/ 67 w 70"/>
                <a:gd name="T9" fmla="*/ 81 h 89"/>
                <a:gd name="T10" fmla="*/ 70 w 70"/>
                <a:gd name="T11" fmla="*/ 78 h 89"/>
                <a:gd name="T12" fmla="*/ 67 w 70"/>
                <a:gd name="T13" fmla="*/ 73 h 89"/>
                <a:gd name="T14" fmla="*/ 62 w 70"/>
                <a:gd name="T15" fmla="*/ 67 h 89"/>
                <a:gd name="T16" fmla="*/ 59 w 70"/>
                <a:gd name="T17" fmla="*/ 65 h 89"/>
                <a:gd name="T18" fmla="*/ 59 w 70"/>
                <a:gd name="T19" fmla="*/ 62 h 89"/>
                <a:gd name="T20" fmla="*/ 56 w 70"/>
                <a:gd name="T21" fmla="*/ 59 h 89"/>
                <a:gd name="T22" fmla="*/ 48 w 70"/>
                <a:gd name="T23" fmla="*/ 46 h 89"/>
                <a:gd name="T24" fmla="*/ 43 w 70"/>
                <a:gd name="T25" fmla="*/ 43 h 89"/>
                <a:gd name="T26" fmla="*/ 38 w 70"/>
                <a:gd name="T27" fmla="*/ 40 h 89"/>
                <a:gd name="T28" fmla="*/ 35 w 70"/>
                <a:gd name="T29" fmla="*/ 40 h 89"/>
                <a:gd name="T30" fmla="*/ 35 w 70"/>
                <a:gd name="T31" fmla="*/ 35 h 89"/>
                <a:gd name="T32" fmla="*/ 32 w 70"/>
                <a:gd name="T33" fmla="*/ 35 h 89"/>
                <a:gd name="T34" fmla="*/ 32 w 70"/>
                <a:gd name="T35" fmla="*/ 35 h 89"/>
                <a:gd name="T36" fmla="*/ 27 w 70"/>
                <a:gd name="T37" fmla="*/ 24 h 89"/>
                <a:gd name="T38" fmla="*/ 19 w 70"/>
                <a:gd name="T39" fmla="*/ 0 h 89"/>
                <a:gd name="T40" fmla="*/ 13 w 70"/>
                <a:gd name="T41" fmla="*/ 8 h 89"/>
                <a:gd name="T42" fmla="*/ 5 w 70"/>
                <a:gd name="T43" fmla="*/ 13 h 89"/>
                <a:gd name="T44" fmla="*/ 5 w 70"/>
                <a:gd name="T45" fmla="*/ 22 h 89"/>
                <a:gd name="T46" fmla="*/ 0 w 70"/>
                <a:gd name="T47" fmla="*/ 51 h 89"/>
                <a:gd name="T48" fmla="*/ 8 w 70"/>
                <a:gd name="T49" fmla="*/ 51 h 89"/>
                <a:gd name="T50" fmla="*/ 11 w 70"/>
                <a:gd name="T51" fmla="*/ 54 h 89"/>
                <a:gd name="T52" fmla="*/ 13 w 70"/>
                <a:gd name="T53" fmla="*/ 51 h 89"/>
                <a:gd name="T54" fmla="*/ 13 w 70"/>
                <a:gd name="T55" fmla="*/ 49 h 89"/>
                <a:gd name="T56" fmla="*/ 16 w 70"/>
                <a:gd name="T57" fmla="*/ 49 h 89"/>
                <a:gd name="T58" fmla="*/ 19 w 70"/>
                <a:gd name="T59" fmla="*/ 51 h 89"/>
                <a:gd name="T60" fmla="*/ 27 w 70"/>
                <a:gd name="T61" fmla="*/ 51 h 89"/>
                <a:gd name="T62" fmla="*/ 35 w 70"/>
                <a:gd name="T63" fmla="*/ 51 h 89"/>
                <a:gd name="T64" fmla="*/ 43 w 70"/>
                <a:gd name="T65" fmla="*/ 51 h 89"/>
                <a:gd name="T66" fmla="*/ 59 w 70"/>
                <a:gd name="T67" fmla="*/ 73 h 89"/>
                <a:gd name="T68" fmla="*/ 56 w 70"/>
                <a:gd name="T69" fmla="*/ 73 h 89"/>
                <a:gd name="T70" fmla="*/ 54 w 70"/>
                <a:gd name="T71" fmla="*/ 76 h 89"/>
                <a:gd name="T72" fmla="*/ 54 w 70"/>
                <a:gd name="T73" fmla="*/ 89 h 89"/>
                <a:gd name="T74" fmla="*/ 56 w 70"/>
                <a:gd name="T75" fmla="*/ 89 h 89"/>
                <a:gd name="T76" fmla="*/ 59 w 70"/>
                <a:gd name="T77" fmla="*/ 89 h 89"/>
                <a:gd name="T78" fmla="*/ 67 w 70"/>
                <a:gd name="T79"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89">
                  <a:moveTo>
                    <a:pt x="67" y="86"/>
                  </a:moveTo>
                  <a:lnTo>
                    <a:pt x="67" y="86"/>
                  </a:lnTo>
                  <a:lnTo>
                    <a:pt x="65" y="84"/>
                  </a:lnTo>
                  <a:lnTo>
                    <a:pt x="62" y="86"/>
                  </a:lnTo>
                  <a:lnTo>
                    <a:pt x="62" y="86"/>
                  </a:lnTo>
                  <a:lnTo>
                    <a:pt x="59" y="86"/>
                  </a:lnTo>
                  <a:lnTo>
                    <a:pt x="62" y="84"/>
                  </a:lnTo>
                  <a:lnTo>
                    <a:pt x="62" y="84"/>
                  </a:lnTo>
                  <a:lnTo>
                    <a:pt x="65" y="84"/>
                  </a:lnTo>
                  <a:lnTo>
                    <a:pt x="67" y="81"/>
                  </a:lnTo>
                  <a:lnTo>
                    <a:pt x="70" y="78"/>
                  </a:lnTo>
                  <a:lnTo>
                    <a:pt x="70" y="78"/>
                  </a:lnTo>
                  <a:lnTo>
                    <a:pt x="70" y="76"/>
                  </a:lnTo>
                  <a:lnTo>
                    <a:pt x="67" y="73"/>
                  </a:lnTo>
                  <a:lnTo>
                    <a:pt x="62" y="67"/>
                  </a:lnTo>
                  <a:lnTo>
                    <a:pt x="62" y="67"/>
                  </a:lnTo>
                  <a:lnTo>
                    <a:pt x="62" y="65"/>
                  </a:lnTo>
                  <a:lnTo>
                    <a:pt x="59" y="65"/>
                  </a:lnTo>
                  <a:lnTo>
                    <a:pt x="59" y="65"/>
                  </a:lnTo>
                  <a:lnTo>
                    <a:pt x="59" y="62"/>
                  </a:lnTo>
                  <a:lnTo>
                    <a:pt x="56" y="59"/>
                  </a:lnTo>
                  <a:lnTo>
                    <a:pt x="56" y="59"/>
                  </a:lnTo>
                  <a:lnTo>
                    <a:pt x="48" y="49"/>
                  </a:lnTo>
                  <a:lnTo>
                    <a:pt x="48" y="46"/>
                  </a:lnTo>
                  <a:lnTo>
                    <a:pt x="43" y="43"/>
                  </a:lnTo>
                  <a:lnTo>
                    <a:pt x="43" y="43"/>
                  </a:lnTo>
                  <a:lnTo>
                    <a:pt x="43" y="43"/>
                  </a:lnTo>
                  <a:lnTo>
                    <a:pt x="38" y="40"/>
                  </a:lnTo>
                  <a:lnTo>
                    <a:pt x="38" y="40"/>
                  </a:lnTo>
                  <a:lnTo>
                    <a:pt x="35" y="40"/>
                  </a:lnTo>
                  <a:lnTo>
                    <a:pt x="35" y="38"/>
                  </a:lnTo>
                  <a:lnTo>
                    <a:pt x="35" y="35"/>
                  </a:lnTo>
                  <a:lnTo>
                    <a:pt x="32" y="35"/>
                  </a:lnTo>
                  <a:lnTo>
                    <a:pt x="32" y="35"/>
                  </a:lnTo>
                  <a:lnTo>
                    <a:pt x="32" y="38"/>
                  </a:lnTo>
                  <a:lnTo>
                    <a:pt x="32" y="35"/>
                  </a:lnTo>
                  <a:lnTo>
                    <a:pt x="27" y="24"/>
                  </a:lnTo>
                  <a:lnTo>
                    <a:pt x="27" y="24"/>
                  </a:lnTo>
                  <a:lnTo>
                    <a:pt x="24" y="13"/>
                  </a:lnTo>
                  <a:lnTo>
                    <a:pt x="19" y="0"/>
                  </a:lnTo>
                  <a:lnTo>
                    <a:pt x="19" y="0"/>
                  </a:lnTo>
                  <a:lnTo>
                    <a:pt x="13" y="8"/>
                  </a:lnTo>
                  <a:lnTo>
                    <a:pt x="11" y="11"/>
                  </a:lnTo>
                  <a:lnTo>
                    <a:pt x="5" y="13"/>
                  </a:lnTo>
                  <a:lnTo>
                    <a:pt x="5" y="22"/>
                  </a:lnTo>
                  <a:lnTo>
                    <a:pt x="5" y="22"/>
                  </a:lnTo>
                  <a:lnTo>
                    <a:pt x="0" y="51"/>
                  </a:lnTo>
                  <a:lnTo>
                    <a:pt x="0" y="51"/>
                  </a:lnTo>
                  <a:lnTo>
                    <a:pt x="5" y="51"/>
                  </a:lnTo>
                  <a:lnTo>
                    <a:pt x="8" y="51"/>
                  </a:lnTo>
                  <a:lnTo>
                    <a:pt x="8" y="54"/>
                  </a:lnTo>
                  <a:lnTo>
                    <a:pt x="11" y="54"/>
                  </a:lnTo>
                  <a:lnTo>
                    <a:pt x="11" y="54"/>
                  </a:lnTo>
                  <a:lnTo>
                    <a:pt x="13" y="51"/>
                  </a:lnTo>
                  <a:lnTo>
                    <a:pt x="13" y="51"/>
                  </a:lnTo>
                  <a:lnTo>
                    <a:pt x="13" y="49"/>
                  </a:lnTo>
                  <a:lnTo>
                    <a:pt x="16" y="49"/>
                  </a:lnTo>
                  <a:lnTo>
                    <a:pt x="16" y="49"/>
                  </a:lnTo>
                  <a:lnTo>
                    <a:pt x="16" y="49"/>
                  </a:lnTo>
                  <a:lnTo>
                    <a:pt x="19" y="51"/>
                  </a:lnTo>
                  <a:lnTo>
                    <a:pt x="21" y="51"/>
                  </a:lnTo>
                  <a:lnTo>
                    <a:pt x="27" y="51"/>
                  </a:lnTo>
                  <a:lnTo>
                    <a:pt x="27" y="51"/>
                  </a:lnTo>
                  <a:lnTo>
                    <a:pt x="35" y="51"/>
                  </a:lnTo>
                  <a:lnTo>
                    <a:pt x="35" y="51"/>
                  </a:lnTo>
                  <a:lnTo>
                    <a:pt x="43" y="51"/>
                  </a:lnTo>
                  <a:lnTo>
                    <a:pt x="48" y="57"/>
                  </a:lnTo>
                  <a:lnTo>
                    <a:pt x="59" y="73"/>
                  </a:lnTo>
                  <a:lnTo>
                    <a:pt x="59" y="73"/>
                  </a:lnTo>
                  <a:lnTo>
                    <a:pt x="56" y="73"/>
                  </a:lnTo>
                  <a:lnTo>
                    <a:pt x="54" y="76"/>
                  </a:lnTo>
                  <a:lnTo>
                    <a:pt x="54" y="76"/>
                  </a:lnTo>
                  <a:lnTo>
                    <a:pt x="54" y="86"/>
                  </a:lnTo>
                  <a:lnTo>
                    <a:pt x="54" y="89"/>
                  </a:lnTo>
                  <a:lnTo>
                    <a:pt x="54" y="89"/>
                  </a:lnTo>
                  <a:lnTo>
                    <a:pt x="56" y="89"/>
                  </a:lnTo>
                  <a:lnTo>
                    <a:pt x="56" y="89"/>
                  </a:lnTo>
                  <a:lnTo>
                    <a:pt x="59" y="89"/>
                  </a:lnTo>
                  <a:lnTo>
                    <a:pt x="62" y="89"/>
                  </a:lnTo>
                  <a:lnTo>
                    <a:pt x="67" y="86"/>
                  </a:lnTo>
                  <a:lnTo>
                    <a:pt x="67" y="86"/>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68"/>
            <p:cNvSpPr>
              <a:spLocks/>
            </p:cNvSpPr>
            <p:nvPr/>
          </p:nvSpPr>
          <p:spPr bwMode="auto">
            <a:xfrm>
              <a:off x="1916114" y="4516438"/>
              <a:ext cx="42863" cy="55562"/>
            </a:xfrm>
            <a:custGeom>
              <a:avLst/>
              <a:gdLst>
                <a:gd name="T0" fmla="*/ 16 w 27"/>
                <a:gd name="T1" fmla="*/ 35 h 35"/>
                <a:gd name="T2" fmla="*/ 16 w 27"/>
                <a:gd name="T3" fmla="*/ 35 h 35"/>
                <a:gd name="T4" fmla="*/ 16 w 27"/>
                <a:gd name="T5" fmla="*/ 33 h 35"/>
                <a:gd name="T6" fmla="*/ 21 w 27"/>
                <a:gd name="T7" fmla="*/ 27 h 35"/>
                <a:gd name="T8" fmla="*/ 21 w 27"/>
                <a:gd name="T9" fmla="*/ 27 h 35"/>
                <a:gd name="T10" fmla="*/ 27 w 27"/>
                <a:gd name="T11" fmla="*/ 22 h 35"/>
                <a:gd name="T12" fmla="*/ 27 w 27"/>
                <a:gd name="T13" fmla="*/ 19 h 35"/>
                <a:gd name="T14" fmla="*/ 27 w 27"/>
                <a:gd name="T15" fmla="*/ 19 h 35"/>
                <a:gd name="T16" fmla="*/ 24 w 27"/>
                <a:gd name="T17" fmla="*/ 14 h 35"/>
                <a:gd name="T18" fmla="*/ 24 w 27"/>
                <a:gd name="T19" fmla="*/ 11 h 35"/>
                <a:gd name="T20" fmla="*/ 24 w 27"/>
                <a:gd name="T21" fmla="*/ 11 h 35"/>
                <a:gd name="T22" fmla="*/ 24 w 27"/>
                <a:gd name="T23" fmla="*/ 11 h 35"/>
                <a:gd name="T24" fmla="*/ 21 w 27"/>
                <a:gd name="T25" fmla="*/ 8 h 35"/>
                <a:gd name="T26" fmla="*/ 21 w 27"/>
                <a:gd name="T27" fmla="*/ 8 h 35"/>
                <a:gd name="T28" fmla="*/ 21 w 27"/>
                <a:gd name="T29" fmla="*/ 8 h 35"/>
                <a:gd name="T30" fmla="*/ 21 w 27"/>
                <a:gd name="T31" fmla="*/ 6 h 35"/>
                <a:gd name="T32" fmla="*/ 21 w 27"/>
                <a:gd name="T33" fmla="*/ 3 h 35"/>
                <a:gd name="T34" fmla="*/ 21 w 27"/>
                <a:gd name="T35" fmla="*/ 3 h 35"/>
                <a:gd name="T36" fmla="*/ 21 w 27"/>
                <a:gd name="T37" fmla="*/ 3 h 35"/>
                <a:gd name="T38" fmla="*/ 19 w 27"/>
                <a:gd name="T39" fmla="*/ 0 h 35"/>
                <a:gd name="T40" fmla="*/ 16 w 27"/>
                <a:gd name="T41" fmla="*/ 0 h 35"/>
                <a:gd name="T42" fmla="*/ 16 w 27"/>
                <a:gd name="T43" fmla="*/ 0 h 35"/>
                <a:gd name="T44" fmla="*/ 10 w 27"/>
                <a:gd name="T45" fmla="*/ 0 h 35"/>
                <a:gd name="T46" fmla="*/ 8 w 27"/>
                <a:gd name="T47" fmla="*/ 3 h 35"/>
                <a:gd name="T48" fmla="*/ 8 w 27"/>
                <a:gd name="T49" fmla="*/ 3 h 35"/>
                <a:gd name="T50" fmla="*/ 5 w 27"/>
                <a:gd name="T51" fmla="*/ 3 h 35"/>
                <a:gd name="T52" fmla="*/ 2 w 27"/>
                <a:gd name="T53" fmla="*/ 8 h 35"/>
                <a:gd name="T54" fmla="*/ 2 w 27"/>
                <a:gd name="T55" fmla="*/ 8 h 35"/>
                <a:gd name="T56" fmla="*/ 0 w 27"/>
                <a:gd name="T57" fmla="*/ 11 h 35"/>
                <a:gd name="T58" fmla="*/ 0 w 27"/>
                <a:gd name="T59" fmla="*/ 11 h 35"/>
                <a:gd name="T60" fmla="*/ 0 w 27"/>
                <a:gd name="T61" fmla="*/ 14 h 35"/>
                <a:gd name="T62" fmla="*/ 0 w 27"/>
                <a:gd name="T63" fmla="*/ 14 h 35"/>
                <a:gd name="T64" fmla="*/ 0 w 27"/>
                <a:gd name="T65" fmla="*/ 14 h 35"/>
                <a:gd name="T66" fmla="*/ 2 w 27"/>
                <a:gd name="T67" fmla="*/ 16 h 35"/>
                <a:gd name="T68" fmla="*/ 2 w 27"/>
                <a:gd name="T69" fmla="*/ 16 h 35"/>
                <a:gd name="T70" fmla="*/ 2 w 27"/>
                <a:gd name="T71" fmla="*/ 16 h 35"/>
                <a:gd name="T72" fmla="*/ 2 w 27"/>
                <a:gd name="T73" fmla="*/ 19 h 35"/>
                <a:gd name="T74" fmla="*/ 0 w 27"/>
                <a:gd name="T75" fmla="*/ 19 h 35"/>
                <a:gd name="T76" fmla="*/ 0 w 27"/>
                <a:gd name="T77" fmla="*/ 19 h 35"/>
                <a:gd name="T78" fmla="*/ 0 w 27"/>
                <a:gd name="T79" fmla="*/ 19 h 35"/>
                <a:gd name="T80" fmla="*/ 0 w 27"/>
                <a:gd name="T81" fmla="*/ 19 h 35"/>
                <a:gd name="T82" fmla="*/ 2 w 27"/>
                <a:gd name="T83" fmla="*/ 22 h 35"/>
                <a:gd name="T84" fmla="*/ 2 w 27"/>
                <a:gd name="T85" fmla="*/ 22 h 35"/>
                <a:gd name="T86" fmla="*/ 5 w 27"/>
                <a:gd name="T87" fmla="*/ 24 h 35"/>
                <a:gd name="T88" fmla="*/ 5 w 27"/>
                <a:gd name="T89" fmla="*/ 24 h 35"/>
                <a:gd name="T90" fmla="*/ 2 w 27"/>
                <a:gd name="T91" fmla="*/ 24 h 35"/>
                <a:gd name="T92" fmla="*/ 5 w 27"/>
                <a:gd name="T93" fmla="*/ 27 h 35"/>
                <a:gd name="T94" fmla="*/ 5 w 27"/>
                <a:gd name="T95" fmla="*/ 27 h 35"/>
                <a:gd name="T96" fmla="*/ 8 w 27"/>
                <a:gd name="T97" fmla="*/ 30 h 35"/>
                <a:gd name="T98" fmla="*/ 8 w 27"/>
                <a:gd name="T99" fmla="*/ 27 h 35"/>
                <a:gd name="T100" fmla="*/ 8 w 27"/>
                <a:gd name="T101" fmla="*/ 27 h 35"/>
                <a:gd name="T102" fmla="*/ 8 w 27"/>
                <a:gd name="T103" fmla="*/ 27 h 35"/>
                <a:gd name="T104" fmla="*/ 10 w 27"/>
                <a:gd name="T105" fmla="*/ 30 h 35"/>
                <a:gd name="T106" fmla="*/ 10 w 27"/>
                <a:gd name="T107" fmla="*/ 30 h 35"/>
                <a:gd name="T108" fmla="*/ 10 w 27"/>
                <a:gd name="T109" fmla="*/ 30 h 35"/>
                <a:gd name="T110" fmla="*/ 10 w 27"/>
                <a:gd name="T111" fmla="*/ 30 h 35"/>
                <a:gd name="T112" fmla="*/ 8 w 27"/>
                <a:gd name="T113" fmla="*/ 30 h 35"/>
                <a:gd name="T114" fmla="*/ 8 w 27"/>
                <a:gd name="T115" fmla="*/ 30 h 35"/>
                <a:gd name="T116" fmla="*/ 10 w 27"/>
                <a:gd name="T117" fmla="*/ 33 h 35"/>
                <a:gd name="T118" fmla="*/ 16 w 27"/>
                <a:gd name="T119" fmla="*/ 35 h 35"/>
                <a:gd name="T120" fmla="*/ 16 w 27"/>
                <a:gd name="T1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 h="35">
                  <a:moveTo>
                    <a:pt x="16" y="35"/>
                  </a:moveTo>
                  <a:lnTo>
                    <a:pt x="16" y="35"/>
                  </a:lnTo>
                  <a:lnTo>
                    <a:pt x="16" y="33"/>
                  </a:lnTo>
                  <a:lnTo>
                    <a:pt x="21" y="27"/>
                  </a:lnTo>
                  <a:lnTo>
                    <a:pt x="21" y="27"/>
                  </a:lnTo>
                  <a:lnTo>
                    <a:pt x="27" y="22"/>
                  </a:lnTo>
                  <a:lnTo>
                    <a:pt x="27" y="19"/>
                  </a:lnTo>
                  <a:lnTo>
                    <a:pt x="27" y="19"/>
                  </a:lnTo>
                  <a:lnTo>
                    <a:pt x="24" y="14"/>
                  </a:lnTo>
                  <a:lnTo>
                    <a:pt x="24" y="11"/>
                  </a:lnTo>
                  <a:lnTo>
                    <a:pt x="24" y="11"/>
                  </a:lnTo>
                  <a:lnTo>
                    <a:pt x="24" y="11"/>
                  </a:lnTo>
                  <a:lnTo>
                    <a:pt x="21" y="8"/>
                  </a:lnTo>
                  <a:lnTo>
                    <a:pt x="21" y="8"/>
                  </a:lnTo>
                  <a:lnTo>
                    <a:pt x="21" y="8"/>
                  </a:lnTo>
                  <a:lnTo>
                    <a:pt x="21" y="6"/>
                  </a:lnTo>
                  <a:lnTo>
                    <a:pt x="21" y="3"/>
                  </a:lnTo>
                  <a:lnTo>
                    <a:pt x="21" y="3"/>
                  </a:lnTo>
                  <a:lnTo>
                    <a:pt x="21" y="3"/>
                  </a:lnTo>
                  <a:lnTo>
                    <a:pt x="19" y="0"/>
                  </a:lnTo>
                  <a:lnTo>
                    <a:pt x="16" y="0"/>
                  </a:lnTo>
                  <a:lnTo>
                    <a:pt x="16" y="0"/>
                  </a:lnTo>
                  <a:lnTo>
                    <a:pt x="10" y="0"/>
                  </a:lnTo>
                  <a:lnTo>
                    <a:pt x="8" y="3"/>
                  </a:lnTo>
                  <a:lnTo>
                    <a:pt x="8" y="3"/>
                  </a:lnTo>
                  <a:lnTo>
                    <a:pt x="5" y="3"/>
                  </a:lnTo>
                  <a:lnTo>
                    <a:pt x="2" y="8"/>
                  </a:lnTo>
                  <a:lnTo>
                    <a:pt x="2" y="8"/>
                  </a:lnTo>
                  <a:lnTo>
                    <a:pt x="0" y="11"/>
                  </a:lnTo>
                  <a:lnTo>
                    <a:pt x="0" y="11"/>
                  </a:lnTo>
                  <a:lnTo>
                    <a:pt x="0" y="14"/>
                  </a:lnTo>
                  <a:lnTo>
                    <a:pt x="0" y="14"/>
                  </a:lnTo>
                  <a:lnTo>
                    <a:pt x="0" y="14"/>
                  </a:lnTo>
                  <a:lnTo>
                    <a:pt x="2" y="16"/>
                  </a:lnTo>
                  <a:lnTo>
                    <a:pt x="2" y="16"/>
                  </a:lnTo>
                  <a:lnTo>
                    <a:pt x="2" y="16"/>
                  </a:lnTo>
                  <a:lnTo>
                    <a:pt x="2" y="19"/>
                  </a:lnTo>
                  <a:lnTo>
                    <a:pt x="0" y="19"/>
                  </a:lnTo>
                  <a:lnTo>
                    <a:pt x="0" y="19"/>
                  </a:lnTo>
                  <a:lnTo>
                    <a:pt x="0" y="19"/>
                  </a:lnTo>
                  <a:lnTo>
                    <a:pt x="0" y="19"/>
                  </a:lnTo>
                  <a:lnTo>
                    <a:pt x="2" y="22"/>
                  </a:lnTo>
                  <a:lnTo>
                    <a:pt x="2" y="22"/>
                  </a:lnTo>
                  <a:lnTo>
                    <a:pt x="5" y="24"/>
                  </a:lnTo>
                  <a:lnTo>
                    <a:pt x="5" y="24"/>
                  </a:lnTo>
                  <a:lnTo>
                    <a:pt x="2" y="24"/>
                  </a:lnTo>
                  <a:lnTo>
                    <a:pt x="5" y="27"/>
                  </a:lnTo>
                  <a:lnTo>
                    <a:pt x="5" y="27"/>
                  </a:lnTo>
                  <a:lnTo>
                    <a:pt x="8" y="30"/>
                  </a:lnTo>
                  <a:lnTo>
                    <a:pt x="8" y="27"/>
                  </a:lnTo>
                  <a:lnTo>
                    <a:pt x="8" y="27"/>
                  </a:lnTo>
                  <a:lnTo>
                    <a:pt x="8" y="27"/>
                  </a:lnTo>
                  <a:lnTo>
                    <a:pt x="10" y="30"/>
                  </a:lnTo>
                  <a:lnTo>
                    <a:pt x="10" y="30"/>
                  </a:lnTo>
                  <a:lnTo>
                    <a:pt x="10" y="30"/>
                  </a:lnTo>
                  <a:lnTo>
                    <a:pt x="10" y="30"/>
                  </a:lnTo>
                  <a:lnTo>
                    <a:pt x="8" y="30"/>
                  </a:lnTo>
                  <a:lnTo>
                    <a:pt x="8" y="30"/>
                  </a:lnTo>
                  <a:lnTo>
                    <a:pt x="10" y="33"/>
                  </a:lnTo>
                  <a:lnTo>
                    <a:pt x="16" y="35"/>
                  </a:lnTo>
                  <a:lnTo>
                    <a:pt x="16" y="35"/>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69"/>
            <p:cNvSpPr>
              <a:spLocks/>
            </p:cNvSpPr>
            <p:nvPr/>
          </p:nvSpPr>
          <p:spPr bwMode="auto">
            <a:xfrm>
              <a:off x="1941514" y="4546600"/>
              <a:ext cx="60325" cy="73025"/>
            </a:xfrm>
            <a:custGeom>
              <a:avLst/>
              <a:gdLst>
                <a:gd name="T0" fmla="*/ 35 w 38"/>
                <a:gd name="T1" fmla="*/ 46 h 46"/>
                <a:gd name="T2" fmla="*/ 35 w 38"/>
                <a:gd name="T3" fmla="*/ 46 h 46"/>
                <a:gd name="T4" fmla="*/ 35 w 38"/>
                <a:gd name="T5" fmla="*/ 40 h 46"/>
                <a:gd name="T6" fmla="*/ 38 w 38"/>
                <a:gd name="T7" fmla="*/ 38 h 46"/>
                <a:gd name="T8" fmla="*/ 38 w 38"/>
                <a:gd name="T9" fmla="*/ 38 h 46"/>
                <a:gd name="T10" fmla="*/ 38 w 38"/>
                <a:gd name="T11" fmla="*/ 35 h 46"/>
                <a:gd name="T12" fmla="*/ 38 w 38"/>
                <a:gd name="T13" fmla="*/ 35 h 46"/>
                <a:gd name="T14" fmla="*/ 38 w 38"/>
                <a:gd name="T15" fmla="*/ 30 h 46"/>
                <a:gd name="T16" fmla="*/ 35 w 38"/>
                <a:gd name="T17" fmla="*/ 30 h 46"/>
                <a:gd name="T18" fmla="*/ 35 w 38"/>
                <a:gd name="T19" fmla="*/ 30 h 46"/>
                <a:gd name="T20" fmla="*/ 32 w 38"/>
                <a:gd name="T21" fmla="*/ 27 h 46"/>
                <a:gd name="T22" fmla="*/ 30 w 38"/>
                <a:gd name="T23" fmla="*/ 27 h 46"/>
                <a:gd name="T24" fmla="*/ 30 w 38"/>
                <a:gd name="T25" fmla="*/ 27 h 46"/>
                <a:gd name="T26" fmla="*/ 27 w 38"/>
                <a:gd name="T27" fmla="*/ 24 h 46"/>
                <a:gd name="T28" fmla="*/ 27 w 38"/>
                <a:gd name="T29" fmla="*/ 22 h 46"/>
                <a:gd name="T30" fmla="*/ 30 w 38"/>
                <a:gd name="T31" fmla="*/ 19 h 46"/>
                <a:gd name="T32" fmla="*/ 30 w 38"/>
                <a:gd name="T33" fmla="*/ 19 h 46"/>
                <a:gd name="T34" fmla="*/ 30 w 38"/>
                <a:gd name="T35" fmla="*/ 16 h 46"/>
                <a:gd name="T36" fmla="*/ 27 w 38"/>
                <a:gd name="T37" fmla="*/ 11 h 46"/>
                <a:gd name="T38" fmla="*/ 27 w 38"/>
                <a:gd name="T39" fmla="*/ 11 h 46"/>
                <a:gd name="T40" fmla="*/ 27 w 38"/>
                <a:gd name="T41" fmla="*/ 11 h 46"/>
                <a:gd name="T42" fmla="*/ 27 w 38"/>
                <a:gd name="T43" fmla="*/ 11 h 46"/>
                <a:gd name="T44" fmla="*/ 27 w 38"/>
                <a:gd name="T45" fmla="*/ 11 h 46"/>
                <a:gd name="T46" fmla="*/ 24 w 38"/>
                <a:gd name="T47" fmla="*/ 14 h 46"/>
                <a:gd name="T48" fmla="*/ 21 w 38"/>
                <a:gd name="T49" fmla="*/ 14 h 46"/>
                <a:gd name="T50" fmla="*/ 21 w 38"/>
                <a:gd name="T51" fmla="*/ 14 h 46"/>
                <a:gd name="T52" fmla="*/ 19 w 38"/>
                <a:gd name="T53" fmla="*/ 11 h 46"/>
                <a:gd name="T54" fmla="*/ 21 w 38"/>
                <a:gd name="T55" fmla="*/ 11 h 46"/>
                <a:gd name="T56" fmla="*/ 21 w 38"/>
                <a:gd name="T57" fmla="*/ 8 h 46"/>
                <a:gd name="T58" fmla="*/ 19 w 38"/>
                <a:gd name="T59" fmla="*/ 3 h 46"/>
                <a:gd name="T60" fmla="*/ 19 w 38"/>
                <a:gd name="T61" fmla="*/ 3 h 46"/>
                <a:gd name="T62" fmla="*/ 16 w 38"/>
                <a:gd name="T63" fmla="*/ 0 h 46"/>
                <a:gd name="T64" fmla="*/ 11 w 38"/>
                <a:gd name="T65" fmla="*/ 0 h 46"/>
                <a:gd name="T66" fmla="*/ 11 w 38"/>
                <a:gd name="T67" fmla="*/ 0 h 46"/>
                <a:gd name="T68" fmla="*/ 11 w 38"/>
                <a:gd name="T69" fmla="*/ 3 h 46"/>
                <a:gd name="T70" fmla="*/ 5 w 38"/>
                <a:gd name="T71" fmla="*/ 8 h 46"/>
                <a:gd name="T72" fmla="*/ 5 w 38"/>
                <a:gd name="T73" fmla="*/ 8 h 46"/>
                <a:gd name="T74" fmla="*/ 0 w 38"/>
                <a:gd name="T75" fmla="*/ 14 h 46"/>
                <a:gd name="T76" fmla="*/ 0 w 38"/>
                <a:gd name="T77" fmla="*/ 16 h 46"/>
                <a:gd name="T78" fmla="*/ 0 w 38"/>
                <a:gd name="T79" fmla="*/ 16 h 46"/>
                <a:gd name="T80" fmla="*/ 3 w 38"/>
                <a:gd name="T81" fmla="*/ 19 h 46"/>
                <a:gd name="T82" fmla="*/ 3 w 38"/>
                <a:gd name="T83" fmla="*/ 19 h 46"/>
                <a:gd name="T84" fmla="*/ 3 w 38"/>
                <a:gd name="T85" fmla="*/ 19 h 46"/>
                <a:gd name="T86" fmla="*/ 3 w 38"/>
                <a:gd name="T87" fmla="*/ 22 h 46"/>
                <a:gd name="T88" fmla="*/ 3 w 38"/>
                <a:gd name="T89" fmla="*/ 22 h 46"/>
                <a:gd name="T90" fmla="*/ 5 w 38"/>
                <a:gd name="T91" fmla="*/ 24 h 46"/>
                <a:gd name="T92" fmla="*/ 8 w 38"/>
                <a:gd name="T93" fmla="*/ 24 h 46"/>
                <a:gd name="T94" fmla="*/ 8 w 38"/>
                <a:gd name="T95" fmla="*/ 24 h 46"/>
                <a:gd name="T96" fmla="*/ 8 w 38"/>
                <a:gd name="T97" fmla="*/ 27 h 46"/>
                <a:gd name="T98" fmla="*/ 13 w 38"/>
                <a:gd name="T99" fmla="*/ 32 h 46"/>
                <a:gd name="T100" fmla="*/ 13 w 38"/>
                <a:gd name="T101" fmla="*/ 32 h 46"/>
                <a:gd name="T102" fmla="*/ 19 w 38"/>
                <a:gd name="T103" fmla="*/ 38 h 46"/>
                <a:gd name="T104" fmla="*/ 21 w 38"/>
                <a:gd name="T105" fmla="*/ 40 h 46"/>
                <a:gd name="T106" fmla="*/ 21 w 38"/>
                <a:gd name="T107" fmla="*/ 40 h 46"/>
                <a:gd name="T108" fmla="*/ 21 w 38"/>
                <a:gd name="T109" fmla="*/ 40 h 46"/>
                <a:gd name="T110" fmla="*/ 24 w 38"/>
                <a:gd name="T111" fmla="*/ 40 h 46"/>
                <a:gd name="T112" fmla="*/ 24 w 38"/>
                <a:gd name="T113" fmla="*/ 40 h 46"/>
                <a:gd name="T114" fmla="*/ 30 w 38"/>
                <a:gd name="T115" fmla="*/ 43 h 46"/>
                <a:gd name="T116" fmla="*/ 30 w 38"/>
                <a:gd name="T117" fmla="*/ 46 h 46"/>
                <a:gd name="T118" fmla="*/ 32 w 38"/>
                <a:gd name="T119" fmla="*/ 46 h 46"/>
                <a:gd name="T120" fmla="*/ 35 w 38"/>
                <a:gd name="T121" fmla="*/ 46 h 46"/>
                <a:gd name="T122" fmla="*/ 35 w 38"/>
                <a:gd name="T1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 h="46">
                  <a:moveTo>
                    <a:pt x="35" y="46"/>
                  </a:moveTo>
                  <a:lnTo>
                    <a:pt x="35" y="46"/>
                  </a:lnTo>
                  <a:lnTo>
                    <a:pt x="35" y="40"/>
                  </a:lnTo>
                  <a:lnTo>
                    <a:pt x="38" y="38"/>
                  </a:lnTo>
                  <a:lnTo>
                    <a:pt x="38" y="38"/>
                  </a:lnTo>
                  <a:lnTo>
                    <a:pt x="38" y="35"/>
                  </a:lnTo>
                  <a:lnTo>
                    <a:pt x="38" y="35"/>
                  </a:lnTo>
                  <a:lnTo>
                    <a:pt x="38" y="30"/>
                  </a:lnTo>
                  <a:lnTo>
                    <a:pt x="35" y="30"/>
                  </a:lnTo>
                  <a:lnTo>
                    <a:pt x="35" y="30"/>
                  </a:lnTo>
                  <a:lnTo>
                    <a:pt x="32" y="27"/>
                  </a:lnTo>
                  <a:lnTo>
                    <a:pt x="30" y="27"/>
                  </a:lnTo>
                  <a:lnTo>
                    <a:pt x="30" y="27"/>
                  </a:lnTo>
                  <a:lnTo>
                    <a:pt x="27" y="24"/>
                  </a:lnTo>
                  <a:lnTo>
                    <a:pt x="27" y="22"/>
                  </a:lnTo>
                  <a:lnTo>
                    <a:pt x="30" y="19"/>
                  </a:lnTo>
                  <a:lnTo>
                    <a:pt x="30" y="19"/>
                  </a:lnTo>
                  <a:lnTo>
                    <a:pt x="30" y="16"/>
                  </a:lnTo>
                  <a:lnTo>
                    <a:pt x="27" y="11"/>
                  </a:lnTo>
                  <a:lnTo>
                    <a:pt x="27" y="11"/>
                  </a:lnTo>
                  <a:lnTo>
                    <a:pt x="27" y="11"/>
                  </a:lnTo>
                  <a:lnTo>
                    <a:pt x="27" y="11"/>
                  </a:lnTo>
                  <a:lnTo>
                    <a:pt x="27" y="11"/>
                  </a:lnTo>
                  <a:lnTo>
                    <a:pt x="24" y="14"/>
                  </a:lnTo>
                  <a:lnTo>
                    <a:pt x="21" y="14"/>
                  </a:lnTo>
                  <a:lnTo>
                    <a:pt x="21" y="14"/>
                  </a:lnTo>
                  <a:lnTo>
                    <a:pt x="19" y="11"/>
                  </a:lnTo>
                  <a:lnTo>
                    <a:pt x="21" y="11"/>
                  </a:lnTo>
                  <a:lnTo>
                    <a:pt x="21" y="8"/>
                  </a:lnTo>
                  <a:lnTo>
                    <a:pt x="19" y="3"/>
                  </a:lnTo>
                  <a:lnTo>
                    <a:pt x="19" y="3"/>
                  </a:lnTo>
                  <a:lnTo>
                    <a:pt x="16" y="0"/>
                  </a:lnTo>
                  <a:lnTo>
                    <a:pt x="11" y="0"/>
                  </a:lnTo>
                  <a:lnTo>
                    <a:pt x="11" y="0"/>
                  </a:lnTo>
                  <a:lnTo>
                    <a:pt x="11" y="3"/>
                  </a:lnTo>
                  <a:lnTo>
                    <a:pt x="5" y="8"/>
                  </a:lnTo>
                  <a:lnTo>
                    <a:pt x="5" y="8"/>
                  </a:lnTo>
                  <a:lnTo>
                    <a:pt x="0" y="14"/>
                  </a:lnTo>
                  <a:lnTo>
                    <a:pt x="0" y="16"/>
                  </a:lnTo>
                  <a:lnTo>
                    <a:pt x="0" y="16"/>
                  </a:lnTo>
                  <a:lnTo>
                    <a:pt x="3" y="19"/>
                  </a:lnTo>
                  <a:lnTo>
                    <a:pt x="3" y="19"/>
                  </a:lnTo>
                  <a:lnTo>
                    <a:pt x="3" y="19"/>
                  </a:lnTo>
                  <a:lnTo>
                    <a:pt x="3" y="22"/>
                  </a:lnTo>
                  <a:lnTo>
                    <a:pt x="3" y="22"/>
                  </a:lnTo>
                  <a:lnTo>
                    <a:pt x="5" y="24"/>
                  </a:lnTo>
                  <a:lnTo>
                    <a:pt x="8" y="24"/>
                  </a:lnTo>
                  <a:lnTo>
                    <a:pt x="8" y="24"/>
                  </a:lnTo>
                  <a:lnTo>
                    <a:pt x="8" y="27"/>
                  </a:lnTo>
                  <a:lnTo>
                    <a:pt x="13" y="32"/>
                  </a:lnTo>
                  <a:lnTo>
                    <a:pt x="13" y="32"/>
                  </a:lnTo>
                  <a:lnTo>
                    <a:pt x="19" y="38"/>
                  </a:lnTo>
                  <a:lnTo>
                    <a:pt x="21" y="40"/>
                  </a:lnTo>
                  <a:lnTo>
                    <a:pt x="21" y="40"/>
                  </a:lnTo>
                  <a:lnTo>
                    <a:pt x="21" y="40"/>
                  </a:lnTo>
                  <a:lnTo>
                    <a:pt x="24" y="40"/>
                  </a:lnTo>
                  <a:lnTo>
                    <a:pt x="24" y="40"/>
                  </a:lnTo>
                  <a:lnTo>
                    <a:pt x="30" y="43"/>
                  </a:lnTo>
                  <a:lnTo>
                    <a:pt x="30" y="46"/>
                  </a:lnTo>
                  <a:lnTo>
                    <a:pt x="32" y="46"/>
                  </a:lnTo>
                  <a:lnTo>
                    <a:pt x="35" y="46"/>
                  </a:lnTo>
                  <a:lnTo>
                    <a:pt x="35" y="46"/>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0"/>
            <p:cNvSpPr>
              <a:spLocks/>
            </p:cNvSpPr>
            <p:nvPr/>
          </p:nvSpPr>
          <p:spPr bwMode="auto">
            <a:xfrm>
              <a:off x="1873251" y="4440238"/>
              <a:ext cx="42863" cy="15875"/>
            </a:xfrm>
            <a:custGeom>
              <a:avLst/>
              <a:gdLst>
                <a:gd name="T0" fmla="*/ 0 w 27"/>
                <a:gd name="T1" fmla="*/ 10 h 10"/>
                <a:gd name="T2" fmla="*/ 0 w 27"/>
                <a:gd name="T3" fmla="*/ 10 h 10"/>
                <a:gd name="T4" fmla="*/ 5 w 27"/>
                <a:gd name="T5" fmla="*/ 8 h 10"/>
                <a:gd name="T6" fmla="*/ 5 w 27"/>
                <a:gd name="T7" fmla="*/ 8 h 10"/>
                <a:gd name="T8" fmla="*/ 11 w 27"/>
                <a:gd name="T9" fmla="*/ 5 h 10"/>
                <a:gd name="T10" fmla="*/ 11 w 27"/>
                <a:gd name="T11" fmla="*/ 5 h 10"/>
                <a:gd name="T12" fmla="*/ 21 w 27"/>
                <a:gd name="T13" fmla="*/ 5 h 10"/>
                <a:gd name="T14" fmla="*/ 21 w 27"/>
                <a:gd name="T15" fmla="*/ 5 h 10"/>
                <a:gd name="T16" fmla="*/ 27 w 27"/>
                <a:gd name="T17" fmla="*/ 5 h 10"/>
                <a:gd name="T18" fmla="*/ 24 w 27"/>
                <a:gd name="T19" fmla="*/ 2 h 10"/>
                <a:gd name="T20" fmla="*/ 24 w 27"/>
                <a:gd name="T21" fmla="*/ 2 h 10"/>
                <a:gd name="T22" fmla="*/ 16 w 27"/>
                <a:gd name="T23" fmla="*/ 2 h 10"/>
                <a:gd name="T24" fmla="*/ 8 w 27"/>
                <a:gd name="T25" fmla="*/ 0 h 10"/>
                <a:gd name="T26" fmla="*/ 8 w 27"/>
                <a:gd name="T27" fmla="*/ 0 h 10"/>
                <a:gd name="T28" fmla="*/ 8 w 27"/>
                <a:gd name="T29" fmla="*/ 2 h 10"/>
                <a:gd name="T30" fmla="*/ 0 w 27"/>
                <a:gd name="T31" fmla="*/ 2 h 10"/>
                <a:gd name="T32" fmla="*/ 0 w 27"/>
                <a:gd name="T33" fmla="*/ 2 h 10"/>
                <a:gd name="T34" fmla="*/ 0 w 27"/>
                <a:gd name="T35" fmla="*/ 8 h 10"/>
                <a:gd name="T36" fmla="*/ 2 w 27"/>
                <a:gd name="T37" fmla="*/ 8 h 10"/>
                <a:gd name="T38" fmla="*/ 2 w 27"/>
                <a:gd name="T39" fmla="*/ 8 h 10"/>
                <a:gd name="T40" fmla="*/ 2 w 27"/>
                <a:gd name="T41" fmla="*/ 5 h 10"/>
                <a:gd name="T42" fmla="*/ 11 w 27"/>
                <a:gd name="T43" fmla="*/ 2 h 10"/>
                <a:gd name="T44" fmla="*/ 11 w 27"/>
                <a:gd name="T45" fmla="*/ 2 h 10"/>
                <a:gd name="T46" fmla="*/ 5 w 27"/>
                <a:gd name="T47" fmla="*/ 5 h 10"/>
                <a:gd name="T48" fmla="*/ 2 w 27"/>
                <a:gd name="T49" fmla="*/ 8 h 10"/>
                <a:gd name="T50" fmla="*/ 2 w 27"/>
                <a:gd name="T51" fmla="*/ 8 h 10"/>
                <a:gd name="T52" fmla="*/ 0 w 27"/>
                <a:gd name="T53" fmla="*/ 8 h 10"/>
                <a:gd name="T54" fmla="*/ 0 w 27"/>
                <a:gd name="T55" fmla="*/ 10 h 10"/>
                <a:gd name="T56" fmla="*/ 0 w 27"/>
                <a:gd name="T5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 h="10">
                  <a:moveTo>
                    <a:pt x="0" y="10"/>
                  </a:moveTo>
                  <a:lnTo>
                    <a:pt x="0" y="10"/>
                  </a:lnTo>
                  <a:lnTo>
                    <a:pt x="5" y="8"/>
                  </a:lnTo>
                  <a:lnTo>
                    <a:pt x="5" y="8"/>
                  </a:lnTo>
                  <a:lnTo>
                    <a:pt x="11" y="5"/>
                  </a:lnTo>
                  <a:lnTo>
                    <a:pt x="11" y="5"/>
                  </a:lnTo>
                  <a:lnTo>
                    <a:pt x="21" y="5"/>
                  </a:lnTo>
                  <a:lnTo>
                    <a:pt x="21" y="5"/>
                  </a:lnTo>
                  <a:lnTo>
                    <a:pt x="27" y="5"/>
                  </a:lnTo>
                  <a:lnTo>
                    <a:pt x="24" y="2"/>
                  </a:lnTo>
                  <a:lnTo>
                    <a:pt x="24" y="2"/>
                  </a:lnTo>
                  <a:lnTo>
                    <a:pt x="16" y="2"/>
                  </a:lnTo>
                  <a:lnTo>
                    <a:pt x="8" y="0"/>
                  </a:lnTo>
                  <a:lnTo>
                    <a:pt x="8" y="0"/>
                  </a:lnTo>
                  <a:lnTo>
                    <a:pt x="8" y="2"/>
                  </a:lnTo>
                  <a:lnTo>
                    <a:pt x="0" y="2"/>
                  </a:lnTo>
                  <a:lnTo>
                    <a:pt x="0" y="2"/>
                  </a:lnTo>
                  <a:lnTo>
                    <a:pt x="0" y="8"/>
                  </a:lnTo>
                  <a:lnTo>
                    <a:pt x="2" y="8"/>
                  </a:lnTo>
                  <a:lnTo>
                    <a:pt x="2" y="8"/>
                  </a:lnTo>
                  <a:lnTo>
                    <a:pt x="2" y="5"/>
                  </a:lnTo>
                  <a:lnTo>
                    <a:pt x="11" y="2"/>
                  </a:lnTo>
                  <a:lnTo>
                    <a:pt x="11" y="2"/>
                  </a:lnTo>
                  <a:lnTo>
                    <a:pt x="5" y="5"/>
                  </a:lnTo>
                  <a:lnTo>
                    <a:pt x="2" y="8"/>
                  </a:lnTo>
                  <a:lnTo>
                    <a:pt x="2" y="8"/>
                  </a:lnTo>
                  <a:lnTo>
                    <a:pt x="0" y="8"/>
                  </a:lnTo>
                  <a:lnTo>
                    <a:pt x="0" y="10"/>
                  </a:lnTo>
                  <a:lnTo>
                    <a:pt x="0" y="10"/>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1"/>
            <p:cNvSpPr>
              <a:spLocks/>
            </p:cNvSpPr>
            <p:nvPr/>
          </p:nvSpPr>
          <p:spPr bwMode="auto">
            <a:xfrm>
              <a:off x="1855789" y="4384675"/>
              <a:ext cx="90488" cy="85725"/>
            </a:xfrm>
            <a:custGeom>
              <a:avLst/>
              <a:gdLst>
                <a:gd name="T0" fmla="*/ 48 w 57"/>
                <a:gd name="T1" fmla="*/ 21 h 54"/>
                <a:gd name="T2" fmla="*/ 43 w 57"/>
                <a:gd name="T3" fmla="*/ 16 h 54"/>
                <a:gd name="T4" fmla="*/ 43 w 57"/>
                <a:gd name="T5" fmla="*/ 13 h 54"/>
                <a:gd name="T6" fmla="*/ 43 w 57"/>
                <a:gd name="T7" fmla="*/ 10 h 54"/>
                <a:gd name="T8" fmla="*/ 40 w 57"/>
                <a:gd name="T9" fmla="*/ 8 h 54"/>
                <a:gd name="T10" fmla="*/ 38 w 57"/>
                <a:gd name="T11" fmla="*/ 5 h 54"/>
                <a:gd name="T12" fmla="*/ 35 w 57"/>
                <a:gd name="T13" fmla="*/ 2 h 54"/>
                <a:gd name="T14" fmla="*/ 32 w 57"/>
                <a:gd name="T15" fmla="*/ 2 h 54"/>
                <a:gd name="T16" fmla="*/ 27 w 57"/>
                <a:gd name="T17" fmla="*/ 0 h 54"/>
                <a:gd name="T18" fmla="*/ 27 w 57"/>
                <a:gd name="T19" fmla="*/ 0 h 54"/>
                <a:gd name="T20" fmla="*/ 24 w 57"/>
                <a:gd name="T21" fmla="*/ 2 h 54"/>
                <a:gd name="T22" fmla="*/ 22 w 57"/>
                <a:gd name="T23" fmla="*/ 2 h 54"/>
                <a:gd name="T24" fmla="*/ 19 w 57"/>
                <a:gd name="T25" fmla="*/ 2 h 54"/>
                <a:gd name="T26" fmla="*/ 16 w 57"/>
                <a:gd name="T27" fmla="*/ 0 h 54"/>
                <a:gd name="T28" fmla="*/ 13 w 57"/>
                <a:gd name="T29" fmla="*/ 2 h 54"/>
                <a:gd name="T30" fmla="*/ 8 w 57"/>
                <a:gd name="T31" fmla="*/ 13 h 54"/>
                <a:gd name="T32" fmla="*/ 3 w 57"/>
                <a:gd name="T33" fmla="*/ 21 h 54"/>
                <a:gd name="T34" fmla="*/ 3 w 57"/>
                <a:gd name="T35" fmla="*/ 27 h 54"/>
                <a:gd name="T36" fmla="*/ 3 w 57"/>
                <a:gd name="T37" fmla="*/ 27 h 54"/>
                <a:gd name="T38" fmla="*/ 5 w 57"/>
                <a:gd name="T39" fmla="*/ 29 h 54"/>
                <a:gd name="T40" fmla="*/ 5 w 57"/>
                <a:gd name="T41" fmla="*/ 29 h 54"/>
                <a:gd name="T42" fmla="*/ 5 w 57"/>
                <a:gd name="T43" fmla="*/ 32 h 54"/>
                <a:gd name="T44" fmla="*/ 8 w 57"/>
                <a:gd name="T45" fmla="*/ 32 h 54"/>
                <a:gd name="T46" fmla="*/ 11 w 57"/>
                <a:gd name="T47" fmla="*/ 32 h 54"/>
                <a:gd name="T48" fmla="*/ 8 w 57"/>
                <a:gd name="T49" fmla="*/ 32 h 54"/>
                <a:gd name="T50" fmla="*/ 11 w 57"/>
                <a:gd name="T51" fmla="*/ 35 h 54"/>
                <a:gd name="T52" fmla="*/ 11 w 57"/>
                <a:gd name="T53" fmla="*/ 37 h 54"/>
                <a:gd name="T54" fmla="*/ 19 w 57"/>
                <a:gd name="T55" fmla="*/ 37 h 54"/>
                <a:gd name="T56" fmla="*/ 19 w 57"/>
                <a:gd name="T57" fmla="*/ 35 h 54"/>
                <a:gd name="T58" fmla="*/ 35 w 57"/>
                <a:gd name="T59" fmla="*/ 37 h 54"/>
                <a:gd name="T60" fmla="*/ 38 w 57"/>
                <a:gd name="T61" fmla="*/ 40 h 54"/>
                <a:gd name="T62" fmla="*/ 32 w 57"/>
                <a:gd name="T63" fmla="*/ 40 h 54"/>
                <a:gd name="T64" fmla="*/ 22 w 57"/>
                <a:gd name="T65" fmla="*/ 40 h 54"/>
                <a:gd name="T66" fmla="*/ 16 w 57"/>
                <a:gd name="T67" fmla="*/ 43 h 54"/>
                <a:gd name="T68" fmla="*/ 11 w 57"/>
                <a:gd name="T69" fmla="*/ 45 h 54"/>
                <a:gd name="T70" fmla="*/ 11 w 57"/>
                <a:gd name="T71" fmla="*/ 48 h 54"/>
                <a:gd name="T72" fmla="*/ 11 w 57"/>
                <a:gd name="T73" fmla="*/ 48 h 54"/>
                <a:gd name="T74" fmla="*/ 16 w 57"/>
                <a:gd name="T75" fmla="*/ 48 h 54"/>
                <a:gd name="T76" fmla="*/ 19 w 57"/>
                <a:gd name="T77" fmla="*/ 48 h 54"/>
                <a:gd name="T78" fmla="*/ 19 w 57"/>
                <a:gd name="T79" fmla="*/ 48 h 54"/>
                <a:gd name="T80" fmla="*/ 24 w 57"/>
                <a:gd name="T81" fmla="*/ 48 h 54"/>
                <a:gd name="T82" fmla="*/ 24 w 57"/>
                <a:gd name="T83" fmla="*/ 48 h 54"/>
                <a:gd name="T84" fmla="*/ 24 w 57"/>
                <a:gd name="T85" fmla="*/ 48 h 54"/>
                <a:gd name="T86" fmla="*/ 19 w 57"/>
                <a:gd name="T87" fmla="*/ 48 h 54"/>
                <a:gd name="T88" fmla="*/ 16 w 57"/>
                <a:gd name="T89" fmla="*/ 48 h 54"/>
                <a:gd name="T90" fmla="*/ 13 w 57"/>
                <a:gd name="T91" fmla="*/ 51 h 54"/>
                <a:gd name="T92" fmla="*/ 11 w 57"/>
                <a:gd name="T93" fmla="*/ 51 h 54"/>
                <a:gd name="T94" fmla="*/ 11 w 57"/>
                <a:gd name="T95" fmla="*/ 54 h 54"/>
                <a:gd name="T96" fmla="*/ 13 w 57"/>
                <a:gd name="T97" fmla="*/ 51 h 54"/>
                <a:gd name="T98" fmla="*/ 16 w 57"/>
                <a:gd name="T99" fmla="*/ 51 h 54"/>
                <a:gd name="T100" fmla="*/ 27 w 57"/>
                <a:gd name="T101" fmla="*/ 48 h 54"/>
                <a:gd name="T102" fmla="*/ 35 w 57"/>
                <a:gd name="T103" fmla="*/ 51 h 54"/>
                <a:gd name="T104" fmla="*/ 43 w 57"/>
                <a:gd name="T105" fmla="*/ 51 h 54"/>
                <a:gd name="T106" fmla="*/ 54 w 57"/>
                <a:gd name="T107" fmla="*/ 51 h 54"/>
                <a:gd name="T108" fmla="*/ 57 w 57"/>
                <a:gd name="T109" fmla="*/ 45 h 54"/>
                <a:gd name="T110" fmla="*/ 54 w 57"/>
                <a:gd name="T111" fmla="*/ 37 h 54"/>
                <a:gd name="T112" fmla="*/ 51 w 57"/>
                <a:gd name="T113" fmla="*/ 37 h 54"/>
                <a:gd name="T114" fmla="*/ 48 w 57"/>
                <a:gd name="T115" fmla="*/ 29 h 54"/>
                <a:gd name="T116" fmla="*/ 48 w 57"/>
                <a:gd name="T117" fmla="*/ 24 h 54"/>
                <a:gd name="T118" fmla="*/ 48 w 57"/>
                <a:gd name="T119"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 h="54">
                  <a:moveTo>
                    <a:pt x="48" y="21"/>
                  </a:moveTo>
                  <a:lnTo>
                    <a:pt x="48" y="21"/>
                  </a:lnTo>
                  <a:lnTo>
                    <a:pt x="46" y="18"/>
                  </a:lnTo>
                  <a:lnTo>
                    <a:pt x="43" y="16"/>
                  </a:lnTo>
                  <a:lnTo>
                    <a:pt x="43" y="16"/>
                  </a:lnTo>
                  <a:lnTo>
                    <a:pt x="43" y="13"/>
                  </a:lnTo>
                  <a:lnTo>
                    <a:pt x="43" y="10"/>
                  </a:lnTo>
                  <a:lnTo>
                    <a:pt x="43" y="10"/>
                  </a:lnTo>
                  <a:lnTo>
                    <a:pt x="40" y="8"/>
                  </a:lnTo>
                  <a:lnTo>
                    <a:pt x="40" y="8"/>
                  </a:lnTo>
                  <a:lnTo>
                    <a:pt x="40" y="8"/>
                  </a:lnTo>
                  <a:lnTo>
                    <a:pt x="38" y="5"/>
                  </a:lnTo>
                  <a:lnTo>
                    <a:pt x="35" y="5"/>
                  </a:lnTo>
                  <a:lnTo>
                    <a:pt x="35" y="2"/>
                  </a:lnTo>
                  <a:lnTo>
                    <a:pt x="32" y="2"/>
                  </a:lnTo>
                  <a:lnTo>
                    <a:pt x="32" y="2"/>
                  </a:lnTo>
                  <a:lnTo>
                    <a:pt x="30" y="0"/>
                  </a:lnTo>
                  <a:lnTo>
                    <a:pt x="27" y="0"/>
                  </a:lnTo>
                  <a:lnTo>
                    <a:pt x="27" y="0"/>
                  </a:lnTo>
                  <a:lnTo>
                    <a:pt x="27" y="0"/>
                  </a:lnTo>
                  <a:lnTo>
                    <a:pt x="24" y="2"/>
                  </a:lnTo>
                  <a:lnTo>
                    <a:pt x="24" y="2"/>
                  </a:lnTo>
                  <a:lnTo>
                    <a:pt x="22" y="2"/>
                  </a:lnTo>
                  <a:lnTo>
                    <a:pt x="22" y="2"/>
                  </a:lnTo>
                  <a:lnTo>
                    <a:pt x="19" y="2"/>
                  </a:lnTo>
                  <a:lnTo>
                    <a:pt x="19" y="2"/>
                  </a:lnTo>
                  <a:lnTo>
                    <a:pt x="19" y="2"/>
                  </a:lnTo>
                  <a:lnTo>
                    <a:pt x="16" y="0"/>
                  </a:lnTo>
                  <a:lnTo>
                    <a:pt x="13" y="2"/>
                  </a:lnTo>
                  <a:lnTo>
                    <a:pt x="13" y="2"/>
                  </a:lnTo>
                  <a:lnTo>
                    <a:pt x="8" y="13"/>
                  </a:lnTo>
                  <a:lnTo>
                    <a:pt x="8" y="13"/>
                  </a:lnTo>
                  <a:lnTo>
                    <a:pt x="3" y="21"/>
                  </a:lnTo>
                  <a:lnTo>
                    <a:pt x="3" y="21"/>
                  </a:lnTo>
                  <a:lnTo>
                    <a:pt x="0" y="24"/>
                  </a:lnTo>
                  <a:lnTo>
                    <a:pt x="3" y="27"/>
                  </a:lnTo>
                  <a:lnTo>
                    <a:pt x="3" y="27"/>
                  </a:lnTo>
                  <a:lnTo>
                    <a:pt x="3" y="27"/>
                  </a:lnTo>
                  <a:lnTo>
                    <a:pt x="5" y="29"/>
                  </a:lnTo>
                  <a:lnTo>
                    <a:pt x="5" y="29"/>
                  </a:lnTo>
                  <a:lnTo>
                    <a:pt x="5" y="29"/>
                  </a:lnTo>
                  <a:lnTo>
                    <a:pt x="5" y="29"/>
                  </a:lnTo>
                  <a:lnTo>
                    <a:pt x="5" y="32"/>
                  </a:lnTo>
                  <a:lnTo>
                    <a:pt x="5" y="32"/>
                  </a:lnTo>
                  <a:lnTo>
                    <a:pt x="8" y="32"/>
                  </a:lnTo>
                  <a:lnTo>
                    <a:pt x="8" y="32"/>
                  </a:lnTo>
                  <a:lnTo>
                    <a:pt x="11" y="32"/>
                  </a:lnTo>
                  <a:lnTo>
                    <a:pt x="11" y="32"/>
                  </a:lnTo>
                  <a:lnTo>
                    <a:pt x="11" y="32"/>
                  </a:lnTo>
                  <a:lnTo>
                    <a:pt x="8" y="32"/>
                  </a:lnTo>
                  <a:lnTo>
                    <a:pt x="11" y="35"/>
                  </a:lnTo>
                  <a:lnTo>
                    <a:pt x="11" y="35"/>
                  </a:lnTo>
                  <a:lnTo>
                    <a:pt x="11" y="35"/>
                  </a:lnTo>
                  <a:lnTo>
                    <a:pt x="11" y="37"/>
                  </a:lnTo>
                  <a:lnTo>
                    <a:pt x="11" y="37"/>
                  </a:lnTo>
                  <a:lnTo>
                    <a:pt x="19" y="37"/>
                  </a:lnTo>
                  <a:lnTo>
                    <a:pt x="19" y="35"/>
                  </a:lnTo>
                  <a:lnTo>
                    <a:pt x="19" y="35"/>
                  </a:lnTo>
                  <a:lnTo>
                    <a:pt x="27" y="37"/>
                  </a:lnTo>
                  <a:lnTo>
                    <a:pt x="35" y="37"/>
                  </a:lnTo>
                  <a:lnTo>
                    <a:pt x="35" y="37"/>
                  </a:lnTo>
                  <a:lnTo>
                    <a:pt x="38" y="40"/>
                  </a:lnTo>
                  <a:lnTo>
                    <a:pt x="32" y="40"/>
                  </a:lnTo>
                  <a:lnTo>
                    <a:pt x="32" y="40"/>
                  </a:lnTo>
                  <a:lnTo>
                    <a:pt x="22" y="40"/>
                  </a:lnTo>
                  <a:lnTo>
                    <a:pt x="22" y="40"/>
                  </a:lnTo>
                  <a:lnTo>
                    <a:pt x="16" y="43"/>
                  </a:lnTo>
                  <a:lnTo>
                    <a:pt x="16" y="43"/>
                  </a:lnTo>
                  <a:lnTo>
                    <a:pt x="11" y="45"/>
                  </a:lnTo>
                  <a:lnTo>
                    <a:pt x="11" y="45"/>
                  </a:lnTo>
                  <a:lnTo>
                    <a:pt x="11" y="48"/>
                  </a:lnTo>
                  <a:lnTo>
                    <a:pt x="11" y="48"/>
                  </a:lnTo>
                  <a:lnTo>
                    <a:pt x="11" y="48"/>
                  </a:lnTo>
                  <a:lnTo>
                    <a:pt x="11" y="48"/>
                  </a:lnTo>
                  <a:lnTo>
                    <a:pt x="13" y="48"/>
                  </a:lnTo>
                  <a:lnTo>
                    <a:pt x="16" y="48"/>
                  </a:lnTo>
                  <a:lnTo>
                    <a:pt x="16" y="48"/>
                  </a:lnTo>
                  <a:lnTo>
                    <a:pt x="19" y="48"/>
                  </a:lnTo>
                  <a:lnTo>
                    <a:pt x="19" y="48"/>
                  </a:lnTo>
                  <a:lnTo>
                    <a:pt x="19" y="48"/>
                  </a:lnTo>
                  <a:lnTo>
                    <a:pt x="22" y="48"/>
                  </a:lnTo>
                  <a:lnTo>
                    <a:pt x="24" y="48"/>
                  </a:lnTo>
                  <a:lnTo>
                    <a:pt x="24" y="48"/>
                  </a:lnTo>
                  <a:lnTo>
                    <a:pt x="24" y="48"/>
                  </a:lnTo>
                  <a:lnTo>
                    <a:pt x="24" y="48"/>
                  </a:lnTo>
                  <a:lnTo>
                    <a:pt x="24" y="48"/>
                  </a:lnTo>
                  <a:lnTo>
                    <a:pt x="22" y="48"/>
                  </a:lnTo>
                  <a:lnTo>
                    <a:pt x="19" y="48"/>
                  </a:lnTo>
                  <a:lnTo>
                    <a:pt x="19" y="48"/>
                  </a:lnTo>
                  <a:lnTo>
                    <a:pt x="16" y="48"/>
                  </a:lnTo>
                  <a:lnTo>
                    <a:pt x="16" y="48"/>
                  </a:lnTo>
                  <a:lnTo>
                    <a:pt x="13" y="51"/>
                  </a:lnTo>
                  <a:lnTo>
                    <a:pt x="11" y="51"/>
                  </a:lnTo>
                  <a:lnTo>
                    <a:pt x="11" y="51"/>
                  </a:lnTo>
                  <a:lnTo>
                    <a:pt x="11" y="51"/>
                  </a:lnTo>
                  <a:lnTo>
                    <a:pt x="11" y="54"/>
                  </a:lnTo>
                  <a:lnTo>
                    <a:pt x="11" y="54"/>
                  </a:lnTo>
                  <a:lnTo>
                    <a:pt x="13" y="51"/>
                  </a:lnTo>
                  <a:lnTo>
                    <a:pt x="16" y="51"/>
                  </a:lnTo>
                  <a:lnTo>
                    <a:pt x="16" y="51"/>
                  </a:lnTo>
                  <a:lnTo>
                    <a:pt x="27" y="48"/>
                  </a:lnTo>
                  <a:lnTo>
                    <a:pt x="27" y="48"/>
                  </a:lnTo>
                  <a:lnTo>
                    <a:pt x="35" y="51"/>
                  </a:lnTo>
                  <a:lnTo>
                    <a:pt x="35" y="51"/>
                  </a:lnTo>
                  <a:lnTo>
                    <a:pt x="38" y="51"/>
                  </a:lnTo>
                  <a:lnTo>
                    <a:pt x="43" y="51"/>
                  </a:lnTo>
                  <a:lnTo>
                    <a:pt x="43" y="51"/>
                  </a:lnTo>
                  <a:lnTo>
                    <a:pt x="54" y="51"/>
                  </a:lnTo>
                  <a:lnTo>
                    <a:pt x="54" y="51"/>
                  </a:lnTo>
                  <a:lnTo>
                    <a:pt x="57" y="45"/>
                  </a:lnTo>
                  <a:lnTo>
                    <a:pt x="54" y="40"/>
                  </a:lnTo>
                  <a:lnTo>
                    <a:pt x="54" y="37"/>
                  </a:lnTo>
                  <a:lnTo>
                    <a:pt x="54" y="37"/>
                  </a:lnTo>
                  <a:lnTo>
                    <a:pt x="51" y="37"/>
                  </a:lnTo>
                  <a:lnTo>
                    <a:pt x="51" y="37"/>
                  </a:lnTo>
                  <a:lnTo>
                    <a:pt x="48" y="29"/>
                  </a:lnTo>
                  <a:lnTo>
                    <a:pt x="48" y="29"/>
                  </a:lnTo>
                  <a:lnTo>
                    <a:pt x="48" y="24"/>
                  </a:lnTo>
                  <a:lnTo>
                    <a:pt x="48" y="21"/>
                  </a:lnTo>
                  <a:lnTo>
                    <a:pt x="48" y="21"/>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2"/>
            <p:cNvSpPr>
              <a:spLocks/>
            </p:cNvSpPr>
            <p:nvPr/>
          </p:nvSpPr>
          <p:spPr bwMode="auto">
            <a:xfrm>
              <a:off x="1873251" y="4460875"/>
              <a:ext cx="38100" cy="30162"/>
            </a:xfrm>
            <a:custGeom>
              <a:avLst/>
              <a:gdLst>
                <a:gd name="T0" fmla="*/ 13 w 24"/>
                <a:gd name="T1" fmla="*/ 19 h 19"/>
                <a:gd name="T2" fmla="*/ 13 w 24"/>
                <a:gd name="T3" fmla="*/ 19 h 19"/>
                <a:gd name="T4" fmla="*/ 13 w 24"/>
                <a:gd name="T5" fmla="*/ 16 h 19"/>
                <a:gd name="T6" fmla="*/ 13 w 24"/>
                <a:gd name="T7" fmla="*/ 16 h 19"/>
                <a:gd name="T8" fmla="*/ 13 w 24"/>
                <a:gd name="T9" fmla="*/ 16 h 19"/>
                <a:gd name="T10" fmla="*/ 16 w 24"/>
                <a:gd name="T11" fmla="*/ 14 h 19"/>
                <a:gd name="T12" fmla="*/ 19 w 24"/>
                <a:gd name="T13" fmla="*/ 14 h 19"/>
                <a:gd name="T14" fmla="*/ 19 w 24"/>
                <a:gd name="T15" fmla="*/ 14 h 19"/>
                <a:gd name="T16" fmla="*/ 21 w 24"/>
                <a:gd name="T17" fmla="*/ 11 h 19"/>
                <a:gd name="T18" fmla="*/ 21 w 24"/>
                <a:gd name="T19" fmla="*/ 8 h 19"/>
                <a:gd name="T20" fmla="*/ 21 w 24"/>
                <a:gd name="T21" fmla="*/ 8 h 19"/>
                <a:gd name="T22" fmla="*/ 21 w 24"/>
                <a:gd name="T23" fmla="*/ 6 h 19"/>
                <a:gd name="T24" fmla="*/ 24 w 24"/>
                <a:gd name="T25" fmla="*/ 6 h 19"/>
                <a:gd name="T26" fmla="*/ 24 w 24"/>
                <a:gd name="T27" fmla="*/ 3 h 19"/>
                <a:gd name="T28" fmla="*/ 24 w 24"/>
                <a:gd name="T29" fmla="*/ 3 h 19"/>
                <a:gd name="T30" fmla="*/ 16 w 24"/>
                <a:gd name="T31" fmla="*/ 0 h 19"/>
                <a:gd name="T32" fmla="*/ 16 w 24"/>
                <a:gd name="T33" fmla="*/ 0 h 19"/>
                <a:gd name="T34" fmla="*/ 5 w 24"/>
                <a:gd name="T35" fmla="*/ 3 h 19"/>
                <a:gd name="T36" fmla="*/ 5 w 24"/>
                <a:gd name="T37" fmla="*/ 3 h 19"/>
                <a:gd name="T38" fmla="*/ 2 w 24"/>
                <a:gd name="T39" fmla="*/ 3 h 19"/>
                <a:gd name="T40" fmla="*/ 0 w 24"/>
                <a:gd name="T41" fmla="*/ 6 h 19"/>
                <a:gd name="T42" fmla="*/ 0 w 24"/>
                <a:gd name="T43" fmla="*/ 6 h 19"/>
                <a:gd name="T44" fmla="*/ 2 w 24"/>
                <a:gd name="T45" fmla="*/ 6 h 19"/>
                <a:gd name="T46" fmla="*/ 2 w 24"/>
                <a:gd name="T47" fmla="*/ 6 h 19"/>
                <a:gd name="T48" fmla="*/ 2 w 24"/>
                <a:gd name="T49" fmla="*/ 8 h 19"/>
                <a:gd name="T50" fmla="*/ 2 w 24"/>
                <a:gd name="T51" fmla="*/ 8 h 19"/>
                <a:gd name="T52" fmla="*/ 2 w 24"/>
                <a:gd name="T53" fmla="*/ 8 h 19"/>
                <a:gd name="T54" fmla="*/ 5 w 24"/>
                <a:gd name="T55" fmla="*/ 8 h 19"/>
                <a:gd name="T56" fmla="*/ 5 w 24"/>
                <a:gd name="T57" fmla="*/ 8 h 19"/>
                <a:gd name="T58" fmla="*/ 5 w 24"/>
                <a:gd name="T59" fmla="*/ 8 h 19"/>
                <a:gd name="T60" fmla="*/ 5 w 24"/>
                <a:gd name="T61" fmla="*/ 11 h 19"/>
                <a:gd name="T62" fmla="*/ 5 w 24"/>
                <a:gd name="T63" fmla="*/ 11 h 19"/>
                <a:gd name="T64" fmla="*/ 5 w 24"/>
                <a:gd name="T65" fmla="*/ 11 h 19"/>
                <a:gd name="T66" fmla="*/ 8 w 24"/>
                <a:gd name="T67" fmla="*/ 11 h 19"/>
                <a:gd name="T68" fmla="*/ 13 w 24"/>
                <a:gd name="T69" fmla="*/ 8 h 19"/>
                <a:gd name="T70" fmla="*/ 13 w 24"/>
                <a:gd name="T71" fmla="*/ 8 h 19"/>
                <a:gd name="T72" fmla="*/ 11 w 24"/>
                <a:gd name="T73" fmla="*/ 11 h 19"/>
                <a:gd name="T74" fmla="*/ 5 w 24"/>
                <a:gd name="T75" fmla="*/ 11 h 19"/>
                <a:gd name="T76" fmla="*/ 5 w 24"/>
                <a:gd name="T77" fmla="*/ 11 h 19"/>
                <a:gd name="T78" fmla="*/ 8 w 24"/>
                <a:gd name="T79" fmla="*/ 14 h 19"/>
                <a:gd name="T80" fmla="*/ 8 w 24"/>
                <a:gd name="T81" fmla="*/ 14 h 19"/>
                <a:gd name="T82" fmla="*/ 8 w 24"/>
                <a:gd name="T83" fmla="*/ 14 h 19"/>
                <a:gd name="T84" fmla="*/ 11 w 24"/>
                <a:gd name="T85" fmla="*/ 14 h 19"/>
                <a:gd name="T86" fmla="*/ 13 w 24"/>
                <a:gd name="T87" fmla="*/ 11 h 19"/>
                <a:gd name="T88" fmla="*/ 13 w 24"/>
                <a:gd name="T89" fmla="*/ 11 h 19"/>
                <a:gd name="T90" fmla="*/ 11 w 24"/>
                <a:gd name="T91" fmla="*/ 14 h 19"/>
                <a:gd name="T92" fmla="*/ 11 w 24"/>
                <a:gd name="T93" fmla="*/ 14 h 19"/>
                <a:gd name="T94" fmla="*/ 11 w 24"/>
                <a:gd name="T95" fmla="*/ 14 h 19"/>
                <a:gd name="T96" fmla="*/ 11 w 24"/>
                <a:gd name="T97" fmla="*/ 14 h 19"/>
                <a:gd name="T98" fmla="*/ 11 w 24"/>
                <a:gd name="T99" fmla="*/ 16 h 19"/>
                <a:gd name="T100" fmla="*/ 11 w 24"/>
                <a:gd name="T101" fmla="*/ 16 h 19"/>
                <a:gd name="T102" fmla="*/ 11 w 24"/>
                <a:gd name="T103" fmla="*/ 16 h 19"/>
                <a:gd name="T104" fmla="*/ 11 w 24"/>
                <a:gd name="T105" fmla="*/ 16 h 19"/>
                <a:gd name="T106" fmla="*/ 13 w 24"/>
                <a:gd name="T107" fmla="*/ 19 h 19"/>
                <a:gd name="T108" fmla="*/ 13 w 24"/>
                <a:gd name="T10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 h="19">
                  <a:moveTo>
                    <a:pt x="13" y="19"/>
                  </a:moveTo>
                  <a:lnTo>
                    <a:pt x="13" y="19"/>
                  </a:lnTo>
                  <a:lnTo>
                    <a:pt x="13" y="16"/>
                  </a:lnTo>
                  <a:lnTo>
                    <a:pt x="13" y="16"/>
                  </a:lnTo>
                  <a:lnTo>
                    <a:pt x="13" y="16"/>
                  </a:lnTo>
                  <a:lnTo>
                    <a:pt x="16" y="14"/>
                  </a:lnTo>
                  <a:lnTo>
                    <a:pt x="19" y="14"/>
                  </a:lnTo>
                  <a:lnTo>
                    <a:pt x="19" y="14"/>
                  </a:lnTo>
                  <a:lnTo>
                    <a:pt x="21" y="11"/>
                  </a:lnTo>
                  <a:lnTo>
                    <a:pt x="21" y="8"/>
                  </a:lnTo>
                  <a:lnTo>
                    <a:pt x="21" y="8"/>
                  </a:lnTo>
                  <a:lnTo>
                    <a:pt x="21" y="6"/>
                  </a:lnTo>
                  <a:lnTo>
                    <a:pt x="24" y="6"/>
                  </a:lnTo>
                  <a:lnTo>
                    <a:pt x="24" y="3"/>
                  </a:lnTo>
                  <a:lnTo>
                    <a:pt x="24" y="3"/>
                  </a:lnTo>
                  <a:lnTo>
                    <a:pt x="16" y="0"/>
                  </a:lnTo>
                  <a:lnTo>
                    <a:pt x="16" y="0"/>
                  </a:lnTo>
                  <a:lnTo>
                    <a:pt x="5" y="3"/>
                  </a:lnTo>
                  <a:lnTo>
                    <a:pt x="5" y="3"/>
                  </a:lnTo>
                  <a:lnTo>
                    <a:pt x="2" y="3"/>
                  </a:lnTo>
                  <a:lnTo>
                    <a:pt x="0" y="6"/>
                  </a:lnTo>
                  <a:lnTo>
                    <a:pt x="0" y="6"/>
                  </a:lnTo>
                  <a:lnTo>
                    <a:pt x="2" y="6"/>
                  </a:lnTo>
                  <a:lnTo>
                    <a:pt x="2" y="6"/>
                  </a:lnTo>
                  <a:lnTo>
                    <a:pt x="2" y="8"/>
                  </a:lnTo>
                  <a:lnTo>
                    <a:pt x="2" y="8"/>
                  </a:lnTo>
                  <a:lnTo>
                    <a:pt x="2" y="8"/>
                  </a:lnTo>
                  <a:lnTo>
                    <a:pt x="5" y="8"/>
                  </a:lnTo>
                  <a:lnTo>
                    <a:pt x="5" y="8"/>
                  </a:lnTo>
                  <a:lnTo>
                    <a:pt x="5" y="8"/>
                  </a:lnTo>
                  <a:lnTo>
                    <a:pt x="5" y="11"/>
                  </a:lnTo>
                  <a:lnTo>
                    <a:pt x="5" y="11"/>
                  </a:lnTo>
                  <a:lnTo>
                    <a:pt x="5" y="11"/>
                  </a:lnTo>
                  <a:lnTo>
                    <a:pt x="8" y="11"/>
                  </a:lnTo>
                  <a:lnTo>
                    <a:pt x="13" y="8"/>
                  </a:lnTo>
                  <a:lnTo>
                    <a:pt x="13" y="8"/>
                  </a:lnTo>
                  <a:lnTo>
                    <a:pt x="11" y="11"/>
                  </a:lnTo>
                  <a:lnTo>
                    <a:pt x="5" y="11"/>
                  </a:lnTo>
                  <a:lnTo>
                    <a:pt x="5" y="11"/>
                  </a:lnTo>
                  <a:lnTo>
                    <a:pt x="8" y="14"/>
                  </a:lnTo>
                  <a:lnTo>
                    <a:pt x="8" y="14"/>
                  </a:lnTo>
                  <a:lnTo>
                    <a:pt x="8" y="14"/>
                  </a:lnTo>
                  <a:lnTo>
                    <a:pt x="11" y="14"/>
                  </a:lnTo>
                  <a:lnTo>
                    <a:pt x="13" y="11"/>
                  </a:lnTo>
                  <a:lnTo>
                    <a:pt x="13" y="11"/>
                  </a:lnTo>
                  <a:lnTo>
                    <a:pt x="11" y="14"/>
                  </a:lnTo>
                  <a:lnTo>
                    <a:pt x="11" y="14"/>
                  </a:lnTo>
                  <a:lnTo>
                    <a:pt x="11" y="14"/>
                  </a:lnTo>
                  <a:lnTo>
                    <a:pt x="11" y="14"/>
                  </a:lnTo>
                  <a:lnTo>
                    <a:pt x="11" y="16"/>
                  </a:lnTo>
                  <a:lnTo>
                    <a:pt x="11" y="16"/>
                  </a:lnTo>
                  <a:lnTo>
                    <a:pt x="11" y="16"/>
                  </a:lnTo>
                  <a:lnTo>
                    <a:pt x="11" y="16"/>
                  </a:lnTo>
                  <a:lnTo>
                    <a:pt x="13" y="19"/>
                  </a:lnTo>
                  <a:lnTo>
                    <a:pt x="13" y="19"/>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3"/>
            <p:cNvSpPr>
              <a:spLocks/>
            </p:cNvSpPr>
            <p:nvPr/>
          </p:nvSpPr>
          <p:spPr bwMode="auto">
            <a:xfrm>
              <a:off x="1893889" y="4465638"/>
              <a:ext cx="103188" cy="103187"/>
            </a:xfrm>
            <a:custGeom>
              <a:avLst/>
              <a:gdLst>
                <a:gd name="T0" fmla="*/ 57 w 65"/>
                <a:gd name="T1" fmla="*/ 62 h 65"/>
                <a:gd name="T2" fmla="*/ 54 w 65"/>
                <a:gd name="T3" fmla="*/ 65 h 65"/>
                <a:gd name="T4" fmla="*/ 49 w 65"/>
                <a:gd name="T5" fmla="*/ 62 h 65"/>
                <a:gd name="T6" fmla="*/ 49 w 65"/>
                <a:gd name="T7" fmla="*/ 54 h 65"/>
                <a:gd name="T8" fmla="*/ 41 w 65"/>
                <a:gd name="T9" fmla="*/ 51 h 65"/>
                <a:gd name="T10" fmla="*/ 38 w 65"/>
                <a:gd name="T11" fmla="*/ 43 h 65"/>
                <a:gd name="T12" fmla="*/ 35 w 65"/>
                <a:gd name="T13" fmla="*/ 40 h 65"/>
                <a:gd name="T14" fmla="*/ 35 w 65"/>
                <a:gd name="T15" fmla="*/ 38 h 65"/>
                <a:gd name="T16" fmla="*/ 35 w 65"/>
                <a:gd name="T17" fmla="*/ 35 h 65"/>
                <a:gd name="T18" fmla="*/ 30 w 65"/>
                <a:gd name="T19" fmla="*/ 32 h 65"/>
                <a:gd name="T20" fmla="*/ 22 w 65"/>
                <a:gd name="T21" fmla="*/ 35 h 65"/>
                <a:gd name="T22" fmla="*/ 16 w 65"/>
                <a:gd name="T23" fmla="*/ 40 h 65"/>
                <a:gd name="T24" fmla="*/ 14 w 65"/>
                <a:gd name="T25" fmla="*/ 43 h 65"/>
                <a:gd name="T26" fmla="*/ 11 w 65"/>
                <a:gd name="T27" fmla="*/ 38 h 65"/>
                <a:gd name="T28" fmla="*/ 11 w 65"/>
                <a:gd name="T29" fmla="*/ 32 h 65"/>
                <a:gd name="T30" fmla="*/ 6 w 65"/>
                <a:gd name="T31" fmla="*/ 27 h 65"/>
                <a:gd name="T32" fmla="*/ 3 w 65"/>
                <a:gd name="T33" fmla="*/ 21 h 65"/>
                <a:gd name="T34" fmla="*/ 0 w 65"/>
                <a:gd name="T35" fmla="*/ 16 h 65"/>
                <a:gd name="T36" fmla="*/ 0 w 65"/>
                <a:gd name="T37" fmla="*/ 13 h 65"/>
                <a:gd name="T38" fmla="*/ 6 w 65"/>
                <a:gd name="T39" fmla="*/ 11 h 65"/>
                <a:gd name="T40" fmla="*/ 8 w 65"/>
                <a:gd name="T41" fmla="*/ 5 h 65"/>
                <a:gd name="T42" fmla="*/ 11 w 65"/>
                <a:gd name="T43" fmla="*/ 0 h 65"/>
                <a:gd name="T44" fmla="*/ 19 w 65"/>
                <a:gd name="T45" fmla="*/ 0 h 65"/>
                <a:gd name="T46" fmla="*/ 30 w 65"/>
                <a:gd name="T47" fmla="*/ 0 h 65"/>
                <a:gd name="T48" fmla="*/ 35 w 65"/>
                <a:gd name="T49" fmla="*/ 3 h 65"/>
                <a:gd name="T50" fmla="*/ 38 w 65"/>
                <a:gd name="T51" fmla="*/ 3 h 65"/>
                <a:gd name="T52" fmla="*/ 43 w 65"/>
                <a:gd name="T53" fmla="*/ 5 h 65"/>
                <a:gd name="T54" fmla="*/ 46 w 65"/>
                <a:gd name="T55" fmla="*/ 3 h 65"/>
                <a:gd name="T56" fmla="*/ 51 w 65"/>
                <a:gd name="T57" fmla="*/ 0 h 65"/>
                <a:gd name="T58" fmla="*/ 54 w 65"/>
                <a:gd name="T59" fmla="*/ 5 h 65"/>
                <a:gd name="T60" fmla="*/ 57 w 65"/>
                <a:gd name="T61" fmla="*/ 11 h 65"/>
                <a:gd name="T62" fmla="*/ 54 w 65"/>
                <a:gd name="T63" fmla="*/ 19 h 65"/>
                <a:gd name="T64" fmla="*/ 60 w 65"/>
                <a:gd name="T65" fmla="*/ 21 h 65"/>
                <a:gd name="T66" fmla="*/ 62 w 65"/>
                <a:gd name="T67" fmla="*/ 27 h 65"/>
                <a:gd name="T68" fmla="*/ 62 w 65"/>
                <a:gd name="T69" fmla="*/ 27 h 65"/>
                <a:gd name="T70" fmla="*/ 60 w 65"/>
                <a:gd name="T71" fmla="*/ 35 h 65"/>
                <a:gd name="T72" fmla="*/ 62 w 65"/>
                <a:gd name="T73" fmla="*/ 38 h 65"/>
                <a:gd name="T74" fmla="*/ 65 w 65"/>
                <a:gd name="T75" fmla="*/ 40 h 65"/>
                <a:gd name="T76" fmla="*/ 65 w 65"/>
                <a:gd name="T77" fmla="*/ 46 h 65"/>
                <a:gd name="T78" fmla="*/ 65 w 65"/>
                <a:gd name="T79" fmla="*/ 51 h 65"/>
                <a:gd name="T80" fmla="*/ 60 w 65"/>
                <a:gd name="T81" fmla="*/ 54 h 65"/>
                <a:gd name="T82" fmla="*/ 62 w 65"/>
                <a:gd name="T83" fmla="*/ 56 h 65"/>
                <a:gd name="T84" fmla="*/ 60 w 65"/>
                <a:gd name="T8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 h="65">
                  <a:moveTo>
                    <a:pt x="57" y="62"/>
                  </a:moveTo>
                  <a:lnTo>
                    <a:pt x="57" y="62"/>
                  </a:lnTo>
                  <a:lnTo>
                    <a:pt x="57" y="62"/>
                  </a:lnTo>
                  <a:lnTo>
                    <a:pt x="57" y="62"/>
                  </a:lnTo>
                  <a:lnTo>
                    <a:pt x="57" y="62"/>
                  </a:lnTo>
                  <a:lnTo>
                    <a:pt x="54" y="65"/>
                  </a:lnTo>
                  <a:lnTo>
                    <a:pt x="51" y="65"/>
                  </a:lnTo>
                  <a:lnTo>
                    <a:pt x="51" y="65"/>
                  </a:lnTo>
                  <a:lnTo>
                    <a:pt x="49" y="62"/>
                  </a:lnTo>
                  <a:lnTo>
                    <a:pt x="51" y="62"/>
                  </a:lnTo>
                  <a:lnTo>
                    <a:pt x="51" y="59"/>
                  </a:lnTo>
                  <a:lnTo>
                    <a:pt x="49" y="54"/>
                  </a:lnTo>
                  <a:lnTo>
                    <a:pt x="49" y="54"/>
                  </a:lnTo>
                  <a:lnTo>
                    <a:pt x="46" y="51"/>
                  </a:lnTo>
                  <a:lnTo>
                    <a:pt x="41" y="51"/>
                  </a:lnTo>
                  <a:lnTo>
                    <a:pt x="41" y="51"/>
                  </a:lnTo>
                  <a:lnTo>
                    <a:pt x="38" y="46"/>
                  </a:lnTo>
                  <a:lnTo>
                    <a:pt x="38" y="43"/>
                  </a:lnTo>
                  <a:lnTo>
                    <a:pt x="38" y="43"/>
                  </a:lnTo>
                  <a:lnTo>
                    <a:pt x="38" y="43"/>
                  </a:lnTo>
                  <a:lnTo>
                    <a:pt x="35" y="40"/>
                  </a:lnTo>
                  <a:lnTo>
                    <a:pt x="35" y="40"/>
                  </a:lnTo>
                  <a:lnTo>
                    <a:pt x="35" y="40"/>
                  </a:lnTo>
                  <a:lnTo>
                    <a:pt x="35" y="38"/>
                  </a:lnTo>
                  <a:lnTo>
                    <a:pt x="35" y="35"/>
                  </a:lnTo>
                  <a:lnTo>
                    <a:pt x="35" y="35"/>
                  </a:lnTo>
                  <a:lnTo>
                    <a:pt x="35" y="35"/>
                  </a:lnTo>
                  <a:lnTo>
                    <a:pt x="33" y="32"/>
                  </a:lnTo>
                  <a:lnTo>
                    <a:pt x="30" y="32"/>
                  </a:lnTo>
                  <a:lnTo>
                    <a:pt x="30" y="32"/>
                  </a:lnTo>
                  <a:lnTo>
                    <a:pt x="24" y="32"/>
                  </a:lnTo>
                  <a:lnTo>
                    <a:pt x="22" y="35"/>
                  </a:lnTo>
                  <a:lnTo>
                    <a:pt x="22" y="35"/>
                  </a:lnTo>
                  <a:lnTo>
                    <a:pt x="19" y="35"/>
                  </a:lnTo>
                  <a:lnTo>
                    <a:pt x="16" y="40"/>
                  </a:lnTo>
                  <a:lnTo>
                    <a:pt x="16" y="40"/>
                  </a:lnTo>
                  <a:lnTo>
                    <a:pt x="14" y="43"/>
                  </a:lnTo>
                  <a:lnTo>
                    <a:pt x="14" y="43"/>
                  </a:lnTo>
                  <a:lnTo>
                    <a:pt x="14" y="43"/>
                  </a:lnTo>
                  <a:lnTo>
                    <a:pt x="16" y="40"/>
                  </a:lnTo>
                  <a:lnTo>
                    <a:pt x="16" y="40"/>
                  </a:lnTo>
                  <a:lnTo>
                    <a:pt x="11" y="38"/>
                  </a:lnTo>
                  <a:lnTo>
                    <a:pt x="8" y="35"/>
                  </a:lnTo>
                  <a:lnTo>
                    <a:pt x="11" y="32"/>
                  </a:lnTo>
                  <a:lnTo>
                    <a:pt x="11" y="32"/>
                  </a:lnTo>
                  <a:lnTo>
                    <a:pt x="6" y="32"/>
                  </a:lnTo>
                  <a:lnTo>
                    <a:pt x="6" y="27"/>
                  </a:lnTo>
                  <a:lnTo>
                    <a:pt x="6" y="27"/>
                  </a:lnTo>
                  <a:lnTo>
                    <a:pt x="6" y="24"/>
                  </a:lnTo>
                  <a:lnTo>
                    <a:pt x="3" y="21"/>
                  </a:lnTo>
                  <a:lnTo>
                    <a:pt x="3" y="21"/>
                  </a:lnTo>
                  <a:lnTo>
                    <a:pt x="0" y="21"/>
                  </a:lnTo>
                  <a:lnTo>
                    <a:pt x="0" y="16"/>
                  </a:lnTo>
                  <a:lnTo>
                    <a:pt x="0" y="16"/>
                  </a:lnTo>
                  <a:lnTo>
                    <a:pt x="0" y="13"/>
                  </a:lnTo>
                  <a:lnTo>
                    <a:pt x="0" y="13"/>
                  </a:lnTo>
                  <a:lnTo>
                    <a:pt x="0" y="13"/>
                  </a:lnTo>
                  <a:lnTo>
                    <a:pt x="3" y="11"/>
                  </a:lnTo>
                  <a:lnTo>
                    <a:pt x="6" y="11"/>
                  </a:lnTo>
                  <a:lnTo>
                    <a:pt x="6" y="11"/>
                  </a:lnTo>
                  <a:lnTo>
                    <a:pt x="8" y="8"/>
                  </a:lnTo>
                  <a:lnTo>
                    <a:pt x="8" y="5"/>
                  </a:lnTo>
                  <a:lnTo>
                    <a:pt x="8" y="5"/>
                  </a:lnTo>
                  <a:lnTo>
                    <a:pt x="8" y="3"/>
                  </a:lnTo>
                  <a:lnTo>
                    <a:pt x="11" y="3"/>
                  </a:lnTo>
                  <a:lnTo>
                    <a:pt x="11" y="0"/>
                  </a:lnTo>
                  <a:lnTo>
                    <a:pt x="11" y="0"/>
                  </a:lnTo>
                  <a:lnTo>
                    <a:pt x="14" y="0"/>
                  </a:lnTo>
                  <a:lnTo>
                    <a:pt x="19" y="0"/>
                  </a:lnTo>
                  <a:lnTo>
                    <a:pt x="19" y="0"/>
                  </a:lnTo>
                  <a:lnTo>
                    <a:pt x="30" y="0"/>
                  </a:lnTo>
                  <a:lnTo>
                    <a:pt x="30" y="0"/>
                  </a:lnTo>
                  <a:lnTo>
                    <a:pt x="33" y="3"/>
                  </a:lnTo>
                  <a:lnTo>
                    <a:pt x="35" y="3"/>
                  </a:lnTo>
                  <a:lnTo>
                    <a:pt x="35" y="3"/>
                  </a:lnTo>
                  <a:lnTo>
                    <a:pt x="35" y="5"/>
                  </a:lnTo>
                  <a:lnTo>
                    <a:pt x="38" y="3"/>
                  </a:lnTo>
                  <a:lnTo>
                    <a:pt x="38" y="3"/>
                  </a:lnTo>
                  <a:lnTo>
                    <a:pt x="41" y="5"/>
                  </a:lnTo>
                  <a:lnTo>
                    <a:pt x="41" y="5"/>
                  </a:lnTo>
                  <a:lnTo>
                    <a:pt x="43" y="5"/>
                  </a:lnTo>
                  <a:lnTo>
                    <a:pt x="43" y="5"/>
                  </a:lnTo>
                  <a:lnTo>
                    <a:pt x="43" y="3"/>
                  </a:lnTo>
                  <a:lnTo>
                    <a:pt x="46" y="3"/>
                  </a:lnTo>
                  <a:lnTo>
                    <a:pt x="46" y="3"/>
                  </a:lnTo>
                  <a:lnTo>
                    <a:pt x="49" y="0"/>
                  </a:lnTo>
                  <a:lnTo>
                    <a:pt x="51" y="0"/>
                  </a:lnTo>
                  <a:lnTo>
                    <a:pt x="51" y="0"/>
                  </a:lnTo>
                  <a:lnTo>
                    <a:pt x="54" y="3"/>
                  </a:lnTo>
                  <a:lnTo>
                    <a:pt x="54" y="5"/>
                  </a:lnTo>
                  <a:lnTo>
                    <a:pt x="54" y="5"/>
                  </a:lnTo>
                  <a:lnTo>
                    <a:pt x="54" y="8"/>
                  </a:lnTo>
                  <a:lnTo>
                    <a:pt x="57" y="11"/>
                  </a:lnTo>
                  <a:lnTo>
                    <a:pt x="57" y="11"/>
                  </a:lnTo>
                  <a:lnTo>
                    <a:pt x="57" y="13"/>
                  </a:lnTo>
                  <a:lnTo>
                    <a:pt x="54" y="19"/>
                  </a:lnTo>
                  <a:lnTo>
                    <a:pt x="54" y="19"/>
                  </a:lnTo>
                  <a:lnTo>
                    <a:pt x="60" y="19"/>
                  </a:lnTo>
                  <a:lnTo>
                    <a:pt x="60" y="21"/>
                  </a:lnTo>
                  <a:lnTo>
                    <a:pt x="60" y="21"/>
                  </a:lnTo>
                  <a:lnTo>
                    <a:pt x="60" y="24"/>
                  </a:lnTo>
                  <a:lnTo>
                    <a:pt x="62" y="27"/>
                  </a:lnTo>
                  <a:lnTo>
                    <a:pt x="65" y="27"/>
                  </a:lnTo>
                  <a:lnTo>
                    <a:pt x="65" y="27"/>
                  </a:lnTo>
                  <a:lnTo>
                    <a:pt x="62" y="27"/>
                  </a:lnTo>
                  <a:lnTo>
                    <a:pt x="60" y="32"/>
                  </a:lnTo>
                  <a:lnTo>
                    <a:pt x="60" y="32"/>
                  </a:lnTo>
                  <a:lnTo>
                    <a:pt x="60" y="35"/>
                  </a:lnTo>
                  <a:lnTo>
                    <a:pt x="62" y="38"/>
                  </a:lnTo>
                  <a:lnTo>
                    <a:pt x="62" y="38"/>
                  </a:lnTo>
                  <a:lnTo>
                    <a:pt x="62" y="38"/>
                  </a:lnTo>
                  <a:lnTo>
                    <a:pt x="65" y="38"/>
                  </a:lnTo>
                  <a:lnTo>
                    <a:pt x="65" y="38"/>
                  </a:lnTo>
                  <a:lnTo>
                    <a:pt x="65" y="40"/>
                  </a:lnTo>
                  <a:lnTo>
                    <a:pt x="65" y="43"/>
                  </a:lnTo>
                  <a:lnTo>
                    <a:pt x="65" y="43"/>
                  </a:lnTo>
                  <a:lnTo>
                    <a:pt x="65" y="46"/>
                  </a:lnTo>
                  <a:lnTo>
                    <a:pt x="65" y="51"/>
                  </a:lnTo>
                  <a:lnTo>
                    <a:pt x="65" y="51"/>
                  </a:lnTo>
                  <a:lnTo>
                    <a:pt x="65" y="51"/>
                  </a:lnTo>
                  <a:lnTo>
                    <a:pt x="62" y="51"/>
                  </a:lnTo>
                  <a:lnTo>
                    <a:pt x="60" y="51"/>
                  </a:lnTo>
                  <a:lnTo>
                    <a:pt x="60" y="54"/>
                  </a:lnTo>
                  <a:lnTo>
                    <a:pt x="60" y="54"/>
                  </a:lnTo>
                  <a:lnTo>
                    <a:pt x="62" y="56"/>
                  </a:lnTo>
                  <a:lnTo>
                    <a:pt x="62" y="56"/>
                  </a:lnTo>
                  <a:lnTo>
                    <a:pt x="62" y="56"/>
                  </a:lnTo>
                  <a:lnTo>
                    <a:pt x="62" y="56"/>
                  </a:lnTo>
                  <a:lnTo>
                    <a:pt x="60" y="59"/>
                  </a:lnTo>
                  <a:lnTo>
                    <a:pt x="57" y="62"/>
                  </a:lnTo>
                  <a:lnTo>
                    <a:pt x="57" y="62"/>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4"/>
            <p:cNvSpPr>
              <a:spLocks/>
            </p:cNvSpPr>
            <p:nvPr/>
          </p:nvSpPr>
          <p:spPr bwMode="auto">
            <a:xfrm>
              <a:off x="2103439" y="4491038"/>
              <a:ext cx="34925" cy="106362"/>
            </a:xfrm>
            <a:custGeom>
              <a:avLst/>
              <a:gdLst>
                <a:gd name="T0" fmla="*/ 8 w 22"/>
                <a:gd name="T1" fmla="*/ 0 h 67"/>
                <a:gd name="T2" fmla="*/ 8 w 22"/>
                <a:gd name="T3" fmla="*/ 0 h 67"/>
                <a:gd name="T4" fmla="*/ 6 w 22"/>
                <a:gd name="T5" fmla="*/ 0 h 67"/>
                <a:gd name="T6" fmla="*/ 0 w 22"/>
                <a:gd name="T7" fmla="*/ 0 h 67"/>
                <a:gd name="T8" fmla="*/ 0 w 22"/>
                <a:gd name="T9" fmla="*/ 0 h 67"/>
                <a:gd name="T10" fmla="*/ 0 w 22"/>
                <a:gd name="T11" fmla="*/ 5 h 67"/>
                <a:gd name="T12" fmla="*/ 0 w 22"/>
                <a:gd name="T13" fmla="*/ 8 h 67"/>
                <a:gd name="T14" fmla="*/ 0 w 22"/>
                <a:gd name="T15" fmla="*/ 8 h 67"/>
                <a:gd name="T16" fmla="*/ 0 w 22"/>
                <a:gd name="T17" fmla="*/ 11 h 67"/>
                <a:gd name="T18" fmla="*/ 3 w 22"/>
                <a:gd name="T19" fmla="*/ 11 h 67"/>
                <a:gd name="T20" fmla="*/ 3 w 22"/>
                <a:gd name="T21" fmla="*/ 11 h 67"/>
                <a:gd name="T22" fmla="*/ 3 w 22"/>
                <a:gd name="T23" fmla="*/ 11 h 67"/>
                <a:gd name="T24" fmla="*/ 3 w 22"/>
                <a:gd name="T25" fmla="*/ 11 h 67"/>
                <a:gd name="T26" fmla="*/ 3 w 22"/>
                <a:gd name="T27" fmla="*/ 13 h 67"/>
                <a:gd name="T28" fmla="*/ 6 w 22"/>
                <a:gd name="T29" fmla="*/ 19 h 67"/>
                <a:gd name="T30" fmla="*/ 6 w 22"/>
                <a:gd name="T31" fmla="*/ 19 h 67"/>
                <a:gd name="T32" fmla="*/ 6 w 22"/>
                <a:gd name="T33" fmla="*/ 24 h 67"/>
                <a:gd name="T34" fmla="*/ 6 w 22"/>
                <a:gd name="T35" fmla="*/ 24 h 67"/>
                <a:gd name="T36" fmla="*/ 8 w 22"/>
                <a:gd name="T37" fmla="*/ 30 h 67"/>
                <a:gd name="T38" fmla="*/ 8 w 22"/>
                <a:gd name="T39" fmla="*/ 30 h 67"/>
                <a:gd name="T40" fmla="*/ 8 w 22"/>
                <a:gd name="T41" fmla="*/ 30 h 67"/>
                <a:gd name="T42" fmla="*/ 8 w 22"/>
                <a:gd name="T43" fmla="*/ 32 h 67"/>
                <a:gd name="T44" fmla="*/ 8 w 22"/>
                <a:gd name="T45" fmla="*/ 32 h 67"/>
                <a:gd name="T46" fmla="*/ 8 w 22"/>
                <a:gd name="T47" fmla="*/ 38 h 67"/>
                <a:gd name="T48" fmla="*/ 8 w 22"/>
                <a:gd name="T49" fmla="*/ 38 h 67"/>
                <a:gd name="T50" fmla="*/ 8 w 22"/>
                <a:gd name="T51" fmla="*/ 40 h 67"/>
                <a:gd name="T52" fmla="*/ 8 w 22"/>
                <a:gd name="T53" fmla="*/ 43 h 67"/>
                <a:gd name="T54" fmla="*/ 8 w 22"/>
                <a:gd name="T55" fmla="*/ 43 h 67"/>
                <a:gd name="T56" fmla="*/ 8 w 22"/>
                <a:gd name="T57" fmla="*/ 46 h 67"/>
                <a:gd name="T58" fmla="*/ 8 w 22"/>
                <a:gd name="T59" fmla="*/ 54 h 67"/>
                <a:gd name="T60" fmla="*/ 8 w 22"/>
                <a:gd name="T61" fmla="*/ 54 h 67"/>
                <a:gd name="T62" fmla="*/ 8 w 22"/>
                <a:gd name="T63" fmla="*/ 57 h 67"/>
                <a:gd name="T64" fmla="*/ 11 w 22"/>
                <a:gd name="T65" fmla="*/ 62 h 67"/>
                <a:gd name="T66" fmla="*/ 11 w 22"/>
                <a:gd name="T67" fmla="*/ 62 h 67"/>
                <a:gd name="T68" fmla="*/ 11 w 22"/>
                <a:gd name="T69" fmla="*/ 62 h 67"/>
                <a:gd name="T70" fmla="*/ 14 w 22"/>
                <a:gd name="T71" fmla="*/ 67 h 67"/>
                <a:gd name="T72" fmla="*/ 14 w 22"/>
                <a:gd name="T73" fmla="*/ 67 h 67"/>
                <a:gd name="T74" fmla="*/ 19 w 22"/>
                <a:gd name="T75" fmla="*/ 65 h 67"/>
                <a:gd name="T76" fmla="*/ 22 w 22"/>
                <a:gd name="T77" fmla="*/ 65 h 67"/>
                <a:gd name="T78" fmla="*/ 22 w 22"/>
                <a:gd name="T79" fmla="*/ 65 h 67"/>
                <a:gd name="T80" fmla="*/ 22 w 22"/>
                <a:gd name="T81" fmla="*/ 62 h 67"/>
                <a:gd name="T82" fmla="*/ 19 w 22"/>
                <a:gd name="T83" fmla="*/ 59 h 67"/>
                <a:gd name="T84" fmla="*/ 19 w 22"/>
                <a:gd name="T85" fmla="*/ 59 h 67"/>
                <a:gd name="T86" fmla="*/ 17 w 22"/>
                <a:gd name="T87" fmla="*/ 54 h 67"/>
                <a:gd name="T88" fmla="*/ 17 w 22"/>
                <a:gd name="T89" fmla="*/ 54 h 67"/>
                <a:gd name="T90" fmla="*/ 19 w 22"/>
                <a:gd name="T91" fmla="*/ 54 h 67"/>
                <a:gd name="T92" fmla="*/ 19 w 22"/>
                <a:gd name="T93" fmla="*/ 51 h 67"/>
                <a:gd name="T94" fmla="*/ 19 w 22"/>
                <a:gd name="T95" fmla="*/ 51 h 67"/>
                <a:gd name="T96" fmla="*/ 19 w 22"/>
                <a:gd name="T97" fmla="*/ 30 h 67"/>
                <a:gd name="T98" fmla="*/ 19 w 22"/>
                <a:gd name="T99" fmla="*/ 30 h 67"/>
                <a:gd name="T100" fmla="*/ 17 w 22"/>
                <a:gd name="T101" fmla="*/ 27 h 67"/>
                <a:gd name="T102" fmla="*/ 17 w 22"/>
                <a:gd name="T103" fmla="*/ 27 h 67"/>
                <a:gd name="T104" fmla="*/ 14 w 22"/>
                <a:gd name="T105" fmla="*/ 24 h 67"/>
                <a:gd name="T106" fmla="*/ 14 w 22"/>
                <a:gd name="T107" fmla="*/ 19 h 67"/>
                <a:gd name="T108" fmla="*/ 14 w 22"/>
                <a:gd name="T109" fmla="*/ 16 h 67"/>
                <a:gd name="T110" fmla="*/ 14 w 22"/>
                <a:gd name="T111" fmla="*/ 13 h 67"/>
                <a:gd name="T112" fmla="*/ 14 w 22"/>
                <a:gd name="T113" fmla="*/ 13 h 67"/>
                <a:gd name="T114" fmla="*/ 8 w 22"/>
                <a:gd name="T115" fmla="*/ 11 h 67"/>
                <a:gd name="T116" fmla="*/ 8 w 22"/>
                <a:gd name="T117" fmla="*/ 0 h 67"/>
                <a:gd name="T118" fmla="*/ 8 w 22"/>
                <a:gd name="T11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 h="67">
                  <a:moveTo>
                    <a:pt x="8" y="0"/>
                  </a:moveTo>
                  <a:lnTo>
                    <a:pt x="8" y="0"/>
                  </a:lnTo>
                  <a:lnTo>
                    <a:pt x="6" y="0"/>
                  </a:lnTo>
                  <a:lnTo>
                    <a:pt x="0" y="0"/>
                  </a:lnTo>
                  <a:lnTo>
                    <a:pt x="0" y="0"/>
                  </a:lnTo>
                  <a:lnTo>
                    <a:pt x="0" y="5"/>
                  </a:lnTo>
                  <a:lnTo>
                    <a:pt x="0" y="8"/>
                  </a:lnTo>
                  <a:lnTo>
                    <a:pt x="0" y="8"/>
                  </a:lnTo>
                  <a:lnTo>
                    <a:pt x="0" y="11"/>
                  </a:lnTo>
                  <a:lnTo>
                    <a:pt x="3" y="11"/>
                  </a:lnTo>
                  <a:lnTo>
                    <a:pt x="3" y="11"/>
                  </a:lnTo>
                  <a:lnTo>
                    <a:pt x="3" y="11"/>
                  </a:lnTo>
                  <a:lnTo>
                    <a:pt x="3" y="11"/>
                  </a:lnTo>
                  <a:lnTo>
                    <a:pt x="3" y="13"/>
                  </a:lnTo>
                  <a:lnTo>
                    <a:pt x="6" y="19"/>
                  </a:lnTo>
                  <a:lnTo>
                    <a:pt x="6" y="19"/>
                  </a:lnTo>
                  <a:lnTo>
                    <a:pt x="6" y="24"/>
                  </a:lnTo>
                  <a:lnTo>
                    <a:pt x="6" y="24"/>
                  </a:lnTo>
                  <a:lnTo>
                    <a:pt x="8" y="30"/>
                  </a:lnTo>
                  <a:lnTo>
                    <a:pt x="8" y="30"/>
                  </a:lnTo>
                  <a:lnTo>
                    <a:pt x="8" y="30"/>
                  </a:lnTo>
                  <a:lnTo>
                    <a:pt x="8" y="32"/>
                  </a:lnTo>
                  <a:lnTo>
                    <a:pt x="8" y="32"/>
                  </a:lnTo>
                  <a:lnTo>
                    <a:pt x="8" y="38"/>
                  </a:lnTo>
                  <a:lnTo>
                    <a:pt x="8" y="38"/>
                  </a:lnTo>
                  <a:lnTo>
                    <a:pt x="8" y="40"/>
                  </a:lnTo>
                  <a:lnTo>
                    <a:pt x="8" y="43"/>
                  </a:lnTo>
                  <a:lnTo>
                    <a:pt x="8" y="43"/>
                  </a:lnTo>
                  <a:lnTo>
                    <a:pt x="8" y="46"/>
                  </a:lnTo>
                  <a:lnTo>
                    <a:pt x="8" y="54"/>
                  </a:lnTo>
                  <a:lnTo>
                    <a:pt x="8" y="54"/>
                  </a:lnTo>
                  <a:lnTo>
                    <a:pt x="8" y="57"/>
                  </a:lnTo>
                  <a:lnTo>
                    <a:pt x="11" y="62"/>
                  </a:lnTo>
                  <a:lnTo>
                    <a:pt x="11" y="62"/>
                  </a:lnTo>
                  <a:lnTo>
                    <a:pt x="11" y="62"/>
                  </a:lnTo>
                  <a:lnTo>
                    <a:pt x="14" y="67"/>
                  </a:lnTo>
                  <a:lnTo>
                    <a:pt x="14" y="67"/>
                  </a:lnTo>
                  <a:lnTo>
                    <a:pt x="19" y="65"/>
                  </a:lnTo>
                  <a:lnTo>
                    <a:pt x="22" y="65"/>
                  </a:lnTo>
                  <a:lnTo>
                    <a:pt x="22" y="65"/>
                  </a:lnTo>
                  <a:lnTo>
                    <a:pt x="22" y="62"/>
                  </a:lnTo>
                  <a:lnTo>
                    <a:pt x="19" y="59"/>
                  </a:lnTo>
                  <a:lnTo>
                    <a:pt x="19" y="59"/>
                  </a:lnTo>
                  <a:lnTo>
                    <a:pt x="17" y="54"/>
                  </a:lnTo>
                  <a:lnTo>
                    <a:pt x="17" y="54"/>
                  </a:lnTo>
                  <a:lnTo>
                    <a:pt x="19" y="54"/>
                  </a:lnTo>
                  <a:lnTo>
                    <a:pt x="19" y="51"/>
                  </a:lnTo>
                  <a:lnTo>
                    <a:pt x="19" y="51"/>
                  </a:lnTo>
                  <a:lnTo>
                    <a:pt x="19" y="30"/>
                  </a:lnTo>
                  <a:lnTo>
                    <a:pt x="19" y="30"/>
                  </a:lnTo>
                  <a:lnTo>
                    <a:pt x="17" y="27"/>
                  </a:lnTo>
                  <a:lnTo>
                    <a:pt x="17" y="27"/>
                  </a:lnTo>
                  <a:lnTo>
                    <a:pt x="14" y="24"/>
                  </a:lnTo>
                  <a:lnTo>
                    <a:pt x="14" y="19"/>
                  </a:lnTo>
                  <a:lnTo>
                    <a:pt x="14" y="16"/>
                  </a:lnTo>
                  <a:lnTo>
                    <a:pt x="14" y="13"/>
                  </a:lnTo>
                  <a:lnTo>
                    <a:pt x="14" y="13"/>
                  </a:lnTo>
                  <a:lnTo>
                    <a:pt x="8" y="11"/>
                  </a:lnTo>
                  <a:lnTo>
                    <a:pt x="8" y="0"/>
                  </a:lnTo>
                  <a:lnTo>
                    <a:pt x="8" y="0"/>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5"/>
            <p:cNvSpPr>
              <a:spLocks/>
            </p:cNvSpPr>
            <p:nvPr/>
          </p:nvSpPr>
          <p:spPr bwMode="auto">
            <a:xfrm>
              <a:off x="2065339" y="4491038"/>
              <a:ext cx="60325" cy="123825"/>
            </a:xfrm>
            <a:custGeom>
              <a:avLst/>
              <a:gdLst>
                <a:gd name="T0" fmla="*/ 3 w 38"/>
                <a:gd name="T1" fmla="*/ 19 h 78"/>
                <a:gd name="T2" fmla="*/ 3 w 38"/>
                <a:gd name="T3" fmla="*/ 13 h 78"/>
                <a:gd name="T4" fmla="*/ 3 w 38"/>
                <a:gd name="T5" fmla="*/ 11 h 78"/>
                <a:gd name="T6" fmla="*/ 0 w 38"/>
                <a:gd name="T7" fmla="*/ 8 h 78"/>
                <a:gd name="T8" fmla="*/ 3 w 38"/>
                <a:gd name="T9" fmla="*/ 3 h 78"/>
                <a:gd name="T10" fmla="*/ 14 w 38"/>
                <a:gd name="T11" fmla="*/ 3 h 78"/>
                <a:gd name="T12" fmla="*/ 22 w 38"/>
                <a:gd name="T13" fmla="*/ 0 h 78"/>
                <a:gd name="T14" fmla="*/ 24 w 38"/>
                <a:gd name="T15" fmla="*/ 0 h 78"/>
                <a:gd name="T16" fmla="*/ 24 w 38"/>
                <a:gd name="T17" fmla="*/ 5 h 78"/>
                <a:gd name="T18" fmla="*/ 24 w 38"/>
                <a:gd name="T19" fmla="*/ 8 h 78"/>
                <a:gd name="T20" fmla="*/ 27 w 38"/>
                <a:gd name="T21" fmla="*/ 11 h 78"/>
                <a:gd name="T22" fmla="*/ 27 w 38"/>
                <a:gd name="T23" fmla="*/ 11 h 78"/>
                <a:gd name="T24" fmla="*/ 27 w 38"/>
                <a:gd name="T25" fmla="*/ 13 h 78"/>
                <a:gd name="T26" fmla="*/ 30 w 38"/>
                <a:gd name="T27" fmla="*/ 19 h 78"/>
                <a:gd name="T28" fmla="*/ 30 w 38"/>
                <a:gd name="T29" fmla="*/ 24 h 78"/>
                <a:gd name="T30" fmla="*/ 32 w 38"/>
                <a:gd name="T31" fmla="*/ 30 h 78"/>
                <a:gd name="T32" fmla="*/ 32 w 38"/>
                <a:gd name="T33" fmla="*/ 32 h 78"/>
                <a:gd name="T34" fmla="*/ 32 w 38"/>
                <a:gd name="T35" fmla="*/ 38 h 78"/>
                <a:gd name="T36" fmla="*/ 32 w 38"/>
                <a:gd name="T37" fmla="*/ 40 h 78"/>
                <a:gd name="T38" fmla="*/ 32 w 38"/>
                <a:gd name="T39" fmla="*/ 43 h 78"/>
                <a:gd name="T40" fmla="*/ 32 w 38"/>
                <a:gd name="T41" fmla="*/ 54 h 78"/>
                <a:gd name="T42" fmla="*/ 32 w 38"/>
                <a:gd name="T43" fmla="*/ 57 h 78"/>
                <a:gd name="T44" fmla="*/ 35 w 38"/>
                <a:gd name="T45" fmla="*/ 62 h 78"/>
                <a:gd name="T46" fmla="*/ 38 w 38"/>
                <a:gd name="T47" fmla="*/ 67 h 78"/>
                <a:gd name="T48" fmla="*/ 35 w 38"/>
                <a:gd name="T49" fmla="*/ 70 h 78"/>
                <a:gd name="T50" fmla="*/ 32 w 38"/>
                <a:gd name="T51" fmla="*/ 70 h 78"/>
                <a:gd name="T52" fmla="*/ 30 w 38"/>
                <a:gd name="T53" fmla="*/ 73 h 78"/>
                <a:gd name="T54" fmla="*/ 27 w 38"/>
                <a:gd name="T55" fmla="*/ 75 h 78"/>
                <a:gd name="T56" fmla="*/ 22 w 38"/>
                <a:gd name="T57" fmla="*/ 75 h 78"/>
                <a:gd name="T58" fmla="*/ 14 w 38"/>
                <a:gd name="T59" fmla="*/ 78 h 78"/>
                <a:gd name="T60" fmla="*/ 11 w 38"/>
                <a:gd name="T61" fmla="*/ 78 h 78"/>
                <a:gd name="T62" fmla="*/ 8 w 38"/>
                <a:gd name="T63" fmla="*/ 75 h 78"/>
                <a:gd name="T64" fmla="*/ 0 w 38"/>
                <a:gd name="T65" fmla="*/ 75 h 78"/>
                <a:gd name="T66" fmla="*/ 3 w 38"/>
                <a:gd name="T67" fmla="*/ 70 h 78"/>
                <a:gd name="T68" fmla="*/ 3 w 38"/>
                <a:gd name="T69" fmla="*/ 70 h 78"/>
                <a:gd name="T70" fmla="*/ 0 w 38"/>
                <a:gd name="T71" fmla="*/ 65 h 78"/>
                <a:gd name="T72" fmla="*/ 0 w 38"/>
                <a:gd name="T73" fmla="*/ 54 h 78"/>
                <a:gd name="T74" fmla="*/ 3 w 38"/>
                <a:gd name="T75" fmla="*/ 49 h 78"/>
                <a:gd name="T76" fmla="*/ 3 w 38"/>
                <a:gd name="T77" fmla="*/ 40 h 78"/>
                <a:gd name="T78" fmla="*/ 3 w 38"/>
                <a:gd name="T79" fmla="*/ 24 h 78"/>
                <a:gd name="T80" fmla="*/ 3 w 38"/>
                <a:gd name="T81" fmla="*/ 22 h 78"/>
                <a:gd name="T82" fmla="*/ 3 w 38"/>
                <a:gd name="T8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78">
                  <a:moveTo>
                    <a:pt x="3" y="19"/>
                  </a:moveTo>
                  <a:lnTo>
                    <a:pt x="3" y="19"/>
                  </a:lnTo>
                  <a:lnTo>
                    <a:pt x="3" y="16"/>
                  </a:lnTo>
                  <a:lnTo>
                    <a:pt x="3" y="13"/>
                  </a:lnTo>
                  <a:lnTo>
                    <a:pt x="3" y="13"/>
                  </a:lnTo>
                  <a:lnTo>
                    <a:pt x="3" y="11"/>
                  </a:lnTo>
                  <a:lnTo>
                    <a:pt x="0" y="8"/>
                  </a:lnTo>
                  <a:lnTo>
                    <a:pt x="0" y="8"/>
                  </a:lnTo>
                  <a:lnTo>
                    <a:pt x="0" y="5"/>
                  </a:lnTo>
                  <a:lnTo>
                    <a:pt x="3" y="3"/>
                  </a:lnTo>
                  <a:lnTo>
                    <a:pt x="3" y="3"/>
                  </a:lnTo>
                  <a:lnTo>
                    <a:pt x="14" y="3"/>
                  </a:lnTo>
                  <a:lnTo>
                    <a:pt x="22" y="0"/>
                  </a:lnTo>
                  <a:lnTo>
                    <a:pt x="22" y="0"/>
                  </a:lnTo>
                  <a:lnTo>
                    <a:pt x="22" y="0"/>
                  </a:lnTo>
                  <a:lnTo>
                    <a:pt x="24" y="0"/>
                  </a:lnTo>
                  <a:lnTo>
                    <a:pt x="24" y="0"/>
                  </a:lnTo>
                  <a:lnTo>
                    <a:pt x="24" y="5"/>
                  </a:lnTo>
                  <a:lnTo>
                    <a:pt x="24" y="8"/>
                  </a:lnTo>
                  <a:lnTo>
                    <a:pt x="24" y="8"/>
                  </a:lnTo>
                  <a:lnTo>
                    <a:pt x="24" y="11"/>
                  </a:lnTo>
                  <a:lnTo>
                    <a:pt x="27" y="11"/>
                  </a:lnTo>
                  <a:lnTo>
                    <a:pt x="27" y="11"/>
                  </a:lnTo>
                  <a:lnTo>
                    <a:pt x="27" y="11"/>
                  </a:lnTo>
                  <a:lnTo>
                    <a:pt x="27" y="11"/>
                  </a:lnTo>
                  <a:lnTo>
                    <a:pt x="27" y="13"/>
                  </a:lnTo>
                  <a:lnTo>
                    <a:pt x="30" y="19"/>
                  </a:lnTo>
                  <a:lnTo>
                    <a:pt x="30" y="19"/>
                  </a:lnTo>
                  <a:lnTo>
                    <a:pt x="30" y="24"/>
                  </a:lnTo>
                  <a:lnTo>
                    <a:pt x="30" y="24"/>
                  </a:lnTo>
                  <a:lnTo>
                    <a:pt x="32" y="30"/>
                  </a:lnTo>
                  <a:lnTo>
                    <a:pt x="32" y="30"/>
                  </a:lnTo>
                  <a:lnTo>
                    <a:pt x="32" y="30"/>
                  </a:lnTo>
                  <a:lnTo>
                    <a:pt x="32" y="32"/>
                  </a:lnTo>
                  <a:lnTo>
                    <a:pt x="32" y="32"/>
                  </a:lnTo>
                  <a:lnTo>
                    <a:pt x="32" y="38"/>
                  </a:lnTo>
                  <a:lnTo>
                    <a:pt x="32" y="38"/>
                  </a:lnTo>
                  <a:lnTo>
                    <a:pt x="32" y="40"/>
                  </a:lnTo>
                  <a:lnTo>
                    <a:pt x="32" y="43"/>
                  </a:lnTo>
                  <a:lnTo>
                    <a:pt x="32" y="43"/>
                  </a:lnTo>
                  <a:lnTo>
                    <a:pt x="32" y="46"/>
                  </a:lnTo>
                  <a:lnTo>
                    <a:pt x="32" y="54"/>
                  </a:lnTo>
                  <a:lnTo>
                    <a:pt x="32" y="54"/>
                  </a:lnTo>
                  <a:lnTo>
                    <a:pt x="32" y="57"/>
                  </a:lnTo>
                  <a:lnTo>
                    <a:pt x="35" y="62"/>
                  </a:lnTo>
                  <a:lnTo>
                    <a:pt x="35" y="62"/>
                  </a:lnTo>
                  <a:lnTo>
                    <a:pt x="35" y="62"/>
                  </a:lnTo>
                  <a:lnTo>
                    <a:pt x="38" y="67"/>
                  </a:lnTo>
                  <a:lnTo>
                    <a:pt x="38" y="67"/>
                  </a:lnTo>
                  <a:lnTo>
                    <a:pt x="35" y="70"/>
                  </a:lnTo>
                  <a:lnTo>
                    <a:pt x="32" y="70"/>
                  </a:lnTo>
                  <a:lnTo>
                    <a:pt x="32" y="70"/>
                  </a:lnTo>
                  <a:lnTo>
                    <a:pt x="32" y="70"/>
                  </a:lnTo>
                  <a:lnTo>
                    <a:pt x="30" y="73"/>
                  </a:lnTo>
                  <a:lnTo>
                    <a:pt x="30" y="73"/>
                  </a:lnTo>
                  <a:lnTo>
                    <a:pt x="27" y="75"/>
                  </a:lnTo>
                  <a:lnTo>
                    <a:pt x="22" y="75"/>
                  </a:lnTo>
                  <a:lnTo>
                    <a:pt x="22" y="75"/>
                  </a:lnTo>
                  <a:lnTo>
                    <a:pt x="16" y="78"/>
                  </a:lnTo>
                  <a:lnTo>
                    <a:pt x="14" y="78"/>
                  </a:lnTo>
                  <a:lnTo>
                    <a:pt x="14" y="78"/>
                  </a:lnTo>
                  <a:lnTo>
                    <a:pt x="11" y="78"/>
                  </a:lnTo>
                  <a:lnTo>
                    <a:pt x="8" y="75"/>
                  </a:lnTo>
                  <a:lnTo>
                    <a:pt x="8" y="75"/>
                  </a:lnTo>
                  <a:lnTo>
                    <a:pt x="0" y="75"/>
                  </a:lnTo>
                  <a:lnTo>
                    <a:pt x="0" y="75"/>
                  </a:lnTo>
                  <a:lnTo>
                    <a:pt x="3" y="73"/>
                  </a:lnTo>
                  <a:lnTo>
                    <a:pt x="3" y="70"/>
                  </a:lnTo>
                  <a:lnTo>
                    <a:pt x="3" y="70"/>
                  </a:lnTo>
                  <a:lnTo>
                    <a:pt x="3" y="70"/>
                  </a:lnTo>
                  <a:lnTo>
                    <a:pt x="0" y="65"/>
                  </a:lnTo>
                  <a:lnTo>
                    <a:pt x="0" y="65"/>
                  </a:lnTo>
                  <a:lnTo>
                    <a:pt x="0" y="59"/>
                  </a:lnTo>
                  <a:lnTo>
                    <a:pt x="0" y="54"/>
                  </a:lnTo>
                  <a:lnTo>
                    <a:pt x="0" y="54"/>
                  </a:lnTo>
                  <a:lnTo>
                    <a:pt x="3" y="49"/>
                  </a:lnTo>
                  <a:lnTo>
                    <a:pt x="3" y="40"/>
                  </a:lnTo>
                  <a:lnTo>
                    <a:pt x="3" y="40"/>
                  </a:lnTo>
                  <a:lnTo>
                    <a:pt x="6" y="32"/>
                  </a:lnTo>
                  <a:lnTo>
                    <a:pt x="3" y="24"/>
                  </a:lnTo>
                  <a:lnTo>
                    <a:pt x="3" y="24"/>
                  </a:lnTo>
                  <a:lnTo>
                    <a:pt x="3" y="22"/>
                  </a:lnTo>
                  <a:lnTo>
                    <a:pt x="3" y="19"/>
                  </a:lnTo>
                  <a:lnTo>
                    <a:pt x="3" y="19"/>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6"/>
            <p:cNvSpPr>
              <a:spLocks/>
            </p:cNvSpPr>
            <p:nvPr/>
          </p:nvSpPr>
          <p:spPr bwMode="auto">
            <a:xfrm>
              <a:off x="2116139" y="4470400"/>
              <a:ext cx="47625" cy="123825"/>
            </a:xfrm>
            <a:custGeom>
              <a:avLst/>
              <a:gdLst>
                <a:gd name="T0" fmla="*/ 22 w 30"/>
                <a:gd name="T1" fmla="*/ 75 h 78"/>
                <a:gd name="T2" fmla="*/ 19 w 30"/>
                <a:gd name="T3" fmla="*/ 56 h 78"/>
                <a:gd name="T4" fmla="*/ 22 w 30"/>
                <a:gd name="T5" fmla="*/ 53 h 78"/>
                <a:gd name="T6" fmla="*/ 19 w 30"/>
                <a:gd name="T7" fmla="*/ 43 h 78"/>
                <a:gd name="T8" fmla="*/ 22 w 30"/>
                <a:gd name="T9" fmla="*/ 40 h 78"/>
                <a:gd name="T10" fmla="*/ 22 w 30"/>
                <a:gd name="T11" fmla="*/ 37 h 78"/>
                <a:gd name="T12" fmla="*/ 25 w 30"/>
                <a:gd name="T13" fmla="*/ 32 h 78"/>
                <a:gd name="T14" fmla="*/ 27 w 30"/>
                <a:gd name="T15" fmla="*/ 29 h 78"/>
                <a:gd name="T16" fmla="*/ 27 w 30"/>
                <a:gd name="T17" fmla="*/ 26 h 78"/>
                <a:gd name="T18" fmla="*/ 27 w 30"/>
                <a:gd name="T19" fmla="*/ 24 h 78"/>
                <a:gd name="T20" fmla="*/ 30 w 30"/>
                <a:gd name="T21" fmla="*/ 21 h 78"/>
                <a:gd name="T22" fmla="*/ 27 w 30"/>
                <a:gd name="T23" fmla="*/ 16 h 78"/>
                <a:gd name="T24" fmla="*/ 27 w 30"/>
                <a:gd name="T25" fmla="*/ 8 h 78"/>
                <a:gd name="T26" fmla="*/ 25 w 30"/>
                <a:gd name="T27" fmla="*/ 8 h 78"/>
                <a:gd name="T28" fmla="*/ 27 w 30"/>
                <a:gd name="T29" fmla="*/ 5 h 78"/>
                <a:gd name="T30" fmla="*/ 14 w 30"/>
                <a:gd name="T31" fmla="*/ 2 h 78"/>
                <a:gd name="T32" fmla="*/ 9 w 30"/>
                <a:gd name="T33" fmla="*/ 5 h 78"/>
                <a:gd name="T34" fmla="*/ 6 w 30"/>
                <a:gd name="T35" fmla="*/ 8 h 78"/>
                <a:gd name="T36" fmla="*/ 3 w 30"/>
                <a:gd name="T37" fmla="*/ 10 h 78"/>
                <a:gd name="T38" fmla="*/ 3 w 30"/>
                <a:gd name="T39" fmla="*/ 13 h 78"/>
                <a:gd name="T40" fmla="*/ 0 w 30"/>
                <a:gd name="T41" fmla="*/ 13 h 78"/>
                <a:gd name="T42" fmla="*/ 6 w 30"/>
                <a:gd name="T43" fmla="*/ 26 h 78"/>
                <a:gd name="T44" fmla="*/ 6 w 30"/>
                <a:gd name="T45" fmla="*/ 29 h 78"/>
                <a:gd name="T46" fmla="*/ 6 w 30"/>
                <a:gd name="T47" fmla="*/ 37 h 78"/>
                <a:gd name="T48" fmla="*/ 9 w 30"/>
                <a:gd name="T49" fmla="*/ 40 h 78"/>
                <a:gd name="T50" fmla="*/ 11 w 30"/>
                <a:gd name="T51" fmla="*/ 43 h 78"/>
                <a:gd name="T52" fmla="*/ 11 w 30"/>
                <a:gd name="T53" fmla="*/ 64 h 78"/>
                <a:gd name="T54" fmla="*/ 9 w 30"/>
                <a:gd name="T55" fmla="*/ 67 h 78"/>
                <a:gd name="T56" fmla="*/ 11 w 30"/>
                <a:gd name="T57" fmla="*/ 72 h 78"/>
                <a:gd name="T58" fmla="*/ 14 w 30"/>
                <a:gd name="T59" fmla="*/ 75 h 78"/>
                <a:gd name="T60" fmla="*/ 14 w 30"/>
                <a:gd name="T61" fmla="*/ 78 h 78"/>
                <a:gd name="T62" fmla="*/ 17 w 30"/>
                <a:gd name="T63" fmla="*/ 75 h 78"/>
                <a:gd name="T64" fmla="*/ 17 w 30"/>
                <a:gd name="T65" fmla="*/ 75 h 78"/>
                <a:gd name="T66" fmla="*/ 19 w 30"/>
                <a:gd name="T67" fmla="*/ 75 h 78"/>
                <a:gd name="T68" fmla="*/ 22 w 30"/>
                <a:gd name="T69"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78">
                  <a:moveTo>
                    <a:pt x="22" y="75"/>
                  </a:moveTo>
                  <a:lnTo>
                    <a:pt x="22" y="75"/>
                  </a:lnTo>
                  <a:lnTo>
                    <a:pt x="22" y="64"/>
                  </a:lnTo>
                  <a:lnTo>
                    <a:pt x="19" y="56"/>
                  </a:lnTo>
                  <a:lnTo>
                    <a:pt x="19" y="56"/>
                  </a:lnTo>
                  <a:lnTo>
                    <a:pt x="22" y="53"/>
                  </a:lnTo>
                  <a:lnTo>
                    <a:pt x="19" y="43"/>
                  </a:lnTo>
                  <a:lnTo>
                    <a:pt x="19" y="43"/>
                  </a:lnTo>
                  <a:lnTo>
                    <a:pt x="22" y="40"/>
                  </a:lnTo>
                  <a:lnTo>
                    <a:pt x="22" y="40"/>
                  </a:lnTo>
                  <a:lnTo>
                    <a:pt x="22" y="37"/>
                  </a:lnTo>
                  <a:lnTo>
                    <a:pt x="22" y="37"/>
                  </a:lnTo>
                  <a:lnTo>
                    <a:pt x="22" y="35"/>
                  </a:lnTo>
                  <a:lnTo>
                    <a:pt x="25" y="32"/>
                  </a:lnTo>
                  <a:lnTo>
                    <a:pt x="25" y="32"/>
                  </a:lnTo>
                  <a:lnTo>
                    <a:pt x="27" y="29"/>
                  </a:lnTo>
                  <a:lnTo>
                    <a:pt x="27" y="26"/>
                  </a:lnTo>
                  <a:lnTo>
                    <a:pt x="27" y="26"/>
                  </a:lnTo>
                  <a:lnTo>
                    <a:pt x="27" y="24"/>
                  </a:lnTo>
                  <a:lnTo>
                    <a:pt x="27" y="24"/>
                  </a:lnTo>
                  <a:lnTo>
                    <a:pt x="27" y="24"/>
                  </a:lnTo>
                  <a:lnTo>
                    <a:pt x="30" y="21"/>
                  </a:lnTo>
                  <a:lnTo>
                    <a:pt x="27" y="16"/>
                  </a:lnTo>
                  <a:lnTo>
                    <a:pt x="27" y="16"/>
                  </a:lnTo>
                  <a:lnTo>
                    <a:pt x="27" y="13"/>
                  </a:lnTo>
                  <a:lnTo>
                    <a:pt x="27" y="8"/>
                  </a:lnTo>
                  <a:lnTo>
                    <a:pt x="27" y="8"/>
                  </a:lnTo>
                  <a:lnTo>
                    <a:pt x="25" y="8"/>
                  </a:lnTo>
                  <a:lnTo>
                    <a:pt x="27" y="5"/>
                  </a:lnTo>
                  <a:lnTo>
                    <a:pt x="27" y="5"/>
                  </a:lnTo>
                  <a:lnTo>
                    <a:pt x="19" y="0"/>
                  </a:lnTo>
                  <a:lnTo>
                    <a:pt x="14" y="2"/>
                  </a:lnTo>
                  <a:lnTo>
                    <a:pt x="14" y="2"/>
                  </a:lnTo>
                  <a:lnTo>
                    <a:pt x="9" y="5"/>
                  </a:lnTo>
                  <a:lnTo>
                    <a:pt x="6" y="8"/>
                  </a:lnTo>
                  <a:lnTo>
                    <a:pt x="6" y="8"/>
                  </a:lnTo>
                  <a:lnTo>
                    <a:pt x="3" y="10"/>
                  </a:lnTo>
                  <a:lnTo>
                    <a:pt x="3" y="10"/>
                  </a:lnTo>
                  <a:lnTo>
                    <a:pt x="3" y="16"/>
                  </a:lnTo>
                  <a:lnTo>
                    <a:pt x="3" y="13"/>
                  </a:lnTo>
                  <a:lnTo>
                    <a:pt x="0" y="13"/>
                  </a:lnTo>
                  <a:lnTo>
                    <a:pt x="0" y="13"/>
                  </a:lnTo>
                  <a:lnTo>
                    <a:pt x="0" y="24"/>
                  </a:lnTo>
                  <a:lnTo>
                    <a:pt x="6" y="26"/>
                  </a:lnTo>
                  <a:lnTo>
                    <a:pt x="6" y="26"/>
                  </a:lnTo>
                  <a:lnTo>
                    <a:pt x="6" y="29"/>
                  </a:lnTo>
                  <a:lnTo>
                    <a:pt x="6" y="32"/>
                  </a:lnTo>
                  <a:lnTo>
                    <a:pt x="6" y="37"/>
                  </a:lnTo>
                  <a:lnTo>
                    <a:pt x="9" y="40"/>
                  </a:lnTo>
                  <a:lnTo>
                    <a:pt x="9" y="40"/>
                  </a:lnTo>
                  <a:lnTo>
                    <a:pt x="11" y="43"/>
                  </a:lnTo>
                  <a:lnTo>
                    <a:pt x="11" y="43"/>
                  </a:lnTo>
                  <a:lnTo>
                    <a:pt x="11" y="64"/>
                  </a:lnTo>
                  <a:lnTo>
                    <a:pt x="11" y="64"/>
                  </a:lnTo>
                  <a:lnTo>
                    <a:pt x="11" y="67"/>
                  </a:lnTo>
                  <a:lnTo>
                    <a:pt x="9" y="67"/>
                  </a:lnTo>
                  <a:lnTo>
                    <a:pt x="9" y="67"/>
                  </a:lnTo>
                  <a:lnTo>
                    <a:pt x="11" y="72"/>
                  </a:lnTo>
                  <a:lnTo>
                    <a:pt x="11" y="72"/>
                  </a:lnTo>
                  <a:lnTo>
                    <a:pt x="14" y="75"/>
                  </a:lnTo>
                  <a:lnTo>
                    <a:pt x="14" y="78"/>
                  </a:lnTo>
                  <a:lnTo>
                    <a:pt x="14" y="78"/>
                  </a:lnTo>
                  <a:lnTo>
                    <a:pt x="17" y="78"/>
                  </a:lnTo>
                  <a:lnTo>
                    <a:pt x="17" y="75"/>
                  </a:lnTo>
                  <a:lnTo>
                    <a:pt x="17" y="75"/>
                  </a:lnTo>
                  <a:lnTo>
                    <a:pt x="17" y="75"/>
                  </a:lnTo>
                  <a:lnTo>
                    <a:pt x="19" y="75"/>
                  </a:lnTo>
                  <a:lnTo>
                    <a:pt x="19" y="75"/>
                  </a:lnTo>
                  <a:lnTo>
                    <a:pt x="22" y="75"/>
                  </a:lnTo>
                  <a:lnTo>
                    <a:pt x="22" y="75"/>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77"/>
            <p:cNvSpPr>
              <a:spLocks/>
            </p:cNvSpPr>
            <p:nvPr/>
          </p:nvSpPr>
          <p:spPr bwMode="auto">
            <a:xfrm>
              <a:off x="1843089" y="3575050"/>
              <a:ext cx="111125" cy="38100"/>
            </a:xfrm>
            <a:custGeom>
              <a:avLst/>
              <a:gdLst>
                <a:gd name="T0" fmla="*/ 16 w 70"/>
                <a:gd name="T1" fmla="*/ 22 h 24"/>
                <a:gd name="T2" fmla="*/ 24 w 70"/>
                <a:gd name="T3" fmla="*/ 24 h 24"/>
                <a:gd name="T4" fmla="*/ 32 w 70"/>
                <a:gd name="T5" fmla="*/ 24 h 24"/>
                <a:gd name="T6" fmla="*/ 46 w 70"/>
                <a:gd name="T7" fmla="*/ 22 h 24"/>
                <a:gd name="T8" fmla="*/ 51 w 70"/>
                <a:gd name="T9" fmla="*/ 19 h 24"/>
                <a:gd name="T10" fmla="*/ 59 w 70"/>
                <a:gd name="T11" fmla="*/ 16 h 24"/>
                <a:gd name="T12" fmla="*/ 62 w 70"/>
                <a:gd name="T13" fmla="*/ 16 h 24"/>
                <a:gd name="T14" fmla="*/ 67 w 70"/>
                <a:gd name="T15" fmla="*/ 13 h 24"/>
                <a:gd name="T16" fmla="*/ 67 w 70"/>
                <a:gd name="T17" fmla="*/ 11 h 24"/>
                <a:gd name="T18" fmla="*/ 67 w 70"/>
                <a:gd name="T19" fmla="*/ 8 h 24"/>
                <a:gd name="T20" fmla="*/ 65 w 70"/>
                <a:gd name="T21" fmla="*/ 8 h 24"/>
                <a:gd name="T22" fmla="*/ 62 w 70"/>
                <a:gd name="T23" fmla="*/ 5 h 24"/>
                <a:gd name="T24" fmla="*/ 62 w 70"/>
                <a:gd name="T25" fmla="*/ 3 h 24"/>
                <a:gd name="T26" fmla="*/ 65 w 70"/>
                <a:gd name="T27" fmla="*/ 3 h 24"/>
                <a:gd name="T28" fmla="*/ 56 w 70"/>
                <a:gd name="T29" fmla="*/ 3 h 24"/>
                <a:gd name="T30" fmla="*/ 54 w 70"/>
                <a:gd name="T31" fmla="*/ 0 h 24"/>
                <a:gd name="T32" fmla="*/ 51 w 70"/>
                <a:gd name="T33" fmla="*/ 3 h 24"/>
                <a:gd name="T34" fmla="*/ 51 w 70"/>
                <a:gd name="T35" fmla="*/ 3 h 24"/>
                <a:gd name="T36" fmla="*/ 46 w 70"/>
                <a:gd name="T37" fmla="*/ 5 h 24"/>
                <a:gd name="T38" fmla="*/ 43 w 70"/>
                <a:gd name="T39" fmla="*/ 8 h 24"/>
                <a:gd name="T40" fmla="*/ 38 w 70"/>
                <a:gd name="T41" fmla="*/ 5 h 24"/>
                <a:gd name="T42" fmla="*/ 32 w 70"/>
                <a:gd name="T43" fmla="*/ 8 h 24"/>
                <a:gd name="T44" fmla="*/ 30 w 70"/>
                <a:gd name="T45" fmla="*/ 5 h 24"/>
                <a:gd name="T46" fmla="*/ 27 w 70"/>
                <a:gd name="T47" fmla="*/ 5 h 24"/>
                <a:gd name="T48" fmla="*/ 27 w 70"/>
                <a:gd name="T49" fmla="*/ 8 h 24"/>
                <a:gd name="T50" fmla="*/ 21 w 70"/>
                <a:gd name="T51" fmla="*/ 11 h 24"/>
                <a:gd name="T52" fmla="*/ 21 w 70"/>
                <a:gd name="T53" fmla="*/ 11 h 24"/>
                <a:gd name="T54" fmla="*/ 19 w 70"/>
                <a:gd name="T55" fmla="*/ 8 h 24"/>
                <a:gd name="T56" fmla="*/ 21 w 70"/>
                <a:gd name="T57" fmla="*/ 8 h 24"/>
                <a:gd name="T58" fmla="*/ 21 w 70"/>
                <a:gd name="T59" fmla="*/ 5 h 24"/>
                <a:gd name="T60" fmla="*/ 16 w 70"/>
                <a:gd name="T61" fmla="*/ 3 h 24"/>
                <a:gd name="T62" fmla="*/ 11 w 70"/>
                <a:gd name="T63" fmla="*/ 3 h 24"/>
                <a:gd name="T64" fmla="*/ 13 w 70"/>
                <a:gd name="T65" fmla="*/ 5 h 24"/>
                <a:gd name="T66" fmla="*/ 16 w 70"/>
                <a:gd name="T67" fmla="*/ 8 h 24"/>
                <a:gd name="T68" fmla="*/ 8 w 70"/>
                <a:gd name="T69" fmla="*/ 5 h 24"/>
                <a:gd name="T70" fmla="*/ 8 w 70"/>
                <a:gd name="T71" fmla="*/ 8 h 24"/>
                <a:gd name="T72" fmla="*/ 8 w 70"/>
                <a:gd name="T73" fmla="*/ 8 h 24"/>
                <a:gd name="T74" fmla="*/ 5 w 70"/>
                <a:gd name="T75" fmla="*/ 8 h 24"/>
                <a:gd name="T76" fmla="*/ 5 w 70"/>
                <a:gd name="T77" fmla="*/ 8 h 24"/>
                <a:gd name="T78" fmla="*/ 3 w 70"/>
                <a:gd name="T79" fmla="*/ 11 h 24"/>
                <a:gd name="T80" fmla="*/ 5 w 70"/>
                <a:gd name="T81" fmla="*/ 11 h 24"/>
                <a:gd name="T82" fmla="*/ 13 w 70"/>
                <a:gd name="T83" fmla="*/ 11 h 24"/>
                <a:gd name="T84" fmla="*/ 16 w 70"/>
                <a:gd name="T85" fmla="*/ 11 h 24"/>
                <a:gd name="T86" fmla="*/ 13 w 70"/>
                <a:gd name="T87" fmla="*/ 13 h 24"/>
                <a:gd name="T88" fmla="*/ 11 w 70"/>
                <a:gd name="T89" fmla="*/ 13 h 24"/>
                <a:gd name="T90" fmla="*/ 3 w 70"/>
                <a:gd name="T91" fmla="*/ 16 h 24"/>
                <a:gd name="T92" fmla="*/ 11 w 70"/>
                <a:gd name="T93" fmla="*/ 16 h 24"/>
                <a:gd name="T94" fmla="*/ 16 w 70"/>
                <a:gd name="T95" fmla="*/ 16 h 24"/>
                <a:gd name="T96" fmla="*/ 16 w 70"/>
                <a:gd name="T97" fmla="*/ 19 h 24"/>
                <a:gd name="T98" fmla="*/ 13 w 70"/>
                <a:gd name="T99" fmla="*/ 22 h 24"/>
                <a:gd name="T100" fmla="*/ 8 w 70"/>
                <a:gd name="T101"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 h="24">
                  <a:moveTo>
                    <a:pt x="8" y="22"/>
                  </a:moveTo>
                  <a:lnTo>
                    <a:pt x="8" y="22"/>
                  </a:lnTo>
                  <a:lnTo>
                    <a:pt x="11" y="22"/>
                  </a:lnTo>
                  <a:lnTo>
                    <a:pt x="11" y="22"/>
                  </a:lnTo>
                  <a:lnTo>
                    <a:pt x="16" y="22"/>
                  </a:lnTo>
                  <a:lnTo>
                    <a:pt x="16" y="22"/>
                  </a:lnTo>
                  <a:lnTo>
                    <a:pt x="16" y="22"/>
                  </a:lnTo>
                  <a:lnTo>
                    <a:pt x="16" y="22"/>
                  </a:lnTo>
                  <a:lnTo>
                    <a:pt x="21" y="22"/>
                  </a:lnTo>
                  <a:lnTo>
                    <a:pt x="24" y="24"/>
                  </a:lnTo>
                  <a:lnTo>
                    <a:pt x="24" y="24"/>
                  </a:lnTo>
                  <a:lnTo>
                    <a:pt x="27" y="24"/>
                  </a:lnTo>
                  <a:lnTo>
                    <a:pt x="27" y="24"/>
                  </a:lnTo>
                  <a:lnTo>
                    <a:pt x="32" y="24"/>
                  </a:lnTo>
                  <a:lnTo>
                    <a:pt x="32" y="24"/>
                  </a:lnTo>
                  <a:lnTo>
                    <a:pt x="38" y="24"/>
                  </a:lnTo>
                  <a:lnTo>
                    <a:pt x="38" y="24"/>
                  </a:lnTo>
                  <a:lnTo>
                    <a:pt x="40" y="22"/>
                  </a:lnTo>
                  <a:lnTo>
                    <a:pt x="40" y="22"/>
                  </a:lnTo>
                  <a:lnTo>
                    <a:pt x="46" y="22"/>
                  </a:lnTo>
                  <a:lnTo>
                    <a:pt x="46" y="22"/>
                  </a:lnTo>
                  <a:lnTo>
                    <a:pt x="48" y="22"/>
                  </a:lnTo>
                  <a:lnTo>
                    <a:pt x="48" y="22"/>
                  </a:lnTo>
                  <a:lnTo>
                    <a:pt x="51" y="19"/>
                  </a:lnTo>
                  <a:lnTo>
                    <a:pt x="51" y="19"/>
                  </a:lnTo>
                  <a:lnTo>
                    <a:pt x="54" y="19"/>
                  </a:lnTo>
                  <a:lnTo>
                    <a:pt x="54" y="19"/>
                  </a:lnTo>
                  <a:lnTo>
                    <a:pt x="59" y="16"/>
                  </a:lnTo>
                  <a:lnTo>
                    <a:pt x="59" y="16"/>
                  </a:lnTo>
                  <a:lnTo>
                    <a:pt x="59" y="16"/>
                  </a:lnTo>
                  <a:lnTo>
                    <a:pt x="59" y="16"/>
                  </a:lnTo>
                  <a:lnTo>
                    <a:pt x="62" y="16"/>
                  </a:lnTo>
                  <a:lnTo>
                    <a:pt x="62" y="16"/>
                  </a:lnTo>
                  <a:lnTo>
                    <a:pt x="62" y="16"/>
                  </a:lnTo>
                  <a:lnTo>
                    <a:pt x="62" y="16"/>
                  </a:lnTo>
                  <a:lnTo>
                    <a:pt x="65" y="13"/>
                  </a:lnTo>
                  <a:lnTo>
                    <a:pt x="65" y="13"/>
                  </a:lnTo>
                  <a:lnTo>
                    <a:pt x="65" y="13"/>
                  </a:lnTo>
                  <a:lnTo>
                    <a:pt x="65" y="13"/>
                  </a:lnTo>
                  <a:lnTo>
                    <a:pt x="67" y="13"/>
                  </a:lnTo>
                  <a:lnTo>
                    <a:pt x="67" y="13"/>
                  </a:lnTo>
                  <a:lnTo>
                    <a:pt x="67" y="11"/>
                  </a:lnTo>
                  <a:lnTo>
                    <a:pt x="67" y="11"/>
                  </a:lnTo>
                  <a:lnTo>
                    <a:pt x="67" y="11"/>
                  </a:lnTo>
                  <a:lnTo>
                    <a:pt x="67" y="11"/>
                  </a:lnTo>
                  <a:lnTo>
                    <a:pt x="70" y="11"/>
                  </a:lnTo>
                  <a:lnTo>
                    <a:pt x="70" y="11"/>
                  </a:lnTo>
                  <a:lnTo>
                    <a:pt x="67" y="11"/>
                  </a:lnTo>
                  <a:lnTo>
                    <a:pt x="67" y="11"/>
                  </a:lnTo>
                  <a:lnTo>
                    <a:pt x="67" y="8"/>
                  </a:lnTo>
                  <a:lnTo>
                    <a:pt x="67" y="8"/>
                  </a:lnTo>
                  <a:lnTo>
                    <a:pt x="65" y="8"/>
                  </a:lnTo>
                  <a:lnTo>
                    <a:pt x="65" y="8"/>
                  </a:lnTo>
                  <a:lnTo>
                    <a:pt x="65" y="8"/>
                  </a:lnTo>
                  <a:lnTo>
                    <a:pt x="65" y="8"/>
                  </a:lnTo>
                  <a:lnTo>
                    <a:pt x="65" y="5"/>
                  </a:lnTo>
                  <a:lnTo>
                    <a:pt x="65" y="5"/>
                  </a:lnTo>
                  <a:lnTo>
                    <a:pt x="62" y="5"/>
                  </a:lnTo>
                  <a:lnTo>
                    <a:pt x="62" y="5"/>
                  </a:lnTo>
                  <a:lnTo>
                    <a:pt x="62" y="5"/>
                  </a:lnTo>
                  <a:lnTo>
                    <a:pt x="62" y="5"/>
                  </a:lnTo>
                  <a:lnTo>
                    <a:pt x="62" y="5"/>
                  </a:lnTo>
                  <a:lnTo>
                    <a:pt x="62" y="5"/>
                  </a:lnTo>
                  <a:lnTo>
                    <a:pt x="62" y="3"/>
                  </a:lnTo>
                  <a:lnTo>
                    <a:pt x="62" y="3"/>
                  </a:lnTo>
                  <a:lnTo>
                    <a:pt x="62" y="3"/>
                  </a:lnTo>
                  <a:lnTo>
                    <a:pt x="62" y="3"/>
                  </a:lnTo>
                  <a:lnTo>
                    <a:pt x="62" y="3"/>
                  </a:lnTo>
                  <a:lnTo>
                    <a:pt x="65" y="3"/>
                  </a:lnTo>
                  <a:lnTo>
                    <a:pt x="65" y="3"/>
                  </a:lnTo>
                  <a:lnTo>
                    <a:pt x="59" y="3"/>
                  </a:lnTo>
                  <a:lnTo>
                    <a:pt x="59" y="3"/>
                  </a:lnTo>
                  <a:lnTo>
                    <a:pt x="56" y="3"/>
                  </a:lnTo>
                  <a:lnTo>
                    <a:pt x="56" y="3"/>
                  </a:lnTo>
                  <a:lnTo>
                    <a:pt x="56" y="3"/>
                  </a:lnTo>
                  <a:lnTo>
                    <a:pt x="56" y="3"/>
                  </a:lnTo>
                  <a:lnTo>
                    <a:pt x="56" y="3"/>
                  </a:lnTo>
                  <a:lnTo>
                    <a:pt x="56" y="3"/>
                  </a:lnTo>
                  <a:lnTo>
                    <a:pt x="54" y="0"/>
                  </a:lnTo>
                  <a:lnTo>
                    <a:pt x="54" y="0"/>
                  </a:lnTo>
                  <a:lnTo>
                    <a:pt x="54" y="0"/>
                  </a:lnTo>
                  <a:lnTo>
                    <a:pt x="54" y="0"/>
                  </a:lnTo>
                  <a:lnTo>
                    <a:pt x="51" y="3"/>
                  </a:lnTo>
                  <a:lnTo>
                    <a:pt x="51" y="3"/>
                  </a:lnTo>
                  <a:lnTo>
                    <a:pt x="51" y="3"/>
                  </a:lnTo>
                  <a:lnTo>
                    <a:pt x="51" y="3"/>
                  </a:lnTo>
                  <a:lnTo>
                    <a:pt x="51" y="3"/>
                  </a:lnTo>
                  <a:lnTo>
                    <a:pt x="51" y="3"/>
                  </a:lnTo>
                  <a:lnTo>
                    <a:pt x="51" y="3"/>
                  </a:lnTo>
                  <a:lnTo>
                    <a:pt x="51" y="3"/>
                  </a:lnTo>
                  <a:lnTo>
                    <a:pt x="48" y="3"/>
                  </a:lnTo>
                  <a:lnTo>
                    <a:pt x="48" y="3"/>
                  </a:lnTo>
                  <a:lnTo>
                    <a:pt x="46" y="5"/>
                  </a:lnTo>
                  <a:lnTo>
                    <a:pt x="46" y="5"/>
                  </a:lnTo>
                  <a:lnTo>
                    <a:pt x="46" y="5"/>
                  </a:lnTo>
                  <a:lnTo>
                    <a:pt x="40" y="5"/>
                  </a:lnTo>
                  <a:lnTo>
                    <a:pt x="40" y="5"/>
                  </a:lnTo>
                  <a:lnTo>
                    <a:pt x="43" y="5"/>
                  </a:lnTo>
                  <a:lnTo>
                    <a:pt x="43" y="8"/>
                  </a:lnTo>
                  <a:lnTo>
                    <a:pt x="43" y="8"/>
                  </a:lnTo>
                  <a:lnTo>
                    <a:pt x="40" y="5"/>
                  </a:lnTo>
                  <a:lnTo>
                    <a:pt x="40" y="5"/>
                  </a:lnTo>
                  <a:lnTo>
                    <a:pt x="38" y="5"/>
                  </a:lnTo>
                  <a:lnTo>
                    <a:pt x="38" y="5"/>
                  </a:lnTo>
                  <a:lnTo>
                    <a:pt x="38" y="5"/>
                  </a:lnTo>
                  <a:lnTo>
                    <a:pt x="38" y="5"/>
                  </a:lnTo>
                  <a:lnTo>
                    <a:pt x="32" y="5"/>
                  </a:lnTo>
                  <a:lnTo>
                    <a:pt x="32" y="5"/>
                  </a:lnTo>
                  <a:lnTo>
                    <a:pt x="32" y="8"/>
                  </a:lnTo>
                  <a:lnTo>
                    <a:pt x="32" y="8"/>
                  </a:lnTo>
                  <a:lnTo>
                    <a:pt x="32" y="8"/>
                  </a:lnTo>
                  <a:lnTo>
                    <a:pt x="32" y="8"/>
                  </a:lnTo>
                  <a:lnTo>
                    <a:pt x="30" y="5"/>
                  </a:lnTo>
                  <a:lnTo>
                    <a:pt x="30" y="5"/>
                  </a:lnTo>
                  <a:lnTo>
                    <a:pt x="30" y="5"/>
                  </a:lnTo>
                  <a:lnTo>
                    <a:pt x="30" y="5"/>
                  </a:lnTo>
                  <a:lnTo>
                    <a:pt x="27" y="5"/>
                  </a:lnTo>
                  <a:lnTo>
                    <a:pt x="27" y="5"/>
                  </a:lnTo>
                  <a:lnTo>
                    <a:pt x="27" y="5"/>
                  </a:lnTo>
                  <a:lnTo>
                    <a:pt x="27" y="5"/>
                  </a:lnTo>
                  <a:lnTo>
                    <a:pt x="27" y="8"/>
                  </a:lnTo>
                  <a:lnTo>
                    <a:pt x="27" y="8"/>
                  </a:lnTo>
                  <a:lnTo>
                    <a:pt x="27" y="8"/>
                  </a:lnTo>
                  <a:lnTo>
                    <a:pt x="27" y="8"/>
                  </a:lnTo>
                  <a:lnTo>
                    <a:pt x="27" y="8"/>
                  </a:lnTo>
                  <a:lnTo>
                    <a:pt x="27" y="8"/>
                  </a:lnTo>
                  <a:lnTo>
                    <a:pt x="24" y="8"/>
                  </a:lnTo>
                  <a:lnTo>
                    <a:pt x="24" y="8"/>
                  </a:lnTo>
                  <a:lnTo>
                    <a:pt x="24" y="8"/>
                  </a:lnTo>
                  <a:lnTo>
                    <a:pt x="21" y="11"/>
                  </a:lnTo>
                  <a:lnTo>
                    <a:pt x="21" y="11"/>
                  </a:lnTo>
                  <a:lnTo>
                    <a:pt x="21" y="11"/>
                  </a:lnTo>
                  <a:lnTo>
                    <a:pt x="21" y="11"/>
                  </a:lnTo>
                  <a:lnTo>
                    <a:pt x="21" y="11"/>
                  </a:lnTo>
                  <a:lnTo>
                    <a:pt x="21" y="11"/>
                  </a:lnTo>
                  <a:lnTo>
                    <a:pt x="21" y="11"/>
                  </a:lnTo>
                  <a:lnTo>
                    <a:pt x="21" y="11"/>
                  </a:lnTo>
                  <a:lnTo>
                    <a:pt x="21" y="11"/>
                  </a:lnTo>
                  <a:lnTo>
                    <a:pt x="21" y="11"/>
                  </a:lnTo>
                  <a:lnTo>
                    <a:pt x="19" y="8"/>
                  </a:lnTo>
                  <a:lnTo>
                    <a:pt x="19" y="8"/>
                  </a:lnTo>
                  <a:lnTo>
                    <a:pt x="21" y="8"/>
                  </a:lnTo>
                  <a:lnTo>
                    <a:pt x="21" y="8"/>
                  </a:lnTo>
                  <a:lnTo>
                    <a:pt x="21" y="8"/>
                  </a:lnTo>
                  <a:lnTo>
                    <a:pt x="21" y="8"/>
                  </a:lnTo>
                  <a:lnTo>
                    <a:pt x="21" y="8"/>
                  </a:lnTo>
                  <a:lnTo>
                    <a:pt x="21" y="5"/>
                  </a:lnTo>
                  <a:lnTo>
                    <a:pt x="21" y="5"/>
                  </a:lnTo>
                  <a:lnTo>
                    <a:pt x="21" y="5"/>
                  </a:lnTo>
                  <a:lnTo>
                    <a:pt x="21" y="5"/>
                  </a:lnTo>
                  <a:lnTo>
                    <a:pt x="19" y="5"/>
                  </a:lnTo>
                  <a:lnTo>
                    <a:pt x="19" y="5"/>
                  </a:lnTo>
                  <a:lnTo>
                    <a:pt x="19" y="3"/>
                  </a:lnTo>
                  <a:lnTo>
                    <a:pt x="19" y="3"/>
                  </a:lnTo>
                  <a:lnTo>
                    <a:pt x="16" y="3"/>
                  </a:lnTo>
                  <a:lnTo>
                    <a:pt x="16" y="3"/>
                  </a:lnTo>
                  <a:lnTo>
                    <a:pt x="13" y="3"/>
                  </a:lnTo>
                  <a:lnTo>
                    <a:pt x="13" y="3"/>
                  </a:lnTo>
                  <a:lnTo>
                    <a:pt x="11" y="3"/>
                  </a:lnTo>
                  <a:lnTo>
                    <a:pt x="11" y="3"/>
                  </a:lnTo>
                  <a:lnTo>
                    <a:pt x="13" y="3"/>
                  </a:lnTo>
                  <a:lnTo>
                    <a:pt x="13" y="3"/>
                  </a:lnTo>
                  <a:lnTo>
                    <a:pt x="16" y="3"/>
                  </a:lnTo>
                  <a:lnTo>
                    <a:pt x="16" y="3"/>
                  </a:lnTo>
                  <a:lnTo>
                    <a:pt x="13" y="5"/>
                  </a:lnTo>
                  <a:lnTo>
                    <a:pt x="13" y="5"/>
                  </a:lnTo>
                  <a:lnTo>
                    <a:pt x="16" y="5"/>
                  </a:lnTo>
                  <a:lnTo>
                    <a:pt x="16" y="5"/>
                  </a:lnTo>
                  <a:lnTo>
                    <a:pt x="16" y="5"/>
                  </a:lnTo>
                  <a:lnTo>
                    <a:pt x="16" y="8"/>
                  </a:lnTo>
                  <a:lnTo>
                    <a:pt x="16" y="8"/>
                  </a:lnTo>
                  <a:lnTo>
                    <a:pt x="11" y="5"/>
                  </a:lnTo>
                  <a:lnTo>
                    <a:pt x="11" y="5"/>
                  </a:lnTo>
                  <a:lnTo>
                    <a:pt x="8" y="5"/>
                  </a:lnTo>
                  <a:lnTo>
                    <a:pt x="8" y="5"/>
                  </a:lnTo>
                  <a:lnTo>
                    <a:pt x="8" y="5"/>
                  </a:lnTo>
                  <a:lnTo>
                    <a:pt x="8" y="5"/>
                  </a:lnTo>
                  <a:lnTo>
                    <a:pt x="8" y="5"/>
                  </a:lnTo>
                  <a:lnTo>
                    <a:pt x="8" y="5"/>
                  </a:lnTo>
                  <a:lnTo>
                    <a:pt x="8" y="8"/>
                  </a:lnTo>
                  <a:lnTo>
                    <a:pt x="8" y="8"/>
                  </a:lnTo>
                  <a:lnTo>
                    <a:pt x="5" y="8"/>
                  </a:lnTo>
                  <a:lnTo>
                    <a:pt x="5" y="8"/>
                  </a:lnTo>
                  <a:lnTo>
                    <a:pt x="8" y="8"/>
                  </a:lnTo>
                  <a:lnTo>
                    <a:pt x="8" y="8"/>
                  </a:lnTo>
                  <a:lnTo>
                    <a:pt x="8" y="8"/>
                  </a:lnTo>
                  <a:lnTo>
                    <a:pt x="8" y="8"/>
                  </a:lnTo>
                  <a:lnTo>
                    <a:pt x="8" y="8"/>
                  </a:lnTo>
                  <a:lnTo>
                    <a:pt x="8" y="8"/>
                  </a:lnTo>
                  <a:lnTo>
                    <a:pt x="5" y="8"/>
                  </a:lnTo>
                  <a:lnTo>
                    <a:pt x="5" y="8"/>
                  </a:lnTo>
                  <a:lnTo>
                    <a:pt x="5" y="8"/>
                  </a:lnTo>
                  <a:lnTo>
                    <a:pt x="5" y="8"/>
                  </a:lnTo>
                  <a:lnTo>
                    <a:pt x="5" y="8"/>
                  </a:lnTo>
                  <a:lnTo>
                    <a:pt x="5" y="8"/>
                  </a:lnTo>
                  <a:lnTo>
                    <a:pt x="5" y="8"/>
                  </a:lnTo>
                  <a:lnTo>
                    <a:pt x="5" y="8"/>
                  </a:lnTo>
                  <a:lnTo>
                    <a:pt x="0" y="8"/>
                  </a:lnTo>
                  <a:lnTo>
                    <a:pt x="0" y="8"/>
                  </a:lnTo>
                  <a:lnTo>
                    <a:pt x="3" y="11"/>
                  </a:lnTo>
                  <a:lnTo>
                    <a:pt x="3" y="11"/>
                  </a:lnTo>
                  <a:lnTo>
                    <a:pt x="3" y="11"/>
                  </a:lnTo>
                  <a:lnTo>
                    <a:pt x="3" y="11"/>
                  </a:lnTo>
                  <a:lnTo>
                    <a:pt x="5" y="11"/>
                  </a:lnTo>
                  <a:lnTo>
                    <a:pt x="5" y="11"/>
                  </a:lnTo>
                  <a:lnTo>
                    <a:pt x="11" y="11"/>
                  </a:lnTo>
                  <a:lnTo>
                    <a:pt x="11" y="11"/>
                  </a:lnTo>
                  <a:lnTo>
                    <a:pt x="11" y="11"/>
                  </a:lnTo>
                  <a:lnTo>
                    <a:pt x="11" y="11"/>
                  </a:lnTo>
                  <a:lnTo>
                    <a:pt x="13" y="11"/>
                  </a:lnTo>
                  <a:lnTo>
                    <a:pt x="13" y="11"/>
                  </a:lnTo>
                  <a:lnTo>
                    <a:pt x="16" y="11"/>
                  </a:lnTo>
                  <a:lnTo>
                    <a:pt x="16" y="11"/>
                  </a:lnTo>
                  <a:lnTo>
                    <a:pt x="16" y="11"/>
                  </a:lnTo>
                  <a:lnTo>
                    <a:pt x="16" y="11"/>
                  </a:lnTo>
                  <a:lnTo>
                    <a:pt x="13" y="13"/>
                  </a:lnTo>
                  <a:lnTo>
                    <a:pt x="13" y="13"/>
                  </a:lnTo>
                  <a:lnTo>
                    <a:pt x="13" y="13"/>
                  </a:lnTo>
                  <a:lnTo>
                    <a:pt x="13" y="13"/>
                  </a:lnTo>
                  <a:lnTo>
                    <a:pt x="13" y="13"/>
                  </a:lnTo>
                  <a:lnTo>
                    <a:pt x="13" y="13"/>
                  </a:lnTo>
                  <a:lnTo>
                    <a:pt x="16" y="13"/>
                  </a:lnTo>
                  <a:lnTo>
                    <a:pt x="16" y="13"/>
                  </a:lnTo>
                  <a:lnTo>
                    <a:pt x="11" y="13"/>
                  </a:lnTo>
                  <a:lnTo>
                    <a:pt x="11" y="13"/>
                  </a:lnTo>
                  <a:lnTo>
                    <a:pt x="3" y="16"/>
                  </a:lnTo>
                  <a:lnTo>
                    <a:pt x="3" y="16"/>
                  </a:lnTo>
                  <a:lnTo>
                    <a:pt x="3" y="16"/>
                  </a:lnTo>
                  <a:lnTo>
                    <a:pt x="3" y="16"/>
                  </a:lnTo>
                  <a:lnTo>
                    <a:pt x="3" y="16"/>
                  </a:lnTo>
                  <a:lnTo>
                    <a:pt x="3" y="16"/>
                  </a:lnTo>
                  <a:lnTo>
                    <a:pt x="5" y="16"/>
                  </a:lnTo>
                  <a:lnTo>
                    <a:pt x="5" y="16"/>
                  </a:lnTo>
                  <a:lnTo>
                    <a:pt x="11" y="16"/>
                  </a:lnTo>
                  <a:lnTo>
                    <a:pt x="11" y="16"/>
                  </a:lnTo>
                  <a:lnTo>
                    <a:pt x="11" y="16"/>
                  </a:lnTo>
                  <a:lnTo>
                    <a:pt x="11" y="16"/>
                  </a:lnTo>
                  <a:lnTo>
                    <a:pt x="11" y="16"/>
                  </a:lnTo>
                  <a:lnTo>
                    <a:pt x="11" y="16"/>
                  </a:lnTo>
                  <a:lnTo>
                    <a:pt x="16" y="16"/>
                  </a:lnTo>
                  <a:lnTo>
                    <a:pt x="16" y="16"/>
                  </a:lnTo>
                  <a:lnTo>
                    <a:pt x="13" y="19"/>
                  </a:lnTo>
                  <a:lnTo>
                    <a:pt x="13" y="19"/>
                  </a:lnTo>
                  <a:lnTo>
                    <a:pt x="16" y="19"/>
                  </a:lnTo>
                  <a:lnTo>
                    <a:pt x="16" y="19"/>
                  </a:lnTo>
                  <a:lnTo>
                    <a:pt x="16" y="19"/>
                  </a:lnTo>
                  <a:lnTo>
                    <a:pt x="16" y="19"/>
                  </a:lnTo>
                  <a:lnTo>
                    <a:pt x="16" y="19"/>
                  </a:lnTo>
                  <a:lnTo>
                    <a:pt x="16" y="19"/>
                  </a:lnTo>
                  <a:lnTo>
                    <a:pt x="13" y="22"/>
                  </a:lnTo>
                  <a:lnTo>
                    <a:pt x="8" y="22"/>
                  </a:lnTo>
                  <a:lnTo>
                    <a:pt x="8" y="22"/>
                  </a:lnTo>
                  <a:lnTo>
                    <a:pt x="8" y="22"/>
                  </a:lnTo>
                  <a:lnTo>
                    <a:pt x="8" y="22"/>
                  </a:lnTo>
                  <a:lnTo>
                    <a:pt x="8" y="22"/>
                  </a:lnTo>
                  <a:lnTo>
                    <a:pt x="8" y="22"/>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78"/>
            <p:cNvSpPr>
              <a:spLocks/>
            </p:cNvSpPr>
            <p:nvPr/>
          </p:nvSpPr>
          <p:spPr bwMode="auto">
            <a:xfrm>
              <a:off x="2039939" y="3673475"/>
              <a:ext cx="80963" cy="115887"/>
            </a:xfrm>
            <a:custGeom>
              <a:avLst/>
              <a:gdLst>
                <a:gd name="T0" fmla="*/ 13 w 51"/>
                <a:gd name="T1" fmla="*/ 0 h 73"/>
                <a:gd name="T2" fmla="*/ 22 w 51"/>
                <a:gd name="T3" fmla="*/ 0 h 73"/>
                <a:gd name="T4" fmla="*/ 16 w 51"/>
                <a:gd name="T5" fmla="*/ 5 h 73"/>
                <a:gd name="T6" fmla="*/ 13 w 51"/>
                <a:gd name="T7" fmla="*/ 8 h 73"/>
                <a:gd name="T8" fmla="*/ 22 w 51"/>
                <a:gd name="T9" fmla="*/ 8 h 73"/>
                <a:gd name="T10" fmla="*/ 27 w 51"/>
                <a:gd name="T11" fmla="*/ 8 h 73"/>
                <a:gd name="T12" fmla="*/ 22 w 51"/>
                <a:gd name="T13" fmla="*/ 19 h 73"/>
                <a:gd name="T14" fmla="*/ 22 w 51"/>
                <a:gd name="T15" fmla="*/ 19 h 73"/>
                <a:gd name="T16" fmla="*/ 16 w 51"/>
                <a:gd name="T17" fmla="*/ 22 h 73"/>
                <a:gd name="T18" fmla="*/ 24 w 51"/>
                <a:gd name="T19" fmla="*/ 22 h 73"/>
                <a:gd name="T20" fmla="*/ 30 w 51"/>
                <a:gd name="T21" fmla="*/ 27 h 73"/>
                <a:gd name="T22" fmla="*/ 38 w 51"/>
                <a:gd name="T23" fmla="*/ 38 h 73"/>
                <a:gd name="T24" fmla="*/ 40 w 51"/>
                <a:gd name="T25" fmla="*/ 43 h 73"/>
                <a:gd name="T26" fmla="*/ 40 w 51"/>
                <a:gd name="T27" fmla="*/ 49 h 73"/>
                <a:gd name="T28" fmla="*/ 43 w 51"/>
                <a:gd name="T29" fmla="*/ 49 h 73"/>
                <a:gd name="T30" fmla="*/ 51 w 51"/>
                <a:gd name="T31" fmla="*/ 51 h 73"/>
                <a:gd name="T32" fmla="*/ 48 w 51"/>
                <a:gd name="T33" fmla="*/ 57 h 73"/>
                <a:gd name="T34" fmla="*/ 46 w 51"/>
                <a:gd name="T35" fmla="*/ 59 h 73"/>
                <a:gd name="T36" fmla="*/ 43 w 51"/>
                <a:gd name="T37" fmla="*/ 59 h 73"/>
                <a:gd name="T38" fmla="*/ 51 w 51"/>
                <a:gd name="T39" fmla="*/ 62 h 73"/>
                <a:gd name="T40" fmla="*/ 46 w 51"/>
                <a:gd name="T41" fmla="*/ 65 h 73"/>
                <a:gd name="T42" fmla="*/ 35 w 51"/>
                <a:gd name="T43" fmla="*/ 67 h 73"/>
                <a:gd name="T44" fmla="*/ 30 w 51"/>
                <a:gd name="T45" fmla="*/ 67 h 73"/>
                <a:gd name="T46" fmla="*/ 24 w 51"/>
                <a:gd name="T47" fmla="*/ 70 h 73"/>
                <a:gd name="T48" fmla="*/ 16 w 51"/>
                <a:gd name="T49" fmla="*/ 70 h 73"/>
                <a:gd name="T50" fmla="*/ 11 w 51"/>
                <a:gd name="T51" fmla="*/ 70 h 73"/>
                <a:gd name="T52" fmla="*/ 5 w 51"/>
                <a:gd name="T53" fmla="*/ 73 h 73"/>
                <a:gd name="T54" fmla="*/ 0 w 51"/>
                <a:gd name="T55" fmla="*/ 73 h 73"/>
                <a:gd name="T56" fmla="*/ 8 w 51"/>
                <a:gd name="T57" fmla="*/ 65 h 73"/>
                <a:gd name="T58" fmla="*/ 16 w 51"/>
                <a:gd name="T59" fmla="*/ 65 h 73"/>
                <a:gd name="T60" fmla="*/ 24 w 51"/>
                <a:gd name="T61" fmla="*/ 59 h 73"/>
                <a:gd name="T62" fmla="*/ 13 w 51"/>
                <a:gd name="T63" fmla="*/ 59 h 73"/>
                <a:gd name="T64" fmla="*/ 11 w 51"/>
                <a:gd name="T65" fmla="*/ 59 h 73"/>
                <a:gd name="T66" fmla="*/ 5 w 51"/>
                <a:gd name="T67" fmla="*/ 59 h 73"/>
                <a:gd name="T68" fmla="*/ 8 w 51"/>
                <a:gd name="T69" fmla="*/ 57 h 73"/>
                <a:gd name="T70" fmla="*/ 13 w 51"/>
                <a:gd name="T71" fmla="*/ 51 h 73"/>
                <a:gd name="T72" fmla="*/ 11 w 51"/>
                <a:gd name="T73" fmla="*/ 49 h 73"/>
                <a:gd name="T74" fmla="*/ 11 w 51"/>
                <a:gd name="T75" fmla="*/ 46 h 73"/>
                <a:gd name="T76" fmla="*/ 13 w 51"/>
                <a:gd name="T77" fmla="*/ 46 h 73"/>
                <a:gd name="T78" fmla="*/ 19 w 51"/>
                <a:gd name="T79" fmla="*/ 46 h 73"/>
                <a:gd name="T80" fmla="*/ 22 w 51"/>
                <a:gd name="T81" fmla="*/ 46 h 73"/>
                <a:gd name="T82" fmla="*/ 22 w 51"/>
                <a:gd name="T83" fmla="*/ 40 h 73"/>
                <a:gd name="T84" fmla="*/ 19 w 51"/>
                <a:gd name="T85" fmla="*/ 38 h 73"/>
                <a:gd name="T86" fmla="*/ 16 w 51"/>
                <a:gd name="T87" fmla="*/ 35 h 73"/>
                <a:gd name="T88" fmla="*/ 16 w 51"/>
                <a:gd name="T89" fmla="*/ 30 h 73"/>
                <a:gd name="T90" fmla="*/ 13 w 51"/>
                <a:gd name="T91" fmla="*/ 32 h 73"/>
                <a:gd name="T92" fmla="*/ 8 w 51"/>
                <a:gd name="T93" fmla="*/ 32 h 73"/>
                <a:gd name="T94" fmla="*/ 8 w 51"/>
                <a:gd name="T95" fmla="*/ 32 h 73"/>
                <a:gd name="T96" fmla="*/ 8 w 51"/>
                <a:gd name="T97" fmla="*/ 24 h 73"/>
                <a:gd name="T98" fmla="*/ 8 w 51"/>
                <a:gd name="T99" fmla="*/ 19 h 73"/>
                <a:gd name="T100" fmla="*/ 3 w 51"/>
                <a:gd name="T101" fmla="*/ 27 h 73"/>
                <a:gd name="T102" fmla="*/ 5 w 51"/>
                <a:gd name="T103" fmla="*/ 22 h 73"/>
                <a:gd name="T104" fmla="*/ 5 w 51"/>
                <a:gd name="T105" fmla="*/ 19 h 73"/>
                <a:gd name="T106" fmla="*/ 5 w 51"/>
                <a:gd name="T107" fmla="*/ 16 h 73"/>
                <a:gd name="T108" fmla="*/ 5 w 51"/>
                <a:gd name="T109" fmla="*/ 13 h 73"/>
                <a:gd name="T110" fmla="*/ 5 w 51"/>
                <a:gd name="T111" fmla="*/ 11 h 73"/>
                <a:gd name="T112" fmla="*/ 5 w 51"/>
                <a:gd name="T113" fmla="*/ 5 h 73"/>
                <a:gd name="T114" fmla="*/ 5 w 51"/>
                <a:gd name="T115" fmla="*/ 3 h 73"/>
                <a:gd name="T116" fmla="*/ 8 w 51"/>
                <a:gd name="T1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 h="73">
                  <a:moveTo>
                    <a:pt x="11" y="0"/>
                  </a:moveTo>
                  <a:lnTo>
                    <a:pt x="11" y="0"/>
                  </a:lnTo>
                  <a:lnTo>
                    <a:pt x="11" y="0"/>
                  </a:lnTo>
                  <a:lnTo>
                    <a:pt x="11" y="0"/>
                  </a:lnTo>
                  <a:lnTo>
                    <a:pt x="13" y="0"/>
                  </a:lnTo>
                  <a:lnTo>
                    <a:pt x="13" y="0"/>
                  </a:lnTo>
                  <a:lnTo>
                    <a:pt x="13" y="0"/>
                  </a:lnTo>
                  <a:lnTo>
                    <a:pt x="16" y="0"/>
                  </a:lnTo>
                  <a:lnTo>
                    <a:pt x="16" y="0"/>
                  </a:lnTo>
                  <a:lnTo>
                    <a:pt x="19" y="0"/>
                  </a:lnTo>
                  <a:lnTo>
                    <a:pt x="19" y="0"/>
                  </a:lnTo>
                  <a:lnTo>
                    <a:pt x="22" y="0"/>
                  </a:lnTo>
                  <a:lnTo>
                    <a:pt x="22" y="0"/>
                  </a:lnTo>
                  <a:lnTo>
                    <a:pt x="22" y="0"/>
                  </a:lnTo>
                  <a:lnTo>
                    <a:pt x="22" y="0"/>
                  </a:lnTo>
                  <a:lnTo>
                    <a:pt x="19" y="3"/>
                  </a:lnTo>
                  <a:lnTo>
                    <a:pt x="19" y="3"/>
                  </a:lnTo>
                  <a:lnTo>
                    <a:pt x="16" y="5"/>
                  </a:lnTo>
                  <a:lnTo>
                    <a:pt x="16" y="5"/>
                  </a:lnTo>
                  <a:lnTo>
                    <a:pt x="13" y="5"/>
                  </a:lnTo>
                  <a:lnTo>
                    <a:pt x="13" y="5"/>
                  </a:lnTo>
                  <a:lnTo>
                    <a:pt x="16" y="5"/>
                  </a:lnTo>
                  <a:lnTo>
                    <a:pt x="16" y="5"/>
                  </a:lnTo>
                  <a:lnTo>
                    <a:pt x="13" y="8"/>
                  </a:lnTo>
                  <a:lnTo>
                    <a:pt x="13" y="8"/>
                  </a:lnTo>
                  <a:lnTo>
                    <a:pt x="13" y="8"/>
                  </a:lnTo>
                  <a:lnTo>
                    <a:pt x="13" y="8"/>
                  </a:lnTo>
                  <a:lnTo>
                    <a:pt x="16" y="8"/>
                  </a:lnTo>
                  <a:lnTo>
                    <a:pt x="16" y="8"/>
                  </a:lnTo>
                  <a:lnTo>
                    <a:pt x="22" y="8"/>
                  </a:lnTo>
                  <a:lnTo>
                    <a:pt x="22" y="8"/>
                  </a:lnTo>
                  <a:lnTo>
                    <a:pt x="24" y="8"/>
                  </a:lnTo>
                  <a:lnTo>
                    <a:pt x="24" y="8"/>
                  </a:lnTo>
                  <a:lnTo>
                    <a:pt x="27" y="8"/>
                  </a:lnTo>
                  <a:lnTo>
                    <a:pt x="27" y="8"/>
                  </a:lnTo>
                  <a:lnTo>
                    <a:pt x="27" y="8"/>
                  </a:lnTo>
                  <a:lnTo>
                    <a:pt x="27" y="11"/>
                  </a:lnTo>
                  <a:lnTo>
                    <a:pt x="27" y="11"/>
                  </a:lnTo>
                  <a:lnTo>
                    <a:pt x="24" y="16"/>
                  </a:lnTo>
                  <a:lnTo>
                    <a:pt x="24" y="16"/>
                  </a:lnTo>
                  <a:lnTo>
                    <a:pt x="24" y="16"/>
                  </a:lnTo>
                  <a:lnTo>
                    <a:pt x="22" y="19"/>
                  </a:lnTo>
                  <a:lnTo>
                    <a:pt x="22" y="19"/>
                  </a:lnTo>
                  <a:lnTo>
                    <a:pt x="19" y="19"/>
                  </a:lnTo>
                  <a:lnTo>
                    <a:pt x="19" y="19"/>
                  </a:lnTo>
                  <a:lnTo>
                    <a:pt x="19" y="19"/>
                  </a:lnTo>
                  <a:lnTo>
                    <a:pt x="22" y="19"/>
                  </a:lnTo>
                  <a:lnTo>
                    <a:pt x="22" y="19"/>
                  </a:lnTo>
                  <a:lnTo>
                    <a:pt x="22" y="19"/>
                  </a:lnTo>
                  <a:lnTo>
                    <a:pt x="22" y="22"/>
                  </a:lnTo>
                  <a:lnTo>
                    <a:pt x="22" y="22"/>
                  </a:lnTo>
                  <a:lnTo>
                    <a:pt x="19" y="22"/>
                  </a:lnTo>
                  <a:lnTo>
                    <a:pt x="19" y="22"/>
                  </a:lnTo>
                  <a:lnTo>
                    <a:pt x="16" y="22"/>
                  </a:lnTo>
                  <a:lnTo>
                    <a:pt x="16" y="22"/>
                  </a:lnTo>
                  <a:lnTo>
                    <a:pt x="16" y="22"/>
                  </a:lnTo>
                  <a:lnTo>
                    <a:pt x="19" y="22"/>
                  </a:lnTo>
                  <a:lnTo>
                    <a:pt x="19" y="22"/>
                  </a:lnTo>
                  <a:lnTo>
                    <a:pt x="22" y="22"/>
                  </a:lnTo>
                  <a:lnTo>
                    <a:pt x="24" y="22"/>
                  </a:lnTo>
                  <a:lnTo>
                    <a:pt x="24" y="22"/>
                  </a:lnTo>
                  <a:lnTo>
                    <a:pt x="27" y="24"/>
                  </a:lnTo>
                  <a:lnTo>
                    <a:pt x="27" y="24"/>
                  </a:lnTo>
                  <a:lnTo>
                    <a:pt x="30" y="24"/>
                  </a:lnTo>
                  <a:lnTo>
                    <a:pt x="30" y="27"/>
                  </a:lnTo>
                  <a:lnTo>
                    <a:pt x="30" y="27"/>
                  </a:lnTo>
                  <a:lnTo>
                    <a:pt x="32" y="32"/>
                  </a:lnTo>
                  <a:lnTo>
                    <a:pt x="32" y="32"/>
                  </a:lnTo>
                  <a:lnTo>
                    <a:pt x="32" y="35"/>
                  </a:lnTo>
                  <a:lnTo>
                    <a:pt x="32" y="35"/>
                  </a:lnTo>
                  <a:lnTo>
                    <a:pt x="38" y="35"/>
                  </a:lnTo>
                  <a:lnTo>
                    <a:pt x="38" y="38"/>
                  </a:lnTo>
                  <a:lnTo>
                    <a:pt x="38" y="38"/>
                  </a:lnTo>
                  <a:lnTo>
                    <a:pt x="40" y="38"/>
                  </a:lnTo>
                  <a:lnTo>
                    <a:pt x="38" y="40"/>
                  </a:lnTo>
                  <a:lnTo>
                    <a:pt x="38" y="40"/>
                  </a:lnTo>
                  <a:lnTo>
                    <a:pt x="40" y="43"/>
                  </a:lnTo>
                  <a:lnTo>
                    <a:pt x="40" y="43"/>
                  </a:lnTo>
                  <a:lnTo>
                    <a:pt x="38" y="40"/>
                  </a:lnTo>
                  <a:lnTo>
                    <a:pt x="38" y="40"/>
                  </a:lnTo>
                  <a:lnTo>
                    <a:pt x="40" y="43"/>
                  </a:lnTo>
                  <a:lnTo>
                    <a:pt x="40" y="43"/>
                  </a:lnTo>
                  <a:lnTo>
                    <a:pt x="43" y="46"/>
                  </a:lnTo>
                  <a:lnTo>
                    <a:pt x="40" y="49"/>
                  </a:lnTo>
                  <a:lnTo>
                    <a:pt x="40" y="49"/>
                  </a:lnTo>
                  <a:lnTo>
                    <a:pt x="40" y="49"/>
                  </a:lnTo>
                  <a:lnTo>
                    <a:pt x="40" y="49"/>
                  </a:lnTo>
                  <a:lnTo>
                    <a:pt x="40" y="49"/>
                  </a:lnTo>
                  <a:lnTo>
                    <a:pt x="43" y="51"/>
                  </a:lnTo>
                  <a:lnTo>
                    <a:pt x="43" y="49"/>
                  </a:lnTo>
                  <a:lnTo>
                    <a:pt x="43" y="49"/>
                  </a:lnTo>
                  <a:lnTo>
                    <a:pt x="46" y="49"/>
                  </a:lnTo>
                  <a:lnTo>
                    <a:pt x="48" y="49"/>
                  </a:lnTo>
                  <a:lnTo>
                    <a:pt x="48" y="49"/>
                  </a:lnTo>
                  <a:lnTo>
                    <a:pt x="51" y="49"/>
                  </a:lnTo>
                  <a:lnTo>
                    <a:pt x="51" y="51"/>
                  </a:lnTo>
                  <a:lnTo>
                    <a:pt x="51" y="54"/>
                  </a:lnTo>
                  <a:lnTo>
                    <a:pt x="51" y="54"/>
                  </a:lnTo>
                  <a:lnTo>
                    <a:pt x="51" y="57"/>
                  </a:lnTo>
                  <a:lnTo>
                    <a:pt x="51" y="57"/>
                  </a:lnTo>
                  <a:lnTo>
                    <a:pt x="48" y="57"/>
                  </a:lnTo>
                  <a:lnTo>
                    <a:pt x="48" y="57"/>
                  </a:lnTo>
                  <a:lnTo>
                    <a:pt x="48" y="57"/>
                  </a:lnTo>
                  <a:lnTo>
                    <a:pt x="48" y="59"/>
                  </a:lnTo>
                  <a:lnTo>
                    <a:pt x="48" y="59"/>
                  </a:lnTo>
                  <a:lnTo>
                    <a:pt x="46" y="57"/>
                  </a:lnTo>
                  <a:lnTo>
                    <a:pt x="46" y="57"/>
                  </a:lnTo>
                  <a:lnTo>
                    <a:pt x="46" y="59"/>
                  </a:lnTo>
                  <a:lnTo>
                    <a:pt x="46" y="59"/>
                  </a:lnTo>
                  <a:lnTo>
                    <a:pt x="46" y="59"/>
                  </a:lnTo>
                  <a:lnTo>
                    <a:pt x="46" y="59"/>
                  </a:lnTo>
                  <a:lnTo>
                    <a:pt x="46" y="59"/>
                  </a:lnTo>
                  <a:lnTo>
                    <a:pt x="43" y="59"/>
                  </a:lnTo>
                  <a:lnTo>
                    <a:pt x="43" y="59"/>
                  </a:lnTo>
                  <a:lnTo>
                    <a:pt x="43" y="62"/>
                  </a:lnTo>
                  <a:lnTo>
                    <a:pt x="43" y="62"/>
                  </a:lnTo>
                  <a:lnTo>
                    <a:pt x="43" y="62"/>
                  </a:lnTo>
                  <a:lnTo>
                    <a:pt x="46" y="62"/>
                  </a:lnTo>
                  <a:lnTo>
                    <a:pt x="46" y="62"/>
                  </a:lnTo>
                  <a:lnTo>
                    <a:pt x="51" y="62"/>
                  </a:lnTo>
                  <a:lnTo>
                    <a:pt x="51" y="62"/>
                  </a:lnTo>
                  <a:lnTo>
                    <a:pt x="51" y="65"/>
                  </a:lnTo>
                  <a:lnTo>
                    <a:pt x="48" y="65"/>
                  </a:lnTo>
                  <a:lnTo>
                    <a:pt x="48" y="65"/>
                  </a:lnTo>
                  <a:lnTo>
                    <a:pt x="48" y="65"/>
                  </a:lnTo>
                  <a:lnTo>
                    <a:pt x="46" y="65"/>
                  </a:lnTo>
                  <a:lnTo>
                    <a:pt x="46" y="65"/>
                  </a:lnTo>
                  <a:lnTo>
                    <a:pt x="46" y="67"/>
                  </a:lnTo>
                  <a:lnTo>
                    <a:pt x="40" y="67"/>
                  </a:lnTo>
                  <a:lnTo>
                    <a:pt x="40" y="67"/>
                  </a:lnTo>
                  <a:lnTo>
                    <a:pt x="35" y="67"/>
                  </a:lnTo>
                  <a:lnTo>
                    <a:pt x="35" y="67"/>
                  </a:lnTo>
                  <a:lnTo>
                    <a:pt x="35" y="67"/>
                  </a:lnTo>
                  <a:lnTo>
                    <a:pt x="32" y="67"/>
                  </a:lnTo>
                  <a:lnTo>
                    <a:pt x="32" y="67"/>
                  </a:lnTo>
                  <a:lnTo>
                    <a:pt x="30" y="67"/>
                  </a:lnTo>
                  <a:lnTo>
                    <a:pt x="30" y="67"/>
                  </a:lnTo>
                  <a:lnTo>
                    <a:pt x="30" y="67"/>
                  </a:lnTo>
                  <a:lnTo>
                    <a:pt x="30" y="67"/>
                  </a:lnTo>
                  <a:lnTo>
                    <a:pt x="27" y="67"/>
                  </a:lnTo>
                  <a:lnTo>
                    <a:pt x="27" y="67"/>
                  </a:lnTo>
                  <a:lnTo>
                    <a:pt x="27" y="70"/>
                  </a:lnTo>
                  <a:lnTo>
                    <a:pt x="24" y="70"/>
                  </a:lnTo>
                  <a:lnTo>
                    <a:pt x="24" y="70"/>
                  </a:lnTo>
                  <a:lnTo>
                    <a:pt x="22" y="70"/>
                  </a:lnTo>
                  <a:lnTo>
                    <a:pt x="22" y="70"/>
                  </a:lnTo>
                  <a:lnTo>
                    <a:pt x="19" y="67"/>
                  </a:lnTo>
                  <a:lnTo>
                    <a:pt x="19" y="67"/>
                  </a:lnTo>
                  <a:lnTo>
                    <a:pt x="16" y="70"/>
                  </a:lnTo>
                  <a:lnTo>
                    <a:pt x="16" y="70"/>
                  </a:lnTo>
                  <a:lnTo>
                    <a:pt x="13" y="73"/>
                  </a:lnTo>
                  <a:lnTo>
                    <a:pt x="13" y="73"/>
                  </a:lnTo>
                  <a:lnTo>
                    <a:pt x="13" y="70"/>
                  </a:lnTo>
                  <a:lnTo>
                    <a:pt x="13" y="70"/>
                  </a:lnTo>
                  <a:lnTo>
                    <a:pt x="11" y="70"/>
                  </a:lnTo>
                  <a:lnTo>
                    <a:pt x="11" y="70"/>
                  </a:lnTo>
                  <a:lnTo>
                    <a:pt x="8" y="70"/>
                  </a:lnTo>
                  <a:lnTo>
                    <a:pt x="8" y="70"/>
                  </a:lnTo>
                  <a:lnTo>
                    <a:pt x="5" y="73"/>
                  </a:lnTo>
                  <a:lnTo>
                    <a:pt x="5" y="73"/>
                  </a:lnTo>
                  <a:lnTo>
                    <a:pt x="5" y="73"/>
                  </a:lnTo>
                  <a:lnTo>
                    <a:pt x="5" y="73"/>
                  </a:lnTo>
                  <a:lnTo>
                    <a:pt x="5" y="73"/>
                  </a:lnTo>
                  <a:lnTo>
                    <a:pt x="0" y="73"/>
                  </a:lnTo>
                  <a:lnTo>
                    <a:pt x="0" y="73"/>
                  </a:lnTo>
                  <a:lnTo>
                    <a:pt x="0" y="73"/>
                  </a:lnTo>
                  <a:lnTo>
                    <a:pt x="0" y="73"/>
                  </a:lnTo>
                  <a:lnTo>
                    <a:pt x="0" y="73"/>
                  </a:lnTo>
                  <a:lnTo>
                    <a:pt x="5" y="70"/>
                  </a:lnTo>
                  <a:lnTo>
                    <a:pt x="5" y="70"/>
                  </a:lnTo>
                  <a:lnTo>
                    <a:pt x="8" y="67"/>
                  </a:lnTo>
                  <a:lnTo>
                    <a:pt x="8" y="67"/>
                  </a:lnTo>
                  <a:lnTo>
                    <a:pt x="8" y="65"/>
                  </a:lnTo>
                  <a:lnTo>
                    <a:pt x="8" y="65"/>
                  </a:lnTo>
                  <a:lnTo>
                    <a:pt x="8" y="65"/>
                  </a:lnTo>
                  <a:lnTo>
                    <a:pt x="11" y="65"/>
                  </a:lnTo>
                  <a:lnTo>
                    <a:pt x="11" y="65"/>
                  </a:lnTo>
                  <a:lnTo>
                    <a:pt x="11" y="65"/>
                  </a:lnTo>
                  <a:lnTo>
                    <a:pt x="16" y="65"/>
                  </a:lnTo>
                  <a:lnTo>
                    <a:pt x="16" y="65"/>
                  </a:lnTo>
                  <a:lnTo>
                    <a:pt x="19" y="62"/>
                  </a:lnTo>
                  <a:lnTo>
                    <a:pt x="19" y="62"/>
                  </a:lnTo>
                  <a:lnTo>
                    <a:pt x="22" y="62"/>
                  </a:lnTo>
                  <a:lnTo>
                    <a:pt x="22" y="62"/>
                  </a:lnTo>
                  <a:lnTo>
                    <a:pt x="24" y="59"/>
                  </a:lnTo>
                  <a:lnTo>
                    <a:pt x="24" y="59"/>
                  </a:lnTo>
                  <a:lnTo>
                    <a:pt x="19" y="62"/>
                  </a:lnTo>
                  <a:lnTo>
                    <a:pt x="19" y="62"/>
                  </a:lnTo>
                  <a:lnTo>
                    <a:pt x="16" y="62"/>
                  </a:lnTo>
                  <a:lnTo>
                    <a:pt x="16" y="62"/>
                  </a:lnTo>
                  <a:lnTo>
                    <a:pt x="13" y="62"/>
                  </a:lnTo>
                  <a:lnTo>
                    <a:pt x="13" y="59"/>
                  </a:lnTo>
                  <a:lnTo>
                    <a:pt x="13" y="59"/>
                  </a:lnTo>
                  <a:lnTo>
                    <a:pt x="11" y="59"/>
                  </a:lnTo>
                  <a:lnTo>
                    <a:pt x="11" y="59"/>
                  </a:lnTo>
                  <a:lnTo>
                    <a:pt x="11" y="59"/>
                  </a:lnTo>
                  <a:lnTo>
                    <a:pt x="11" y="59"/>
                  </a:lnTo>
                  <a:lnTo>
                    <a:pt x="11" y="59"/>
                  </a:lnTo>
                  <a:lnTo>
                    <a:pt x="11" y="59"/>
                  </a:lnTo>
                  <a:lnTo>
                    <a:pt x="8" y="59"/>
                  </a:lnTo>
                  <a:lnTo>
                    <a:pt x="8" y="59"/>
                  </a:lnTo>
                  <a:lnTo>
                    <a:pt x="5" y="59"/>
                  </a:lnTo>
                  <a:lnTo>
                    <a:pt x="5" y="59"/>
                  </a:lnTo>
                  <a:lnTo>
                    <a:pt x="5" y="59"/>
                  </a:lnTo>
                  <a:lnTo>
                    <a:pt x="3" y="59"/>
                  </a:lnTo>
                  <a:lnTo>
                    <a:pt x="3" y="59"/>
                  </a:lnTo>
                  <a:lnTo>
                    <a:pt x="3" y="57"/>
                  </a:lnTo>
                  <a:lnTo>
                    <a:pt x="5" y="57"/>
                  </a:lnTo>
                  <a:lnTo>
                    <a:pt x="5" y="57"/>
                  </a:lnTo>
                  <a:lnTo>
                    <a:pt x="8" y="57"/>
                  </a:lnTo>
                  <a:lnTo>
                    <a:pt x="8" y="57"/>
                  </a:lnTo>
                  <a:lnTo>
                    <a:pt x="11" y="54"/>
                  </a:lnTo>
                  <a:lnTo>
                    <a:pt x="13" y="51"/>
                  </a:lnTo>
                  <a:lnTo>
                    <a:pt x="13" y="51"/>
                  </a:lnTo>
                  <a:lnTo>
                    <a:pt x="13" y="51"/>
                  </a:lnTo>
                  <a:lnTo>
                    <a:pt x="13" y="51"/>
                  </a:lnTo>
                  <a:lnTo>
                    <a:pt x="13" y="51"/>
                  </a:lnTo>
                  <a:lnTo>
                    <a:pt x="13" y="51"/>
                  </a:lnTo>
                  <a:lnTo>
                    <a:pt x="13" y="49"/>
                  </a:lnTo>
                  <a:lnTo>
                    <a:pt x="13" y="49"/>
                  </a:lnTo>
                  <a:lnTo>
                    <a:pt x="11" y="49"/>
                  </a:lnTo>
                  <a:lnTo>
                    <a:pt x="11" y="49"/>
                  </a:lnTo>
                  <a:lnTo>
                    <a:pt x="8" y="49"/>
                  </a:lnTo>
                  <a:lnTo>
                    <a:pt x="8" y="49"/>
                  </a:lnTo>
                  <a:lnTo>
                    <a:pt x="8" y="49"/>
                  </a:lnTo>
                  <a:lnTo>
                    <a:pt x="8" y="49"/>
                  </a:lnTo>
                  <a:lnTo>
                    <a:pt x="11" y="46"/>
                  </a:lnTo>
                  <a:lnTo>
                    <a:pt x="11" y="46"/>
                  </a:lnTo>
                  <a:lnTo>
                    <a:pt x="11" y="46"/>
                  </a:lnTo>
                  <a:lnTo>
                    <a:pt x="8" y="46"/>
                  </a:lnTo>
                  <a:lnTo>
                    <a:pt x="11" y="46"/>
                  </a:lnTo>
                  <a:lnTo>
                    <a:pt x="11" y="46"/>
                  </a:lnTo>
                  <a:lnTo>
                    <a:pt x="13" y="46"/>
                  </a:lnTo>
                  <a:lnTo>
                    <a:pt x="13" y="46"/>
                  </a:lnTo>
                  <a:lnTo>
                    <a:pt x="13" y="46"/>
                  </a:lnTo>
                  <a:lnTo>
                    <a:pt x="13" y="46"/>
                  </a:lnTo>
                  <a:lnTo>
                    <a:pt x="13" y="46"/>
                  </a:lnTo>
                  <a:lnTo>
                    <a:pt x="16" y="46"/>
                  </a:lnTo>
                  <a:lnTo>
                    <a:pt x="16" y="46"/>
                  </a:lnTo>
                  <a:lnTo>
                    <a:pt x="19" y="46"/>
                  </a:lnTo>
                  <a:lnTo>
                    <a:pt x="19" y="46"/>
                  </a:lnTo>
                  <a:lnTo>
                    <a:pt x="19" y="46"/>
                  </a:lnTo>
                  <a:lnTo>
                    <a:pt x="19" y="43"/>
                  </a:lnTo>
                  <a:lnTo>
                    <a:pt x="19" y="43"/>
                  </a:lnTo>
                  <a:lnTo>
                    <a:pt x="22" y="46"/>
                  </a:lnTo>
                  <a:lnTo>
                    <a:pt x="22" y="46"/>
                  </a:lnTo>
                  <a:lnTo>
                    <a:pt x="22" y="46"/>
                  </a:lnTo>
                  <a:lnTo>
                    <a:pt x="19" y="43"/>
                  </a:lnTo>
                  <a:lnTo>
                    <a:pt x="19" y="43"/>
                  </a:lnTo>
                  <a:lnTo>
                    <a:pt x="22" y="40"/>
                  </a:lnTo>
                  <a:lnTo>
                    <a:pt x="22" y="40"/>
                  </a:lnTo>
                  <a:lnTo>
                    <a:pt x="22" y="40"/>
                  </a:lnTo>
                  <a:lnTo>
                    <a:pt x="19" y="40"/>
                  </a:lnTo>
                  <a:lnTo>
                    <a:pt x="19" y="40"/>
                  </a:lnTo>
                  <a:lnTo>
                    <a:pt x="22" y="38"/>
                  </a:lnTo>
                  <a:lnTo>
                    <a:pt x="22" y="38"/>
                  </a:lnTo>
                  <a:lnTo>
                    <a:pt x="22" y="38"/>
                  </a:lnTo>
                  <a:lnTo>
                    <a:pt x="19" y="38"/>
                  </a:lnTo>
                  <a:lnTo>
                    <a:pt x="19" y="38"/>
                  </a:lnTo>
                  <a:lnTo>
                    <a:pt x="19" y="38"/>
                  </a:lnTo>
                  <a:lnTo>
                    <a:pt x="19" y="38"/>
                  </a:lnTo>
                  <a:lnTo>
                    <a:pt x="19" y="38"/>
                  </a:lnTo>
                  <a:lnTo>
                    <a:pt x="19" y="38"/>
                  </a:lnTo>
                  <a:lnTo>
                    <a:pt x="16" y="35"/>
                  </a:lnTo>
                  <a:lnTo>
                    <a:pt x="16" y="32"/>
                  </a:lnTo>
                  <a:lnTo>
                    <a:pt x="16" y="32"/>
                  </a:lnTo>
                  <a:lnTo>
                    <a:pt x="19" y="32"/>
                  </a:lnTo>
                  <a:lnTo>
                    <a:pt x="19" y="32"/>
                  </a:lnTo>
                  <a:lnTo>
                    <a:pt x="16" y="30"/>
                  </a:lnTo>
                  <a:lnTo>
                    <a:pt x="16" y="30"/>
                  </a:lnTo>
                  <a:lnTo>
                    <a:pt x="16" y="32"/>
                  </a:lnTo>
                  <a:lnTo>
                    <a:pt x="16" y="32"/>
                  </a:lnTo>
                  <a:lnTo>
                    <a:pt x="16" y="32"/>
                  </a:lnTo>
                  <a:lnTo>
                    <a:pt x="13" y="32"/>
                  </a:lnTo>
                  <a:lnTo>
                    <a:pt x="13" y="32"/>
                  </a:lnTo>
                  <a:lnTo>
                    <a:pt x="13" y="32"/>
                  </a:lnTo>
                  <a:lnTo>
                    <a:pt x="11" y="32"/>
                  </a:lnTo>
                  <a:lnTo>
                    <a:pt x="11" y="32"/>
                  </a:lnTo>
                  <a:lnTo>
                    <a:pt x="11" y="32"/>
                  </a:lnTo>
                  <a:lnTo>
                    <a:pt x="11" y="32"/>
                  </a:lnTo>
                  <a:lnTo>
                    <a:pt x="8" y="32"/>
                  </a:lnTo>
                  <a:lnTo>
                    <a:pt x="8" y="32"/>
                  </a:lnTo>
                  <a:lnTo>
                    <a:pt x="8" y="32"/>
                  </a:lnTo>
                  <a:lnTo>
                    <a:pt x="8" y="32"/>
                  </a:lnTo>
                  <a:lnTo>
                    <a:pt x="5" y="30"/>
                  </a:lnTo>
                  <a:lnTo>
                    <a:pt x="5" y="30"/>
                  </a:lnTo>
                  <a:lnTo>
                    <a:pt x="8" y="32"/>
                  </a:lnTo>
                  <a:lnTo>
                    <a:pt x="8" y="32"/>
                  </a:lnTo>
                  <a:lnTo>
                    <a:pt x="8" y="30"/>
                  </a:lnTo>
                  <a:lnTo>
                    <a:pt x="8" y="30"/>
                  </a:lnTo>
                  <a:lnTo>
                    <a:pt x="11" y="27"/>
                  </a:lnTo>
                  <a:lnTo>
                    <a:pt x="11" y="27"/>
                  </a:lnTo>
                  <a:lnTo>
                    <a:pt x="8" y="24"/>
                  </a:lnTo>
                  <a:lnTo>
                    <a:pt x="8" y="24"/>
                  </a:lnTo>
                  <a:lnTo>
                    <a:pt x="8" y="24"/>
                  </a:lnTo>
                  <a:lnTo>
                    <a:pt x="11" y="22"/>
                  </a:lnTo>
                  <a:lnTo>
                    <a:pt x="11" y="22"/>
                  </a:lnTo>
                  <a:lnTo>
                    <a:pt x="11" y="22"/>
                  </a:lnTo>
                  <a:lnTo>
                    <a:pt x="8" y="19"/>
                  </a:lnTo>
                  <a:lnTo>
                    <a:pt x="8" y="19"/>
                  </a:lnTo>
                  <a:lnTo>
                    <a:pt x="8" y="22"/>
                  </a:lnTo>
                  <a:lnTo>
                    <a:pt x="5" y="22"/>
                  </a:lnTo>
                  <a:lnTo>
                    <a:pt x="5" y="22"/>
                  </a:lnTo>
                  <a:lnTo>
                    <a:pt x="5" y="24"/>
                  </a:lnTo>
                  <a:lnTo>
                    <a:pt x="5" y="24"/>
                  </a:lnTo>
                  <a:lnTo>
                    <a:pt x="3" y="27"/>
                  </a:lnTo>
                  <a:lnTo>
                    <a:pt x="3" y="27"/>
                  </a:lnTo>
                  <a:lnTo>
                    <a:pt x="3" y="27"/>
                  </a:lnTo>
                  <a:lnTo>
                    <a:pt x="3" y="27"/>
                  </a:lnTo>
                  <a:lnTo>
                    <a:pt x="3" y="27"/>
                  </a:lnTo>
                  <a:lnTo>
                    <a:pt x="5" y="22"/>
                  </a:lnTo>
                  <a:lnTo>
                    <a:pt x="5" y="22"/>
                  </a:lnTo>
                  <a:lnTo>
                    <a:pt x="5" y="22"/>
                  </a:lnTo>
                  <a:lnTo>
                    <a:pt x="5" y="22"/>
                  </a:lnTo>
                  <a:lnTo>
                    <a:pt x="5" y="19"/>
                  </a:lnTo>
                  <a:lnTo>
                    <a:pt x="5" y="19"/>
                  </a:lnTo>
                  <a:lnTo>
                    <a:pt x="5" y="19"/>
                  </a:lnTo>
                  <a:lnTo>
                    <a:pt x="5" y="19"/>
                  </a:lnTo>
                  <a:lnTo>
                    <a:pt x="5" y="16"/>
                  </a:lnTo>
                  <a:lnTo>
                    <a:pt x="5" y="16"/>
                  </a:lnTo>
                  <a:lnTo>
                    <a:pt x="5" y="16"/>
                  </a:lnTo>
                  <a:lnTo>
                    <a:pt x="5" y="16"/>
                  </a:lnTo>
                  <a:lnTo>
                    <a:pt x="5" y="16"/>
                  </a:lnTo>
                  <a:lnTo>
                    <a:pt x="5" y="16"/>
                  </a:lnTo>
                  <a:lnTo>
                    <a:pt x="5" y="16"/>
                  </a:lnTo>
                  <a:lnTo>
                    <a:pt x="3" y="16"/>
                  </a:lnTo>
                  <a:lnTo>
                    <a:pt x="3" y="16"/>
                  </a:lnTo>
                  <a:lnTo>
                    <a:pt x="3" y="16"/>
                  </a:lnTo>
                  <a:lnTo>
                    <a:pt x="5" y="13"/>
                  </a:lnTo>
                  <a:lnTo>
                    <a:pt x="5" y="13"/>
                  </a:lnTo>
                  <a:lnTo>
                    <a:pt x="5" y="13"/>
                  </a:lnTo>
                  <a:lnTo>
                    <a:pt x="5" y="11"/>
                  </a:lnTo>
                  <a:lnTo>
                    <a:pt x="5" y="11"/>
                  </a:lnTo>
                  <a:lnTo>
                    <a:pt x="5" y="11"/>
                  </a:lnTo>
                  <a:lnTo>
                    <a:pt x="5" y="11"/>
                  </a:lnTo>
                  <a:lnTo>
                    <a:pt x="5" y="11"/>
                  </a:lnTo>
                  <a:lnTo>
                    <a:pt x="5" y="11"/>
                  </a:lnTo>
                  <a:lnTo>
                    <a:pt x="5" y="8"/>
                  </a:lnTo>
                  <a:lnTo>
                    <a:pt x="5" y="8"/>
                  </a:lnTo>
                  <a:lnTo>
                    <a:pt x="5" y="8"/>
                  </a:lnTo>
                  <a:lnTo>
                    <a:pt x="5" y="5"/>
                  </a:lnTo>
                  <a:lnTo>
                    <a:pt x="5" y="5"/>
                  </a:lnTo>
                  <a:lnTo>
                    <a:pt x="5" y="5"/>
                  </a:lnTo>
                  <a:lnTo>
                    <a:pt x="8" y="5"/>
                  </a:lnTo>
                  <a:lnTo>
                    <a:pt x="8" y="5"/>
                  </a:lnTo>
                  <a:lnTo>
                    <a:pt x="8" y="5"/>
                  </a:lnTo>
                  <a:lnTo>
                    <a:pt x="8" y="5"/>
                  </a:lnTo>
                  <a:lnTo>
                    <a:pt x="5" y="3"/>
                  </a:lnTo>
                  <a:lnTo>
                    <a:pt x="5" y="3"/>
                  </a:lnTo>
                  <a:lnTo>
                    <a:pt x="8" y="3"/>
                  </a:lnTo>
                  <a:lnTo>
                    <a:pt x="8" y="3"/>
                  </a:lnTo>
                  <a:lnTo>
                    <a:pt x="8" y="3"/>
                  </a:lnTo>
                  <a:lnTo>
                    <a:pt x="8" y="0"/>
                  </a:lnTo>
                  <a:lnTo>
                    <a:pt x="8" y="0"/>
                  </a:lnTo>
                  <a:lnTo>
                    <a:pt x="8" y="0"/>
                  </a:lnTo>
                  <a:lnTo>
                    <a:pt x="11" y="0"/>
                  </a:lnTo>
                  <a:lnTo>
                    <a:pt x="11" y="0"/>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79"/>
            <p:cNvSpPr>
              <a:spLocks/>
            </p:cNvSpPr>
            <p:nvPr/>
          </p:nvSpPr>
          <p:spPr bwMode="auto">
            <a:xfrm>
              <a:off x="2017714" y="3716338"/>
              <a:ext cx="26988" cy="17462"/>
            </a:xfrm>
            <a:custGeom>
              <a:avLst/>
              <a:gdLst>
                <a:gd name="T0" fmla="*/ 14 w 17"/>
                <a:gd name="T1" fmla="*/ 11 h 11"/>
                <a:gd name="T2" fmla="*/ 14 w 17"/>
                <a:gd name="T3" fmla="*/ 11 h 11"/>
                <a:gd name="T4" fmla="*/ 14 w 17"/>
                <a:gd name="T5" fmla="*/ 11 h 11"/>
                <a:gd name="T6" fmla="*/ 14 w 17"/>
                <a:gd name="T7" fmla="*/ 11 h 11"/>
                <a:gd name="T8" fmla="*/ 17 w 17"/>
                <a:gd name="T9" fmla="*/ 11 h 11"/>
                <a:gd name="T10" fmla="*/ 17 w 17"/>
                <a:gd name="T11" fmla="*/ 11 h 11"/>
                <a:gd name="T12" fmla="*/ 17 w 17"/>
                <a:gd name="T13" fmla="*/ 8 h 11"/>
                <a:gd name="T14" fmla="*/ 17 w 17"/>
                <a:gd name="T15" fmla="*/ 8 h 11"/>
                <a:gd name="T16" fmla="*/ 17 w 17"/>
                <a:gd name="T17" fmla="*/ 5 h 11"/>
                <a:gd name="T18" fmla="*/ 17 w 17"/>
                <a:gd name="T19" fmla="*/ 5 h 11"/>
                <a:gd name="T20" fmla="*/ 17 w 17"/>
                <a:gd name="T21" fmla="*/ 5 h 11"/>
                <a:gd name="T22" fmla="*/ 17 w 17"/>
                <a:gd name="T23" fmla="*/ 5 h 11"/>
                <a:gd name="T24" fmla="*/ 14 w 17"/>
                <a:gd name="T25" fmla="*/ 5 h 11"/>
                <a:gd name="T26" fmla="*/ 14 w 17"/>
                <a:gd name="T27" fmla="*/ 5 h 11"/>
                <a:gd name="T28" fmla="*/ 17 w 17"/>
                <a:gd name="T29" fmla="*/ 5 h 11"/>
                <a:gd name="T30" fmla="*/ 17 w 17"/>
                <a:gd name="T31" fmla="*/ 5 h 11"/>
                <a:gd name="T32" fmla="*/ 17 w 17"/>
                <a:gd name="T33" fmla="*/ 5 h 11"/>
                <a:gd name="T34" fmla="*/ 17 w 17"/>
                <a:gd name="T35" fmla="*/ 5 h 11"/>
                <a:gd name="T36" fmla="*/ 17 w 17"/>
                <a:gd name="T37" fmla="*/ 3 h 11"/>
                <a:gd name="T38" fmla="*/ 17 w 17"/>
                <a:gd name="T39" fmla="*/ 3 h 11"/>
                <a:gd name="T40" fmla="*/ 14 w 17"/>
                <a:gd name="T41" fmla="*/ 3 h 11"/>
                <a:gd name="T42" fmla="*/ 14 w 17"/>
                <a:gd name="T43" fmla="*/ 3 h 11"/>
                <a:gd name="T44" fmla="*/ 14 w 17"/>
                <a:gd name="T45" fmla="*/ 0 h 11"/>
                <a:gd name="T46" fmla="*/ 14 w 17"/>
                <a:gd name="T47" fmla="*/ 0 h 11"/>
                <a:gd name="T48" fmla="*/ 11 w 17"/>
                <a:gd name="T49" fmla="*/ 0 h 11"/>
                <a:gd name="T50" fmla="*/ 11 w 17"/>
                <a:gd name="T51" fmla="*/ 0 h 11"/>
                <a:gd name="T52" fmla="*/ 9 w 17"/>
                <a:gd name="T53" fmla="*/ 3 h 11"/>
                <a:gd name="T54" fmla="*/ 9 w 17"/>
                <a:gd name="T55" fmla="*/ 3 h 11"/>
                <a:gd name="T56" fmla="*/ 6 w 17"/>
                <a:gd name="T57" fmla="*/ 3 h 11"/>
                <a:gd name="T58" fmla="*/ 6 w 17"/>
                <a:gd name="T59" fmla="*/ 3 h 11"/>
                <a:gd name="T60" fmla="*/ 6 w 17"/>
                <a:gd name="T61" fmla="*/ 3 h 11"/>
                <a:gd name="T62" fmla="*/ 6 w 17"/>
                <a:gd name="T63" fmla="*/ 3 h 11"/>
                <a:gd name="T64" fmla="*/ 3 w 17"/>
                <a:gd name="T65" fmla="*/ 3 h 11"/>
                <a:gd name="T66" fmla="*/ 3 w 17"/>
                <a:gd name="T67" fmla="*/ 5 h 11"/>
                <a:gd name="T68" fmla="*/ 3 w 17"/>
                <a:gd name="T69" fmla="*/ 5 h 11"/>
                <a:gd name="T70" fmla="*/ 0 w 17"/>
                <a:gd name="T71" fmla="*/ 5 h 11"/>
                <a:gd name="T72" fmla="*/ 3 w 17"/>
                <a:gd name="T73" fmla="*/ 8 h 11"/>
                <a:gd name="T74" fmla="*/ 3 w 17"/>
                <a:gd name="T75" fmla="*/ 8 h 11"/>
                <a:gd name="T76" fmla="*/ 3 w 17"/>
                <a:gd name="T77" fmla="*/ 8 h 11"/>
                <a:gd name="T78" fmla="*/ 6 w 17"/>
                <a:gd name="T79" fmla="*/ 8 h 11"/>
                <a:gd name="T80" fmla="*/ 6 w 17"/>
                <a:gd name="T81" fmla="*/ 8 h 11"/>
                <a:gd name="T82" fmla="*/ 9 w 17"/>
                <a:gd name="T83" fmla="*/ 8 h 11"/>
                <a:gd name="T84" fmla="*/ 9 w 17"/>
                <a:gd name="T85" fmla="*/ 8 h 11"/>
                <a:gd name="T86" fmla="*/ 9 w 17"/>
                <a:gd name="T87" fmla="*/ 8 h 11"/>
                <a:gd name="T88" fmla="*/ 9 w 17"/>
                <a:gd name="T89" fmla="*/ 11 h 11"/>
                <a:gd name="T90" fmla="*/ 9 w 17"/>
                <a:gd name="T91" fmla="*/ 11 h 11"/>
                <a:gd name="T92" fmla="*/ 14 w 17"/>
                <a:gd name="T93" fmla="*/ 11 h 11"/>
                <a:gd name="T94" fmla="*/ 14 w 17"/>
                <a:gd name="T9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11">
                  <a:moveTo>
                    <a:pt x="14" y="11"/>
                  </a:moveTo>
                  <a:lnTo>
                    <a:pt x="14" y="11"/>
                  </a:lnTo>
                  <a:lnTo>
                    <a:pt x="14" y="11"/>
                  </a:lnTo>
                  <a:lnTo>
                    <a:pt x="14" y="11"/>
                  </a:lnTo>
                  <a:lnTo>
                    <a:pt x="17" y="11"/>
                  </a:lnTo>
                  <a:lnTo>
                    <a:pt x="17" y="11"/>
                  </a:lnTo>
                  <a:lnTo>
                    <a:pt x="17" y="8"/>
                  </a:lnTo>
                  <a:lnTo>
                    <a:pt x="17" y="8"/>
                  </a:lnTo>
                  <a:lnTo>
                    <a:pt x="17" y="5"/>
                  </a:lnTo>
                  <a:lnTo>
                    <a:pt x="17" y="5"/>
                  </a:lnTo>
                  <a:lnTo>
                    <a:pt x="17" y="5"/>
                  </a:lnTo>
                  <a:lnTo>
                    <a:pt x="17" y="5"/>
                  </a:lnTo>
                  <a:lnTo>
                    <a:pt x="14" y="5"/>
                  </a:lnTo>
                  <a:lnTo>
                    <a:pt x="14" y="5"/>
                  </a:lnTo>
                  <a:lnTo>
                    <a:pt x="17" y="5"/>
                  </a:lnTo>
                  <a:lnTo>
                    <a:pt x="17" y="5"/>
                  </a:lnTo>
                  <a:lnTo>
                    <a:pt x="17" y="5"/>
                  </a:lnTo>
                  <a:lnTo>
                    <a:pt x="17" y="5"/>
                  </a:lnTo>
                  <a:lnTo>
                    <a:pt x="17" y="3"/>
                  </a:lnTo>
                  <a:lnTo>
                    <a:pt x="17" y="3"/>
                  </a:lnTo>
                  <a:lnTo>
                    <a:pt x="14" y="3"/>
                  </a:lnTo>
                  <a:lnTo>
                    <a:pt x="14" y="3"/>
                  </a:lnTo>
                  <a:lnTo>
                    <a:pt x="14" y="0"/>
                  </a:lnTo>
                  <a:lnTo>
                    <a:pt x="14" y="0"/>
                  </a:lnTo>
                  <a:lnTo>
                    <a:pt x="11" y="0"/>
                  </a:lnTo>
                  <a:lnTo>
                    <a:pt x="11" y="0"/>
                  </a:lnTo>
                  <a:lnTo>
                    <a:pt x="9" y="3"/>
                  </a:lnTo>
                  <a:lnTo>
                    <a:pt x="9" y="3"/>
                  </a:lnTo>
                  <a:lnTo>
                    <a:pt x="6" y="3"/>
                  </a:lnTo>
                  <a:lnTo>
                    <a:pt x="6" y="3"/>
                  </a:lnTo>
                  <a:lnTo>
                    <a:pt x="6" y="3"/>
                  </a:lnTo>
                  <a:lnTo>
                    <a:pt x="6" y="3"/>
                  </a:lnTo>
                  <a:lnTo>
                    <a:pt x="3" y="3"/>
                  </a:lnTo>
                  <a:lnTo>
                    <a:pt x="3" y="5"/>
                  </a:lnTo>
                  <a:lnTo>
                    <a:pt x="3" y="5"/>
                  </a:lnTo>
                  <a:lnTo>
                    <a:pt x="0" y="5"/>
                  </a:lnTo>
                  <a:lnTo>
                    <a:pt x="3" y="8"/>
                  </a:lnTo>
                  <a:lnTo>
                    <a:pt x="3" y="8"/>
                  </a:lnTo>
                  <a:lnTo>
                    <a:pt x="3" y="8"/>
                  </a:lnTo>
                  <a:lnTo>
                    <a:pt x="6" y="8"/>
                  </a:lnTo>
                  <a:lnTo>
                    <a:pt x="6" y="8"/>
                  </a:lnTo>
                  <a:lnTo>
                    <a:pt x="9" y="8"/>
                  </a:lnTo>
                  <a:lnTo>
                    <a:pt x="9" y="8"/>
                  </a:lnTo>
                  <a:lnTo>
                    <a:pt x="9" y="8"/>
                  </a:lnTo>
                  <a:lnTo>
                    <a:pt x="9" y="11"/>
                  </a:lnTo>
                  <a:lnTo>
                    <a:pt x="9" y="11"/>
                  </a:lnTo>
                  <a:lnTo>
                    <a:pt x="14" y="11"/>
                  </a:lnTo>
                  <a:lnTo>
                    <a:pt x="14" y="11"/>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0"/>
            <p:cNvSpPr>
              <a:spLocks/>
            </p:cNvSpPr>
            <p:nvPr/>
          </p:nvSpPr>
          <p:spPr bwMode="auto">
            <a:xfrm>
              <a:off x="2317751" y="3536950"/>
              <a:ext cx="128588" cy="123825"/>
            </a:xfrm>
            <a:custGeom>
              <a:avLst/>
              <a:gdLst>
                <a:gd name="T0" fmla="*/ 57 w 81"/>
                <a:gd name="T1" fmla="*/ 70 h 78"/>
                <a:gd name="T2" fmla="*/ 49 w 81"/>
                <a:gd name="T3" fmla="*/ 73 h 78"/>
                <a:gd name="T4" fmla="*/ 43 w 81"/>
                <a:gd name="T5" fmla="*/ 73 h 78"/>
                <a:gd name="T6" fmla="*/ 38 w 81"/>
                <a:gd name="T7" fmla="*/ 73 h 78"/>
                <a:gd name="T8" fmla="*/ 33 w 81"/>
                <a:gd name="T9" fmla="*/ 75 h 78"/>
                <a:gd name="T10" fmla="*/ 25 w 81"/>
                <a:gd name="T11" fmla="*/ 78 h 78"/>
                <a:gd name="T12" fmla="*/ 27 w 81"/>
                <a:gd name="T13" fmla="*/ 75 h 78"/>
                <a:gd name="T14" fmla="*/ 25 w 81"/>
                <a:gd name="T15" fmla="*/ 73 h 78"/>
                <a:gd name="T16" fmla="*/ 22 w 81"/>
                <a:gd name="T17" fmla="*/ 73 h 78"/>
                <a:gd name="T18" fmla="*/ 19 w 81"/>
                <a:gd name="T19" fmla="*/ 70 h 78"/>
                <a:gd name="T20" fmla="*/ 16 w 81"/>
                <a:gd name="T21" fmla="*/ 67 h 78"/>
                <a:gd name="T22" fmla="*/ 16 w 81"/>
                <a:gd name="T23" fmla="*/ 64 h 78"/>
                <a:gd name="T24" fmla="*/ 14 w 81"/>
                <a:gd name="T25" fmla="*/ 62 h 78"/>
                <a:gd name="T26" fmla="*/ 14 w 81"/>
                <a:gd name="T27" fmla="*/ 59 h 78"/>
                <a:gd name="T28" fmla="*/ 14 w 81"/>
                <a:gd name="T29" fmla="*/ 56 h 78"/>
                <a:gd name="T30" fmla="*/ 14 w 81"/>
                <a:gd name="T31" fmla="*/ 54 h 78"/>
                <a:gd name="T32" fmla="*/ 16 w 81"/>
                <a:gd name="T33" fmla="*/ 54 h 78"/>
                <a:gd name="T34" fmla="*/ 14 w 81"/>
                <a:gd name="T35" fmla="*/ 51 h 78"/>
                <a:gd name="T36" fmla="*/ 19 w 81"/>
                <a:gd name="T37" fmla="*/ 51 h 78"/>
                <a:gd name="T38" fmla="*/ 22 w 81"/>
                <a:gd name="T39" fmla="*/ 48 h 78"/>
                <a:gd name="T40" fmla="*/ 22 w 81"/>
                <a:gd name="T41" fmla="*/ 46 h 78"/>
                <a:gd name="T42" fmla="*/ 25 w 81"/>
                <a:gd name="T43" fmla="*/ 48 h 78"/>
                <a:gd name="T44" fmla="*/ 30 w 81"/>
                <a:gd name="T45" fmla="*/ 46 h 78"/>
                <a:gd name="T46" fmla="*/ 33 w 81"/>
                <a:gd name="T47" fmla="*/ 43 h 78"/>
                <a:gd name="T48" fmla="*/ 38 w 81"/>
                <a:gd name="T49" fmla="*/ 40 h 78"/>
                <a:gd name="T50" fmla="*/ 38 w 81"/>
                <a:gd name="T51" fmla="*/ 40 h 78"/>
                <a:gd name="T52" fmla="*/ 35 w 81"/>
                <a:gd name="T53" fmla="*/ 35 h 78"/>
                <a:gd name="T54" fmla="*/ 30 w 81"/>
                <a:gd name="T55" fmla="*/ 35 h 78"/>
                <a:gd name="T56" fmla="*/ 25 w 81"/>
                <a:gd name="T57" fmla="*/ 29 h 78"/>
                <a:gd name="T58" fmla="*/ 22 w 81"/>
                <a:gd name="T59" fmla="*/ 24 h 78"/>
                <a:gd name="T60" fmla="*/ 22 w 81"/>
                <a:gd name="T61" fmla="*/ 19 h 78"/>
                <a:gd name="T62" fmla="*/ 16 w 81"/>
                <a:gd name="T63" fmla="*/ 16 h 78"/>
                <a:gd name="T64" fmla="*/ 6 w 81"/>
                <a:gd name="T65" fmla="*/ 13 h 78"/>
                <a:gd name="T66" fmla="*/ 3 w 81"/>
                <a:gd name="T67" fmla="*/ 8 h 78"/>
                <a:gd name="T68" fmla="*/ 3 w 81"/>
                <a:gd name="T69" fmla="*/ 5 h 78"/>
                <a:gd name="T70" fmla="*/ 11 w 81"/>
                <a:gd name="T71" fmla="*/ 10 h 78"/>
                <a:gd name="T72" fmla="*/ 22 w 81"/>
                <a:gd name="T73" fmla="*/ 13 h 78"/>
                <a:gd name="T74" fmla="*/ 25 w 81"/>
                <a:gd name="T75" fmla="*/ 10 h 78"/>
                <a:gd name="T76" fmla="*/ 30 w 81"/>
                <a:gd name="T77" fmla="*/ 13 h 78"/>
                <a:gd name="T78" fmla="*/ 35 w 81"/>
                <a:gd name="T79" fmla="*/ 10 h 78"/>
                <a:gd name="T80" fmla="*/ 35 w 81"/>
                <a:gd name="T81" fmla="*/ 8 h 78"/>
                <a:gd name="T82" fmla="*/ 41 w 81"/>
                <a:gd name="T83" fmla="*/ 2 h 78"/>
                <a:gd name="T84" fmla="*/ 46 w 81"/>
                <a:gd name="T85" fmla="*/ 0 h 78"/>
                <a:gd name="T86" fmla="*/ 49 w 81"/>
                <a:gd name="T87" fmla="*/ 0 h 78"/>
                <a:gd name="T88" fmla="*/ 54 w 81"/>
                <a:gd name="T89" fmla="*/ 2 h 78"/>
                <a:gd name="T90" fmla="*/ 54 w 81"/>
                <a:gd name="T91" fmla="*/ 8 h 78"/>
                <a:gd name="T92" fmla="*/ 54 w 81"/>
                <a:gd name="T93" fmla="*/ 10 h 78"/>
                <a:gd name="T94" fmla="*/ 60 w 81"/>
                <a:gd name="T95" fmla="*/ 16 h 78"/>
                <a:gd name="T96" fmla="*/ 62 w 81"/>
                <a:gd name="T97" fmla="*/ 24 h 78"/>
                <a:gd name="T98" fmla="*/ 70 w 81"/>
                <a:gd name="T99" fmla="*/ 32 h 78"/>
                <a:gd name="T100" fmla="*/ 68 w 81"/>
                <a:gd name="T101" fmla="*/ 35 h 78"/>
                <a:gd name="T102" fmla="*/ 73 w 81"/>
                <a:gd name="T103" fmla="*/ 37 h 78"/>
                <a:gd name="T104" fmla="*/ 73 w 81"/>
                <a:gd name="T105" fmla="*/ 40 h 78"/>
                <a:gd name="T106" fmla="*/ 76 w 81"/>
                <a:gd name="T107" fmla="*/ 46 h 78"/>
                <a:gd name="T108" fmla="*/ 78 w 81"/>
                <a:gd name="T109" fmla="*/ 48 h 78"/>
                <a:gd name="T110" fmla="*/ 78 w 81"/>
                <a:gd name="T111" fmla="*/ 56 h 78"/>
                <a:gd name="T112" fmla="*/ 78 w 81"/>
                <a:gd name="T113" fmla="*/ 59 h 78"/>
                <a:gd name="T114" fmla="*/ 70 w 81"/>
                <a:gd name="T115" fmla="*/ 64 h 78"/>
                <a:gd name="T116" fmla="*/ 65 w 81"/>
                <a:gd name="T117" fmla="*/ 7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78">
                  <a:moveTo>
                    <a:pt x="65" y="70"/>
                  </a:moveTo>
                  <a:lnTo>
                    <a:pt x="65" y="70"/>
                  </a:lnTo>
                  <a:lnTo>
                    <a:pt x="57" y="70"/>
                  </a:lnTo>
                  <a:lnTo>
                    <a:pt x="54" y="70"/>
                  </a:lnTo>
                  <a:lnTo>
                    <a:pt x="54" y="70"/>
                  </a:lnTo>
                  <a:lnTo>
                    <a:pt x="49" y="73"/>
                  </a:lnTo>
                  <a:lnTo>
                    <a:pt x="46" y="73"/>
                  </a:lnTo>
                  <a:lnTo>
                    <a:pt x="46" y="73"/>
                  </a:lnTo>
                  <a:lnTo>
                    <a:pt x="43" y="73"/>
                  </a:lnTo>
                  <a:lnTo>
                    <a:pt x="41" y="73"/>
                  </a:lnTo>
                  <a:lnTo>
                    <a:pt x="41" y="73"/>
                  </a:lnTo>
                  <a:lnTo>
                    <a:pt x="38" y="73"/>
                  </a:lnTo>
                  <a:lnTo>
                    <a:pt x="35" y="73"/>
                  </a:lnTo>
                  <a:lnTo>
                    <a:pt x="35" y="73"/>
                  </a:lnTo>
                  <a:lnTo>
                    <a:pt x="33" y="75"/>
                  </a:lnTo>
                  <a:lnTo>
                    <a:pt x="30" y="75"/>
                  </a:lnTo>
                  <a:lnTo>
                    <a:pt x="30" y="75"/>
                  </a:lnTo>
                  <a:lnTo>
                    <a:pt x="25" y="78"/>
                  </a:lnTo>
                  <a:lnTo>
                    <a:pt x="25" y="78"/>
                  </a:lnTo>
                  <a:lnTo>
                    <a:pt x="27" y="75"/>
                  </a:lnTo>
                  <a:lnTo>
                    <a:pt x="27" y="75"/>
                  </a:lnTo>
                  <a:lnTo>
                    <a:pt x="25" y="75"/>
                  </a:lnTo>
                  <a:lnTo>
                    <a:pt x="25" y="75"/>
                  </a:lnTo>
                  <a:lnTo>
                    <a:pt x="25" y="73"/>
                  </a:lnTo>
                  <a:lnTo>
                    <a:pt x="25" y="70"/>
                  </a:lnTo>
                  <a:lnTo>
                    <a:pt x="25" y="70"/>
                  </a:lnTo>
                  <a:lnTo>
                    <a:pt x="22" y="73"/>
                  </a:lnTo>
                  <a:lnTo>
                    <a:pt x="19" y="73"/>
                  </a:lnTo>
                  <a:lnTo>
                    <a:pt x="19" y="70"/>
                  </a:lnTo>
                  <a:lnTo>
                    <a:pt x="19" y="70"/>
                  </a:lnTo>
                  <a:lnTo>
                    <a:pt x="19" y="70"/>
                  </a:lnTo>
                  <a:lnTo>
                    <a:pt x="16" y="70"/>
                  </a:lnTo>
                  <a:lnTo>
                    <a:pt x="16" y="67"/>
                  </a:lnTo>
                  <a:lnTo>
                    <a:pt x="16" y="67"/>
                  </a:lnTo>
                  <a:lnTo>
                    <a:pt x="16" y="64"/>
                  </a:lnTo>
                  <a:lnTo>
                    <a:pt x="16" y="64"/>
                  </a:lnTo>
                  <a:lnTo>
                    <a:pt x="16" y="64"/>
                  </a:lnTo>
                  <a:lnTo>
                    <a:pt x="14" y="62"/>
                  </a:lnTo>
                  <a:lnTo>
                    <a:pt x="14" y="62"/>
                  </a:lnTo>
                  <a:lnTo>
                    <a:pt x="14" y="59"/>
                  </a:lnTo>
                  <a:lnTo>
                    <a:pt x="14" y="59"/>
                  </a:lnTo>
                  <a:lnTo>
                    <a:pt x="14" y="59"/>
                  </a:lnTo>
                  <a:lnTo>
                    <a:pt x="14" y="56"/>
                  </a:lnTo>
                  <a:lnTo>
                    <a:pt x="14" y="56"/>
                  </a:lnTo>
                  <a:lnTo>
                    <a:pt x="14" y="56"/>
                  </a:lnTo>
                  <a:lnTo>
                    <a:pt x="14" y="56"/>
                  </a:lnTo>
                  <a:lnTo>
                    <a:pt x="14" y="56"/>
                  </a:lnTo>
                  <a:lnTo>
                    <a:pt x="14" y="54"/>
                  </a:lnTo>
                  <a:lnTo>
                    <a:pt x="14" y="54"/>
                  </a:lnTo>
                  <a:lnTo>
                    <a:pt x="14" y="54"/>
                  </a:lnTo>
                  <a:lnTo>
                    <a:pt x="16" y="54"/>
                  </a:lnTo>
                  <a:lnTo>
                    <a:pt x="16" y="54"/>
                  </a:lnTo>
                  <a:lnTo>
                    <a:pt x="16" y="54"/>
                  </a:lnTo>
                  <a:lnTo>
                    <a:pt x="14" y="51"/>
                  </a:lnTo>
                  <a:lnTo>
                    <a:pt x="16" y="51"/>
                  </a:lnTo>
                  <a:lnTo>
                    <a:pt x="16" y="51"/>
                  </a:lnTo>
                  <a:lnTo>
                    <a:pt x="19" y="51"/>
                  </a:lnTo>
                  <a:lnTo>
                    <a:pt x="19" y="51"/>
                  </a:lnTo>
                  <a:lnTo>
                    <a:pt x="19" y="51"/>
                  </a:lnTo>
                  <a:lnTo>
                    <a:pt x="22" y="48"/>
                  </a:lnTo>
                  <a:lnTo>
                    <a:pt x="22" y="48"/>
                  </a:lnTo>
                  <a:lnTo>
                    <a:pt x="22" y="48"/>
                  </a:lnTo>
                  <a:lnTo>
                    <a:pt x="22" y="46"/>
                  </a:lnTo>
                  <a:lnTo>
                    <a:pt x="25" y="48"/>
                  </a:lnTo>
                  <a:lnTo>
                    <a:pt x="25" y="48"/>
                  </a:lnTo>
                  <a:lnTo>
                    <a:pt x="25" y="48"/>
                  </a:lnTo>
                  <a:lnTo>
                    <a:pt x="27" y="46"/>
                  </a:lnTo>
                  <a:lnTo>
                    <a:pt x="27" y="46"/>
                  </a:lnTo>
                  <a:lnTo>
                    <a:pt x="30" y="46"/>
                  </a:lnTo>
                  <a:lnTo>
                    <a:pt x="30" y="46"/>
                  </a:lnTo>
                  <a:lnTo>
                    <a:pt x="33" y="43"/>
                  </a:lnTo>
                  <a:lnTo>
                    <a:pt x="33" y="43"/>
                  </a:lnTo>
                  <a:lnTo>
                    <a:pt x="35" y="40"/>
                  </a:lnTo>
                  <a:lnTo>
                    <a:pt x="35" y="40"/>
                  </a:lnTo>
                  <a:lnTo>
                    <a:pt x="38" y="40"/>
                  </a:lnTo>
                  <a:lnTo>
                    <a:pt x="38" y="40"/>
                  </a:lnTo>
                  <a:lnTo>
                    <a:pt x="38" y="40"/>
                  </a:lnTo>
                  <a:lnTo>
                    <a:pt x="38" y="40"/>
                  </a:lnTo>
                  <a:lnTo>
                    <a:pt x="38" y="37"/>
                  </a:lnTo>
                  <a:lnTo>
                    <a:pt x="38" y="37"/>
                  </a:lnTo>
                  <a:lnTo>
                    <a:pt x="35" y="35"/>
                  </a:lnTo>
                  <a:lnTo>
                    <a:pt x="35" y="35"/>
                  </a:lnTo>
                  <a:lnTo>
                    <a:pt x="30" y="35"/>
                  </a:lnTo>
                  <a:lnTo>
                    <a:pt x="30" y="35"/>
                  </a:lnTo>
                  <a:lnTo>
                    <a:pt x="27" y="32"/>
                  </a:lnTo>
                  <a:lnTo>
                    <a:pt x="27" y="32"/>
                  </a:lnTo>
                  <a:lnTo>
                    <a:pt x="25" y="29"/>
                  </a:lnTo>
                  <a:lnTo>
                    <a:pt x="25" y="29"/>
                  </a:lnTo>
                  <a:lnTo>
                    <a:pt x="25" y="27"/>
                  </a:lnTo>
                  <a:lnTo>
                    <a:pt x="22" y="24"/>
                  </a:lnTo>
                  <a:lnTo>
                    <a:pt x="22" y="24"/>
                  </a:lnTo>
                  <a:lnTo>
                    <a:pt x="22" y="21"/>
                  </a:lnTo>
                  <a:lnTo>
                    <a:pt x="22" y="19"/>
                  </a:lnTo>
                  <a:lnTo>
                    <a:pt x="22" y="19"/>
                  </a:lnTo>
                  <a:lnTo>
                    <a:pt x="19" y="19"/>
                  </a:lnTo>
                  <a:lnTo>
                    <a:pt x="16" y="16"/>
                  </a:lnTo>
                  <a:lnTo>
                    <a:pt x="16" y="16"/>
                  </a:lnTo>
                  <a:lnTo>
                    <a:pt x="8" y="13"/>
                  </a:lnTo>
                  <a:lnTo>
                    <a:pt x="6" y="13"/>
                  </a:lnTo>
                  <a:lnTo>
                    <a:pt x="0" y="10"/>
                  </a:lnTo>
                  <a:lnTo>
                    <a:pt x="0" y="10"/>
                  </a:lnTo>
                  <a:lnTo>
                    <a:pt x="3" y="8"/>
                  </a:lnTo>
                  <a:lnTo>
                    <a:pt x="3" y="8"/>
                  </a:lnTo>
                  <a:lnTo>
                    <a:pt x="3" y="8"/>
                  </a:lnTo>
                  <a:lnTo>
                    <a:pt x="3" y="5"/>
                  </a:lnTo>
                  <a:lnTo>
                    <a:pt x="6" y="8"/>
                  </a:lnTo>
                  <a:lnTo>
                    <a:pt x="6" y="8"/>
                  </a:lnTo>
                  <a:lnTo>
                    <a:pt x="11" y="10"/>
                  </a:lnTo>
                  <a:lnTo>
                    <a:pt x="16" y="10"/>
                  </a:lnTo>
                  <a:lnTo>
                    <a:pt x="16" y="10"/>
                  </a:lnTo>
                  <a:lnTo>
                    <a:pt x="22" y="13"/>
                  </a:lnTo>
                  <a:lnTo>
                    <a:pt x="25" y="13"/>
                  </a:lnTo>
                  <a:lnTo>
                    <a:pt x="25" y="13"/>
                  </a:lnTo>
                  <a:lnTo>
                    <a:pt x="25" y="10"/>
                  </a:lnTo>
                  <a:lnTo>
                    <a:pt x="27" y="10"/>
                  </a:lnTo>
                  <a:lnTo>
                    <a:pt x="27" y="10"/>
                  </a:lnTo>
                  <a:lnTo>
                    <a:pt x="30" y="13"/>
                  </a:lnTo>
                  <a:lnTo>
                    <a:pt x="33" y="13"/>
                  </a:lnTo>
                  <a:lnTo>
                    <a:pt x="33" y="13"/>
                  </a:lnTo>
                  <a:lnTo>
                    <a:pt x="35" y="10"/>
                  </a:lnTo>
                  <a:lnTo>
                    <a:pt x="35" y="10"/>
                  </a:lnTo>
                  <a:lnTo>
                    <a:pt x="38" y="10"/>
                  </a:lnTo>
                  <a:lnTo>
                    <a:pt x="35" y="8"/>
                  </a:lnTo>
                  <a:lnTo>
                    <a:pt x="35" y="8"/>
                  </a:lnTo>
                  <a:lnTo>
                    <a:pt x="38" y="5"/>
                  </a:lnTo>
                  <a:lnTo>
                    <a:pt x="41" y="2"/>
                  </a:lnTo>
                  <a:lnTo>
                    <a:pt x="41" y="2"/>
                  </a:lnTo>
                  <a:lnTo>
                    <a:pt x="43" y="2"/>
                  </a:lnTo>
                  <a:lnTo>
                    <a:pt x="46" y="0"/>
                  </a:lnTo>
                  <a:lnTo>
                    <a:pt x="46" y="0"/>
                  </a:lnTo>
                  <a:lnTo>
                    <a:pt x="49" y="0"/>
                  </a:lnTo>
                  <a:lnTo>
                    <a:pt x="49" y="0"/>
                  </a:lnTo>
                  <a:lnTo>
                    <a:pt x="49" y="0"/>
                  </a:lnTo>
                  <a:lnTo>
                    <a:pt x="52" y="2"/>
                  </a:lnTo>
                  <a:lnTo>
                    <a:pt x="54" y="2"/>
                  </a:lnTo>
                  <a:lnTo>
                    <a:pt x="54" y="2"/>
                  </a:lnTo>
                  <a:lnTo>
                    <a:pt x="54" y="5"/>
                  </a:lnTo>
                  <a:lnTo>
                    <a:pt x="54" y="8"/>
                  </a:lnTo>
                  <a:lnTo>
                    <a:pt x="54" y="8"/>
                  </a:lnTo>
                  <a:lnTo>
                    <a:pt x="54" y="10"/>
                  </a:lnTo>
                  <a:lnTo>
                    <a:pt x="54" y="10"/>
                  </a:lnTo>
                  <a:lnTo>
                    <a:pt x="57" y="13"/>
                  </a:lnTo>
                  <a:lnTo>
                    <a:pt x="60" y="16"/>
                  </a:lnTo>
                  <a:lnTo>
                    <a:pt x="60" y="16"/>
                  </a:lnTo>
                  <a:lnTo>
                    <a:pt x="62" y="19"/>
                  </a:lnTo>
                  <a:lnTo>
                    <a:pt x="62" y="21"/>
                  </a:lnTo>
                  <a:lnTo>
                    <a:pt x="62" y="24"/>
                  </a:lnTo>
                  <a:lnTo>
                    <a:pt x="65" y="27"/>
                  </a:lnTo>
                  <a:lnTo>
                    <a:pt x="65" y="27"/>
                  </a:lnTo>
                  <a:lnTo>
                    <a:pt x="70" y="32"/>
                  </a:lnTo>
                  <a:lnTo>
                    <a:pt x="68" y="32"/>
                  </a:lnTo>
                  <a:lnTo>
                    <a:pt x="68" y="32"/>
                  </a:lnTo>
                  <a:lnTo>
                    <a:pt x="68" y="35"/>
                  </a:lnTo>
                  <a:lnTo>
                    <a:pt x="70" y="37"/>
                  </a:lnTo>
                  <a:lnTo>
                    <a:pt x="70" y="37"/>
                  </a:lnTo>
                  <a:lnTo>
                    <a:pt x="73" y="37"/>
                  </a:lnTo>
                  <a:lnTo>
                    <a:pt x="70" y="37"/>
                  </a:lnTo>
                  <a:lnTo>
                    <a:pt x="70" y="40"/>
                  </a:lnTo>
                  <a:lnTo>
                    <a:pt x="73" y="40"/>
                  </a:lnTo>
                  <a:lnTo>
                    <a:pt x="73" y="40"/>
                  </a:lnTo>
                  <a:lnTo>
                    <a:pt x="76" y="43"/>
                  </a:lnTo>
                  <a:lnTo>
                    <a:pt x="76" y="46"/>
                  </a:lnTo>
                  <a:lnTo>
                    <a:pt x="73" y="46"/>
                  </a:lnTo>
                  <a:lnTo>
                    <a:pt x="78" y="48"/>
                  </a:lnTo>
                  <a:lnTo>
                    <a:pt x="78" y="48"/>
                  </a:lnTo>
                  <a:lnTo>
                    <a:pt x="81" y="51"/>
                  </a:lnTo>
                  <a:lnTo>
                    <a:pt x="81" y="51"/>
                  </a:lnTo>
                  <a:lnTo>
                    <a:pt x="78" y="56"/>
                  </a:lnTo>
                  <a:lnTo>
                    <a:pt x="78" y="56"/>
                  </a:lnTo>
                  <a:lnTo>
                    <a:pt x="78" y="56"/>
                  </a:lnTo>
                  <a:lnTo>
                    <a:pt x="78" y="59"/>
                  </a:lnTo>
                  <a:lnTo>
                    <a:pt x="78" y="59"/>
                  </a:lnTo>
                  <a:lnTo>
                    <a:pt x="70" y="64"/>
                  </a:lnTo>
                  <a:lnTo>
                    <a:pt x="70" y="64"/>
                  </a:lnTo>
                  <a:lnTo>
                    <a:pt x="68" y="67"/>
                  </a:lnTo>
                  <a:lnTo>
                    <a:pt x="65" y="70"/>
                  </a:lnTo>
                  <a:lnTo>
                    <a:pt x="65" y="70"/>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1"/>
            <p:cNvSpPr>
              <a:spLocks/>
            </p:cNvSpPr>
            <p:nvPr/>
          </p:nvSpPr>
          <p:spPr bwMode="auto">
            <a:xfrm>
              <a:off x="2228851" y="3552825"/>
              <a:ext cx="131763" cy="163512"/>
            </a:xfrm>
            <a:custGeom>
              <a:avLst/>
              <a:gdLst>
                <a:gd name="T0" fmla="*/ 64 w 83"/>
                <a:gd name="T1" fmla="*/ 3 h 103"/>
                <a:gd name="T2" fmla="*/ 78 w 83"/>
                <a:gd name="T3" fmla="*/ 9 h 103"/>
                <a:gd name="T4" fmla="*/ 78 w 83"/>
                <a:gd name="T5" fmla="*/ 14 h 103"/>
                <a:gd name="T6" fmla="*/ 83 w 83"/>
                <a:gd name="T7" fmla="*/ 22 h 103"/>
                <a:gd name="T8" fmla="*/ 81 w 83"/>
                <a:gd name="T9" fmla="*/ 25 h 103"/>
                <a:gd name="T10" fmla="*/ 75 w 83"/>
                <a:gd name="T11" fmla="*/ 22 h 103"/>
                <a:gd name="T12" fmla="*/ 70 w 83"/>
                <a:gd name="T13" fmla="*/ 25 h 103"/>
                <a:gd name="T14" fmla="*/ 67 w 83"/>
                <a:gd name="T15" fmla="*/ 27 h 103"/>
                <a:gd name="T16" fmla="*/ 64 w 83"/>
                <a:gd name="T17" fmla="*/ 36 h 103"/>
                <a:gd name="T18" fmla="*/ 59 w 83"/>
                <a:gd name="T19" fmla="*/ 38 h 103"/>
                <a:gd name="T20" fmla="*/ 54 w 83"/>
                <a:gd name="T21" fmla="*/ 41 h 103"/>
                <a:gd name="T22" fmla="*/ 45 w 83"/>
                <a:gd name="T23" fmla="*/ 44 h 103"/>
                <a:gd name="T24" fmla="*/ 43 w 83"/>
                <a:gd name="T25" fmla="*/ 44 h 103"/>
                <a:gd name="T26" fmla="*/ 43 w 83"/>
                <a:gd name="T27" fmla="*/ 52 h 103"/>
                <a:gd name="T28" fmla="*/ 45 w 83"/>
                <a:gd name="T29" fmla="*/ 60 h 103"/>
                <a:gd name="T30" fmla="*/ 48 w 83"/>
                <a:gd name="T31" fmla="*/ 60 h 103"/>
                <a:gd name="T32" fmla="*/ 56 w 83"/>
                <a:gd name="T33" fmla="*/ 65 h 103"/>
                <a:gd name="T34" fmla="*/ 51 w 83"/>
                <a:gd name="T35" fmla="*/ 68 h 103"/>
                <a:gd name="T36" fmla="*/ 51 w 83"/>
                <a:gd name="T37" fmla="*/ 68 h 103"/>
                <a:gd name="T38" fmla="*/ 51 w 83"/>
                <a:gd name="T39" fmla="*/ 73 h 103"/>
                <a:gd name="T40" fmla="*/ 48 w 83"/>
                <a:gd name="T41" fmla="*/ 71 h 103"/>
                <a:gd name="T42" fmla="*/ 40 w 83"/>
                <a:gd name="T43" fmla="*/ 73 h 103"/>
                <a:gd name="T44" fmla="*/ 43 w 83"/>
                <a:gd name="T45" fmla="*/ 76 h 103"/>
                <a:gd name="T46" fmla="*/ 43 w 83"/>
                <a:gd name="T47" fmla="*/ 81 h 103"/>
                <a:gd name="T48" fmla="*/ 43 w 83"/>
                <a:gd name="T49" fmla="*/ 92 h 103"/>
                <a:gd name="T50" fmla="*/ 37 w 83"/>
                <a:gd name="T51" fmla="*/ 98 h 103"/>
                <a:gd name="T52" fmla="*/ 32 w 83"/>
                <a:gd name="T53" fmla="*/ 98 h 103"/>
                <a:gd name="T54" fmla="*/ 29 w 83"/>
                <a:gd name="T55" fmla="*/ 103 h 103"/>
                <a:gd name="T56" fmla="*/ 21 w 83"/>
                <a:gd name="T57" fmla="*/ 103 h 103"/>
                <a:gd name="T58" fmla="*/ 16 w 83"/>
                <a:gd name="T59" fmla="*/ 98 h 103"/>
                <a:gd name="T60" fmla="*/ 16 w 83"/>
                <a:gd name="T61" fmla="*/ 92 h 103"/>
                <a:gd name="T62" fmla="*/ 10 w 83"/>
                <a:gd name="T63" fmla="*/ 87 h 103"/>
                <a:gd name="T64" fmla="*/ 8 w 83"/>
                <a:gd name="T65" fmla="*/ 84 h 103"/>
                <a:gd name="T66" fmla="*/ 5 w 83"/>
                <a:gd name="T67" fmla="*/ 81 h 103"/>
                <a:gd name="T68" fmla="*/ 2 w 83"/>
                <a:gd name="T69" fmla="*/ 76 h 103"/>
                <a:gd name="T70" fmla="*/ 5 w 83"/>
                <a:gd name="T71" fmla="*/ 73 h 103"/>
                <a:gd name="T72" fmla="*/ 5 w 83"/>
                <a:gd name="T73" fmla="*/ 65 h 103"/>
                <a:gd name="T74" fmla="*/ 8 w 83"/>
                <a:gd name="T75" fmla="*/ 57 h 103"/>
                <a:gd name="T76" fmla="*/ 10 w 83"/>
                <a:gd name="T77" fmla="*/ 52 h 103"/>
                <a:gd name="T78" fmla="*/ 5 w 83"/>
                <a:gd name="T79" fmla="*/ 41 h 103"/>
                <a:gd name="T80" fmla="*/ 5 w 83"/>
                <a:gd name="T81" fmla="*/ 38 h 103"/>
                <a:gd name="T82" fmla="*/ 16 w 83"/>
                <a:gd name="T83" fmla="*/ 30 h 103"/>
                <a:gd name="T84" fmla="*/ 18 w 83"/>
                <a:gd name="T85" fmla="*/ 25 h 103"/>
                <a:gd name="T86" fmla="*/ 21 w 83"/>
                <a:gd name="T87" fmla="*/ 17 h 103"/>
                <a:gd name="T88" fmla="*/ 27 w 83"/>
                <a:gd name="T89" fmla="*/ 14 h 103"/>
                <a:gd name="T90" fmla="*/ 40 w 83"/>
                <a:gd name="T91" fmla="*/ 3 h 103"/>
                <a:gd name="T92" fmla="*/ 45 w 83"/>
                <a:gd name="T93" fmla="*/ 3 h 103"/>
                <a:gd name="T94" fmla="*/ 56 w 83"/>
                <a:gd name="T9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 h="103">
                  <a:moveTo>
                    <a:pt x="56" y="0"/>
                  </a:moveTo>
                  <a:lnTo>
                    <a:pt x="56" y="0"/>
                  </a:lnTo>
                  <a:lnTo>
                    <a:pt x="62" y="3"/>
                  </a:lnTo>
                  <a:lnTo>
                    <a:pt x="64" y="3"/>
                  </a:lnTo>
                  <a:lnTo>
                    <a:pt x="72" y="6"/>
                  </a:lnTo>
                  <a:lnTo>
                    <a:pt x="72" y="6"/>
                  </a:lnTo>
                  <a:lnTo>
                    <a:pt x="75" y="9"/>
                  </a:lnTo>
                  <a:lnTo>
                    <a:pt x="78" y="9"/>
                  </a:lnTo>
                  <a:lnTo>
                    <a:pt x="78" y="9"/>
                  </a:lnTo>
                  <a:lnTo>
                    <a:pt x="78" y="11"/>
                  </a:lnTo>
                  <a:lnTo>
                    <a:pt x="78" y="14"/>
                  </a:lnTo>
                  <a:lnTo>
                    <a:pt x="78" y="14"/>
                  </a:lnTo>
                  <a:lnTo>
                    <a:pt x="81" y="17"/>
                  </a:lnTo>
                  <a:lnTo>
                    <a:pt x="81" y="19"/>
                  </a:lnTo>
                  <a:lnTo>
                    <a:pt x="81" y="19"/>
                  </a:lnTo>
                  <a:lnTo>
                    <a:pt x="83" y="22"/>
                  </a:lnTo>
                  <a:lnTo>
                    <a:pt x="83" y="22"/>
                  </a:lnTo>
                  <a:lnTo>
                    <a:pt x="81" y="22"/>
                  </a:lnTo>
                  <a:lnTo>
                    <a:pt x="81" y="25"/>
                  </a:lnTo>
                  <a:lnTo>
                    <a:pt x="81" y="25"/>
                  </a:lnTo>
                  <a:lnTo>
                    <a:pt x="81" y="25"/>
                  </a:lnTo>
                  <a:lnTo>
                    <a:pt x="78" y="25"/>
                  </a:lnTo>
                  <a:lnTo>
                    <a:pt x="75" y="22"/>
                  </a:lnTo>
                  <a:lnTo>
                    <a:pt x="75" y="22"/>
                  </a:lnTo>
                  <a:lnTo>
                    <a:pt x="72" y="22"/>
                  </a:lnTo>
                  <a:lnTo>
                    <a:pt x="72" y="25"/>
                  </a:lnTo>
                  <a:lnTo>
                    <a:pt x="72" y="25"/>
                  </a:lnTo>
                  <a:lnTo>
                    <a:pt x="70" y="25"/>
                  </a:lnTo>
                  <a:lnTo>
                    <a:pt x="67" y="25"/>
                  </a:lnTo>
                  <a:lnTo>
                    <a:pt x="67" y="25"/>
                  </a:lnTo>
                  <a:lnTo>
                    <a:pt x="67" y="27"/>
                  </a:lnTo>
                  <a:lnTo>
                    <a:pt x="67" y="27"/>
                  </a:lnTo>
                  <a:lnTo>
                    <a:pt x="70" y="27"/>
                  </a:lnTo>
                  <a:lnTo>
                    <a:pt x="67" y="30"/>
                  </a:lnTo>
                  <a:lnTo>
                    <a:pt x="67" y="30"/>
                  </a:lnTo>
                  <a:lnTo>
                    <a:pt x="64" y="36"/>
                  </a:lnTo>
                  <a:lnTo>
                    <a:pt x="64" y="36"/>
                  </a:lnTo>
                  <a:lnTo>
                    <a:pt x="62" y="36"/>
                  </a:lnTo>
                  <a:lnTo>
                    <a:pt x="59" y="38"/>
                  </a:lnTo>
                  <a:lnTo>
                    <a:pt x="59" y="38"/>
                  </a:lnTo>
                  <a:lnTo>
                    <a:pt x="56" y="38"/>
                  </a:lnTo>
                  <a:lnTo>
                    <a:pt x="56" y="41"/>
                  </a:lnTo>
                  <a:lnTo>
                    <a:pt x="56" y="41"/>
                  </a:lnTo>
                  <a:lnTo>
                    <a:pt x="54" y="41"/>
                  </a:lnTo>
                  <a:lnTo>
                    <a:pt x="48" y="41"/>
                  </a:lnTo>
                  <a:lnTo>
                    <a:pt x="48" y="41"/>
                  </a:lnTo>
                  <a:lnTo>
                    <a:pt x="48" y="44"/>
                  </a:lnTo>
                  <a:lnTo>
                    <a:pt x="45" y="44"/>
                  </a:lnTo>
                  <a:lnTo>
                    <a:pt x="45" y="44"/>
                  </a:lnTo>
                  <a:lnTo>
                    <a:pt x="45" y="44"/>
                  </a:lnTo>
                  <a:lnTo>
                    <a:pt x="45" y="44"/>
                  </a:lnTo>
                  <a:lnTo>
                    <a:pt x="43" y="44"/>
                  </a:lnTo>
                  <a:lnTo>
                    <a:pt x="43" y="44"/>
                  </a:lnTo>
                  <a:lnTo>
                    <a:pt x="43" y="44"/>
                  </a:lnTo>
                  <a:lnTo>
                    <a:pt x="43" y="52"/>
                  </a:lnTo>
                  <a:lnTo>
                    <a:pt x="43" y="52"/>
                  </a:lnTo>
                  <a:lnTo>
                    <a:pt x="43" y="54"/>
                  </a:lnTo>
                  <a:lnTo>
                    <a:pt x="43" y="57"/>
                  </a:lnTo>
                  <a:lnTo>
                    <a:pt x="45" y="60"/>
                  </a:lnTo>
                  <a:lnTo>
                    <a:pt x="45" y="60"/>
                  </a:lnTo>
                  <a:lnTo>
                    <a:pt x="48" y="63"/>
                  </a:lnTo>
                  <a:lnTo>
                    <a:pt x="48" y="60"/>
                  </a:lnTo>
                  <a:lnTo>
                    <a:pt x="48" y="60"/>
                  </a:lnTo>
                  <a:lnTo>
                    <a:pt x="48" y="60"/>
                  </a:lnTo>
                  <a:lnTo>
                    <a:pt x="54" y="63"/>
                  </a:lnTo>
                  <a:lnTo>
                    <a:pt x="54" y="63"/>
                  </a:lnTo>
                  <a:lnTo>
                    <a:pt x="56" y="65"/>
                  </a:lnTo>
                  <a:lnTo>
                    <a:pt x="56" y="65"/>
                  </a:lnTo>
                  <a:lnTo>
                    <a:pt x="56" y="65"/>
                  </a:lnTo>
                  <a:lnTo>
                    <a:pt x="54" y="68"/>
                  </a:lnTo>
                  <a:lnTo>
                    <a:pt x="51" y="68"/>
                  </a:lnTo>
                  <a:lnTo>
                    <a:pt x="51" y="68"/>
                  </a:lnTo>
                  <a:lnTo>
                    <a:pt x="48" y="65"/>
                  </a:lnTo>
                  <a:lnTo>
                    <a:pt x="45" y="65"/>
                  </a:lnTo>
                  <a:lnTo>
                    <a:pt x="45" y="65"/>
                  </a:lnTo>
                  <a:lnTo>
                    <a:pt x="51" y="68"/>
                  </a:lnTo>
                  <a:lnTo>
                    <a:pt x="56" y="68"/>
                  </a:lnTo>
                  <a:lnTo>
                    <a:pt x="56" y="68"/>
                  </a:lnTo>
                  <a:lnTo>
                    <a:pt x="54" y="71"/>
                  </a:lnTo>
                  <a:lnTo>
                    <a:pt x="51" y="73"/>
                  </a:lnTo>
                  <a:lnTo>
                    <a:pt x="51" y="73"/>
                  </a:lnTo>
                  <a:lnTo>
                    <a:pt x="48" y="73"/>
                  </a:lnTo>
                  <a:lnTo>
                    <a:pt x="48" y="71"/>
                  </a:lnTo>
                  <a:lnTo>
                    <a:pt x="48" y="71"/>
                  </a:lnTo>
                  <a:lnTo>
                    <a:pt x="48" y="73"/>
                  </a:lnTo>
                  <a:lnTo>
                    <a:pt x="45" y="73"/>
                  </a:lnTo>
                  <a:lnTo>
                    <a:pt x="40" y="73"/>
                  </a:lnTo>
                  <a:lnTo>
                    <a:pt x="40" y="73"/>
                  </a:lnTo>
                  <a:lnTo>
                    <a:pt x="43" y="73"/>
                  </a:lnTo>
                  <a:lnTo>
                    <a:pt x="43" y="76"/>
                  </a:lnTo>
                  <a:lnTo>
                    <a:pt x="43" y="76"/>
                  </a:lnTo>
                  <a:lnTo>
                    <a:pt x="43" y="76"/>
                  </a:lnTo>
                  <a:lnTo>
                    <a:pt x="43" y="79"/>
                  </a:lnTo>
                  <a:lnTo>
                    <a:pt x="43" y="79"/>
                  </a:lnTo>
                  <a:lnTo>
                    <a:pt x="43" y="81"/>
                  </a:lnTo>
                  <a:lnTo>
                    <a:pt x="43" y="81"/>
                  </a:lnTo>
                  <a:lnTo>
                    <a:pt x="43" y="84"/>
                  </a:lnTo>
                  <a:lnTo>
                    <a:pt x="43" y="84"/>
                  </a:lnTo>
                  <a:lnTo>
                    <a:pt x="43" y="89"/>
                  </a:lnTo>
                  <a:lnTo>
                    <a:pt x="43" y="92"/>
                  </a:lnTo>
                  <a:lnTo>
                    <a:pt x="43" y="92"/>
                  </a:lnTo>
                  <a:lnTo>
                    <a:pt x="40" y="95"/>
                  </a:lnTo>
                  <a:lnTo>
                    <a:pt x="37" y="98"/>
                  </a:lnTo>
                  <a:lnTo>
                    <a:pt x="37" y="98"/>
                  </a:lnTo>
                  <a:lnTo>
                    <a:pt x="35" y="98"/>
                  </a:lnTo>
                  <a:lnTo>
                    <a:pt x="32" y="98"/>
                  </a:lnTo>
                  <a:lnTo>
                    <a:pt x="32" y="98"/>
                  </a:lnTo>
                  <a:lnTo>
                    <a:pt x="32" y="98"/>
                  </a:lnTo>
                  <a:lnTo>
                    <a:pt x="29" y="100"/>
                  </a:lnTo>
                  <a:lnTo>
                    <a:pt x="29" y="100"/>
                  </a:lnTo>
                  <a:lnTo>
                    <a:pt x="29" y="100"/>
                  </a:lnTo>
                  <a:lnTo>
                    <a:pt x="29" y="103"/>
                  </a:lnTo>
                  <a:lnTo>
                    <a:pt x="29" y="103"/>
                  </a:lnTo>
                  <a:lnTo>
                    <a:pt x="27" y="103"/>
                  </a:lnTo>
                  <a:lnTo>
                    <a:pt x="21" y="103"/>
                  </a:lnTo>
                  <a:lnTo>
                    <a:pt x="21" y="103"/>
                  </a:lnTo>
                  <a:lnTo>
                    <a:pt x="18" y="103"/>
                  </a:lnTo>
                  <a:lnTo>
                    <a:pt x="18" y="103"/>
                  </a:lnTo>
                  <a:lnTo>
                    <a:pt x="16" y="98"/>
                  </a:lnTo>
                  <a:lnTo>
                    <a:pt x="16" y="98"/>
                  </a:lnTo>
                  <a:lnTo>
                    <a:pt x="13" y="95"/>
                  </a:lnTo>
                  <a:lnTo>
                    <a:pt x="13" y="95"/>
                  </a:lnTo>
                  <a:lnTo>
                    <a:pt x="16" y="95"/>
                  </a:lnTo>
                  <a:lnTo>
                    <a:pt x="16" y="92"/>
                  </a:lnTo>
                  <a:lnTo>
                    <a:pt x="16" y="92"/>
                  </a:lnTo>
                  <a:lnTo>
                    <a:pt x="13" y="89"/>
                  </a:lnTo>
                  <a:lnTo>
                    <a:pt x="13" y="89"/>
                  </a:lnTo>
                  <a:lnTo>
                    <a:pt x="10" y="87"/>
                  </a:lnTo>
                  <a:lnTo>
                    <a:pt x="8" y="84"/>
                  </a:lnTo>
                  <a:lnTo>
                    <a:pt x="8" y="84"/>
                  </a:lnTo>
                  <a:lnTo>
                    <a:pt x="8" y="84"/>
                  </a:lnTo>
                  <a:lnTo>
                    <a:pt x="8" y="84"/>
                  </a:lnTo>
                  <a:lnTo>
                    <a:pt x="8" y="81"/>
                  </a:lnTo>
                  <a:lnTo>
                    <a:pt x="8" y="81"/>
                  </a:lnTo>
                  <a:lnTo>
                    <a:pt x="5" y="81"/>
                  </a:lnTo>
                  <a:lnTo>
                    <a:pt x="5" y="81"/>
                  </a:lnTo>
                  <a:lnTo>
                    <a:pt x="5" y="81"/>
                  </a:lnTo>
                  <a:lnTo>
                    <a:pt x="5" y="79"/>
                  </a:lnTo>
                  <a:lnTo>
                    <a:pt x="2" y="76"/>
                  </a:lnTo>
                  <a:lnTo>
                    <a:pt x="2" y="76"/>
                  </a:lnTo>
                  <a:lnTo>
                    <a:pt x="0" y="73"/>
                  </a:lnTo>
                  <a:lnTo>
                    <a:pt x="2" y="73"/>
                  </a:lnTo>
                  <a:lnTo>
                    <a:pt x="2" y="73"/>
                  </a:lnTo>
                  <a:lnTo>
                    <a:pt x="5" y="73"/>
                  </a:lnTo>
                  <a:lnTo>
                    <a:pt x="2" y="71"/>
                  </a:lnTo>
                  <a:lnTo>
                    <a:pt x="2" y="71"/>
                  </a:lnTo>
                  <a:lnTo>
                    <a:pt x="2" y="68"/>
                  </a:lnTo>
                  <a:lnTo>
                    <a:pt x="5" y="65"/>
                  </a:lnTo>
                  <a:lnTo>
                    <a:pt x="5" y="65"/>
                  </a:lnTo>
                  <a:lnTo>
                    <a:pt x="5" y="63"/>
                  </a:lnTo>
                  <a:lnTo>
                    <a:pt x="8" y="60"/>
                  </a:lnTo>
                  <a:lnTo>
                    <a:pt x="8" y="57"/>
                  </a:lnTo>
                  <a:lnTo>
                    <a:pt x="8" y="57"/>
                  </a:lnTo>
                  <a:lnTo>
                    <a:pt x="8" y="54"/>
                  </a:lnTo>
                  <a:lnTo>
                    <a:pt x="10" y="52"/>
                  </a:lnTo>
                  <a:lnTo>
                    <a:pt x="10" y="52"/>
                  </a:lnTo>
                  <a:lnTo>
                    <a:pt x="8" y="52"/>
                  </a:lnTo>
                  <a:lnTo>
                    <a:pt x="8" y="49"/>
                  </a:lnTo>
                  <a:lnTo>
                    <a:pt x="8" y="49"/>
                  </a:lnTo>
                  <a:lnTo>
                    <a:pt x="5" y="41"/>
                  </a:lnTo>
                  <a:lnTo>
                    <a:pt x="5" y="41"/>
                  </a:lnTo>
                  <a:lnTo>
                    <a:pt x="5" y="38"/>
                  </a:lnTo>
                  <a:lnTo>
                    <a:pt x="5" y="38"/>
                  </a:lnTo>
                  <a:lnTo>
                    <a:pt x="5" y="38"/>
                  </a:lnTo>
                  <a:lnTo>
                    <a:pt x="8" y="36"/>
                  </a:lnTo>
                  <a:lnTo>
                    <a:pt x="10" y="33"/>
                  </a:lnTo>
                  <a:lnTo>
                    <a:pt x="10" y="33"/>
                  </a:lnTo>
                  <a:lnTo>
                    <a:pt x="16" y="30"/>
                  </a:lnTo>
                  <a:lnTo>
                    <a:pt x="16" y="30"/>
                  </a:lnTo>
                  <a:lnTo>
                    <a:pt x="18" y="30"/>
                  </a:lnTo>
                  <a:lnTo>
                    <a:pt x="18" y="27"/>
                  </a:lnTo>
                  <a:lnTo>
                    <a:pt x="18" y="25"/>
                  </a:lnTo>
                  <a:lnTo>
                    <a:pt x="18" y="25"/>
                  </a:lnTo>
                  <a:lnTo>
                    <a:pt x="21" y="19"/>
                  </a:lnTo>
                  <a:lnTo>
                    <a:pt x="21" y="17"/>
                  </a:lnTo>
                  <a:lnTo>
                    <a:pt x="21" y="17"/>
                  </a:lnTo>
                  <a:lnTo>
                    <a:pt x="24" y="17"/>
                  </a:lnTo>
                  <a:lnTo>
                    <a:pt x="27" y="17"/>
                  </a:lnTo>
                  <a:lnTo>
                    <a:pt x="27" y="17"/>
                  </a:lnTo>
                  <a:lnTo>
                    <a:pt x="27" y="14"/>
                  </a:lnTo>
                  <a:lnTo>
                    <a:pt x="29" y="11"/>
                  </a:lnTo>
                  <a:lnTo>
                    <a:pt x="32" y="9"/>
                  </a:lnTo>
                  <a:lnTo>
                    <a:pt x="32" y="9"/>
                  </a:lnTo>
                  <a:lnTo>
                    <a:pt x="40" y="3"/>
                  </a:lnTo>
                  <a:lnTo>
                    <a:pt x="40" y="3"/>
                  </a:lnTo>
                  <a:lnTo>
                    <a:pt x="43" y="3"/>
                  </a:lnTo>
                  <a:lnTo>
                    <a:pt x="45" y="3"/>
                  </a:lnTo>
                  <a:lnTo>
                    <a:pt x="45" y="3"/>
                  </a:lnTo>
                  <a:lnTo>
                    <a:pt x="48" y="3"/>
                  </a:lnTo>
                  <a:lnTo>
                    <a:pt x="48" y="3"/>
                  </a:lnTo>
                  <a:lnTo>
                    <a:pt x="56" y="0"/>
                  </a:lnTo>
                  <a:lnTo>
                    <a:pt x="56" y="0"/>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2"/>
            <p:cNvSpPr>
              <a:spLocks/>
            </p:cNvSpPr>
            <p:nvPr/>
          </p:nvSpPr>
          <p:spPr bwMode="auto">
            <a:xfrm>
              <a:off x="2159001" y="3527425"/>
              <a:ext cx="257175" cy="158750"/>
            </a:xfrm>
            <a:custGeom>
              <a:avLst/>
              <a:gdLst>
                <a:gd name="T0" fmla="*/ 41 w 162"/>
                <a:gd name="T1" fmla="*/ 87 h 100"/>
                <a:gd name="T2" fmla="*/ 41 w 162"/>
                <a:gd name="T3" fmla="*/ 89 h 100"/>
                <a:gd name="T4" fmla="*/ 33 w 162"/>
                <a:gd name="T5" fmla="*/ 92 h 100"/>
                <a:gd name="T6" fmla="*/ 22 w 162"/>
                <a:gd name="T7" fmla="*/ 100 h 100"/>
                <a:gd name="T8" fmla="*/ 11 w 162"/>
                <a:gd name="T9" fmla="*/ 97 h 100"/>
                <a:gd name="T10" fmla="*/ 3 w 162"/>
                <a:gd name="T11" fmla="*/ 92 h 100"/>
                <a:gd name="T12" fmla="*/ 9 w 162"/>
                <a:gd name="T13" fmla="*/ 89 h 100"/>
                <a:gd name="T14" fmla="*/ 6 w 162"/>
                <a:gd name="T15" fmla="*/ 84 h 100"/>
                <a:gd name="T16" fmla="*/ 3 w 162"/>
                <a:gd name="T17" fmla="*/ 81 h 100"/>
                <a:gd name="T18" fmla="*/ 3 w 162"/>
                <a:gd name="T19" fmla="*/ 79 h 100"/>
                <a:gd name="T20" fmla="*/ 0 w 162"/>
                <a:gd name="T21" fmla="*/ 79 h 100"/>
                <a:gd name="T22" fmla="*/ 0 w 162"/>
                <a:gd name="T23" fmla="*/ 73 h 100"/>
                <a:gd name="T24" fmla="*/ 9 w 162"/>
                <a:gd name="T25" fmla="*/ 70 h 100"/>
                <a:gd name="T26" fmla="*/ 17 w 162"/>
                <a:gd name="T27" fmla="*/ 70 h 100"/>
                <a:gd name="T28" fmla="*/ 0 w 162"/>
                <a:gd name="T29" fmla="*/ 70 h 100"/>
                <a:gd name="T30" fmla="*/ 0 w 162"/>
                <a:gd name="T31" fmla="*/ 65 h 100"/>
                <a:gd name="T32" fmla="*/ 11 w 162"/>
                <a:gd name="T33" fmla="*/ 60 h 100"/>
                <a:gd name="T34" fmla="*/ 17 w 162"/>
                <a:gd name="T35" fmla="*/ 57 h 100"/>
                <a:gd name="T36" fmla="*/ 27 w 162"/>
                <a:gd name="T37" fmla="*/ 54 h 100"/>
                <a:gd name="T38" fmla="*/ 36 w 162"/>
                <a:gd name="T39" fmla="*/ 52 h 100"/>
                <a:gd name="T40" fmla="*/ 44 w 162"/>
                <a:gd name="T41" fmla="*/ 49 h 100"/>
                <a:gd name="T42" fmla="*/ 36 w 162"/>
                <a:gd name="T43" fmla="*/ 49 h 100"/>
                <a:gd name="T44" fmla="*/ 49 w 162"/>
                <a:gd name="T45" fmla="*/ 38 h 100"/>
                <a:gd name="T46" fmla="*/ 57 w 162"/>
                <a:gd name="T47" fmla="*/ 33 h 100"/>
                <a:gd name="T48" fmla="*/ 65 w 162"/>
                <a:gd name="T49" fmla="*/ 25 h 100"/>
                <a:gd name="T50" fmla="*/ 73 w 162"/>
                <a:gd name="T51" fmla="*/ 19 h 100"/>
                <a:gd name="T52" fmla="*/ 84 w 162"/>
                <a:gd name="T53" fmla="*/ 14 h 100"/>
                <a:gd name="T54" fmla="*/ 98 w 162"/>
                <a:gd name="T55" fmla="*/ 11 h 100"/>
                <a:gd name="T56" fmla="*/ 106 w 162"/>
                <a:gd name="T57" fmla="*/ 8 h 100"/>
                <a:gd name="T58" fmla="*/ 111 w 162"/>
                <a:gd name="T59" fmla="*/ 6 h 100"/>
                <a:gd name="T60" fmla="*/ 125 w 162"/>
                <a:gd name="T61" fmla="*/ 6 h 100"/>
                <a:gd name="T62" fmla="*/ 130 w 162"/>
                <a:gd name="T63" fmla="*/ 3 h 100"/>
                <a:gd name="T64" fmla="*/ 138 w 162"/>
                <a:gd name="T65" fmla="*/ 0 h 100"/>
                <a:gd name="T66" fmla="*/ 143 w 162"/>
                <a:gd name="T67" fmla="*/ 0 h 100"/>
                <a:gd name="T68" fmla="*/ 146 w 162"/>
                <a:gd name="T69" fmla="*/ 3 h 100"/>
                <a:gd name="T70" fmla="*/ 149 w 162"/>
                <a:gd name="T71" fmla="*/ 3 h 100"/>
                <a:gd name="T72" fmla="*/ 154 w 162"/>
                <a:gd name="T73" fmla="*/ 3 h 100"/>
                <a:gd name="T74" fmla="*/ 162 w 162"/>
                <a:gd name="T75" fmla="*/ 8 h 100"/>
                <a:gd name="T76" fmla="*/ 160 w 162"/>
                <a:gd name="T77" fmla="*/ 11 h 100"/>
                <a:gd name="T78" fmla="*/ 154 w 162"/>
                <a:gd name="T79" fmla="*/ 14 h 100"/>
                <a:gd name="T80" fmla="*/ 149 w 162"/>
                <a:gd name="T81" fmla="*/ 6 h 100"/>
                <a:gd name="T82" fmla="*/ 141 w 162"/>
                <a:gd name="T83" fmla="*/ 8 h 100"/>
                <a:gd name="T84" fmla="*/ 135 w 162"/>
                <a:gd name="T85" fmla="*/ 16 h 100"/>
                <a:gd name="T86" fmla="*/ 127 w 162"/>
                <a:gd name="T87" fmla="*/ 16 h 100"/>
                <a:gd name="T88" fmla="*/ 116 w 162"/>
                <a:gd name="T89" fmla="*/ 16 h 100"/>
                <a:gd name="T90" fmla="*/ 103 w 162"/>
                <a:gd name="T91" fmla="*/ 14 h 100"/>
                <a:gd name="T92" fmla="*/ 89 w 162"/>
                <a:gd name="T93" fmla="*/ 19 h 100"/>
                <a:gd name="T94" fmla="*/ 76 w 162"/>
                <a:gd name="T95" fmla="*/ 25 h 100"/>
                <a:gd name="T96" fmla="*/ 65 w 162"/>
                <a:gd name="T97" fmla="*/ 33 h 100"/>
                <a:gd name="T98" fmla="*/ 62 w 162"/>
                <a:gd name="T99" fmla="*/ 46 h 100"/>
                <a:gd name="T100" fmla="*/ 49 w 162"/>
                <a:gd name="T101" fmla="*/ 54 h 100"/>
                <a:gd name="T102" fmla="*/ 52 w 162"/>
                <a:gd name="T103" fmla="*/ 65 h 100"/>
                <a:gd name="T104" fmla="*/ 52 w 162"/>
                <a:gd name="T105" fmla="*/ 73 h 100"/>
                <a:gd name="T106" fmla="*/ 46 w 162"/>
                <a:gd name="T107" fmla="*/ 8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100">
                  <a:moveTo>
                    <a:pt x="46" y="89"/>
                  </a:moveTo>
                  <a:lnTo>
                    <a:pt x="46" y="89"/>
                  </a:lnTo>
                  <a:lnTo>
                    <a:pt x="44" y="89"/>
                  </a:lnTo>
                  <a:lnTo>
                    <a:pt x="41" y="89"/>
                  </a:lnTo>
                  <a:lnTo>
                    <a:pt x="41" y="87"/>
                  </a:lnTo>
                  <a:lnTo>
                    <a:pt x="41" y="87"/>
                  </a:lnTo>
                  <a:lnTo>
                    <a:pt x="41" y="81"/>
                  </a:lnTo>
                  <a:lnTo>
                    <a:pt x="41" y="81"/>
                  </a:lnTo>
                  <a:lnTo>
                    <a:pt x="41" y="84"/>
                  </a:lnTo>
                  <a:lnTo>
                    <a:pt x="38" y="84"/>
                  </a:lnTo>
                  <a:lnTo>
                    <a:pt x="38" y="84"/>
                  </a:lnTo>
                  <a:lnTo>
                    <a:pt x="41" y="89"/>
                  </a:lnTo>
                  <a:lnTo>
                    <a:pt x="38" y="89"/>
                  </a:lnTo>
                  <a:lnTo>
                    <a:pt x="38" y="89"/>
                  </a:lnTo>
                  <a:lnTo>
                    <a:pt x="36" y="89"/>
                  </a:lnTo>
                  <a:lnTo>
                    <a:pt x="33" y="89"/>
                  </a:lnTo>
                  <a:lnTo>
                    <a:pt x="33" y="89"/>
                  </a:lnTo>
                  <a:lnTo>
                    <a:pt x="33" y="92"/>
                  </a:lnTo>
                  <a:lnTo>
                    <a:pt x="30" y="95"/>
                  </a:lnTo>
                  <a:lnTo>
                    <a:pt x="30" y="95"/>
                  </a:lnTo>
                  <a:lnTo>
                    <a:pt x="27" y="97"/>
                  </a:lnTo>
                  <a:lnTo>
                    <a:pt x="25" y="97"/>
                  </a:lnTo>
                  <a:lnTo>
                    <a:pt x="25" y="97"/>
                  </a:lnTo>
                  <a:lnTo>
                    <a:pt x="22" y="100"/>
                  </a:lnTo>
                  <a:lnTo>
                    <a:pt x="19" y="97"/>
                  </a:lnTo>
                  <a:lnTo>
                    <a:pt x="19" y="97"/>
                  </a:lnTo>
                  <a:lnTo>
                    <a:pt x="14" y="97"/>
                  </a:lnTo>
                  <a:lnTo>
                    <a:pt x="17" y="97"/>
                  </a:lnTo>
                  <a:lnTo>
                    <a:pt x="17" y="97"/>
                  </a:lnTo>
                  <a:lnTo>
                    <a:pt x="11" y="97"/>
                  </a:lnTo>
                  <a:lnTo>
                    <a:pt x="14" y="95"/>
                  </a:lnTo>
                  <a:lnTo>
                    <a:pt x="14" y="95"/>
                  </a:lnTo>
                  <a:lnTo>
                    <a:pt x="9" y="95"/>
                  </a:lnTo>
                  <a:lnTo>
                    <a:pt x="6" y="92"/>
                  </a:lnTo>
                  <a:lnTo>
                    <a:pt x="6" y="92"/>
                  </a:lnTo>
                  <a:lnTo>
                    <a:pt x="3" y="92"/>
                  </a:lnTo>
                  <a:lnTo>
                    <a:pt x="3" y="89"/>
                  </a:lnTo>
                  <a:lnTo>
                    <a:pt x="3" y="89"/>
                  </a:lnTo>
                  <a:lnTo>
                    <a:pt x="3" y="89"/>
                  </a:lnTo>
                  <a:lnTo>
                    <a:pt x="6" y="87"/>
                  </a:lnTo>
                  <a:lnTo>
                    <a:pt x="9" y="89"/>
                  </a:lnTo>
                  <a:lnTo>
                    <a:pt x="9" y="89"/>
                  </a:lnTo>
                  <a:lnTo>
                    <a:pt x="6" y="87"/>
                  </a:lnTo>
                  <a:lnTo>
                    <a:pt x="11" y="81"/>
                  </a:lnTo>
                  <a:lnTo>
                    <a:pt x="11" y="81"/>
                  </a:lnTo>
                  <a:lnTo>
                    <a:pt x="6" y="84"/>
                  </a:lnTo>
                  <a:lnTo>
                    <a:pt x="6" y="84"/>
                  </a:lnTo>
                  <a:lnTo>
                    <a:pt x="6" y="84"/>
                  </a:lnTo>
                  <a:lnTo>
                    <a:pt x="3" y="84"/>
                  </a:lnTo>
                  <a:lnTo>
                    <a:pt x="3" y="87"/>
                  </a:lnTo>
                  <a:lnTo>
                    <a:pt x="3" y="87"/>
                  </a:lnTo>
                  <a:lnTo>
                    <a:pt x="3" y="81"/>
                  </a:lnTo>
                  <a:lnTo>
                    <a:pt x="3" y="81"/>
                  </a:lnTo>
                  <a:lnTo>
                    <a:pt x="3" y="81"/>
                  </a:lnTo>
                  <a:lnTo>
                    <a:pt x="6" y="81"/>
                  </a:lnTo>
                  <a:lnTo>
                    <a:pt x="6" y="79"/>
                  </a:lnTo>
                  <a:lnTo>
                    <a:pt x="6" y="79"/>
                  </a:lnTo>
                  <a:lnTo>
                    <a:pt x="6" y="79"/>
                  </a:lnTo>
                  <a:lnTo>
                    <a:pt x="3" y="79"/>
                  </a:lnTo>
                  <a:lnTo>
                    <a:pt x="3" y="79"/>
                  </a:lnTo>
                  <a:lnTo>
                    <a:pt x="3" y="79"/>
                  </a:lnTo>
                  <a:lnTo>
                    <a:pt x="3" y="79"/>
                  </a:lnTo>
                  <a:lnTo>
                    <a:pt x="3" y="79"/>
                  </a:lnTo>
                  <a:lnTo>
                    <a:pt x="3" y="76"/>
                  </a:lnTo>
                  <a:lnTo>
                    <a:pt x="3" y="76"/>
                  </a:lnTo>
                  <a:lnTo>
                    <a:pt x="0" y="79"/>
                  </a:lnTo>
                  <a:lnTo>
                    <a:pt x="0" y="76"/>
                  </a:lnTo>
                  <a:lnTo>
                    <a:pt x="0" y="76"/>
                  </a:lnTo>
                  <a:lnTo>
                    <a:pt x="3" y="73"/>
                  </a:lnTo>
                  <a:lnTo>
                    <a:pt x="3" y="73"/>
                  </a:lnTo>
                  <a:lnTo>
                    <a:pt x="0" y="73"/>
                  </a:lnTo>
                  <a:lnTo>
                    <a:pt x="0" y="73"/>
                  </a:lnTo>
                  <a:lnTo>
                    <a:pt x="0" y="73"/>
                  </a:lnTo>
                  <a:lnTo>
                    <a:pt x="0" y="70"/>
                  </a:lnTo>
                  <a:lnTo>
                    <a:pt x="0" y="70"/>
                  </a:lnTo>
                  <a:lnTo>
                    <a:pt x="0" y="70"/>
                  </a:lnTo>
                  <a:lnTo>
                    <a:pt x="9" y="70"/>
                  </a:lnTo>
                  <a:lnTo>
                    <a:pt x="9" y="70"/>
                  </a:lnTo>
                  <a:lnTo>
                    <a:pt x="14" y="70"/>
                  </a:lnTo>
                  <a:lnTo>
                    <a:pt x="14" y="70"/>
                  </a:lnTo>
                  <a:lnTo>
                    <a:pt x="17" y="70"/>
                  </a:lnTo>
                  <a:lnTo>
                    <a:pt x="17" y="68"/>
                  </a:lnTo>
                  <a:lnTo>
                    <a:pt x="17" y="68"/>
                  </a:lnTo>
                  <a:lnTo>
                    <a:pt x="17" y="70"/>
                  </a:lnTo>
                  <a:lnTo>
                    <a:pt x="11" y="70"/>
                  </a:lnTo>
                  <a:lnTo>
                    <a:pt x="11" y="70"/>
                  </a:lnTo>
                  <a:lnTo>
                    <a:pt x="9" y="70"/>
                  </a:lnTo>
                  <a:lnTo>
                    <a:pt x="9" y="70"/>
                  </a:lnTo>
                  <a:lnTo>
                    <a:pt x="3" y="70"/>
                  </a:lnTo>
                  <a:lnTo>
                    <a:pt x="0" y="70"/>
                  </a:lnTo>
                  <a:lnTo>
                    <a:pt x="0" y="70"/>
                  </a:lnTo>
                  <a:lnTo>
                    <a:pt x="0" y="68"/>
                  </a:lnTo>
                  <a:lnTo>
                    <a:pt x="0" y="68"/>
                  </a:lnTo>
                  <a:lnTo>
                    <a:pt x="3" y="68"/>
                  </a:lnTo>
                  <a:lnTo>
                    <a:pt x="3" y="68"/>
                  </a:lnTo>
                  <a:lnTo>
                    <a:pt x="0" y="65"/>
                  </a:lnTo>
                  <a:lnTo>
                    <a:pt x="0" y="62"/>
                  </a:lnTo>
                  <a:lnTo>
                    <a:pt x="0" y="62"/>
                  </a:lnTo>
                  <a:lnTo>
                    <a:pt x="6" y="62"/>
                  </a:lnTo>
                  <a:lnTo>
                    <a:pt x="6" y="62"/>
                  </a:lnTo>
                  <a:lnTo>
                    <a:pt x="11" y="60"/>
                  </a:lnTo>
                  <a:lnTo>
                    <a:pt x="11" y="60"/>
                  </a:lnTo>
                  <a:lnTo>
                    <a:pt x="14" y="57"/>
                  </a:lnTo>
                  <a:lnTo>
                    <a:pt x="17" y="60"/>
                  </a:lnTo>
                  <a:lnTo>
                    <a:pt x="17" y="60"/>
                  </a:lnTo>
                  <a:lnTo>
                    <a:pt x="17" y="57"/>
                  </a:lnTo>
                  <a:lnTo>
                    <a:pt x="17" y="57"/>
                  </a:lnTo>
                  <a:lnTo>
                    <a:pt x="17" y="57"/>
                  </a:lnTo>
                  <a:lnTo>
                    <a:pt x="19" y="54"/>
                  </a:lnTo>
                  <a:lnTo>
                    <a:pt x="22" y="57"/>
                  </a:lnTo>
                  <a:lnTo>
                    <a:pt x="22" y="57"/>
                  </a:lnTo>
                  <a:lnTo>
                    <a:pt x="25" y="54"/>
                  </a:lnTo>
                  <a:lnTo>
                    <a:pt x="27" y="54"/>
                  </a:lnTo>
                  <a:lnTo>
                    <a:pt x="27" y="54"/>
                  </a:lnTo>
                  <a:lnTo>
                    <a:pt x="30" y="52"/>
                  </a:lnTo>
                  <a:lnTo>
                    <a:pt x="33" y="52"/>
                  </a:lnTo>
                  <a:lnTo>
                    <a:pt x="33" y="52"/>
                  </a:lnTo>
                  <a:lnTo>
                    <a:pt x="33" y="52"/>
                  </a:lnTo>
                  <a:lnTo>
                    <a:pt x="36" y="52"/>
                  </a:lnTo>
                  <a:lnTo>
                    <a:pt x="36" y="52"/>
                  </a:lnTo>
                  <a:lnTo>
                    <a:pt x="38" y="52"/>
                  </a:lnTo>
                  <a:lnTo>
                    <a:pt x="41" y="52"/>
                  </a:lnTo>
                  <a:lnTo>
                    <a:pt x="41" y="52"/>
                  </a:lnTo>
                  <a:lnTo>
                    <a:pt x="41" y="52"/>
                  </a:lnTo>
                  <a:lnTo>
                    <a:pt x="44" y="49"/>
                  </a:lnTo>
                  <a:lnTo>
                    <a:pt x="44" y="49"/>
                  </a:lnTo>
                  <a:lnTo>
                    <a:pt x="38" y="52"/>
                  </a:lnTo>
                  <a:lnTo>
                    <a:pt x="36" y="52"/>
                  </a:lnTo>
                  <a:lnTo>
                    <a:pt x="36" y="52"/>
                  </a:lnTo>
                  <a:lnTo>
                    <a:pt x="36" y="49"/>
                  </a:lnTo>
                  <a:lnTo>
                    <a:pt x="36" y="49"/>
                  </a:lnTo>
                  <a:lnTo>
                    <a:pt x="36" y="49"/>
                  </a:lnTo>
                  <a:lnTo>
                    <a:pt x="41" y="46"/>
                  </a:lnTo>
                  <a:lnTo>
                    <a:pt x="41" y="46"/>
                  </a:lnTo>
                  <a:lnTo>
                    <a:pt x="44" y="43"/>
                  </a:lnTo>
                  <a:lnTo>
                    <a:pt x="44" y="43"/>
                  </a:lnTo>
                  <a:lnTo>
                    <a:pt x="46" y="41"/>
                  </a:lnTo>
                  <a:lnTo>
                    <a:pt x="49" y="38"/>
                  </a:lnTo>
                  <a:lnTo>
                    <a:pt x="49" y="38"/>
                  </a:lnTo>
                  <a:lnTo>
                    <a:pt x="54" y="35"/>
                  </a:lnTo>
                  <a:lnTo>
                    <a:pt x="54" y="35"/>
                  </a:lnTo>
                  <a:lnTo>
                    <a:pt x="54" y="33"/>
                  </a:lnTo>
                  <a:lnTo>
                    <a:pt x="57" y="33"/>
                  </a:lnTo>
                  <a:lnTo>
                    <a:pt x="57" y="33"/>
                  </a:lnTo>
                  <a:lnTo>
                    <a:pt x="57" y="30"/>
                  </a:lnTo>
                  <a:lnTo>
                    <a:pt x="60" y="27"/>
                  </a:lnTo>
                  <a:lnTo>
                    <a:pt x="60" y="27"/>
                  </a:lnTo>
                  <a:lnTo>
                    <a:pt x="62" y="27"/>
                  </a:lnTo>
                  <a:lnTo>
                    <a:pt x="62" y="27"/>
                  </a:lnTo>
                  <a:lnTo>
                    <a:pt x="65" y="25"/>
                  </a:lnTo>
                  <a:lnTo>
                    <a:pt x="68" y="25"/>
                  </a:lnTo>
                  <a:lnTo>
                    <a:pt x="68" y="25"/>
                  </a:lnTo>
                  <a:lnTo>
                    <a:pt x="71" y="22"/>
                  </a:lnTo>
                  <a:lnTo>
                    <a:pt x="71" y="22"/>
                  </a:lnTo>
                  <a:lnTo>
                    <a:pt x="71" y="22"/>
                  </a:lnTo>
                  <a:lnTo>
                    <a:pt x="73" y="19"/>
                  </a:lnTo>
                  <a:lnTo>
                    <a:pt x="76" y="19"/>
                  </a:lnTo>
                  <a:lnTo>
                    <a:pt x="76" y="19"/>
                  </a:lnTo>
                  <a:lnTo>
                    <a:pt x="81" y="16"/>
                  </a:lnTo>
                  <a:lnTo>
                    <a:pt x="81" y="16"/>
                  </a:lnTo>
                  <a:lnTo>
                    <a:pt x="81" y="14"/>
                  </a:lnTo>
                  <a:lnTo>
                    <a:pt x="84" y="14"/>
                  </a:lnTo>
                  <a:lnTo>
                    <a:pt x="84" y="14"/>
                  </a:lnTo>
                  <a:lnTo>
                    <a:pt x="87" y="14"/>
                  </a:lnTo>
                  <a:lnTo>
                    <a:pt x="92" y="11"/>
                  </a:lnTo>
                  <a:lnTo>
                    <a:pt x="92" y="11"/>
                  </a:lnTo>
                  <a:lnTo>
                    <a:pt x="95" y="11"/>
                  </a:lnTo>
                  <a:lnTo>
                    <a:pt x="98" y="11"/>
                  </a:lnTo>
                  <a:lnTo>
                    <a:pt x="98" y="11"/>
                  </a:lnTo>
                  <a:lnTo>
                    <a:pt x="100" y="11"/>
                  </a:lnTo>
                  <a:lnTo>
                    <a:pt x="103" y="11"/>
                  </a:lnTo>
                  <a:lnTo>
                    <a:pt x="103" y="11"/>
                  </a:lnTo>
                  <a:lnTo>
                    <a:pt x="106" y="8"/>
                  </a:lnTo>
                  <a:lnTo>
                    <a:pt x="106" y="8"/>
                  </a:lnTo>
                  <a:lnTo>
                    <a:pt x="106" y="8"/>
                  </a:lnTo>
                  <a:lnTo>
                    <a:pt x="108" y="8"/>
                  </a:lnTo>
                  <a:lnTo>
                    <a:pt x="108" y="8"/>
                  </a:lnTo>
                  <a:lnTo>
                    <a:pt x="111" y="6"/>
                  </a:lnTo>
                  <a:lnTo>
                    <a:pt x="111" y="6"/>
                  </a:lnTo>
                  <a:lnTo>
                    <a:pt x="111" y="6"/>
                  </a:lnTo>
                  <a:lnTo>
                    <a:pt x="119" y="6"/>
                  </a:lnTo>
                  <a:lnTo>
                    <a:pt x="119" y="6"/>
                  </a:lnTo>
                  <a:lnTo>
                    <a:pt x="122" y="6"/>
                  </a:lnTo>
                  <a:lnTo>
                    <a:pt x="125" y="3"/>
                  </a:lnTo>
                  <a:lnTo>
                    <a:pt x="125" y="6"/>
                  </a:lnTo>
                  <a:lnTo>
                    <a:pt x="125" y="6"/>
                  </a:lnTo>
                  <a:lnTo>
                    <a:pt x="127" y="3"/>
                  </a:lnTo>
                  <a:lnTo>
                    <a:pt x="130" y="6"/>
                  </a:lnTo>
                  <a:lnTo>
                    <a:pt x="130" y="6"/>
                  </a:lnTo>
                  <a:lnTo>
                    <a:pt x="133" y="3"/>
                  </a:lnTo>
                  <a:lnTo>
                    <a:pt x="130" y="3"/>
                  </a:lnTo>
                  <a:lnTo>
                    <a:pt x="130" y="3"/>
                  </a:lnTo>
                  <a:lnTo>
                    <a:pt x="133" y="0"/>
                  </a:lnTo>
                  <a:lnTo>
                    <a:pt x="133" y="0"/>
                  </a:lnTo>
                  <a:lnTo>
                    <a:pt x="135" y="0"/>
                  </a:lnTo>
                  <a:lnTo>
                    <a:pt x="138" y="0"/>
                  </a:lnTo>
                  <a:lnTo>
                    <a:pt x="138" y="0"/>
                  </a:lnTo>
                  <a:lnTo>
                    <a:pt x="138" y="0"/>
                  </a:lnTo>
                  <a:lnTo>
                    <a:pt x="138" y="3"/>
                  </a:lnTo>
                  <a:lnTo>
                    <a:pt x="138" y="6"/>
                  </a:lnTo>
                  <a:lnTo>
                    <a:pt x="138" y="6"/>
                  </a:lnTo>
                  <a:lnTo>
                    <a:pt x="138" y="6"/>
                  </a:lnTo>
                  <a:lnTo>
                    <a:pt x="141" y="3"/>
                  </a:lnTo>
                  <a:lnTo>
                    <a:pt x="143" y="0"/>
                  </a:lnTo>
                  <a:lnTo>
                    <a:pt x="143" y="0"/>
                  </a:lnTo>
                  <a:lnTo>
                    <a:pt x="143" y="3"/>
                  </a:lnTo>
                  <a:lnTo>
                    <a:pt x="143" y="3"/>
                  </a:lnTo>
                  <a:lnTo>
                    <a:pt x="143" y="6"/>
                  </a:lnTo>
                  <a:lnTo>
                    <a:pt x="143" y="6"/>
                  </a:lnTo>
                  <a:lnTo>
                    <a:pt x="146" y="3"/>
                  </a:lnTo>
                  <a:lnTo>
                    <a:pt x="146" y="0"/>
                  </a:lnTo>
                  <a:lnTo>
                    <a:pt x="149" y="0"/>
                  </a:lnTo>
                  <a:lnTo>
                    <a:pt x="149" y="0"/>
                  </a:lnTo>
                  <a:lnTo>
                    <a:pt x="149" y="3"/>
                  </a:lnTo>
                  <a:lnTo>
                    <a:pt x="149" y="3"/>
                  </a:lnTo>
                  <a:lnTo>
                    <a:pt x="149" y="3"/>
                  </a:lnTo>
                  <a:lnTo>
                    <a:pt x="149" y="3"/>
                  </a:lnTo>
                  <a:lnTo>
                    <a:pt x="152" y="3"/>
                  </a:lnTo>
                  <a:lnTo>
                    <a:pt x="152" y="3"/>
                  </a:lnTo>
                  <a:lnTo>
                    <a:pt x="152" y="3"/>
                  </a:lnTo>
                  <a:lnTo>
                    <a:pt x="154" y="3"/>
                  </a:lnTo>
                  <a:lnTo>
                    <a:pt x="154" y="3"/>
                  </a:lnTo>
                  <a:lnTo>
                    <a:pt x="157" y="6"/>
                  </a:lnTo>
                  <a:lnTo>
                    <a:pt x="157" y="6"/>
                  </a:lnTo>
                  <a:lnTo>
                    <a:pt x="160" y="6"/>
                  </a:lnTo>
                  <a:lnTo>
                    <a:pt x="162" y="6"/>
                  </a:lnTo>
                  <a:lnTo>
                    <a:pt x="162" y="6"/>
                  </a:lnTo>
                  <a:lnTo>
                    <a:pt x="162" y="8"/>
                  </a:lnTo>
                  <a:lnTo>
                    <a:pt x="160" y="8"/>
                  </a:lnTo>
                  <a:lnTo>
                    <a:pt x="154" y="8"/>
                  </a:lnTo>
                  <a:lnTo>
                    <a:pt x="154" y="8"/>
                  </a:lnTo>
                  <a:lnTo>
                    <a:pt x="162" y="8"/>
                  </a:lnTo>
                  <a:lnTo>
                    <a:pt x="162" y="8"/>
                  </a:lnTo>
                  <a:lnTo>
                    <a:pt x="160" y="11"/>
                  </a:lnTo>
                  <a:lnTo>
                    <a:pt x="160" y="11"/>
                  </a:lnTo>
                  <a:lnTo>
                    <a:pt x="160" y="11"/>
                  </a:lnTo>
                  <a:lnTo>
                    <a:pt x="157" y="14"/>
                  </a:lnTo>
                  <a:lnTo>
                    <a:pt x="154" y="16"/>
                  </a:lnTo>
                  <a:lnTo>
                    <a:pt x="154" y="16"/>
                  </a:lnTo>
                  <a:lnTo>
                    <a:pt x="154" y="14"/>
                  </a:lnTo>
                  <a:lnTo>
                    <a:pt x="154" y="14"/>
                  </a:lnTo>
                  <a:lnTo>
                    <a:pt x="154" y="11"/>
                  </a:lnTo>
                  <a:lnTo>
                    <a:pt x="154" y="8"/>
                  </a:lnTo>
                  <a:lnTo>
                    <a:pt x="154" y="8"/>
                  </a:lnTo>
                  <a:lnTo>
                    <a:pt x="152" y="8"/>
                  </a:lnTo>
                  <a:lnTo>
                    <a:pt x="149" y="6"/>
                  </a:lnTo>
                  <a:lnTo>
                    <a:pt x="149" y="6"/>
                  </a:lnTo>
                  <a:lnTo>
                    <a:pt x="149" y="6"/>
                  </a:lnTo>
                  <a:lnTo>
                    <a:pt x="146" y="6"/>
                  </a:lnTo>
                  <a:lnTo>
                    <a:pt x="146" y="6"/>
                  </a:lnTo>
                  <a:lnTo>
                    <a:pt x="143" y="8"/>
                  </a:lnTo>
                  <a:lnTo>
                    <a:pt x="141" y="8"/>
                  </a:lnTo>
                  <a:lnTo>
                    <a:pt x="141" y="8"/>
                  </a:lnTo>
                  <a:lnTo>
                    <a:pt x="138" y="11"/>
                  </a:lnTo>
                  <a:lnTo>
                    <a:pt x="135" y="14"/>
                  </a:lnTo>
                  <a:lnTo>
                    <a:pt x="135" y="14"/>
                  </a:lnTo>
                  <a:lnTo>
                    <a:pt x="138" y="16"/>
                  </a:lnTo>
                  <a:lnTo>
                    <a:pt x="135" y="16"/>
                  </a:lnTo>
                  <a:lnTo>
                    <a:pt x="135" y="16"/>
                  </a:lnTo>
                  <a:lnTo>
                    <a:pt x="133" y="19"/>
                  </a:lnTo>
                  <a:lnTo>
                    <a:pt x="133" y="19"/>
                  </a:lnTo>
                  <a:lnTo>
                    <a:pt x="130" y="19"/>
                  </a:lnTo>
                  <a:lnTo>
                    <a:pt x="127" y="16"/>
                  </a:lnTo>
                  <a:lnTo>
                    <a:pt x="127" y="16"/>
                  </a:lnTo>
                  <a:lnTo>
                    <a:pt x="125" y="16"/>
                  </a:lnTo>
                  <a:lnTo>
                    <a:pt x="125" y="19"/>
                  </a:lnTo>
                  <a:lnTo>
                    <a:pt x="125" y="19"/>
                  </a:lnTo>
                  <a:lnTo>
                    <a:pt x="122" y="19"/>
                  </a:lnTo>
                  <a:lnTo>
                    <a:pt x="116" y="16"/>
                  </a:lnTo>
                  <a:lnTo>
                    <a:pt x="116" y="16"/>
                  </a:lnTo>
                  <a:lnTo>
                    <a:pt x="111" y="16"/>
                  </a:lnTo>
                  <a:lnTo>
                    <a:pt x="106" y="14"/>
                  </a:lnTo>
                  <a:lnTo>
                    <a:pt x="106" y="14"/>
                  </a:lnTo>
                  <a:lnTo>
                    <a:pt x="103" y="11"/>
                  </a:lnTo>
                  <a:lnTo>
                    <a:pt x="103" y="14"/>
                  </a:lnTo>
                  <a:lnTo>
                    <a:pt x="103" y="14"/>
                  </a:lnTo>
                  <a:lnTo>
                    <a:pt x="103" y="14"/>
                  </a:lnTo>
                  <a:lnTo>
                    <a:pt x="100" y="16"/>
                  </a:lnTo>
                  <a:lnTo>
                    <a:pt x="100" y="16"/>
                  </a:lnTo>
                  <a:lnTo>
                    <a:pt x="92" y="19"/>
                  </a:lnTo>
                  <a:lnTo>
                    <a:pt x="92" y="19"/>
                  </a:lnTo>
                  <a:lnTo>
                    <a:pt x="89" y="19"/>
                  </a:lnTo>
                  <a:lnTo>
                    <a:pt x="89" y="19"/>
                  </a:lnTo>
                  <a:lnTo>
                    <a:pt x="87" y="19"/>
                  </a:lnTo>
                  <a:lnTo>
                    <a:pt x="84" y="19"/>
                  </a:lnTo>
                  <a:lnTo>
                    <a:pt x="84" y="19"/>
                  </a:lnTo>
                  <a:lnTo>
                    <a:pt x="76" y="25"/>
                  </a:lnTo>
                  <a:lnTo>
                    <a:pt x="76" y="25"/>
                  </a:lnTo>
                  <a:lnTo>
                    <a:pt x="73" y="27"/>
                  </a:lnTo>
                  <a:lnTo>
                    <a:pt x="71" y="30"/>
                  </a:lnTo>
                  <a:lnTo>
                    <a:pt x="71" y="33"/>
                  </a:lnTo>
                  <a:lnTo>
                    <a:pt x="71" y="33"/>
                  </a:lnTo>
                  <a:lnTo>
                    <a:pt x="68" y="33"/>
                  </a:lnTo>
                  <a:lnTo>
                    <a:pt x="65" y="33"/>
                  </a:lnTo>
                  <a:lnTo>
                    <a:pt x="65" y="33"/>
                  </a:lnTo>
                  <a:lnTo>
                    <a:pt x="65" y="35"/>
                  </a:lnTo>
                  <a:lnTo>
                    <a:pt x="62" y="41"/>
                  </a:lnTo>
                  <a:lnTo>
                    <a:pt x="62" y="41"/>
                  </a:lnTo>
                  <a:lnTo>
                    <a:pt x="62" y="43"/>
                  </a:lnTo>
                  <a:lnTo>
                    <a:pt x="62" y="46"/>
                  </a:lnTo>
                  <a:lnTo>
                    <a:pt x="60" y="46"/>
                  </a:lnTo>
                  <a:lnTo>
                    <a:pt x="60" y="46"/>
                  </a:lnTo>
                  <a:lnTo>
                    <a:pt x="54" y="49"/>
                  </a:lnTo>
                  <a:lnTo>
                    <a:pt x="54" y="49"/>
                  </a:lnTo>
                  <a:lnTo>
                    <a:pt x="52" y="52"/>
                  </a:lnTo>
                  <a:lnTo>
                    <a:pt x="49" y="54"/>
                  </a:lnTo>
                  <a:lnTo>
                    <a:pt x="49" y="54"/>
                  </a:lnTo>
                  <a:lnTo>
                    <a:pt x="49" y="54"/>
                  </a:lnTo>
                  <a:lnTo>
                    <a:pt x="49" y="57"/>
                  </a:lnTo>
                  <a:lnTo>
                    <a:pt x="49" y="57"/>
                  </a:lnTo>
                  <a:lnTo>
                    <a:pt x="52" y="65"/>
                  </a:lnTo>
                  <a:lnTo>
                    <a:pt x="52" y="65"/>
                  </a:lnTo>
                  <a:lnTo>
                    <a:pt x="52" y="68"/>
                  </a:lnTo>
                  <a:lnTo>
                    <a:pt x="54" y="68"/>
                  </a:lnTo>
                  <a:lnTo>
                    <a:pt x="54" y="68"/>
                  </a:lnTo>
                  <a:lnTo>
                    <a:pt x="52" y="70"/>
                  </a:lnTo>
                  <a:lnTo>
                    <a:pt x="52" y="73"/>
                  </a:lnTo>
                  <a:lnTo>
                    <a:pt x="52" y="73"/>
                  </a:lnTo>
                  <a:lnTo>
                    <a:pt x="52" y="76"/>
                  </a:lnTo>
                  <a:lnTo>
                    <a:pt x="49" y="79"/>
                  </a:lnTo>
                  <a:lnTo>
                    <a:pt x="49" y="81"/>
                  </a:lnTo>
                  <a:lnTo>
                    <a:pt x="49" y="81"/>
                  </a:lnTo>
                  <a:lnTo>
                    <a:pt x="46" y="84"/>
                  </a:lnTo>
                  <a:lnTo>
                    <a:pt x="46" y="87"/>
                  </a:lnTo>
                  <a:lnTo>
                    <a:pt x="46" y="87"/>
                  </a:lnTo>
                  <a:lnTo>
                    <a:pt x="49" y="89"/>
                  </a:lnTo>
                  <a:lnTo>
                    <a:pt x="46" y="89"/>
                  </a:lnTo>
                  <a:lnTo>
                    <a:pt x="46" y="89"/>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3"/>
            <p:cNvSpPr>
              <a:spLocks/>
            </p:cNvSpPr>
            <p:nvPr/>
          </p:nvSpPr>
          <p:spPr bwMode="auto">
            <a:xfrm>
              <a:off x="1984376" y="3921125"/>
              <a:ext cx="38100" cy="85725"/>
            </a:xfrm>
            <a:custGeom>
              <a:avLst/>
              <a:gdLst>
                <a:gd name="T0" fmla="*/ 16 w 24"/>
                <a:gd name="T1" fmla="*/ 52 h 54"/>
                <a:gd name="T2" fmla="*/ 13 w 24"/>
                <a:gd name="T3" fmla="*/ 54 h 54"/>
                <a:gd name="T4" fmla="*/ 11 w 24"/>
                <a:gd name="T5" fmla="*/ 54 h 54"/>
                <a:gd name="T6" fmla="*/ 8 w 24"/>
                <a:gd name="T7" fmla="*/ 54 h 54"/>
                <a:gd name="T8" fmla="*/ 5 w 24"/>
                <a:gd name="T9" fmla="*/ 54 h 54"/>
                <a:gd name="T10" fmla="*/ 3 w 24"/>
                <a:gd name="T11" fmla="*/ 54 h 54"/>
                <a:gd name="T12" fmla="*/ 3 w 24"/>
                <a:gd name="T13" fmla="*/ 52 h 54"/>
                <a:gd name="T14" fmla="*/ 5 w 24"/>
                <a:gd name="T15" fmla="*/ 49 h 54"/>
                <a:gd name="T16" fmla="*/ 5 w 24"/>
                <a:gd name="T17" fmla="*/ 46 h 54"/>
                <a:gd name="T18" fmla="*/ 5 w 24"/>
                <a:gd name="T19" fmla="*/ 46 h 54"/>
                <a:gd name="T20" fmla="*/ 5 w 24"/>
                <a:gd name="T21" fmla="*/ 44 h 54"/>
                <a:gd name="T22" fmla="*/ 5 w 24"/>
                <a:gd name="T23" fmla="*/ 38 h 54"/>
                <a:gd name="T24" fmla="*/ 5 w 24"/>
                <a:gd name="T25" fmla="*/ 38 h 54"/>
                <a:gd name="T26" fmla="*/ 3 w 24"/>
                <a:gd name="T27" fmla="*/ 38 h 54"/>
                <a:gd name="T28" fmla="*/ 3 w 24"/>
                <a:gd name="T29" fmla="*/ 38 h 54"/>
                <a:gd name="T30" fmla="*/ 3 w 24"/>
                <a:gd name="T31" fmla="*/ 35 h 54"/>
                <a:gd name="T32" fmla="*/ 3 w 24"/>
                <a:gd name="T33" fmla="*/ 35 h 54"/>
                <a:gd name="T34" fmla="*/ 0 w 24"/>
                <a:gd name="T35" fmla="*/ 35 h 54"/>
                <a:gd name="T36" fmla="*/ 0 w 24"/>
                <a:gd name="T37" fmla="*/ 33 h 54"/>
                <a:gd name="T38" fmla="*/ 0 w 24"/>
                <a:gd name="T39" fmla="*/ 27 h 54"/>
                <a:gd name="T40" fmla="*/ 3 w 24"/>
                <a:gd name="T41" fmla="*/ 25 h 54"/>
                <a:gd name="T42" fmla="*/ 5 w 24"/>
                <a:gd name="T43" fmla="*/ 22 h 54"/>
                <a:gd name="T44" fmla="*/ 5 w 24"/>
                <a:gd name="T45" fmla="*/ 22 h 54"/>
                <a:gd name="T46" fmla="*/ 5 w 24"/>
                <a:gd name="T47" fmla="*/ 17 h 54"/>
                <a:gd name="T48" fmla="*/ 8 w 24"/>
                <a:gd name="T49" fmla="*/ 8 h 54"/>
                <a:gd name="T50" fmla="*/ 8 w 24"/>
                <a:gd name="T51" fmla="*/ 6 h 54"/>
                <a:gd name="T52" fmla="*/ 8 w 24"/>
                <a:gd name="T53" fmla="*/ 3 h 54"/>
                <a:gd name="T54" fmla="*/ 8 w 24"/>
                <a:gd name="T55" fmla="*/ 0 h 54"/>
                <a:gd name="T56" fmla="*/ 11 w 24"/>
                <a:gd name="T57" fmla="*/ 0 h 54"/>
                <a:gd name="T58" fmla="*/ 13 w 24"/>
                <a:gd name="T59" fmla="*/ 0 h 54"/>
                <a:gd name="T60" fmla="*/ 13 w 24"/>
                <a:gd name="T61" fmla="*/ 3 h 54"/>
                <a:gd name="T62" fmla="*/ 16 w 24"/>
                <a:gd name="T63" fmla="*/ 3 h 54"/>
                <a:gd name="T64" fmla="*/ 19 w 24"/>
                <a:gd name="T65" fmla="*/ 3 h 54"/>
                <a:gd name="T66" fmla="*/ 24 w 24"/>
                <a:gd name="T67" fmla="*/ 3 h 54"/>
                <a:gd name="T68" fmla="*/ 24 w 24"/>
                <a:gd name="T69" fmla="*/ 6 h 54"/>
                <a:gd name="T70" fmla="*/ 24 w 24"/>
                <a:gd name="T71" fmla="*/ 6 h 54"/>
                <a:gd name="T72" fmla="*/ 24 w 24"/>
                <a:gd name="T73" fmla="*/ 6 h 54"/>
                <a:gd name="T74" fmla="*/ 19 w 24"/>
                <a:gd name="T75" fmla="*/ 11 h 54"/>
                <a:gd name="T76" fmla="*/ 19 w 24"/>
                <a:gd name="T77" fmla="*/ 11 h 54"/>
                <a:gd name="T78" fmla="*/ 21 w 24"/>
                <a:gd name="T79" fmla="*/ 14 h 54"/>
                <a:gd name="T80" fmla="*/ 21 w 24"/>
                <a:gd name="T81" fmla="*/ 17 h 54"/>
                <a:gd name="T82" fmla="*/ 21 w 24"/>
                <a:gd name="T83" fmla="*/ 19 h 54"/>
                <a:gd name="T84" fmla="*/ 19 w 24"/>
                <a:gd name="T85" fmla="*/ 25 h 54"/>
                <a:gd name="T86" fmla="*/ 16 w 24"/>
                <a:gd name="T87" fmla="*/ 25 h 54"/>
                <a:gd name="T88" fmla="*/ 16 w 24"/>
                <a:gd name="T89" fmla="*/ 25 h 54"/>
                <a:gd name="T90" fmla="*/ 19 w 24"/>
                <a:gd name="T91" fmla="*/ 30 h 54"/>
                <a:gd name="T92" fmla="*/ 19 w 24"/>
                <a:gd name="T93" fmla="*/ 35 h 54"/>
                <a:gd name="T94" fmla="*/ 16 w 24"/>
                <a:gd name="T95" fmla="*/ 41 h 54"/>
                <a:gd name="T96" fmla="*/ 19 w 24"/>
                <a:gd name="T97" fmla="*/ 41 h 54"/>
                <a:gd name="T98" fmla="*/ 19 w 24"/>
                <a:gd name="T99" fmla="*/ 44 h 54"/>
                <a:gd name="T100" fmla="*/ 16 w 24"/>
                <a:gd name="T101" fmla="*/ 46 h 54"/>
                <a:gd name="T102" fmla="*/ 16 w 24"/>
                <a:gd name="T103"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 h="54">
                  <a:moveTo>
                    <a:pt x="16" y="52"/>
                  </a:moveTo>
                  <a:lnTo>
                    <a:pt x="16" y="52"/>
                  </a:lnTo>
                  <a:lnTo>
                    <a:pt x="13" y="54"/>
                  </a:lnTo>
                  <a:lnTo>
                    <a:pt x="13" y="54"/>
                  </a:lnTo>
                  <a:lnTo>
                    <a:pt x="13" y="54"/>
                  </a:lnTo>
                  <a:lnTo>
                    <a:pt x="11" y="54"/>
                  </a:lnTo>
                  <a:lnTo>
                    <a:pt x="8" y="54"/>
                  </a:lnTo>
                  <a:lnTo>
                    <a:pt x="8" y="54"/>
                  </a:lnTo>
                  <a:lnTo>
                    <a:pt x="5" y="54"/>
                  </a:lnTo>
                  <a:lnTo>
                    <a:pt x="5" y="54"/>
                  </a:lnTo>
                  <a:lnTo>
                    <a:pt x="3" y="54"/>
                  </a:lnTo>
                  <a:lnTo>
                    <a:pt x="3" y="54"/>
                  </a:lnTo>
                  <a:lnTo>
                    <a:pt x="3" y="52"/>
                  </a:lnTo>
                  <a:lnTo>
                    <a:pt x="3" y="52"/>
                  </a:lnTo>
                  <a:lnTo>
                    <a:pt x="3" y="52"/>
                  </a:lnTo>
                  <a:lnTo>
                    <a:pt x="5" y="49"/>
                  </a:lnTo>
                  <a:lnTo>
                    <a:pt x="5" y="49"/>
                  </a:lnTo>
                  <a:lnTo>
                    <a:pt x="5" y="46"/>
                  </a:lnTo>
                  <a:lnTo>
                    <a:pt x="5" y="46"/>
                  </a:lnTo>
                  <a:lnTo>
                    <a:pt x="5" y="46"/>
                  </a:lnTo>
                  <a:lnTo>
                    <a:pt x="5" y="44"/>
                  </a:lnTo>
                  <a:lnTo>
                    <a:pt x="5" y="44"/>
                  </a:lnTo>
                  <a:lnTo>
                    <a:pt x="5" y="38"/>
                  </a:lnTo>
                  <a:lnTo>
                    <a:pt x="5" y="38"/>
                  </a:lnTo>
                  <a:lnTo>
                    <a:pt x="5" y="38"/>
                  </a:lnTo>
                  <a:lnTo>
                    <a:pt x="5" y="38"/>
                  </a:lnTo>
                  <a:lnTo>
                    <a:pt x="5" y="38"/>
                  </a:lnTo>
                  <a:lnTo>
                    <a:pt x="3" y="38"/>
                  </a:lnTo>
                  <a:lnTo>
                    <a:pt x="3" y="38"/>
                  </a:lnTo>
                  <a:lnTo>
                    <a:pt x="3" y="38"/>
                  </a:lnTo>
                  <a:lnTo>
                    <a:pt x="3" y="35"/>
                  </a:lnTo>
                  <a:lnTo>
                    <a:pt x="3" y="35"/>
                  </a:lnTo>
                  <a:lnTo>
                    <a:pt x="3" y="35"/>
                  </a:lnTo>
                  <a:lnTo>
                    <a:pt x="3" y="35"/>
                  </a:lnTo>
                  <a:lnTo>
                    <a:pt x="3" y="35"/>
                  </a:lnTo>
                  <a:lnTo>
                    <a:pt x="0" y="35"/>
                  </a:lnTo>
                  <a:lnTo>
                    <a:pt x="0" y="33"/>
                  </a:lnTo>
                  <a:lnTo>
                    <a:pt x="0" y="33"/>
                  </a:lnTo>
                  <a:lnTo>
                    <a:pt x="0" y="27"/>
                  </a:lnTo>
                  <a:lnTo>
                    <a:pt x="0" y="27"/>
                  </a:lnTo>
                  <a:lnTo>
                    <a:pt x="3" y="27"/>
                  </a:lnTo>
                  <a:lnTo>
                    <a:pt x="3" y="25"/>
                  </a:lnTo>
                  <a:lnTo>
                    <a:pt x="3" y="25"/>
                  </a:lnTo>
                  <a:lnTo>
                    <a:pt x="5" y="22"/>
                  </a:lnTo>
                  <a:lnTo>
                    <a:pt x="5" y="22"/>
                  </a:lnTo>
                  <a:lnTo>
                    <a:pt x="5" y="22"/>
                  </a:lnTo>
                  <a:lnTo>
                    <a:pt x="5" y="17"/>
                  </a:lnTo>
                  <a:lnTo>
                    <a:pt x="5" y="17"/>
                  </a:lnTo>
                  <a:lnTo>
                    <a:pt x="8" y="8"/>
                  </a:lnTo>
                  <a:lnTo>
                    <a:pt x="8" y="8"/>
                  </a:lnTo>
                  <a:lnTo>
                    <a:pt x="8" y="6"/>
                  </a:lnTo>
                  <a:lnTo>
                    <a:pt x="8" y="6"/>
                  </a:lnTo>
                  <a:lnTo>
                    <a:pt x="8" y="3"/>
                  </a:lnTo>
                  <a:lnTo>
                    <a:pt x="8" y="3"/>
                  </a:lnTo>
                  <a:lnTo>
                    <a:pt x="8" y="0"/>
                  </a:lnTo>
                  <a:lnTo>
                    <a:pt x="8" y="0"/>
                  </a:lnTo>
                  <a:lnTo>
                    <a:pt x="11" y="0"/>
                  </a:lnTo>
                  <a:lnTo>
                    <a:pt x="11" y="0"/>
                  </a:lnTo>
                  <a:lnTo>
                    <a:pt x="13" y="0"/>
                  </a:lnTo>
                  <a:lnTo>
                    <a:pt x="13" y="0"/>
                  </a:lnTo>
                  <a:lnTo>
                    <a:pt x="13" y="0"/>
                  </a:lnTo>
                  <a:lnTo>
                    <a:pt x="13" y="3"/>
                  </a:lnTo>
                  <a:lnTo>
                    <a:pt x="16" y="3"/>
                  </a:lnTo>
                  <a:lnTo>
                    <a:pt x="16" y="3"/>
                  </a:lnTo>
                  <a:lnTo>
                    <a:pt x="19" y="3"/>
                  </a:lnTo>
                  <a:lnTo>
                    <a:pt x="19" y="3"/>
                  </a:lnTo>
                  <a:lnTo>
                    <a:pt x="21" y="3"/>
                  </a:lnTo>
                  <a:lnTo>
                    <a:pt x="24" y="3"/>
                  </a:lnTo>
                  <a:lnTo>
                    <a:pt x="24" y="3"/>
                  </a:lnTo>
                  <a:lnTo>
                    <a:pt x="24" y="6"/>
                  </a:lnTo>
                  <a:lnTo>
                    <a:pt x="24" y="6"/>
                  </a:lnTo>
                  <a:lnTo>
                    <a:pt x="24" y="6"/>
                  </a:lnTo>
                  <a:lnTo>
                    <a:pt x="24" y="6"/>
                  </a:lnTo>
                  <a:lnTo>
                    <a:pt x="24" y="6"/>
                  </a:lnTo>
                  <a:lnTo>
                    <a:pt x="21" y="11"/>
                  </a:lnTo>
                  <a:lnTo>
                    <a:pt x="19" y="11"/>
                  </a:lnTo>
                  <a:lnTo>
                    <a:pt x="19" y="11"/>
                  </a:lnTo>
                  <a:lnTo>
                    <a:pt x="19" y="11"/>
                  </a:lnTo>
                  <a:lnTo>
                    <a:pt x="21" y="14"/>
                  </a:lnTo>
                  <a:lnTo>
                    <a:pt x="21" y="14"/>
                  </a:lnTo>
                  <a:lnTo>
                    <a:pt x="21" y="17"/>
                  </a:lnTo>
                  <a:lnTo>
                    <a:pt x="21" y="17"/>
                  </a:lnTo>
                  <a:lnTo>
                    <a:pt x="21" y="19"/>
                  </a:lnTo>
                  <a:lnTo>
                    <a:pt x="21" y="19"/>
                  </a:lnTo>
                  <a:lnTo>
                    <a:pt x="21" y="22"/>
                  </a:lnTo>
                  <a:lnTo>
                    <a:pt x="19" y="25"/>
                  </a:lnTo>
                  <a:lnTo>
                    <a:pt x="19" y="25"/>
                  </a:lnTo>
                  <a:lnTo>
                    <a:pt x="16" y="25"/>
                  </a:lnTo>
                  <a:lnTo>
                    <a:pt x="16" y="25"/>
                  </a:lnTo>
                  <a:lnTo>
                    <a:pt x="16" y="25"/>
                  </a:lnTo>
                  <a:lnTo>
                    <a:pt x="19" y="30"/>
                  </a:lnTo>
                  <a:lnTo>
                    <a:pt x="19" y="30"/>
                  </a:lnTo>
                  <a:lnTo>
                    <a:pt x="19" y="35"/>
                  </a:lnTo>
                  <a:lnTo>
                    <a:pt x="19" y="35"/>
                  </a:lnTo>
                  <a:lnTo>
                    <a:pt x="16" y="38"/>
                  </a:lnTo>
                  <a:lnTo>
                    <a:pt x="16" y="41"/>
                  </a:lnTo>
                  <a:lnTo>
                    <a:pt x="16" y="41"/>
                  </a:lnTo>
                  <a:lnTo>
                    <a:pt x="19" y="41"/>
                  </a:lnTo>
                  <a:lnTo>
                    <a:pt x="19" y="44"/>
                  </a:lnTo>
                  <a:lnTo>
                    <a:pt x="19" y="44"/>
                  </a:lnTo>
                  <a:lnTo>
                    <a:pt x="16" y="46"/>
                  </a:lnTo>
                  <a:lnTo>
                    <a:pt x="16" y="46"/>
                  </a:lnTo>
                  <a:lnTo>
                    <a:pt x="13" y="49"/>
                  </a:lnTo>
                  <a:lnTo>
                    <a:pt x="16" y="52"/>
                  </a:lnTo>
                  <a:lnTo>
                    <a:pt x="16" y="52"/>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4"/>
            <p:cNvSpPr>
              <a:spLocks/>
            </p:cNvSpPr>
            <p:nvPr/>
          </p:nvSpPr>
          <p:spPr bwMode="auto">
            <a:xfrm>
              <a:off x="1992314" y="3895725"/>
              <a:ext cx="158750" cy="123825"/>
            </a:xfrm>
            <a:custGeom>
              <a:avLst/>
              <a:gdLst>
                <a:gd name="T0" fmla="*/ 100 w 100"/>
                <a:gd name="T1" fmla="*/ 11 h 78"/>
                <a:gd name="T2" fmla="*/ 100 w 100"/>
                <a:gd name="T3" fmla="*/ 14 h 78"/>
                <a:gd name="T4" fmla="*/ 97 w 100"/>
                <a:gd name="T5" fmla="*/ 19 h 78"/>
                <a:gd name="T6" fmla="*/ 89 w 100"/>
                <a:gd name="T7" fmla="*/ 24 h 78"/>
                <a:gd name="T8" fmla="*/ 78 w 100"/>
                <a:gd name="T9" fmla="*/ 30 h 78"/>
                <a:gd name="T10" fmla="*/ 73 w 100"/>
                <a:gd name="T11" fmla="*/ 35 h 78"/>
                <a:gd name="T12" fmla="*/ 70 w 100"/>
                <a:gd name="T13" fmla="*/ 43 h 78"/>
                <a:gd name="T14" fmla="*/ 73 w 100"/>
                <a:gd name="T15" fmla="*/ 49 h 78"/>
                <a:gd name="T16" fmla="*/ 70 w 100"/>
                <a:gd name="T17" fmla="*/ 54 h 78"/>
                <a:gd name="T18" fmla="*/ 70 w 100"/>
                <a:gd name="T19" fmla="*/ 57 h 78"/>
                <a:gd name="T20" fmla="*/ 70 w 100"/>
                <a:gd name="T21" fmla="*/ 60 h 78"/>
                <a:gd name="T22" fmla="*/ 65 w 100"/>
                <a:gd name="T23" fmla="*/ 62 h 78"/>
                <a:gd name="T24" fmla="*/ 57 w 100"/>
                <a:gd name="T25" fmla="*/ 70 h 78"/>
                <a:gd name="T26" fmla="*/ 52 w 100"/>
                <a:gd name="T27" fmla="*/ 70 h 78"/>
                <a:gd name="T28" fmla="*/ 41 w 100"/>
                <a:gd name="T29" fmla="*/ 73 h 78"/>
                <a:gd name="T30" fmla="*/ 30 w 100"/>
                <a:gd name="T31" fmla="*/ 78 h 78"/>
                <a:gd name="T32" fmla="*/ 27 w 100"/>
                <a:gd name="T33" fmla="*/ 78 h 78"/>
                <a:gd name="T34" fmla="*/ 25 w 100"/>
                <a:gd name="T35" fmla="*/ 73 h 78"/>
                <a:gd name="T36" fmla="*/ 22 w 100"/>
                <a:gd name="T37" fmla="*/ 70 h 78"/>
                <a:gd name="T38" fmla="*/ 19 w 100"/>
                <a:gd name="T39" fmla="*/ 68 h 78"/>
                <a:gd name="T40" fmla="*/ 14 w 100"/>
                <a:gd name="T41" fmla="*/ 68 h 78"/>
                <a:gd name="T42" fmla="*/ 11 w 100"/>
                <a:gd name="T43" fmla="*/ 62 h 78"/>
                <a:gd name="T44" fmla="*/ 14 w 100"/>
                <a:gd name="T45" fmla="*/ 57 h 78"/>
                <a:gd name="T46" fmla="*/ 14 w 100"/>
                <a:gd name="T47" fmla="*/ 51 h 78"/>
                <a:gd name="T48" fmla="*/ 11 w 100"/>
                <a:gd name="T49" fmla="*/ 41 h 78"/>
                <a:gd name="T50" fmla="*/ 14 w 100"/>
                <a:gd name="T51" fmla="*/ 41 h 78"/>
                <a:gd name="T52" fmla="*/ 16 w 100"/>
                <a:gd name="T53" fmla="*/ 33 h 78"/>
                <a:gd name="T54" fmla="*/ 14 w 100"/>
                <a:gd name="T55" fmla="*/ 27 h 78"/>
                <a:gd name="T56" fmla="*/ 19 w 100"/>
                <a:gd name="T57" fmla="*/ 22 h 78"/>
                <a:gd name="T58" fmla="*/ 19 w 100"/>
                <a:gd name="T59" fmla="*/ 22 h 78"/>
                <a:gd name="T60" fmla="*/ 14 w 100"/>
                <a:gd name="T61" fmla="*/ 19 h 78"/>
                <a:gd name="T62" fmla="*/ 8 w 100"/>
                <a:gd name="T63" fmla="*/ 19 h 78"/>
                <a:gd name="T64" fmla="*/ 6 w 100"/>
                <a:gd name="T65" fmla="*/ 16 h 78"/>
                <a:gd name="T66" fmla="*/ 3 w 100"/>
                <a:gd name="T67" fmla="*/ 14 h 78"/>
                <a:gd name="T68" fmla="*/ 3 w 100"/>
                <a:gd name="T69" fmla="*/ 11 h 78"/>
                <a:gd name="T70" fmla="*/ 3 w 100"/>
                <a:gd name="T71" fmla="*/ 8 h 78"/>
                <a:gd name="T72" fmla="*/ 0 w 100"/>
                <a:gd name="T73" fmla="*/ 6 h 78"/>
                <a:gd name="T74" fmla="*/ 3 w 100"/>
                <a:gd name="T75" fmla="*/ 3 h 78"/>
                <a:gd name="T76" fmla="*/ 8 w 100"/>
                <a:gd name="T77" fmla="*/ 3 h 78"/>
                <a:gd name="T78" fmla="*/ 8 w 100"/>
                <a:gd name="T79" fmla="*/ 0 h 78"/>
                <a:gd name="T80" fmla="*/ 11 w 100"/>
                <a:gd name="T81" fmla="*/ 0 h 78"/>
                <a:gd name="T82" fmla="*/ 25 w 100"/>
                <a:gd name="T83" fmla="*/ 0 h 78"/>
                <a:gd name="T84" fmla="*/ 27 w 100"/>
                <a:gd name="T85" fmla="*/ 0 h 78"/>
                <a:gd name="T86" fmla="*/ 43 w 100"/>
                <a:gd name="T87" fmla="*/ 0 h 78"/>
                <a:gd name="T88" fmla="*/ 46 w 100"/>
                <a:gd name="T89" fmla="*/ 3 h 78"/>
                <a:gd name="T90" fmla="*/ 52 w 100"/>
                <a:gd name="T91" fmla="*/ 3 h 78"/>
                <a:gd name="T92" fmla="*/ 57 w 100"/>
                <a:gd name="T93" fmla="*/ 3 h 78"/>
                <a:gd name="T94" fmla="*/ 60 w 100"/>
                <a:gd name="T95" fmla="*/ 3 h 78"/>
                <a:gd name="T96" fmla="*/ 65 w 100"/>
                <a:gd name="T97" fmla="*/ 6 h 78"/>
                <a:gd name="T98" fmla="*/ 73 w 100"/>
                <a:gd name="T99" fmla="*/ 8 h 78"/>
                <a:gd name="T100" fmla="*/ 78 w 100"/>
                <a:gd name="T101" fmla="*/ 8 h 78"/>
                <a:gd name="T102" fmla="*/ 84 w 100"/>
                <a:gd name="T103" fmla="*/ 11 h 78"/>
                <a:gd name="T104" fmla="*/ 92 w 100"/>
                <a:gd name="T105" fmla="*/ 11 h 78"/>
                <a:gd name="T106" fmla="*/ 97 w 100"/>
                <a:gd name="T107" fmla="*/ 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78">
                  <a:moveTo>
                    <a:pt x="97" y="11"/>
                  </a:moveTo>
                  <a:lnTo>
                    <a:pt x="97" y="11"/>
                  </a:lnTo>
                  <a:lnTo>
                    <a:pt x="100" y="11"/>
                  </a:lnTo>
                  <a:lnTo>
                    <a:pt x="100" y="11"/>
                  </a:lnTo>
                  <a:lnTo>
                    <a:pt x="100" y="11"/>
                  </a:lnTo>
                  <a:lnTo>
                    <a:pt x="97" y="14"/>
                  </a:lnTo>
                  <a:lnTo>
                    <a:pt x="100" y="14"/>
                  </a:lnTo>
                  <a:lnTo>
                    <a:pt x="100" y="14"/>
                  </a:lnTo>
                  <a:lnTo>
                    <a:pt x="100" y="16"/>
                  </a:lnTo>
                  <a:lnTo>
                    <a:pt x="100" y="16"/>
                  </a:lnTo>
                  <a:lnTo>
                    <a:pt x="97" y="19"/>
                  </a:lnTo>
                  <a:lnTo>
                    <a:pt x="97" y="19"/>
                  </a:lnTo>
                  <a:lnTo>
                    <a:pt x="92" y="22"/>
                  </a:lnTo>
                  <a:lnTo>
                    <a:pt x="92" y="22"/>
                  </a:lnTo>
                  <a:lnTo>
                    <a:pt x="89" y="24"/>
                  </a:lnTo>
                  <a:lnTo>
                    <a:pt x="89" y="24"/>
                  </a:lnTo>
                  <a:lnTo>
                    <a:pt x="81" y="27"/>
                  </a:lnTo>
                  <a:lnTo>
                    <a:pt x="81" y="27"/>
                  </a:lnTo>
                  <a:lnTo>
                    <a:pt x="78" y="30"/>
                  </a:lnTo>
                  <a:lnTo>
                    <a:pt x="78" y="30"/>
                  </a:lnTo>
                  <a:lnTo>
                    <a:pt x="78" y="33"/>
                  </a:lnTo>
                  <a:lnTo>
                    <a:pt x="78" y="30"/>
                  </a:lnTo>
                  <a:lnTo>
                    <a:pt x="78" y="30"/>
                  </a:lnTo>
                  <a:lnTo>
                    <a:pt x="73" y="35"/>
                  </a:lnTo>
                  <a:lnTo>
                    <a:pt x="73" y="35"/>
                  </a:lnTo>
                  <a:lnTo>
                    <a:pt x="70" y="38"/>
                  </a:lnTo>
                  <a:lnTo>
                    <a:pt x="70" y="38"/>
                  </a:lnTo>
                  <a:lnTo>
                    <a:pt x="70" y="43"/>
                  </a:lnTo>
                  <a:lnTo>
                    <a:pt x="70" y="46"/>
                  </a:lnTo>
                  <a:lnTo>
                    <a:pt x="70" y="46"/>
                  </a:lnTo>
                  <a:lnTo>
                    <a:pt x="73" y="49"/>
                  </a:lnTo>
                  <a:lnTo>
                    <a:pt x="73" y="49"/>
                  </a:lnTo>
                  <a:lnTo>
                    <a:pt x="73" y="49"/>
                  </a:lnTo>
                  <a:lnTo>
                    <a:pt x="73" y="49"/>
                  </a:lnTo>
                  <a:lnTo>
                    <a:pt x="73" y="49"/>
                  </a:lnTo>
                  <a:lnTo>
                    <a:pt x="70" y="54"/>
                  </a:lnTo>
                  <a:lnTo>
                    <a:pt x="70" y="54"/>
                  </a:lnTo>
                  <a:lnTo>
                    <a:pt x="70" y="54"/>
                  </a:lnTo>
                  <a:lnTo>
                    <a:pt x="70" y="57"/>
                  </a:lnTo>
                  <a:lnTo>
                    <a:pt x="70" y="57"/>
                  </a:lnTo>
                  <a:lnTo>
                    <a:pt x="70" y="60"/>
                  </a:lnTo>
                  <a:lnTo>
                    <a:pt x="70" y="60"/>
                  </a:lnTo>
                  <a:lnTo>
                    <a:pt x="70" y="60"/>
                  </a:lnTo>
                  <a:lnTo>
                    <a:pt x="70" y="60"/>
                  </a:lnTo>
                  <a:lnTo>
                    <a:pt x="68" y="60"/>
                  </a:lnTo>
                  <a:lnTo>
                    <a:pt x="68" y="60"/>
                  </a:lnTo>
                  <a:lnTo>
                    <a:pt x="65" y="62"/>
                  </a:lnTo>
                  <a:lnTo>
                    <a:pt x="65" y="62"/>
                  </a:lnTo>
                  <a:lnTo>
                    <a:pt x="60" y="65"/>
                  </a:lnTo>
                  <a:lnTo>
                    <a:pt x="60" y="65"/>
                  </a:lnTo>
                  <a:lnTo>
                    <a:pt x="60" y="70"/>
                  </a:lnTo>
                  <a:lnTo>
                    <a:pt x="57" y="70"/>
                  </a:lnTo>
                  <a:lnTo>
                    <a:pt x="57" y="70"/>
                  </a:lnTo>
                  <a:lnTo>
                    <a:pt x="54" y="70"/>
                  </a:lnTo>
                  <a:lnTo>
                    <a:pt x="54" y="70"/>
                  </a:lnTo>
                  <a:lnTo>
                    <a:pt x="52" y="70"/>
                  </a:lnTo>
                  <a:lnTo>
                    <a:pt x="52" y="70"/>
                  </a:lnTo>
                  <a:lnTo>
                    <a:pt x="46" y="73"/>
                  </a:lnTo>
                  <a:lnTo>
                    <a:pt x="46" y="73"/>
                  </a:lnTo>
                  <a:lnTo>
                    <a:pt x="41" y="73"/>
                  </a:lnTo>
                  <a:lnTo>
                    <a:pt x="41" y="73"/>
                  </a:lnTo>
                  <a:lnTo>
                    <a:pt x="35" y="76"/>
                  </a:lnTo>
                  <a:lnTo>
                    <a:pt x="35" y="76"/>
                  </a:lnTo>
                  <a:lnTo>
                    <a:pt x="30" y="78"/>
                  </a:lnTo>
                  <a:lnTo>
                    <a:pt x="30" y="78"/>
                  </a:lnTo>
                  <a:lnTo>
                    <a:pt x="30" y="78"/>
                  </a:lnTo>
                  <a:lnTo>
                    <a:pt x="30" y="78"/>
                  </a:lnTo>
                  <a:lnTo>
                    <a:pt x="27" y="78"/>
                  </a:lnTo>
                  <a:lnTo>
                    <a:pt x="27" y="78"/>
                  </a:lnTo>
                  <a:lnTo>
                    <a:pt x="25" y="76"/>
                  </a:lnTo>
                  <a:lnTo>
                    <a:pt x="25" y="76"/>
                  </a:lnTo>
                  <a:lnTo>
                    <a:pt x="25" y="73"/>
                  </a:lnTo>
                  <a:lnTo>
                    <a:pt x="25" y="73"/>
                  </a:lnTo>
                  <a:lnTo>
                    <a:pt x="25" y="73"/>
                  </a:lnTo>
                  <a:lnTo>
                    <a:pt x="25" y="73"/>
                  </a:lnTo>
                  <a:lnTo>
                    <a:pt x="22" y="70"/>
                  </a:lnTo>
                  <a:lnTo>
                    <a:pt x="22" y="70"/>
                  </a:lnTo>
                  <a:lnTo>
                    <a:pt x="19" y="70"/>
                  </a:lnTo>
                  <a:lnTo>
                    <a:pt x="19" y="70"/>
                  </a:lnTo>
                  <a:lnTo>
                    <a:pt x="19" y="68"/>
                  </a:lnTo>
                  <a:lnTo>
                    <a:pt x="19" y="68"/>
                  </a:lnTo>
                  <a:lnTo>
                    <a:pt x="19" y="68"/>
                  </a:lnTo>
                  <a:lnTo>
                    <a:pt x="14" y="68"/>
                  </a:lnTo>
                  <a:lnTo>
                    <a:pt x="14" y="68"/>
                  </a:lnTo>
                  <a:lnTo>
                    <a:pt x="11" y="68"/>
                  </a:lnTo>
                  <a:lnTo>
                    <a:pt x="11" y="68"/>
                  </a:lnTo>
                  <a:lnTo>
                    <a:pt x="8" y="65"/>
                  </a:lnTo>
                  <a:lnTo>
                    <a:pt x="11" y="62"/>
                  </a:lnTo>
                  <a:lnTo>
                    <a:pt x="11" y="62"/>
                  </a:lnTo>
                  <a:lnTo>
                    <a:pt x="14" y="60"/>
                  </a:lnTo>
                  <a:lnTo>
                    <a:pt x="14" y="60"/>
                  </a:lnTo>
                  <a:lnTo>
                    <a:pt x="14" y="57"/>
                  </a:lnTo>
                  <a:lnTo>
                    <a:pt x="11" y="57"/>
                  </a:lnTo>
                  <a:lnTo>
                    <a:pt x="11" y="57"/>
                  </a:lnTo>
                  <a:lnTo>
                    <a:pt x="11" y="54"/>
                  </a:lnTo>
                  <a:lnTo>
                    <a:pt x="14" y="51"/>
                  </a:lnTo>
                  <a:lnTo>
                    <a:pt x="14" y="51"/>
                  </a:lnTo>
                  <a:lnTo>
                    <a:pt x="14" y="46"/>
                  </a:lnTo>
                  <a:lnTo>
                    <a:pt x="14" y="46"/>
                  </a:lnTo>
                  <a:lnTo>
                    <a:pt x="11" y="41"/>
                  </a:lnTo>
                  <a:lnTo>
                    <a:pt x="11" y="41"/>
                  </a:lnTo>
                  <a:lnTo>
                    <a:pt x="11" y="41"/>
                  </a:lnTo>
                  <a:lnTo>
                    <a:pt x="14" y="41"/>
                  </a:lnTo>
                  <a:lnTo>
                    <a:pt x="14" y="41"/>
                  </a:lnTo>
                  <a:lnTo>
                    <a:pt x="16" y="38"/>
                  </a:lnTo>
                  <a:lnTo>
                    <a:pt x="16" y="35"/>
                  </a:lnTo>
                  <a:lnTo>
                    <a:pt x="16" y="35"/>
                  </a:lnTo>
                  <a:lnTo>
                    <a:pt x="16" y="33"/>
                  </a:lnTo>
                  <a:lnTo>
                    <a:pt x="16" y="33"/>
                  </a:lnTo>
                  <a:lnTo>
                    <a:pt x="16" y="30"/>
                  </a:lnTo>
                  <a:lnTo>
                    <a:pt x="16" y="30"/>
                  </a:lnTo>
                  <a:lnTo>
                    <a:pt x="14" y="27"/>
                  </a:lnTo>
                  <a:lnTo>
                    <a:pt x="14" y="27"/>
                  </a:lnTo>
                  <a:lnTo>
                    <a:pt x="14" y="27"/>
                  </a:lnTo>
                  <a:lnTo>
                    <a:pt x="16" y="27"/>
                  </a:lnTo>
                  <a:lnTo>
                    <a:pt x="19" y="22"/>
                  </a:lnTo>
                  <a:lnTo>
                    <a:pt x="19" y="22"/>
                  </a:lnTo>
                  <a:lnTo>
                    <a:pt x="19" y="22"/>
                  </a:lnTo>
                  <a:lnTo>
                    <a:pt x="19" y="22"/>
                  </a:lnTo>
                  <a:lnTo>
                    <a:pt x="19" y="22"/>
                  </a:lnTo>
                  <a:lnTo>
                    <a:pt x="19" y="19"/>
                  </a:lnTo>
                  <a:lnTo>
                    <a:pt x="19" y="19"/>
                  </a:lnTo>
                  <a:lnTo>
                    <a:pt x="16" y="19"/>
                  </a:lnTo>
                  <a:lnTo>
                    <a:pt x="14" y="19"/>
                  </a:lnTo>
                  <a:lnTo>
                    <a:pt x="14" y="19"/>
                  </a:lnTo>
                  <a:lnTo>
                    <a:pt x="11" y="19"/>
                  </a:lnTo>
                  <a:lnTo>
                    <a:pt x="11" y="19"/>
                  </a:lnTo>
                  <a:lnTo>
                    <a:pt x="8" y="19"/>
                  </a:lnTo>
                  <a:lnTo>
                    <a:pt x="8" y="16"/>
                  </a:lnTo>
                  <a:lnTo>
                    <a:pt x="8" y="16"/>
                  </a:lnTo>
                  <a:lnTo>
                    <a:pt x="8" y="16"/>
                  </a:lnTo>
                  <a:lnTo>
                    <a:pt x="6" y="16"/>
                  </a:lnTo>
                  <a:lnTo>
                    <a:pt x="6" y="16"/>
                  </a:lnTo>
                  <a:lnTo>
                    <a:pt x="3" y="16"/>
                  </a:lnTo>
                  <a:lnTo>
                    <a:pt x="3" y="16"/>
                  </a:lnTo>
                  <a:lnTo>
                    <a:pt x="3" y="14"/>
                  </a:lnTo>
                  <a:lnTo>
                    <a:pt x="3" y="14"/>
                  </a:lnTo>
                  <a:lnTo>
                    <a:pt x="3" y="14"/>
                  </a:lnTo>
                  <a:lnTo>
                    <a:pt x="3" y="14"/>
                  </a:lnTo>
                  <a:lnTo>
                    <a:pt x="3" y="11"/>
                  </a:lnTo>
                  <a:lnTo>
                    <a:pt x="3" y="11"/>
                  </a:lnTo>
                  <a:lnTo>
                    <a:pt x="3" y="11"/>
                  </a:lnTo>
                  <a:lnTo>
                    <a:pt x="3" y="8"/>
                  </a:lnTo>
                  <a:lnTo>
                    <a:pt x="3" y="8"/>
                  </a:lnTo>
                  <a:lnTo>
                    <a:pt x="3" y="8"/>
                  </a:lnTo>
                  <a:lnTo>
                    <a:pt x="0" y="6"/>
                  </a:lnTo>
                  <a:lnTo>
                    <a:pt x="0" y="6"/>
                  </a:lnTo>
                  <a:lnTo>
                    <a:pt x="0" y="6"/>
                  </a:lnTo>
                  <a:lnTo>
                    <a:pt x="0" y="6"/>
                  </a:lnTo>
                  <a:lnTo>
                    <a:pt x="0" y="6"/>
                  </a:lnTo>
                  <a:lnTo>
                    <a:pt x="0" y="6"/>
                  </a:lnTo>
                  <a:lnTo>
                    <a:pt x="3" y="3"/>
                  </a:lnTo>
                  <a:lnTo>
                    <a:pt x="3" y="3"/>
                  </a:lnTo>
                  <a:lnTo>
                    <a:pt x="6" y="3"/>
                  </a:lnTo>
                  <a:lnTo>
                    <a:pt x="6" y="3"/>
                  </a:lnTo>
                  <a:lnTo>
                    <a:pt x="8" y="3"/>
                  </a:lnTo>
                  <a:lnTo>
                    <a:pt x="8" y="0"/>
                  </a:lnTo>
                  <a:lnTo>
                    <a:pt x="8" y="0"/>
                  </a:lnTo>
                  <a:lnTo>
                    <a:pt x="6" y="0"/>
                  </a:lnTo>
                  <a:lnTo>
                    <a:pt x="8" y="0"/>
                  </a:lnTo>
                  <a:lnTo>
                    <a:pt x="8" y="0"/>
                  </a:lnTo>
                  <a:lnTo>
                    <a:pt x="11" y="0"/>
                  </a:lnTo>
                  <a:lnTo>
                    <a:pt x="11" y="0"/>
                  </a:lnTo>
                  <a:lnTo>
                    <a:pt x="11" y="0"/>
                  </a:lnTo>
                  <a:lnTo>
                    <a:pt x="11" y="0"/>
                  </a:lnTo>
                  <a:lnTo>
                    <a:pt x="16" y="0"/>
                  </a:lnTo>
                  <a:lnTo>
                    <a:pt x="16" y="0"/>
                  </a:lnTo>
                  <a:lnTo>
                    <a:pt x="25" y="0"/>
                  </a:lnTo>
                  <a:lnTo>
                    <a:pt x="25" y="0"/>
                  </a:lnTo>
                  <a:lnTo>
                    <a:pt x="25" y="0"/>
                  </a:lnTo>
                  <a:lnTo>
                    <a:pt x="25" y="0"/>
                  </a:lnTo>
                  <a:lnTo>
                    <a:pt x="27" y="0"/>
                  </a:lnTo>
                  <a:lnTo>
                    <a:pt x="27" y="0"/>
                  </a:lnTo>
                  <a:lnTo>
                    <a:pt x="35" y="0"/>
                  </a:lnTo>
                  <a:lnTo>
                    <a:pt x="35" y="0"/>
                  </a:lnTo>
                  <a:lnTo>
                    <a:pt x="43" y="0"/>
                  </a:lnTo>
                  <a:lnTo>
                    <a:pt x="43" y="0"/>
                  </a:lnTo>
                  <a:lnTo>
                    <a:pt x="46" y="3"/>
                  </a:lnTo>
                  <a:lnTo>
                    <a:pt x="46" y="3"/>
                  </a:lnTo>
                  <a:lnTo>
                    <a:pt x="46" y="3"/>
                  </a:lnTo>
                  <a:lnTo>
                    <a:pt x="49" y="0"/>
                  </a:lnTo>
                  <a:lnTo>
                    <a:pt x="49" y="0"/>
                  </a:lnTo>
                  <a:lnTo>
                    <a:pt x="52" y="3"/>
                  </a:lnTo>
                  <a:lnTo>
                    <a:pt x="52" y="3"/>
                  </a:lnTo>
                  <a:lnTo>
                    <a:pt x="54" y="3"/>
                  </a:lnTo>
                  <a:lnTo>
                    <a:pt x="54" y="3"/>
                  </a:lnTo>
                  <a:lnTo>
                    <a:pt x="57" y="3"/>
                  </a:lnTo>
                  <a:lnTo>
                    <a:pt x="57" y="3"/>
                  </a:lnTo>
                  <a:lnTo>
                    <a:pt x="60" y="3"/>
                  </a:lnTo>
                  <a:lnTo>
                    <a:pt x="60" y="3"/>
                  </a:lnTo>
                  <a:lnTo>
                    <a:pt x="60" y="3"/>
                  </a:lnTo>
                  <a:lnTo>
                    <a:pt x="60" y="3"/>
                  </a:lnTo>
                  <a:lnTo>
                    <a:pt x="62" y="3"/>
                  </a:lnTo>
                  <a:lnTo>
                    <a:pt x="62" y="6"/>
                  </a:lnTo>
                  <a:lnTo>
                    <a:pt x="62" y="6"/>
                  </a:lnTo>
                  <a:lnTo>
                    <a:pt x="65" y="6"/>
                  </a:lnTo>
                  <a:lnTo>
                    <a:pt x="68" y="6"/>
                  </a:lnTo>
                  <a:lnTo>
                    <a:pt x="68" y="6"/>
                  </a:lnTo>
                  <a:lnTo>
                    <a:pt x="73" y="8"/>
                  </a:lnTo>
                  <a:lnTo>
                    <a:pt x="73" y="8"/>
                  </a:lnTo>
                  <a:lnTo>
                    <a:pt x="76" y="11"/>
                  </a:lnTo>
                  <a:lnTo>
                    <a:pt x="76" y="11"/>
                  </a:lnTo>
                  <a:lnTo>
                    <a:pt x="78" y="11"/>
                  </a:lnTo>
                  <a:lnTo>
                    <a:pt x="78" y="8"/>
                  </a:lnTo>
                  <a:lnTo>
                    <a:pt x="78" y="8"/>
                  </a:lnTo>
                  <a:lnTo>
                    <a:pt x="84" y="11"/>
                  </a:lnTo>
                  <a:lnTo>
                    <a:pt x="84" y="11"/>
                  </a:lnTo>
                  <a:lnTo>
                    <a:pt x="84" y="11"/>
                  </a:lnTo>
                  <a:lnTo>
                    <a:pt x="87" y="11"/>
                  </a:lnTo>
                  <a:lnTo>
                    <a:pt x="87" y="11"/>
                  </a:lnTo>
                  <a:lnTo>
                    <a:pt x="89" y="11"/>
                  </a:lnTo>
                  <a:lnTo>
                    <a:pt x="92" y="11"/>
                  </a:lnTo>
                  <a:lnTo>
                    <a:pt x="92" y="11"/>
                  </a:lnTo>
                  <a:lnTo>
                    <a:pt x="95" y="11"/>
                  </a:lnTo>
                  <a:lnTo>
                    <a:pt x="95" y="11"/>
                  </a:lnTo>
                  <a:lnTo>
                    <a:pt x="97" y="8"/>
                  </a:lnTo>
                  <a:lnTo>
                    <a:pt x="97" y="11"/>
                  </a:lnTo>
                  <a:lnTo>
                    <a:pt x="97" y="11"/>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5"/>
            <p:cNvSpPr>
              <a:spLocks/>
            </p:cNvSpPr>
            <p:nvPr/>
          </p:nvSpPr>
          <p:spPr bwMode="auto">
            <a:xfrm>
              <a:off x="2052639" y="3779838"/>
              <a:ext cx="149225" cy="133350"/>
            </a:xfrm>
            <a:custGeom>
              <a:avLst/>
              <a:gdLst>
                <a:gd name="T0" fmla="*/ 89 w 94"/>
                <a:gd name="T1" fmla="*/ 73 h 84"/>
                <a:gd name="T2" fmla="*/ 84 w 94"/>
                <a:gd name="T3" fmla="*/ 76 h 84"/>
                <a:gd name="T4" fmla="*/ 78 w 94"/>
                <a:gd name="T5" fmla="*/ 73 h 84"/>
                <a:gd name="T6" fmla="*/ 70 w 94"/>
                <a:gd name="T7" fmla="*/ 73 h 84"/>
                <a:gd name="T8" fmla="*/ 62 w 94"/>
                <a:gd name="T9" fmla="*/ 81 h 84"/>
                <a:gd name="T10" fmla="*/ 57 w 94"/>
                <a:gd name="T11" fmla="*/ 84 h 84"/>
                <a:gd name="T12" fmla="*/ 49 w 94"/>
                <a:gd name="T13" fmla="*/ 84 h 84"/>
                <a:gd name="T14" fmla="*/ 40 w 94"/>
                <a:gd name="T15" fmla="*/ 81 h 84"/>
                <a:gd name="T16" fmla="*/ 35 w 94"/>
                <a:gd name="T17" fmla="*/ 81 h 84"/>
                <a:gd name="T18" fmla="*/ 24 w 94"/>
                <a:gd name="T19" fmla="*/ 79 h 84"/>
                <a:gd name="T20" fmla="*/ 22 w 94"/>
                <a:gd name="T21" fmla="*/ 76 h 84"/>
                <a:gd name="T22" fmla="*/ 27 w 94"/>
                <a:gd name="T23" fmla="*/ 65 h 84"/>
                <a:gd name="T24" fmla="*/ 32 w 94"/>
                <a:gd name="T25" fmla="*/ 57 h 84"/>
                <a:gd name="T26" fmla="*/ 30 w 94"/>
                <a:gd name="T27" fmla="*/ 49 h 84"/>
                <a:gd name="T28" fmla="*/ 30 w 94"/>
                <a:gd name="T29" fmla="*/ 46 h 84"/>
                <a:gd name="T30" fmla="*/ 22 w 94"/>
                <a:gd name="T31" fmla="*/ 41 h 84"/>
                <a:gd name="T32" fmla="*/ 22 w 94"/>
                <a:gd name="T33" fmla="*/ 38 h 84"/>
                <a:gd name="T34" fmla="*/ 19 w 94"/>
                <a:gd name="T35" fmla="*/ 35 h 84"/>
                <a:gd name="T36" fmla="*/ 14 w 94"/>
                <a:gd name="T37" fmla="*/ 33 h 84"/>
                <a:gd name="T38" fmla="*/ 8 w 94"/>
                <a:gd name="T39" fmla="*/ 30 h 84"/>
                <a:gd name="T40" fmla="*/ 3 w 94"/>
                <a:gd name="T41" fmla="*/ 27 h 84"/>
                <a:gd name="T42" fmla="*/ 3 w 94"/>
                <a:gd name="T43" fmla="*/ 25 h 84"/>
                <a:gd name="T44" fmla="*/ 3 w 94"/>
                <a:gd name="T45" fmla="*/ 22 h 84"/>
                <a:gd name="T46" fmla="*/ 11 w 94"/>
                <a:gd name="T47" fmla="*/ 19 h 84"/>
                <a:gd name="T48" fmla="*/ 14 w 94"/>
                <a:gd name="T49" fmla="*/ 22 h 84"/>
                <a:gd name="T50" fmla="*/ 22 w 94"/>
                <a:gd name="T51" fmla="*/ 22 h 84"/>
                <a:gd name="T52" fmla="*/ 22 w 94"/>
                <a:gd name="T53" fmla="*/ 17 h 84"/>
                <a:gd name="T54" fmla="*/ 22 w 94"/>
                <a:gd name="T55" fmla="*/ 11 h 84"/>
                <a:gd name="T56" fmla="*/ 24 w 94"/>
                <a:gd name="T57" fmla="*/ 11 h 84"/>
                <a:gd name="T58" fmla="*/ 30 w 94"/>
                <a:gd name="T59" fmla="*/ 17 h 84"/>
                <a:gd name="T60" fmla="*/ 35 w 94"/>
                <a:gd name="T61" fmla="*/ 14 h 84"/>
                <a:gd name="T62" fmla="*/ 38 w 94"/>
                <a:gd name="T63" fmla="*/ 11 h 84"/>
                <a:gd name="T64" fmla="*/ 49 w 94"/>
                <a:gd name="T65" fmla="*/ 6 h 84"/>
                <a:gd name="T66" fmla="*/ 49 w 94"/>
                <a:gd name="T67" fmla="*/ 3 h 84"/>
                <a:gd name="T68" fmla="*/ 54 w 94"/>
                <a:gd name="T69" fmla="*/ 0 h 84"/>
                <a:gd name="T70" fmla="*/ 62 w 94"/>
                <a:gd name="T71" fmla="*/ 3 h 84"/>
                <a:gd name="T72" fmla="*/ 65 w 94"/>
                <a:gd name="T73" fmla="*/ 8 h 84"/>
                <a:gd name="T74" fmla="*/ 70 w 94"/>
                <a:gd name="T75" fmla="*/ 6 h 84"/>
                <a:gd name="T76" fmla="*/ 70 w 94"/>
                <a:gd name="T77" fmla="*/ 11 h 84"/>
                <a:gd name="T78" fmla="*/ 76 w 94"/>
                <a:gd name="T79" fmla="*/ 11 h 84"/>
                <a:gd name="T80" fmla="*/ 84 w 94"/>
                <a:gd name="T81" fmla="*/ 14 h 84"/>
                <a:gd name="T82" fmla="*/ 92 w 94"/>
                <a:gd name="T83" fmla="*/ 19 h 84"/>
                <a:gd name="T84" fmla="*/ 92 w 94"/>
                <a:gd name="T85" fmla="*/ 27 h 84"/>
                <a:gd name="T86" fmla="*/ 92 w 94"/>
                <a:gd name="T87" fmla="*/ 33 h 84"/>
                <a:gd name="T88" fmla="*/ 86 w 94"/>
                <a:gd name="T89" fmla="*/ 35 h 84"/>
                <a:gd name="T90" fmla="*/ 81 w 94"/>
                <a:gd name="T91" fmla="*/ 46 h 84"/>
                <a:gd name="T92" fmla="*/ 84 w 94"/>
                <a:gd name="T93" fmla="*/ 44 h 84"/>
                <a:gd name="T94" fmla="*/ 89 w 94"/>
                <a:gd name="T95" fmla="*/ 49 h 84"/>
                <a:gd name="T96" fmla="*/ 92 w 94"/>
                <a:gd name="T97" fmla="*/ 54 h 84"/>
                <a:gd name="T98" fmla="*/ 89 w 94"/>
                <a:gd name="T99" fmla="*/ 60 h 84"/>
                <a:gd name="T100" fmla="*/ 89 w 94"/>
                <a:gd name="T101" fmla="*/ 65 h 84"/>
                <a:gd name="T102" fmla="*/ 94 w 94"/>
                <a:gd name="T103" fmla="*/ 6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 h="84">
                  <a:moveTo>
                    <a:pt x="94" y="71"/>
                  </a:moveTo>
                  <a:lnTo>
                    <a:pt x="94" y="71"/>
                  </a:lnTo>
                  <a:lnTo>
                    <a:pt x="92" y="71"/>
                  </a:lnTo>
                  <a:lnTo>
                    <a:pt x="92" y="71"/>
                  </a:lnTo>
                  <a:lnTo>
                    <a:pt x="89" y="73"/>
                  </a:lnTo>
                  <a:lnTo>
                    <a:pt x="89" y="73"/>
                  </a:lnTo>
                  <a:lnTo>
                    <a:pt x="86" y="76"/>
                  </a:lnTo>
                  <a:lnTo>
                    <a:pt x="86" y="76"/>
                  </a:lnTo>
                  <a:lnTo>
                    <a:pt x="86" y="79"/>
                  </a:lnTo>
                  <a:lnTo>
                    <a:pt x="84" y="76"/>
                  </a:lnTo>
                  <a:lnTo>
                    <a:pt x="84" y="76"/>
                  </a:lnTo>
                  <a:lnTo>
                    <a:pt x="84" y="76"/>
                  </a:lnTo>
                  <a:lnTo>
                    <a:pt x="81" y="76"/>
                  </a:lnTo>
                  <a:lnTo>
                    <a:pt x="81" y="76"/>
                  </a:lnTo>
                  <a:lnTo>
                    <a:pt x="78" y="73"/>
                  </a:lnTo>
                  <a:lnTo>
                    <a:pt x="78" y="73"/>
                  </a:lnTo>
                  <a:lnTo>
                    <a:pt x="76" y="73"/>
                  </a:lnTo>
                  <a:lnTo>
                    <a:pt x="76" y="73"/>
                  </a:lnTo>
                  <a:lnTo>
                    <a:pt x="70" y="73"/>
                  </a:lnTo>
                  <a:lnTo>
                    <a:pt x="70" y="73"/>
                  </a:lnTo>
                  <a:lnTo>
                    <a:pt x="67" y="73"/>
                  </a:lnTo>
                  <a:lnTo>
                    <a:pt x="67" y="73"/>
                  </a:lnTo>
                  <a:lnTo>
                    <a:pt x="65" y="79"/>
                  </a:lnTo>
                  <a:lnTo>
                    <a:pt x="65" y="79"/>
                  </a:lnTo>
                  <a:lnTo>
                    <a:pt x="62" y="81"/>
                  </a:lnTo>
                  <a:lnTo>
                    <a:pt x="62" y="81"/>
                  </a:lnTo>
                  <a:lnTo>
                    <a:pt x="59" y="84"/>
                  </a:lnTo>
                  <a:lnTo>
                    <a:pt x="59" y="84"/>
                  </a:lnTo>
                  <a:lnTo>
                    <a:pt x="59" y="81"/>
                  </a:lnTo>
                  <a:lnTo>
                    <a:pt x="57" y="84"/>
                  </a:lnTo>
                  <a:lnTo>
                    <a:pt x="57" y="84"/>
                  </a:lnTo>
                  <a:lnTo>
                    <a:pt x="54" y="84"/>
                  </a:lnTo>
                  <a:lnTo>
                    <a:pt x="54" y="84"/>
                  </a:lnTo>
                  <a:lnTo>
                    <a:pt x="51" y="84"/>
                  </a:lnTo>
                  <a:lnTo>
                    <a:pt x="49" y="84"/>
                  </a:lnTo>
                  <a:lnTo>
                    <a:pt x="49" y="84"/>
                  </a:lnTo>
                  <a:lnTo>
                    <a:pt x="46" y="84"/>
                  </a:lnTo>
                  <a:lnTo>
                    <a:pt x="46" y="84"/>
                  </a:lnTo>
                  <a:lnTo>
                    <a:pt x="46" y="84"/>
                  </a:lnTo>
                  <a:lnTo>
                    <a:pt x="40" y="81"/>
                  </a:lnTo>
                  <a:lnTo>
                    <a:pt x="40" y="81"/>
                  </a:lnTo>
                  <a:lnTo>
                    <a:pt x="40" y="84"/>
                  </a:lnTo>
                  <a:lnTo>
                    <a:pt x="38" y="84"/>
                  </a:lnTo>
                  <a:lnTo>
                    <a:pt x="38" y="84"/>
                  </a:lnTo>
                  <a:lnTo>
                    <a:pt x="35" y="81"/>
                  </a:lnTo>
                  <a:lnTo>
                    <a:pt x="35" y="81"/>
                  </a:lnTo>
                  <a:lnTo>
                    <a:pt x="30" y="79"/>
                  </a:lnTo>
                  <a:lnTo>
                    <a:pt x="30" y="79"/>
                  </a:lnTo>
                  <a:lnTo>
                    <a:pt x="27" y="79"/>
                  </a:lnTo>
                  <a:lnTo>
                    <a:pt x="24" y="79"/>
                  </a:lnTo>
                  <a:lnTo>
                    <a:pt x="24" y="79"/>
                  </a:lnTo>
                  <a:lnTo>
                    <a:pt x="24" y="76"/>
                  </a:lnTo>
                  <a:lnTo>
                    <a:pt x="22" y="76"/>
                  </a:lnTo>
                  <a:lnTo>
                    <a:pt x="22" y="76"/>
                  </a:lnTo>
                  <a:lnTo>
                    <a:pt x="22" y="76"/>
                  </a:lnTo>
                  <a:lnTo>
                    <a:pt x="22" y="76"/>
                  </a:lnTo>
                  <a:lnTo>
                    <a:pt x="24" y="73"/>
                  </a:lnTo>
                  <a:lnTo>
                    <a:pt x="24" y="73"/>
                  </a:lnTo>
                  <a:lnTo>
                    <a:pt x="27" y="65"/>
                  </a:lnTo>
                  <a:lnTo>
                    <a:pt x="27" y="65"/>
                  </a:lnTo>
                  <a:lnTo>
                    <a:pt x="27" y="57"/>
                  </a:lnTo>
                  <a:lnTo>
                    <a:pt x="27" y="57"/>
                  </a:lnTo>
                  <a:lnTo>
                    <a:pt x="30" y="54"/>
                  </a:lnTo>
                  <a:lnTo>
                    <a:pt x="30" y="54"/>
                  </a:lnTo>
                  <a:lnTo>
                    <a:pt x="32" y="57"/>
                  </a:lnTo>
                  <a:lnTo>
                    <a:pt x="32" y="57"/>
                  </a:lnTo>
                  <a:lnTo>
                    <a:pt x="30" y="54"/>
                  </a:lnTo>
                  <a:lnTo>
                    <a:pt x="30" y="52"/>
                  </a:lnTo>
                  <a:lnTo>
                    <a:pt x="30" y="52"/>
                  </a:lnTo>
                  <a:lnTo>
                    <a:pt x="30" y="49"/>
                  </a:lnTo>
                  <a:lnTo>
                    <a:pt x="30" y="49"/>
                  </a:lnTo>
                  <a:lnTo>
                    <a:pt x="30" y="49"/>
                  </a:lnTo>
                  <a:lnTo>
                    <a:pt x="30" y="46"/>
                  </a:lnTo>
                  <a:lnTo>
                    <a:pt x="30" y="46"/>
                  </a:lnTo>
                  <a:lnTo>
                    <a:pt x="30" y="46"/>
                  </a:lnTo>
                  <a:lnTo>
                    <a:pt x="27" y="46"/>
                  </a:lnTo>
                  <a:lnTo>
                    <a:pt x="27" y="44"/>
                  </a:lnTo>
                  <a:lnTo>
                    <a:pt x="27" y="44"/>
                  </a:lnTo>
                  <a:lnTo>
                    <a:pt x="22" y="41"/>
                  </a:lnTo>
                  <a:lnTo>
                    <a:pt x="22" y="41"/>
                  </a:lnTo>
                  <a:lnTo>
                    <a:pt x="19" y="41"/>
                  </a:lnTo>
                  <a:lnTo>
                    <a:pt x="22" y="38"/>
                  </a:lnTo>
                  <a:lnTo>
                    <a:pt x="22" y="38"/>
                  </a:lnTo>
                  <a:lnTo>
                    <a:pt x="22" y="38"/>
                  </a:lnTo>
                  <a:lnTo>
                    <a:pt x="22" y="38"/>
                  </a:lnTo>
                  <a:lnTo>
                    <a:pt x="22" y="35"/>
                  </a:lnTo>
                  <a:lnTo>
                    <a:pt x="19" y="35"/>
                  </a:lnTo>
                  <a:lnTo>
                    <a:pt x="19" y="35"/>
                  </a:lnTo>
                  <a:lnTo>
                    <a:pt x="19" y="35"/>
                  </a:lnTo>
                  <a:lnTo>
                    <a:pt x="19" y="35"/>
                  </a:lnTo>
                  <a:lnTo>
                    <a:pt x="19" y="35"/>
                  </a:lnTo>
                  <a:lnTo>
                    <a:pt x="16" y="33"/>
                  </a:lnTo>
                  <a:lnTo>
                    <a:pt x="16" y="33"/>
                  </a:lnTo>
                  <a:lnTo>
                    <a:pt x="14" y="33"/>
                  </a:lnTo>
                  <a:lnTo>
                    <a:pt x="14" y="33"/>
                  </a:lnTo>
                  <a:lnTo>
                    <a:pt x="14" y="33"/>
                  </a:lnTo>
                  <a:lnTo>
                    <a:pt x="11" y="30"/>
                  </a:lnTo>
                  <a:lnTo>
                    <a:pt x="11" y="30"/>
                  </a:lnTo>
                  <a:lnTo>
                    <a:pt x="8" y="30"/>
                  </a:lnTo>
                  <a:lnTo>
                    <a:pt x="8" y="30"/>
                  </a:lnTo>
                  <a:lnTo>
                    <a:pt x="5" y="30"/>
                  </a:lnTo>
                  <a:lnTo>
                    <a:pt x="3" y="30"/>
                  </a:lnTo>
                  <a:lnTo>
                    <a:pt x="3" y="30"/>
                  </a:lnTo>
                  <a:lnTo>
                    <a:pt x="3" y="27"/>
                  </a:lnTo>
                  <a:lnTo>
                    <a:pt x="3" y="27"/>
                  </a:lnTo>
                  <a:lnTo>
                    <a:pt x="3" y="27"/>
                  </a:lnTo>
                  <a:lnTo>
                    <a:pt x="3" y="25"/>
                  </a:lnTo>
                  <a:lnTo>
                    <a:pt x="3" y="25"/>
                  </a:lnTo>
                  <a:lnTo>
                    <a:pt x="3" y="25"/>
                  </a:lnTo>
                  <a:lnTo>
                    <a:pt x="3" y="25"/>
                  </a:lnTo>
                  <a:lnTo>
                    <a:pt x="0" y="25"/>
                  </a:lnTo>
                  <a:lnTo>
                    <a:pt x="0" y="25"/>
                  </a:lnTo>
                  <a:lnTo>
                    <a:pt x="0" y="22"/>
                  </a:lnTo>
                  <a:lnTo>
                    <a:pt x="0" y="22"/>
                  </a:lnTo>
                  <a:lnTo>
                    <a:pt x="3" y="22"/>
                  </a:lnTo>
                  <a:lnTo>
                    <a:pt x="3" y="22"/>
                  </a:lnTo>
                  <a:lnTo>
                    <a:pt x="8" y="22"/>
                  </a:lnTo>
                  <a:lnTo>
                    <a:pt x="8" y="22"/>
                  </a:lnTo>
                  <a:lnTo>
                    <a:pt x="11" y="19"/>
                  </a:lnTo>
                  <a:lnTo>
                    <a:pt x="11" y="19"/>
                  </a:lnTo>
                  <a:lnTo>
                    <a:pt x="14" y="19"/>
                  </a:lnTo>
                  <a:lnTo>
                    <a:pt x="14" y="19"/>
                  </a:lnTo>
                  <a:lnTo>
                    <a:pt x="14" y="22"/>
                  </a:lnTo>
                  <a:lnTo>
                    <a:pt x="14" y="22"/>
                  </a:lnTo>
                  <a:lnTo>
                    <a:pt x="14" y="22"/>
                  </a:lnTo>
                  <a:lnTo>
                    <a:pt x="16" y="22"/>
                  </a:lnTo>
                  <a:lnTo>
                    <a:pt x="16" y="22"/>
                  </a:lnTo>
                  <a:lnTo>
                    <a:pt x="19" y="22"/>
                  </a:lnTo>
                  <a:lnTo>
                    <a:pt x="19" y="22"/>
                  </a:lnTo>
                  <a:lnTo>
                    <a:pt x="22" y="22"/>
                  </a:lnTo>
                  <a:lnTo>
                    <a:pt x="22" y="22"/>
                  </a:lnTo>
                  <a:lnTo>
                    <a:pt x="22" y="22"/>
                  </a:lnTo>
                  <a:lnTo>
                    <a:pt x="22" y="19"/>
                  </a:lnTo>
                  <a:lnTo>
                    <a:pt x="22" y="19"/>
                  </a:lnTo>
                  <a:lnTo>
                    <a:pt x="22" y="17"/>
                  </a:lnTo>
                  <a:lnTo>
                    <a:pt x="22" y="17"/>
                  </a:lnTo>
                  <a:lnTo>
                    <a:pt x="22" y="14"/>
                  </a:lnTo>
                  <a:lnTo>
                    <a:pt x="22" y="14"/>
                  </a:lnTo>
                  <a:lnTo>
                    <a:pt x="22" y="11"/>
                  </a:lnTo>
                  <a:lnTo>
                    <a:pt x="22" y="11"/>
                  </a:lnTo>
                  <a:lnTo>
                    <a:pt x="24" y="11"/>
                  </a:lnTo>
                  <a:lnTo>
                    <a:pt x="24" y="11"/>
                  </a:lnTo>
                  <a:lnTo>
                    <a:pt x="24" y="11"/>
                  </a:lnTo>
                  <a:lnTo>
                    <a:pt x="24" y="11"/>
                  </a:lnTo>
                  <a:lnTo>
                    <a:pt x="24" y="11"/>
                  </a:lnTo>
                  <a:lnTo>
                    <a:pt x="27" y="14"/>
                  </a:lnTo>
                  <a:lnTo>
                    <a:pt x="27" y="14"/>
                  </a:lnTo>
                  <a:lnTo>
                    <a:pt x="30" y="17"/>
                  </a:lnTo>
                  <a:lnTo>
                    <a:pt x="30" y="17"/>
                  </a:lnTo>
                  <a:lnTo>
                    <a:pt x="30" y="17"/>
                  </a:lnTo>
                  <a:lnTo>
                    <a:pt x="30" y="17"/>
                  </a:lnTo>
                  <a:lnTo>
                    <a:pt x="35" y="14"/>
                  </a:lnTo>
                  <a:lnTo>
                    <a:pt x="35" y="14"/>
                  </a:lnTo>
                  <a:lnTo>
                    <a:pt x="38" y="14"/>
                  </a:lnTo>
                  <a:lnTo>
                    <a:pt x="35" y="14"/>
                  </a:lnTo>
                  <a:lnTo>
                    <a:pt x="35" y="14"/>
                  </a:lnTo>
                  <a:lnTo>
                    <a:pt x="35" y="14"/>
                  </a:lnTo>
                  <a:lnTo>
                    <a:pt x="35" y="11"/>
                  </a:lnTo>
                  <a:lnTo>
                    <a:pt x="35" y="11"/>
                  </a:lnTo>
                  <a:lnTo>
                    <a:pt x="38" y="11"/>
                  </a:lnTo>
                  <a:lnTo>
                    <a:pt x="38" y="11"/>
                  </a:lnTo>
                  <a:lnTo>
                    <a:pt x="43" y="8"/>
                  </a:lnTo>
                  <a:lnTo>
                    <a:pt x="43" y="8"/>
                  </a:lnTo>
                  <a:lnTo>
                    <a:pt x="46" y="8"/>
                  </a:lnTo>
                  <a:lnTo>
                    <a:pt x="49" y="6"/>
                  </a:lnTo>
                  <a:lnTo>
                    <a:pt x="49" y="6"/>
                  </a:lnTo>
                  <a:lnTo>
                    <a:pt x="49" y="6"/>
                  </a:lnTo>
                  <a:lnTo>
                    <a:pt x="49" y="6"/>
                  </a:lnTo>
                  <a:lnTo>
                    <a:pt x="49" y="3"/>
                  </a:lnTo>
                  <a:lnTo>
                    <a:pt x="49" y="3"/>
                  </a:lnTo>
                  <a:lnTo>
                    <a:pt x="49" y="0"/>
                  </a:lnTo>
                  <a:lnTo>
                    <a:pt x="51" y="0"/>
                  </a:lnTo>
                  <a:lnTo>
                    <a:pt x="51" y="0"/>
                  </a:lnTo>
                  <a:lnTo>
                    <a:pt x="54" y="0"/>
                  </a:lnTo>
                  <a:lnTo>
                    <a:pt x="54" y="0"/>
                  </a:lnTo>
                  <a:lnTo>
                    <a:pt x="57" y="0"/>
                  </a:lnTo>
                  <a:lnTo>
                    <a:pt x="59" y="3"/>
                  </a:lnTo>
                  <a:lnTo>
                    <a:pt x="59" y="3"/>
                  </a:lnTo>
                  <a:lnTo>
                    <a:pt x="62" y="3"/>
                  </a:lnTo>
                  <a:lnTo>
                    <a:pt x="62" y="3"/>
                  </a:lnTo>
                  <a:lnTo>
                    <a:pt x="65" y="6"/>
                  </a:lnTo>
                  <a:lnTo>
                    <a:pt x="65" y="6"/>
                  </a:lnTo>
                  <a:lnTo>
                    <a:pt x="65" y="6"/>
                  </a:lnTo>
                  <a:lnTo>
                    <a:pt x="65" y="8"/>
                  </a:lnTo>
                  <a:lnTo>
                    <a:pt x="65" y="8"/>
                  </a:lnTo>
                  <a:lnTo>
                    <a:pt x="67" y="8"/>
                  </a:lnTo>
                  <a:lnTo>
                    <a:pt x="67" y="8"/>
                  </a:lnTo>
                  <a:lnTo>
                    <a:pt x="67" y="6"/>
                  </a:lnTo>
                  <a:lnTo>
                    <a:pt x="67" y="6"/>
                  </a:lnTo>
                  <a:lnTo>
                    <a:pt x="70" y="6"/>
                  </a:lnTo>
                  <a:lnTo>
                    <a:pt x="70" y="8"/>
                  </a:lnTo>
                  <a:lnTo>
                    <a:pt x="70" y="8"/>
                  </a:lnTo>
                  <a:lnTo>
                    <a:pt x="67" y="8"/>
                  </a:lnTo>
                  <a:lnTo>
                    <a:pt x="70" y="11"/>
                  </a:lnTo>
                  <a:lnTo>
                    <a:pt x="70" y="11"/>
                  </a:lnTo>
                  <a:lnTo>
                    <a:pt x="73" y="14"/>
                  </a:lnTo>
                  <a:lnTo>
                    <a:pt x="73" y="14"/>
                  </a:lnTo>
                  <a:lnTo>
                    <a:pt x="73" y="14"/>
                  </a:lnTo>
                  <a:lnTo>
                    <a:pt x="76" y="11"/>
                  </a:lnTo>
                  <a:lnTo>
                    <a:pt x="76" y="11"/>
                  </a:lnTo>
                  <a:lnTo>
                    <a:pt x="76" y="14"/>
                  </a:lnTo>
                  <a:lnTo>
                    <a:pt x="76" y="14"/>
                  </a:lnTo>
                  <a:lnTo>
                    <a:pt x="81" y="14"/>
                  </a:lnTo>
                  <a:lnTo>
                    <a:pt x="81" y="14"/>
                  </a:lnTo>
                  <a:lnTo>
                    <a:pt x="84" y="14"/>
                  </a:lnTo>
                  <a:lnTo>
                    <a:pt x="84" y="14"/>
                  </a:lnTo>
                  <a:lnTo>
                    <a:pt x="84" y="17"/>
                  </a:lnTo>
                  <a:lnTo>
                    <a:pt x="86" y="17"/>
                  </a:lnTo>
                  <a:lnTo>
                    <a:pt x="86" y="17"/>
                  </a:lnTo>
                  <a:lnTo>
                    <a:pt x="92" y="19"/>
                  </a:lnTo>
                  <a:lnTo>
                    <a:pt x="92" y="19"/>
                  </a:lnTo>
                  <a:lnTo>
                    <a:pt x="94" y="19"/>
                  </a:lnTo>
                  <a:lnTo>
                    <a:pt x="94" y="19"/>
                  </a:lnTo>
                  <a:lnTo>
                    <a:pt x="94" y="19"/>
                  </a:lnTo>
                  <a:lnTo>
                    <a:pt x="92" y="27"/>
                  </a:lnTo>
                  <a:lnTo>
                    <a:pt x="92" y="27"/>
                  </a:lnTo>
                  <a:lnTo>
                    <a:pt x="92" y="30"/>
                  </a:lnTo>
                  <a:lnTo>
                    <a:pt x="92" y="30"/>
                  </a:lnTo>
                  <a:lnTo>
                    <a:pt x="92" y="33"/>
                  </a:lnTo>
                  <a:lnTo>
                    <a:pt x="92" y="33"/>
                  </a:lnTo>
                  <a:lnTo>
                    <a:pt x="89" y="33"/>
                  </a:lnTo>
                  <a:lnTo>
                    <a:pt x="89" y="33"/>
                  </a:lnTo>
                  <a:lnTo>
                    <a:pt x="86" y="35"/>
                  </a:lnTo>
                  <a:lnTo>
                    <a:pt x="86" y="35"/>
                  </a:lnTo>
                  <a:lnTo>
                    <a:pt x="86" y="35"/>
                  </a:lnTo>
                  <a:lnTo>
                    <a:pt x="86" y="35"/>
                  </a:lnTo>
                  <a:lnTo>
                    <a:pt x="86" y="35"/>
                  </a:lnTo>
                  <a:lnTo>
                    <a:pt x="81" y="38"/>
                  </a:lnTo>
                  <a:lnTo>
                    <a:pt x="81" y="38"/>
                  </a:lnTo>
                  <a:lnTo>
                    <a:pt x="81" y="46"/>
                  </a:lnTo>
                  <a:lnTo>
                    <a:pt x="81" y="46"/>
                  </a:lnTo>
                  <a:lnTo>
                    <a:pt x="81" y="46"/>
                  </a:lnTo>
                  <a:lnTo>
                    <a:pt x="84" y="46"/>
                  </a:lnTo>
                  <a:lnTo>
                    <a:pt x="84" y="46"/>
                  </a:lnTo>
                  <a:lnTo>
                    <a:pt x="84" y="44"/>
                  </a:lnTo>
                  <a:lnTo>
                    <a:pt x="86" y="44"/>
                  </a:lnTo>
                  <a:lnTo>
                    <a:pt x="86" y="44"/>
                  </a:lnTo>
                  <a:lnTo>
                    <a:pt x="86" y="46"/>
                  </a:lnTo>
                  <a:lnTo>
                    <a:pt x="86" y="46"/>
                  </a:lnTo>
                  <a:lnTo>
                    <a:pt x="89" y="49"/>
                  </a:lnTo>
                  <a:lnTo>
                    <a:pt x="89" y="49"/>
                  </a:lnTo>
                  <a:lnTo>
                    <a:pt x="89" y="52"/>
                  </a:lnTo>
                  <a:lnTo>
                    <a:pt x="89" y="52"/>
                  </a:lnTo>
                  <a:lnTo>
                    <a:pt x="89" y="54"/>
                  </a:lnTo>
                  <a:lnTo>
                    <a:pt x="92" y="54"/>
                  </a:lnTo>
                  <a:lnTo>
                    <a:pt x="92" y="54"/>
                  </a:lnTo>
                  <a:lnTo>
                    <a:pt x="89" y="57"/>
                  </a:lnTo>
                  <a:lnTo>
                    <a:pt x="89" y="57"/>
                  </a:lnTo>
                  <a:lnTo>
                    <a:pt x="89" y="57"/>
                  </a:lnTo>
                  <a:lnTo>
                    <a:pt x="89" y="60"/>
                  </a:lnTo>
                  <a:lnTo>
                    <a:pt x="89" y="60"/>
                  </a:lnTo>
                  <a:lnTo>
                    <a:pt x="89" y="62"/>
                  </a:lnTo>
                  <a:lnTo>
                    <a:pt x="89" y="65"/>
                  </a:lnTo>
                  <a:lnTo>
                    <a:pt x="89" y="65"/>
                  </a:lnTo>
                  <a:lnTo>
                    <a:pt x="89" y="65"/>
                  </a:lnTo>
                  <a:lnTo>
                    <a:pt x="92" y="68"/>
                  </a:lnTo>
                  <a:lnTo>
                    <a:pt x="92" y="68"/>
                  </a:lnTo>
                  <a:lnTo>
                    <a:pt x="94" y="68"/>
                  </a:lnTo>
                  <a:lnTo>
                    <a:pt x="94" y="68"/>
                  </a:lnTo>
                  <a:lnTo>
                    <a:pt x="94" y="68"/>
                  </a:lnTo>
                  <a:lnTo>
                    <a:pt x="94" y="71"/>
                  </a:lnTo>
                  <a:lnTo>
                    <a:pt x="94" y="71"/>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6"/>
            <p:cNvSpPr>
              <a:spLocks/>
            </p:cNvSpPr>
            <p:nvPr/>
          </p:nvSpPr>
          <p:spPr bwMode="auto">
            <a:xfrm>
              <a:off x="2176464" y="3724275"/>
              <a:ext cx="111125" cy="111125"/>
            </a:xfrm>
            <a:custGeom>
              <a:avLst/>
              <a:gdLst>
                <a:gd name="T0" fmla="*/ 19 w 70"/>
                <a:gd name="T1" fmla="*/ 0 h 70"/>
                <a:gd name="T2" fmla="*/ 22 w 70"/>
                <a:gd name="T3" fmla="*/ 3 h 70"/>
                <a:gd name="T4" fmla="*/ 22 w 70"/>
                <a:gd name="T5" fmla="*/ 6 h 70"/>
                <a:gd name="T6" fmla="*/ 22 w 70"/>
                <a:gd name="T7" fmla="*/ 6 h 70"/>
                <a:gd name="T8" fmla="*/ 27 w 70"/>
                <a:gd name="T9" fmla="*/ 11 h 70"/>
                <a:gd name="T10" fmla="*/ 25 w 70"/>
                <a:gd name="T11" fmla="*/ 8 h 70"/>
                <a:gd name="T12" fmla="*/ 22 w 70"/>
                <a:gd name="T13" fmla="*/ 11 h 70"/>
                <a:gd name="T14" fmla="*/ 19 w 70"/>
                <a:gd name="T15" fmla="*/ 11 h 70"/>
                <a:gd name="T16" fmla="*/ 16 w 70"/>
                <a:gd name="T17" fmla="*/ 14 h 70"/>
                <a:gd name="T18" fmla="*/ 14 w 70"/>
                <a:gd name="T19" fmla="*/ 11 h 70"/>
                <a:gd name="T20" fmla="*/ 8 w 70"/>
                <a:gd name="T21" fmla="*/ 14 h 70"/>
                <a:gd name="T22" fmla="*/ 8 w 70"/>
                <a:gd name="T23" fmla="*/ 19 h 70"/>
                <a:gd name="T24" fmla="*/ 8 w 70"/>
                <a:gd name="T25" fmla="*/ 22 h 70"/>
                <a:gd name="T26" fmla="*/ 3 w 70"/>
                <a:gd name="T27" fmla="*/ 27 h 70"/>
                <a:gd name="T28" fmla="*/ 0 w 70"/>
                <a:gd name="T29" fmla="*/ 30 h 70"/>
                <a:gd name="T30" fmla="*/ 0 w 70"/>
                <a:gd name="T31" fmla="*/ 35 h 70"/>
                <a:gd name="T32" fmla="*/ 3 w 70"/>
                <a:gd name="T33" fmla="*/ 43 h 70"/>
                <a:gd name="T34" fmla="*/ 3 w 70"/>
                <a:gd name="T35" fmla="*/ 49 h 70"/>
                <a:gd name="T36" fmla="*/ 8 w 70"/>
                <a:gd name="T37" fmla="*/ 52 h 70"/>
                <a:gd name="T38" fmla="*/ 16 w 70"/>
                <a:gd name="T39" fmla="*/ 54 h 70"/>
                <a:gd name="T40" fmla="*/ 14 w 70"/>
                <a:gd name="T41" fmla="*/ 62 h 70"/>
                <a:gd name="T42" fmla="*/ 14 w 70"/>
                <a:gd name="T43" fmla="*/ 68 h 70"/>
                <a:gd name="T44" fmla="*/ 22 w 70"/>
                <a:gd name="T45" fmla="*/ 68 h 70"/>
                <a:gd name="T46" fmla="*/ 30 w 70"/>
                <a:gd name="T47" fmla="*/ 68 h 70"/>
                <a:gd name="T48" fmla="*/ 38 w 70"/>
                <a:gd name="T49" fmla="*/ 70 h 70"/>
                <a:gd name="T50" fmla="*/ 41 w 70"/>
                <a:gd name="T51" fmla="*/ 68 h 70"/>
                <a:gd name="T52" fmla="*/ 46 w 70"/>
                <a:gd name="T53" fmla="*/ 68 h 70"/>
                <a:gd name="T54" fmla="*/ 51 w 70"/>
                <a:gd name="T55" fmla="*/ 65 h 70"/>
                <a:gd name="T56" fmla="*/ 54 w 70"/>
                <a:gd name="T57" fmla="*/ 65 h 70"/>
                <a:gd name="T58" fmla="*/ 57 w 70"/>
                <a:gd name="T59" fmla="*/ 65 h 70"/>
                <a:gd name="T60" fmla="*/ 57 w 70"/>
                <a:gd name="T61" fmla="*/ 62 h 70"/>
                <a:gd name="T62" fmla="*/ 60 w 70"/>
                <a:gd name="T63" fmla="*/ 60 h 70"/>
                <a:gd name="T64" fmla="*/ 62 w 70"/>
                <a:gd name="T65" fmla="*/ 54 h 70"/>
                <a:gd name="T66" fmla="*/ 57 w 70"/>
                <a:gd name="T67" fmla="*/ 49 h 70"/>
                <a:gd name="T68" fmla="*/ 49 w 70"/>
                <a:gd name="T69" fmla="*/ 41 h 70"/>
                <a:gd name="T70" fmla="*/ 60 w 70"/>
                <a:gd name="T71" fmla="*/ 38 h 70"/>
                <a:gd name="T72" fmla="*/ 65 w 70"/>
                <a:gd name="T73" fmla="*/ 33 h 70"/>
                <a:gd name="T74" fmla="*/ 70 w 70"/>
                <a:gd name="T75" fmla="*/ 35 h 70"/>
                <a:gd name="T76" fmla="*/ 68 w 70"/>
                <a:gd name="T77" fmla="*/ 25 h 70"/>
                <a:gd name="T78" fmla="*/ 65 w 70"/>
                <a:gd name="T79" fmla="*/ 19 h 70"/>
                <a:gd name="T80" fmla="*/ 62 w 70"/>
                <a:gd name="T81" fmla="*/ 11 h 70"/>
                <a:gd name="T82" fmla="*/ 62 w 70"/>
                <a:gd name="T83" fmla="*/ 8 h 70"/>
                <a:gd name="T84" fmla="*/ 60 w 70"/>
                <a:gd name="T85" fmla="*/ 3 h 70"/>
                <a:gd name="T86" fmla="*/ 57 w 70"/>
                <a:gd name="T87" fmla="*/ 6 h 70"/>
                <a:gd name="T88" fmla="*/ 51 w 70"/>
                <a:gd name="T89" fmla="*/ 6 h 70"/>
                <a:gd name="T90" fmla="*/ 51 w 70"/>
                <a:gd name="T91" fmla="*/ 6 h 70"/>
                <a:gd name="T92" fmla="*/ 49 w 70"/>
                <a:gd name="T93" fmla="*/ 6 h 70"/>
                <a:gd name="T94" fmla="*/ 41 w 70"/>
                <a:gd name="T95" fmla="*/ 8 h 70"/>
                <a:gd name="T96" fmla="*/ 35 w 70"/>
                <a:gd name="T97" fmla="*/ 6 h 70"/>
                <a:gd name="T98" fmla="*/ 35 w 70"/>
                <a:gd name="T99" fmla="*/ 6 h 70"/>
                <a:gd name="T100" fmla="*/ 33 w 70"/>
                <a:gd name="T101" fmla="*/ 3 h 70"/>
                <a:gd name="T102" fmla="*/ 30 w 70"/>
                <a:gd name="T103" fmla="*/ 3 h 70"/>
                <a:gd name="T104" fmla="*/ 27 w 70"/>
                <a:gd name="T10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 h="70">
                  <a:moveTo>
                    <a:pt x="27" y="0"/>
                  </a:moveTo>
                  <a:lnTo>
                    <a:pt x="27" y="0"/>
                  </a:lnTo>
                  <a:lnTo>
                    <a:pt x="22" y="0"/>
                  </a:lnTo>
                  <a:lnTo>
                    <a:pt x="19" y="0"/>
                  </a:lnTo>
                  <a:lnTo>
                    <a:pt x="19" y="0"/>
                  </a:lnTo>
                  <a:lnTo>
                    <a:pt x="22" y="3"/>
                  </a:lnTo>
                  <a:lnTo>
                    <a:pt x="22" y="3"/>
                  </a:lnTo>
                  <a:lnTo>
                    <a:pt x="22" y="3"/>
                  </a:lnTo>
                  <a:lnTo>
                    <a:pt x="19" y="3"/>
                  </a:lnTo>
                  <a:lnTo>
                    <a:pt x="19" y="3"/>
                  </a:lnTo>
                  <a:lnTo>
                    <a:pt x="22" y="3"/>
                  </a:lnTo>
                  <a:lnTo>
                    <a:pt x="22" y="6"/>
                  </a:lnTo>
                  <a:lnTo>
                    <a:pt x="22" y="6"/>
                  </a:lnTo>
                  <a:lnTo>
                    <a:pt x="22" y="6"/>
                  </a:lnTo>
                  <a:lnTo>
                    <a:pt x="22" y="6"/>
                  </a:lnTo>
                  <a:lnTo>
                    <a:pt x="22" y="6"/>
                  </a:lnTo>
                  <a:lnTo>
                    <a:pt x="22" y="6"/>
                  </a:lnTo>
                  <a:lnTo>
                    <a:pt x="25" y="8"/>
                  </a:lnTo>
                  <a:lnTo>
                    <a:pt x="25" y="8"/>
                  </a:lnTo>
                  <a:lnTo>
                    <a:pt x="27" y="11"/>
                  </a:lnTo>
                  <a:lnTo>
                    <a:pt x="27" y="11"/>
                  </a:lnTo>
                  <a:lnTo>
                    <a:pt x="27" y="8"/>
                  </a:lnTo>
                  <a:lnTo>
                    <a:pt x="25" y="8"/>
                  </a:lnTo>
                  <a:lnTo>
                    <a:pt x="25" y="8"/>
                  </a:lnTo>
                  <a:lnTo>
                    <a:pt x="22" y="8"/>
                  </a:lnTo>
                  <a:lnTo>
                    <a:pt x="22" y="8"/>
                  </a:lnTo>
                  <a:lnTo>
                    <a:pt x="22" y="8"/>
                  </a:lnTo>
                  <a:lnTo>
                    <a:pt x="22" y="11"/>
                  </a:lnTo>
                  <a:lnTo>
                    <a:pt x="22" y="11"/>
                  </a:lnTo>
                  <a:lnTo>
                    <a:pt x="19" y="11"/>
                  </a:lnTo>
                  <a:lnTo>
                    <a:pt x="19" y="11"/>
                  </a:lnTo>
                  <a:lnTo>
                    <a:pt x="19" y="11"/>
                  </a:lnTo>
                  <a:lnTo>
                    <a:pt x="19" y="11"/>
                  </a:lnTo>
                  <a:lnTo>
                    <a:pt x="16" y="14"/>
                  </a:lnTo>
                  <a:lnTo>
                    <a:pt x="16" y="14"/>
                  </a:lnTo>
                  <a:lnTo>
                    <a:pt x="16" y="14"/>
                  </a:lnTo>
                  <a:lnTo>
                    <a:pt x="16" y="14"/>
                  </a:lnTo>
                  <a:lnTo>
                    <a:pt x="16" y="11"/>
                  </a:lnTo>
                  <a:lnTo>
                    <a:pt x="16" y="11"/>
                  </a:lnTo>
                  <a:lnTo>
                    <a:pt x="14" y="11"/>
                  </a:lnTo>
                  <a:lnTo>
                    <a:pt x="14" y="11"/>
                  </a:lnTo>
                  <a:lnTo>
                    <a:pt x="8" y="14"/>
                  </a:lnTo>
                  <a:lnTo>
                    <a:pt x="8" y="14"/>
                  </a:lnTo>
                  <a:lnTo>
                    <a:pt x="8" y="14"/>
                  </a:lnTo>
                  <a:lnTo>
                    <a:pt x="8" y="14"/>
                  </a:lnTo>
                  <a:lnTo>
                    <a:pt x="8" y="17"/>
                  </a:lnTo>
                  <a:lnTo>
                    <a:pt x="8" y="17"/>
                  </a:lnTo>
                  <a:lnTo>
                    <a:pt x="8" y="19"/>
                  </a:lnTo>
                  <a:lnTo>
                    <a:pt x="8" y="19"/>
                  </a:lnTo>
                  <a:lnTo>
                    <a:pt x="6" y="22"/>
                  </a:lnTo>
                  <a:lnTo>
                    <a:pt x="8" y="22"/>
                  </a:lnTo>
                  <a:lnTo>
                    <a:pt x="8" y="22"/>
                  </a:lnTo>
                  <a:lnTo>
                    <a:pt x="8" y="25"/>
                  </a:lnTo>
                  <a:lnTo>
                    <a:pt x="6" y="25"/>
                  </a:lnTo>
                  <a:lnTo>
                    <a:pt x="6" y="25"/>
                  </a:lnTo>
                  <a:lnTo>
                    <a:pt x="3" y="27"/>
                  </a:lnTo>
                  <a:lnTo>
                    <a:pt x="3" y="27"/>
                  </a:lnTo>
                  <a:lnTo>
                    <a:pt x="0" y="27"/>
                  </a:lnTo>
                  <a:lnTo>
                    <a:pt x="0" y="30"/>
                  </a:lnTo>
                  <a:lnTo>
                    <a:pt x="0" y="30"/>
                  </a:lnTo>
                  <a:lnTo>
                    <a:pt x="0" y="33"/>
                  </a:lnTo>
                  <a:lnTo>
                    <a:pt x="0" y="33"/>
                  </a:lnTo>
                  <a:lnTo>
                    <a:pt x="0" y="35"/>
                  </a:lnTo>
                  <a:lnTo>
                    <a:pt x="0" y="35"/>
                  </a:lnTo>
                  <a:lnTo>
                    <a:pt x="0" y="38"/>
                  </a:lnTo>
                  <a:lnTo>
                    <a:pt x="0" y="41"/>
                  </a:lnTo>
                  <a:lnTo>
                    <a:pt x="0" y="41"/>
                  </a:lnTo>
                  <a:lnTo>
                    <a:pt x="3" y="43"/>
                  </a:lnTo>
                  <a:lnTo>
                    <a:pt x="3" y="43"/>
                  </a:lnTo>
                  <a:lnTo>
                    <a:pt x="3" y="46"/>
                  </a:lnTo>
                  <a:lnTo>
                    <a:pt x="3" y="49"/>
                  </a:lnTo>
                  <a:lnTo>
                    <a:pt x="3" y="49"/>
                  </a:lnTo>
                  <a:lnTo>
                    <a:pt x="6" y="49"/>
                  </a:lnTo>
                  <a:lnTo>
                    <a:pt x="6" y="49"/>
                  </a:lnTo>
                  <a:lnTo>
                    <a:pt x="6" y="52"/>
                  </a:lnTo>
                  <a:lnTo>
                    <a:pt x="8" y="52"/>
                  </a:lnTo>
                  <a:lnTo>
                    <a:pt x="8" y="52"/>
                  </a:lnTo>
                  <a:lnTo>
                    <a:pt x="14" y="54"/>
                  </a:lnTo>
                  <a:lnTo>
                    <a:pt x="14" y="54"/>
                  </a:lnTo>
                  <a:lnTo>
                    <a:pt x="16" y="54"/>
                  </a:lnTo>
                  <a:lnTo>
                    <a:pt x="16" y="54"/>
                  </a:lnTo>
                  <a:lnTo>
                    <a:pt x="16" y="54"/>
                  </a:lnTo>
                  <a:lnTo>
                    <a:pt x="14" y="62"/>
                  </a:lnTo>
                  <a:lnTo>
                    <a:pt x="14" y="62"/>
                  </a:lnTo>
                  <a:lnTo>
                    <a:pt x="14" y="65"/>
                  </a:lnTo>
                  <a:lnTo>
                    <a:pt x="14" y="65"/>
                  </a:lnTo>
                  <a:lnTo>
                    <a:pt x="14" y="68"/>
                  </a:lnTo>
                  <a:lnTo>
                    <a:pt x="14" y="68"/>
                  </a:lnTo>
                  <a:lnTo>
                    <a:pt x="14" y="68"/>
                  </a:lnTo>
                  <a:lnTo>
                    <a:pt x="14" y="68"/>
                  </a:lnTo>
                  <a:lnTo>
                    <a:pt x="19" y="68"/>
                  </a:lnTo>
                  <a:lnTo>
                    <a:pt x="22" y="68"/>
                  </a:lnTo>
                  <a:lnTo>
                    <a:pt x="22" y="68"/>
                  </a:lnTo>
                  <a:lnTo>
                    <a:pt x="22" y="68"/>
                  </a:lnTo>
                  <a:lnTo>
                    <a:pt x="30" y="68"/>
                  </a:lnTo>
                  <a:lnTo>
                    <a:pt x="30" y="68"/>
                  </a:lnTo>
                  <a:lnTo>
                    <a:pt x="30" y="68"/>
                  </a:lnTo>
                  <a:lnTo>
                    <a:pt x="35" y="68"/>
                  </a:lnTo>
                  <a:lnTo>
                    <a:pt x="35" y="68"/>
                  </a:lnTo>
                  <a:lnTo>
                    <a:pt x="38" y="70"/>
                  </a:lnTo>
                  <a:lnTo>
                    <a:pt x="38" y="68"/>
                  </a:lnTo>
                  <a:lnTo>
                    <a:pt x="38" y="68"/>
                  </a:lnTo>
                  <a:lnTo>
                    <a:pt x="41" y="68"/>
                  </a:lnTo>
                  <a:lnTo>
                    <a:pt x="41" y="68"/>
                  </a:lnTo>
                  <a:lnTo>
                    <a:pt x="41" y="68"/>
                  </a:lnTo>
                  <a:lnTo>
                    <a:pt x="43" y="68"/>
                  </a:lnTo>
                  <a:lnTo>
                    <a:pt x="46" y="68"/>
                  </a:lnTo>
                  <a:lnTo>
                    <a:pt x="46" y="68"/>
                  </a:lnTo>
                  <a:lnTo>
                    <a:pt x="46" y="68"/>
                  </a:lnTo>
                  <a:lnTo>
                    <a:pt x="49" y="68"/>
                  </a:lnTo>
                  <a:lnTo>
                    <a:pt x="49" y="68"/>
                  </a:lnTo>
                  <a:lnTo>
                    <a:pt x="51" y="65"/>
                  </a:lnTo>
                  <a:lnTo>
                    <a:pt x="51" y="65"/>
                  </a:lnTo>
                  <a:lnTo>
                    <a:pt x="54" y="65"/>
                  </a:lnTo>
                  <a:lnTo>
                    <a:pt x="54" y="65"/>
                  </a:lnTo>
                  <a:lnTo>
                    <a:pt x="54" y="65"/>
                  </a:lnTo>
                  <a:lnTo>
                    <a:pt x="57" y="68"/>
                  </a:lnTo>
                  <a:lnTo>
                    <a:pt x="57" y="68"/>
                  </a:lnTo>
                  <a:lnTo>
                    <a:pt x="57" y="65"/>
                  </a:lnTo>
                  <a:lnTo>
                    <a:pt x="57" y="65"/>
                  </a:lnTo>
                  <a:lnTo>
                    <a:pt x="57" y="65"/>
                  </a:lnTo>
                  <a:lnTo>
                    <a:pt x="57" y="62"/>
                  </a:lnTo>
                  <a:lnTo>
                    <a:pt x="57" y="62"/>
                  </a:lnTo>
                  <a:lnTo>
                    <a:pt x="57" y="62"/>
                  </a:lnTo>
                  <a:lnTo>
                    <a:pt x="57" y="62"/>
                  </a:lnTo>
                  <a:lnTo>
                    <a:pt x="57" y="62"/>
                  </a:lnTo>
                  <a:lnTo>
                    <a:pt x="60" y="60"/>
                  </a:lnTo>
                  <a:lnTo>
                    <a:pt x="60" y="60"/>
                  </a:lnTo>
                  <a:lnTo>
                    <a:pt x="60" y="60"/>
                  </a:lnTo>
                  <a:lnTo>
                    <a:pt x="62" y="57"/>
                  </a:lnTo>
                  <a:lnTo>
                    <a:pt x="62" y="54"/>
                  </a:lnTo>
                  <a:lnTo>
                    <a:pt x="62" y="54"/>
                  </a:lnTo>
                  <a:lnTo>
                    <a:pt x="60" y="52"/>
                  </a:lnTo>
                  <a:lnTo>
                    <a:pt x="60" y="52"/>
                  </a:lnTo>
                  <a:lnTo>
                    <a:pt x="57" y="49"/>
                  </a:lnTo>
                  <a:lnTo>
                    <a:pt x="57" y="49"/>
                  </a:lnTo>
                  <a:lnTo>
                    <a:pt x="51" y="46"/>
                  </a:lnTo>
                  <a:lnTo>
                    <a:pt x="51" y="46"/>
                  </a:lnTo>
                  <a:lnTo>
                    <a:pt x="49" y="41"/>
                  </a:lnTo>
                  <a:lnTo>
                    <a:pt x="49" y="41"/>
                  </a:lnTo>
                  <a:lnTo>
                    <a:pt x="49" y="41"/>
                  </a:lnTo>
                  <a:lnTo>
                    <a:pt x="54" y="38"/>
                  </a:lnTo>
                  <a:lnTo>
                    <a:pt x="54" y="38"/>
                  </a:lnTo>
                  <a:lnTo>
                    <a:pt x="60" y="38"/>
                  </a:lnTo>
                  <a:lnTo>
                    <a:pt x="60" y="38"/>
                  </a:lnTo>
                  <a:lnTo>
                    <a:pt x="62" y="35"/>
                  </a:lnTo>
                  <a:lnTo>
                    <a:pt x="62" y="35"/>
                  </a:lnTo>
                  <a:lnTo>
                    <a:pt x="65" y="33"/>
                  </a:lnTo>
                  <a:lnTo>
                    <a:pt x="65" y="35"/>
                  </a:lnTo>
                  <a:lnTo>
                    <a:pt x="65" y="35"/>
                  </a:lnTo>
                  <a:lnTo>
                    <a:pt x="70" y="35"/>
                  </a:lnTo>
                  <a:lnTo>
                    <a:pt x="70" y="35"/>
                  </a:lnTo>
                  <a:lnTo>
                    <a:pt x="68" y="33"/>
                  </a:lnTo>
                  <a:lnTo>
                    <a:pt x="68" y="33"/>
                  </a:lnTo>
                  <a:lnTo>
                    <a:pt x="68" y="25"/>
                  </a:lnTo>
                  <a:lnTo>
                    <a:pt x="68" y="25"/>
                  </a:lnTo>
                  <a:lnTo>
                    <a:pt x="65" y="19"/>
                  </a:lnTo>
                  <a:lnTo>
                    <a:pt x="65" y="19"/>
                  </a:lnTo>
                  <a:lnTo>
                    <a:pt x="65" y="19"/>
                  </a:lnTo>
                  <a:lnTo>
                    <a:pt x="65" y="19"/>
                  </a:lnTo>
                  <a:lnTo>
                    <a:pt x="60" y="17"/>
                  </a:lnTo>
                  <a:lnTo>
                    <a:pt x="60" y="17"/>
                  </a:lnTo>
                  <a:lnTo>
                    <a:pt x="62" y="14"/>
                  </a:lnTo>
                  <a:lnTo>
                    <a:pt x="62" y="11"/>
                  </a:lnTo>
                  <a:lnTo>
                    <a:pt x="62" y="11"/>
                  </a:lnTo>
                  <a:lnTo>
                    <a:pt x="62" y="8"/>
                  </a:lnTo>
                  <a:lnTo>
                    <a:pt x="62" y="8"/>
                  </a:lnTo>
                  <a:lnTo>
                    <a:pt x="62" y="8"/>
                  </a:lnTo>
                  <a:lnTo>
                    <a:pt x="60" y="6"/>
                  </a:lnTo>
                  <a:lnTo>
                    <a:pt x="60" y="6"/>
                  </a:lnTo>
                  <a:lnTo>
                    <a:pt x="60" y="6"/>
                  </a:lnTo>
                  <a:lnTo>
                    <a:pt x="60" y="3"/>
                  </a:lnTo>
                  <a:lnTo>
                    <a:pt x="60" y="3"/>
                  </a:lnTo>
                  <a:lnTo>
                    <a:pt x="57" y="6"/>
                  </a:lnTo>
                  <a:lnTo>
                    <a:pt x="57" y="6"/>
                  </a:lnTo>
                  <a:lnTo>
                    <a:pt x="57" y="6"/>
                  </a:lnTo>
                  <a:lnTo>
                    <a:pt x="54" y="6"/>
                  </a:lnTo>
                  <a:lnTo>
                    <a:pt x="54" y="6"/>
                  </a:lnTo>
                  <a:lnTo>
                    <a:pt x="51" y="6"/>
                  </a:lnTo>
                  <a:lnTo>
                    <a:pt x="51" y="6"/>
                  </a:lnTo>
                  <a:lnTo>
                    <a:pt x="49" y="6"/>
                  </a:lnTo>
                  <a:lnTo>
                    <a:pt x="51" y="6"/>
                  </a:lnTo>
                  <a:lnTo>
                    <a:pt x="51" y="6"/>
                  </a:lnTo>
                  <a:lnTo>
                    <a:pt x="51" y="6"/>
                  </a:lnTo>
                  <a:lnTo>
                    <a:pt x="51" y="6"/>
                  </a:lnTo>
                  <a:lnTo>
                    <a:pt x="51" y="6"/>
                  </a:lnTo>
                  <a:lnTo>
                    <a:pt x="51" y="6"/>
                  </a:lnTo>
                  <a:lnTo>
                    <a:pt x="49" y="6"/>
                  </a:lnTo>
                  <a:lnTo>
                    <a:pt x="49" y="6"/>
                  </a:lnTo>
                  <a:lnTo>
                    <a:pt x="43" y="8"/>
                  </a:lnTo>
                  <a:lnTo>
                    <a:pt x="43" y="8"/>
                  </a:lnTo>
                  <a:lnTo>
                    <a:pt x="41" y="8"/>
                  </a:lnTo>
                  <a:lnTo>
                    <a:pt x="41" y="8"/>
                  </a:lnTo>
                  <a:lnTo>
                    <a:pt x="38" y="6"/>
                  </a:lnTo>
                  <a:lnTo>
                    <a:pt x="38" y="6"/>
                  </a:lnTo>
                  <a:lnTo>
                    <a:pt x="35" y="6"/>
                  </a:lnTo>
                  <a:lnTo>
                    <a:pt x="35" y="6"/>
                  </a:lnTo>
                  <a:lnTo>
                    <a:pt x="33" y="6"/>
                  </a:lnTo>
                  <a:lnTo>
                    <a:pt x="35" y="6"/>
                  </a:lnTo>
                  <a:lnTo>
                    <a:pt x="35" y="6"/>
                  </a:lnTo>
                  <a:lnTo>
                    <a:pt x="35" y="3"/>
                  </a:lnTo>
                  <a:lnTo>
                    <a:pt x="35" y="3"/>
                  </a:lnTo>
                  <a:lnTo>
                    <a:pt x="33" y="3"/>
                  </a:lnTo>
                  <a:lnTo>
                    <a:pt x="33" y="3"/>
                  </a:lnTo>
                  <a:lnTo>
                    <a:pt x="30" y="3"/>
                  </a:lnTo>
                  <a:lnTo>
                    <a:pt x="30" y="3"/>
                  </a:lnTo>
                  <a:lnTo>
                    <a:pt x="30" y="3"/>
                  </a:lnTo>
                  <a:lnTo>
                    <a:pt x="30" y="3"/>
                  </a:lnTo>
                  <a:lnTo>
                    <a:pt x="27" y="3"/>
                  </a:lnTo>
                  <a:lnTo>
                    <a:pt x="27" y="3"/>
                  </a:lnTo>
                  <a:lnTo>
                    <a:pt x="27" y="0"/>
                  </a:lnTo>
                  <a:lnTo>
                    <a:pt x="27" y="0"/>
                  </a:lnTo>
                  <a:lnTo>
                    <a:pt x="27" y="0"/>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87"/>
            <p:cNvSpPr>
              <a:spLocks/>
            </p:cNvSpPr>
            <p:nvPr/>
          </p:nvSpPr>
          <p:spPr bwMode="auto">
            <a:xfrm>
              <a:off x="2198689" y="3694113"/>
              <a:ext cx="30163" cy="30162"/>
            </a:xfrm>
            <a:custGeom>
              <a:avLst/>
              <a:gdLst>
                <a:gd name="T0" fmla="*/ 13 w 19"/>
                <a:gd name="T1" fmla="*/ 19 h 19"/>
                <a:gd name="T2" fmla="*/ 13 w 19"/>
                <a:gd name="T3" fmla="*/ 19 h 19"/>
                <a:gd name="T4" fmla="*/ 11 w 19"/>
                <a:gd name="T5" fmla="*/ 17 h 19"/>
                <a:gd name="T6" fmla="*/ 11 w 19"/>
                <a:gd name="T7" fmla="*/ 14 h 19"/>
                <a:gd name="T8" fmla="*/ 11 w 19"/>
                <a:gd name="T9" fmla="*/ 14 h 19"/>
                <a:gd name="T10" fmla="*/ 13 w 19"/>
                <a:gd name="T11" fmla="*/ 11 h 19"/>
                <a:gd name="T12" fmla="*/ 13 w 19"/>
                <a:gd name="T13" fmla="*/ 9 h 19"/>
                <a:gd name="T14" fmla="*/ 16 w 19"/>
                <a:gd name="T15" fmla="*/ 9 h 19"/>
                <a:gd name="T16" fmla="*/ 16 w 19"/>
                <a:gd name="T17" fmla="*/ 9 h 19"/>
                <a:gd name="T18" fmla="*/ 19 w 19"/>
                <a:gd name="T19" fmla="*/ 6 h 19"/>
                <a:gd name="T20" fmla="*/ 16 w 19"/>
                <a:gd name="T21" fmla="*/ 6 h 19"/>
                <a:gd name="T22" fmla="*/ 13 w 19"/>
                <a:gd name="T23" fmla="*/ 6 h 19"/>
                <a:gd name="T24" fmla="*/ 13 w 19"/>
                <a:gd name="T25" fmla="*/ 3 h 19"/>
                <a:gd name="T26" fmla="*/ 13 w 19"/>
                <a:gd name="T27" fmla="*/ 3 h 19"/>
                <a:gd name="T28" fmla="*/ 13 w 19"/>
                <a:gd name="T29" fmla="*/ 0 h 19"/>
                <a:gd name="T30" fmla="*/ 11 w 19"/>
                <a:gd name="T31" fmla="*/ 0 h 19"/>
                <a:gd name="T32" fmla="*/ 8 w 19"/>
                <a:gd name="T33" fmla="*/ 0 h 19"/>
                <a:gd name="T34" fmla="*/ 8 w 19"/>
                <a:gd name="T35" fmla="*/ 0 h 19"/>
                <a:gd name="T36" fmla="*/ 8 w 19"/>
                <a:gd name="T37" fmla="*/ 3 h 19"/>
                <a:gd name="T38" fmla="*/ 5 w 19"/>
                <a:gd name="T39" fmla="*/ 0 h 19"/>
                <a:gd name="T40" fmla="*/ 5 w 19"/>
                <a:gd name="T41" fmla="*/ 0 h 19"/>
                <a:gd name="T42" fmla="*/ 5 w 19"/>
                <a:gd name="T43" fmla="*/ 3 h 19"/>
                <a:gd name="T44" fmla="*/ 5 w 19"/>
                <a:gd name="T45" fmla="*/ 3 h 19"/>
                <a:gd name="T46" fmla="*/ 2 w 19"/>
                <a:gd name="T47" fmla="*/ 3 h 19"/>
                <a:gd name="T48" fmla="*/ 0 w 19"/>
                <a:gd name="T49" fmla="*/ 3 h 19"/>
                <a:gd name="T50" fmla="*/ 0 w 19"/>
                <a:gd name="T51" fmla="*/ 3 h 19"/>
                <a:gd name="T52" fmla="*/ 2 w 19"/>
                <a:gd name="T53" fmla="*/ 6 h 19"/>
                <a:gd name="T54" fmla="*/ 2 w 19"/>
                <a:gd name="T55" fmla="*/ 6 h 19"/>
                <a:gd name="T56" fmla="*/ 2 w 19"/>
                <a:gd name="T57" fmla="*/ 9 h 19"/>
                <a:gd name="T58" fmla="*/ 2 w 19"/>
                <a:gd name="T59" fmla="*/ 11 h 19"/>
                <a:gd name="T60" fmla="*/ 2 w 19"/>
                <a:gd name="T61" fmla="*/ 14 h 19"/>
                <a:gd name="T62" fmla="*/ 2 w 19"/>
                <a:gd name="T63" fmla="*/ 14 h 19"/>
                <a:gd name="T64" fmla="*/ 2 w 19"/>
                <a:gd name="T65" fmla="*/ 14 h 19"/>
                <a:gd name="T66" fmla="*/ 5 w 19"/>
                <a:gd name="T67" fmla="*/ 17 h 19"/>
                <a:gd name="T68" fmla="*/ 5 w 19"/>
                <a:gd name="T69" fmla="*/ 17 h 19"/>
                <a:gd name="T70" fmla="*/ 5 w 19"/>
                <a:gd name="T71" fmla="*/ 19 h 19"/>
                <a:gd name="T72" fmla="*/ 13 w 19"/>
                <a:gd name="T7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19">
                  <a:moveTo>
                    <a:pt x="13" y="19"/>
                  </a:moveTo>
                  <a:lnTo>
                    <a:pt x="13" y="19"/>
                  </a:lnTo>
                  <a:lnTo>
                    <a:pt x="13" y="19"/>
                  </a:lnTo>
                  <a:lnTo>
                    <a:pt x="13" y="19"/>
                  </a:lnTo>
                  <a:lnTo>
                    <a:pt x="11" y="17"/>
                  </a:lnTo>
                  <a:lnTo>
                    <a:pt x="11" y="17"/>
                  </a:lnTo>
                  <a:lnTo>
                    <a:pt x="11" y="17"/>
                  </a:lnTo>
                  <a:lnTo>
                    <a:pt x="11" y="14"/>
                  </a:lnTo>
                  <a:lnTo>
                    <a:pt x="11" y="14"/>
                  </a:lnTo>
                  <a:lnTo>
                    <a:pt x="11" y="14"/>
                  </a:lnTo>
                  <a:lnTo>
                    <a:pt x="13" y="11"/>
                  </a:lnTo>
                  <a:lnTo>
                    <a:pt x="13" y="11"/>
                  </a:lnTo>
                  <a:lnTo>
                    <a:pt x="13" y="11"/>
                  </a:lnTo>
                  <a:lnTo>
                    <a:pt x="13" y="9"/>
                  </a:lnTo>
                  <a:lnTo>
                    <a:pt x="13" y="9"/>
                  </a:lnTo>
                  <a:lnTo>
                    <a:pt x="16" y="9"/>
                  </a:lnTo>
                  <a:lnTo>
                    <a:pt x="16" y="9"/>
                  </a:lnTo>
                  <a:lnTo>
                    <a:pt x="16" y="9"/>
                  </a:lnTo>
                  <a:lnTo>
                    <a:pt x="19" y="9"/>
                  </a:lnTo>
                  <a:lnTo>
                    <a:pt x="19" y="6"/>
                  </a:lnTo>
                  <a:lnTo>
                    <a:pt x="19" y="6"/>
                  </a:lnTo>
                  <a:lnTo>
                    <a:pt x="16" y="6"/>
                  </a:lnTo>
                  <a:lnTo>
                    <a:pt x="13" y="6"/>
                  </a:lnTo>
                  <a:lnTo>
                    <a:pt x="13" y="6"/>
                  </a:lnTo>
                  <a:lnTo>
                    <a:pt x="13" y="6"/>
                  </a:lnTo>
                  <a:lnTo>
                    <a:pt x="13" y="3"/>
                  </a:lnTo>
                  <a:lnTo>
                    <a:pt x="13" y="3"/>
                  </a:lnTo>
                  <a:lnTo>
                    <a:pt x="13" y="3"/>
                  </a:lnTo>
                  <a:lnTo>
                    <a:pt x="13" y="0"/>
                  </a:lnTo>
                  <a:lnTo>
                    <a:pt x="13" y="0"/>
                  </a:lnTo>
                  <a:lnTo>
                    <a:pt x="11" y="0"/>
                  </a:lnTo>
                  <a:lnTo>
                    <a:pt x="11" y="0"/>
                  </a:lnTo>
                  <a:lnTo>
                    <a:pt x="11" y="0"/>
                  </a:lnTo>
                  <a:lnTo>
                    <a:pt x="8" y="0"/>
                  </a:lnTo>
                  <a:lnTo>
                    <a:pt x="8" y="0"/>
                  </a:lnTo>
                  <a:lnTo>
                    <a:pt x="8" y="0"/>
                  </a:lnTo>
                  <a:lnTo>
                    <a:pt x="8" y="3"/>
                  </a:lnTo>
                  <a:lnTo>
                    <a:pt x="8" y="3"/>
                  </a:lnTo>
                  <a:lnTo>
                    <a:pt x="5" y="0"/>
                  </a:lnTo>
                  <a:lnTo>
                    <a:pt x="5" y="0"/>
                  </a:lnTo>
                  <a:lnTo>
                    <a:pt x="5" y="0"/>
                  </a:lnTo>
                  <a:lnTo>
                    <a:pt x="5" y="0"/>
                  </a:lnTo>
                  <a:lnTo>
                    <a:pt x="5" y="0"/>
                  </a:lnTo>
                  <a:lnTo>
                    <a:pt x="5" y="3"/>
                  </a:lnTo>
                  <a:lnTo>
                    <a:pt x="5" y="3"/>
                  </a:lnTo>
                  <a:lnTo>
                    <a:pt x="5" y="3"/>
                  </a:lnTo>
                  <a:lnTo>
                    <a:pt x="2" y="3"/>
                  </a:lnTo>
                  <a:lnTo>
                    <a:pt x="2" y="3"/>
                  </a:lnTo>
                  <a:lnTo>
                    <a:pt x="2" y="0"/>
                  </a:lnTo>
                  <a:lnTo>
                    <a:pt x="0" y="3"/>
                  </a:lnTo>
                  <a:lnTo>
                    <a:pt x="0" y="3"/>
                  </a:lnTo>
                  <a:lnTo>
                    <a:pt x="0" y="3"/>
                  </a:lnTo>
                  <a:lnTo>
                    <a:pt x="2" y="6"/>
                  </a:lnTo>
                  <a:lnTo>
                    <a:pt x="2" y="6"/>
                  </a:lnTo>
                  <a:lnTo>
                    <a:pt x="2" y="6"/>
                  </a:lnTo>
                  <a:lnTo>
                    <a:pt x="2" y="6"/>
                  </a:lnTo>
                  <a:lnTo>
                    <a:pt x="2" y="9"/>
                  </a:lnTo>
                  <a:lnTo>
                    <a:pt x="2" y="9"/>
                  </a:lnTo>
                  <a:lnTo>
                    <a:pt x="2" y="11"/>
                  </a:lnTo>
                  <a:lnTo>
                    <a:pt x="2" y="11"/>
                  </a:lnTo>
                  <a:lnTo>
                    <a:pt x="2" y="11"/>
                  </a:lnTo>
                  <a:lnTo>
                    <a:pt x="2" y="14"/>
                  </a:lnTo>
                  <a:lnTo>
                    <a:pt x="2" y="14"/>
                  </a:lnTo>
                  <a:lnTo>
                    <a:pt x="2" y="14"/>
                  </a:lnTo>
                  <a:lnTo>
                    <a:pt x="2" y="14"/>
                  </a:lnTo>
                  <a:lnTo>
                    <a:pt x="2" y="14"/>
                  </a:lnTo>
                  <a:lnTo>
                    <a:pt x="5" y="17"/>
                  </a:lnTo>
                  <a:lnTo>
                    <a:pt x="5" y="17"/>
                  </a:lnTo>
                  <a:lnTo>
                    <a:pt x="5" y="17"/>
                  </a:lnTo>
                  <a:lnTo>
                    <a:pt x="5" y="17"/>
                  </a:lnTo>
                  <a:lnTo>
                    <a:pt x="5" y="19"/>
                  </a:lnTo>
                  <a:lnTo>
                    <a:pt x="5" y="19"/>
                  </a:lnTo>
                  <a:lnTo>
                    <a:pt x="8" y="19"/>
                  </a:lnTo>
                  <a:lnTo>
                    <a:pt x="13" y="19"/>
                  </a:lnTo>
                  <a:lnTo>
                    <a:pt x="13" y="19"/>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88"/>
            <p:cNvSpPr>
              <a:spLocks/>
            </p:cNvSpPr>
            <p:nvPr/>
          </p:nvSpPr>
          <p:spPr bwMode="auto">
            <a:xfrm>
              <a:off x="2201864" y="3686175"/>
              <a:ext cx="17463" cy="12700"/>
            </a:xfrm>
            <a:custGeom>
              <a:avLst/>
              <a:gdLst>
                <a:gd name="T0" fmla="*/ 0 w 11"/>
                <a:gd name="T1" fmla="*/ 8 h 8"/>
                <a:gd name="T2" fmla="*/ 0 w 11"/>
                <a:gd name="T3" fmla="*/ 8 h 8"/>
                <a:gd name="T4" fmla="*/ 0 w 11"/>
                <a:gd name="T5" fmla="*/ 5 h 8"/>
                <a:gd name="T6" fmla="*/ 0 w 11"/>
                <a:gd name="T7" fmla="*/ 5 h 8"/>
                <a:gd name="T8" fmla="*/ 0 w 11"/>
                <a:gd name="T9" fmla="*/ 3 h 8"/>
                <a:gd name="T10" fmla="*/ 0 w 11"/>
                <a:gd name="T11" fmla="*/ 3 h 8"/>
                <a:gd name="T12" fmla="*/ 3 w 11"/>
                <a:gd name="T13" fmla="*/ 3 h 8"/>
                <a:gd name="T14" fmla="*/ 3 w 11"/>
                <a:gd name="T15" fmla="*/ 3 h 8"/>
                <a:gd name="T16" fmla="*/ 3 w 11"/>
                <a:gd name="T17" fmla="*/ 3 h 8"/>
                <a:gd name="T18" fmla="*/ 6 w 11"/>
                <a:gd name="T19" fmla="*/ 3 h 8"/>
                <a:gd name="T20" fmla="*/ 6 w 11"/>
                <a:gd name="T21" fmla="*/ 3 h 8"/>
                <a:gd name="T22" fmla="*/ 9 w 11"/>
                <a:gd name="T23" fmla="*/ 0 h 8"/>
                <a:gd name="T24" fmla="*/ 9 w 11"/>
                <a:gd name="T25" fmla="*/ 0 h 8"/>
                <a:gd name="T26" fmla="*/ 11 w 11"/>
                <a:gd name="T27" fmla="*/ 0 h 8"/>
                <a:gd name="T28" fmla="*/ 11 w 11"/>
                <a:gd name="T29" fmla="*/ 0 h 8"/>
                <a:gd name="T30" fmla="*/ 11 w 11"/>
                <a:gd name="T31" fmla="*/ 3 h 8"/>
                <a:gd name="T32" fmla="*/ 11 w 11"/>
                <a:gd name="T33" fmla="*/ 3 h 8"/>
                <a:gd name="T34" fmla="*/ 11 w 11"/>
                <a:gd name="T35" fmla="*/ 3 h 8"/>
                <a:gd name="T36" fmla="*/ 11 w 11"/>
                <a:gd name="T37" fmla="*/ 5 h 8"/>
                <a:gd name="T38" fmla="*/ 11 w 11"/>
                <a:gd name="T39" fmla="*/ 5 h 8"/>
                <a:gd name="T40" fmla="*/ 11 w 11"/>
                <a:gd name="T41" fmla="*/ 5 h 8"/>
                <a:gd name="T42" fmla="*/ 11 w 11"/>
                <a:gd name="T43" fmla="*/ 5 h 8"/>
                <a:gd name="T44" fmla="*/ 11 w 11"/>
                <a:gd name="T45" fmla="*/ 5 h 8"/>
                <a:gd name="T46" fmla="*/ 9 w 11"/>
                <a:gd name="T47" fmla="*/ 3 h 8"/>
                <a:gd name="T48" fmla="*/ 9 w 11"/>
                <a:gd name="T49" fmla="*/ 3 h 8"/>
                <a:gd name="T50" fmla="*/ 6 w 11"/>
                <a:gd name="T51" fmla="*/ 5 h 8"/>
                <a:gd name="T52" fmla="*/ 6 w 11"/>
                <a:gd name="T53" fmla="*/ 5 h 8"/>
                <a:gd name="T54" fmla="*/ 3 w 11"/>
                <a:gd name="T55" fmla="*/ 5 h 8"/>
                <a:gd name="T56" fmla="*/ 3 w 11"/>
                <a:gd name="T57" fmla="*/ 5 h 8"/>
                <a:gd name="T58" fmla="*/ 0 w 11"/>
                <a:gd name="T59" fmla="*/ 8 h 8"/>
                <a:gd name="T60" fmla="*/ 0 w 11"/>
                <a:gd name="T61" fmla="*/ 8 h 8"/>
                <a:gd name="T62" fmla="*/ 0 w 11"/>
                <a:gd name="T6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 h="8">
                  <a:moveTo>
                    <a:pt x="0" y="8"/>
                  </a:moveTo>
                  <a:lnTo>
                    <a:pt x="0" y="8"/>
                  </a:lnTo>
                  <a:lnTo>
                    <a:pt x="0" y="5"/>
                  </a:lnTo>
                  <a:lnTo>
                    <a:pt x="0" y="5"/>
                  </a:lnTo>
                  <a:lnTo>
                    <a:pt x="0" y="3"/>
                  </a:lnTo>
                  <a:lnTo>
                    <a:pt x="0" y="3"/>
                  </a:lnTo>
                  <a:lnTo>
                    <a:pt x="3" y="3"/>
                  </a:lnTo>
                  <a:lnTo>
                    <a:pt x="3" y="3"/>
                  </a:lnTo>
                  <a:lnTo>
                    <a:pt x="3" y="3"/>
                  </a:lnTo>
                  <a:lnTo>
                    <a:pt x="6" y="3"/>
                  </a:lnTo>
                  <a:lnTo>
                    <a:pt x="6" y="3"/>
                  </a:lnTo>
                  <a:lnTo>
                    <a:pt x="9" y="0"/>
                  </a:lnTo>
                  <a:lnTo>
                    <a:pt x="9" y="0"/>
                  </a:lnTo>
                  <a:lnTo>
                    <a:pt x="11" y="0"/>
                  </a:lnTo>
                  <a:lnTo>
                    <a:pt x="11" y="0"/>
                  </a:lnTo>
                  <a:lnTo>
                    <a:pt x="11" y="3"/>
                  </a:lnTo>
                  <a:lnTo>
                    <a:pt x="11" y="3"/>
                  </a:lnTo>
                  <a:lnTo>
                    <a:pt x="11" y="3"/>
                  </a:lnTo>
                  <a:lnTo>
                    <a:pt x="11" y="5"/>
                  </a:lnTo>
                  <a:lnTo>
                    <a:pt x="11" y="5"/>
                  </a:lnTo>
                  <a:lnTo>
                    <a:pt x="11" y="5"/>
                  </a:lnTo>
                  <a:lnTo>
                    <a:pt x="11" y="5"/>
                  </a:lnTo>
                  <a:lnTo>
                    <a:pt x="11" y="5"/>
                  </a:lnTo>
                  <a:lnTo>
                    <a:pt x="9" y="3"/>
                  </a:lnTo>
                  <a:lnTo>
                    <a:pt x="9" y="3"/>
                  </a:lnTo>
                  <a:lnTo>
                    <a:pt x="6" y="5"/>
                  </a:lnTo>
                  <a:lnTo>
                    <a:pt x="6" y="5"/>
                  </a:lnTo>
                  <a:lnTo>
                    <a:pt x="3" y="5"/>
                  </a:lnTo>
                  <a:lnTo>
                    <a:pt x="3" y="5"/>
                  </a:lnTo>
                  <a:lnTo>
                    <a:pt x="0" y="8"/>
                  </a:lnTo>
                  <a:lnTo>
                    <a:pt x="0" y="8"/>
                  </a:lnTo>
                  <a:lnTo>
                    <a:pt x="0" y="8"/>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89"/>
            <p:cNvSpPr>
              <a:spLocks/>
            </p:cNvSpPr>
            <p:nvPr/>
          </p:nvSpPr>
          <p:spPr bwMode="auto">
            <a:xfrm>
              <a:off x="2219326" y="3716338"/>
              <a:ext cx="9525" cy="4762"/>
            </a:xfrm>
            <a:custGeom>
              <a:avLst/>
              <a:gdLst>
                <a:gd name="T0" fmla="*/ 0 w 6"/>
                <a:gd name="T1" fmla="*/ 0 h 3"/>
                <a:gd name="T2" fmla="*/ 0 w 6"/>
                <a:gd name="T3" fmla="*/ 0 h 3"/>
                <a:gd name="T4" fmla="*/ 3 w 6"/>
                <a:gd name="T5" fmla="*/ 0 h 3"/>
                <a:gd name="T6" fmla="*/ 3 w 6"/>
                <a:gd name="T7" fmla="*/ 0 h 3"/>
                <a:gd name="T8" fmla="*/ 3 w 6"/>
                <a:gd name="T9" fmla="*/ 0 h 3"/>
                <a:gd name="T10" fmla="*/ 6 w 6"/>
                <a:gd name="T11" fmla="*/ 0 h 3"/>
                <a:gd name="T12" fmla="*/ 6 w 6"/>
                <a:gd name="T13" fmla="*/ 0 h 3"/>
                <a:gd name="T14" fmla="*/ 6 w 6"/>
                <a:gd name="T15" fmla="*/ 0 h 3"/>
                <a:gd name="T16" fmla="*/ 6 w 6"/>
                <a:gd name="T17" fmla="*/ 3 h 3"/>
                <a:gd name="T18" fmla="*/ 6 w 6"/>
                <a:gd name="T19" fmla="*/ 3 h 3"/>
                <a:gd name="T20" fmla="*/ 6 w 6"/>
                <a:gd name="T21" fmla="*/ 3 h 3"/>
                <a:gd name="T22" fmla="*/ 3 w 6"/>
                <a:gd name="T23" fmla="*/ 3 h 3"/>
                <a:gd name="T24" fmla="*/ 0 w 6"/>
                <a:gd name="T25" fmla="*/ 3 h 3"/>
                <a:gd name="T26" fmla="*/ 0 w 6"/>
                <a:gd name="T27" fmla="*/ 3 h 3"/>
                <a:gd name="T28" fmla="*/ 0 w 6"/>
                <a:gd name="T29" fmla="*/ 3 h 3"/>
                <a:gd name="T30" fmla="*/ 0 w 6"/>
                <a:gd name="T31" fmla="*/ 3 h 3"/>
                <a:gd name="T32" fmla="*/ 0 w 6"/>
                <a:gd name="T33" fmla="*/ 0 h 3"/>
                <a:gd name="T34" fmla="*/ 0 w 6"/>
                <a:gd name="T3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3">
                  <a:moveTo>
                    <a:pt x="0" y="0"/>
                  </a:moveTo>
                  <a:lnTo>
                    <a:pt x="0" y="0"/>
                  </a:lnTo>
                  <a:lnTo>
                    <a:pt x="3" y="0"/>
                  </a:lnTo>
                  <a:lnTo>
                    <a:pt x="3" y="0"/>
                  </a:lnTo>
                  <a:lnTo>
                    <a:pt x="3" y="0"/>
                  </a:lnTo>
                  <a:lnTo>
                    <a:pt x="6" y="0"/>
                  </a:lnTo>
                  <a:lnTo>
                    <a:pt x="6" y="0"/>
                  </a:lnTo>
                  <a:lnTo>
                    <a:pt x="6" y="0"/>
                  </a:lnTo>
                  <a:lnTo>
                    <a:pt x="6" y="3"/>
                  </a:lnTo>
                  <a:lnTo>
                    <a:pt x="6" y="3"/>
                  </a:lnTo>
                  <a:lnTo>
                    <a:pt x="6" y="3"/>
                  </a:lnTo>
                  <a:lnTo>
                    <a:pt x="3" y="3"/>
                  </a:lnTo>
                  <a:lnTo>
                    <a:pt x="0" y="3"/>
                  </a:lnTo>
                  <a:lnTo>
                    <a:pt x="0" y="3"/>
                  </a:lnTo>
                  <a:lnTo>
                    <a:pt x="0" y="3"/>
                  </a:lnTo>
                  <a:lnTo>
                    <a:pt x="0" y="3"/>
                  </a:lnTo>
                  <a:lnTo>
                    <a:pt x="0" y="0"/>
                  </a:lnTo>
                  <a:lnTo>
                    <a:pt x="0" y="0"/>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7" name="Freeform 90"/>
            <p:cNvSpPr>
              <a:spLocks/>
            </p:cNvSpPr>
            <p:nvPr/>
          </p:nvSpPr>
          <p:spPr bwMode="auto">
            <a:xfrm>
              <a:off x="2232026" y="3703638"/>
              <a:ext cx="17463" cy="20637"/>
            </a:xfrm>
            <a:custGeom>
              <a:avLst/>
              <a:gdLst>
                <a:gd name="T0" fmla="*/ 0 w 11"/>
                <a:gd name="T1" fmla="*/ 5 h 13"/>
                <a:gd name="T2" fmla="*/ 0 w 11"/>
                <a:gd name="T3" fmla="*/ 5 h 13"/>
                <a:gd name="T4" fmla="*/ 0 w 11"/>
                <a:gd name="T5" fmla="*/ 11 h 13"/>
                <a:gd name="T6" fmla="*/ 0 w 11"/>
                <a:gd name="T7" fmla="*/ 11 h 13"/>
                <a:gd name="T8" fmla="*/ 3 w 11"/>
                <a:gd name="T9" fmla="*/ 11 h 13"/>
                <a:gd name="T10" fmla="*/ 6 w 11"/>
                <a:gd name="T11" fmla="*/ 11 h 13"/>
                <a:gd name="T12" fmla="*/ 6 w 11"/>
                <a:gd name="T13" fmla="*/ 11 h 13"/>
                <a:gd name="T14" fmla="*/ 3 w 11"/>
                <a:gd name="T15" fmla="*/ 11 h 13"/>
                <a:gd name="T16" fmla="*/ 3 w 11"/>
                <a:gd name="T17" fmla="*/ 11 h 13"/>
                <a:gd name="T18" fmla="*/ 3 w 11"/>
                <a:gd name="T19" fmla="*/ 11 h 13"/>
                <a:gd name="T20" fmla="*/ 8 w 11"/>
                <a:gd name="T21" fmla="*/ 13 h 13"/>
                <a:gd name="T22" fmla="*/ 8 w 11"/>
                <a:gd name="T23" fmla="*/ 13 h 13"/>
                <a:gd name="T24" fmla="*/ 8 w 11"/>
                <a:gd name="T25" fmla="*/ 11 h 13"/>
                <a:gd name="T26" fmla="*/ 8 w 11"/>
                <a:gd name="T27" fmla="*/ 11 h 13"/>
                <a:gd name="T28" fmla="*/ 8 w 11"/>
                <a:gd name="T29" fmla="*/ 11 h 13"/>
                <a:gd name="T30" fmla="*/ 8 w 11"/>
                <a:gd name="T31" fmla="*/ 8 h 13"/>
                <a:gd name="T32" fmla="*/ 8 w 11"/>
                <a:gd name="T33" fmla="*/ 5 h 13"/>
                <a:gd name="T34" fmla="*/ 8 w 11"/>
                <a:gd name="T35" fmla="*/ 5 h 13"/>
                <a:gd name="T36" fmla="*/ 11 w 11"/>
                <a:gd name="T37" fmla="*/ 5 h 13"/>
                <a:gd name="T38" fmla="*/ 11 w 11"/>
                <a:gd name="T39" fmla="*/ 3 h 13"/>
                <a:gd name="T40" fmla="*/ 11 w 11"/>
                <a:gd name="T41" fmla="*/ 3 h 13"/>
                <a:gd name="T42" fmla="*/ 11 w 11"/>
                <a:gd name="T43" fmla="*/ 3 h 13"/>
                <a:gd name="T44" fmla="*/ 8 w 11"/>
                <a:gd name="T45" fmla="*/ 0 h 13"/>
                <a:gd name="T46" fmla="*/ 8 w 11"/>
                <a:gd name="T47" fmla="*/ 0 h 13"/>
                <a:gd name="T48" fmla="*/ 6 w 11"/>
                <a:gd name="T49" fmla="*/ 3 h 13"/>
                <a:gd name="T50" fmla="*/ 6 w 11"/>
                <a:gd name="T51" fmla="*/ 3 h 13"/>
                <a:gd name="T52" fmla="*/ 8 w 11"/>
                <a:gd name="T53" fmla="*/ 3 h 13"/>
                <a:gd name="T54" fmla="*/ 8 w 11"/>
                <a:gd name="T55" fmla="*/ 5 h 13"/>
                <a:gd name="T56" fmla="*/ 8 w 11"/>
                <a:gd name="T57" fmla="*/ 5 h 13"/>
                <a:gd name="T58" fmla="*/ 8 w 11"/>
                <a:gd name="T59" fmla="*/ 5 h 13"/>
                <a:gd name="T60" fmla="*/ 8 w 11"/>
                <a:gd name="T61" fmla="*/ 5 h 13"/>
                <a:gd name="T62" fmla="*/ 8 w 11"/>
                <a:gd name="T63" fmla="*/ 3 h 13"/>
                <a:gd name="T64" fmla="*/ 6 w 11"/>
                <a:gd name="T65" fmla="*/ 5 h 13"/>
                <a:gd name="T66" fmla="*/ 6 w 11"/>
                <a:gd name="T67" fmla="*/ 5 h 13"/>
                <a:gd name="T68" fmla="*/ 6 w 11"/>
                <a:gd name="T69" fmla="*/ 5 h 13"/>
                <a:gd name="T70" fmla="*/ 6 w 11"/>
                <a:gd name="T71" fmla="*/ 3 h 13"/>
                <a:gd name="T72" fmla="*/ 6 w 11"/>
                <a:gd name="T73" fmla="*/ 3 h 13"/>
                <a:gd name="T74" fmla="*/ 3 w 11"/>
                <a:gd name="T75" fmla="*/ 3 h 13"/>
                <a:gd name="T76" fmla="*/ 3 w 11"/>
                <a:gd name="T77" fmla="*/ 3 h 13"/>
                <a:gd name="T78" fmla="*/ 6 w 11"/>
                <a:gd name="T79" fmla="*/ 5 h 13"/>
                <a:gd name="T80" fmla="*/ 3 w 11"/>
                <a:gd name="T81" fmla="*/ 5 h 13"/>
                <a:gd name="T82" fmla="*/ 3 w 11"/>
                <a:gd name="T83" fmla="*/ 5 h 13"/>
                <a:gd name="T84" fmla="*/ 0 w 11"/>
                <a:gd name="T85" fmla="*/ 5 h 13"/>
                <a:gd name="T86" fmla="*/ 0 w 11"/>
                <a:gd name="T87" fmla="*/ 5 h 13"/>
                <a:gd name="T88" fmla="*/ 0 w 11"/>
                <a:gd name="T89"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 h="13">
                  <a:moveTo>
                    <a:pt x="0" y="5"/>
                  </a:moveTo>
                  <a:lnTo>
                    <a:pt x="0" y="5"/>
                  </a:lnTo>
                  <a:lnTo>
                    <a:pt x="0" y="11"/>
                  </a:lnTo>
                  <a:lnTo>
                    <a:pt x="0" y="11"/>
                  </a:lnTo>
                  <a:lnTo>
                    <a:pt x="3" y="11"/>
                  </a:lnTo>
                  <a:lnTo>
                    <a:pt x="6" y="11"/>
                  </a:lnTo>
                  <a:lnTo>
                    <a:pt x="6" y="11"/>
                  </a:lnTo>
                  <a:lnTo>
                    <a:pt x="3" y="11"/>
                  </a:lnTo>
                  <a:lnTo>
                    <a:pt x="3" y="11"/>
                  </a:lnTo>
                  <a:lnTo>
                    <a:pt x="3" y="11"/>
                  </a:lnTo>
                  <a:lnTo>
                    <a:pt x="8" y="13"/>
                  </a:lnTo>
                  <a:lnTo>
                    <a:pt x="8" y="13"/>
                  </a:lnTo>
                  <a:lnTo>
                    <a:pt x="8" y="11"/>
                  </a:lnTo>
                  <a:lnTo>
                    <a:pt x="8" y="11"/>
                  </a:lnTo>
                  <a:lnTo>
                    <a:pt x="8" y="11"/>
                  </a:lnTo>
                  <a:lnTo>
                    <a:pt x="8" y="8"/>
                  </a:lnTo>
                  <a:lnTo>
                    <a:pt x="8" y="5"/>
                  </a:lnTo>
                  <a:lnTo>
                    <a:pt x="8" y="5"/>
                  </a:lnTo>
                  <a:lnTo>
                    <a:pt x="11" y="5"/>
                  </a:lnTo>
                  <a:lnTo>
                    <a:pt x="11" y="3"/>
                  </a:lnTo>
                  <a:lnTo>
                    <a:pt x="11" y="3"/>
                  </a:lnTo>
                  <a:lnTo>
                    <a:pt x="11" y="3"/>
                  </a:lnTo>
                  <a:lnTo>
                    <a:pt x="8" y="0"/>
                  </a:lnTo>
                  <a:lnTo>
                    <a:pt x="8" y="0"/>
                  </a:lnTo>
                  <a:lnTo>
                    <a:pt x="6" y="3"/>
                  </a:lnTo>
                  <a:lnTo>
                    <a:pt x="6" y="3"/>
                  </a:lnTo>
                  <a:lnTo>
                    <a:pt x="8" y="3"/>
                  </a:lnTo>
                  <a:lnTo>
                    <a:pt x="8" y="5"/>
                  </a:lnTo>
                  <a:lnTo>
                    <a:pt x="8" y="5"/>
                  </a:lnTo>
                  <a:lnTo>
                    <a:pt x="8" y="5"/>
                  </a:lnTo>
                  <a:lnTo>
                    <a:pt x="8" y="5"/>
                  </a:lnTo>
                  <a:lnTo>
                    <a:pt x="8" y="3"/>
                  </a:lnTo>
                  <a:lnTo>
                    <a:pt x="6" y="5"/>
                  </a:lnTo>
                  <a:lnTo>
                    <a:pt x="6" y="5"/>
                  </a:lnTo>
                  <a:lnTo>
                    <a:pt x="6" y="5"/>
                  </a:lnTo>
                  <a:lnTo>
                    <a:pt x="6" y="3"/>
                  </a:lnTo>
                  <a:lnTo>
                    <a:pt x="6" y="3"/>
                  </a:lnTo>
                  <a:lnTo>
                    <a:pt x="3" y="3"/>
                  </a:lnTo>
                  <a:lnTo>
                    <a:pt x="3" y="3"/>
                  </a:lnTo>
                  <a:lnTo>
                    <a:pt x="6" y="5"/>
                  </a:lnTo>
                  <a:lnTo>
                    <a:pt x="3" y="5"/>
                  </a:lnTo>
                  <a:lnTo>
                    <a:pt x="3" y="5"/>
                  </a:lnTo>
                  <a:lnTo>
                    <a:pt x="0" y="5"/>
                  </a:lnTo>
                  <a:lnTo>
                    <a:pt x="0" y="5"/>
                  </a:lnTo>
                  <a:lnTo>
                    <a:pt x="0" y="5"/>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8" name="Freeform 91"/>
            <p:cNvSpPr>
              <a:spLocks/>
            </p:cNvSpPr>
            <p:nvPr/>
          </p:nvSpPr>
          <p:spPr bwMode="auto">
            <a:xfrm>
              <a:off x="2216151" y="3905250"/>
              <a:ext cx="12700" cy="25400"/>
            </a:xfrm>
            <a:custGeom>
              <a:avLst/>
              <a:gdLst>
                <a:gd name="T0" fmla="*/ 5 w 8"/>
                <a:gd name="T1" fmla="*/ 16 h 16"/>
                <a:gd name="T2" fmla="*/ 5 w 8"/>
                <a:gd name="T3" fmla="*/ 16 h 16"/>
                <a:gd name="T4" fmla="*/ 8 w 8"/>
                <a:gd name="T5" fmla="*/ 10 h 16"/>
                <a:gd name="T6" fmla="*/ 8 w 8"/>
                <a:gd name="T7" fmla="*/ 10 h 16"/>
                <a:gd name="T8" fmla="*/ 8 w 8"/>
                <a:gd name="T9" fmla="*/ 5 h 16"/>
                <a:gd name="T10" fmla="*/ 8 w 8"/>
                <a:gd name="T11" fmla="*/ 5 h 16"/>
                <a:gd name="T12" fmla="*/ 5 w 8"/>
                <a:gd name="T13" fmla="*/ 2 h 16"/>
                <a:gd name="T14" fmla="*/ 5 w 8"/>
                <a:gd name="T15" fmla="*/ 2 h 16"/>
                <a:gd name="T16" fmla="*/ 5 w 8"/>
                <a:gd name="T17" fmla="*/ 0 h 16"/>
                <a:gd name="T18" fmla="*/ 5 w 8"/>
                <a:gd name="T19" fmla="*/ 0 h 16"/>
                <a:gd name="T20" fmla="*/ 5 w 8"/>
                <a:gd name="T21" fmla="*/ 0 h 16"/>
                <a:gd name="T22" fmla="*/ 2 w 8"/>
                <a:gd name="T23" fmla="*/ 2 h 16"/>
                <a:gd name="T24" fmla="*/ 2 w 8"/>
                <a:gd name="T25" fmla="*/ 2 h 16"/>
                <a:gd name="T26" fmla="*/ 2 w 8"/>
                <a:gd name="T27" fmla="*/ 2 h 16"/>
                <a:gd name="T28" fmla="*/ 0 w 8"/>
                <a:gd name="T29" fmla="*/ 2 h 16"/>
                <a:gd name="T30" fmla="*/ 0 w 8"/>
                <a:gd name="T31" fmla="*/ 2 h 16"/>
                <a:gd name="T32" fmla="*/ 0 w 8"/>
                <a:gd name="T33" fmla="*/ 2 h 16"/>
                <a:gd name="T34" fmla="*/ 0 w 8"/>
                <a:gd name="T35" fmla="*/ 5 h 16"/>
                <a:gd name="T36" fmla="*/ 0 w 8"/>
                <a:gd name="T37" fmla="*/ 5 h 16"/>
                <a:gd name="T38" fmla="*/ 0 w 8"/>
                <a:gd name="T39" fmla="*/ 5 h 16"/>
                <a:gd name="T40" fmla="*/ 0 w 8"/>
                <a:gd name="T41" fmla="*/ 8 h 16"/>
                <a:gd name="T42" fmla="*/ 0 w 8"/>
                <a:gd name="T43" fmla="*/ 8 h 16"/>
                <a:gd name="T44" fmla="*/ 0 w 8"/>
                <a:gd name="T45" fmla="*/ 8 h 16"/>
                <a:gd name="T46" fmla="*/ 0 w 8"/>
                <a:gd name="T47" fmla="*/ 10 h 16"/>
                <a:gd name="T48" fmla="*/ 0 w 8"/>
                <a:gd name="T49" fmla="*/ 10 h 16"/>
                <a:gd name="T50" fmla="*/ 0 w 8"/>
                <a:gd name="T51" fmla="*/ 10 h 16"/>
                <a:gd name="T52" fmla="*/ 2 w 8"/>
                <a:gd name="T53" fmla="*/ 13 h 16"/>
                <a:gd name="T54" fmla="*/ 2 w 8"/>
                <a:gd name="T55" fmla="*/ 13 h 16"/>
                <a:gd name="T56" fmla="*/ 2 w 8"/>
                <a:gd name="T57" fmla="*/ 13 h 16"/>
                <a:gd name="T58" fmla="*/ 2 w 8"/>
                <a:gd name="T59" fmla="*/ 13 h 16"/>
                <a:gd name="T60" fmla="*/ 5 w 8"/>
                <a:gd name="T61" fmla="*/ 16 h 16"/>
                <a:gd name="T62" fmla="*/ 5 w 8"/>
                <a:gd name="T63" fmla="*/ 16 h 16"/>
                <a:gd name="T64" fmla="*/ 5 w 8"/>
                <a:gd name="T6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16">
                  <a:moveTo>
                    <a:pt x="5" y="16"/>
                  </a:moveTo>
                  <a:lnTo>
                    <a:pt x="5" y="16"/>
                  </a:lnTo>
                  <a:lnTo>
                    <a:pt x="8" y="10"/>
                  </a:lnTo>
                  <a:lnTo>
                    <a:pt x="8" y="10"/>
                  </a:lnTo>
                  <a:lnTo>
                    <a:pt x="8" y="5"/>
                  </a:lnTo>
                  <a:lnTo>
                    <a:pt x="8" y="5"/>
                  </a:lnTo>
                  <a:lnTo>
                    <a:pt x="5" y="2"/>
                  </a:lnTo>
                  <a:lnTo>
                    <a:pt x="5" y="2"/>
                  </a:lnTo>
                  <a:lnTo>
                    <a:pt x="5" y="0"/>
                  </a:lnTo>
                  <a:lnTo>
                    <a:pt x="5" y="0"/>
                  </a:lnTo>
                  <a:lnTo>
                    <a:pt x="5" y="0"/>
                  </a:lnTo>
                  <a:lnTo>
                    <a:pt x="2" y="2"/>
                  </a:lnTo>
                  <a:lnTo>
                    <a:pt x="2" y="2"/>
                  </a:lnTo>
                  <a:lnTo>
                    <a:pt x="2" y="2"/>
                  </a:lnTo>
                  <a:lnTo>
                    <a:pt x="0" y="2"/>
                  </a:lnTo>
                  <a:lnTo>
                    <a:pt x="0" y="2"/>
                  </a:lnTo>
                  <a:lnTo>
                    <a:pt x="0" y="2"/>
                  </a:lnTo>
                  <a:lnTo>
                    <a:pt x="0" y="5"/>
                  </a:lnTo>
                  <a:lnTo>
                    <a:pt x="0" y="5"/>
                  </a:lnTo>
                  <a:lnTo>
                    <a:pt x="0" y="5"/>
                  </a:lnTo>
                  <a:lnTo>
                    <a:pt x="0" y="8"/>
                  </a:lnTo>
                  <a:lnTo>
                    <a:pt x="0" y="8"/>
                  </a:lnTo>
                  <a:lnTo>
                    <a:pt x="0" y="8"/>
                  </a:lnTo>
                  <a:lnTo>
                    <a:pt x="0" y="10"/>
                  </a:lnTo>
                  <a:lnTo>
                    <a:pt x="0" y="10"/>
                  </a:lnTo>
                  <a:lnTo>
                    <a:pt x="0" y="10"/>
                  </a:lnTo>
                  <a:lnTo>
                    <a:pt x="2" y="13"/>
                  </a:lnTo>
                  <a:lnTo>
                    <a:pt x="2" y="13"/>
                  </a:lnTo>
                  <a:lnTo>
                    <a:pt x="2" y="13"/>
                  </a:lnTo>
                  <a:lnTo>
                    <a:pt x="2" y="13"/>
                  </a:lnTo>
                  <a:lnTo>
                    <a:pt x="5" y="16"/>
                  </a:lnTo>
                  <a:lnTo>
                    <a:pt x="5" y="16"/>
                  </a:lnTo>
                  <a:lnTo>
                    <a:pt x="5" y="16"/>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9" name="Freeform 92"/>
            <p:cNvSpPr>
              <a:spLocks/>
            </p:cNvSpPr>
            <p:nvPr/>
          </p:nvSpPr>
          <p:spPr bwMode="auto">
            <a:xfrm>
              <a:off x="2216151" y="3933825"/>
              <a:ext cx="12700" cy="34925"/>
            </a:xfrm>
            <a:custGeom>
              <a:avLst/>
              <a:gdLst>
                <a:gd name="T0" fmla="*/ 5 w 8"/>
                <a:gd name="T1" fmla="*/ 0 h 22"/>
                <a:gd name="T2" fmla="*/ 5 w 8"/>
                <a:gd name="T3" fmla="*/ 0 h 22"/>
                <a:gd name="T4" fmla="*/ 5 w 8"/>
                <a:gd name="T5" fmla="*/ 0 h 22"/>
                <a:gd name="T6" fmla="*/ 8 w 8"/>
                <a:gd name="T7" fmla="*/ 0 h 22"/>
                <a:gd name="T8" fmla="*/ 8 w 8"/>
                <a:gd name="T9" fmla="*/ 0 h 22"/>
                <a:gd name="T10" fmla="*/ 8 w 8"/>
                <a:gd name="T11" fmla="*/ 3 h 22"/>
                <a:gd name="T12" fmla="*/ 8 w 8"/>
                <a:gd name="T13" fmla="*/ 3 h 22"/>
                <a:gd name="T14" fmla="*/ 8 w 8"/>
                <a:gd name="T15" fmla="*/ 6 h 22"/>
                <a:gd name="T16" fmla="*/ 8 w 8"/>
                <a:gd name="T17" fmla="*/ 6 h 22"/>
                <a:gd name="T18" fmla="*/ 8 w 8"/>
                <a:gd name="T19" fmla="*/ 9 h 22"/>
                <a:gd name="T20" fmla="*/ 8 w 8"/>
                <a:gd name="T21" fmla="*/ 11 h 22"/>
                <a:gd name="T22" fmla="*/ 8 w 8"/>
                <a:gd name="T23" fmla="*/ 11 h 22"/>
                <a:gd name="T24" fmla="*/ 8 w 8"/>
                <a:gd name="T25" fmla="*/ 14 h 22"/>
                <a:gd name="T26" fmla="*/ 8 w 8"/>
                <a:gd name="T27" fmla="*/ 14 h 22"/>
                <a:gd name="T28" fmla="*/ 8 w 8"/>
                <a:gd name="T29" fmla="*/ 17 h 22"/>
                <a:gd name="T30" fmla="*/ 8 w 8"/>
                <a:gd name="T31" fmla="*/ 17 h 22"/>
                <a:gd name="T32" fmla="*/ 8 w 8"/>
                <a:gd name="T33" fmla="*/ 19 h 22"/>
                <a:gd name="T34" fmla="*/ 8 w 8"/>
                <a:gd name="T35" fmla="*/ 19 h 22"/>
                <a:gd name="T36" fmla="*/ 5 w 8"/>
                <a:gd name="T37" fmla="*/ 19 h 22"/>
                <a:gd name="T38" fmla="*/ 5 w 8"/>
                <a:gd name="T39" fmla="*/ 19 h 22"/>
                <a:gd name="T40" fmla="*/ 5 w 8"/>
                <a:gd name="T41" fmla="*/ 22 h 22"/>
                <a:gd name="T42" fmla="*/ 5 w 8"/>
                <a:gd name="T43" fmla="*/ 22 h 22"/>
                <a:gd name="T44" fmla="*/ 5 w 8"/>
                <a:gd name="T45" fmla="*/ 22 h 22"/>
                <a:gd name="T46" fmla="*/ 2 w 8"/>
                <a:gd name="T47" fmla="*/ 22 h 22"/>
                <a:gd name="T48" fmla="*/ 2 w 8"/>
                <a:gd name="T49" fmla="*/ 22 h 22"/>
                <a:gd name="T50" fmla="*/ 0 w 8"/>
                <a:gd name="T51" fmla="*/ 19 h 22"/>
                <a:gd name="T52" fmla="*/ 0 w 8"/>
                <a:gd name="T53" fmla="*/ 19 h 22"/>
                <a:gd name="T54" fmla="*/ 0 w 8"/>
                <a:gd name="T55" fmla="*/ 14 h 22"/>
                <a:gd name="T56" fmla="*/ 0 w 8"/>
                <a:gd name="T57" fmla="*/ 14 h 22"/>
                <a:gd name="T58" fmla="*/ 0 w 8"/>
                <a:gd name="T59" fmla="*/ 11 h 22"/>
                <a:gd name="T60" fmla="*/ 0 w 8"/>
                <a:gd name="T61" fmla="*/ 11 h 22"/>
                <a:gd name="T62" fmla="*/ 0 w 8"/>
                <a:gd name="T63" fmla="*/ 11 h 22"/>
                <a:gd name="T64" fmla="*/ 2 w 8"/>
                <a:gd name="T65" fmla="*/ 9 h 22"/>
                <a:gd name="T66" fmla="*/ 0 w 8"/>
                <a:gd name="T67" fmla="*/ 6 h 22"/>
                <a:gd name="T68" fmla="*/ 0 w 8"/>
                <a:gd name="T69" fmla="*/ 6 h 22"/>
                <a:gd name="T70" fmla="*/ 0 w 8"/>
                <a:gd name="T71" fmla="*/ 3 h 22"/>
                <a:gd name="T72" fmla="*/ 0 w 8"/>
                <a:gd name="T73" fmla="*/ 3 h 22"/>
                <a:gd name="T74" fmla="*/ 0 w 8"/>
                <a:gd name="T75" fmla="*/ 3 h 22"/>
                <a:gd name="T76" fmla="*/ 0 w 8"/>
                <a:gd name="T77" fmla="*/ 3 h 22"/>
                <a:gd name="T78" fmla="*/ 0 w 8"/>
                <a:gd name="T79" fmla="*/ 3 h 22"/>
                <a:gd name="T80" fmla="*/ 2 w 8"/>
                <a:gd name="T81" fmla="*/ 3 h 22"/>
                <a:gd name="T82" fmla="*/ 2 w 8"/>
                <a:gd name="T83" fmla="*/ 3 h 22"/>
                <a:gd name="T84" fmla="*/ 5 w 8"/>
                <a:gd name="T85" fmla="*/ 0 h 22"/>
                <a:gd name="T86" fmla="*/ 5 w 8"/>
                <a:gd name="T8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 h="22">
                  <a:moveTo>
                    <a:pt x="5" y="0"/>
                  </a:moveTo>
                  <a:lnTo>
                    <a:pt x="5" y="0"/>
                  </a:lnTo>
                  <a:lnTo>
                    <a:pt x="5" y="0"/>
                  </a:lnTo>
                  <a:lnTo>
                    <a:pt x="8" y="0"/>
                  </a:lnTo>
                  <a:lnTo>
                    <a:pt x="8" y="0"/>
                  </a:lnTo>
                  <a:lnTo>
                    <a:pt x="8" y="3"/>
                  </a:lnTo>
                  <a:lnTo>
                    <a:pt x="8" y="3"/>
                  </a:lnTo>
                  <a:lnTo>
                    <a:pt x="8" y="6"/>
                  </a:lnTo>
                  <a:lnTo>
                    <a:pt x="8" y="6"/>
                  </a:lnTo>
                  <a:lnTo>
                    <a:pt x="8" y="9"/>
                  </a:lnTo>
                  <a:lnTo>
                    <a:pt x="8" y="11"/>
                  </a:lnTo>
                  <a:lnTo>
                    <a:pt x="8" y="11"/>
                  </a:lnTo>
                  <a:lnTo>
                    <a:pt x="8" y="14"/>
                  </a:lnTo>
                  <a:lnTo>
                    <a:pt x="8" y="14"/>
                  </a:lnTo>
                  <a:lnTo>
                    <a:pt x="8" y="17"/>
                  </a:lnTo>
                  <a:lnTo>
                    <a:pt x="8" y="17"/>
                  </a:lnTo>
                  <a:lnTo>
                    <a:pt x="8" y="19"/>
                  </a:lnTo>
                  <a:lnTo>
                    <a:pt x="8" y="19"/>
                  </a:lnTo>
                  <a:lnTo>
                    <a:pt x="5" y="19"/>
                  </a:lnTo>
                  <a:lnTo>
                    <a:pt x="5" y="19"/>
                  </a:lnTo>
                  <a:lnTo>
                    <a:pt x="5" y="22"/>
                  </a:lnTo>
                  <a:lnTo>
                    <a:pt x="5" y="22"/>
                  </a:lnTo>
                  <a:lnTo>
                    <a:pt x="5" y="22"/>
                  </a:lnTo>
                  <a:lnTo>
                    <a:pt x="2" y="22"/>
                  </a:lnTo>
                  <a:lnTo>
                    <a:pt x="2" y="22"/>
                  </a:lnTo>
                  <a:lnTo>
                    <a:pt x="0" y="19"/>
                  </a:lnTo>
                  <a:lnTo>
                    <a:pt x="0" y="19"/>
                  </a:lnTo>
                  <a:lnTo>
                    <a:pt x="0" y="14"/>
                  </a:lnTo>
                  <a:lnTo>
                    <a:pt x="0" y="14"/>
                  </a:lnTo>
                  <a:lnTo>
                    <a:pt x="0" y="11"/>
                  </a:lnTo>
                  <a:lnTo>
                    <a:pt x="0" y="11"/>
                  </a:lnTo>
                  <a:lnTo>
                    <a:pt x="0" y="11"/>
                  </a:lnTo>
                  <a:lnTo>
                    <a:pt x="2" y="9"/>
                  </a:lnTo>
                  <a:lnTo>
                    <a:pt x="0" y="6"/>
                  </a:lnTo>
                  <a:lnTo>
                    <a:pt x="0" y="6"/>
                  </a:lnTo>
                  <a:lnTo>
                    <a:pt x="0" y="3"/>
                  </a:lnTo>
                  <a:lnTo>
                    <a:pt x="0" y="3"/>
                  </a:lnTo>
                  <a:lnTo>
                    <a:pt x="0" y="3"/>
                  </a:lnTo>
                  <a:lnTo>
                    <a:pt x="0" y="3"/>
                  </a:lnTo>
                  <a:lnTo>
                    <a:pt x="0" y="3"/>
                  </a:lnTo>
                  <a:lnTo>
                    <a:pt x="2" y="3"/>
                  </a:lnTo>
                  <a:lnTo>
                    <a:pt x="2" y="3"/>
                  </a:lnTo>
                  <a:lnTo>
                    <a:pt x="5" y="0"/>
                  </a:lnTo>
                  <a:lnTo>
                    <a:pt x="5" y="0"/>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0" name="Freeform 93"/>
            <p:cNvSpPr>
              <a:spLocks/>
            </p:cNvSpPr>
            <p:nvPr/>
          </p:nvSpPr>
          <p:spPr bwMode="auto">
            <a:xfrm>
              <a:off x="2271714" y="3981450"/>
              <a:ext cx="42863" cy="25400"/>
            </a:xfrm>
            <a:custGeom>
              <a:avLst/>
              <a:gdLst>
                <a:gd name="T0" fmla="*/ 27 w 27"/>
                <a:gd name="T1" fmla="*/ 0 h 16"/>
                <a:gd name="T2" fmla="*/ 27 w 27"/>
                <a:gd name="T3" fmla="*/ 0 h 16"/>
                <a:gd name="T4" fmla="*/ 24 w 27"/>
                <a:gd name="T5" fmla="*/ 0 h 16"/>
                <a:gd name="T6" fmla="*/ 24 w 27"/>
                <a:gd name="T7" fmla="*/ 0 h 16"/>
                <a:gd name="T8" fmla="*/ 24 w 27"/>
                <a:gd name="T9" fmla="*/ 0 h 16"/>
                <a:gd name="T10" fmla="*/ 21 w 27"/>
                <a:gd name="T11" fmla="*/ 0 h 16"/>
                <a:gd name="T12" fmla="*/ 21 w 27"/>
                <a:gd name="T13" fmla="*/ 0 h 16"/>
                <a:gd name="T14" fmla="*/ 21 w 27"/>
                <a:gd name="T15" fmla="*/ 0 h 16"/>
                <a:gd name="T16" fmla="*/ 18 w 27"/>
                <a:gd name="T17" fmla="*/ 0 h 16"/>
                <a:gd name="T18" fmla="*/ 16 w 27"/>
                <a:gd name="T19" fmla="*/ 3 h 16"/>
                <a:gd name="T20" fmla="*/ 16 w 27"/>
                <a:gd name="T21" fmla="*/ 3 h 16"/>
                <a:gd name="T22" fmla="*/ 13 w 27"/>
                <a:gd name="T23" fmla="*/ 3 h 16"/>
                <a:gd name="T24" fmla="*/ 13 w 27"/>
                <a:gd name="T25" fmla="*/ 3 h 16"/>
                <a:gd name="T26" fmla="*/ 13 w 27"/>
                <a:gd name="T27" fmla="*/ 3 h 16"/>
                <a:gd name="T28" fmla="*/ 8 w 27"/>
                <a:gd name="T29" fmla="*/ 0 h 16"/>
                <a:gd name="T30" fmla="*/ 8 w 27"/>
                <a:gd name="T31" fmla="*/ 0 h 16"/>
                <a:gd name="T32" fmla="*/ 8 w 27"/>
                <a:gd name="T33" fmla="*/ 0 h 16"/>
                <a:gd name="T34" fmla="*/ 5 w 27"/>
                <a:gd name="T35" fmla="*/ 0 h 16"/>
                <a:gd name="T36" fmla="*/ 5 w 27"/>
                <a:gd name="T37" fmla="*/ 0 h 16"/>
                <a:gd name="T38" fmla="*/ 2 w 27"/>
                <a:gd name="T39" fmla="*/ 0 h 16"/>
                <a:gd name="T40" fmla="*/ 0 w 27"/>
                <a:gd name="T41" fmla="*/ 3 h 16"/>
                <a:gd name="T42" fmla="*/ 0 w 27"/>
                <a:gd name="T43" fmla="*/ 3 h 16"/>
                <a:gd name="T44" fmla="*/ 0 w 27"/>
                <a:gd name="T45" fmla="*/ 6 h 16"/>
                <a:gd name="T46" fmla="*/ 2 w 27"/>
                <a:gd name="T47" fmla="*/ 6 h 16"/>
                <a:gd name="T48" fmla="*/ 2 w 27"/>
                <a:gd name="T49" fmla="*/ 6 h 16"/>
                <a:gd name="T50" fmla="*/ 8 w 27"/>
                <a:gd name="T51" fmla="*/ 8 h 16"/>
                <a:gd name="T52" fmla="*/ 8 w 27"/>
                <a:gd name="T53" fmla="*/ 8 h 16"/>
                <a:gd name="T54" fmla="*/ 8 w 27"/>
                <a:gd name="T55" fmla="*/ 11 h 16"/>
                <a:gd name="T56" fmla="*/ 13 w 27"/>
                <a:gd name="T57" fmla="*/ 11 h 16"/>
                <a:gd name="T58" fmla="*/ 13 w 27"/>
                <a:gd name="T59" fmla="*/ 11 h 16"/>
                <a:gd name="T60" fmla="*/ 16 w 27"/>
                <a:gd name="T61" fmla="*/ 14 h 16"/>
                <a:gd name="T62" fmla="*/ 16 w 27"/>
                <a:gd name="T63" fmla="*/ 14 h 16"/>
                <a:gd name="T64" fmla="*/ 16 w 27"/>
                <a:gd name="T65" fmla="*/ 14 h 16"/>
                <a:gd name="T66" fmla="*/ 21 w 27"/>
                <a:gd name="T67" fmla="*/ 16 h 16"/>
                <a:gd name="T68" fmla="*/ 21 w 27"/>
                <a:gd name="T69" fmla="*/ 16 h 16"/>
                <a:gd name="T70" fmla="*/ 24 w 27"/>
                <a:gd name="T71" fmla="*/ 11 h 16"/>
                <a:gd name="T72" fmla="*/ 24 w 27"/>
                <a:gd name="T73" fmla="*/ 11 h 16"/>
                <a:gd name="T74" fmla="*/ 24 w 27"/>
                <a:gd name="T75" fmla="*/ 11 h 16"/>
                <a:gd name="T76" fmla="*/ 24 w 27"/>
                <a:gd name="T77" fmla="*/ 8 h 16"/>
                <a:gd name="T78" fmla="*/ 24 w 27"/>
                <a:gd name="T79" fmla="*/ 8 h 16"/>
                <a:gd name="T80" fmla="*/ 24 w 27"/>
                <a:gd name="T81" fmla="*/ 6 h 16"/>
                <a:gd name="T82" fmla="*/ 24 w 27"/>
                <a:gd name="T83" fmla="*/ 6 h 16"/>
                <a:gd name="T84" fmla="*/ 24 w 27"/>
                <a:gd name="T85" fmla="*/ 6 h 16"/>
                <a:gd name="T86" fmla="*/ 27 w 27"/>
                <a:gd name="T87" fmla="*/ 0 h 16"/>
                <a:gd name="T88" fmla="*/ 27 w 27"/>
                <a:gd name="T8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 h="16">
                  <a:moveTo>
                    <a:pt x="27" y="0"/>
                  </a:moveTo>
                  <a:lnTo>
                    <a:pt x="27" y="0"/>
                  </a:lnTo>
                  <a:lnTo>
                    <a:pt x="24" y="0"/>
                  </a:lnTo>
                  <a:lnTo>
                    <a:pt x="24" y="0"/>
                  </a:lnTo>
                  <a:lnTo>
                    <a:pt x="24" y="0"/>
                  </a:lnTo>
                  <a:lnTo>
                    <a:pt x="21" y="0"/>
                  </a:lnTo>
                  <a:lnTo>
                    <a:pt x="21" y="0"/>
                  </a:lnTo>
                  <a:lnTo>
                    <a:pt x="21" y="0"/>
                  </a:lnTo>
                  <a:lnTo>
                    <a:pt x="18" y="0"/>
                  </a:lnTo>
                  <a:lnTo>
                    <a:pt x="16" y="3"/>
                  </a:lnTo>
                  <a:lnTo>
                    <a:pt x="16" y="3"/>
                  </a:lnTo>
                  <a:lnTo>
                    <a:pt x="13" y="3"/>
                  </a:lnTo>
                  <a:lnTo>
                    <a:pt x="13" y="3"/>
                  </a:lnTo>
                  <a:lnTo>
                    <a:pt x="13" y="3"/>
                  </a:lnTo>
                  <a:lnTo>
                    <a:pt x="8" y="0"/>
                  </a:lnTo>
                  <a:lnTo>
                    <a:pt x="8" y="0"/>
                  </a:lnTo>
                  <a:lnTo>
                    <a:pt x="8" y="0"/>
                  </a:lnTo>
                  <a:lnTo>
                    <a:pt x="5" y="0"/>
                  </a:lnTo>
                  <a:lnTo>
                    <a:pt x="5" y="0"/>
                  </a:lnTo>
                  <a:lnTo>
                    <a:pt x="2" y="0"/>
                  </a:lnTo>
                  <a:lnTo>
                    <a:pt x="0" y="3"/>
                  </a:lnTo>
                  <a:lnTo>
                    <a:pt x="0" y="3"/>
                  </a:lnTo>
                  <a:lnTo>
                    <a:pt x="0" y="6"/>
                  </a:lnTo>
                  <a:lnTo>
                    <a:pt x="2" y="6"/>
                  </a:lnTo>
                  <a:lnTo>
                    <a:pt x="2" y="6"/>
                  </a:lnTo>
                  <a:lnTo>
                    <a:pt x="8" y="8"/>
                  </a:lnTo>
                  <a:lnTo>
                    <a:pt x="8" y="8"/>
                  </a:lnTo>
                  <a:lnTo>
                    <a:pt x="8" y="11"/>
                  </a:lnTo>
                  <a:lnTo>
                    <a:pt x="13" y="11"/>
                  </a:lnTo>
                  <a:lnTo>
                    <a:pt x="13" y="11"/>
                  </a:lnTo>
                  <a:lnTo>
                    <a:pt x="16" y="14"/>
                  </a:lnTo>
                  <a:lnTo>
                    <a:pt x="16" y="14"/>
                  </a:lnTo>
                  <a:lnTo>
                    <a:pt x="16" y="14"/>
                  </a:lnTo>
                  <a:lnTo>
                    <a:pt x="21" y="16"/>
                  </a:lnTo>
                  <a:lnTo>
                    <a:pt x="21" y="16"/>
                  </a:lnTo>
                  <a:lnTo>
                    <a:pt x="24" y="11"/>
                  </a:lnTo>
                  <a:lnTo>
                    <a:pt x="24" y="11"/>
                  </a:lnTo>
                  <a:lnTo>
                    <a:pt x="24" y="11"/>
                  </a:lnTo>
                  <a:lnTo>
                    <a:pt x="24" y="8"/>
                  </a:lnTo>
                  <a:lnTo>
                    <a:pt x="24" y="8"/>
                  </a:lnTo>
                  <a:lnTo>
                    <a:pt x="24" y="6"/>
                  </a:lnTo>
                  <a:lnTo>
                    <a:pt x="24" y="6"/>
                  </a:lnTo>
                  <a:lnTo>
                    <a:pt x="24" y="6"/>
                  </a:lnTo>
                  <a:lnTo>
                    <a:pt x="27" y="0"/>
                  </a:lnTo>
                  <a:lnTo>
                    <a:pt x="27" y="0"/>
                  </a:lnTo>
                  <a:close/>
                </a:path>
              </a:pathLst>
            </a:custGeom>
            <a:solidFill>
              <a:schemeClr val="accent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1" name="Freeform 94"/>
            <p:cNvSpPr>
              <a:spLocks/>
            </p:cNvSpPr>
            <p:nvPr/>
          </p:nvSpPr>
          <p:spPr bwMode="auto">
            <a:xfrm>
              <a:off x="2224089" y="3806825"/>
              <a:ext cx="98425" cy="42862"/>
            </a:xfrm>
            <a:custGeom>
              <a:avLst/>
              <a:gdLst>
                <a:gd name="T0" fmla="*/ 32 w 62"/>
                <a:gd name="T1" fmla="*/ 2 h 27"/>
                <a:gd name="T2" fmla="*/ 30 w 62"/>
                <a:gd name="T3" fmla="*/ 8 h 27"/>
                <a:gd name="T4" fmla="*/ 30 w 62"/>
                <a:gd name="T5" fmla="*/ 8 h 27"/>
                <a:gd name="T6" fmla="*/ 27 w 62"/>
                <a:gd name="T7" fmla="*/ 10 h 27"/>
                <a:gd name="T8" fmla="*/ 27 w 62"/>
                <a:gd name="T9" fmla="*/ 10 h 27"/>
                <a:gd name="T10" fmla="*/ 27 w 62"/>
                <a:gd name="T11" fmla="*/ 13 h 27"/>
                <a:gd name="T12" fmla="*/ 27 w 62"/>
                <a:gd name="T13" fmla="*/ 13 h 27"/>
                <a:gd name="T14" fmla="*/ 27 w 62"/>
                <a:gd name="T15" fmla="*/ 16 h 27"/>
                <a:gd name="T16" fmla="*/ 24 w 62"/>
                <a:gd name="T17" fmla="*/ 13 h 27"/>
                <a:gd name="T18" fmla="*/ 21 w 62"/>
                <a:gd name="T19" fmla="*/ 13 h 27"/>
                <a:gd name="T20" fmla="*/ 19 w 62"/>
                <a:gd name="T21" fmla="*/ 16 h 27"/>
                <a:gd name="T22" fmla="*/ 16 w 62"/>
                <a:gd name="T23" fmla="*/ 16 h 27"/>
                <a:gd name="T24" fmla="*/ 16 w 62"/>
                <a:gd name="T25" fmla="*/ 16 h 27"/>
                <a:gd name="T26" fmla="*/ 11 w 62"/>
                <a:gd name="T27" fmla="*/ 16 h 27"/>
                <a:gd name="T28" fmla="*/ 11 w 62"/>
                <a:gd name="T29" fmla="*/ 16 h 27"/>
                <a:gd name="T30" fmla="*/ 8 w 62"/>
                <a:gd name="T31" fmla="*/ 16 h 27"/>
                <a:gd name="T32" fmla="*/ 5 w 62"/>
                <a:gd name="T33" fmla="*/ 16 h 27"/>
                <a:gd name="T34" fmla="*/ 0 w 62"/>
                <a:gd name="T35" fmla="*/ 16 h 27"/>
                <a:gd name="T36" fmla="*/ 0 w 62"/>
                <a:gd name="T37" fmla="*/ 16 h 27"/>
                <a:gd name="T38" fmla="*/ 0 w 62"/>
                <a:gd name="T39" fmla="*/ 18 h 27"/>
                <a:gd name="T40" fmla="*/ 0 w 62"/>
                <a:gd name="T41" fmla="*/ 21 h 27"/>
                <a:gd name="T42" fmla="*/ 5 w 62"/>
                <a:gd name="T43" fmla="*/ 21 h 27"/>
                <a:gd name="T44" fmla="*/ 5 w 62"/>
                <a:gd name="T45" fmla="*/ 21 h 27"/>
                <a:gd name="T46" fmla="*/ 5 w 62"/>
                <a:gd name="T47" fmla="*/ 24 h 27"/>
                <a:gd name="T48" fmla="*/ 11 w 62"/>
                <a:gd name="T49" fmla="*/ 24 h 27"/>
                <a:gd name="T50" fmla="*/ 13 w 62"/>
                <a:gd name="T51" fmla="*/ 24 h 27"/>
                <a:gd name="T52" fmla="*/ 19 w 62"/>
                <a:gd name="T53" fmla="*/ 21 h 27"/>
                <a:gd name="T54" fmla="*/ 21 w 62"/>
                <a:gd name="T55" fmla="*/ 21 h 27"/>
                <a:gd name="T56" fmla="*/ 21 w 62"/>
                <a:gd name="T57" fmla="*/ 24 h 27"/>
                <a:gd name="T58" fmla="*/ 24 w 62"/>
                <a:gd name="T59" fmla="*/ 24 h 27"/>
                <a:gd name="T60" fmla="*/ 27 w 62"/>
                <a:gd name="T61" fmla="*/ 27 h 27"/>
                <a:gd name="T62" fmla="*/ 30 w 62"/>
                <a:gd name="T63" fmla="*/ 27 h 27"/>
                <a:gd name="T64" fmla="*/ 32 w 62"/>
                <a:gd name="T65" fmla="*/ 27 h 27"/>
                <a:gd name="T66" fmla="*/ 40 w 62"/>
                <a:gd name="T67" fmla="*/ 27 h 27"/>
                <a:gd name="T68" fmla="*/ 46 w 62"/>
                <a:gd name="T69" fmla="*/ 24 h 27"/>
                <a:gd name="T70" fmla="*/ 48 w 62"/>
                <a:gd name="T71" fmla="*/ 24 h 27"/>
                <a:gd name="T72" fmla="*/ 48 w 62"/>
                <a:gd name="T73" fmla="*/ 21 h 27"/>
                <a:gd name="T74" fmla="*/ 51 w 62"/>
                <a:gd name="T75" fmla="*/ 24 h 27"/>
                <a:gd name="T76" fmla="*/ 54 w 62"/>
                <a:gd name="T77" fmla="*/ 24 h 27"/>
                <a:gd name="T78" fmla="*/ 57 w 62"/>
                <a:gd name="T79" fmla="*/ 18 h 27"/>
                <a:gd name="T80" fmla="*/ 57 w 62"/>
                <a:gd name="T81" fmla="*/ 16 h 27"/>
                <a:gd name="T82" fmla="*/ 57 w 62"/>
                <a:gd name="T83" fmla="*/ 16 h 27"/>
                <a:gd name="T84" fmla="*/ 57 w 62"/>
                <a:gd name="T85" fmla="*/ 13 h 27"/>
                <a:gd name="T86" fmla="*/ 59 w 62"/>
                <a:gd name="T87" fmla="*/ 13 h 27"/>
                <a:gd name="T88" fmla="*/ 62 w 62"/>
                <a:gd name="T89" fmla="*/ 10 h 27"/>
                <a:gd name="T90" fmla="*/ 62 w 62"/>
                <a:gd name="T91" fmla="*/ 8 h 27"/>
                <a:gd name="T92" fmla="*/ 57 w 62"/>
                <a:gd name="T93" fmla="*/ 8 h 27"/>
                <a:gd name="T94" fmla="*/ 48 w 62"/>
                <a:gd name="T95" fmla="*/ 2 h 27"/>
                <a:gd name="T96" fmla="*/ 46 w 62"/>
                <a:gd name="T97" fmla="*/ 2 h 27"/>
                <a:gd name="T98" fmla="*/ 40 w 62"/>
                <a:gd name="T99" fmla="*/ 0 h 27"/>
                <a:gd name="T100" fmla="*/ 40 w 62"/>
                <a:gd name="T101" fmla="*/ 0 h 27"/>
                <a:gd name="T102" fmla="*/ 38 w 62"/>
                <a:gd name="T103" fmla="*/ 5 h 27"/>
                <a:gd name="T104" fmla="*/ 35 w 62"/>
                <a:gd name="T105" fmla="*/ 5 h 27"/>
                <a:gd name="T106" fmla="*/ 32 w 62"/>
                <a:gd name="T10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27">
                  <a:moveTo>
                    <a:pt x="32" y="2"/>
                  </a:moveTo>
                  <a:lnTo>
                    <a:pt x="32" y="2"/>
                  </a:lnTo>
                  <a:lnTo>
                    <a:pt x="32" y="5"/>
                  </a:lnTo>
                  <a:lnTo>
                    <a:pt x="30" y="8"/>
                  </a:lnTo>
                  <a:lnTo>
                    <a:pt x="30" y="8"/>
                  </a:lnTo>
                  <a:lnTo>
                    <a:pt x="30" y="8"/>
                  </a:lnTo>
                  <a:lnTo>
                    <a:pt x="27" y="10"/>
                  </a:lnTo>
                  <a:lnTo>
                    <a:pt x="27" y="10"/>
                  </a:lnTo>
                  <a:lnTo>
                    <a:pt x="27" y="10"/>
                  </a:lnTo>
                  <a:lnTo>
                    <a:pt x="27" y="10"/>
                  </a:lnTo>
                  <a:lnTo>
                    <a:pt x="27" y="10"/>
                  </a:lnTo>
                  <a:lnTo>
                    <a:pt x="27" y="13"/>
                  </a:lnTo>
                  <a:lnTo>
                    <a:pt x="27" y="13"/>
                  </a:lnTo>
                  <a:lnTo>
                    <a:pt x="27" y="13"/>
                  </a:lnTo>
                  <a:lnTo>
                    <a:pt x="27" y="16"/>
                  </a:lnTo>
                  <a:lnTo>
                    <a:pt x="27" y="16"/>
                  </a:lnTo>
                  <a:lnTo>
                    <a:pt x="24" y="13"/>
                  </a:lnTo>
                  <a:lnTo>
                    <a:pt x="24" y="13"/>
                  </a:lnTo>
                  <a:lnTo>
                    <a:pt x="24" y="13"/>
                  </a:lnTo>
                  <a:lnTo>
                    <a:pt x="21" y="13"/>
                  </a:lnTo>
                  <a:lnTo>
                    <a:pt x="21" y="13"/>
                  </a:lnTo>
                  <a:lnTo>
                    <a:pt x="19" y="16"/>
                  </a:lnTo>
                  <a:lnTo>
                    <a:pt x="19" y="16"/>
                  </a:lnTo>
                  <a:lnTo>
                    <a:pt x="16" y="16"/>
                  </a:lnTo>
                  <a:lnTo>
                    <a:pt x="16" y="16"/>
                  </a:lnTo>
                  <a:lnTo>
                    <a:pt x="16" y="16"/>
                  </a:lnTo>
                  <a:lnTo>
                    <a:pt x="13" y="16"/>
                  </a:lnTo>
                  <a:lnTo>
                    <a:pt x="11" y="16"/>
                  </a:lnTo>
                  <a:lnTo>
                    <a:pt x="11" y="16"/>
                  </a:lnTo>
                  <a:lnTo>
                    <a:pt x="11" y="16"/>
                  </a:lnTo>
                  <a:lnTo>
                    <a:pt x="8" y="16"/>
                  </a:lnTo>
                  <a:lnTo>
                    <a:pt x="8" y="16"/>
                  </a:lnTo>
                  <a:lnTo>
                    <a:pt x="8" y="18"/>
                  </a:lnTo>
                  <a:lnTo>
                    <a:pt x="5" y="16"/>
                  </a:lnTo>
                  <a:lnTo>
                    <a:pt x="5" y="16"/>
                  </a:lnTo>
                  <a:lnTo>
                    <a:pt x="0" y="16"/>
                  </a:lnTo>
                  <a:lnTo>
                    <a:pt x="0" y="16"/>
                  </a:lnTo>
                  <a:lnTo>
                    <a:pt x="0" y="16"/>
                  </a:lnTo>
                  <a:lnTo>
                    <a:pt x="0" y="18"/>
                  </a:lnTo>
                  <a:lnTo>
                    <a:pt x="0" y="18"/>
                  </a:lnTo>
                  <a:lnTo>
                    <a:pt x="0" y="21"/>
                  </a:lnTo>
                  <a:lnTo>
                    <a:pt x="0" y="21"/>
                  </a:lnTo>
                  <a:lnTo>
                    <a:pt x="3" y="21"/>
                  </a:lnTo>
                  <a:lnTo>
                    <a:pt x="5" y="21"/>
                  </a:lnTo>
                  <a:lnTo>
                    <a:pt x="5" y="21"/>
                  </a:lnTo>
                  <a:lnTo>
                    <a:pt x="5" y="21"/>
                  </a:lnTo>
                  <a:lnTo>
                    <a:pt x="5" y="24"/>
                  </a:lnTo>
                  <a:lnTo>
                    <a:pt x="5" y="24"/>
                  </a:lnTo>
                  <a:lnTo>
                    <a:pt x="11" y="24"/>
                  </a:lnTo>
                  <a:lnTo>
                    <a:pt x="11" y="24"/>
                  </a:lnTo>
                  <a:lnTo>
                    <a:pt x="11" y="24"/>
                  </a:lnTo>
                  <a:lnTo>
                    <a:pt x="13" y="24"/>
                  </a:lnTo>
                  <a:lnTo>
                    <a:pt x="13" y="24"/>
                  </a:lnTo>
                  <a:lnTo>
                    <a:pt x="19" y="21"/>
                  </a:lnTo>
                  <a:lnTo>
                    <a:pt x="19" y="21"/>
                  </a:lnTo>
                  <a:lnTo>
                    <a:pt x="21" y="21"/>
                  </a:lnTo>
                  <a:lnTo>
                    <a:pt x="21" y="24"/>
                  </a:lnTo>
                  <a:lnTo>
                    <a:pt x="21" y="24"/>
                  </a:lnTo>
                  <a:lnTo>
                    <a:pt x="21" y="24"/>
                  </a:lnTo>
                  <a:lnTo>
                    <a:pt x="24" y="24"/>
                  </a:lnTo>
                  <a:lnTo>
                    <a:pt x="24" y="24"/>
                  </a:lnTo>
                  <a:lnTo>
                    <a:pt x="27" y="27"/>
                  </a:lnTo>
                  <a:lnTo>
                    <a:pt x="27" y="27"/>
                  </a:lnTo>
                  <a:lnTo>
                    <a:pt x="30" y="27"/>
                  </a:lnTo>
                  <a:lnTo>
                    <a:pt x="32" y="27"/>
                  </a:lnTo>
                  <a:lnTo>
                    <a:pt x="32" y="27"/>
                  </a:lnTo>
                  <a:lnTo>
                    <a:pt x="40" y="27"/>
                  </a:lnTo>
                  <a:lnTo>
                    <a:pt x="40" y="27"/>
                  </a:lnTo>
                  <a:lnTo>
                    <a:pt x="43" y="24"/>
                  </a:lnTo>
                  <a:lnTo>
                    <a:pt x="46" y="24"/>
                  </a:lnTo>
                  <a:lnTo>
                    <a:pt x="46" y="24"/>
                  </a:lnTo>
                  <a:lnTo>
                    <a:pt x="48" y="24"/>
                  </a:lnTo>
                  <a:lnTo>
                    <a:pt x="48" y="24"/>
                  </a:lnTo>
                  <a:lnTo>
                    <a:pt x="48" y="21"/>
                  </a:lnTo>
                  <a:lnTo>
                    <a:pt x="51" y="24"/>
                  </a:lnTo>
                  <a:lnTo>
                    <a:pt x="51" y="24"/>
                  </a:lnTo>
                  <a:lnTo>
                    <a:pt x="54" y="24"/>
                  </a:lnTo>
                  <a:lnTo>
                    <a:pt x="54" y="24"/>
                  </a:lnTo>
                  <a:lnTo>
                    <a:pt x="54" y="24"/>
                  </a:lnTo>
                  <a:lnTo>
                    <a:pt x="57" y="18"/>
                  </a:lnTo>
                  <a:lnTo>
                    <a:pt x="57" y="18"/>
                  </a:lnTo>
                  <a:lnTo>
                    <a:pt x="57" y="16"/>
                  </a:lnTo>
                  <a:lnTo>
                    <a:pt x="57" y="16"/>
                  </a:lnTo>
                  <a:lnTo>
                    <a:pt x="57" y="16"/>
                  </a:lnTo>
                  <a:lnTo>
                    <a:pt x="54" y="13"/>
                  </a:lnTo>
                  <a:lnTo>
                    <a:pt x="57" y="13"/>
                  </a:lnTo>
                  <a:lnTo>
                    <a:pt x="57" y="13"/>
                  </a:lnTo>
                  <a:lnTo>
                    <a:pt x="59" y="13"/>
                  </a:lnTo>
                  <a:lnTo>
                    <a:pt x="62" y="10"/>
                  </a:lnTo>
                  <a:lnTo>
                    <a:pt x="62" y="10"/>
                  </a:lnTo>
                  <a:lnTo>
                    <a:pt x="62" y="8"/>
                  </a:lnTo>
                  <a:lnTo>
                    <a:pt x="62" y="8"/>
                  </a:lnTo>
                  <a:lnTo>
                    <a:pt x="59" y="8"/>
                  </a:lnTo>
                  <a:lnTo>
                    <a:pt x="57" y="8"/>
                  </a:lnTo>
                  <a:lnTo>
                    <a:pt x="57" y="8"/>
                  </a:lnTo>
                  <a:lnTo>
                    <a:pt x="48" y="2"/>
                  </a:lnTo>
                  <a:lnTo>
                    <a:pt x="48" y="2"/>
                  </a:lnTo>
                  <a:lnTo>
                    <a:pt x="46" y="2"/>
                  </a:lnTo>
                  <a:lnTo>
                    <a:pt x="46" y="2"/>
                  </a:lnTo>
                  <a:lnTo>
                    <a:pt x="40" y="0"/>
                  </a:lnTo>
                  <a:lnTo>
                    <a:pt x="40" y="0"/>
                  </a:lnTo>
                  <a:lnTo>
                    <a:pt x="40" y="0"/>
                  </a:lnTo>
                  <a:lnTo>
                    <a:pt x="38" y="5"/>
                  </a:lnTo>
                  <a:lnTo>
                    <a:pt x="38" y="5"/>
                  </a:lnTo>
                  <a:lnTo>
                    <a:pt x="35" y="5"/>
                  </a:lnTo>
                  <a:lnTo>
                    <a:pt x="35" y="5"/>
                  </a:lnTo>
                  <a:lnTo>
                    <a:pt x="32" y="2"/>
                  </a:lnTo>
                  <a:lnTo>
                    <a:pt x="32" y="2"/>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2" name="Freeform 95"/>
            <p:cNvSpPr>
              <a:spLocks/>
            </p:cNvSpPr>
            <p:nvPr/>
          </p:nvSpPr>
          <p:spPr bwMode="auto">
            <a:xfrm>
              <a:off x="2254251" y="3776663"/>
              <a:ext cx="85725" cy="42862"/>
            </a:xfrm>
            <a:custGeom>
              <a:avLst/>
              <a:gdLst>
                <a:gd name="T0" fmla="*/ 43 w 54"/>
                <a:gd name="T1" fmla="*/ 27 h 27"/>
                <a:gd name="T2" fmla="*/ 46 w 54"/>
                <a:gd name="T3" fmla="*/ 21 h 27"/>
                <a:gd name="T4" fmla="*/ 48 w 54"/>
                <a:gd name="T5" fmla="*/ 19 h 27"/>
                <a:gd name="T6" fmla="*/ 51 w 54"/>
                <a:gd name="T7" fmla="*/ 16 h 27"/>
                <a:gd name="T8" fmla="*/ 54 w 54"/>
                <a:gd name="T9" fmla="*/ 13 h 27"/>
                <a:gd name="T10" fmla="*/ 43 w 54"/>
                <a:gd name="T11" fmla="*/ 8 h 27"/>
                <a:gd name="T12" fmla="*/ 43 w 54"/>
                <a:gd name="T13" fmla="*/ 5 h 27"/>
                <a:gd name="T14" fmla="*/ 40 w 54"/>
                <a:gd name="T15" fmla="*/ 5 h 27"/>
                <a:gd name="T16" fmla="*/ 38 w 54"/>
                <a:gd name="T17" fmla="*/ 5 h 27"/>
                <a:gd name="T18" fmla="*/ 38 w 54"/>
                <a:gd name="T19" fmla="*/ 5 h 27"/>
                <a:gd name="T20" fmla="*/ 35 w 54"/>
                <a:gd name="T21" fmla="*/ 8 h 27"/>
                <a:gd name="T22" fmla="*/ 35 w 54"/>
                <a:gd name="T23" fmla="*/ 8 h 27"/>
                <a:gd name="T24" fmla="*/ 29 w 54"/>
                <a:gd name="T25" fmla="*/ 5 h 27"/>
                <a:gd name="T26" fmla="*/ 21 w 54"/>
                <a:gd name="T27" fmla="*/ 2 h 27"/>
                <a:gd name="T28" fmla="*/ 21 w 54"/>
                <a:gd name="T29" fmla="*/ 2 h 27"/>
                <a:gd name="T30" fmla="*/ 16 w 54"/>
                <a:gd name="T31" fmla="*/ 2 h 27"/>
                <a:gd name="T32" fmla="*/ 16 w 54"/>
                <a:gd name="T33" fmla="*/ 0 h 27"/>
                <a:gd name="T34" fmla="*/ 13 w 54"/>
                <a:gd name="T35" fmla="*/ 2 h 27"/>
                <a:gd name="T36" fmla="*/ 11 w 54"/>
                <a:gd name="T37" fmla="*/ 5 h 27"/>
                <a:gd name="T38" fmla="*/ 5 w 54"/>
                <a:gd name="T39" fmla="*/ 5 h 27"/>
                <a:gd name="T40" fmla="*/ 0 w 54"/>
                <a:gd name="T41" fmla="*/ 8 h 27"/>
                <a:gd name="T42" fmla="*/ 2 w 54"/>
                <a:gd name="T43" fmla="*/ 13 h 27"/>
                <a:gd name="T44" fmla="*/ 8 w 54"/>
                <a:gd name="T45" fmla="*/ 16 h 27"/>
                <a:gd name="T46" fmla="*/ 11 w 54"/>
                <a:gd name="T47" fmla="*/ 19 h 27"/>
                <a:gd name="T48" fmla="*/ 13 w 54"/>
                <a:gd name="T49" fmla="*/ 21 h 27"/>
                <a:gd name="T50" fmla="*/ 16 w 54"/>
                <a:gd name="T51" fmla="*/ 24 h 27"/>
                <a:gd name="T52" fmla="*/ 19 w 54"/>
                <a:gd name="T53" fmla="*/ 24 h 27"/>
                <a:gd name="T54" fmla="*/ 21 w 54"/>
                <a:gd name="T55" fmla="*/ 19 h 27"/>
                <a:gd name="T56" fmla="*/ 21 w 54"/>
                <a:gd name="T57" fmla="*/ 19 h 27"/>
                <a:gd name="T58" fmla="*/ 27 w 54"/>
                <a:gd name="T59" fmla="*/ 21 h 27"/>
                <a:gd name="T60" fmla="*/ 29 w 54"/>
                <a:gd name="T61" fmla="*/ 21 h 27"/>
                <a:gd name="T62" fmla="*/ 38 w 54"/>
                <a:gd name="T63" fmla="*/ 27 h 27"/>
                <a:gd name="T64" fmla="*/ 43 w 54"/>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27">
                  <a:moveTo>
                    <a:pt x="43" y="27"/>
                  </a:moveTo>
                  <a:lnTo>
                    <a:pt x="43" y="27"/>
                  </a:lnTo>
                  <a:lnTo>
                    <a:pt x="43" y="24"/>
                  </a:lnTo>
                  <a:lnTo>
                    <a:pt x="46" y="21"/>
                  </a:lnTo>
                  <a:lnTo>
                    <a:pt x="46" y="21"/>
                  </a:lnTo>
                  <a:lnTo>
                    <a:pt x="48" y="19"/>
                  </a:lnTo>
                  <a:lnTo>
                    <a:pt x="51" y="19"/>
                  </a:lnTo>
                  <a:lnTo>
                    <a:pt x="51" y="16"/>
                  </a:lnTo>
                  <a:lnTo>
                    <a:pt x="54" y="13"/>
                  </a:lnTo>
                  <a:lnTo>
                    <a:pt x="54" y="13"/>
                  </a:lnTo>
                  <a:lnTo>
                    <a:pt x="46" y="10"/>
                  </a:lnTo>
                  <a:lnTo>
                    <a:pt x="43" y="8"/>
                  </a:lnTo>
                  <a:lnTo>
                    <a:pt x="43" y="8"/>
                  </a:lnTo>
                  <a:lnTo>
                    <a:pt x="43" y="5"/>
                  </a:lnTo>
                  <a:lnTo>
                    <a:pt x="40" y="5"/>
                  </a:lnTo>
                  <a:lnTo>
                    <a:pt x="40" y="5"/>
                  </a:lnTo>
                  <a:lnTo>
                    <a:pt x="38" y="5"/>
                  </a:lnTo>
                  <a:lnTo>
                    <a:pt x="38" y="5"/>
                  </a:lnTo>
                  <a:lnTo>
                    <a:pt x="38" y="5"/>
                  </a:lnTo>
                  <a:lnTo>
                    <a:pt x="38" y="5"/>
                  </a:lnTo>
                  <a:lnTo>
                    <a:pt x="38" y="8"/>
                  </a:lnTo>
                  <a:lnTo>
                    <a:pt x="35" y="8"/>
                  </a:lnTo>
                  <a:lnTo>
                    <a:pt x="35" y="8"/>
                  </a:lnTo>
                  <a:lnTo>
                    <a:pt x="35" y="8"/>
                  </a:lnTo>
                  <a:lnTo>
                    <a:pt x="29" y="5"/>
                  </a:lnTo>
                  <a:lnTo>
                    <a:pt x="29" y="5"/>
                  </a:lnTo>
                  <a:lnTo>
                    <a:pt x="24" y="5"/>
                  </a:lnTo>
                  <a:lnTo>
                    <a:pt x="21" y="2"/>
                  </a:lnTo>
                  <a:lnTo>
                    <a:pt x="21" y="2"/>
                  </a:lnTo>
                  <a:lnTo>
                    <a:pt x="21" y="2"/>
                  </a:lnTo>
                  <a:lnTo>
                    <a:pt x="21" y="2"/>
                  </a:lnTo>
                  <a:lnTo>
                    <a:pt x="16" y="2"/>
                  </a:lnTo>
                  <a:lnTo>
                    <a:pt x="16" y="2"/>
                  </a:lnTo>
                  <a:lnTo>
                    <a:pt x="16" y="0"/>
                  </a:lnTo>
                  <a:lnTo>
                    <a:pt x="13" y="2"/>
                  </a:lnTo>
                  <a:lnTo>
                    <a:pt x="13" y="2"/>
                  </a:lnTo>
                  <a:lnTo>
                    <a:pt x="11" y="5"/>
                  </a:lnTo>
                  <a:lnTo>
                    <a:pt x="11" y="5"/>
                  </a:lnTo>
                  <a:lnTo>
                    <a:pt x="5" y="5"/>
                  </a:lnTo>
                  <a:lnTo>
                    <a:pt x="5" y="5"/>
                  </a:lnTo>
                  <a:lnTo>
                    <a:pt x="0" y="8"/>
                  </a:lnTo>
                  <a:lnTo>
                    <a:pt x="0" y="8"/>
                  </a:lnTo>
                  <a:lnTo>
                    <a:pt x="0" y="8"/>
                  </a:lnTo>
                  <a:lnTo>
                    <a:pt x="2" y="13"/>
                  </a:lnTo>
                  <a:lnTo>
                    <a:pt x="2" y="13"/>
                  </a:lnTo>
                  <a:lnTo>
                    <a:pt x="8" y="16"/>
                  </a:lnTo>
                  <a:lnTo>
                    <a:pt x="8" y="16"/>
                  </a:lnTo>
                  <a:lnTo>
                    <a:pt x="11" y="19"/>
                  </a:lnTo>
                  <a:lnTo>
                    <a:pt x="11" y="19"/>
                  </a:lnTo>
                  <a:lnTo>
                    <a:pt x="13" y="21"/>
                  </a:lnTo>
                  <a:lnTo>
                    <a:pt x="13" y="21"/>
                  </a:lnTo>
                  <a:lnTo>
                    <a:pt x="16" y="24"/>
                  </a:lnTo>
                  <a:lnTo>
                    <a:pt x="16" y="24"/>
                  </a:lnTo>
                  <a:lnTo>
                    <a:pt x="19" y="24"/>
                  </a:lnTo>
                  <a:lnTo>
                    <a:pt x="19" y="24"/>
                  </a:lnTo>
                  <a:lnTo>
                    <a:pt x="21" y="19"/>
                  </a:lnTo>
                  <a:lnTo>
                    <a:pt x="21" y="19"/>
                  </a:lnTo>
                  <a:lnTo>
                    <a:pt x="21" y="19"/>
                  </a:lnTo>
                  <a:lnTo>
                    <a:pt x="27" y="21"/>
                  </a:lnTo>
                  <a:lnTo>
                    <a:pt x="27" y="21"/>
                  </a:lnTo>
                  <a:lnTo>
                    <a:pt x="29" y="21"/>
                  </a:lnTo>
                  <a:lnTo>
                    <a:pt x="29" y="21"/>
                  </a:lnTo>
                  <a:lnTo>
                    <a:pt x="38" y="27"/>
                  </a:lnTo>
                  <a:lnTo>
                    <a:pt x="38" y="27"/>
                  </a:lnTo>
                  <a:lnTo>
                    <a:pt x="40" y="27"/>
                  </a:lnTo>
                  <a:lnTo>
                    <a:pt x="43" y="27"/>
                  </a:lnTo>
                  <a:lnTo>
                    <a:pt x="43" y="27"/>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3" name="Freeform 96"/>
            <p:cNvSpPr>
              <a:spLocks/>
            </p:cNvSpPr>
            <p:nvPr/>
          </p:nvSpPr>
          <p:spPr bwMode="auto">
            <a:xfrm>
              <a:off x="2181226" y="3832225"/>
              <a:ext cx="50800" cy="25400"/>
            </a:xfrm>
            <a:custGeom>
              <a:avLst/>
              <a:gdLst>
                <a:gd name="T0" fmla="*/ 8 w 32"/>
                <a:gd name="T1" fmla="*/ 16 h 16"/>
                <a:gd name="T2" fmla="*/ 5 w 32"/>
                <a:gd name="T3" fmla="*/ 13 h 16"/>
                <a:gd name="T4" fmla="*/ 5 w 32"/>
                <a:gd name="T5" fmla="*/ 11 h 16"/>
                <a:gd name="T6" fmla="*/ 3 w 32"/>
                <a:gd name="T7" fmla="*/ 13 h 16"/>
                <a:gd name="T8" fmla="*/ 0 w 32"/>
                <a:gd name="T9" fmla="*/ 13 h 16"/>
                <a:gd name="T10" fmla="*/ 0 w 32"/>
                <a:gd name="T11" fmla="*/ 13 h 16"/>
                <a:gd name="T12" fmla="*/ 0 w 32"/>
                <a:gd name="T13" fmla="*/ 5 h 16"/>
                <a:gd name="T14" fmla="*/ 5 w 32"/>
                <a:gd name="T15" fmla="*/ 2 h 16"/>
                <a:gd name="T16" fmla="*/ 5 w 32"/>
                <a:gd name="T17" fmla="*/ 2 h 16"/>
                <a:gd name="T18" fmla="*/ 8 w 32"/>
                <a:gd name="T19" fmla="*/ 0 h 16"/>
                <a:gd name="T20" fmla="*/ 11 w 32"/>
                <a:gd name="T21" fmla="*/ 0 h 16"/>
                <a:gd name="T22" fmla="*/ 11 w 32"/>
                <a:gd name="T23" fmla="*/ 0 h 16"/>
                <a:gd name="T24" fmla="*/ 16 w 32"/>
                <a:gd name="T25" fmla="*/ 0 h 16"/>
                <a:gd name="T26" fmla="*/ 19 w 32"/>
                <a:gd name="T27" fmla="*/ 0 h 16"/>
                <a:gd name="T28" fmla="*/ 27 w 32"/>
                <a:gd name="T29" fmla="*/ 0 h 16"/>
                <a:gd name="T30" fmla="*/ 27 w 32"/>
                <a:gd name="T31" fmla="*/ 2 h 16"/>
                <a:gd name="T32" fmla="*/ 27 w 32"/>
                <a:gd name="T33" fmla="*/ 5 h 16"/>
                <a:gd name="T34" fmla="*/ 30 w 32"/>
                <a:gd name="T35" fmla="*/ 5 h 16"/>
                <a:gd name="T36" fmla="*/ 32 w 32"/>
                <a:gd name="T37" fmla="*/ 5 h 16"/>
                <a:gd name="T38" fmla="*/ 32 w 32"/>
                <a:gd name="T39" fmla="*/ 8 h 16"/>
                <a:gd name="T40" fmla="*/ 32 w 32"/>
                <a:gd name="T41" fmla="*/ 11 h 16"/>
                <a:gd name="T42" fmla="*/ 32 w 32"/>
                <a:gd name="T43" fmla="*/ 11 h 16"/>
                <a:gd name="T44" fmla="*/ 32 w 32"/>
                <a:gd name="T45" fmla="*/ 11 h 16"/>
                <a:gd name="T46" fmla="*/ 32 w 32"/>
                <a:gd name="T47" fmla="*/ 13 h 16"/>
                <a:gd name="T48" fmla="*/ 30 w 32"/>
                <a:gd name="T49" fmla="*/ 11 h 16"/>
                <a:gd name="T50" fmla="*/ 27 w 32"/>
                <a:gd name="T51" fmla="*/ 11 h 16"/>
                <a:gd name="T52" fmla="*/ 27 w 32"/>
                <a:gd name="T53" fmla="*/ 11 h 16"/>
                <a:gd name="T54" fmla="*/ 24 w 32"/>
                <a:gd name="T55" fmla="*/ 13 h 16"/>
                <a:gd name="T56" fmla="*/ 24 w 32"/>
                <a:gd name="T57" fmla="*/ 16 h 16"/>
                <a:gd name="T58" fmla="*/ 22 w 32"/>
                <a:gd name="T59" fmla="*/ 13 h 16"/>
                <a:gd name="T60" fmla="*/ 19 w 32"/>
                <a:gd name="T61" fmla="*/ 13 h 16"/>
                <a:gd name="T62" fmla="*/ 19 w 32"/>
                <a:gd name="T63" fmla="*/ 11 h 16"/>
                <a:gd name="T64" fmla="*/ 16 w 32"/>
                <a:gd name="T65" fmla="*/ 16 h 16"/>
                <a:gd name="T66" fmla="*/ 13 w 32"/>
                <a:gd name="T67" fmla="*/ 16 h 16"/>
                <a:gd name="T68" fmla="*/ 11 w 32"/>
                <a:gd name="T69" fmla="*/ 16 h 16"/>
                <a:gd name="T70" fmla="*/ 8 w 32"/>
                <a:gd name="T7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 h="16">
                  <a:moveTo>
                    <a:pt x="8" y="16"/>
                  </a:moveTo>
                  <a:lnTo>
                    <a:pt x="8" y="16"/>
                  </a:lnTo>
                  <a:lnTo>
                    <a:pt x="5" y="13"/>
                  </a:lnTo>
                  <a:lnTo>
                    <a:pt x="5" y="13"/>
                  </a:lnTo>
                  <a:lnTo>
                    <a:pt x="5" y="11"/>
                  </a:lnTo>
                  <a:lnTo>
                    <a:pt x="5" y="11"/>
                  </a:lnTo>
                  <a:lnTo>
                    <a:pt x="3" y="11"/>
                  </a:lnTo>
                  <a:lnTo>
                    <a:pt x="3" y="13"/>
                  </a:lnTo>
                  <a:lnTo>
                    <a:pt x="3" y="13"/>
                  </a:lnTo>
                  <a:lnTo>
                    <a:pt x="0" y="13"/>
                  </a:lnTo>
                  <a:lnTo>
                    <a:pt x="0" y="13"/>
                  </a:lnTo>
                  <a:lnTo>
                    <a:pt x="0" y="13"/>
                  </a:lnTo>
                  <a:lnTo>
                    <a:pt x="0" y="5"/>
                  </a:lnTo>
                  <a:lnTo>
                    <a:pt x="0" y="5"/>
                  </a:lnTo>
                  <a:lnTo>
                    <a:pt x="5" y="2"/>
                  </a:lnTo>
                  <a:lnTo>
                    <a:pt x="5" y="2"/>
                  </a:lnTo>
                  <a:lnTo>
                    <a:pt x="5" y="2"/>
                  </a:lnTo>
                  <a:lnTo>
                    <a:pt x="5" y="2"/>
                  </a:lnTo>
                  <a:lnTo>
                    <a:pt x="5" y="2"/>
                  </a:lnTo>
                  <a:lnTo>
                    <a:pt x="8" y="0"/>
                  </a:lnTo>
                  <a:lnTo>
                    <a:pt x="8" y="0"/>
                  </a:lnTo>
                  <a:lnTo>
                    <a:pt x="11" y="0"/>
                  </a:lnTo>
                  <a:lnTo>
                    <a:pt x="11" y="0"/>
                  </a:lnTo>
                  <a:lnTo>
                    <a:pt x="11" y="0"/>
                  </a:lnTo>
                  <a:lnTo>
                    <a:pt x="11" y="0"/>
                  </a:lnTo>
                  <a:lnTo>
                    <a:pt x="16" y="0"/>
                  </a:lnTo>
                  <a:lnTo>
                    <a:pt x="19" y="0"/>
                  </a:lnTo>
                  <a:lnTo>
                    <a:pt x="19" y="0"/>
                  </a:lnTo>
                  <a:lnTo>
                    <a:pt x="19" y="0"/>
                  </a:lnTo>
                  <a:lnTo>
                    <a:pt x="27" y="0"/>
                  </a:lnTo>
                  <a:lnTo>
                    <a:pt x="27" y="0"/>
                  </a:lnTo>
                  <a:lnTo>
                    <a:pt x="27" y="2"/>
                  </a:lnTo>
                  <a:lnTo>
                    <a:pt x="27" y="2"/>
                  </a:lnTo>
                  <a:lnTo>
                    <a:pt x="27" y="5"/>
                  </a:lnTo>
                  <a:lnTo>
                    <a:pt x="27" y="5"/>
                  </a:lnTo>
                  <a:lnTo>
                    <a:pt x="30" y="5"/>
                  </a:lnTo>
                  <a:lnTo>
                    <a:pt x="32" y="5"/>
                  </a:lnTo>
                  <a:lnTo>
                    <a:pt x="32" y="5"/>
                  </a:lnTo>
                  <a:lnTo>
                    <a:pt x="32" y="5"/>
                  </a:lnTo>
                  <a:lnTo>
                    <a:pt x="32" y="8"/>
                  </a:lnTo>
                  <a:lnTo>
                    <a:pt x="32" y="8"/>
                  </a:lnTo>
                  <a:lnTo>
                    <a:pt x="32" y="11"/>
                  </a:lnTo>
                  <a:lnTo>
                    <a:pt x="32" y="11"/>
                  </a:lnTo>
                  <a:lnTo>
                    <a:pt x="32" y="11"/>
                  </a:lnTo>
                  <a:lnTo>
                    <a:pt x="32" y="11"/>
                  </a:lnTo>
                  <a:lnTo>
                    <a:pt x="32" y="11"/>
                  </a:lnTo>
                  <a:lnTo>
                    <a:pt x="32" y="11"/>
                  </a:lnTo>
                  <a:lnTo>
                    <a:pt x="32" y="13"/>
                  </a:lnTo>
                  <a:lnTo>
                    <a:pt x="32" y="13"/>
                  </a:lnTo>
                  <a:lnTo>
                    <a:pt x="30" y="11"/>
                  </a:lnTo>
                  <a:lnTo>
                    <a:pt x="30" y="11"/>
                  </a:lnTo>
                  <a:lnTo>
                    <a:pt x="27" y="11"/>
                  </a:lnTo>
                  <a:lnTo>
                    <a:pt x="27" y="11"/>
                  </a:lnTo>
                  <a:lnTo>
                    <a:pt x="27" y="11"/>
                  </a:lnTo>
                  <a:lnTo>
                    <a:pt x="24" y="13"/>
                  </a:lnTo>
                  <a:lnTo>
                    <a:pt x="24" y="13"/>
                  </a:lnTo>
                  <a:lnTo>
                    <a:pt x="24" y="16"/>
                  </a:lnTo>
                  <a:lnTo>
                    <a:pt x="24" y="16"/>
                  </a:lnTo>
                  <a:lnTo>
                    <a:pt x="24" y="16"/>
                  </a:lnTo>
                  <a:lnTo>
                    <a:pt x="22" y="13"/>
                  </a:lnTo>
                  <a:lnTo>
                    <a:pt x="19" y="13"/>
                  </a:lnTo>
                  <a:lnTo>
                    <a:pt x="19" y="13"/>
                  </a:lnTo>
                  <a:lnTo>
                    <a:pt x="19" y="11"/>
                  </a:lnTo>
                  <a:lnTo>
                    <a:pt x="19" y="11"/>
                  </a:lnTo>
                  <a:lnTo>
                    <a:pt x="19" y="11"/>
                  </a:lnTo>
                  <a:lnTo>
                    <a:pt x="16" y="16"/>
                  </a:lnTo>
                  <a:lnTo>
                    <a:pt x="16" y="16"/>
                  </a:lnTo>
                  <a:lnTo>
                    <a:pt x="13" y="16"/>
                  </a:lnTo>
                  <a:lnTo>
                    <a:pt x="11" y="16"/>
                  </a:lnTo>
                  <a:lnTo>
                    <a:pt x="11" y="16"/>
                  </a:lnTo>
                  <a:lnTo>
                    <a:pt x="8" y="16"/>
                  </a:lnTo>
                  <a:lnTo>
                    <a:pt x="8" y="16"/>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4" name="Freeform 97"/>
            <p:cNvSpPr>
              <a:spLocks/>
            </p:cNvSpPr>
            <p:nvPr/>
          </p:nvSpPr>
          <p:spPr bwMode="auto">
            <a:xfrm>
              <a:off x="2357439" y="3913188"/>
              <a:ext cx="20638" cy="47625"/>
            </a:xfrm>
            <a:custGeom>
              <a:avLst/>
              <a:gdLst>
                <a:gd name="T0" fmla="*/ 10 w 13"/>
                <a:gd name="T1" fmla="*/ 30 h 30"/>
                <a:gd name="T2" fmla="*/ 10 w 13"/>
                <a:gd name="T3" fmla="*/ 30 h 30"/>
                <a:gd name="T4" fmla="*/ 5 w 13"/>
                <a:gd name="T5" fmla="*/ 24 h 30"/>
                <a:gd name="T6" fmla="*/ 5 w 13"/>
                <a:gd name="T7" fmla="*/ 24 h 30"/>
                <a:gd name="T8" fmla="*/ 5 w 13"/>
                <a:gd name="T9" fmla="*/ 24 h 30"/>
                <a:gd name="T10" fmla="*/ 2 w 13"/>
                <a:gd name="T11" fmla="*/ 24 h 30"/>
                <a:gd name="T12" fmla="*/ 2 w 13"/>
                <a:gd name="T13" fmla="*/ 24 h 30"/>
                <a:gd name="T14" fmla="*/ 2 w 13"/>
                <a:gd name="T15" fmla="*/ 19 h 30"/>
                <a:gd name="T16" fmla="*/ 2 w 13"/>
                <a:gd name="T17" fmla="*/ 19 h 30"/>
                <a:gd name="T18" fmla="*/ 2 w 13"/>
                <a:gd name="T19" fmla="*/ 19 h 30"/>
                <a:gd name="T20" fmla="*/ 2 w 13"/>
                <a:gd name="T21" fmla="*/ 19 h 30"/>
                <a:gd name="T22" fmla="*/ 2 w 13"/>
                <a:gd name="T23" fmla="*/ 19 h 30"/>
                <a:gd name="T24" fmla="*/ 5 w 13"/>
                <a:gd name="T25" fmla="*/ 22 h 30"/>
                <a:gd name="T26" fmla="*/ 2 w 13"/>
                <a:gd name="T27" fmla="*/ 19 h 30"/>
                <a:gd name="T28" fmla="*/ 2 w 13"/>
                <a:gd name="T29" fmla="*/ 19 h 30"/>
                <a:gd name="T30" fmla="*/ 2 w 13"/>
                <a:gd name="T31" fmla="*/ 16 h 30"/>
                <a:gd name="T32" fmla="*/ 2 w 13"/>
                <a:gd name="T33" fmla="*/ 16 h 30"/>
                <a:gd name="T34" fmla="*/ 2 w 13"/>
                <a:gd name="T35" fmla="*/ 13 h 30"/>
                <a:gd name="T36" fmla="*/ 2 w 13"/>
                <a:gd name="T37" fmla="*/ 13 h 30"/>
                <a:gd name="T38" fmla="*/ 2 w 13"/>
                <a:gd name="T39" fmla="*/ 11 h 30"/>
                <a:gd name="T40" fmla="*/ 2 w 13"/>
                <a:gd name="T41" fmla="*/ 11 h 30"/>
                <a:gd name="T42" fmla="*/ 2 w 13"/>
                <a:gd name="T43" fmla="*/ 11 h 30"/>
                <a:gd name="T44" fmla="*/ 2 w 13"/>
                <a:gd name="T45" fmla="*/ 8 h 30"/>
                <a:gd name="T46" fmla="*/ 2 w 13"/>
                <a:gd name="T47" fmla="*/ 8 h 30"/>
                <a:gd name="T48" fmla="*/ 0 w 13"/>
                <a:gd name="T49" fmla="*/ 5 h 30"/>
                <a:gd name="T50" fmla="*/ 0 w 13"/>
                <a:gd name="T51" fmla="*/ 5 h 30"/>
                <a:gd name="T52" fmla="*/ 0 w 13"/>
                <a:gd name="T53" fmla="*/ 3 h 30"/>
                <a:gd name="T54" fmla="*/ 0 w 13"/>
                <a:gd name="T55" fmla="*/ 3 h 30"/>
                <a:gd name="T56" fmla="*/ 0 w 13"/>
                <a:gd name="T57" fmla="*/ 3 h 30"/>
                <a:gd name="T58" fmla="*/ 0 w 13"/>
                <a:gd name="T59" fmla="*/ 3 h 30"/>
                <a:gd name="T60" fmla="*/ 0 w 13"/>
                <a:gd name="T61" fmla="*/ 3 h 30"/>
                <a:gd name="T62" fmla="*/ 0 w 13"/>
                <a:gd name="T63" fmla="*/ 3 h 30"/>
                <a:gd name="T64" fmla="*/ 0 w 13"/>
                <a:gd name="T65" fmla="*/ 3 h 30"/>
                <a:gd name="T66" fmla="*/ 0 w 13"/>
                <a:gd name="T67" fmla="*/ 0 h 30"/>
                <a:gd name="T68" fmla="*/ 0 w 13"/>
                <a:gd name="T69" fmla="*/ 0 h 30"/>
                <a:gd name="T70" fmla="*/ 0 w 13"/>
                <a:gd name="T71" fmla="*/ 0 h 30"/>
                <a:gd name="T72" fmla="*/ 5 w 13"/>
                <a:gd name="T73" fmla="*/ 3 h 30"/>
                <a:gd name="T74" fmla="*/ 5 w 13"/>
                <a:gd name="T75" fmla="*/ 3 h 30"/>
                <a:gd name="T76" fmla="*/ 8 w 13"/>
                <a:gd name="T77" fmla="*/ 5 h 30"/>
                <a:gd name="T78" fmla="*/ 8 w 13"/>
                <a:gd name="T79" fmla="*/ 5 h 30"/>
                <a:gd name="T80" fmla="*/ 10 w 13"/>
                <a:gd name="T81" fmla="*/ 11 h 30"/>
                <a:gd name="T82" fmla="*/ 10 w 13"/>
                <a:gd name="T83" fmla="*/ 11 h 30"/>
                <a:gd name="T84" fmla="*/ 13 w 13"/>
                <a:gd name="T85" fmla="*/ 13 h 30"/>
                <a:gd name="T86" fmla="*/ 13 w 13"/>
                <a:gd name="T87" fmla="*/ 16 h 30"/>
                <a:gd name="T88" fmla="*/ 13 w 13"/>
                <a:gd name="T89" fmla="*/ 16 h 30"/>
                <a:gd name="T90" fmla="*/ 13 w 13"/>
                <a:gd name="T91" fmla="*/ 24 h 30"/>
                <a:gd name="T92" fmla="*/ 13 w 13"/>
                <a:gd name="T93" fmla="*/ 24 h 30"/>
                <a:gd name="T94" fmla="*/ 10 w 13"/>
                <a:gd name="T95" fmla="*/ 27 h 30"/>
                <a:gd name="T96" fmla="*/ 10 w 13"/>
                <a:gd name="T97" fmla="*/ 27 h 30"/>
                <a:gd name="T98" fmla="*/ 10 w 13"/>
                <a:gd name="T99" fmla="*/ 27 h 30"/>
                <a:gd name="T100" fmla="*/ 10 w 13"/>
                <a:gd name="T101" fmla="*/ 30 h 30"/>
                <a:gd name="T102" fmla="*/ 10 w 13"/>
                <a:gd name="T10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 h="30">
                  <a:moveTo>
                    <a:pt x="10" y="30"/>
                  </a:moveTo>
                  <a:lnTo>
                    <a:pt x="10" y="30"/>
                  </a:lnTo>
                  <a:lnTo>
                    <a:pt x="5" y="24"/>
                  </a:lnTo>
                  <a:lnTo>
                    <a:pt x="5" y="24"/>
                  </a:lnTo>
                  <a:lnTo>
                    <a:pt x="5" y="24"/>
                  </a:lnTo>
                  <a:lnTo>
                    <a:pt x="2" y="24"/>
                  </a:lnTo>
                  <a:lnTo>
                    <a:pt x="2" y="24"/>
                  </a:lnTo>
                  <a:lnTo>
                    <a:pt x="2" y="19"/>
                  </a:lnTo>
                  <a:lnTo>
                    <a:pt x="2" y="19"/>
                  </a:lnTo>
                  <a:lnTo>
                    <a:pt x="2" y="19"/>
                  </a:lnTo>
                  <a:lnTo>
                    <a:pt x="2" y="19"/>
                  </a:lnTo>
                  <a:lnTo>
                    <a:pt x="2" y="19"/>
                  </a:lnTo>
                  <a:lnTo>
                    <a:pt x="5" y="22"/>
                  </a:lnTo>
                  <a:lnTo>
                    <a:pt x="2" y="19"/>
                  </a:lnTo>
                  <a:lnTo>
                    <a:pt x="2" y="19"/>
                  </a:lnTo>
                  <a:lnTo>
                    <a:pt x="2" y="16"/>
                  </a:lnTo>
                  <a:lnTo>
                    <a:pt x="2" y="16"/>
                  </a:lnTo>
                  <a:lnTo>
                    <a:pt x="2" y="13"/>
                  </a:lnTo>
                  <a:lnTo>
                    <a:pt x="2" y="13"/>
                  </a:lnTo>
                  <a:lnTo>
                    <a:pt x="2" y="11"/>
                  </a:lnTo>
                  <a:lnTo>
                    <a:pt x="2" y="11"/>
                  </a:lnTo>
                  <a:lnTo>
                    <a:pt x="2" y="11"/>
                  </a:lnTo>
                  <a:lnTo>
                    <a:pt x="2" y="8"/>
                  </a:lnTo>
                  <a:lnTo>
                    <a:pt x="2" y="8"/>
                  </a:lnTo>
                  <a:lnTo>
                    <a:pt x="0" y="5"/>
                  </a:lnTo>
                  <a:lnTo>
                    <a:pt x="0" y="5"/>
                  </a:lnTo>
                  <a:lnTo>
                    <a:pt x="0" y="3"/>
                  </a:lnTo>
                  <a:lnTo>
                    <a:pt x="0" y="3"/>
                  </a:lnTo>
                  <a:lnTo>
                    <a:pt x="0" y="3"/>
                  </a:lnTo>
                  <a:lnTo>
                    <a:pt x="0" y="3"/>
                  </a:lnTo>
                  <a:lnTo>
                    <a:pt x="0" y="3"/>
                  </a:lnTo>
                  <a:lnTo>
                    <a:pt x="0" y="3"/>
                  </a:lnTo>
                  <a:lnTo>
                    <a:pt x="0" y="3"/>
                  </a:lnTo>
                  <a:lnTo>
                    <a:pt x="0" y="0"/>
                  </a:lnTo>
                  <a:lnTo>
                    <a:pt x="0" y="0"/>
                  </a:lnTo>
                  <a:lnTo>
                    <a:pt x="0" y="0"/>
                  </a:lnTo>
                  <a:lnTo>
                    <a:pt x="5" y="3"/>
                  </a:lnTo>
                  <a:lnTo>
                    <a:pt x="5" y="3"/>
                  </a:lnTo>
                  <a:lnTo>
                    <a:pt x="8" y="5"/>
                  </a:lnTo>
                  <a:lnTo>
                    <a:pt x="8" y="5"/>
                  </a:lnTo>
                  <a:lnTo>
                    <a:pt x="10" y="11"/>
                  </a:lnTo>
                  <a:lnTo>
                    <a:pt x="10" y="11"/>
                  </a:lnTo>
                  <a:lnTo>
                    <a:pt x="13" y="13"/>
                  </a:lnTo>
                  <a:lnTo>
                    <a:pt x="13" y="16"/>
                  </a:lnTo>
                  <a:lnTo>
                    <a:pt x="13" y="16"/>
                  </a:lnTo>
                  <a:lnTo>
                    <a:pt x="13" y="24"/>
                  </a:lnTo>
                  <a:lnTo>
                    <a:pt x="13" y="24"/>
                  </a:lnTo>
                  <a:lnTo>
                    <a:pt x="10" y="27"/>
                  </a:lnTo>
                  <a:lnTo>
                    <a:pt x="10" y="27"/>
                  </a:lnTo>
                  <a:lnTo>
                    <a:pt x="10" y="27"/>
                  </a:lnTo>
                  <a:lnTo>
                    <a:pt x="10" y="30"/>
                  </a:lnTo>
                  <a:lnTo>
                    <a:pt x="10" y="3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5" name="Freeform 98"/>
            <p:cNvSpPr>
              <a:spLocks/>
            </p:cNvSpPr>
            <p:nvPr/>
          </p:nvSpPr>
          <p:spPr bwMode="auto">
            <a:xfrm>
              <a:off x="2373314" y="3921125"/>
              <a:ext cx="77788" cy="90487"/>
            </a:xfrm>
            <a:custGeom>
              <a:avLst/>
              <a:gdLst>
                <a:gd name="T0" fmla="*/ 0 w 49"/>
                <a:gd name="T1" fmla="*/ 25 h 57"/>
                <a:gd name="T2" fmla="*/ 6 w 49"/>
                <a:gd name="T3" fmla="*/ 30 h 57"/>
                <a:gd name="T4" fmla="*/ 8 w 49"/>
                <a:gd name="T5" fmla="*/ 33 h 57"/>
                <a:gd name="T6" fmla="*/ 11 w 49"/>
                <a:gd name="T7" fmla="*/ 30 h 57"/>
                <a:gd name="T8" fmla="*/ 11 w 49"/>
                <a:gd name="T9" fmla="*/ 33 h 57"/>
                <a:gd name="T10" fmla="*/ 8 w 49"/>
                <a:gd name="T11" fmla="*/ 33 h 57"/>
                <a:gd name="T12" fmla="*/ 11 w 49"/>
                <a:gd name="T13" fmla="*/ 38 h 57"/>
                <a:gd name="T14" fmla="*/ 14 w 49"/>
                <a:gd name="T15" fmla="*/ 35 h 57"/>
                <a:gd name="T16" fmla="*/ 19 w 49"/>
                <a:gd name="T17" fmla="*/ 38 h 57"/>
                <a:gd name="T18" fmla="*/ 25 w 49"/>
                <a:gd name="T19" fmla="*/ 38 h 57"/>
                <a:gd name="T20" fmla="*/ 22 w 49"/>
                <a:gd name="T21" fmla="*/ 41 h 57"/>
                <a:gd name="T22" fmla="*/ 14 w 49"/>
                <a:gd name="T23" fmla="*/ 38 h 57"/>
                <a:gd name="T24" fmla="*/ 11 w 49"/>
                <a:gd name="T25" fmla="*/ 41 h 57"/>
                <a:gd name="T26" fmla="*/ 8 w 49"/>
                <a:gd name="T27" fmla="*/ 44 h 57"/>
                <a:gd name="T28" fmla="*/ 14 w 49"/>
                <a:gd name="T29" fmla="*/ 49 h 57"/>
                <a:gd name="T30" fmla="*/ 14 w 49"/>
                <a:gd name="T31" fmla="*/ 52 h 57"/>
                <a:gd name="T32" fmla="*/ 22 w 49"/>
                <a:gd name="T33" fmla="*/ 54 h 57"/>
                <a:gd name="T34" fmla="*/ 22 w 49"/>
                <a:gd name="T35" fmla="*/ 57 h 57"/>
                <a:gd name="T36" fmla="*/ 25 w 49"/>
                <a:gd name="T37" fmla="*/ 54 h 57"/>
                <a:gd name="T38" fmla="*/ 25 w 49"/>
                <a:gd name="T39" fmla="*/ 54 h 57"/>
                <a:gd name="T40" fmla="*/ 25 w 49"/>
                <a:gd name="T41" fmla="*/ 49 h 57"/>
                <a:gd name="T42" fmla="*/ 25 w 49"/>
                <a:gd name="T43" fmla="*/ 49 h 57"/>
                <a:gd name="T44" fmla="*/ 27 w 49"/>
                <a:gd name="T45" fmla="*/ 46 h 57"/>
                <a:gd name="T46" fmla="*/ 27 w 49"/>
                <a:gd name="T47" fmla="*/ 44 h 57"/>
                <a:gd name="T48" fmla="*/ 30 w 49"/>
                <a:gd name="T49" fmla="*/ 44 h 57"/>
                <a:gd name="T50" fmla="*/ 33 w 49"/>
                <a:gd name="T51" fmla="*/ 44 h 57"/>
                <a:gd name="T52" fmla="*/ 33 w 49"/>
                <a:gd name="T53" fmla="*/ 41 h 57"/>
                <a:gd name="T54" fmla="*/ 27 w 49"/>
                <a:gd name="T55" fmla="*/ 35 h 57"/>
                <a:gd name="T56" fmla="*/ 22 w 49"/>
                <a:gd name="T57" fmla="*/ 30 h 57"/>
                <a:gd name="T58" fmla="*/ 19 w 49"/>
                <a:gd name="T59" fmla="*/ 30 h 57"/>
                <a:gd name="T60" fmla="*/ 22 w 49"/>
                <a:gd name="T61" fmla="*/ 27 h 57"/>
                <a:gd name="T62" fmla="*/ 22 w 49"/>
                <a:gd name="T63" fmla="*/ 25 h 57"/>
                <a:gd name="T64" fmla="*/ 25 w 49"/>
                <a:gd name="T65" fmla="*/ 27 h 57"/>
                <a:gd name="T66" fmla="*/ 19 w 49"/>
                <a:gd name="T67" fmla="*/ 22 h 57"/>
                <a:gd name="T68" fmla="*/ 19 w 49"/>
                <a:gd name="T69" fmla="*/ 17 h 57"/>
                <a:gd name="T70" fmla="*/ 22 w 49"/>
                <a:gd name="T71" fmla="*/ 17 h 57"/>
                <a:gd name="T72" fmla="*/ 25 w 49"/>
                <a:gd name="T73" fmla="*/ 19 h 57"/>
                <a:gd name="T74" fmla="*/ 27 w 49"/>
                <a:gd name="T75" fmla="*/ 19 h 57"/>
                <a:gd name="T76" fmla="*/ 27 w 49"/>
                <a:gd name="T77" fmla="*/ 17 h 57"/>
                <a:gd name="T78" fmla="*/ 30 w 49"/>
                <a:gd name="T79" fmla="*/ 17 h 57"/>
                <a:gd name="T80" fmla="*/ 27 w 49"/>
                <a:gd name="T81" fmla="*/ 14 h 57"/>
                <a:gd name="T82" fmla="*/ 33 w 49"/>
                <a:gd name="T83" fmla="*/ 11 h 57"/>
                <a:gd name="T84" fmla="*/ 38 w 49"/>
                <a:gd name="T85" fmla="*/ 11 h 57"/>
                <a:gd name="T86" fmla="*/ 41 w 49"/>
                <a:gd name="T87" fmla="*/ 11 h 57"/>
                <a:gd name="T88" fmla="*/ 46 w 49"/>
                <a:gd name="T89" fmla="*/ 6 h 57"/>
                <a:gd name="T90" fmla="*/ 46 w 49"/>
                <a:gd name="T91" fmla="*/ 3 h 57"/>
                <a:gd name="T92" fmla="*/ 43 w 49"/>
                <a:gd name="T93" fmla="*/ 3 h 57"/>
                <a:gd name="T94" fmla="*/ 41 w 49"/>
                <a:gd name="T95" fmla="*/ 3 h 57"/>
                <a:gd name="T96" fmla="*/ 33 w 49"/>
                <a:gd name="T97" fmla="*/ 3 h 57"/>
                <a:gd name="T98" fmla="*/ 27 w 49"/>
                <a:gd name="T99" fmla="*/ 3 h 57"/>
                <a:gd name="T100" fmla="*/ 22 w 49"/>
                <a:gd name="T101" fmla="*/ 3 h 57"/>
                <a:gd name="T102" fmla="*/ 17 w 49"/>
                <a:gd name="T103" fmla="*/ 6 h 57"/>
                <a:gd name="T104" fmla="*/ 14 w 49"/>
                <a:gd name="T105" fmla="*/ 8 h 57"/>
                <a:gd name="T106" fmla="*/ 6 w 49"/>
                <a:gd name="T107" fmla="*/ 11 h 57"/>
                <a:gd name="T108" fmla="*/ 3 w 49"/>
                <a:gd name="T109" fmla="*/ 19 h 57"/>
                <a:gd name="T110" fmla="*/ 0 w 49"/>
                <a:gd name="T111"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 h="57">
                  <a:moveTo>
                    <a:pt x="0" y="25"/>
                  </a:moveTo>
                  <a:lnTo>
                    <a:pt x="0" y="25"/>
                  </a:lnTo>
                  <a:lnTo>
                    <a:pt x="0" y="25"/>
                  </a:lnTo>
                  <a:lnTo>
                    <a:pt x="0" y="25"/>
                  </a:lnTo>
                  <a:lnTo>
                    <a:pt x="0" y="25"/>
                  </a:lnTo>
                  <a:lnTo>
                    <a:pt x="3" y="27"/>
                  </a:lnTo>
                  <a:lnTo>
                    <a:pt x="3" y="27"/>
                  </a:lnTo>
                  <a:lnTo>
                    <a:pt x="6" y="30"/>
                  </a:lnTo>
                  <a:lnTo>
                    <a:pt x="6" y="30"/>
                  </a:lnTo>
                  <a:lnTo>
                    <a:pt x="6" y="33"/>
                  </a:lnTo>
                  <a:lnTo>
                    <a:pt x="6" y="33"/>
                  </a:lnTo>
                  <a:lnTo>
                    <a:pt x="8" y="33"/>
                  </a:lnTo>
                  <a:lnTo>
                    <a:pt x="8" y="33"/>
                  </a:lnTo>
                  <a:lnTo>
                    <a:pt x="8" y="33"/>
                  </a:lnTo>
                  <a:lnTo>
                    <a:pt x="8" y="30"/>
                  </a:lnTo>
                  <a:lnTo>
                    <a:pt x="11" y="30"/>
                  </a:lnTo>
                  <a:lnTo>
                    <a:pt x="11" y="30"/>
                  </a:lnTo>
                  <a:lnTo>
                    <a:pt x="11" y="30"/>
                  </a:lnTo>
                  <a:lnTo>
                    <a:pt x="11" y="33"/>
                  </a:lnTo>
                  <a:lnTo>
                    <a:pt x="11" y="33"/>
                  </a:lnTo>
                  <a:lnTo>
                    <a:pt x="11" y="33"/>
                  </a:lnTo>
                  <a:lnTo>
                    <a:pt x="11" y="33"/>
                  </a:lnTo>
                  <a:lnTo>
                    <a:pt x="11" y="33"/>
                  </a:lnTo>
                  <a:lnTo>
                    <a:pt x="8" y="33"/>
                  </a:lnTo>
                  <a:lnTo>
                    <a:pt x="8" y="35"/>
                  </a:lnTo>
                  <a:lnTo>
                    <a:pt x="8" y="35"/>
                  </a:lnTo>
                  <a:lnTo>
                    <a:pt x="11" y="38"/>
                  </a:lnTo>
                  <a:lnTo>
                    <a:pt x="11" y="38"/>
                  </a:lnTo>
                  <a:lnTo>
                    <a:pt x="11" y="38"/>
                  </a:lnTo>
                  <a:lnTo>
                    <a:pt x="11" y="35"/>
                  </a:lnTo>
                  <a:lnTo>
                    <a:pt x="11" y="35"/>
                  </a:lnTo>
                  <a:lnTo>
                    <a:pt x="14" y="35"/>
                  </a:lnTo>
                  <a:lnTo>
                    <a:pt x="14" y="35"/>
                  </a:lnTo>
                  <a:lnTo>
                    <a:pt x="17" y="38"/>
                  </a:lnTo>
                  <a:lnTo>
                    <a:pt x="17" y="38"/>
                  </a:lnTo>
                  <a:lnTo>
                    <a:pt x="19" y="38"/>
                  </a:lnTo>
                  <a:lnTo>
                    <a:pt x="19" y="38"/>
                  </a:lnTo>
                  <a:lnTo>
                    <a:pt x="22" y="38"/>
                  </a:lnTo>
                  <a:lnTo>
                    <a:pt x="25" y="38"/>
                  </a:lnTo>
                  <a:lnTo>
                    <a:pt x="25" y="38"/>
                  </a:lnTo>
                  <a:lnTo>
                    <a:pt x="25" y="38"/>
                  </a:lnTo>
                  <a:lnTo>
                    <a:pt x="25" y="41"/>
                  </a:lnTo>
                  <a:lnTo>
                    <a:pt x="25" y="41"/>
                  </a:lnTo>
                  <a:lnTo>
                    <a:pt x="22" y="41"/>
                  </a:lnTo>
                  <a:lnTo>
                    <a:pt x="22" y="41"/>
                  </a:lnTo>
                  <a:lnTo>
                    <a:pt x="17" y="38"/>
                  </a:lnTo>
                  <a:lnTo>
                    <a:pt x="17" y="38"/>
                  </a:lnTo>
                  <a:lnTo>
                    <a:pt x="14" y="38"/>
                  </a:lnTo>
                  <a:lnTo>
                    <a:pt x="14" y="38"/>
                  </a:lnTo>
                  <a:lnTo>
                    <a:pt x="14" y="38"/>
                  </a:lnTo>
                  <a:lnTo>
                    <a:pt x="11" y="41"/>
                  </a:lnTo>
                  <a:lnTo>
                    <a:pt x="11" y="41"/>
                  </a:lnTo>
                  <a:lnTo>
                    <a:pt x="11" y="41"/>
                  </a:lnTo>
                  <a:lnTo>
                    <a:pt x="8" y="41"/>
                  </a:lnTo>
                  <a:lnTo>
                    <a:pt x="8" y="44"/>
                  </a:lnTo>
                  <a:lnTo>
                    <a:pt x="8" y="44"/>
                  </a:lnTo>
                  <a:lnTo>
                    <a:pt x="11" y="46"/>
                  </a:lnTo>
                  <a:lnTo>
                    <a:pt x="11" y="46"/>
                  </a:lnTo>
                  <a:lnTo>
                    <a:pt x="14" y="46"/>
                  </a:lnTo>
                  <a:lnTo>
                    <a:pt x="14" y="49"/>
                  </a:lnTo>
                  <a:lnTo>
                    <a:pt x="14" y="49"/>
                  </a:lnTo>
                  <a:lnTo>
                    <a:pt x="14" y="49"/>
                  </a:lnTo>
                  <a:lnTo>
                    <a:pt x="14" y="52"/>
                  </a:lnTo>
                  <a:lnTo>
                    <a:pt x="14" y="52"/>
                  </a:lnTo>
                  <a:lnTo>
                    <a:pt x="19" y="54"/>
                  </a:lnTo>
                  <a:lnTo>
                    <a:pt x="19" y="54"/>
                  </a:lnTo>
                  <a:lnTo>
                    <a:pt x="19" y="54"/>
                  </a:lnTo>
                  <a:lnTo>
                    <a:pt x="22" y="54"/>
                  </a:lnTo>
                  <a:lnTo>
                    <a:pt x="22" y="54"/>
                  </a:lnTo>
                  <a:lnTo>
                    <a:pt x="22" y="54"/>
                  </a:lnTo>
                  <a:lnTo>
                    <a:pt x="22" y="57"/>
                  </a:lnTo>
                  <a:lnTo>
                    <a:pt x="22" y="57"/>
                  </a:lnTo>
                  <a:lnTo>
                    <a:pt x="22" y="57"/>
                  </a:lnTo>
                  <a:lnTo>
                    <a:pt x="25" y="57"/>
                  </a:lnTo>
                  <a:lnTo>
                    <a:pt x="25" y="57"/>
                  </a:lnTo>
                  <a:lnTo>
                    <a:pt x="25" y="54"/>
                  </a:lnTo>
                  <a:lnTo>
                    <a:pt x="27" y="57"/>
                  </a:lnTo>
                  <a:lnTo>
                    <a:pt x="27" y="57"/>
                  </a:lnTo>
                  <a:lnTo>
                    <a:pt x="27" y="57"/>
                  </a:lnTo>
                  <a:lnTo>
                    <a:pt x="25" y="54"/>
                  </a:lnTo>
                  <a:lnTo>
                    <a:pt x="25" y="54"/>
                  </a:lnTo>
                  <a:lnTo>
                    <a:pt x="25" y="52"/>
                  </a:lnTo>
                  <a:lnTo>
                    <a:pt x="25" y="52"/>
                  </a:lnTo>
                  <a:lnTo>
                    <a:pt x="25" y="49"/>
                  </a:lnTo>
                  <a:lnTo>
                    <a:pt x="25" y="49"/>
                  </a:lnTo>
                  <a:lnTo>
                    <a:pt x="25" y="46"/>
                  </a:lnTo>
                  <a:lnTo>
                    <a:pt x="25" y="46"/>
                  </a:lnTo>
                  <a:lnTo>
                    <a:pt x="25" y="49"/>
                  </a:lnTo>
                  <a:lnTo>
                    <a:pt x="25" y="49"/>
                  </a:lnTo>
                  <a:lnTo>
                    <a:pt x="25" y="49"/>
                  </a:lnTo>
                  <a:lnTo>
                    <a:pt x="27" y="46"/>
                  </a:lnTo>
                  <a:lnTo>
                    <a:pt x="27" y="46"/>
                  </a:lnTo>
                  <a:lnTo>
                    <a:pt x="27" y="46"/>
                  </a:lnTo>
                  <a:lnTo>
                    <a:pt x="27" y="46"/>
                  </a:lnTo>
                  <a:lnTo>
                    <a:pt x="27" y="46"/>
                  </a:lnTo>
                  <a:lnTo>
                    <a:pt x="27" y="44"/>
                  </a:lnTo>
                  <a:lnTo>
                    <a:pt x="27" y="44"/>
                  </a:lnTo>
                  <a:lnTo>
                    <a:pt x="27" y="44"/>
                  </a:lnTo>
                  <a:lnTo>
                    <a:pt x="30" y="44"/>
                  </a:lnTo>
                  <a:lnTo>
                    <a:pt x="30" y="44"/>
                  </a:lnTo>
                  <a:lnTo>
                    <a:pt x="30" y="44"/>
                  </a:lnTo>
                  <a:lnTo>
                    <a:pt x="30" y="44"/>
                  </a:lnTo>
                  <a:lnTo>
                    <a:pt x="33" y="44"/>
                  </a:lnTo>
                  <a:lnTo>
                    <a:pt x="33" y="44"/>
                  </a:lnTo>
                  <a:lnTo>
                    <a:pt x="33" y="44"/>
                  </a:lnTo>
                  <a:lnTo>
                    <a:pt x="33" y="41"/>
                  </a:lnTo>
                  <a:lnTo>
                    <a:pt x="33" y="41"/>
                  </a:lnTo>
                  <a:lnTo>
                    <a:pt x="33" y="41"/>
                  </a:lnTo>
                  <a:lnTo>
                    <a:pt x="30" y="38"/>
                  </a:lnTo>
                  <a:lnTo>
                    <a:pt x="30" y="38"/>
                  </a:lnTo>
                  <a:lnTo>
                    <a:pt x="27" y="35"/>
                  </a:lnTo>
                  <a:lnTo>
                    <a:pt x="27" y="35"/>
                  </a:lnTo>
                  <a:lnTo>
                    <a:pt x="22" y="33"/>
                  </a:lnTo>
                  <a:lnTo>
                    <a:pt x="22" y="33"/>
                  </a:lnTo>
                  <a:lnTo>
                    <a:pt x="22" y="33"/>
                  </a:lnTo>
                  <a:lnTo>
                    <a:pt x="22" y="30"/>
                  </a:lnTo>
                  <a:lnTo>
                    <a:pt x="22" y="30"/>
                  </a:lnTo>
                  <a:lnTo>
                    <a:pt x="22" y="30"/>
                  </a:lnTo>
                  <a:lnTo>
                    <a:pt x="22" y="30"/>
                  </a:lnTo>
                  <a:lnTo>
                    <a:pt x="19" y="30"/>
                  </a:lnTo>
                  <a:lnTo>
                    <a:pt x="22" y="27"/>
                  </a:lnTo>
                  <a:lnTo>
                    <a:pt x="22" y="27"/>
                  </a:lnTo>
                  <a:lnTo>
                    <a:pt x="22" y="27"/>
                  </a:lnTo>
                  <a:lnTo>
                    <a:pt x="22" y="27"/>
                  </a:lnTo>
                  <a:lnTo>
                    <a:pt x="22" y="27"/>
                  </a:lnTo>
                  <a:lnTo>
                    <a:pt x="22" y="25"/>
                  </a:lnTo>
                  <a:lnTo>
                    <a:pt x="22" y="25"/>
                  </a:lnTo>
                  <a:lnTo>
                    <a:pt x="22" y="25"/>
                  </a:lnTo>
                  <a:lnTo>
                    <a:pt x="22" y="27"/>
                  </a:lnTo>
                  <a:lnTo>
                    <a:pt x="22" y="27"/>
                  </a:lnTo>
                  <a:lnTo>
                    <a:pt x="25" y="27"/>
                  </a:lnTo>
                  <a:lnTo>
                    <a:pt x="25" y="27"/>
                  </a:lnTo>
                  <a:lnTo>
                    <a:pt x="25" y="27"/>
                  </a:lnTo>
                  <a:lnTo>
                    <a:pt x="22" y="25"/>
                  </a:lnTo>
                  <a:lnTo>
                    <a:pt x="22" y="25"/>
                  </a:lnTo>
                  <a:lnTo>
                    <a:pt x="19" y="22"/>
                  </a:lnTo>
                  <a:lnTo>
                    <a:pt x="19" y="22"/>
                  </a:lnTo>
                  <a:lnTo>
                    <a:pt x="19" y="19"/>
                  </a:lnTo>
                  <a:lnTo>
                    <a:pt x="19" y="19"/>
                  </a:lnTo>
                  <a:lnTo>
                    <a:pt x="19" y="17"/>
                  </a:lnTo>
                  <a:lnTo>
                    <a:pt x="19" y="14"/>
                  </a:lnTo>
                  <a:lnTo>
                    <a:pt x="19" y="14"/>
                  </a:lnTo>
                  <a:lnTo>
                    <a:pt x="22" y="17"/>
                  </a:lnTo>
                  <a:lnTo>
                    <a:pt x="22" y="17"/>
                  </a:lnTo>
                  <a:lnTo>
                    <a:pt x="25" y="17"/>
                  </a:lnTo>
                  <a:lnTo>
                    <a:pt x="25" y="17"/>
                  </a:lnTo>
                  <a:lnTo>
                    <a:pt x="25" y="19"/>
                  </a:lnTo>
                  <a:lnTo>
                    <a:pt x="25" y="19"/>
                  </a:lnTo>
                  <a:lnTo>
                    <a:pt x="27" y="19"/>
                  </a:lnTo>
                  <a:lnTo>
                    <a:pt x="25" y="19"/>
                  </a:lnTo>
                  <a:lnTo>
                    <a:pt x="25" y="19"/>
                  </a:lnTo>
                  <a:lnTo>
                    <a:pt x="27" y="19"/>
                  </a:lnTo>
                  <a:lnTo>
                    <a:pt x="27" y="19"/>
                  </a:lnTo>
                  <a:lnTo>
                    <a:pt x="27" y="19"/>
                  </a:lnTo>
                  <a:lnTo>
                    <a:pt x="27" y="19"/>
                  </a:lnTo>
                  <a:lnTo>
                    <a:pt x="27" y="17"/>
                  </a:lnTo>
                  <a:lnTo>
                    <a:pt x="30" y="19"/>
                  </a:lnTo>
                  <a:lnTo>
                    <a:pt x="30" y="19"/>
                  </a:lnTo>
                  <a:lnTo>
                    <a:pt x="30" y="19"/>
                  </a:lnTo>
                  <a:lnTo>
                    <a:pt x="30" y="17"/>
                  </a:lnTo>
                  <a:lnTo>
                    <a:pt x="30" y="17"/>
                  </a:lnTo>
                  <a:lnTo>
                    <a:pt x="27" y="17"/>
                  </a:lnTo>
                  <a:lnTo>
                    <a:pt x="27" y="14"/>
                  </a:lnTo>
                  <a:lnTo>
                    <a:pt x="27" y="14"/>
                  </a:lnTo>
                  <a:lnTo>
                    <a:pt x="30" y="14"/>
                  </a:lnTo>
                  <a:lnTo>
                    <a:pt x="30" y="14"/>
                  </a:lnTo>
                  <a:lnTo>
                    <a:pt x="30" y="14"/>
                  </a:lnTo>
                  <a:lnTo>
                    <a:pt x="33" y="11"/>
                  </a:lnTo>
                  <a:lnTo>
                    <a:pt x="35" y="11"/>
                  </a:lnTo>
                  <a:lnTo>
                    <a:pt x="35" y="11"/>
                  </a:lnTo>
                  <a:lnTo>
                    <a:pt x="35" y="11"/>
                  </a:lnTo>
                  <a:lnTo>
                    <a:pt x="38" y="11"/>
                  </a:lnTo>
                  <a:lnTo>
                    <a:pt x="38" y="11"/>
                  </a:lnTo>
                  <a:lnTo>
                    <a:pt x="38" y="11"/>
                  </a:lnTo>
                  <a:lnTo>
                    <a:pt x="41" y="11"/>
                  </a:lnTo>
                  <a:lnTo>
                    <a:pt x="41" y="11"/>
                  </a:lnTo>
                  <a:lnTo>
                    <a:pt x="46" y="11"/>
                  </a:lnTo>
                  <a:lnTo>
                    <a:pt x="46" y="11"/>
                  </a:lnTo>
                  <a:lnTo>
                    <a:pt x="46" y="8"/>
                  </a:lnTo>
                  <a:lnTo>
                    <a:pt x="46" y="6"/>
                  </a:lnTo>
                  <a:lnTo>
                    <a:pt x="46" y="6"/>
                  </a:lnTo>
                  <a:lnTo>
                    <a:pt x="49" y="3"/>
                  </a:lnTo>
                  <a:lnTo>
                    <a:pt x="49" y="3"/>
                  </a:lnTo>
                  <a:lnTo>
                    <a:pt x="46" y="3"/>
                  </a:lnTo>
                  <a:lnTo>
                    <a:pt x="46" y="0"/>
                  </a:lnTo>
                  <a:lnTo>
                    <a:pt x="46" y="0"/>
                  </a:lnTo>
                  <a:lnTo>
                    <a:pt x="43" y="0"/>
                  </a:lnTo>
                  <a:lnTo>
                    <a:pt x="43" y="3"/>
                  </a:lnTo>
                  <a:lnTo>
                    <a:pt x="43" y="3"/>
                  </a:lnTo>
                  <a:lnTo>
                    <a:pt x="43" y="3"/>
                  </a:lnTo>
                  <a:lnTo>
                    <a:pt x="41" y="3"/>
                  </a:lnTo>
                  <a:lnTo>
                    <a:pt x="41" y="3"/>
                  </a:lnTo>
                  <a:lnTo>
                    <a:pt x="35" y="3"/>
                  </a:lnTo>
                  <a:lnTo>
                    <a:pt x="35" y="3"/>
                  </a:lnTo>
                  <a:lnTo>
                    <a:pt x="33" y="3"/>
                  </a:lnTo>
                  <a:lnTo>
                    <a:pt x="33" y="3"/>
                  </a:lnTo>
                  <a:lnTo>
                    <a:pt x="30" y="3"/>
                  </a:lnTo>
                  <a:lnTo>
                    <a:pt x="30" y="3"/>
                  </a:lnTo>
                  <a:lnTo>
                    <a:pt x="27" y="3"/>
                  </a:lnTo>
                  <a:lnTo>
                    <a:pt x="27" y="3"/>
                  </a:lnTo>
                  <a:lnTo>
                    <a:pt x="27" y="3"/>
                  </a:lnTo>
                  <a:lnTo>
                    <a:pt x="25" y="3"/>
                  </a:lnTo>
                  <a:lnTo>
                    <a:pt x="22" y="3"/>
                  </a:lnTo>
                  <a:lnTo>
                    <a:pt x="22" y="3"/>
                  </a:lnTo>
                  <a:lnTo>
                    <a:pt x="19" y="6"/>
                  </a:lnTo>
                  <a:lnTo>
                    <a:pt x="19" y="6"/>
                  </a:lnTo>
                  <a:lnTo>
                    <a:pt x="19" y="8"/>
                  </a:lnTo>
                  <a:lnTo>
                    <a:pt x="17" y="6"/>
                  </a:lnTo>
                  <a:lnTo>
                    <a:pt x="17" y="6"/>
                  </a:lnTo>
                  <a:lnTo>
                    <a:pt x="17" y="6"/>
                  </a:lnTo>
                  <a:lnTo>
                    <a:pt x="14" y="8"/>
                  </a:lnTo>
                  <a:lnTo>
                    <a:pt x="14" y="8"/>
                  </a:lnTo>
                  <a:lnTo>
                    <a:pt x="11" y="8"/>
                  </a:lnTo>
                  <a:lnTo>
                    <a:pt x="8" y="11"/>
                  </a:lnTo>
                  <a:lnTo>
                    <a:pt x="8" y="11"/>
                  </a:lnTo>
                  <a:lnTo>
                    <a:pt x="6" y="11"/>
                  </a:lnTo>
                  <a:lnTo>
                    <a:pt x="3" y="11"/>
                  </a:lnTo>
                  <a:lnTo>
                    <a:pt x="3" y="11"/>
                  </a:lnTo>
                  <a:lnTo>
                    <a:pt x="3" y="19"/>
                  </a:lnTo>
                  <a:lnTo>
                    <a:pt x="3" y="19"/>
                  </a:lnTo>
                  <a:lnTo>
                    <a:pt x="0" y="22"/>
                  </a:lnTo>
                  <a:lnTo>
                    <a:pt x="0" y="22"/>
                  </a:lnTo>
                  <a:lnTo>
                    <a:pt x="0" y="22"/>
                  </a:lnTo>
                  <a:lnTo>
                    <a:pt x="0" y="25"/>
                  </a:lnTo>
                  <a:lnTo>
                    <a:pt x="0" y="25"/>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 name="Freeform 99"/>
            <p:cNvSpPr>
              <a:spLocks/>
            </p:cNvSpPr>
            <p:nvPr/>
          </p:nvSpPr>
          <p:spPr bwMode="auto">
            <a:xfrm>
              <a:off x="2193926" y="3840163"/>
              <a:ext cx="149225" cy="146050"/>
            </a:xfrm>
            <a:custGeom>
              <a:avLst/>
              <a:gdLst>
                <a:gd name="T0" fmla="*/ 54 w 94"/>
                <a:gd name="T1" fmla="*/ 11 h 92"/>
                <a:gd name="T2" fmla="*/ 51 w 94"/>
                <a:gd name="T3" fmla="*/ 14 h 92"/>
                <a:gd name="T4" fmla="*/ 46 w 94"/>
                <a:gd name="T5" fmla="*/ 19 h 92"/>
                <a:gd name="T6" fmla="*/ 46 w 94"/>
                <a:gd name="T7" fmla="*/ 22 h 92"/>
                <a:gd name="T8" fmla="*/ 46 w 94"/>
                <a:gd name="T9" fmla="*/ 27 h 92"/>
                <a:gd name="T10" fmla="*/ 57 w 94"/>
                <a:gd name="T11" fmla="*/ 35 h 92"/>
                <a:gd name="T12" fmla="*/ 65 w 94"/>
                <a:gd name="T13" fmla="*/ 49 h 92"/>
                <a:gd name="T14" fmla="*/ 76 w 94"/>
                <a:gd name="T15" fmla="*/ 51 h 92"/>
                <a:gd name="T16" fmla="*/ 76 w 94"/>
                <a:gd name="T17" fmla="*/ 54 h 92"/>
                <a:gd name="T18" fmla="*/ 84 w 94"/>
                <a:gd name="T19" fmla="*/ 59 h 92"/>
                <a:gd name="T20" fmla="*/ 94 w 94"/>
                <a:gd name="T21" fmla="*/ 65 h 92"/>
                <a:gd name="T22" fmla="*/ 94 w 94"/>
                <a:gd name="T23" fmla="*/ 70 h 92"/>
                <a:gd name="T24" fmla="*/ 86 w 94"/>
                <a:gd name="T25" fmla="*/ 68 h 92"/>
                <a:gd name="T26" fmla="*/ 86 w 94"/>
                <a:gd name="T27" fmla="*/ 68 h 92"/>
                <a:gd name="T28" fmla="*/ 84 w 94"/>
                <a:gd name="T29" fmla="*/ 73 h 92"/>
                <a:gd name="T30" fmla="*/ 86 w 94"/>
                <a:gd name="T31" fmla="*/ 76 h 92"/>
                <a:gd name="T32" fmla="*/ 86 w 94"/>
                <a:gd name="T33" fmla="*/ 81 h 92"/>
                <a:gd name="T34" fmla="*/ 84 w 94"/>
                <a:gd name="T35" fmla="*/ 86 h 92"/>
                <a:gd name="T36" fmla="*/ 78 w 94"/>
                <a:gd name="T37" fmla="*/ 92 h 92"/>
                <a:gd name="T38" fmla="*/ 76 w 94"/>
                <a:gd name="T39" fmla="*/ 89 h 92"/>
                <a:gd name="T40" fmla="*/ 78 w 94"/>
                <a:gd name="T41" fmla="*/ 81 h 92"/>
                <a:gd name="T42" fmla="*/ 76 w 94"/>
                <a:gd name="T43" fmla="*/ 73 h 92"/>
                <a:gd name="T44" fmla="*/ 70 w 94"/>
                <a:gd name="T45" fmla="*/ 70 h 92"/>
                <a:gd name="T46" fmla="*/ 67 w 94"/>
                <a:gd name="T47" fmla="*/ 68 h 92"/>
                <a:gd name="T48" fmla="*/ 65 w 94"/>
                <a:gd name="T49" fmla="*/ 65 h 92"/>
                <a:gd name="T50" fmla="*/ 59 w 94"/>
                <a:gd name="T51" fmla="*/ 62 h 92"/>
                <a:gd name="T52" fmla="*/ 51 w 94"/>
                <a:gd name="T53" fmla="*/ 59 h 92"/>
                <a:gd name="T54" fmla="*/ 46 w 94"/>
                <a:gd name="T55" fmla="*/ 51 h 92"/>
                <a:gd name="T56" fmla="*/ 40 w 94"/>
                <a:gd name="T57" fmla="*/ 46 h 92"/>
                <a:gd name="T58" fmla="*/ 38 w 94"/>
                <a:gd name="T59" fmla="*/ 43 h 92"/>
                <a:gd name="T60" fmla="*/ 30 w 94"/>
                <a:gd name="T61" fmla="*/ 38 h 92"/>
                <a:gd name="T62" fmla="*/ 24 w 94"/>
                <a:gd name="T63" fmla="*/ 27 h 92"/>
                <a:gd name="T64" fmla="*/ 14 w 94"/>
                <a:gd name="T65" fmla="*/ 27 h 92"/>
                <a:gd name="T66" fmla="*/ 5 w 94"/>
                <a:gd name="T67" fmla="*/ 33 h 92"/>
                <a:gd name="T68" fmla="*/ 3 w 94"/>
                <a:gd name="T69" fmla="*/ 30 h 92"/>
                <a:gd name="T70" fmla="*/ 0 w 94"/>
                <a:gd name="T71" fmla="*/ 27 h 92"/>
                <a:gd name="T72" fmla="*/ 0 w 94"/>
                <a:gd name="T73" fmla="*/ 19 h 92"/>
                <a:gd name="T74" fmla="*/ 3 w 94"/>
                <a:gd name="T75" fmla="*/ 16 h 92"/>
                <a:gd name="T76" fmla="*/ 0 w 94"/>
                <a:gd name="T77" fmla="*/ 11 h 92"/>
                <a:gd name="T78" fmla="*/ 5 w 94"/>
                <a:gd name="T79" fmla="*/ 11 h 92"/>
                <a:gd name="T80" fmla="*/ 11 w 94"/>
                <a:gd name="T81" fmla="*/ 6 h 92"/>
                <a:gd name="T82" fmla="*/ 14 w 94"/>
                <a:gd name="T83" fmla="*/ 8 h 92"/>
                <a:gd name="T84" fmla="*/ 16 w 94"/>
                <a:gd name="T85" fmla="*/ 8 h 92"/>
                <a:gd name="T86" fmla="*/ 19 w 94"/>
                <a:gd name="T87" fmla="*/ 6 h 92"/>
                <a:gd name="T88" fmla="*/ 24 w 94"/>
                <a:gd name="T89" fmla="*/ 8 h 92"/>
                <a:gd name="T90" fmla="*/ 24 w 94"/>
                <a:gd name="T91" fmla="*/ 6 h 92"/>
                <a:gd name="T92" fmla="*/ 24 w 94"/>
                <a:gd name="T93" fmla="*/ 3 h 92"/>
                <a:gd name="T94" fmla="*/ 32 w 94"/>
                <a:gd name="T95" fmla="*/ 3 h 92"/>
                <a:gd name="T96" fmla="*/ 40 w 94"/>
                <a:gd name="T97" fmla="*/ 0 h 92"/>
                <a:gd name="T98" fmla="*/ 43 w 94"/>
                <a:gd name="T99" fmla="*/ 3 h 92"/>
                <a:gd name="T100" fmla="*/ 49 w 94"/>
                <a:gd name="T101" fmla="*/ 6 h 92"/>
                <a:gd name="T102" fmla="*/ 51 w 94"/>
                <a:gd name="T103" fmla="*/ 8 h 92"/>
                <a:gd name="T104" fmla="*/ 57 w 94"/>
                <a:gd name="T105" fmla="*/ 1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92">
                  <a:moveTo>
                    <a:pt x="57" y="14"/>
                  </a:moveTo>
                  <a:lnTo>
                    <a:pt x="57" y="14"/>
                  </a:lnTo>
                  <a:lnTo>
                    <a:pt x="54" y="14"/>
                  </a:lnTo>
                  <a:lnTo>
                    <a:pt x="54" y="11"/>
                  </a:lnTo>
                  <a:lnTo>
                    <a:pt x="54" y="11"/>
                  </a:lnTo>
                  <a:lnTo>
                    <a:pt x="51" y="14"/>
                  </a:lnTo>
                  <a:lnTo>
                    <a:pt x="51" y="14"/>
                  </a:lnTo>
                  <a:lnTo>
                    <a:pt x="51" y="14"/>
                  </a:lnTo>
                  <a:lnTo>
                    <a:pt x="46" y="16"/>
                  </a:lnTo>
                  <a:lnTo>
                    <a:pt x="46" y="16"/>
                  </a:lnTo>
                  <a:lnTo>
                    <a:pt x="46" y="16"/>
                  </a:lnTo>
                  <a:lnTo>
                    <a:pt x="46" y="19"/>
                  </a:lnTo>
                  <a:lnTo>
                    <a:pt x="46" y="19"/>
                  </a:lnTo>
                  <a:lnTo>
                    <a:pt x="46" y="19"/>
                  </a:lnTo>
                  <a:lnTo>
                    <a:pt x="46" y="22"/>
                  </a:lnTo>
                  <a:lnTo>
                    <a:pt x="46" y="22"/>
                  </a:lnTo>
                  <a:lnTo>
                    <a:pt x="46" y="22"/>
                  </a:lnTo>
                  <a:lnTo>
                    <a:pt x="46" y="24"/>
                  </a:lnTo>
                  <a:lnTo>
                    <a:pt x="46" y="27"/>
                  </a:lnTo>
                  <a:lnTo>
                    <a:pt x="46" y="27"/>
                  </a:lnTo>
                  <a:lnTo>
                    <a:pt x="51" y="30"/>
                  </a:lnTo>
                  <a:lnTo>
                    <a:pt x="51" y="30"/>
                  </a:lnTo>
                  <a:lnTo>
                    <a:pt x="57" y="35"/>
                  </a:lnTo>
                  <a:lnTo>
                    <a:pt x="57" y="35"/>
                  </a:lnTo>
                  <a:lnTo>
                    <a:pt x="62" y="43"/>
                  </a:lnTo>
                  <a:lnTo>
                    <a:pt x="62" y="43"/>
                  </a:lnTo>
                  <a:lnTo>
                    <a:pt x="65" y="49"/>
                  </a:lnTo>
                  <a:lnTo>
                    <a:pt x="65" y="49"/>
                  </a:lnTo>
                  <a:lnTo>
                    <a:pt x="70" y="51"/>
                  </a:lnTo>
                  <a:lnTo>
                    <a:pt x="70" y="51"/>
                  </a:lnTo>
                  <a:lnTo>
                    <a:pt x="76" y="51"/>
                  </a:lnTo>
                  <a:lnTo>
                    <a:pt x="76" y="51"/>
                  </a:lnTo>
                  <a:lnTo>
                    <a:pt x="78" y="51"/>
                  </a:lnTo>
                  <a:lnTo>
                    <a:pt x="78" y="54"/>
                  </a:lnTo>
                  <a:lnTo>
                    <a:pt x="78" y="54"/>
                  </a:lnTo>
                  <a:lnTo>
                    <a:pt x="76" y="54"/>
                  </a:lnTo>
                  <a:lnTo>
                    <a:pt x="78" y="57"/>
                  </a:lnTo>
                  <a:lnTo>
                    <a:pt x="78" y="57"/>
                  </a:lnTo>
                  <a:lnTo>
                    <a:pt x="84" y="59"/>
                  </a:lnTo>
                  <a:lnTo>
                    <a:pt x="84" y="59"/>
                  </a:lnTo>
                  <a:lnTo>
                    <a:pt x="89" y="62"/>
                  </a:lnTo>
                  <a:lnTo>
                    <a:pt x="89" y="62"/>
                  </a:lnTo>
                  <a:lnTo>
                    <a:pt x="94" y="65"/>
                  </a:lnTo>
                  <a:lnTo>
                    <a:pt x="94" y="65"/>
                  </a:lnTo>
                  <a:lnTo>
                    <a:pt x="94" y="70"/>
                  </a:lnTo>
                  <a:lnTo>
                    <a:pt x="94" y="70"/>
                  </a:lnTo>
                  <a:lnTo>
                    <a:pt x="94" y="70"/>
                  </a:lnTo>
                  <a:lnTo>
                    <a:pt x="94" y="70"/>
                  </a:lnTo>
                  <a:lnTo>
                    <a:pt x="94" y="70"/>
                  </a:lnTo>
                  <a:lnTo>
                    <a:pt x="92" y="68"/>
                  </a:lnTo>
                  <a:lnTo>
                    <a:pt x="92" y="68"/>
                  </a:lnTo>
                  <a:lnTo>
                    <a:pt x="86" y="68"/>
                  </a:lnTo>
                  <a:lnTo>
                    <a:pt x="86" y="68"/>
                  </a:lnTo>
                  <a:lnTo>
                    <a:pt x="86" y="65"/>
                  </a:lnTo>
                  <a:lnTo>
                    <a:pt x="86" y="68"/>
                  </a:lnTo>
                  <a:lnTo>
                    <a:pt x="86" y="68"/>
                  </a:lnTo>
                  <a:lnTo>
                    <a:pt x="84" y="70"/>
                  </a:lnTo>
                  <a:lnTo>
                    <a:pt x="84" y="70"/>
                  </a:lnTo>
                  <a:lnTo>
                    <a:pt x="84" y="73"/>
                  </a:lnTo>
                  <a:lnTo>
                    <a:pt x="84" y="73"/>
                  </a:lnTo>
                  <a:lnTo>
                    <a:pt x="84" y="73"/>
                  </a:lnTo>
                  <a:lnTo>
                    <a:pt x="84" y="73"/>
                  </a:lnTo>
                  <a:lnTo>
                    <a:pt x="86" y="76"/>
                  </a:lnTo>
                  <a:lnTo>
                    <a:pt x="86" y="76"/>
                  </a:lnTo>
                  <a:lnTo>
                    <a:pt x="86" y="78"/>
                  </a:lnTo>
                  <a:lnTo>
                    <a:pt x="89" y="78"/>
                  </a:lnTo>
                  <a:lnTo>
                    <a:pt x="89" y="78"/>
                  </a:lnTo>
                  <a:lnTo>
                    <a:pt x="86" y="81"/>
                  </a:lnTo>
                  <a:lnTo>
                    <a:pt x="86" y="81"/>
                  </a:lnTo>
                  <a:lnTo>
                    <a:pt x="86" y="84"/>
                  </a:lnTo>
                  <a:lnTo>
                    <a:pt x="86" y="84"/>
                  </a:lnTo>
                  <a:lnTo>
                    <a:pt x="84" y="86"/>
                  </a:lnTo>
                  <a:lnTo>
                    <a:pt x="81" y="89"/>
                  </a:lnTo>
                  <a:lnTo>
                    <a:pt x="81" y="89"/>
                  </a:lnTo>
                  <a:lnTo>
                    <a:pt x="81" y="92"/>
                  </a:lnTo>
                  <a:lnTo>
                    <a:pt x="78" y="92"/>
                  </a:lnTo>
                  <a:lnTo>
                    <a:pt x="78" y="92"/>
                  </a:lnTo>
                  <a:lnTo>
                    <a:pt x="76" y="92"/>
                  </a:lnTo>
                  <a:lnTo>
                    <a:pt x="76" y="89"/>
                  </a:lnTo>
                  <a:lnTo>
                    <a:pt x="76" y="89"/>
                  </a:lnTo>
                  <a:lnTo>
                    <a:pt x="76" y="86"/>
                  </a:lnTo>
                  <a:lnTo>
                    <a:pt x="78" y="84"/>
                  </a:lnTo>
                  <a:lnTo>
                    <a:pt x="78" y="84"/>
                  </a:lnTo>
                  <a:lnTo>
                    <a:pt x="78" y="81"/>
                  </a:lnTo>
                  <a:lnTo>
                    <a:pt x="78" y="81"/>
                  </a:lnTo>
                  <a:lnTo>
                    <a:pt x="78" y="81"/>
                  </a:lnTo>
                  <a:lnTo>
                    <a:pt x="76" y="73"/>
                  </a:lnTo>
                  <a:lnTo>
                    <a:pt x="76" y="73"/>
                  </a:lnTo>
                  <a:lnTo>
                    <a:pt x="73" y="70"/>
                  </a:lnTo>
                  <a:lnTo>
                    <a:pt x="73" y="70"/>
                  </a:lnTo>
                  <a:lnTo>
                    <a:pt x="73" y="70"/>
                  </a:lnTo>
                  <a:lnTo>
                    <a:pt x="70" y="70"/>
                  </a:lnTo>
                  <a:lnTo>
                    <a:pt x="70" y="70"/>
                  </a:lnTo>
                  <a:lnTo>
                    <a:pt x="70" y="70"/>
                  </a:lnTo>
                  <a:lnTo>
                    <a:pt x="67" y="68"/>
                  </a:lnTo>
                  <a:lnTo>
                    <a:pt x="67" y="68"/>
                  </a:lnTo>
                  <a:lnTo>
                    <a:pt x="67" y="68"/>
                  </a:lnTo>
                  <a:lnTo>
                    <a:pt x="65" y="65"/>
                  </a:lnTo>
                  <a:lnTo>
                    <a:pt x="65" y="65"/>
                  </a:lnTo>
                  <a:lnTo>
                    <a:pt x="65" y="65"/>
                  </a:lnTo>
                  <a:lnTo>
                    <a:pt x="62" y="62"/>
                  </a:lnTo>
                  <a:lnTo>
                    <a:pt x="62" y="62"/>
                  </a:lnTo>
                  <a:lnTo>
                    <a:pt x="62" y="62"/>
                  </a:lnTo>
                  <a:lnTo>
                    <a:pt x="59" y="62"/>
                  </a:lnTo>
                  <a:lnTo>
                    <a:pt x="59" y="62"/>
                  </a:lnTo>
                  <a:lnTo>
                    <a:pt x="57" y="59"/>
                  </a:lnTo>
                  <a:lnTo>
                    <a:pt x="57" y="59"/>
                  </a:lnTo>
                  <a:lnTo>
                    <a:pt x="51" y="59"/>
                  </a:lnTo>
                  <a:lnTo>
                    <a:pt x="51" y="59"/>
                  </a:lnTo>
                  <a:lnTo>
                    <a:pt x="46" y="54"/>
                  </a:lnTo>
                  <a:lnTo>
                    <a:pt x="46" y="54"/>
                  </a:lnTo>
                  <a:lnTo>
                    <a:pt x="46" y="51"/>
                  </a:lnTo>
                  <a:lnTo>
                    <a:pt x="46" y="51"/>
                  </a:lnTo>
                  <a:lnTo>
                    <a:pt x="43" y="49"/>
                  </a:lnTo>
                  <a:lnTo>
                    <a:pt x="43" y="49"/>
                  </a:lnTo>
                  <a:lnTo>
                    <a:pt x="40" y="46"/>
                  </a:lnTo>
                  <a:lnTo>
                    <a:pt x="40" y="46"/>
                  </a:lnTo>
                  <a:lnTo>
                    <a:pt x="40" y="46"/>
                  </a:lnTo>
                  <a:lnTo>
                    <a:pt x="38" y="46"/>
                  </a:lnTo>
                  <a:lnTo>
                    <a:pt x="38" y="43"/>
                  </a:lnTo>
                  <a:lnTo>
                    <a:pt x="38" y="43"/>
                  </a:lnTo>
                  <a:lnTo>
                    <a:pt x="32" y="38"/>
                  </a:lnTo>
                  <a:lnTo>
                    <a:pt x="32" y="38"/>
                  </a:lnTo>
                  <a:lnTo>
                    <a:pt x="30" y="38"/>
                  </a:lnTo>
                  <a:lnTo>
                    <a:pt x="30" y="35"/>
                  </a:lnTo>
                  <a:lnTo>
                    <a:pt x="30" y="35"/>
                  </a:lnTo>
                  <a:lnTo>
                    <a:pt x="27" y="33"/>
                  </a:lnTo>
                  <a:lnTo>
                    <a:pt x="24" y="27"/>
                  </a:lnTo>
                  <a:lnTo>
                    <a:pt x="24" y="27"/>
                  </a:lnTo>
                  <a:lnTo>
                    <a:pt x="16" y="27"/>
                  </a:lnTo>
                  <a:lnTo>
                    <a:pt x="14" y="27"/>
                  </a:lnTo>
                  <a:lnTo>
                    <a:pt x="14" y="27"/>
                  </a:lnTo>
                  <a:lnTo>
                    <a:pt x="5" y="33"/>
                  </a:lnTo>
                  <a:lnTo>
                    <a:pt x="5" y="33"/>
                  </a:lnTo>
                  <a:lnTo>
                    <a:pt x="5" y="33"/>
                  </a:lnTo>
                  <a:lnTo>
                    <a:pt x="5" y="33"/>
                  </a:lnTo>
                  <a:lnTo>
                    <a:pt x="5" y="30"/>
                  </a:lnTo>
                  <a:lnTo>
                    <a:pt x="5" y="30"/>
                  </a:lnTo>
                  <a:lnTo>
                    <a:pt x="5" y="30"/>
                  </a:lnTo>
                  <a:lnTo>
                    <a:pt x="3" y="30"/>
                  </a:lnTo>
                  <a:lnTo>
                    <a:pt x="3" y="30"/>
                  </a:lnTo>
                  <a:lnTo>
                    <a:pt x="0" y="27"/>
                  </a:lnTo>
                  <a:lnTo>
                    <a:pt x="0" y="27"/>
                  </a:lnTo>
                  <a:lnTo>
                    <a:pt x="0" y="27"/>
                  </a:lnTo>
                  <a:lnTo>
                    <a:pt x="0" y="24"/>
                  </a:lnTo>
                  <a:lnTo>
                    <a:pt x="0" y="22"/>
                  </a:lnTo>
                  <a:lnTo>
                    <a:pt x="0" y="22"/>
                  </a:lnTo>
                  <a:lnTo>
                    <a:pt x="0" y="19"/>
                  </a:lnTo>
                  <a:lnTo>
                    <a:pt x="0" y="19"/>
                  </a:lnTo>
                  <a:lnTo>
                    <a:pt x="0" y="19"/>
                  </a:lnTo>
                  <a:lnTo>
                    <a:pt x="3" y="16"/>
                  </a:lnTo>
                  <a:lnTo>
                    <a:pt x="3" y="16"/>
                  </a:lnTo>
                  <a:lnTo>
                    <a:pt x="0" y="16"/>
                  </a:lnTo>
                  <a:lnTo>
                    <a:pt x="0" y="14"/>
                  </a:lnTo>
                  <a:lnTo>
                    <a:pt x="0" y="14"/>
                  </a:lnTo>
                  <a:lnTo>
                    <a:pt x="0" y="11"/>
                  </a:lnTo>
                  <a:lnTo>
                    <a:pt x="0" y="11"/>
                  </a:lnTo>
                  <a:lnTo>
                    <a:pt x="3" y="11"/>
                  </a:lnTo>
                  <a:lnTo>
                    <a:pt x="3" y="11"/>
                  </a:lnTo>
                  <a:lnTo>
                    <a:pt x="5" y="11"/>
                  </a:lnTo>
                  <a:lnTo>
                    <a:pt x="8" y="11"/>
                  </a:lnTo>
                  <a:lnTo>
                    <a:pt x="8" y="11"/>
                  </a:lnTo>
                  <a:lnTo>
                    <a:pt x="11" y="6"/>
                  </a:lnTo>
                  <a:lnTo>
                    <a:pt x="11" y="6"/>
                  </a:lnTo>
                  <a:lnTo>
                    <a:pt x="11" y="6"/>
                  </a:lnTo>
                  <a:lnTo>
                    <a:pt x="11" y="8"/>
                  </a:lnTo>
                  <a:lnTo>
                    <a:pt x="11" y="8"/>
                  </a:lnTo>
                  <a:lnTo>
                    <a:pt x="14" y="8"/>
                  </a:lnTo>
                  <a:lnTo>
                    <a:pt x="16" y="11"/>
                  </a:lnTo>
                  <a:lnTo>
                    <a:pt x="16" y="11"/>
                  </a:lnTo>
                  <a:lnTo>
                    <a:pt x="16" y="11"/>
                  </a:lnTo>
                  <a:lnTo>
                    <a:pt x="16" y="8"/>
                  </a:lnTo>
                  <a:lnTo>
                    <a:pt x="16" y="8"/>
                  </a:lnTo>
                  <a:lnTo>
                    <a:pt x="19" y="6"/>
                  </a:lnTo>
                  <a:lnTo>
                    <a:pt x="19" y="6"/>
                  </a:lnTo>
                  <a:lnTo>
                    <a:pt x="19" y="6"/>
                  </a:lnTo>
                  <a:lnTo>
                    <a:pt x="22" y="6"/>
                  </a:lnTo>
                  <a:lnTo>
                    <a:pt x="22" y="6"/>
                  </a:lnTo>
                  <a:lnTo>
                    <a:pt x="24" y="8"/>
                  </a:lnTo>
                  <a:lnTo>
                    <a:pt x="24" y="8"/>
                  </a:lnTo>
                  <a:lnTo>
                    <a:pt x="24" y="6"/>
                  </a:lnTo>
                  <a:lnTo>
                    <a:pt x="24" y="6"/>
                  </a:lnTo>
                  <a:lnTo>
                    <a:pt x="24" y="6"/>
                  </a:lnTo>
                  <a:lnTo>
                    <a:pt x="24" y="6"/>
                  </a:lnTo>
                  <a:lnTo>
                    <a:pt x="24" y="6"/>
                  </a:lnTo>
                  <a:lnTo>
                    <a:pt x="24" y="6"/>
                  </a:lnTo>
                  <a:lnTo>
                    <a:pt x="24" y="3"/>
                  </a:lnTo>
                  <a:lnTo>
                    <a:pt x="24" y="3"/>
                  </a:lnTo>
                  <a:lnTo>
                    <a:pt x="30" y="3"/>
                  </a:lnTo>
                  <a:lnTo>
                    <a:pt x="30" y="3"/>
                  </a:lnTo>
                  <a:lnTo>
                    <a:pt x="30" y="3"/>
                  </a:lnTo>
                  <a:lnTo>
                    <a:pt x="32" y="3"/>
                  </a:lnTo>
                  <a:lnTo>
                    <a:pt x="32" y="3"/>
                  </a:lnTo>
                  <a:lnTo>
                    <a:pt x="38" y="0"/>
                  </a:lnTo>
                  <a:lnTo>
                    <a:pt x="38" y="0"/>
                  </a:lnTo>
                  <a:lnTo>
                    <a:pt x="40" y="0"/>
                  </a:lnTo>
                  <a:lnTo>
                    <a:pt x="40" y="3"/>
                  </a:lnTo>
                  <a:lnTo>
                    <a:pt x="40" y="3"/>
                  </a:lnTo>
                  <a:lnTo>
                    <a:pt x="40" y="3"/>
                  </a:lnTo>
                  <a:lnTo>
                    <a:pt x="43" y="3"/>
                  </a:lnTo>
                  <a:lnTo>
                    <a:pt x="43" y="3"/>
                  </a:lnTo>
                  <a:lnTo>
                    <a:pt x="46" y="6"/>
                  </a:lnTo>
                  <a:lnTo>
                    <a:pt x="46" y="6"/>
                  </a:lnTo>
                  <a:lnTo>
                    <a:pt x="49" y="6"/>
                  </a:lnTo>
                  <a:lnTo>
                    <a:pt x="51" y="6"/>
                  </a:lnTo>
                  <a:lnTo>
                    <a:pt x="51" y="6"/>
                  </a:lnTo>
                  <a:lnTo>
                    <a:pt x="51" y="8"/>
                  </a:lnTo>
                  <a:lnTo>
                    <a:pt x="51" y="8"/>
                  </a:lnTo>
                  <a:lnTo>
                    <a:pt x="51" y="8"/>
                  </a:lnTo>
                  <a:lnTo>
                    <a:pt x="54" y="11"/>
                  </a:lnTo>
                  <a:lnTo>
                    <a:pt x="57" y="11"/>
                  </a:lnTo>
                  <a:lnTo>
                    <a:pt x="57" y="14"/>
                  </a:lnTo>
                  <a:lnTo>
                    <a:pt x="57" y="14"/>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 name="Freeform 100"/>
            <p:cNvSpPr>
              <a:spLocks/>
            </p:cNvSpPr>
            <p:nvPr/>
          </p:nvSpPr>
          <p:spPr bwMode="auto">
            <a:xfrm>
              <a:off x="2274889" y="3840163"/>
              <a:ext cx="133350" cy="98425"/>
            </a:xfrm>
            <a:custGeom>
              <a:avLst/>
              <a:gdLst>
                <a:gd name="T0" fmla="*/ 49 w 84"/>
                <a:gd name="T1" fmla="*/ 46 h 62"/>
                <a:gd name="T2" fmla="*/ 43 w 84"/>
                <a:gd name="T3" fmla="*/ 43 h 62"/>
                <a:gd name="T4" fmla="*/ 46 w 84"/>
                <a:gd name="T5" fmla="*/ 43 h 62"/>
                <a:gd name="T6" fmla="*/ 41 w 84"/>
                <a:gd name="T7" fmla="*/ 43 h 62"/>
                <a:gd name="T8" fmla="*/ 35 w 84"/>
                <a:gd name="T9" fmla="*/ 41 h 62"/>
                <a:gd name="T10" fmla="*/ 35 w 84"/>
                <a:gd name="T11" fmla="*/ 41 h 62"/>
                <a:gd name="T12" fmla="*/ 30 w 84"/>
                <a:gd name="T13" fmla="*/ 35 h 62"/>
                <a:gd name="T14" fmla="*/ 22 w 84"/>
                <a:gd name="T15" fmla="*/ 33 h 62"/>
                <a:gd name="T16" fmla="*/ 19 w 84"/>
                <a:gd name="T17" fmla="*/ 27 h 62"/>
                <a:gd name="T18" fmla="*/ 16 w 84"/>
                <a:gd name="T19" fmla="*/ 27 h 62"/>
                <a:gd name="T20" fmla="*/ 11 w 84"/>
                <a:gd name="T21" fmla="*/ 22 h 62"/>
                <a:gd name="T22" fmla="*/ 11 w 84"/>
                <a:gd name="T23" fmla="*/ 16 h 62"/>
                <a:gd name="T24" fmla="*/ 8 w 84"/>
                <a:gd name="T25" fmla="*/ 22 h 62"/>
                <a:gd name="T26" fmla="*/ 6 w 84"/>
                <a:gd name="T27" fmla="*/ 22 h 62"/>
                <a:gd name="T28" fmla="*/ 6 w 84"/>
                <a:gd name="T29" fmla="*/ 16 h 62"/>
                <a:gd name="T30" fmla="*/ 6 w 84"/>
                <a:gd name="T31" fmla="*/ 14 h 62"/>
                <a:gd name="T32" fmla="*/ 0 w 84"/>
                <a:gd name="T33" fmla="*/ 8 h 62"/>
                <a:gd name="T34" fmla="*/ 0 w 84"/>
                <a:gd name="T35" fmla="*/ 6 h 62"/>
                <a:gd name="T36" fmla="*/ 8 w 84"/>
                <a:gd name="T37" fmla="*/ 6 h 62"/>
                <a:gd name="T38" fmla="*/ 14 w 84"/>
                <a:gd name="T39" fmla="*/ 3 h 62"/>
                <a:gd name="T40" fmla="*/ 16 w 84"/>
                <a:gd name="T41" fmla="*/ 0 h 62"/>
                <a:gd name="T42" fmla="*/ 22 w 84"/>
                <a:gd name="T43" fmla="*/ 3 h 62"/>
                <a:gd name="T44" fmla="*/ 25 w 84"/>
                <a:gd name="T45" fmla="*/ 3 h 62"/>
                <a:gd name="T46" fmla="*/ 27 w 84"/>
                <a:gd name="T47" fmla="*/ 6 h 62"/>
                <a:gd name="T48" fmla="*/ 30 w 84"/>
                <a:gd name="T49" fmla="*/ 8 h 62"/>
                <a:gd name="T50" fmla="*/ 38 w 84"/>
                <a:gd name="T51" fmla="*/ 14 h 62"/>
                <a:gd name="T52" fmla="*/ 41 w 84"/>
                <a:gd name="T53" fmla="*/ 8 h 62"/>
                <a:gd name="T54" fmla="*/ 49 w 84"/>
                <a:gd name="T55" fmla="*/ 8 h 62"/>
                <a:gd name="T56" fmla="*/ 52 w 84"/>
                <a:gd name="T57" fmla="*/ 8 h 62"/>
                <a:gd name="T58" fmla="*/ 57 w 84"/>
                <a:gd name="T59" fmla="*/ 8 h 62"/>
                <a:gd name="T60" fmla="*/ 60 w 84"/>
                <a:gd name="T61" fmla="*/ 14 h 62"/>
                <a:gd name="T62" fmla="*/ 65 w 84"/>
                <a:gd name="T63" fmla="*/ 19 h 62"/>
                <a:gd name="T64" fmla="*/ 65 w 84"/>
                <a:gd name="T65" fmla="*/ 22 h 62"/>
                <a:gd name="T66" fmla="*/ 68 w 84"/>
                <a:gd name="T67" fmla="*/ 22 h 62"/>
                <a:gd name="T68" fmla="*/ 70 w 84"/>
                <a:gd name="T69" fmla="*/ 27 h 62"/>
                <a:gd name="T70" fmla="*/ 76 w 84"/>
                <a:gd name="T71" fmla="*/ 24 h 62"/>
                <a:gd name="T72" fmla="*/ 76 w 84"/>
                <a:gd name="T73" fmla="*/ 30 h 62"/>
                <a:gd name="T74" fmla="*/ 76 w 84"/>
                <a:gd name="T75" fmla="*/ 33 h 62"/>
                <a:gd name="T76" fmla="*/ 76 w 84"/>
                <a:gd name="T77" fmla="*/ 38 h 62"/>
                <a:gd name="T78" fmla="*/ 76 w 84"/>
                <a:gd name="T79" fmla="*/ 41 h 62"/>
                <a:gd name="T80" fmla="*/ 76 w 84"/>
                <a:gd name="T81" fmla="*/ 43 h 62"/>
                <a:gd name="T82" fmla="*/ 79 w 84"/>
                <a:gd name="T83" fmla="*/ 46 h 62"/>
                <a:gd name="T84" fmla="*/ 84 w 84"/>
                <a:gd name="T85" fmla="*/ 54 h 62"/>
                <a:gd name="T86" fmla="*/ 81 w 84"/>
                <a:gd name="T87" fmla="*/ 59 h 62"/>
                <a:gd name="T88" fmla="*/ 79 w 84"/>
                <a:gd name="T89" fmla="*/ 57 h 62"/>
                <a:gd name="T90" fmla="*/ 73 w 84"/>
                <a:gd name="T91" fmla="*/ 59 h 62"/>
                <a:gd name="T92" fmla="*/ 68 w 84"/>
                <a:gd name="T93" fmla="*/ 62 h 62"/>
                <a:gd name="T94" fmla="*/ 65 w 84"/>
                <a:gd name="T95" fmla="*/ 59 h 62"/>
                <a:gd name="T96" fmla="*/ 60 w 84"/>
                <a:gd name="T97" fmla="*/ 51 h 62"/>
                <a:gd name="T98" fmla="*/ 57 w 84"/>
                <a:gd name="T99" fmla="*/ 49 h 62"/>
                <a:gd name="T100" fmla="*/ 52 w 84"/>
                <a:gd name="T101" fmla="*/ 46 h 62"/>
                <a:gd name="T102" fmla="*/ 52 w 84"/>
                <a:gd name="T103"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 h="62">
                  <a:moveTo>
                    <a:pt x="52" y="49"/>
                  </a:moveTo>
                  <a:lnTo>
                    <a:pt x="52" y="49"/>
                  </a:lnTo>
                  <a:lnTo>
                    <a:pt x="49" y="46"/>
                  </a:lnTo>
                  <a:lnTo>
                    <a:pt x="49" y="46"/>
                  </a:lnTo>
                  <a:lnTo>
                    <a:pt x="43" y="43"/>
                  </a:lnTo>
                  <a:lnTo>
                    <a:pt x="43" y="43"/>
                  </a:lnTo>
                  <a:lnTo>
                    <a:pt x="43" y="43"/>
                  </a:lnTo>
                  <a:lnTo>
                    <a:pt x="46" y="43"/>
                  </a:lnTo>
                  <a:lnTo>
                    <a:pt x="46" y="43"/>
                  </a:lnTo>
                  <a:lnTo>
                    <a:pt x="43" y="43"/>
                  </a:lnTo>
                  <a:lnTo>
                    <a:pt x="43" y="43"/>
                  </a:lnTo>
                  <a:lnTo>
                    <a:pt x="41" y="43"/>
                  </a:lnTo>
                  <a:lnTo>
                    <a:pt x="41" y="43"/>
                  </a:lnTo>
                  <a:lnTo>
                    <a:pt x="35" y="41"/>
                  </a:lnTo>
                  <a:lnTo>
                    <a:pt x="35" y="41"/>
                  </a:lnTo>
                  <a:lnTo>
                    <a:pt x="35" y="41"/>
                  </a:lnTo>
                  <a:lnTo>
                    <a:pt x="35" y="41"/>
                  </a:lnTo>
                  <a:lnTo>
                    <a:pt x="35" y="41"/>
                  </a:lnTo>
                  <a:lnTo>
                    <a:pt x="30" y="35"/>
                  </a:lnTo>
                  <a:lnTo>
                    <a:pt x="30" y="35"/>
                  </a:lnTo>
                  <a:lnTo>
                    <a:pt x="30" y="35"/>
                  </a:lnTo>
                  <a:lnTo>
                    <a:pt x="27" y="35"/>
                  </a:lnTo>
                  <a:lnTo>
                    <a:pt x="27" y="35"/>
                  </a:lnTo>
                  <a:lnTo>
                    <a:pt x="22" y="33"/>
                  </a:lnTo>
                  <a:lnTo>
                    <a:pt x="22" y="33"/>
                  </a:lnTo>
                  <a:lnTo>
                    <a:pt x="16" y="30"/>
                  </a:lnTo>
                  <a:lnTo>
                    <a:pt x="19" y="27"/>
                  </a:lnTo>
                  <a:lnTo>
                    <a:pt x="19" y="27"/>
                  </a:lnTo>
                  <a:lnTo>
                    <a:pt x="19" y="27"/>
                  </a:lnTo>
                  <a:lnTo>
                    <a:pt x="16" y="27"/>
                  </a:lnTo>
                  <a:lnTo>
                    <a:pt x="16" y="27"/>
                  </a:lnTo>
                  <a:lnTo>
                    <a:pt x="14" y="24"/>
                  </a:lnTo>
                  <a:lnTo>
                    <a:pt x="11" y="22"/>
                  </a:lnTo>
                  <a:lnTo>
                    <a:pt x="11" y="22"/>
                  </a:lnTo>
                  <a:lnTo>
                    <a:pt x="11" y="19"/>
                  </a:lnTo>
                  <a:lnTo>
                    <a:pt x="11" y="16"/>
                  </a:lnTo>
                  <a:lnTo>
                    <a:pt x="11" y="16"/>
                  </a:lnTo>
                  <a:lnTo>
                    <a:pt x="8" y="22"/>
                  </a:lnTo>
                  <a:lnTo>
                    <a:pt x="8" y="22"/>
                  </a:lnTo>
                  <a:lnTo>
                    <a:pt x="8" y="22"/>
                  </a:lnTo>
                  <a:lnTo>
                    <a:pt x="6" y="22"/>
                  </a:lnTo>
                  <a:lnTo>
                    <a:pt x="6" y="22"/>
                  </a:lnTo>
                  <a:lnTo>
                    <a:pt x="6" y="16"/>
                  </a:lnTo>
                  <a:lnTo>
                    <a:pt x="6" y="16"/>
                  </a:lnTo>
                  <a:lnTo>
                    <a:pt x="6" y="16"/>
                  </a:lnTo>
                  <a:lnTo>
                    <a:pt x="6" y="14"/>
                  </a:lnTo>
                  <a:lnTo>
                    <a:pt x="6" y="14"/>
                  </a:lnTo>
                  <a:lnTo>
                    <a:pt x="6" y="14"/>
                  </a:lnTo>
                  <a:lnTo>
                    <a:pt x="6" y="11"/>
                  </a:lnTo>
                  <a:lnTo>
                    <a:pt x="3" y="11"/>
                  </a:lnTo>
                  <a:lnTo>
                    <a:pt x="0" y="8"/>
                  </a:lnTo>
                  <a:lnTo>
                    <a:pt x="0" y="8"/>
                  </a:lnTo>
                  <a:lnTo>
                    <a:pt x="0" y="8"/>
                  </a:lnTo>
                  <a:lnTo>
                    <a:pt x="0" y="6"/>
                  </a:lnTo>
                  <a:lnTo>
                    <a:pt x="0" y="6"/>
                  </a:lnTo>
                  <a:lnTo>
                    <a:pt x="8" y="6"/>
                  </a:lnTo>
                  <a:lnTo>
                    <a:pt x="8" y="6"/>
                  </a:lnTo>
                  <a:lnTo>
                    <a:pt x="11" y="3"/>
                  </a:lnTo>
                  <a:lnTo>
                    <a:pt x="14" y="3"/>
                  </a:lnTo>
                  <a:lnTo>
                    <a:pt x="14" y="3"/>
                  </a:lnTo>
                  <a:lnTo>
                    <a:pt x="16" y="3"/>
                  </a:lnTo>
                  <a:lnTo>
                    <a:pt x="16" y="3"/>
                  </a:lnTo>
                  <a:lnTo>
                    <a:pt x="16" y="0"/>
                  </a:lnTo>
                  <a:lnTo>
                    <a:pt x="19" y="3"/>
                  </a:lnTo>
                  <a:lnTo>
                    <a:pt x="19" y="3"/>
                  </a:lnTo>
                  <a:lnTo>
                    <a:pt x="22" y="3"/>
                  </a:lnTo>
                  <a:lnTo>
                    <a:pt x="22" y="3"/>
                  </a:lnTo>
                  <a:lnTo>
                    <a:pt x="22" y="3"/>
                  </a:lnTo>
                  <a:lnTo>
                    <a:pt x="25" y="3"/>
                  </a:lnTo>
                  <a:lnTo>
                    <a:pt x="25" y="3"/>
                  </a:lnTo>
                  <a:lnTo>
                    <a:pt x="25" y="3"/>
                  </a:lnTo>
                  <a:lnTo>
                    <a:pt x="27" y="6"/>
                  </a:lnTo>
                  <a:lnTo>
                    <a:pt x="27" y="6"/>
                  </a:lnTo>
                  <a:lnTo>
                    <a:pt x="30" y="8"/>
                  </a:lnTo>
                  <a:lnTo>
                    <a:pt x="30" y="8"/>
                  </a:lnTo>
                  <a:lnTo>
                    <a:pt x="35" y="11"/>
                  </a:lnTo>
                  <a:lnTo>
                    <a:pt x="35" y="11"/>
                  </a:lnTo>
                  <a:lnTo>
                    <a:pt x="38" y="14"/>
                  </a:lnTo>
                  <a:lnTo>
                    <a:pt x="38" y="11"/>
                  </a:lnTo>
                  <a:lnTo>
                    <a:pt x="38" y="11"/>
                  </a:lnTo>
                  <a:lnTo>
                    <a:pt x="41" y="8"/>
                  </a:lnTo>
                  <a:lnTo>
                    <a:pt x="41" y="8"/>
                  </a:lnTo>
                  <a:lnTo>
                    <a:pt x="46" y="8"/>
                  </a:lnTo>
                  <a:lnTo>
                    <a:pt x="49" y="8"/>
                  </a:lnTo>
                  <a:lnTo>
                    <a:pt x="49" y="8"/>
                  </a:lnTo>
                  <a:lnTo>
                    <a:pt x="49" y="8"/>
                  </a:lnTo>
                  <a:lnTo>
                    <a:pt x="52" y="8"/>
                  </a:lnTo>
                  <a:lnTo>
                    <a:pt x="52" y="8"/>
                  </a:lnTo>
                  <a:lnTo>
                    <a:pt x="57" y="8"/>
                  </a:lnTo>
                  <a:lnTo>
                    <a:pt x="57" y="8"/>
                  </a:lnTo>
                  <a:lnTo>
                    <a:pt x="57" y="11"/>
                  </a:lnTo>
                  <a:lnTo>
                    <a:pt x="60" y="14"/>
                  </a:lnTo>
                  <a:lnTo>
                    <a:pt x="60" y="14"/>
                  </a:lnTo>
                  <a:lnTo>
                    <a:pt x="62" y="16"/>
                  </a:lnTo>
                  <a:lnTo>
                    <a:pt x="62" y="16"/>
                  </a:lnTo>
                  <a:lnTo>
                    <a:pt x="65" y="19"/>
                  </a:lnTo>
                  <a:lnTo>
                    <a:pt x="65" y="19"/>
                  </a:lnTo>
                  <a:lnTo>
                    <a:pt x="65" y="19"/>
                  </a:lnTo>
                  <a:lnTo>
                    <a:pt x="65" y="22"/>
                  </a:lnTo>
                  <a:lnTo>
                    <a:pt x="65" y="22"/>
                  </a:lnTo>
                  <a:lnTo>
                    <a:pt x="65" y="22"/>
                  </a:lnTo>
                  <a:lnTo>
                    <a:pt x="68" y="22"/>
                  </a:lnTo>
                  <a:lnTo>
                    <a:pt x="68" y="22"/>
                  </a:lnTo>
                  <a:lnTo>
                    <a:pt x="70" y="27"/>
                  </a:lnTo>
                  <a:lnTo>
                    <a:pt x="70" y="27"/>
                  </a:lnTo>
                  <a:lnTo>
                    <a:pt x="73" y="24"/>
                  </a:lnTo>
                  <a:lnTo>
                    <a:pt x="76" y="24"/>
                  </a:lnTo>
                  <a:lnTo>
                    <a:pt x="76" y="24"/>
                  </a:lnTo>
                  <a:lnTo>
                    <a:pt x="73" y="27"/>
                  </a:lnTo>
                  <a:lnTo>
                    <a:pt x="73" y="27"/>
                  </a:lnTo>
                  <a:lnTo>
                    <a:pt x="76" y="30"/>
                  </a:lnTo>
                  <a:lnTo>
                    <a:pt x="76" y="30"/>
                  </a:lnTo>
                  <a:lnTo>
                    <a:pt x="76" y="30"/>
                  </a:lnTo>
                  <a:lnTo>
                    <a:pt x="76" y="33"/>
                  </a:lnTo>
                  <a:lnTo>
                    <a:pt x="76" y="33"/>
                  </a:lnTo>
                  <a:lnTo>
                    <a:pt x="76" y="38"/>
                  </a:lnTo>
                  <a:lnTo>
                    <a:pt x="76" y="38"/>
                  </a:lnTo>
                  <a:lnTo>
                    <a:pt x="79" y="41"/>
                  </a:lnTo>
                  <a:lnTo>
                    <a:pt x="76" y="41"/>
                  </a:lnTo>
                  <a:lnTo>
                    <a:pt x="76" y="41"/>
                  </a:lnTo>
                  <a:lnTo>
                    <a:pt x="76" y="43"/>
                  </a:lnTo>
                  <a:lnTo>
                    <a:pt x="76" y="43"/>
                  </a:lnTo>
                  <a:lnTo>
                    <a:pt x="76" y="43"/>
                  </a:lnTo>
                  <a:lnTo>
                    <a:pt x="76" y="46"/>
                  </a:lnTo>
                  <a:lnTo>
                    <a:pt x="79" y="46"/>
                  </a:lnTo>
                  <a:lnTo>
                    <a:pt x="79" y="46"/>
                  </a:lnTo>
                  <a:lnTo>
                    <a:pt x="81" y="51"/>
                  </a:lnTo>
                  <a:lnTo>
                    <a:pt x="84" y="54"/>
                  </a:lnTo>
                  <a:lnTo>
                    <a:pt x="84" y="54"/>
                  </a:lnTo>
                  <a:lnTo>
                    <a:pt x="81" y="57"/>
                  </a:lnTo>
                  <a:lnTo>
                    <a:pt x="81" y="57"/>
                  </a:lnTo>
                  <a:lnTo>
                    <a:pt x="81" y="59"/>
                  </a:lnTo>
                  <a:lnTo>
                    <a:pt x="79" y="57"/>
                  </a:lnTo>
                  <a:lnTo>
                    <a:pt x="79" y="57"/>
                  </a:lnTo>
                  <a:lnTo>
                    <a:pt x="79" y="57"/>
                  </a:lnTo>
                  <a:lnTo>
                    <a:pt x="76" y="59"/>
                  </a:lnTo>
                  <a:lnTo>
                    <a:pt x="76" y="59"/>
                  </a:lnTo>
                  <a:lnTo>
                    <a:pt x="73" y="59"/>
                  </a:lnTo>
                  <a:lnTo>
                    <a:pt x="70" y="62"/>
                  </a:lnTo>
                  <a:lnTo>
                    <a:pt x="70" y="62"/>
                  </a:lnTo>
                  <a:lnTo>
                    <a:pt x="68" y="62"/>
                  </a:lnTo>
                  <a:lnTo>
                    <a:pt x="65" y="62"/>
                  </a:lnTo>
                  <a:lnTo>
                    <a:pt x="65" y="62"/>
                  </a:lnTo>
                  <a:lnTo>
                    <a:pt x="65" y="59"/>
                  </a:lnTo>
                  <a:lnTo>
                    <a:pt x="62" y="57"/>
                  </a:lnTo>
                  <a:lnTo>
                    <a:pt x="62" y="57"/>
                  </a:lnTo>
                  <a:lnTo>
                    <a:pt x="60" y="51"/>
                  </a:lnTo>
                  <a:lnTo>
                    <a:pt x="60" y="51"/>
                  </a:lnTo>
                  <a:lnTo>
                    <a:pt x="57" y="49"/>
                  </a:lnTo>
                  <a:lnTo>
                    <a:pt x="57" y="49"/>
                  </a:lnTo>
                  <a:lnTo>
                    <a:pt x="52" y="46"/>
                  </a:lnTo>
                  <a:lnTo>
                    <a:pt x="52" y="46"/>
                  </a:lnTo>
                  <a:lnTo>
                    <a:pt x="52" y="46"/>
                  </a:lnTo>
                  <a:lnTo>
                    <a:pt x="52" y="49"/>
                  </a:lnTo>
                  <a:lnTo>
                    <a:pt x="52" y="49"/>
                  </a:lnTo>
                  <a:lnTo>
                    <a:pt x="52" y="49"/>
                  </a:lnTo>
                  <a:lnTo>
                    <a:pt x="52" y="49"/>
                  </a:lnTo>
                  <a:lnTo>
                    <a:pt x="52" y="49"/>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8" name="Freeform 101"/>
            <p:cNvSpPr>
              <a:spLocks/>
            </p:cNvSpPr>
            <p:nvPr/>
          </p:nvSpPr>
          <p:spPr bwMode="auto">
            <a:xfrm>
              <a:off x="2271714" y="3724275"/>
              <a:ext cx="128588" cy="82550"/>
            </a:xfrm>
            <a:custGeom>
              <a:avLst/>
              <a:gdLst>
                <a:gd name="T0" fmla="*/ 8 w 81"/>
                <a:gd name="T1" fmla="*/ 33 h 52"/>
                <a:gd name="T2" fmla="*/ 8 w 81"/>
                <a:gd name="T3" fmla="*/ 25 h 52"/>
                <a:gd name="T4" fmla="*/ 5 w 81"/>
                <a:gd name="T5" fmla="*/ 19 h 52"/>
                <a:gd name="T6" fmla="*/ 0 w 81"/>
                <a:gd name="T7" fmla="*/ 17 h 52"/>
                <a:gd name="T8" fmla="*/ 2 w 81"/>
                <a:gd name="T9" fmla="*/ 11 h 52"/>
                <a:gd name="T10" fmla="*/ 5 w 81"/>
                <a:gd name="T11" fmla="*/ 8 h 52"/>
                <a:gd name="T12" fmla="*/ 8 w 81"/>
                <a:gd name="T13" fmla="*/ 6 h 52"/>
                <a:gd name="T14" fmla="*/ 16 w 81"/>
                <a:gd name="T15" fmla="*/ 3 h 52"/>
                <a:gd name="T16" fmla="*/ 21 w 81"/>
                <a:gd name="T17" fmla="*/ 3 h 52"/>
                <a:gd name="T18" fmla="*/ 37 w 81"/>
                <a:gd name="T19" fmla="*/ 0 h 52"/>
                <a:gd name="T20" fmla="*/ 40 w 81"/>
                <a:gd name="T21" fmla="*/ 3 h 52"/>
                <a:gd name="T22" fmla="*/ 37 w 81"/>
                <a:gd name="T23" fmla="*/ 0 h 52"/>
                <a:gd name="T24" fmla="*/ 37 w 81"/>
                <a:gd name="T25" fmla="*/ 6 h 52"/>
                <a:gd name="T26" fmla="*/ 43 w 81"/>
                <a:gd name="T27" fmla="*/ 6 h 52"/>
                <a:gd name="T28" fmla="*/ 43 w 81"/>
                <a:gd name="T29" fmla="*/ 3 h 52"/>
                <a:gd name="T30" fmla="*/ 43 w 81"/>
                <a:gd name="T31" fmla="*/ 6 h 52"/>
                <a:gd name="T32" fmla="*/ 45 w 81"/>
                <a:gd name="T33" fmla="*/ 3 h 52"/>
                <a:gd name="T34" fmla="*/ 56 w 81"/>
                <a:gd name="T35" fmla="*/ 6 h 52"/>
                <a:gd name="T36" fmla="*/ 59 w 81"/>
                <a:gd name="T37" fmla="*/ 3 h 52"/>
                <a:gd name="T38" fmla="*/ 64 w 81"/>
                <a:gd name="T39" fmla="*/ 3 h 52"/>
                <a:gd name="T40" fmla="*/ 67 w 81"/>
                <a:gd name="T41" fmla="*/ 3 h 52"/>
                <a:gd name="T42" fmla="*/ 70 w 81"/>
                <a:gd name="T43" fmla="*/ 8 h 52"/>
                <a:gd name="T44" fmla="*/ 72 w 81"/>
                <a:gd name="T45" fmla="*/ 11 h 52"/>
                <a:gd name="T46" fmla="*/ 72 w 81"/>
                <a:gd name="T47" fmla="*/ 19 h 52"/>
                <a:gd name="T48" fmla="*/ 70 w 81"/>
                <a:gd name="T49" fmla="*/ 22 h 52"/>
                <a:gd name="T50" fmla="*/ 75 w 81"/>
                <a:gd name="T51" fmla="*/ 33 h 52"/>
                <a:gd name="T52" fmla="*/ 81 w 81"/>
                <a:gd name="T53" fmla="*/ 35 h 52"/>
                <a:gd name="T54" fmla="*/ 78 w 81"/>
                <a:gd name="T55" fmla="*/ 38 h 52"/>
                <a:gd name="T56" fmla="*/ 75 w 81"/>
                <a:gd name="T57" fmla="*/ 41 h 52"/>
                <a:gd name="T58" fmla="*/ 72 w 81"/>
                <a:gd name="T59" fmla="*/ 49 h 52"/>
                <a:gd name="T60" fmla="*/ 70 w 81"/>
                <a:gd name="T61" fmla="*/ 52 h 52"/>
                <a:gd name="T62" fmla="*/ 59 w 81"/>
                <a:gd name="T63" fmla="*/ 46 h 52"/>
                <a:gd name="T64" fmla="*/ 56 w 81"/>
                <a:gd name="T65" fmla="*/ 49 h 52"/>
                <a:gd name="T66" fmla="*/ 51 w 81"/>
                <a:gd name="T67" fmla="*/ 49 h 52"/>
                <a:gd name="T68" fmla="*/ 48 w 81"/>
                <a:gd name="T69" fmla="*/ 46 h 52"/>
                <a:gd name="T70" fmla="*/ 43 w 81"/>
                <a:gd name="T71" fmla="*/ 46 h 52"/>
                <a:gd name="T72" fmla="*/ 32 w 81"/>
                <a:gd name="T73" fmla="*/ 41 h 52"/>
                <a:gd name="T74" fmla="*/ 29 w 81"/>
                <a:gd name="T75" fmla="*/ 38 h 52"/>
                <a:gd name="T76" fmla="*/ 27 w 81"/>
                <a:gd name="T77" fmla="*/ 38 h 52"/>
                <a:gd name="T78" fmla="*/ 27 w 81"/>
                <a:gd name="T79" fmla="*/ 41 h 52"/>
                <a:gd name="T80" fmla="*/ 24 w 81"/>
                <a:gd name="T81" fmla="*/ 41 h 52"/>
                <a:gd name="T82" fmla="*/ 13 w 81"/>
                <a:gd name="T83" fmla="*/ 38 h 52"/>
                <a:gd name="T84" fmla="*/ 10 w 81"/>
                <a:gd name="T85"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52">
                  <a:moveTo>
                    <a:pt x="10" y="35"/>
                  </a:moveTo>
                  <a:lnTo>
                    <a:pt x="10" y="35"/>
                  </a:lnTo>
                  <a:lnTo>
                    <a:pt x="8" y="33"/>
                  </a:lnTo>
                  <a:lnTo>
                    <a:pt x="8" y="33"/>
                  </a:lnTo>
                  <a:lnTo>
                    <a:pt x="8" y="25"/>
                  </a:lnTo>
                  <a:lnTo>
                    <a:pt x="8" y="25"/>
                  </a:lnTo>
                  <a:lnTo>
                    <a:pt x="5" y="19"/>
                  </a:lnTo>
                  <a:lnTo>
                    <a:pt x="5" y="19"/>
                  </a:lnTo>
                  <a:lnTo>
                    <a:pt x="5" y="19"/>
                  </a:lnTo>
                  <a:lnTo>
                    <a:pt x="5" y="19"/>
                  </a:lnTo>
                  <a:lnTo>
                    <a:pt x="0" y="17"/>
                  </a:lnTo>
                  <a:lnTo>
                    <a:pt x="0" y="17"/>
                  </a:lnTo>
                  <a:lnTo>
                    <a:pt x="2" y="14"/>
                  </a:lnTo>
                  <a:lnTo>
                    <a:pt x="2" y="11"/>
                  </a:lnTo>
                  <a:lnTo>
                    <a:pt x="2" y="11"/>
                  </a:lnTo>
                  <a:lnTo>
                    <a:pt x="2" y="8"/>
                  </a:lnTo>
                  <a:lnTo>
                    <a:pt x="2" y="8"/>
                  </a:lnTo>
                  <a:lnTo>
                    <a:pt x="5" y="8"/>
                  </a:lnTo>
                  <a:lnTo>
                    <a:pt x="5" y="8"/>
                  </a:lnTo>
                  <a:lnTo>
                    <a:pt x="5" y="8"/>
                  </a:lnTo>
                  <a:lnTo>
                    <a:pt x="8" y="6"/>
                  </a:lnTo>
                  <a:lnTo>
                    <a:pt x="8" y="6"/>
                  </a:lnTo>
                  <a:lnTo>
                    <a:pt x="16" y="3"/>
                  </a:lnTo>
                  <a:lnTo>
                    <a:pt x="16" y="3"/>
                  </a:lnTo>
                  <a:lnTo>
                    <a:pt x="18" y="3"/>
                  </a:lnTo>
                  <a:lnTo>
                    <a:pt x="21" y="3"/>
                  </a:lnTo>
                  <a:lnTo>
                    <a:pt x="21" y="3"/>
                  </a:lnTo>
                  <a:lnTo>
                    <a:pt x="29" y="0"/>
                  </a:lnTo>
                  <a:lnTo>
                    <a:pt x="29" y="0"/>
                  </a:lnTo>
                  <a:lnTo>
                    <a:pt x="37" y="0"/>
                  </a:lnTo>
                  <a:lnTo>
                    <a:pt x="37" y="0"/>
                  </a:lnTo>
                  <a:lnTo>
                    <a:pt x="40" y="3"/>
                  </a:lnTo>
                  <a:lnTo>
                    <a:pt x="40" y="3"/>
                  </a:lnTo>
                  <a:lnTo>
                    <a:pt x="40" y="3"/>
                  </a:lnTo>
                  <a:lnTo>
                    <a:pt x="37" y="3"/>
                  </a:lnTo>
                  <a:lnTo>
                    <a:pt x="37" y="0"/>
                  </a:lnTo>
                  <a:lnTo>
                    <a:pt x="37" y="3"/>
                  </a:lnTo>
                  <a:lnTo>
                    <a:pt x="37" y="3"/>
                  </a:lnTo>
                  <a:lnTo>
                    <a:pt x="37" y="6"/>
                  </a:lnTo>
                  <a:lnTo>
                    <a:pt x="37" y="6"/>
                  </a:lnTo>
                  <a:lnTo>
                    <a:pt x="43" y="6"/>
                  </a:lnTo>
                  <a:lnTo>
                    <a:pt x="43" y="6"/>
                  </a:lnTo>
                  <a:lnTo>
                    <a:pt x="43" y="3"/>
                  </a:lnTo>
                  <a:lnTo>
                    <a:pt x="43" y="3"/>
                  </a:lnTo>
                  <a:lnTo>
                    <a:pt x="43" y="3"/>
                  </a:lnTo>
                  <a:lnTo>
                    <a:pt x="43" y="3"/>
                  </a:lnTo>
                  <a:lnTo>
                    <a:pt x="43" y="6"/>
                  </a:lnTo>
                  <a:lnTo>
                    <a:pt x="43" y="6"/>
                  </a:lnTo>
                  <a:lnTo>
                    <a:pt x="43" y="6"/>
                  </a:lnTo>
                  <a:lnTo>
                    <a:pt x="43" y="6"/>
                  </a:lnTo>
                  <a:lnTo>
                    <a:pt x="45" y="3"/>
                  </a:lnTo>
                  <a:lnTo>
                    <a:pt x="45" y="3"/>
                  </a:lnTo>
                  <a:lnTo>
                    <a:pt x="54" y="6"/>
                  </a:lnTo>
                  <a:lnTo>
                    <a:pt x="56" y="6"/>
                  </a:lnTo>
                  <a:lnTo>
                    <a:pt x="56" y="3"/>
                  </a:lnTo>
                  <a:lnTo>
                    <a:pt x="56" y="3"/>
                  </a:lnTo>
                  <a:lnTo>
                    <a:pt x="59" y="3"/>
                  </a:lnTo>
                  <a:lnTo>
                    <a:pt x="62" y="3"/>
                  </a:lnTo>
                  <a:lnTo>
                    <a:pt x="62" y="3"/>
                  </a:lnTo>
                  <a:lnTo>
                    <a:pt x="64" y="3"/>
                  </a:lnTo>
                  <a:lnTo>
                    <a:pt x="64" y="3"/>
                  </a:lnTo>
                  <a:lnTo>
                    <a:pt x="64" y="3"/>
                  </a:lnTo>
                  <a:lnTo>
                    <a:pt x="67" y="3"/>
                  </a:lnTo>
                  <a:lnTo>
                    <a:pt x="67" y="3"/>
                  </a:lnTo>
                  <a:lnTo>
                    <a:pt x="70" y="6"/>
                  </a:lnTo>
                  <a:lnTo>
                    <a:pt x="70" y="8"/>
                  </a:lnTo>
                  <a:lnTo>
                    <a:pt x="70" y="8"/>
                  </a:lnTo>
                  <a:lnTo>
                    <a:pt x="72" y="11"/>
                  </a:lnTo>
                  <a:lnTo>
                    <a:pt x="72" y="11"/>
                  </a:lnTo>
                  <a:lnTo>
                    <a:pt x="75" y="14"/>
                  </a:lnTo>
                  <a:lnTo>
                    <a:pt x="75" y="17"/>
                  </a:lnTo>
                  <a:lnTo>
                    <a:pt x="72" y="19"/>
                  </a:lnTo>
                  <a:lnTo>
                    <a:pt x="72" y="19"/>
                  </a:lnTo>
                  <a:lnTo>
                    <a:pt x="70" y="19"/>
                  </a:lnTo>
                  <a:lnTo>
                    <a:pt x="70" y="22"/>
                  </a:lnTo>
                  <a:lnTo>
                    <a:pt x="72" y="27"/>
                  </a:lnTo>
                  <a:lnTo>
                    <a:pt x="72" y="27"/>
                  </a:lnTo>
                  <a:lnTo>
                    <a:pt x="75" y="33"/>
                  </a:lnTo>
                  <a:lnTo>
                    <a:pt x="78" y="33"/>
                  </a:lnTo>
                  <a:lnTo>
                    <a:pt x="81" y="35"/>
                  </a:lnTo>
                  <a:lnTo>
                    <a:pt x="81" y="35"/>
                  </a:lnTo>
                  <a:lnTo>
                    <a:pt x="78" y="35"/>
                  </a:lnTo>
                  <a:lnTo>
                    <a:pt x="78" y="38"/>
                  </a:lnTo>
                  <a:lnTo>
                    <a:pt x="78" y="38"/>
                  </a:lnTo>
                  <a:lnTo>
                    <a:pt x="78" y="38"/>
                  </a:lnTo>
                  <a:lnTo>
                    <a:pt x="75" y="41"/>
                  </a:lnTo>
                  <a:lnTo>
                    <a:pt x="75" y="41"/>
                  </a:lnTo>
                  <a:lnTo>
                    <a:pt x="72" y="46"/>
                  </a:lnTo>
                  <a:lnTo>
                    <a:pt x="72" y="49"/>
                  </a:lnTo>
                  <a:lnTo>
                    <a:pt x="72" y="49"/>
                  </a:lnTo>
                  <a:lnTo>
                    <a:pt x="72" y="52"/>
                  </a:lnTo>
                  <a:lnTo>
                    <a:pt x="70" y="52"/>
                  </a:lnTo>
                  <a:lnTo>
                    <a:pt x="70" y="52"/>
                  </a:lnTo>
                  <a:lnTo>
                    <a:pt x="64" y="49"/>
                  </a:lnTo>
                  <a:lnTo>
                    <a:pt x="59" y="46"/>
                  </a:lnTo>
                  <a:lnTo>
                    <a:pt x="59" y="46"/>
                  </a:lnTo>
                  <a:lnTo>
                    <a:pt x="59" y="49"/>
                  </a:lnTo>
                  <a:lnTo>
                    <a:pt x="56" y="49"/>
                  </a:lnTo>
                  <a:lnTo>
                    <a:pt x="56" y="49"/>
                  </a:lnTo>
                  <a:lnTo>
                    <a:pt x="54" y="46"/>
                  </a:lnTo>
                  <a:lnTo>
                    <a:pt x="54" y="46"/>
                  </a:lnTo>
                  <a:lnTo>
                    <a:pt x="51" y="49"/>
                  </a:lnTo>
                  <a:lnTo>
                    <a:pt x="48" y="46"/>
                  </a:lnTo>
                  <a:lnTo>
                    <a:pt x="48" y="46"/>
                  </a:lnTo>
                  <a:lnTo>
                    <a:pt x="48" y="46"/>
                  </a:lnTo>
                  <a:lnTo>
                    <a:pt x="45" y="46"/>
                  </a:lnTo>
                  <a:lnTo>
                    <a:pt x="45" y="49"/>
                  </a:lnTo>
                  <a:lnTo>
                    <a:pt x="43" y="46"/>
                  </a:lnTo>
                  <a:lnTo>
                    <a:pt x="43" y="46"/>
                  </a:lnTo>
                  <a:lnTo>
                    <a:pt x="35" y="43"/>
                  </a:lnTo>
                  <a:lnTo>
                    <a:pt x="32" y="41"/>
                  </a:lnTo>
                  <a:lnTo>
                    <a:pt x="32" y="41"/>
                  </a:lnTo>
                  <a:lnTo>
                    <a:pt x="32" y="38"/>
                  </a:lnTo>
                  <a:lnTo>
                    <a:pt x="29" y="38"/>
                  </a:lnTo>
                  <a:lnTo>
                    <a:pt x="29" y="38"/>
                  </a:lnTo>
                  <a:lnTo>
                    <a:pt x="27" y="38"/>
                  </a:lnTo>
                  <a:lnTo>
                    <a:pt x="27" y="38"/>
                  </a:lnTo>
                  <a:lnTo>
                    <a:pt x="27" y="38"/>
                  </a:lnTo>
                  <a:lnTo>
                    <a:pt x="27" y="38"/>
                  </a:lnTo>
                  <a:lnTo>
                    <a:pt x="27" y="41"/>
                  </a:lnTo>
                  <a:lnTo>
                    <a:pt x="24" y="41"/>
                  </a:lnTo>
                  <a:lnTo>
                    <a:pt x="24" y="41"/>
                  </a:lnTo>
                  <a:lnTo>
                    <a:pt x="24" y="41"/>
                  </a:lnTo>
                  <a:lnTo>
                    <a:pt x="18" y="38"/>
                  </a:lnTo>
                  <a:lnTo>
                    <a:pt x="18" y="38"/>
                  </a:lnTo>
                  <a:lnTo>
                    <a:pt x="13" y="38"/>
                  </a:lnTo>
                  <a:lnTo>
                    <a:pt x="10" y="35"/>
                  </a:lnTo>
                  <a:lnTo>
                    <a:pt x="10" y="35"/>
                  </a:lnTo>
                  <a:lnTo>
                    <a:pt x="10" y="35"/>
                  </a:lnTo>
                  <a:lnTo>
                    <a:pt x="10" y="35"/>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9" name="Freeform 102"/>
            <p:cNvSpPr>
              <a:spLocks/>
            </p:cNvSpPr>
            <p:nvPr/>
          </p:nvSpPr>
          <p:spPr bwMode="auto">
            <a:xfrm>
              <a:off x="2339976" y="3721100"/>
              <a:ext cx="33338" cy="12700"/>
            </a:xfrm>
            <a:custGeom>
              <a:avLst/>
              <a:gdLst>
                <a:gd name="T0" fmla="*/ 2 w 21"/>
                <a:gd name="T1" fmla="*/ 5 h 8"/>
                <a:gd name="T2" fmla="*/ 2 w 21"/>
                <a:gd name="T3" fmla="*/ 5 h 8"/>
                <a:gd name="T4" fmla="*/ 2 w 21"/>
                <a:gd name="T5" fmla="*/ 5 h 8"/>
                <a:gd name="T6" fmla="*/ 2 w 21"/>
                <a:gd name="T7" fmla="*/ 5 h 8"/>
                <a:gd name="T8" fmla="*/ 2 w 21"/>
                <a:gd name="T9" fmla="*/ 5 h 8"/>
                <a:gd name="T10" fmla="*/ 2 w 21"/>
                <a:gd name="T11" fmla="*/ 5 h 8"/>
                <a:gd name="T12" fmla="*/ 0 w 21"/>
                <a:gd name="T13" fmla="*/ 2 h 8"/>
                <a:gd name="T14" fmla="*/ 0 w 21"/>
                <a:gd name="T15" fmla="*/ 2 h 8"/>
                <a:gd name="T16" fmla="*/ 2 w 21"/>
                <a:gd name="T17" fmla="*/ 2 h 8"/>
                <a:gd name="T18" fmla="*/ 2 w 21"/>
                <a:gd name="T19" fmla="*/ 2 h 8"/>
                <a:gd name="T20" fmla="*/ 5 w 21"/>
                <a:gd name="T21" fmla="*/ 2 h 8"/>
                <a:gd name="T22" fmla="*/ 5 w 21"/>
                <a:gd name="T23" fmla="*/ 2 h 8"/>
                <a:gd name="T24" fmla="*/ 8 w 21"/>
                <a:gd name="T25" fmla="*/ 0 h 8"/>
                <a:gd name="T26" fmla="*/ 8 w 21"/>
                <a:gd name="T27" fmla="*/ 0 h 8"/>
                <a:gd name="T28" fmla="*/ 8 w 21"/>
                <a:gd name="T29" fmla="*/ 0 h 8"/>
                <a:gd name="T30" fmla="*/ 8 w 21"/>
                <a:gd name="T31" fmla="*/ 2 h 8"/>
                <a:gd name="T32" fmla="*/ 8 w 21"/>
                <a:gd name="T33" fmla="*/ 2 h 8"/>
                <a:gd name="T34" fmla="*/ 11 w 21"/>
                <a:gd name="T35" fmla="*/ 0 h 8"/>
                <a:gd name="T36" fmla="*/ 11 w 21"/>
                <a:gd name="T37" fmla="*/ 0 h 8"/>
                <a:gd name="T38" fmla="*/ 13 w 21"/>
                <a:gd name="T39" fmla="*/ 2 h 8"/>
                <a:gd name="T40" fmla="*/ 13 w 21"/>
                <a:gd name="T41" fmla="*/ 2 h 8"/>
                <a:gd name="T42" fmla="*/ 16 w 21"/>
                <a:gd name="T43" fmla="*/ 0 h 8"/>
                <a:gd name="T44" fmla="*/ 21 w 21"/>
                <a:gd name="T45" fmla="*/ 2 h 8"/>
                <a:gd name="T46" fmla="*/ 21 w 21"/>
                <a:gd name="T47" fmla="*/ 2 h 8"/>
                <a:gd name="T48" fmla="*/ 21 w 21"/>
                <a:gd name="T49" fmla="*/ 2 h 8"/>
                <a:gd name="T50" fmla="*/ 21 w 21"/>
                <a:gd name="T51" fmla="*/ 5 h 8"/>
                <a:gd name="T52" fmla="*/ 21 w 21"/>
                <a:gd name="T53" fmla="*/ 5 h 8"/>
                <a:gd name="T54" fmla="*/ 19 w 21"/>
                <a:gd name="T55" fmla="*/ 5 h 8"/>
                <a:gd name="T56" fmla="*/ 19 w 21"/>
                <a:gd name="T57" fmla="*/ 5 h 8"/>
                <a:gd name="T58" fmla="*/ 16 w 21"/>
                <a:gd name="T59" fmla="*/ 5 h 8"/>
                <a:gd name="T60" fmla="*/ 13 w 21"/>
                <a:gd name="T61" fmla="*/ 5 h 8"/>
                <a:gd name="T62" fmla="*/ 13 w 21"/>
                <a:gd name="T63" fmla="*/ 5 h 8"/>
                <a:gd name="T64" fmla="*/ 13 w 21"/>
                <a:gd name="T65" fmla="*/ 8 h 8"/>
                <a:gd name="T66" fmla="*/ 11 w 21"/>
                <a:gd name="T67" fmla="*/ 8 h 8"/>
                <a:gd name="T68" fmla="*/ 2 w 21"/>
                <a:gd name="T69" fmla="*/ 5 h 8"/>
                <a:gd name="T70" fmla="*/ 2 w 21"/>
                <a:gd name="T7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 h="8">
                  <a:moveTo>
                    <a:pt x="2" y="5"/>
                  </a:moveTo>
                  <a:lnTo>
                    <a:pt x="2" y="5"/>
                  </a:lnTo>
                  <a:lnTo>
                    <a:pt x="2" y="5"/>
                  </a:lnTo>
                  <a:lnTo>
                    <a:pt x="2" y="5"/>
                  </a:lnTo>
                  <a:lnTo>
                    <a:pt x="2" y="5"/>
                  </a:lnTo>
                  <a:lnTo>
                    <a:pt x="2" y="5"/>
                  </a:lnTo>
                  <a:lnTo>
                    <a:pt x="0" y="2"/>
                  </a:lnTo>
                  <a:lnTo>
                    <a:pt x="0" y="2"/>
                  </a:lnTo>
                  <a:lnTo>
                    <a:pt x="2" y="2"/>
                  </a:lnTo>
                  <a:lnTo>
                    <a:pt x="2" y="2"/>
                  </a:lnTo>
                  <a:lnTo>
                    <a:pt x="5" y="2"/>
                  </a:lnTo>
                  <a:lnTo>
                    <a:pt x="5" y="2"/>
                  </a:lnTo>
                  <a:lnTo>
                    <a:pt x="8" y="0"/>
                  </a:lnTo>
                  <a:lnTo>
                    <a:pt x="8" y="0"/>
                  </a:lnTo>
                  <a:lnTo>
                    <a:pt x="8" y="0"/>
                  </a:lnTo>
                  <a:lnTo>
                    <a:pt x="8" y="2"/>
                  </a:lnTo>
                  <a:lnTo>
                    <a:pt x="8" y="2"/>
                  </a:lnTo>
                  <a:lnTo>
                    <a:pt x="11" y="0"/>
                  </a:lnTo>
                  <a:lnTo>
                    <a:pt x="11" y="0"/>
                  </a:lnTo>
                  <a:lnTo>
                    <a:pt x="13" y="2"/>
                  </a:lnTo>
                  <a:lnTo>
                    <a:pt x="13" y="2"/>
                  </a:lnTo>
                  <a:lnTo>
                    <a:pt x="16" y="0"/>
                  </a:lnTo>
                  <a:lnTo>
                    <a:pt x="21" y="2"/>
                  </a:lnTo>
                  <a:lnTo>
                    <a:pt x="21" y="2"/>
                  </a:lnTo>
                  <a:lnTo>
                    <a:pt x="21" y="2"/>
                  </a:lnTo>
                  <a:lnTo>
                    <a:pt x="21" y="5"/>
                  </a:lnTo>
                  <a:lnTo>
                    <a:pt x="21" y="5"/>
                  </a:lnTo>
                  <a:lnTo>
                    <a:pt x="19" y="5"/>
                  </a:lnTo>
                  <a:lnTo>
                    <a:pt x="19" y="5"/>
                  </a:lnTo>
                  <a:lnTo>
                    <a:pt x="16" y="5"/>
                  </a:lnTo>
                  <a:lnTo>
                    <a:pt x="13" y="5"/>
                  </a:lnTo>
                  <a:lnTo>
                    <a:pt x="13" y="5"/>
                  </a:lnTo>
                  <a:lnTo>
                    <a:pt x="13" y="8"/>
                  </a:lnTo>
                  <a:lnTo>
                    <a:pt x="11" y="8"/>
                  </a:lnTo>
                  <a:lnTo>
                    <a:pt x="2" y="5"/>
                  </a:lnTo>
                  <a:lnTo>
                    <a:pt x="2" y="5"/>
                  </a:lnTo>
                  <a:close/>
                </a:path>
              </a:pathLst>
            </a:custGeom>
            <a:noFill/>
            <a:ln w="4763">
              <a:solidFill>
                <a:srgbClr val="8282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0" name="Freeform 103"/>
            <p:cNvSpPr>
              <a:spLocks/>
            </p:cNvSpPr>
            <p:nvPr/>
          </p:nvSpPr>
          <p:spPr bwMode="auto">
            <a:xfrm>
              <a:off x="2352676" y="3678238"/>
              <a:ext cx="76200" cy="33337"/>
            </a:xfrm>
            <a:custGeom>
              <a:avLst/>
              <a:gdLst>
                <a:gd name="T0" fmla="*/ 3 w 48"/>
                <a:gd name="T1" fmla="*/ 21 h 21"/>
                <a:gd name="T2" fmla="*/ 3 w 48"/>
                <a:gd name="T3" fmla="*/ 16 h 21"/>
                <a:gd name="T4" fmla="*/ 3 w 48"/>
                <a:gd name="T5" fmla="*/ 13 h 21"/>
                <a:gd name="T6" fmla="*/ 3 w 48"/>
                <a:gd name="T7" fmla="*/ 8 h 21"/>
                <a:gd name="T8" fmla="*/ 8 w 48"/>
                <a:gd name="T9" fmla="*/ 5 h 21"/>
                <a:gd name="T10" fmla="*/ 11 w 48"/>
                <a:gd name="T11" fmla="*/ 2 h 21"/>
                <a:gd name="T12" fmla="*/ 11 w 48"/>
                <a:gd name="T13" fmla="*/ 5 h 21"/>
                <a:gd name="T14" fmla="*/ 13 w 48"/>
                <a:gd name="T15" fmla="*/ 8 h 21"/>
                <a:gd name="T16" fmla="*/ 16 w 48"/>
                <a:gd name="T17" fmla="*/ 10 h 21"/>
                <a:gd name="T18" fmla="*/ 19 w 48"/>
                <a:gd name="T19" fmla="*/ 10 h 21"/>
                <a:gd name="T20" fmla="*/ 21 w 48"/>
                <a:gd name="T21" fmla="*/ 10 h 21"/>
                <a:gd name="T22" fmla="*/ 24 w 48"/>
                <a:gd name="T23" fmla="*/ 8 h 21"/>
                <a:gd name="T24" fmla="*/ 24 w 48"/>
                <a:gd name="T25" fmla="*/ 2 h 21"/>
                <a:gd name="T26" fmla="*/ 27 w 48"/>
                <a:gd name="T27" fmla="*/ 0 h 21"/>
                <a:gd name="T28" fmla="*/ 30 w 48"/>
                <a:gd name="T29" fmla="*/ 0 h 21"/>
                <a:gd name="T30" fmla="*/ 35 w 48"/>
                <a:gd name="T31" fmla="*/ 2 h 21"/>
                <a:gd name="T32" fmla="*/ 38 w 48"/>
                <a:gd name="T33" fmla="*/ 2 h 21"/>
                <a:gd name="T34" fmla="*/ 40 w 48"/>
                <a:gd name="T35" fmla="*/ 5 h 21"/>
                <a:gd name="T36" fmla="*/ 46 w 48"/>
                <a:gd name="T37" fmla="*/ 2 h 21"/>
                <a:gd name="T38" fmla="*/ 46 w 48"/>
                <a:gd name="T39" fmla="*/ 2 h 21"/>
                <a:gd name="T40" fmla="*/ 46 w 48"/>
                <a:gd name="T41" fmla="*/ 5 h 21"/>
                <a:gd name="T42" fmla="*/ 46 w 48"/>
                <a:gd name="T43" fmla="*/ 8 h 21"/>
                <a:gd name="T44" fmla="*/ 48 w 48"/>
                <a:gd name="T45" fmla="*/ 10 h 21"/>
                <a:gd name="T46" fmla="*/ 48 w 48"/>
                <a:gd name="T47" fmla="*/ 13 h 21"/>
                <a:gd name="T48" fmla="*/ 48 w 48"/>
                <a:gd name="T49" fmla="*/ 16 h 21"/>
                <a:gd name="T50" fmla="*/ 46 w 48"/>
                <a:gd name="T51" fmla="*/ 19 h 21"/>
                <a:gd name="T52" fmla="*/ 43 w 48"/>
                <a:gd name="T53" fmla="*/ 19 h 21"/>
                <a:gd name="T54" fmla="*/ 40 w 48"/>
                <a:gd name="T55" fmla="*/ 21 h 21"/>
                <a:gd name="T56" fmla="*/ 32 w 48"/>
                <a:gd name="T57" fmla="*/ 19 h 21"/>
                <a:gd name="T58" fmla="*/ 27 w 48"/>
                <a:gd name="T59" fmla="*/ 16 h 21"/>
                <a:gd name="T60" fmla="*/ 27 w 48"/>
                <a:gd name="T61" fmla="*/ 16 h 21"/>
                <a:gd name="T62" fmla="*/ 21 w 48"/>
                <a:gd name="T63" fmla="*/ 16 h 21"/>
                <a:gd name="T64" fmla="*/ 19 w 48"/>
                <a:gd name="T65" fmla="*/ 16 h 21"/>
                <a:gd name="T66" fmla="*/ 5 w 48"/>
                <a:gd name="T67" fmla="*/ 16 h 21"/>
                <a:gd name="T68" fmla="*/ 3 w 48"/>
                <a:gd name="T6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21">
                  <a:moveTo>
                    <a:pt x="3" y="21"/>
                  </a:moveTo>
                  <a:lnTo>
                    <a:pt x="3" y="21"/>
                  </a:lnTo>
                  <a:lnTo>
                    <a:pt x="0" y="19"/>
                  </a:lnTo>
                  <a:lnTo>
                    <a:pt x="3" y="16"/>
                  </a:lnTo>
                  <a:lnTo>
                    <a:pt x="3" y="16"/>
                  </a:lnTo>
                  <a:lnTo>
                    <a:pt x="3" y="13"/>
                  </a:lnTo>
                  <a:lnTo>
                    <a:pt x="3" y="8"/>
                  </a:lnTo>
                  <a:lnTo>
                    <a:pt x="3" y="8"/>
                  </a:lnTo>
                  <a:lnTo>
                    <a:pt x="5" y="5"/>
                  </a:lnTo>
                  <a:lnTo>
                    <a:pt x="8" y="5"/>
                  </a:lnTo>
                  <a:lnTo>
                    <a:pt x="8" y="5"/>
                  </a:lnTo>
                  <a:lnTo>
                    <a:pt x="11" y="2"/>
                  </a:lnTo>
                  <a:lnTo>
                    <a:pt x="11" y="5"/>
                  </a:lnTo>
                  <a:lnTo>
                    <a:pt x="11" y="5"/>
                  </a:lnTo>
                  <a:lnTo>
                    <a:pt x="13" y="8"/>
                  </a:lnTo>
                  <a:lnTo>
                    <a:pt x="13" y="8"/>
                  </a:lnTo>
                  <a:lnTo>
                    <a:pt x="16" y="8"/>
                  </a:lnTo>
                  <a:lnTo>
                    <a:pt x="16" y="10"/>
                  </a:lnTo>
                  <a:lnTo>
                    <a:pt x="16" y="10"/>
                  </a:lnTo>
                  <a:lnTo>
                    <a:pt x="19" y="10"/>
                  </a:lnTo>
                  <a:lnTo>
                    <a:pt x="21" y="10"/>
                  </a:lnTo>
                  <a:lnTo>
                    <a:pt x="21" y="10"/>
                  </a:lnTo>
                  <a:lnTo>
                    <a:pt x="21" y="10"/>
                  </a:lnTo>
                  <a:lnTo>
                    <a:pt x="24" y="8"/>
                  </a:lnTo>
                  <a:lnTo>
                    <a:pt x="24" y="8"/>
                  </a:lnTo>
                  <a:lnTo>
                    <a:pt x="24" y="2"/>
                  </a:lnTo>
                  <a:lnTo>
                    <a:pt x="24" y="2"/>
                  </a:lnTo>
                  <a:lnTo>
                    <a:pt x="27" y="0"/>
                  </a:lnTo>
                  <a:lnTo>
                    <a:pt x="30" y="0"/>
                  </a:lnTo>
                  <a:lnTo>
                    <a:pt x="30" y="0"/>
                  </a:lnTo>
                  <a:lnTo>
                    <a:pt x="32" y="2"/>
                  </a:lnTo>
                  <a:lnTo>
                    <a:pt x="35" y="2"/>
                  </a:lnTo>
                  <a:lnTo>
                    <a:pt x="35" y="2"/>
                  </a:lnTo>
                  <a:lnTo>
                    <a:pt x="38" y="2"/>
                  </a:lnTo>
                  <a:lnTo>
                    <a:pt x="40" y="5"/>
                  </a:lnTo>
                  <a:lnTo>
                    <a:pt x="40" y="5"/>
                  </a:lnTo>
                  <a:lnTo>
                    <a:pt x="46" y="2"/>
                  </a:lnTo>
                  <a:lnTo>
                    <a:pt x="46" y="2"/>
                  </a:lnTo>
                  <a:lnTo>
                    <a:pt x="46" y="2"/>
                  </a:lnTo>
                  <a:lnTo>
                    <a:pt x="46" y="2"/>
                  </a:lnTo>
                  <a:lnTo>
                    <a:pt x="48" y="5"/>
                  </a:lnTo>
                  <a:lnTo>
                    <a:pt x="46" y="5"/>
                  </a:lnTo>
                  <a:lnTo>
                    <a:pt x="46" y="5"/>
                  </a:lnTo>
                  <a:lnTo>
                    <a:pt x="46" y="8"/>
                  </a:lnTo>
                  <a:lnTo>
                    <a:pt x="48" y="8"/>
                  </a:lnTo>
                  <a:lnTo>
                    <a:pt x="48" y="10"/>
                  </a:lnTo>
                  <a:lnTo>
                    <a:pt x="48" y="10"/>
                  </a:lnTo>
                  <a:lnTo>
                    <a:pt x="48" y="13"/>
                  </a:lnTo>
                  <a:lnTo>
                    <a:pt x="48" y="16"/>
                  </a:lnTo>
                  <a:lnTo>
                    <a:pt x="48" y="16"/>
                  </a:lnTo>
                  <a:lnTo>
                    <a:pt x="46" y="19"/>
                  </a:lnTo>
                  <a:lnTo>
                    <a:pt x="46" y="19"/>
                  </a:lnTo>
                  <a:lnTo>
                    <a:pt x="43" y="19"/>
                  </a:lnTo>
                  <a:lnTo>
                    <a:pt x="43" y="19"/>
                  </a:lnTo>
                  <a:lnTo>
                    <a:pt x="43" y="21"/>
                  </a:lnTo>
                  <a:lnTo>
                    <a:pt x="40" y="21"/>
                  </a:lnTo>
                  <a:lnTo>
                    <a:pt x="40" y="21"/>
                  </a:lnTo>
                  <a:lnTo>
                    <a:pt x="32" y="19"/>
                  </a:lnTo>
                  <a:lnTo>
                    <a:pt x="30" y="19"/>
                  </a:lnTo>
                  <a:lnTo>
                    <a:pt x="27" y="16"/>
                  </a:lnTo>
                  <a:lnTo>
                    <a:pt x="27" y="16"/>
                  </a:lnTo>
                  <a:lnTo>
                    <a:pt x="27" y="16"/>
                  </a:lnTo>
                  <a:lnTo>
                    <a:pt x="24" y="19"/>
                  </a:lnTo>
                  <a:lnTo>
                    <a:pt x="21" y="16"/>
                  </a:lnTo>
                  <a:lnTo>
                    <a:pt x="19" y="16"/>
                  </a:lnTo>
                  <a:lnTo>
                    <a:pt x="19" y="16"/>
                  </a:lnTo>
                  <a:lnTo>
                    <a:pt x="11" y="16"/>
                  </a:lnTo>
                  <a:lnTo>
                    <a:pt x="5" y="16"/>
                  </a:lnTo>
                  <a:lnTo>
                    <a:pt x="3" y="21"/>
                  </a:lnTo>
                  <a:lnTo>
                    <a:pt x="3" y="21"/>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 name="Freeform 104"/>
            <p:cNvSpPr>
              <a:spLocks/>
            </p:cNvSpPr>
            <p:nvPr/>
          </p:nvSpPr>
          <p:spPr bwMode="auto">
            <a:xfrm>
              <a:off x="2378076" y="3660775"/>
              <a:ext cx="50800" cy="25400"/>
            </a:xfrm>
            <a:custGeom>
              <a:avLst/>
              <a:gdLst>
                <a:gd name="T0" fmla="*/ 8 w 32"/>
                <a:gd name="T1" fmla="*/ 13 h 16"/>
                <a:gd name="T2" fmla="*/ 8 w 32"/>
                <a:gd name="T3" fmla="*/ 13 h 16"/>
                <a:gd name="T4" fmla="*/ 5 w 32"/>
                <a:gd name="T5" fmla="*/ 11 h 16"/>
                <a:gd name="T6" fmla="*/ 5 w 32"/>
                <a:gd name="T7" fmla="*/ 11 h 16"/>
                <a:gd name="T8" fmla="*/ 5 w 32"/>
                <a:gd name="T9" fmla="*/ 11 h 16"/>
                <a:gd name="T10" fmla="*/ 5 w 32"/>
                <a:gd name="T11" fmla="*/ 13 h 16"/>
                <a:gd name="T12" fmla="*/ 3 w 32"/>
                <a:gd name="T13" fmla="*/ 11 h 16"/>
                <a:gd name="T14" fmla="*/ 3 w 32"/>
                <a:gd name="T15" fmla="*/ 11 h 16"/>
                <a:gd name="T16" fmla="*/ 0 w 32"/>
                <a:gd name="T17" fmla="*/ 8 h 16"/>
                <a:gd name="T18" fmla="*/ 0 w 32"/>
                <a:gd name="T19" fmla="*/ 8 h 16"/>
                <a:gd name="T20" fmla="*/ 3 w 32"/>
                <a:gd name="T21" fmla="*/ 8 h 16"/>
                <a:gd name="T22" fmla="*/ 3 w 32"/>
                <a:gd name="T23" fmla="*/ 8 h 16"/>
                <a:gd name="T24" fmla="*/ 0 w 32"/>
                <a:gd name="T25" fmla="*/ 8 h 16"/>
                <a:gd name="T26" fmla="*/ 0 w 32"/>
                <a:gd name="T27" fmla="*/ 5 h 16"/>
                <a:gd name="T28" fmla="*/ 0 w 32"/>
                <a:gd name="T29" fmla="*/ 5 h 16"/>
                <a:gd name="T30" fmla="*/ 0 w 32"/>
                <a:gd name="T31" fmla="*/ 5 h 16"/>
                <a:gd name="T32" fmla="*/ 0 w 32"/>
                <a:gd name="T33" fmla="*/ 3 h 16"/>
                <a:gd name="T34" fmla="*/ 0 w 32"/>
                <a:gd name="T35" fmla="*/ 3 h 16"/>
                <a:gd name="T36" fmla="*/ 0 w 32"/>
                <a:gd name="T37" fmla="*/ 3 h 16"/>
                <a:gd name="T38" fmla="*/ 3 w 32"/>
                <a:gd name="T39" fmla="*/ 3 h 16"/>
                <a:gd name="T40" fmla="*/ 5 w 32"/>
                <a:gd name="T41" fmla="*/ 0 h 16"/>
                <a:gd name="T42" fmla="*/ 5 w 32"/>
                <a:gd name="T43" fmla="*/ 0 h 16"/>
                <a:gd name="T44" fmla="*/ 5 w 32"/>
                <a:gd name="T45" fmla="*/ 0 h 16"/>
                <a:gd name="T46" fmla="*/ 8 w 32"/>
                <a:gd name="T47" fmla="*/ 0 h 16"/>
                <a:gd name="T48" fmla="*/ 8 w 32"/>
                <a:gd name="T49" fmla="*/ 0 h 16"/>
                <a:gd name="T50" fmla="*/ 8 w 32"/>
                <a:gd name="T51" fmla="*/ 0 h 16"/>
                <a:gd name="T52" fmla="*/ 11 w 32"/>
                <a:gd name="T53" fmla="*/ 0 h 16"/>
                <a:gd name="T54" fmla="*/ 11 w 32"/>
                <a:gd name="T55" fmla="*/ 0 h 16"/>
                <a:gd name="T56" fmla="*/ 14 w 32"/>
                <a:gd name="T57" fmla="*/ 0 h 16"/>
                <a:gd name="T58" fmla="*/ 14 w 32"/>
                <a:gd name="T59" fmla="*/ 0 h 16"/>
                <a:gd name="T60" fmla="*/ 14 w 32"/>
                <a:gd name="T61" fmla="*/ 0 h 16"/>
                <a:gd name="T62" fmla="*/ 16 w 32"/>
                <a:gd name="T63" fmla="*/ 0 h 16"/>
                <a:gd name="T64" fmla="*/ 19 w 32"/>
                <a:gd name="T65" fmla="*/ 3 h 16"/>
                <a:gd name="T66" fmla="*/ 19 w 32"/>
                <a:gd name="T67" fmla="*/ 3 h 16"/>
                <a:gd name="T68" fmla="*/ 22 w 32"/>
                <a:gd name="T69" fmla="*/ 3 h 16"/>
                <a:gd name="T70" fmla="*/ 27 w 32"/>
                <a:gd name="T71" fmla="*/ 3 h 16"/>
                <a:gd name="T72" fmla="*/ 27 w 32"/>
                <a:gd name="T73" fmla="*/ 3 h 16"/>
                <a:gd name="T74" fmla="*/ 30 w 32"/>
                <a:gd name="T75" fmla="*/ 3 h 16"/>
                <a:gd name="T76" fmla="*/ 30 w 32"/>
                <a:gd name="T77" fmla="*/ 3 h 16"/>
                <a:gd name="T78" fmla="*/ 32 w 32"/>
                <a:gd name="T79" fmla="*/ 3 h 16"/>
                <a:gd name="T80" fmla="*/ 30 w 32"/>
                <a:gd name="T81" fmla="*/ 3 h 16"/>
                <a:gd name="T82" fmla="*/ 30 w 32"/>
                <a:gd name="T83" fmla="*/ 5 h 16"/>
                <a:gd name="T84" fmla="*/ 30 w 32"/>
                <a:gd name="T85" fmla="*/ 13 h 16"/>
                <a:gd name="T86" fmla="*/ 30 w 32"/>
                <a:gd name="T87" fmla="*/ 13 h 16"/>
                <a:gd name="T88" fmla="*/ 24 w 32"/>
                <a:gd name="T89" fmla="*/ 16 h 16"/>
                <a:gd name="T90" fmla="*/ 24 w 32"/>
                <a:gd name="T91" fmla="*/ 16 h 16"/>
                <a:gd name="T92" fmla="*/ 22 w 32"/>
                <a:gd name="T93" fmla="*/ 13 h 16"/>
                <a:gd name="T94" fmla="*/ 19 w 32"/>
                <a:gd name="T95" fmla="*/ 13 h 16"/>
                <a:gd name="T96" fmla="*/ 19 w 32"/>
                <a:gd name="T97" fmla="*/ 13 h 16"/>
                <a:gd name="T98" fmla="*/ 16 w 32"/>
                <a:gd name="T99" fmla="*/ 13 h 16"/>
                <a:gd name="T100" fmla="*/ 14 w 32"/>
                <a:gd name="T101" fmla="*/ 11 h 16"/>
                <a:gd name="T102" fmla="*/ 14 w 32"/>
                <a:gd name="T103" fmla="*/ 11 h 16"/>
                <a:gd name="T104" fmla="*/ 11 w 32"/>
                <a:gd name="T105" fmla="*/ 11 h 16"/>
                <a:gd name="T106" fmla="*/ 8 w 32"/>
                <a:gd name="T107" fmla="*/ 13 h 16"/>
                <a:gd name="T108" fmla="*/ 8 w 32"/>
                <a:gd name="T109"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 h="16">
                  <a:moveTo>
                    <a:pt x="8" y="13"/>
                  </a:moveTo>
                  <a:lnTo>
                    <a:pt x="8" y="13"/>
                  </a:lnTo>
                  <a:lnTo>
                    <a:pt x="5" y="11"/>
                  </a:lnTo>
                  <a:lnTo>
                    <a:pt x="5" y="11"/>
                  </a:lnTo>
                  <a:lnTo>
                    <a:pt x="5" y="11"/>
                  </a:lnTo>
                  <a:lnTo>
                    <a:pt x="5" y="13"/>
                  </a:lnTo>
                  <a:lnTo>
                    <a:pt x="3" y="11"/>
                  </a:lnTo>
                  <a:lnTo>
                    <a:pt x="3" y="11"/>
                  </a:lnTo>
                  <a:lnTo>
                    <a:pt x="0" y="8"/>
                  </a:lnTo>
                  <a:lnTo>
                    <a:pt x="0" y="8"/>
                  </a:lnTo>
                  <a:lnTo>
                    <a:pt x="3" y="8"/>
                  </a:lnTo>
                  <a:lnTo>
                    <a:pt x="3" y="8"/>
                  </a:lnTo>
                  <a:lnTo>
                    <a:pt x="0" y="8"/>
                  </a:lnTo>
                  <a:lnTo>
                    <a:pt x="0" y="5"/>
                  </a:lnTo>
                  <a:lnTo>
                    <a:pt x="0" y="5"/>
                  </a:lnTo>
                  <a:lnTo>
                    <a:pt x="0" y="5"/>
                  </a:lnTo>
                  <a:lnTo>
                    <a:pt x="0" y="3"/>
                  </a:lnTo>
                  <a:lnTo>
                    <a:pt x="0" y="3"/>
                  </a:lnTo>
                  <a:lnTo>
                    <a:pt x="0" y="3"/>
                  </a:lnTo>
                  <a:lnTo>
                    <a:pt x="3" y="3"/>
                  </a:lnTo>
                  <a:lnTo>
                    <a:pt x="5" y="0"/>
                  </a:lnTo>
                  <a:lnTo>
                    <a:pt x="5" y="0"/>
                  </a:lnTo>
                  <a:lnTo>
                    <a:pt x="5" y="0"/>
                  </a:lnTo>
                  <a:lnTo>
                    <a:pt x="8" y="0"/>
                  </a:lnTo>
                  <a:lnTo>
                    <a:pt x="8" y="0"/>
                  </a:lnTo>
                  <a:lnTo>
                    <a:pt x="8" y="0"/>
                  </a:lnTo>
                  <a:lnTo>
                    <a:pt x="11" y="0"/>
                  </a:lnTo>
                  <a:lnTo>
                    <a:pt x="11" y="0"/>
                  </a:lnTo>
                  <a:lnTo>
                    <a:pt x="14" y="0"/>
                  </a:lnTo>
                  <a:lnTo>
                    <a:pt x="14" y="0"/>
                  </a:lnTo>
                  <a:lnTo>
                    <a:pt x="14" y="0"/>
                  </a:lnTo>
                  <a:lnTo>
                    <a:pt x="16" y="0"/>
                  </a:lnTo>
                  <a:lnTo>
                    <a:pt x="19" y="3"/>
                  </a:lnTo>
                  <a:lnTo>
                    <a:pt x="19" y="3"/>
                  </a:lnTo>
                  <a:lnTo>
                    <a:pt x="22" y="3"/>
                  </a:lnTo>
                  <a:lnTo>
                    <a:pt x="27" y="3"/>
                  </a:lnTo>
                  <a:lnTo>
                    <a:pt x="27" y="3"/>
                  </a:lnTo>
                  <a:lnTo>
                    <a:pt x="30" y="3"/>
                  </a:lnTo>
                  <a:lnTo>
                    <a:pt x="30" y="3"/>
                  </a:lnTo>
                  <a:lnTo>
                    <a:pt x="32" y="3"/>
                  </a:lnTo>
                  <a:lnTo>
                    <a:pt x="30" y="3"/>
                  </a:lnTo>
                  <a:lnTo>
                    <a:pt x="30" y="5"/>
                  </a:lnTo>
                  <a:lnTo>
                    <a:pt x="30" y="13"/>
                  </a:lnTo>
                  <a:lnTo>
                    <a:pt x="30" y="13"/>
                  </a:lnTo>
                  <a:lnTo>
                    <a:pt x="24" y="16"/>
                  </a:lnTo>
                  <a:lnTo>
                    <a:pt x="24" y="16"/>
                  </a:lnTo>
                  <a:lnTo>
                    <a:pt x="22" y="13"/>
                  </a:lnTo>
                  <a:lnTo>
                    <a:pt x="19" y="13"/>
                  </a:lnTo>
                  <a:lnTo>
                    <a:pt x="19" y="13"/>
                  </a:lnTo>
                  <a:lnTo>
                    <a:pt x="16" y="13"/>
                  </a:lnTo>
                  <a:lnTo>
                    <a:pt x="14" y="11"/>
                  </a:lnTo>
                  <a:lnTo>
                    <a:pt x="14" y="11"/>
                  </a:lnTo>
                  <a:lnTo>
                    <a:pt x="11" y="11"/>
                  </a:lnTo>
                  <a:lnTo>
                    <a:pt x="8" y="13"/>
                  </a:lnTo>
                  <a:lnTo>
                    <a:pt x="8" y="13"/>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 name="Freeform 105"/>
            <p:cNvSpPr>
              <a:spLocks/>
            </p:cNvSpPr>
            <p:nvPr/>
          </p:nvSpPr>
          <p:spPr bwMode="auto">
            <a:xfrm>
              <a:off x="2357439" y="3703638"/>
              <a:ext cx="63500" cy="33337"/>
            </a:xfrm>
            <a:custGeom>
              <a:avLst/>
              <a:gdLst>
                <a:gd name="T0" fmla="*/ 10 w 40"/>
                <a:gd name="T1" fmla="*/ 16 h 21"/>
                <a:gd name="T2" fmla="*/ 10 w 40"/>
                <a:gd name="T3" fmla="*/ 16 h 21"/>
                <a:gd name="T4" fmla="*/ 10 w 40"/>
                <a:gd name="T5" fmla="*/ 16 h 21"/>
                <a:gd name="T6" fmla="*/ 13 w 40"/>
                <a:gd name="T7" fmla="*/ 16 h 21"/>
                <a:gd name="T8" fmla="*/ 13 w 40"/>
                <a:gd name="T9" fmla="*/ 16 h 21"/>
                <a:gd name="T10" fmla="*/ 16 w 40"/>
                <a:gd name="T11" fmla="*/ 19 h 21"/>
                <a:gd name="T12" fmla="*/ 16 w 40"/>
                <a:gd name="T13" fmla="*/ 21 h 21"/>
                <a:gd name="T14" fmla="*/ 16 w 40"/>
                <a:gd name="T15" fmla="*/ 21 h 21"/>
                <a:gd name="T16" fmla="*/ 21 w 40"/>
                <a:gd name="T17" fmla="*/ 21 h 21"/>
                <a:gd name="T18" fmla="*/ 21 w 40"/>
                <a:gd name="T19" fmla="*/ 21 h 21"/>
                <a:gd name="T20" fmla="*/ 24 w 40"/>
                <a:gd name="T21" fmla="*/ 21 h 21"/>
                <a:gd name="T22" fmla="*/ 27 w 40"/>
                <a:gd name="T23" fmla="*/ 21 h 21"/>
                <a:gd name="T24" fmla="*/ 27 w 40"/>
                <a:gd name="T25" fmla="*/ 21 h 21"/>
                <a:gd name="T26" fmla="*/ 29 w 40"/>
                <a:gd name="T27" fmla="*/ 21 h 21"/>
                <a:gd name="T28" fmla="*/ 29 w 40"/>
                <a:gd name="T29" fmla="*/ 21 h 21"/>
                <a:gd name="T30" fmla="*/ 29 w 40"/>
                <a:gd name="T31" fmla="*/ 21 h 21"/>
                <a:gd name="T32" fmla="*/ 29 w 40"/>
                <a:gd name="T33" fmla="*/ 19 h 21"/>
                <a:gd name="T34" fmla="*/ 29 w 40"/>
                <a:gd name="T35" fmla="*/ 16 h 21"/>
                <a:gd name="T36" fmla="*/ 29 w 40"/>
                <a:gd name="T37" fmla="*/ 16 h 21"/>
                <a:gd name="T38" fmla="*/ 32 w 40"/>
                <a:gd name="T39" fmla="*/ 13 h 21"/>
                <a:gd name="T40" fmla="*/ 35 w 40"/>
                <a:gd name="T41" fmla="*/ 11 h 21"/>
                <a:gd name="T42" fmla="*/ 35 w 40"/>
                <a:gd name="T43" fmla="*/ 11 h 21"/>
                <a:gd name="T44" fmla="*/ 37 w 40"/>
                <a:gd name="T45" fmla="*/ 11 h 21"/>
                <a:gd name="T46" fmla="*/ 37 w 40"/>
                <a:gd name="T47" fmla="*/ 11 h 21"/>
                <a:gd name="T48" fmla="*/ 40 w 40"/>
                <a:gd name="T49" fmla="*/ 11 h 21"/>
                <a:gd name="T50" fmla="*/ 40 w 40"/>
                <a:gd name="T51" fmla="*/ 11 h 21"/>
                <a:gd name="T52" fmla="*/ 40 w 40"/>
                <a:gd name="T53" fmla="*/ 8 h 21"/>
                <a:gd name="T54" fmla="*/ 37 w 40"/>
                <a:gd name="T55" fmla="*/ 8 h 21"/>
                <a:gd name="T56" fmla="*/ 37 w 40"/>
                <a:gd name="T57" fmla="*/ 5 h 21"/>
                <a:gd name="T58" fmla="*/ 37 w 40"/>
                <a:gd name="T59" fmla="*/ 5 h 21"/>
                <a:gd name="T60" fmla="*/ 29 w 40"/>
                <a:gd name="T61" fmla="*/ 3 h 21"/>
                <a:gd name="T62" fmla="*/ 27 w 40"/>
                <a:gd name="T63" fmla="*/ 3 h 21"/>
                <a:gd name="T64" fmla="*/ 24 w 40"/>
                <a:gd name="T65" fmla="*/ 0 h 21"/>
                <a:gd name="T66" fmla="*/ 24 w 40"/>
                <a:gd name="T67" fmla="*/ 0 h 21"/>
                <a:gd name="T68" fmla="*/ 24 w 40"/>
                <a:gd name="T69" fmla="*/ 0 h 21"/>
                <a:gd name="T70" fmla="*/ 21 w 40"/>
                <a:gd name="T71" fmla="*/ 3 h 21"/>
                <a:gd name="T72" fmla="*/ 18 w 40"/>
                <a:gd name="T73" fmla="*/ 0 h 21"/>
                <a:gd name="T74" fmla="*/ 16 w 40"/>
                <a:gd name="T75" fmla="*/ 0 h 21"/>
                <a:gd name="T76" fmla="*/ 16 w 40"/>
                <a:gd name="T77" fmla="*/ 0 h 21"/>
                <a:gd name="T78" fmla="*/ 8 w 40"/>
                <a:gd name="T79" fmla="*/ 0 h 21"/>
                <a:gd name="T80" fmla="*/ 2 w 40"/>
                <a:gd name="T81" fmla="*/ 0 h 21"/>
                <a:gd name="T82" fmla="*/ 0 w 40"/>
                <a:gd name="T83" fmla="*/ 5 h 21"/>
                <a:gd name="T84" fmla="*/ 0 w 40"/>
                <a:gd name="T85" fmla="*/ 5 h 21"/>
                <a:gd name="T86" fmla="*/ 0 w 40"/>
                <a:gd name="T87" fmla="*/ 11 h 21"/>
                <a:gd name="T88" fmla="*/ 0 w 40"/>
                <a:gd name="T89" fmla="*/ 11 h 21"/>
                <a:gd name="T90" fmla="*/ 0 w 40"/>
                <a:gd name="T91" fmla="*/ 11 h 21"/>
                <a:gd name="T92" fmla="*/ 2 w 40"/>
                <a:gd name="T93" fmla="*/ 13 h 21"/>
                <a:gd name="T94" fmla="*/ 2 w 40"/>
                <a:gd name="T95" fmla="*/ 13 h 21"/>
                <a:gd name="T96" fmla="*/ 5 w 40"/>
                <a:gd name="T97" fmla="*/ 11 h 21"/>
                <a:gd name="T98" fmla="*/ 10 w 40"/>
                <a:gd name="T99" fmla="*/ 13 h 21"/>
                <a:gd name="T100" fmla="*/ 10 w 40"/>
                <a:gd name="T101" fmla="*/ 13 h 21"/>
                <a:gd name="T102" fmla="*/ 10 w 40"/>
                <a:gd name="T103" fmla="*/ 13 h 21"/>
                <a:gd name="T104" fmla="*/ 10 w 40"/>
                <a:gd name="T105" fmla="*/ 16 h 21"/>
                <a:gd name="T106" fmla="*/ 10 w 40"/>
                <a:gd name="T10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 h="21">
                  <a:moveTo>
                    <a:pt x="10" y="16"/>
                  </a:moveTo>
                  <a:lnTo>
                    <a:pt x="10" y="16"/>
                  </a:lnTo>
                  <a:lnTo>
                    <a:pt x="10" y="16"/>
                  </a:lnTo>
                  <a:lnTo>
                    <a:pt x="13" y="16"/>
                  </a:lnTo>
                  <a:lnTo>
                    <a:pt x="13" y="16"/>
                  </a:lnTo>
                  <a:lnTo>
                    <a:pt x="16" y="19"/>
                  </a:lnTo>
                  <a:lnTo>
                    <a:pt x="16" y="21"/>
                  </a:lnTo>
                  <a:lnTo>
                    <a:pt x="16" y="21"/>
                  </a:lnTo>
                  <a:lnTo>
                    <a:pt x="21" y="21"/>
                  </a:lnTo>
                  <a:lnTo>
                    <a:pt x="21" y="21"/>
                  </a:lnTo>
                  <a:lnTo>
                    <a:pt x="24" y="21"/>
                  </a:lnTo>
                  <a:lnTo>
                    <a:pt x="27" y="21"/>
                  </a:lnTo>
                  <a:lnTo>
                    <a:pt x="27" y="21"/>
                  </a:lnTo>
                  <a:lnTo>
                    <a:pt x="29" y="21"/>
                  </a:lnTo>
                  <a:lnTo>
                    <a:pt x="29" y="21"/>
                  </a:lnTo>
                  <a:lnTo>
                    <a:pt x="29" y="21"/>
                  </a:lnTo>
                  <a:lnTo>
                    <a:pt x="29" y="19"/>
                  </a:lnTo>
                  <a:lnTo>
                    <a:pt x="29" y="16"/>
                  </a:lnTo>
                  <a:lnTo>
                    <a:pt x="29" y="16"/>
                  </a:lnTo>
                  <a:lnTo>
                    <a:pt x="32" y="13"/>
                  </a:lnTo>
                  <a:lnTo>
                    <a:pt x="35" y="11"/>
                  </a:lnTo>
                  <a:lnTo>
                    <a:pt x="35" y="11"/>
                  </a:lnTo>
                  <a:lnTo>
                    <a:pt x="37" y="11"/>
                  </a:lnTo>
                  <a:lnTo>
                    <a:pt x="37" y="11"/>
                  </a:lnTo>
                  <a:lnTo>
                    <a:pt x="40" y="11"/>
                  </a:lnTo>
                  <a:lnTo>
                    <a:pt x="40" y="11"/>
                  </a:lnTo>
                  <a:lnTo>
                    <a:pt x="40" y="8"/>
                  </a:lnTo>
                  <a:lnTo>
                    <a:pt x="37" y="8"/>
                  </a:lnTo>
                  <a:lnTo>
                    <a:pt x="37" y="5"/>
                  </a:lnTo>
                  <a:lnTo>
                    <a:pt x="37" y="5"/>
                  </a:lnTo>
                  <a:lnTo>
                    <a:pt x="29" y="3"/>
                  </a:lnTo>
                  <a:lnTo>
                    <a:pt x="27" y="3"/>
                  </a:lnTo>
                  <a:lnTo>
                    <a:pt x="24" y="0"/>
                  </a:lnTo>
                  <a:lnTo>
                    <a:pt x="24" y="0"/>
                  </a:lnTo>
                  <a:lnTo>
                    <a:pt x="24" y="0"/>
                  </a:lnTo>
                  <a:lnTo>
                    <a:pt x="21" y="3"/>
                  </a:lnTo>
                  <a:lnTo>
                    <a:pt x="18" y="0"/>
                  </a:lnTo>
                  <a:lnTo>
                    <a:pt x="16" y="0"/>
                  </a:lnTo>
                  <a:lnTo>
                    <a:pt x="16" y="0"/>
                  </a:lnTo>
                  <a:lnTo>
                    <a:pt x="8" y="0"/>
                  </a:lnTo>
                  <a:lnTo>
                    <a:pt x="2" y="0"/>
                  </a:lnTo>
                  <a:lnTo>
                    <a:pt x="0" y="5"/>
                  </a:lnTo>
                  <a:lnTo>
                    <a:pt x="0" y="5"/>
                  </a:lnTo>
                  <a:lnTo>
                    <a:pt x="0" y="11"/>
                  </a:lnTo>
                  <a:lnTo>
                    <a:pt x="0" y="11"/>
                  </a:lnTo>
                  <a:lnTo>
                    <a:pt x="0" y="11"/>
                  </a:lnTo>
                  <a:lnTo>
                    <a:pt x="2" y="13"/>
                  </a:lnTo>
                  <a:lnTo>
                    <a:pt x="2" y="13"/>
                  </a:lnTo>
                  <a:lnTo>
                    <a:pt x="5" y="11"/>
                  </a:lnTo>
                  <a:lnTo>
                    <a:pt x="10" y="13"/>
                  </a:lnTo>
                  <a:lnTo>
                    <a:pt x="10" y="13"/>
                  </a:lnTo>
                  <a:lnTo>
                    <a:pt x="10" y="13"/>
                  </a:lnTo>
                  <a:lnTo>
                    <a:pt x="10" y="16"/>
                  </a:lnTo>
                  <a:lnTo>
                    <a:pt x="10" y="16"/>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106"/>
            <p:cNvSpPr>
              <a:spLocks/>
            </p:cNvSpPr>
            <p:nvPr/>
          </p:nvSpPr>
          <p:spPr bwMode="auto">
            <a:xfrm>
              <a:off x="2173289" y="3792538"/>
              <a:ext cx="7938" cy="9525"/>
            </a:xfrm>
            <a:custGeom>
              <a:avLst/>
              <a:gdLst>
                <a:gd name="T0" fmla="*/ 5 w 5"/>
                <a:gd name="T1" fmla="*/ 6 h 6"/>
                <a:gd name="T2" fmla="*/ 5 w 5"/>
                <a:gd name="T3" fmla="*/ 6 h 6"/>
                <a:gd name="T4" fmla="*/ 0 w 5"/>
                <a:gd name="T5" fmla="*/ 6 h 6"/>
                <a:gd name="T6" fmla="*/ 0 w 5"/>
                <a:gd name="T7" fmla="*/ 6 h 6"/>
                <a:gd name="T8" fmla="*/ 5 w 5"/>
                <a:gd name="T9" fmla="*/ 0 h 6"/>
                <a:gd name="T10" fmla="*/ 5 w 5"/>
                <a:gd name="T11" fmla="*/ 0 h 6"/>
                <a:gd name="T12" fmla="*/ 5 w 5"/>
                <a:gd name="T13" fmla="*/ 3 h 6"/>
                <a:gd name="T14" fmla="*/ 5 w 5"/>
                <a:gd name="T15" fmla="*/ 6 h 6"/>
                <a:gd name="T16" fmla="*/ 5 w 5"/>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5" y="6"/>
                  </a:moveTo>
                  <a:lnTo>
                    <a:pt x="5" y="6"/>
                  </a:lnTo>
                  <a:lnTo>
                    <a:pt x="0" y="6"/>
                  </a:lnTo>
                  <a:lnTo>
                    <a:pt x="0" y="6"/>
                  </a:lnTo>
                  <a:lnTo>
                    <a:pt x="5" y="0"/>
                  </a:lnTo>
                  <a:lnTo>
                    <a:pt x="5" y="0"/>
                  </a:lnTo>
                  <a:lnTo>
                    <a:pt x="5" y="3"/>
                  </a:lnTo>
                  <a:lnTo>
                    <a:pt x="5" y="6"/>
                  </a:lnTo>
                  <a:lnTo>
                    <a:pt x="5" y="6"/>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4" name="Freeform 107"/>
            <p:cNvSpPr>
              <a:spLocks/>
            </p:cNvSpPr>
            <p:nvPr/>
          </p:nvSpPr>
          <p:spPr bwMode="auto">
            <a:xfrm>
              <a:off x="2395539" y="3883025"/>
              <a:ext cx="80963" cy="42862"/>
            </a:xfrm>
            <a:custGeom>
              <a:avLst/>
              <a:gdLst>
                <a:gd name="T0" fmla="*/ 46 w 51"/>
                <a:gd name="T1" fmla="*/ 24 h 27"/>
                <a:gd name="T2" fmla="*/ 46 w 51"/>
                <a:gd name="T3" fmla="*/ 22 h 27"/>
                <a:gd name="T4" fmla="*/ 46 w 51"/>
                <a:gd name="T5" fmla="*/ 22 h 27"/>
                <a:gd name="T6" fmla="*/ 43 w 51"/>
                <a:gd name="T7" fmla="*/ 19 h 27"/>
                <a:gd name="T8" fmla="*/ 43 w 51"/>
                <a:gd name="T9" fmla="*/ 16 h 27"/>
                <a:gd name="T10" fmla="*/ 43 w 51"/>
                <a:gd name="T11" fmla="*/ 14 h 27"/>
                <a:gd name="T12" fmla="*/ 46 w 51"/>
                <a:gd name="T13" fmla="*/ 14 h 27"/>
                <a:gd name="T14" fmla="*/ 48 w 51"/>
                <a:gd name="T15" fmla="*/ 8 h 27"/>
                <a:gd name="T16" fmla="*/ 48 w 51"/>
                <a:gd name="T17" fmla="*/ 8 h 27"/>
                <a:gd name="T18" fmla="*/ 48 w 51"/>
                <a:gd name="T19" fmla="*/ 8 h 27"/>
                <a:gd name="T20" fmla="*/ 51 w 51"/>
                <a:gd name="T21" fmla="*/ 6 h 27"/>
                <a:gd name="T22" fmla="*/ 46 w 51"/>
                <a:gd name="T23" fmla="*/ 3 h 27"/>
                <a:gd name="T24" fmla="*/ 38 w 51"/>
                <a:gd name="T25" fmla="*/ 3 h 27"/>
                <a:gd name="T26" fmla="*/ 35 w 51"/>
                <a:gd name="T27" fmla="*/ 0 h 27"/>
                <a:gd name="T28" fmla="*/ 32 w 51"/>
                <a:gd name="T29" fmla="*/ 0 h 27"/>
                <a:gd name="T30" fmla="*/ 24 w 51"/>
                <a:gd name="T31" fmla="*/ 6 h 27"/>
                <a:gd name="T32" fmla="*/ 24 w 51"/>
                <a:gd name="T33" fmla="*/ 6 h 27"/>
                <a:gd name="T34" fmla="*/ 21 w 51"/>
                <a:gd name="T35" fmla="*/ 6 h 27"/>
                <a:gd name="T36" fmla="*/ 13 w 51"/>
                <a:gd name="T37" fmla="*/ 6 h 27"/>
                <a:gd name="T38" fmla="*/ 8 w 51"/>
                <a:gd name="T39" fmla="*/ 6 h 27"/>
                <a:gd name="T40" fmla="*/ 5 w 51"/>
                <a:gd name="T41" fmla="*/ 6 h 27"/>
                <a:gd name="T42" fmla="*/ 3 w 51"/>
                <a:gd name="T43" fmla="*/ 3 h 27"/>
                <a:gd name="T44" fmla="*/ 3 w 51"/>
                <a:gd name="T45" fmla="*/ 3 h 27"/>
                <a:gd name="T46" fmla="*/ 0 w 51"/>
                <a:gd name="T47" fmla="*/ 3 h 27"/>
                <a:gd name="T48" fmla="*/ 0 w 51"/>
                <a:gd name="T49" fmla="*/ 6 h 27"/>
                <a:gd name="T50" fmla="*/ 0 w 51"/>
                <a:gd name="T51" fmla="*/ 11 h 27"/>
                <a:gd name="T52" fmla="*/ 3 w 51"/>
                <a:gd name="T53" fmla="*/ 14 h 27"/>
                <a:gd name="T54" fmla="*/ 0 w 51"/>
                <a:gd name="T55" fmla="*/ 14 h 27"/>
                <a:gd name="T56" fmla="*/ 0 w 51"/>
                <a:gd name="T57" fmla="*/ 16 h 27"/>
                <a:gd name="T58" fmla="*/ 0 w 51"/>
                <a:gd name="T59" fmla="*/ 19 h 27"/>
                <a:gd name="T60" fmla="*/ 3 w 51"/>
                <a:gd name="T61" fmla="*/ 19 h 27"/>
                <a:gd name="T62" fmla="*/ 8 w 51"/>
                <a:gd name="T63" fmla="*/ 27 h 27"/>
                <a:gd name="T64" fmla="*/ 11 w 51"/>
                <a:gd name="T65" fmla="*/ 27 h 27"/>
                <a:gd name="T66" fmla="*/ 13 w 51"/>
                <a:gd name="T67" fmla="*/ 27 h 27"/>
                <a:gd name="T68" fmla="*/ 16 w 51"/>
                <a:gd name="T69" fmla="*/ 27 h 27"/>
                <a:gd name="T70" fmla="*/ 19 w 51"/>
                <a:gd name="T71" fmla="*/ 27 h 27"/>
                <a:gd name="T72" fmla="*/ 21 w 51"/>
                <a:gd name="T73" fmla="*/ 27 h 27"/>
                <a:gd name="T74" fmla="*/ 27 w 51"/>
                <a:gd name="T75" fmla="*/ 27 h 27"/>
                <a:gd name="T76" fmla="*/ 29 w 51"/>
                <a:gd name="T77" fmla="*/ 27 h 27"/>
                <a:gd name="T78" fmla="*/ 29 w 51"/>
                <a:gd name="T79" fmla="*/ 27 h 27"/>
                <a:gd name="T80" fmla="*/ 32 w 51"/>
                <a:gd name="T81" fmla="*/ 24 h 27"/>
                <a:gd name="T82" fmla="*/ 35 w 51"/>
                <a:gd name="T83" fmla="*/ 24 h 27"/>
                <a:gd name="T84" fmla="*/ 38 w 51"/>
                <a:gd name="T85" fmla="*/ 22 h 27"/>
                <a:gd name="T86" fmla="*/ 40 w 51"/>
                <a:gd name="T87" fmla="*/ 22 h 27"/>
                <a:gd name="T88" fmla="*/ 46 w 51"/>
                <a:gd name="T89"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 h="27">
                  <a:moveTo>
                    <a:pt x="46" y="24"/>
                  </a:moveTo>
                  <a:lnTo>
                    <a:pt x="46" y="24"/>
                  </a:lnTo>
                  <a:lnTo>
                    <a:pt x="46" y="22"/>
                  </a:lnTo>
                  <a:lnTo>
                    <a:pt x="46" y="22"/>
                  </a:lnTo>
                  <a:lnTo>
                    <a:pt x="46" y="22"/>
                  </a:lnTo>
                  <a:lnTo>
                    <a:pt x="46" y="22"/>
                  </a:lnTo>
                  <a:lnTo>
                    <a:pt x="43" y="19"/>
                  </a:lnTo>
                  <a:lnTo>
                    <a:pt x="43" y="19"/>
                  </a:lnTo>
                  <a:lnTo>
                    <a:pt x="43" y="16"/>
                  </a:lnTo>
                  <a:lnTo>
                    <a:pt x="43" y="16"/>
                  </a:lnTo>
                  <a:lnTo>
                    <a:pt x="43" y="16"/>
                  </a:lnTo>
                  <a:lnTo>
                    <a:pt x="43" y="14"/>
                  </a:lnTo>
                  <a:lnTo>
                    <a:pt x="43" y="14"/>
                  </a:lnTo>
                  <a:lnTo>
                    <a:pt x="46" y="14"/>
                  </a:lnTo>
                  <a:lnTo>
                    <a:pt x="46" y="14"/>
                  </a:lnTo>
                  <a:lnTo>
                    <a:pt x="48" y="8"/>
                  </a:lnTo>
                  <a:lnTo>
                    <a:pt x="48" y="8"/>
                  </a:lnTo>
                  <a:lnTo>
                    <a:pt x="48" y="8"/>
                  </a:lnTo>
                  <a:lnTo>
                    <a:pt x="48" y="8"/>
                  </a:lnTo>
                  <a:lnTo>
                    <a:pt x="48" y="8"/>
                  </a:lnTo>
                  <a:lnTo>
                    <a:pt x="51" y="6"/>
                  </a:lnTo>
                  <a:lnTo>
                    <a:pt x="51" y="6"/>
                  </a:lnTo>
                  <a:lnTo>
                    <a:pt x="46" y="3"/>
                  </a:lnTo>
                  <a:lnTo>
                    <a:pt x="46" y="3"/>
                  </a:lnTo>
                  <a:lnTo>
                    <a:pt x="40" y="3"/>
                  </a:lnTo>
                  <a:lnTo>
                    <a:pt x="38" y="3"/>
                  </a:lnTo>
                  <a:lnTo>
                    <a:pt x="38" y="3"/>
                  </a:lnTo>
                  <a:lnTo>
                    <a:pt x="35" y="0"/>
                  </a:lnTo>
                  <a:lnTo>
                    <a:pt x="32" y="0"/>
                  </a:lnTo>
                  <a:lnTo>
                    <a:pt x="32" y="0"/>
                  </a:lnTo>
                  <a:lnTo>
                    <a:pt x="29" y="3"/>
                  </a:lnTo>
                  <a:lnTo>
                    <a:pt x="24" y="6"/>
                  </a:lnTo>
                  <a:lnTo>
                    <a:pt x="24" y="6"/>
                  </a:lnTo>
                  <a:lnTo>
                    <a:pt x="24" y="6"/>
                  </a:lnTo>
                  <a:lnTo>
                    <a:pt x="21" y="6"/>
                  </a:lnTo>
                  <a:lnTo>
                    <a:pt x="21" y="6"/>
                  </a:lnTo>
                  <a:lnTo>
                    <a:pt x="13" y="6"/>
                  </a:lnTo>
                  <a:lnTo>
                    <a:pt x="13" y="6"/>
                  </a:lnTo>
                  <a:lnTo>
                    <a:pt x="11" y="6"/>
                  </a:lnTo>
                  <a:lnTo>
                    <a:pt x="8" y="6"/>
                  </a:lnTo>
                  <a:lnTo>
                    <a:pt x="8" y="6"/>
                  </a:lnTo>
                  <a:lnTo>
                    <a:pt x="5" y="6"/>
                  </a:lnTo>
                  <a:lnTo>
                    <a:pt x="5" y="6"/>
                  </a:lnTo>
                  <a:lnTo>
                    <a:pt x="3" y="3"/>
                  </a:lnTo>
                  <a:lnTo>
                    <a:pt x="3" y="3"/>
                  </a:lnTo>
                  <a:lnTo>
                    <a:pt x="3" y="3"/>
                  </a:lnTo>
                  <a:lnTo>
                    <a:pt x="0" y="3"/>
                  </a:lnTo>
                  <a:lnTo>
                    <a:pt x="0" y="3"/>
                  </a:lnTo>
                  <a:lnTo>
                    <a:pt x="0" y="3"/>
                  </a:lnTo>
                  <a:lnTo>
                    <a:pt x="0" y="6"/>
                  </a:lnTo>
                  <a:lnTo>
                    <a:pt x="0" y="6"/>
                  </a:lnTo>
                  <a:lnTo>
                    <a:pt x="0" y="11"/>
                  </a:lnTo>
                  <a:lnTo>
                    <a:pt x="0" y="11"/>
                  </a:lnTo>
                  <a:lnTo>
                    <a:pt x="3" y="14"/>
                  </a:lnTo>
                  <a:lnTo>
                    <a:pt x="0" y="14"/>
                  </a:lnTo>
                  <a:lnTo>
                    <a:pt x="0" y="14"/>
                  </a:lnTo>
                  <a:lnTo>
                    <a:pt x="0" y="16"/>
                  </a:lnTo>
                  <a:lnTo>
                    <a:pt x="0" y="16"/>
                  </a:lnTo>
                  <a:lnTo>
                    <a:pt x="0" y="16"/>
                  </a:lnTo>
                  <a:lnTo>
                    <a:pt x="0" y="19"/>
                  </a:lnTo>
                  <a:lnTo>
                    <a:pt x="3" y="19"/>
                  </a:lnTo>
                  <a:lnTo>
                    <a:pt x="3" y="19"/>
                  </a:lnTo>
                  <a:lnTo>
                    <a:pt x="5" y="24"/>
                  </a:lnTo>
                  <a:lnTo>
                    <a:pt x="8" y="27"/>
                  </a:lnTo>
                  <a:lnTo>
                    <a:pt x="8" y="27"/>
                  </a:lnTo>
                  <a:lnTo>
                    <a:pt x="11" y="27"/>
                  </a:lnTo>
                  <a:lnTo>
                    <a:pt x="13" y="27"/>
                  </a:lnTo>
                  <a:lnTo>
                    <a:pt x="13" y="27"/>
                  </a:lnTo>
                  <a:lnTo>
                    <a:pt x="13" y="27"/>
                  </a:lnTo>
                  <a:lnTo>
                    <a:pt x="16" y="27"/>
                  </a:lnTo>
                  <a:lnTo>
                    <a:pt x="16" y="27"/>
                  </a:lnTo>
                  <a:lnTo>
                    <a:pt x="19" y="27"/>
                  </a:lnTo>
                  <a:lnTo>
                    <a:pt x="19" y="27"/>
                  </a:lnTo>
                  <a:lnTo>
                    <a:pt x="21" y="27"/>
                  </a:lnTo>
                  <a:lnTo>
                    <a:pt x="21" y="27"/>
                  </a:lnTo>
                  <a:lnTo>
                    <a:pt x="27" y="27"/>
                  </a:lnTo>
                  <a:lnTo>
                    <a:pt x="27" y="27"/>
                  </a:lnTo>
                  <a:lnTo>
                    <a:pt x="29" y="27"/>
                  </a:lnTo>
                  <a:lnTo>
                    <a:pt x="29" y="27"/>
                  </a:lnTo>
                  <a:lnTo>
                    <a:pt x="29" y="27"/>
                  </a:lnTo>
                  <a:lnTo>
                    <a:pt x="29" y="24"/>
                  </a:lnTo>
                  <a:lnTo>
                    <a:pt x="32" y="24"/>
                  </a:lnTo>
                  <a:lnTo>
                    <a:pt x="32" y="24"/>
                  </a:lnTo>
                  <a:lnTo>
                    <a:pt x="35" y="24"/>
                  </a:lnTo>
                  <a:lnTo>
                    <a:pt x="35" y="24"/>
                  </a:lnTo>
                  <a:lnTo>
                    <a:pt x="38" y="22"/>
                  </a:lnTo>
                  <a:lnTo>
                    <a:pt x="40" y="22"/>
                  </a:lnTo>
                  <a:lnTo>
                    <a:pt x="40" y="22"/>
                  </a:lnTo>
                  <a:lnTo>
                    <a:pt x="46" y="24"/>
                  </a:lnTo>
                  <a:lnTo>
                    <a:pt x="46" y="24"/>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5" name="Freeform 108"/>
            <p:cNvSpPr>
              <a:spLocks/>
            </p:cNvSpPr>
            <p:nvPr/>
          </p:nvSpPr>
          <p:spPr bwMode="auto">
            <a:xfrm>
              <a:off x="2365376" y="3819525"/>
              <a:ext cx="119063" cy="73025"/>
            </a:xfrm>
            <a:custGeom>
              <a:avLst/>
              <a:gdLst>
                <a:gd name="T0" fmla="*/ 3 w 75"/>
                <a:gd name="T1" fmla="*/ 19 h 46"/>
                <a:gd name="T2" fmla="*/ 5 w 75"/>
                <a:gd name="T3" fmla="*/ 13 h 46"/>
                <a:gd name="T4" fmla="*/ 8 w 75"/>
                <a:gd name="T5" fmla="*/ 10 h 46"/>
                <a:gd name="T6" fmla="*/ 8 w 75"/>
                <a:gd name="T7" fmla="*/ 5 h 46"/>
                <a:gd name="T8" fmla="*/ 13 w 75"/>
                <a:gd name="T9" fmla="*/ 0 h 46"/>
                <a:gd name="T10" fmla="*/ 19 w 75"/>
                <a:gd name="T11" fmla="*/ 2 h 46"/>
                <a:gd name="T12" fmla="*/ 22 w 75"/>
                <a:gd name="T13" fmla="*/ 2 h 46"/>
                <a:gd name="T14" fmla="*/ 27 w 75"/>
                <a:gd name="T15" fmla="*/ 0 h 46"/>
                <a:gd name="T16" fmla="*/ 32 w 75"/>
                <a:gd name="T17" fmla="*/ 0 h 46"/>
                <a:gd name="T18" fmla="*/ 40 w 75"/>
                <a:gd name="T19" fmla="*/ 0 h 46"/>
                <a:gd name="T20" fmla="*/ 48 w 75"/>
                <a:gd name="T21" fmla="*/ 0 h 46"/>
                <a:gd name="T22" fmla="*/ 48 w 75"/>
                <a:gd name="T23" fmla="*/ 0 h 46"/>
                <a:gd name="T24" fmla="*/ 54 w 75"/>
                <a:gd name="T25" fmla="*/ 8 h 46"/>
                <a:gd name="T26" fmla="*/ 57 w 75"/>
                <a:gd name="T27" fmla="*/ 10 h 46"/>
                <a:gd name="T28" fmla="*/ 59 w 75"/>
                <a:gd name="T29" fmla="*/ 13 h 46"/>
                <a:gd name="T30" fmla="*/ 59 w 75"/>
                <a:gd name="T31" fmla="*/ 16 h 46"/>
                <a:gd name="T32" fmla="*/ 59 w 75"/>
                <a:gd name="T33" fmla="*/ 21 h 46"/>
                <a:gd name="T34" fmla="*/ 62 w 75"/>
                <a:gd name="T35" fmla="*/ 24 h 46"/>
                <a:gd name="T36" fmla="*/ 62 w 75"/>
                <a:gd name="T37" fmla="*/ 27 h 46"/>
                <a:gd name="T38" fmla="*/ 67 w 75"/>
                <a:gd name="T39" fmla="*/ 27 h 46"/>
                <a:gd name="T40" fmla="*/ 75 w 75"/>
                <a:gd name="T41" fmla="*/ 27 h 46"/>
                <a:gd name="T42" fmla="*/ 73 w 75"/>
                <a:gd name="T43" fmla="*/ 32 h 46"/>
                <a:gd name="T44" fmla="*/ 73 w 75"/>
                <a:gd name="T45" fmla="*/ 32 h 46"/>
                <a:gd name="T46" fmla="*/ 70 w 75"/>
                <a:gd name="T47" fmla="*/ 32 h 46"/>
                <a:gd name="T48" fmla="*/ 70 w 75"/>
                <a:gd name="T49" fmla="*/ 32 h 46"/>
                <a:gd name="T50" fmla="*/ 70 w 75"/>
                <a:gd name="T51" fmla="*/ 35 h 46"/>
                <a:gd name="T52" fmla="*/ 70 w 75"/>
                <a:gd name="T53" fmla="*/ 40 h 46"/>
                <a:gd name="T54" fmla="*/ 70 w 75"/>
                <a:gd name="T55" fmla="*/ 46 h 46"/>
                <a:gd name="T56" fmla="*/ 65 w 75"/>
                <a:gd name="T57" fmla="*/ 43 h 46"/>
                <a:gd name="T58" fmla="*/ 57 w 75"/>
                <a:gd name="T59" fmla="*/ 43 h 46"/>
                <a:gd name="T60" fmla="*/ 51 w 75"/>
                <a:gd name="T61" fmla="*/ 40 h 46"/>
                <a:gd name="T62" fmla="*/ 43 w 75"/>
                <a:gd name="T63" fmla="*/ 46 h 46"/>
                <a:gd name="T64" fmla="*/ 40 w 75"/>
                <a:gd name="T65" fmla="*/ 46 h 46"/>
                <a:gd name="T66" fmla="*/ 30 w 75"/>
                <a:gd name="T67" fmla="*/ 46 h 46"/>
                <a:gd name="T68" fmla="*/ 24 w 75"/>
                <a:gd name="T69" fmla="*/ 46 h 46"/>
                <a:gd name="T70" fmla="*/ 22 w 75"/>
                <a:gd name="T71" fmla="*/ 43 h 46"/>
                <a:gd name="T72" fmla="*/ 19 w 75"/>
                <a:gd name="T73" fmla="*/ 43 h 46"/>
                <a:gd name="T74" fmla="*/ 19 w 75"/>
                <a:gd name="T75" fmla="*/ 37 h 46"/>
                <a:gd name="T76" fmla="*/ 13 w 75"/>
                <a:gd name="T77" fmla="*/ 40 h 46"/>
                <a:gd name="T78" fmla="*/ 11 w 75"/>
                <a:gd name="T79" fmla="*/ 35 h 46"/>
                <a:gd name="T80" fmla="*/ 8 w 75"/>
                <a:gd name="T81" fmla="*/ 35 h 46"/>
                <a:gd name="T82" fmla="*/ 8 w 75"/>
                <a:gd name="T83" fmla="*/ 32 h 46"/>
                <a:gd name="T84" fmla="*/ 3 w 75"/>
                <a:gd name="T85" fmla="*/ 27 h 46"/>
                <a:gd name="T86" fmla="*/ 0 w 75"/>
                <a:gd name="T87"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46">
                  <a:moveTo>
                    <a:pt x="0" y="21"/>
                  </a:moveTo>
                  <a:lnTo>
                    <a:pt x="0" y="21"/>
                  </a:lnTo>
                  <a:lnTo>
                    <a:pt x="3" y="19"/>
                  </a:lnTo>
                  <a:lnTo>
                    <a:pt x="3" y="19"/>
                  </a:lnTo>
                  <a:lnTo>
                    <a:pt x="5" y="13"/>
                  </a:lnTo>
                  <a:lnTo>
                    <a:pt x="5" y="13"/>
                  </a:lnTo>
                  <a:lnTo>
                    <a:pt x="8" y="10"/>
                  </a:lnTo>
                  <a:lnTo>
                    <a:pt x="8" y="10"/>
                  </a:lnTo>
                  <a:lnTo>
                    <a:pt x="8" y="10"/>
                  </a:lnTo>
                  <a:lnTo>
                    <a:pt x="8" y="8"/>
                  </a:lnTo>
                  <a:lnTo>
                    <a:pt x="8" y="5"/>
                  </a:lnTo>
                  <a:lnTo>
                    <a:pt x="8" y="5"/>
                  </a:lnTo>
                  <a:lnTo>
                    <a:pt x="13" y="2"/>
                  </a:lnTo>
                  <a:lnTo>
                    <a:pt x="13" y="2"/>
                  </a:lnTo>
                  <a:lnTo>
                    <a:pt x="13" y="0"/>
                  </a:lnTo>
                  <a:lnTo>
                    <a:pt x="16" y="0"/>
                  </a:lnTo>
                  <a:lnTo>
                    <a:pt x="19" y="2"/>
                  </a:lnTo>
                  <a:lnTo>
                    <a:pt x="19" y="2"/>
                  </a:lnTo>
                  <a:lnTo>
                    <a:pt x="19" y="2"/>
                  </a:lnTo>
                  <a:lnTo>
                    <a:pt x="22" y="2"/>
                  </a:lnTo>
                  <a:lnTo>
                    <a:pt x="22" y="2"/>
                  </a:lnTo>
                  <a:lnTo>
                    <a:pt x="24" y="2"/>
                  </a:lnTo>
                  <a:lnTo>
                    <a:pt x="27" y="0"/>
                  </a:lnTo>
                  <a:lnTo>
                    <a:pt x="27" y="0"/>
                  </a:lnTo>
                  <a:lnTo>
                    <a:pt x="30" y="0"/>
                  </a:lnTo>
                  <a:lnTo>
                    <a:pt x="32" y="0"/>
                  </a:lnTo>
                  <a:lnTo>
                    <a:pt x="32" y="0"/>
                  </a:lnTo>
                  <a:lnTo>
                    <a:pt x="35" y="0"/>
                  </a:lnTo>
                  <a:lnTo>
                    <a:pt x="40" y="0"/>
                  </a:lnTo>
                  <a:lnTo>
                    <a:pt x="40" y="0"/>
                  </a:lnTo>
                  <a:lnTo>
                    <a:pt x="43" y="0"/>
                  </a:lnTo>
                  <a:lnTo>
                    <a:pt x="46" y="0"/>
                  </a:lnTo>
                  <a:lnTo>
                    <a:pt x="48" y="0"/>
                  </a:lnTo>
                  <a:lnTo>
                    <a:pt x="48" y="0"/>
                  </a:lnTo>
                  <a:lnTo>
                    <a:pt x="48" y="0"/>
                  </a:lnTo>
                  <a:lnTo>
                    <a:pt x="48" y="0"/>
                  </a:lnTo>
                  <a:lnTo>
                    <a:pt x="51" y="5"/>
                  </a:lnTo>
                  <a:lnTo>
                    <a:pt x="51" y="5"/>
                  </a:lnTo>
                  <a:lnTo>
                    <a:pt x="54" y="8"/>
                  </a:lnTo>
                  <a:lnTo>
                    <a:pt x="54" y="8"/>
                  </a:lnTo>
                  <a:lnTo>
                    <a:pt x="57" y="8"/>
                  </a:lnTo>
                  <a:lnTo>
                    <a:pt x="57" y="10"/>
                  </a:lnTo>
                  <a:lnTo>
                    <a:pt x="57" y="10"/>
                  </a:lnTo>
                  <a:lnTo>
                    <a:pt x="57" y="10"/>
                  </a:lnTo>
                  <a:lnTo>
                    <a:pt x="59" y="13"/>
                  </a:lnTo>
                  <a:lnTo>
                    <a:pt x="59" y="13"/>
                  </a:lnTo>
                  <a:lnTo>
                    <a:pt x="57" y="16"/>
                  </a:lnTo>
                  <a:lnTo>
                    <a:pt x="59" y="16"/>
                  </a:lnTo>
                  <a:lnTo>
                    <a:pt x="59" y="16"/>
                  </a:lnTo>
                  <a:lnTo>
                    <a:pt x="59" y="21"/>
                  </a:lnTo>
                  <a:lnTo>
                    <a:pt x="59" y="21"/>
                  </a:lnTo>
                  <a:lnTo>
                    <a:pt x="59" y="21"/>
                  </a:lnTo>
                  <a:lnTo>
                    <a:pt x="59" y="21"/>
                  </a:lnTo>
                  <a:lnTo>
                    <a:pt x="62" y="24"/>
                  </a:lnTo>
                  <a:lnTo>
                    <a:pt x="62" y="24"/>
                  </a:lnTo>
                  <a:lnTo>
                    <a:pt x="62" y="27"/>
                  </a:lnTo>
                  <a:lnTo>
                    <a:pt x="62" y="27"/>
                  </a:lnTo>
                  <a:lnTo>
                    <a:pt x="67" y="29"/>
                  </a:lnTo>
                  <a:lnTo>
                    <a:pt x="67" y="27"/>
                  </a:lnTo>
                  <a:lnTo>
                    <a:pt x="67" y="27"/>
                  </a:lnTo>
                  <a:lnTo>
                    <a:pt x="70" y="27"/>
                  </a:lnTo>
                  <a:lnTo>
                    <a:pt x="75" y="27"/>
                  </a:lnTo>
                  <a:lnTo>
                    <a:pt x="75" y="27"/>
                  </a:lnTo>
                  <a:lnTo>
                    <a:pt x="73" y="29"/>
                  </a:lnTo>
                  <a:lnTo>
                    <a:pt x="73" y="29"/>
                  </a:lnTo>
                  <a:lnTo>
                    <a:pt x="73" y="32"/>
                  </a:lnTo>
                  <a:lnTo>
                    <a:pt x="73" y="32"/>
                  </a:lnTo>
                  <a:lnTo>
                    <a:pt x="73" y="32"/>
                  </a:lnTo>
                  <a:lnTo>
                    <a:pt x="73" y="32"/>
                  </a:lnTo>
                  <a:lnTo>
                    <a:pt x="70" y="35"/>
                  </a:lnTo>
                  <a:lnTo>
                    <a:pt x="70" y="35"/>
                  </a:lnTo>
                  <a:lnTo>
                    <a:pt x="70" y="32"/>
                  </a:lnTo>
                  <a:lnTo>
                    <a:pt x="70" y="32"/>
                  </a:lnTo>
                  <a:lnTo>
                    <a:pt x="70" y="32"/>
                  </a:lnTo>
                  <a:lnTo>
                    <a:pt x="70" y="32"/>
                  </a:lnTo>
                  <a:lnTo>
                    <a:pt x="70" y="35"/>
                  </a:lnTo>
                  <a:lnTo>
                    <a:pt x="70" y="35"/>
                  </a:lnTo>
                  <a:lnTo>
                    <a:pt x="70" y="35"/>
                  </a:lnTo>
                  <a:lnTo>
                    <a:pt x="70" y="35"/>
                  </a:lnTo>
                  <a:lnTo>
                    <a:pt x="70" y="40"/>
                  </a:lnTo>
                  <a:lnTo>
                    <a:pt x="70" y="40"/>
                  </a:lnTo>
                  <a:lnTo>
                    <a:pt x="67" y="43"/>
                  </a:lnTo>
                  <a:lnTo>
                    <a:pt x="67" y="43"/>
                  </a:lnTo>
                  <a:lnTo>
                    <a:pt x="70" y="46"/>
                  </a:lnTo>
                  <a:lnTo>
                    <a:pt x="70" y="46"/>
                  </a:lnTo>
                  <a:lnTo>
                    <a:pt x="65" y="43"/>
                  </a:lnTo>
                  <a:lnTo>
                    <a:pt x="65" y="43"/>
                  </a:lnTo>
                  <a:lnTo>
                    <a:pt x="59" y="43"/>
                  </a:lnTo>
                  <a:lnTo>
                    <a:pt x="57" y="43"/>
                  </a:lnTo>
                  <a:lnTo>
                    <a:pt x="57" y="43"/>
                  </a:lnTo>
                  <a:lnTo>
                    <a:pt x="54" y="40"/>
                  </a:lnTo>
                  <a:lnTo>
                    <a:pt x="51" y="40"/>
                  </a:lnTo>
                  <a:lnTo>
                    <a:pt x="51" y="40"/>
                  </a:lnTo>
                  <a:lnTo>
                    <a:pt x="48" y="43"/>
                  </a:lnTo>
                  <a:lnTo>
                    <a:pt x="43" y="46"/>
                  </a:lnTo>
                  <a:lnTo>
                    <a:pt x="43" y="46"/>
                  </a:lnTo>
                  <a:lnTo>
                    <a:pt x="43" y="46"/>
                  </a:lnTo>
                  <a:lnTo>
                    <a:pt x="40" y="46"/>
                  </a:lnTo>
                  <a:lnTo>
                    <a:pt x="40" y="46"/>
                  </a:lnTo>
                  <a:lnTo>
                    <a:pt x="32" y="46"/>
                  </a:lnTo>
                  <a:lnTo>
                    <a:pt x="32" y="46"/>
                  </a:lnTo>
                  <a:lnTo>
                    <a:pt x="30" y="46"/>
                  </a:lnTo>
                  <a:lnTo>
                    <a:pt x="27" y="46"/>
                  </a:lnTo>
                  <a:lnTo>
                    <a:pt x="27" y="46"/>
                  </a:lnTo>
                  <a:lnTo>
                    <a:pt x="24" y="46"/>
                  </a:lnTo>
                  <a:lnTo>
                    <a:pt x="24" y="46"/>
                  </a:lnTo>
                  <a:lnTo>
                    <a:pt x="22" y="43"/>
                  </a:lnTo>
                  <a:lnTo>
                    <a:pt x="22" y="43"/>
                  </a:lnTo>
                  <a:lnTo>
                    <a:pt x="22" y="43"/>
                  </a:lnTo>
                  <a:lnTo>
                    <a:pt x="19" y="43"/>
                  </a:lnTo>
                  <a:lnTo>
                    <a:pt x="19" y="43"/>
                  </a:lnTo>
                  <a:lnTo>
                    <a:pt x="16" y="40"/>
                  </a:lnTo>
                  <a:lnTo>
                    <a:pt x="16" y="40"/>
                  </a:lnTo>
                  <a:lnTo>
                    <a:pt x="19" y="37"/>
                  </a:lnTo>
                  <a:lnTo>
                    <a:pt x="19" y="37"/>
                  </a:lnTo>
                  <a:lnTo>
                    <a:pt x="16" y="37"/>
                  </a:lnTo>
                  <a:lnTo>
                    <a:pt x="13" y="40"/>
                  </a:lnTo>
                  <a:lnTo>
                    <a:pt x="13" y="40"/>
                  </a:lnTo>
                  <a:lnTo>
                    <a:pt x="11" y="35"/>
                  </a:lnTo>
                  <a:lnTo>
                    <a:pt x="11" y="35"/>
                  </a:lnTo>
                  <a:lnTo>
                    <a:pt x="8" y="35"/>
                  </a:lnTo>
                  <a:lnTo>
                    <a:pt x="8" y="35"/>
                  </a:lnTo>
                  <a:lnTo>
                    <a:pt x="8" y="35"/>
                  </a:lnTo>
                  <a:lnTo>
                    <a:pt x="8" y="32"/>
                  </a:lnTo>
                  <a:lnTo>
                    <a:pt x="8" y="32"/>
                  </a:lnTo>
                  <a:lnTo>
                    <a:pt x="8" y="32"/>
                  </a:lnTo>
                  <a:lnTo>
                    <a:pt x="5" y="29"/>
                  </a:lnTo>
                  <a:lnTo>
                    <a:pt x="5" y="29"/>
                  </a:lnTo>
                  <a:lnTo>
                    <a:pt x="3" y="27"/>
                  </a:lnTo>
                  <a:lnTo>
                    <a:pt x="3" y="27"/>
                  </a:lnTo>
                  <a:lnTo>
                    <a:pt x="0" y="24"/>
                  </a:lnTo>
                  <a:lnTo>
                    <a:pt x="0" y="21"/>
                  </a:lnTo>
                  <a:lnTo>
                    <a:pt x="0" y="21"/>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6" name="Freeform 109"/>
            <p:cNvSpPr>
              <a:spLocks/>
            </p:cNvSpPr>
            <p:nvPr/>
          </p:nvSpPr>
          <p:spPr bwMode="auto">
            <a:xfrm>
              <a:off x="1989139" y="3716338"/>
              <a:ext cx="50800" cy="50800"/>
            </a:xfrm>
            <a:custGeom>
              <a:avLst/>
              <a:gdLst>
                <a:gd name="T0" fmla="*/ 27 w 32"/>
                <a:gd name="T1" fmla="*/ 0 h 32"/>
                <a:gd name="T2" fmla="*/ 24 w 32"/>
                <a:gd name="T3" fmla="*/ 0 h 32"/>
                <a:gd name="T4" fmla="*/ 24 w 32"/>
                <a:gd name="T5" fmla="*/ 0 h 32"/>
                <a:gd name="T6" fmla="*/ 21 w 32"/>
                <a:gd name="T7" fmla="*/ 0 h 32"/>
                <a:gd name="T8" fmla="*/ 16 w 32"/>
                <a:gd name="T9" fmla="*/ 3 h 32"/>
                <a:gd name="T10" fmla="*/ 13 w 32"/>
                <a:gd name="T11" fmla="*/ 5 h 32"/>
                <a:gd name="T12" fmla="*/ 18 w 32"/>
                <a:gd name="T13" fmla="*/ 5 h 32"/>
                <a:gd name="T14" fmla="*/ 16 w 32"/>
                <a:gd name="T15" fmla="*/ 5 h 32"/>
                <a:gd name="T16" fmla="*/ 16 w 32"/>
                <a:gd name="T17" fmla="*/ 8 h 32"/>
                <a:gd name="T18" fmla="*/ 10 w 32"/>
                <a:gd name="T19" fmla="*/ 8 h 32"/>
                <a:gd name="T20" fmla="*/ 8 w 32"/>
                <a:gd name="T21" fmla="*/ 8 h 32"/>
                <a:gd name="T22" fmla="*/ 5 w 32"/>
                <a:gd name="T23" fmla="*/ 8 h 32"/>
                <a:gd name="T24" fmla="*/ 2 w 32"/>
                <a:gd name="T25" fmla="*/ 11 h 32"/>
                <a:gd name="T26" fmla="*/ 8 w 32"/>
                <a:gd name="T27" fmla="*/ 11 h 32"/>
                <a:gd name="T28" fmla="*/ 5 w 32"/>
                <a:gd name="T29" fmla="*/ 13 h 32"/>
                <a:gd name="T30" fmla="*/ 5 w 32"/>
                <a:gd name="T31" fmla="*/ 13 h 32"/>
                <a:gd name="T32" fmla="*/ 5 w 32"/>
                <a:gd name="T33" fmla="*/ 16 h 32"/>
                <a:gd name="T34" fmla="*/ 5 w 32"/>
                <a:gd name="T35" fmla="*/ 16 h 32"/>
                <a:gd name="T36" fmla="*/ 10 w 32"/>
                <a:gd name="T37" fmla="*/ 16 h 32"/>
                <a:gd name="T38" fmla="*/ 10 w 32"/>
                <a:gd name="T39" fmla="*/ 19 h 32"/>
                <a:gd name="T40" fmla="*/ 8 w 32"/>
                <a:gd name="T41" fmla="*/ 19 h 32"/>
                <a:gd name="T42" fmla="*/ 5 w 32"/>
                <a:gd name="T43" fmla="*/ 22 h 32"/>
                <a:gd name="T44" fmla="*/ 8 w 32"/>
                <a:gd name="T45" fmla="*/ 24 h 32"/>
                <a:gd name="T46" fmla="*/ 10 w 32"/>
                <a:gd name="T47" fmla="*/ 22 h 32"/>
                <a:gd name="T48" fmla="*/ 8 w 32"/>
                <a:gd name="T49" fmla="*/ 24 h 32"/>
                <a:gd name="T50" fmla="*/ 5 w 32"/>
                <a:gd name="T51" fmla="*/ 24 h 32"/>
                <a:gd name="T52" fmla="*/ 5 w 32"/>
                <a:gd name="T53" fmla="*/ 27 h 32"/>
                <a:gd name="T54" fmla="*/ 0 w 32"/>
                <a:gd name="T55" fmla="*/ 27 h 32"/>
                <a:gd name="T56" fmla="*/ 2 w 32"/>
                <a:gd name="T57" fmla="*/ 27 h 32"/>
                <a:gd name="T58" fmla="*/ 2 w 32"/>
                <a:gd name="T59" fmla="*/ 27 h 32"/>
                <a:gd name="T60" fmla="*/ 0 w 32"/>
                <a:gd name="T61" fmla="*/ 30 h 32"/>
                <a:gd name="T62" fmla="*/ 2 w 32"/>
                <a:gd name="T63" fmla="*/ 30 h 32"/>
                <a:gd name="T64" fmla="*/ 2 w 32"/>
                <a:gd name="T65" fmla="*/ 32 h 32"/>
                <a:gd name="T66" fmla="*/ 5 w 32"/>
                <a:gd name="T67" fmla="*/ 32 h 32"/>
                <a:gd name="T68" fmla="*/ 2 w 32"/>
                <a:gd name="T69" fmla="*/ 32 h 32"/>
                <a:gd name="T70" fmla="*/ 10 w 32"/>
                <a:gd name="T71" fmla="*/ 32 h 32"/>
                <a:gd name="T72" fmla="*/ 16 w 32"/>
                <a:gd name="T73" fmla="*/ 30 h 32"/>
                <a:gd name="T74" fmla="*/ 18 w 32"/>
                <a:gd name="T75" fmla="*/ 30 h 32"/>
                <a:gd name="T76" fmla="*/ 24 w 32"/>
                <a:gd name="T77" fmla="*/ 27 h 32"/>
                <a:gd name="T78" fmla="*/ 24 w 32"/>
                <a:gd name="T79" fmla="*/ 27 h 32"/>
                <a:gd name="T80" fmla="*/ 27 w 32"/>
                <a:gd name="T81" fmla="*/ 27 h 32"/>
                <a:gd name="T82" fmla="*/ 29 w 32"/>
                <a:gd name="T83" fmla="*/ 27 h 32"/>
                <a:gd name="T84" fmla="*/ 32 w 32"/>
                <a:gd name="T85" fmla="*/ 22 h 32"/>
                <a:gd name="T86" fmla="*/ 32 w 32"/>
                <a:gd name="T87" fmla="*/ 19 h 32"/>
                <a:gd name="T88" fmla="*/ 32 w 32"/>
                <a:gd name="T89" fmla="*/ 16 h 32"/>
                <a:gd name="T90" fmla="*/ 29 w 32"/>
                <a:gd name="T91" fmla="*/ 13 h 32"/>
                <a:gd name="T92" fmla="*/ 29 w 32"/>
                <a:gd name="T93" fmla="*/ 11 h 32"/>
                <a:gd name="T94" fmla="*/ 27 w 32"/>
                <a:gd name="T95" fmla="*/ 11 h 32"/>
                <a:gd name="T96" fmla="*/ 27 w 32"/>
                <a:gd name="T97" fmla="*/ 8 h 32"/>
                <a:gd name="T98" fmla="*/ 21 w 32"/>
                <a:gd name="T99" fmla="*/ 8 h 32"/>
                <a:gd name="T100" fmla="*/ 21 w 32"/>
                <a:gd name="T101" fmla="*/ 5 h 32"/>
                <a:gd name="T102" fmla="*/ 24 w 32"/>
                <a:gd name="T103"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 h="32">
                  <a:moveTo>
                    <a:pt x="24" y="3"/>
                  </a:moveTo>
                  <a:lnTo>
                    <a:pt x="24" y="3"/>
                  </a:lnTo>
                  <a:lnTo>
                    <a:pt x="27" y="0"/>
                  </a:lnTo>
                  <a:lnTo>
                    <a:pt x="27" y="0"/>
                  </a:lnTo>
                  <a:lnTo>
                    <a:pt x="27" y="0"/>
                  </a:lnTo>
                  <a:lnTo>
                    <a:pt x="27" y="0"/>
                  </a:lnTo>
                  <a:lnTo>
                    <a:pt x="27" y="0"/>
                  </a:lnTo>
                  <a:lnTo>
                    <a:pt x="24" y="0"/>
                  </a:lnTo>
                  <a:lnTo>
                    <a:pt x="24" y="0"/>
                  </a:lnTo>
                  <a:lnTo>
                    <a:pt x="21" y="3"/>
                  </a:lnTo>
                  <a:lnTo>
                    <a:pt x="21" y="3"/>
                  </a:lnTo>
                  <a:lnTo>
                    <a:pt x="24" y="0"/>
                  </a:lnTo>
                  <a:lnTo>
                    <a:pt x="21" y="0"/>
                  </a:lnTo>
                  <a:lnTo>
                    <a:pt x="21" y="0"/>
                  </a:lnTo>
                  <a:lnTo>
                    <a:pt x="21" y="0"/>
                  </a:lnTo>
                  <a:lnTo>
                    <a:pt x="21" y="0"/>
                  </a:lnTo>
                  <a:lnTo>
                    <a:pt x="18" y="0"/>
                  </a:lnTo>
                  <a:lnTo>
                    <a:pt x="18" y="0"/>
                  </a:lnTo>
                  <a:lnTo>
                    <a:pt x="16" y="3"/>
                  </a:lnTo>
                  <a:lnTo>
                    <a:pt x="16" y="3"/>
                  </a:lnTo>
                  <a:lnTo>
                    <a:pt x="16" y="3"/>
                  </a:lnTo>
                  <a:lnTo>
                    <a:pt x="16" y="3"/>
                  </a:lnTo>
                  <a:lnTo>
                    <a:pt x="13" y="5"/>
                  </a:lnTo>
                  <a:lnTo>
                    <a:pt x="13" y="5"/>
                  </a:lnTo>
                  <a:lnTo>
                    <a:pt x="13" y="5"/>
                  </a:lnTo>
                  <a:lnTo>
                    <a:pt x="16" y="5"/>
                  </a:lnTo>
                  <a:lnTo>
                    <a:pt x="16" y="5"/>
                  </a:lnTo>
                  <a:lnTo>
                    <a:pt x="18" y="5"/>
                  </a:lnTo>
                  <a:lnTo>
                    <a:pt x="18" y="5"/>
                  </a:lnTo>
                  <a:lnTo>
                    <a:pt x="18" y="5"/>
                  </a:lnTo>
                  <a:lnTo>
                    <a:pt x="16" y="5"/>
                  </a:lnTo>
                  <a:lnTo>
                    <a:pt x="16" y="5"/>
                  </a:lnTo>
                  <a:lnTo>
                    <a:pt x="16" y="8"/>
                  </a:lnTo>
                  <a:lnTo>
                    <a:pt x="16" y="8"/>
                  </a:lnTo>
                  <a:lnTo>
                    <a:pt x="16" y="8"/>
                  </a:lnTo>
                  <a:lnTo>
                    <a:pt x="16" y="8"/>
                  </a:lnTo>
                  <a:lnTo>
                    <a:pt x="16" y="8"/>
                  </a:lnTo>
                  <a:lnTo>
                    <a:pt x="13" y="8"/>
                  </a:lnTo>
                  <a:lnTo>
                    <a:pt x="13" y="8"/>
                  </a:lnTo>
                  <a:lnTo>
                    <a:pt x="10" y="8"/>
                  </a:lnTo>
                  <a:lnTo>
                    <a:pt x="10" y="8"/>
                  </a:lnTo>
                  <a:lnTo>
                    <a:pt x="10" y="8"/>
                  </a:lnTo>
                  <a:lnTo>
                    <a:pt x="8" y="8"/>
                  </a:lnTo>
                  <a:lnTo>
                    <a:pt x="8" y="8"/>
                  </a:lnTo>
                  <a:lnTo>
                    <a:pt x="5" y="8"/>
                  </a:lnTo>
                  <a:lnTo>
                    <a:pt x="5" y="8"/>
                  </a:lnTo>
                  <a:lnTo>
                    <a:pt x="5" y="8"/>
                  </a:lnTo>
                  <a:lnTo>
                    <a:pt x="5" y="8"/>
                  </a:lnTo>
                  <a:lnTo>
                    <a:pt x="5" y="11"/>
                  </a:lnTo>
                  <a:lnTo>
                    <a:pt x="5" y="11"/>
                  </a:lnTo>
                  <a:lnTo>
                    <a:pt x="2" y="11"/>
                  </a:lnTo>
                  <a:lnTo>
                    <a:pt x="2" y="11"/>
                  </a:lnTo>
                  <a:lnTo>
                    <a:pt x="5" y="11"/>
                  </a:lnTo>
                  <a:lnTo>
                    <a:pt x="5" y="11"/>
                  </a:lnTo>
                  <a:lnTo>
                    <a:pt x="8" y="11"/>
                  </a:lnTo>
                  <a:lnTo>
                    <a:pt x="8" y="11"/>
                  </a:lnTo>
                  <a:lnTo>
                    <a:pt x="8" y="11"/>
                  </a:lnTo>
                  <a:lnTo>
                    <a:pt x="8" y="13"/>
                  </a:lnTo>
                  <a:lnTo>
                    <a:pt x="8" y="13"/>
                  </a:lnTo>
                  <a:lnTo>
                    <a:pt x="5" y="13"/>
                  </a:lnTo>
                  <a:lnTo>
                    <a:pt x="5" y="13"/>
                  </a:lnTo>
                  <a:lnTo>
                    <a:pt x="5" y="13"/>
                  </a:lnTo>
                  <a:lnTo>
                    <a:pt x="5" y="13"/>
                  </a:lnTo>
                  <a:lnTo>
                    <a:pt x="5" y="13"/>
                  </a:lnTo>
                  <a:lnTo>
                    <a:pt x="2" y="13"/>
                  </a:lnTo>
                  <a:lnTo>
                    <a:pt x="2" y="16"/>
                  </a:lnTo>
                  <a:lnTo>
                    <a:pt x="2" y="16"/>
                  </a:lnTo>
                  <a:lnTo>
                    <a:pt x="5" y="16"/>
                  </a:lnTo>
                  <a:lnTo>
                    <a:pt x="5" y="16"/>
                  </a:lnTo>
                  <a:lnTo>
                    <a:pt x="5" y="16"/>
                  </a:lnTo>
                  <a:lnTo>
                    <a:pt x="5" y="16"/>
                  </a:lnTo>
                  <a:lnTo>
                    <a:pt x="5" y="16"/>
                  </a:lnTo>
                  <a:lnTo>
                    <a:pt x="5" y="16"/>
                  </a:lnTo>
                  <a:lnTo>
                    <a:pt x="8" y="16"/>
                  </a:lnTo>
                  <a:lnTo>
                    <a:pt x="8" y="16"/>
                  </a:lnTo>
                  <a:lnTo>
                    <a:pt x="10" y="16"/>
                  </a:lnTo>
                  <a:lnTo>
                    <a:pt x="10" y="16"/>
                  </a:lnTo>
                  <a:lnTo>
                    <a:pt x="10" y="19"/>
                  </a:lnTo>
                  <a:lnTo>
                    <a:pt x="10" y="19"/>
                  </a:lnTo>
                  <a:lnTo>
                    <a:pt x="10" y="19"/>
                  </a:lnTo>
                  <a:lnTo>
                    <a:pt x="8" y="19"/>
                  </a:lnTo>
                  <a:lnTo>
                    <a:pt x="8" y="19"/>
                  </a:lnTo>
                  <a:lnTo>
                    <a:pt x="8" y="19"/>
                  </a:lnTo>
                  <a:lnTo>
                    <a:pt x="8" y="19"/>
                  </a:lnTo>
                  <a:lnTo>
                    <a:pt x="8" y="22"/>
                  </a:lnTo>
                  <a:lnTo>
                    <a:pt x="8" y="22"/>
                  </a:lnTo>
                  <a:lnTo>
                    <a:pt x="5" y="22"/>
                  </a:lnTo>
                  <a:lnTo>
                    <a:pt x="5" y="22"/>
                  </a:lnTo>
                  <a:lnTo>
                    <a:pt x="5" y="24"/>
                  </a:lnTo>
                  <a:lnTo>
                    <a:pt x="5" y="24"/>
                  </a:lnTo>
                  <a:lnTo>
                    <a:pt x="5" y="24"/>
                  </a:lnTo>
                  <a:lnTo>
                    <a:pt x="8" y="24"/>
                  </a:lnTo>
                  <a:lnTo>
                    <a:pt x="8" y="24"/>
                  </a:lnTo>
                  <a:lnTo>
                    <a:pt x="10" y="22"/>
                  </a:lnTo>
                  <a:lnTo>
                    <a:pt x="10" y="22"/>
                  </a:lnTo>
                  <a:lnTo>
                    <a:pt x="10" y="22"/>
                  </a:lnTo>
                  <a:lnTo>
                    <a:pt x="10" y="22"/>
                  </a:lnTo>
                  <a:lnTo>
                    <a:pt x="13" y="22"/>
                  </a:lnTo>
                  <a:lnTo>
                    <a:pt x="13" y="22"/>
                  </a:lnTo>
                  <a:lnTo>
                    <a:pt x="8" y="24"/>
                  </a:lnTo>
                  <a:lnTo>
                    <a:pt x="8" y="24"/>
                  </a:lnTo>
                  <a:lnTo>
                    <a:pt x="5" y="24"/>
                  </a:lnTo>
                  <a:lnTo>
                    <a:pt x="5" y="24"/>
                  </a:lnTo>
                  <a:lnTo>
                    <a:pt x="5" y="24"/>
                  </a:lnTo>
                  <a:lnTo>
                    <a:pt x="5" y="24"/>
                  </a:lnTo>
                  <a:lnTo>
                    <a:pt x="5" y="24"/>
                  </a:lnTo>
                  <a:lnTo>
                    <a:pt x="5" y="27"/>
                  </a:lnTo>
                  <a:lnTo>
                    <a:pt x="5" y="27"/>
                  </a:lnTo>
                  <a:lnTo>
                    <a:pt x="2" y="27"/>
                  </a:lnTo>
                  <a:lnTo>
                    <a:pt x="2" y="27"/>
                  </a:lnTo>
                  <a:lnTo>
                    <a:pt x="0" y="27"/>
                  </a:lnTo>
                  <a:lnTo>
                    <a:pt x="0" y="27"/>
                  </a:lnTo>
                  <a:lnTo>
                    <a:pt x="0" y="27"/>
                  </a:lnTo>
                  <a:lnTo>
                    <a:pt x="0" y="27"/>
                  </a:lnTo>
                  <a:lnTo>
                    <a:pt x="2" y="27"/>
                  </a:lnTo>
                  <a:lnTo>
                    <a:pt x="2" y="27"/>
                  </a:lnTo>
                  <a:lnTo>
                    <a:pt x="5" y="27"/>
                  </a:lnTo>
                  <a:lnTo>
                    <a:pt x="5" y="27"/>
                  </a:lnTo>
                  <a:lnTo>
                    <a:pt x="2" y="27"/>
                  </a:lnTo>
                  <a:lnTo>
                    <a:pt x="2" y="27"/>
                  </a:lnTo>
                  <a:lnTo>
                    <a:pt x="0" y="30"/>
                  </a:lnTo>
                  <a:lnTo>
                    <a:pt x="0" y="30"/>
                  </a:lnTo>
                  <a:lnTo>
                    <a:pt x="0" y="30"/>
                  </a:lnTo>
                  <a:lnTo>
                    <a:pt x="0" y="30"/>
                  </a:lnTo>
                  <a:lnTo>
                    <a:pt x="0" y="30"/>
                  </a:lnTo>
                  <a:lnTo>
                    <a:pt x="2" y="30"/>
                  </a:lnTo>
                  <a:lnTo>
                    <a:pt x="2" y="30"/>
                  </a:lnTo>
                  <a:lnTo>
                    <a:pt x="2" y="30"/>
                  </a:lnTo>
                  <a:lnTo>
                    <a:pt x="5" y="30"/>
                  </a:lnTo>
                  <a:lnTo>
                    <a:pt x="5" y="30"/>
                  </a:lnTo>
                  <a:lnTo>
                    <a:pt x="2" y="32"/>
                  </a:lnTo>
                  <a:lnTo>
                    <a:pt x="2" y="32"/>
                  </a:lnTo>
                  <a:lnTo>
                    <a:pt x="2" y="32"/>
                  </a:lnTo>
                  <a:lnTo>
                    <a:pt x="2" y="32"/>
                  </a:lnTo>
                  <a:lnTo>
                    <a:pt x="2" y="32"/>
                  </a:lnTo>
                  <a:lnTo>
                    <a:pt x="5" y="32"/>
                  </a:lnTo>
                  <a:lnTo>
                    <a:pt x="5" y="32"/>
                  </a:lnTo>
                  <a:lnTo>
                    <a:pt x="5" y="32"/>
                  </a:lnTo>
                  <a:lnTo>
                    <a:pt x="5" y="32"/>
                  </a:lnTo>
                  <a:lnTo>
                    <a:pt x="2" y="32"/>
                  </a:lnTo>
                  <a:lnTo>
                    <a:pt x="2" y="32"/>
                  </a:lnTo>
                  <a:lnTo>
                    <a:pt x="8" y="32"/>
                  </a:lnTo>
                  <a:lnTo>
                    <a:pt x="8" y="32"/>
                  </a:lnTo>
                  <a:lnTo>
                    <a:pt x="10" y="32"/>
                  </a:lnTo>
                  <a:lnTo>
                    <a:pt x="10" y="32"/>
                  </a:lnTo>
                  <a:lnTo>
                    <a:pt x="13" y="32"/>
                  </a:lnTo>
                  <a:lnTo>
                    <a:pt x="13" y="32"/>
                  </a:lnTo>
                  <a:lnTo>
                    <a:pt x="16" y="30"/>
                  </a:lnTo>
                  <a:lnTo>
                    <a:pt x="16" y="30"/>
                  </a:lnTo>
                  <a:lnTo>
                    <a:pt x="18" y="30"/>
                  </a:lnTo>
                  <a:lnTo>
                    <a:pt x="18" y="30"/>
                  </a:lnTo>
                  <a:lnTo>
                    <a:pt x="18" y="30"/>
                  </a:lnTo>
                  <a:lnTo>
                    <a:pt x="18" y="30"/>
                  </a:lnTo>
                  <a:lnTo>
                    <a:pt x="21" y="27"/>
                  </a:lnTo>
                  <a:lnTo>
                    <a:pt x="21" y="27"/>
                  </a:lnTo>
                  <a:lnTo>
                    <a:pt x="24" y="27"/>
                  </a:lnTo>
                  <a:lnTo>
                    <a:pt x="24" y="27"/>
                  </a:lnTo>
                  <a:lnTo>
                    <a:pt x="24" y="24"/>
                  </a:lnTo>
                  <a:lnTo>
                    <a:pt x="24" y="24"/>
                  </a:lnTo>
                  <a:lnTo>
                    <a:pt x="24" y="27"/>
                  </a:lnTo>
                  <a:lnTo>
                    <a:pt x="24" y="27"/>
                  </a:lnTo>
                  <a:lnTo>
                    <a:pt x="24" y="27"/>
                  </a:lnTo>
                  <a:lnTo>
                    <a:pt x="27" y="27"/>
                  </a:lnTo>
                  <a:lnTo>
                    <a:pt x="27" y="27"/>
                  </a:lnTo>
                  <a:lnTo>
                    <a:pt x="29" y="27"/>
                  </a:lnTo>
                  <a:lnTo>
                    <a:pt x="29" y="27"/>
                  </a:lnTo>
                  <a:lnTo>
                    <a:pt x="29" y="27"/>
                  </a:lnTo>
                  <a:lnTo>
                    <a:pt x="29" y="27"/>
                  </a:lnTo>
                  <a:lnTo>
                    <a:pt x="29" y="24"/>
                  </a:lnTo>
                  <a:lnTo>
                    <a:pt x="29" y="24"/>
                  </a:lnTo>
                  <a:lnTo>
                    <a:pt x="32" y="22"/>
                  </a:lnTo>
                  <a:lnTo>
                    <a:pt x="32" y="22"/>
                  </a:lnTo>
                  <a:lnTo>
                    <a:pt x="32" y="22"/>
                  </a:lnTo>
                  <a:lnTo>
                    <a:pt x="32" y="22"/>
                  </a:lnTo>
                  <a:lnTo>
                    <a:pt x="32" y="19"/>
                  </a:lnTo>
                  <a:lnTo>
                    <a:pt x="32" y="19"/>
                  </a:lnTo>
                  <a:lnTo>
                    <a:pt x="32" y="19"/>
                  </a:lnTo>
                  <a:lnTo>
                    <a:pt x="32" y="16"/>
                  </a:lnTo>
                  <a:lnTo>
                    <a:pt x="32" y="16"/>
                  </a:lnTo>
                  <a:lnTo>
                    <a:pt x="32" y="16"/>
                  </a:lnTo>
                  <a:lnTo>
                    <a:pt x="32" y="16"/>
                  </a:lnTo>
                  <a:lnTo>
                    <a:pt x="32" y="16"/>
                  </a:lnTo>
                  <a:lnTo>
                    <a:pt x="29" y="13"/>
                  </a:lnTo>
                  <a:lnTo>
                    <a:pt x="29" y="13"/>
                  </a:lnTo>
                  <a:lnTo>
                    <a:pt x="29" y="13"/>
                  </a:lnTo>
                  <a:lnTo>
                    <a:pt x="29" y="13"/>
                  </a:lnTo>
                  <a:lnTo>
                    <a:pt x="29" y="11"/>
                  </a:lnTo>
                  <a:lnTo>
                    <a:pt x="29" y="11"/>
                  </a:lnTo>
                  <a:lnTo>
                    <a:pt x="29" y="11"/>
                  </a:lnTo>
                  <a:lnTo>
                    <a:pt x="32" y="11"/>
                  </a:lnTo>
                  <a:lnTo>
                    <a:pt x="32" y="11"/>
                  </a:lnTo>
                  <a:lnTo>
                    <a:pt x="27" y="11"/>
                  </a:lnTo>
                  <a:lnTo>
                    <a:pt x="27" y="11"/>
                  </a:lnTo>
                  <a:lnTo>
                    <a:pt x="27" y="8"/>
                  </a:lnTo>
                  <a:lnTo>
                    <a:pt x="27" y="8"/>
                  </a:lnTo>
                  <a:lnTo>
                    <a:pt x="27" y="8"/>
                  </a:lnTo>
                  <a:lnTo>
                    <a:pt x="24" y="8"/>
                  </a:lnTo>
                  <a:lnTo>
                    <a:pt x="24" y="8"/>
                  </a:lnTo>
                  <a:lnTo>
                    <a:pt x="21" y="8"/>
                  </a:lnTo>
                  <a:lnTo>
                    <a:pt x="21" y="8"/>
                  </a:lnTo>
                  <a:lnTo>
                    <a:pt x="21" y="8"/>
                  </a:lnTo>
                  <a:lnTo>
                    <a:pt x="18" y="5"/>
                  </a:lnTo>
                  <a:lnTo>
                    <a:pt x="21" y="5"/>
                  </a:lnTo>
                  <a:lnTo>
                    <a:pt x="21" y="5"/>
                  </a:lnTo>
                  <a:lnTo>
                    <a:pt x="21" y="3"/>
                  </a:lnTo>
                  <a:lnTo>
                    <a:pt x="24" y="3"/>
                  </a:lnTo>
                  <a:lnTo>
                    <a:pt x="24" y="3"/>
                  </a:lnTo>
                  <a:lnTo>
                    <a:pt x="24" y="3"/>
                  </a:lnTo>
                  <a:lnTo>
                    <a:pt x="24" y="3"/>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7" name="Freeform 110"/>
            <p:cNvSpPr>
              <a:spLocks/>
            </p:cNvSpPr>
            <p:nvPr/>
          </p:nvSpPr>
          <p:spPr bwMode="auto">
            <a:xfrm>
              <a:off x="2382839" y="3694113"/>
              <a:ext cx="119063" cy="73025"/>
            </a:xfrm>
            <a:custGeom>
              <a:avLst/>
              <a:gdLst>
                <a:gd name="T0" fmla="*/ 67 w 75"/>
                <a:gd name="T1" fmla="*/ 36 h 46"/>
                <a:gd name="T2" fmla="*/ 62 w 75"/>
                <a:gd name="T3" fmla="*/ 25 h 46"/>
                <a:gd name="T4" fmla="*/ 64 w 75"/>
                <a:gd name="T5" fmla="*/ 27 h 46"/>
                <a:gd name="T6" fmla="*/ 70 w 75"/>
                <a:gd name="T7" fmla="*/ 27 h 46"/>
                <a:gd name="T8" fmla="*/ 73 w 75"/>
                <a:gd name="T9" fmla="*/ 25 h 46"/>
                <a:gd name="T10" fmla="*/ 75 w 75"/>
                <a:gd name="T11" fmla="*/ 22 h 46"/>
                <a:gd name="T12" fmla="*/ 75 w 75"/>
                <a:gd name="T13" fmla="*/ 22 h 46"/>
                <a:gd name="T14" fmla="*/ 70 w 75"/>
                <a:gd name="T15" fmla="*/ 19 h 46"/>
                <a:gd name="T16" fmla="*/ 67 w 75"/>
                <a:gd name="T17" fmla="*/ 19 h 46"/>
                <a:gd name="T18" fmla="*/ 64 w 75"/>
                <a:gd name="T19" fmla="*/ 17 h 46"/>
                <a:gd name="T20" fmla="*/ 64 w 75"/>
                <a:gd name="T21" fmla="*/ 14 h 46"/>
                <a:gd name="T22" fmla="*/ 59 w 75"/>
                <a:gd name="T23" fmla="*/ 14 h 46"/>
                <a:gd name="T24" fmla="*/ 54 w 75"/>
                <a:gd name="T25" fmla="*/ 11 h 46"/>
                <a:gd name="T26" fmla="*/ 54 w 75"/>
                <a:gd name="T27" fmla="*/ 9 h 46"/>
                <a:gd name="T28" fmla="*/ 51 w 75"/>
                <a:gd name="T29" fmla="*/ 9 h 46"/>
                <a:gd name="T30" fmla="*/ 51 w 75"/>
                <a:gd name="T31" fmla="*/ 3 h 46"/>
                <a:gd name="T32" fmla="*/ 48 w 75"/>
                <a:gd name="T33" fmla="*/ 3 h 46"/>
                <a:gd name="T34" fmla="*/ 48 w 75"/>
                <a:gd name="T35" fmla="*/ 0 h 46"/>
                <a:gd name="T36" fmla="*/ 46 w 75"/>
                <a:gd name="T37" fmla="*/ 0 h 46"/>
                <a:gd name="T38" fmla="*/ 40 w 75"/>
                <a:gd name="T39" fmla="*/ 6 h 46"/>
                <a:gd name="T40" fmla="*/ 40 w 75"/>
                <a:gd name="T41" fmla="*/ 3 h 46"/>
                <a:gd name="T42" fmla="*/ 29 w 75"/>
                <a:gd name="T43" fmla="*/ 0 h 46"/>
                <a:gd name="T44" fmla="*/ 29 w 75"/>
                <a:gd name="T45" fmla="*/ 3 h 46"/>
                <a:gd name="T46" fmla="*/ 29 w 75"/>
                <a:gd name="T47" fmla="*/ 6 h 46"/>
                <a:gd name="T48" fmla="*/ 27 w 75"/>
                <a:gd name="T49" fmla="*/ 9 h 46"/>
                <a:gd name="T50" fmla="*/ 24 w 75"/>
                <a:gd name="T51" fmla="*/ 9 h 46"/>
                <a:gd name="T52" fmla="*/ 21 w 75"/>
                <a:gd name="T53" fmla="*/ 11 h 46"/>
                <a:gd name="T54" fmla="*/ 21 w 75"/>
                <a:gd name="T55" fmla="*/ 14 h 46"/>
                <a:gd name="T56" fmla="*/ 24 w 75"/>
                <a:gd name="T57" fmla="*/ 17 h 46"/>
                <a:gd name="T58" fmla="*/ 21 w 75"/>
                <a:gd name="T59" fmla="*/ 17 h 46"/>
                <a:gd name="T60" fmla="*/ 19 w 75"/>
                <a:gd name="T61" fmla="*/ 17 h 46"/>
                <a:gd name="T62" fmla="*/ 16 w 75"/>
                <a:gd name="T63" fmla="*/ 19 h 46"/>
                <a:gd name="T64" fmla="*/ 13 w 75"/>
                <a:gd name="T65" fmla="*/ 22 h 46"/>
                <a:gd name="T66" fmla="*/ 13 w 75"/>
                <a:gd name="T67" fmla="*/ 27 h 46"/>
                <a:gd name="T68" fmla="*/ 13 w 75"/>
                <a:gd name="T69" fmla="*/ 27 h 46"/>
                <a:gd name="T70" fmla="*/ 11 w 75"/>
                <a:gd name="T71" fmla="*/ 27 h 46"/>
                <a:gd name="T72" fmla="*/ 5 w 75"/>
                <a:gd name="T73" fmla="*/ 27 h 46"/>
                <a:gd name="T74" fmla="*/ 0 w 75"/>
                <a:gd name="T75" fmla="*/ 27 h 46"/>
                <a:gd name="T76" fmla="*/ 2 w 75"/>
                <a:gd name="T77" fmla="*/ 30 h 46"/>
                <a:gd name="T78" fmla="*/ 5 w 75"/>
                <a:gd name="T79" fmla="*/ 33 h 46"/>
                <a:gd name="T80" fmla="*/ 2 w 75"/>
                <a:gd name="T81" fmla="*/ 38 h 46"/>
                <a:gd name="T82" fmla="*/ 0 w 75"/>
                <a:gd name="T83" fmla="*/ 38 h 46"/>
                <a:gd name="T84" fmla="*/ 2 w 75"/>
                <a:gd name="T85" fmla="*/ 46 h 46"/>
                <a:gd name="T86" fmla="*/ 8 w 75"/>
                <a:gd name="T87" fmla="*/ 46 h 46"/>
                <a:gd name="T88" fmla="*/ 11 w 75"/>
                <a:gd name="T89" fmla="*/ 44 h 46"/>
                <a:gd name="T90" fmla="*/ 27 w 75"/>
                <a:gd name="T91" fmla="*/ 46 h 46"/>
                <a:gd name="T92" fmla="*/ 37 w 75"/>
                <a:gd name="T93" fmla="*/ 46 h 46"/>
                <a:gd name="T94" fmla="*/ 40 w 75"/>
                <a:gd name="T95" fmla="*/ 46 h 46"/>
                <a:gd name="T96" fmla="*/ 40 w 75"/>
                <a:gd name="T97" fmla="*/ 46 h 46"/>
                <a:gd name="T98" fmla="*/ 43 w 75"/>
                <a:gd name="T99" fmla="*/ 46 h 46"/>
                <a:gd name="T100" fmla="*/ 46 w 75"/>
                <a:gd name="T101" fmla="*/ 46 h 46"/>
                <a:gd name="T102" fmla="*/ 48 w 75"/>
                <a:gd name="T103" fmla="*/ 46 h 46"/>
                <a:gd name="T104" fmla="*/ 54 w 75"/>
                <a:gd name="T105" fmla="*/ 44 h 46"/>
                <a:gd name="T106" fmla="*/ 59 w 75"/>
                <a:gd name="T107" fmla="*/ 44 h 46"/>
                <a:gd name="T108" fmla="*/ 62 w 75"/>
                <a:gd name="T109" fmla="*/ 44 h 46"/>
                <a:gd name="T110" fmla="*/ 59 w 75"/>
                <a:gd name="T111" fmla="*/ 38 h 46"/>
                <a:gd name="T112" fmla="*/ 67 w 75"/>
                <a:gd name="T11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 h="46">
                  <a:moveTo>
                    <a:pt x="67" y="36"/>
                  </a:moveTo>
                  <a:lnTo>
                    <a:pt x="67" y="36"/>
                  </a:lnTo>
                  <a:lnTo>
                    <a:pt x="62" y="27"/>
                  </a:lnTo>
                  <a:lnTo>
                    <a:pt x="62" y="25"/>
                  </a:lnTo>
                  <a:lnTo>
                    <a:pt x="64" y="25"/>
                  </a:lnTo>
                  <a:lnTo>
                    <a:pt x="64" y="27"/>
                  </a:lnTo>
                  <a:lnTo>
                    <a:pt x="64" y="27"/>
                  </a:lnTo>
                  <a:lnTo>
                    <a:pt x="70" y="27"/>
                  </a:lnTo>
                  <a:lnTo>
                    <a:pt x="73" y="25"/>
                  </a:lnTo>
                  <a:lnTo>
                    <a:pt x="73" y="25"/>
                  </a:lnTo>
                  <a:lnTo>
                    <a:pt x="75" y="25"/>
                  </a:lnTo>
                  <a:lnTo>
                    <a:pt x="75" y="22"/>
                  </a:lnTo>
                  <a:lnTo>
                    <a:pt x="75" y="22"/>
                  </a:lnTo>
                  <a:lnTo>
                    <a:pt x="75" y="22"/>
                  </a:lnTo>
                  <a:lnTo>
                    <a:pt x="70" y="19"/>
                  </a:lnTo>
                  <a:lnTo>
                    <a:pt x="70" y="19"/>
                  </a:lnTo>
                  <a:lnTo>
                    <a:pt x="67" y="19"/>
                  </a:lnTo>
                  <a:lnTo>
                    <a:pt x="67" y="19"/>
                  </a:lnTo>
                  <a:lnTo>
                    <a:pt x="64" y="17"/>
                  </a:lnTo>
                  <a:lnTo>
                    <a:pt x="64" y="17"/>
                  </a:lnTo>
                  <a:lnTo>
                    <a:pt x="64" y="14"/>
                  </a:lnTo>
                  <a:lnTo>
                    <a:pt x="64" y="14"/>
                  </a:lnTo>
                  <a:lnTo>
                    <a:pt x="59" y="14"/>
                  </a:lnTo>
                  <a:lnTo>
                    <a:pt x="59" y="14"/>
                  </a:lnTo>
                  <a:lnTo>
                    <a:pt x="54" y="11"/>
                  </a:lnTo>
                  <a:lnTo>
                    <a:pt x="54" y="11"/>
                  </a:lnTo>
                  <a:lnTo>
                    <a:pt x="54" y="11"/>
                  </a:lnTo>
                  <a:lnTo>
                    <a:pt x="54" y="9"/>
                  </a:lnTo>
                  <a:lnTo>
                    <a:pt x="51" y="9"/>
                  </a:lnTo>
                  <a:lnTo>
                    <a:pt x="51" y="9"/>
                  </a:lnTo>
                  <a:lnTo>
                    <a:pt x="51" y="6"/>
                  </a:lnTo>
                  <a:lnTo>
                    <a:pt x="51" y="3"/>
                  </a:lnTo>
                  <a:lnTo>
                    <a:pt x="51" y="3"/>
                  </a:lnTo>
                  <a:lnTo>
                    <a:pt x="48" y="3"/>
                  </a:lnTo>
                  <a:lnTo>
                    <a:pt x="48" y="3"/>
                  </a:lnTo>
                  <a:lnTo>
                    <a:pt x="48" y="0"/>
                  </a:lnTo>
                  <a:lnTo>
                    <a:pt x="46" y="0"/>
                  </a:lnTo>
                  <a:lnTo>
                    <a:pt x="46" y="0"/>
                  </a:lnTo>
                  <a:lnTo>
                    <a:pt x="40" y="3"/>
                  </a:lnTo>
                  <a:lnTo>
                    <a:pt x="40" y="6"/>
                  </a:lnTo>
                  <a:lnTo>
                    <a:pt x="40" y="3"/>
                  </a:lnTo>
                  <a:lnTo>
                    <a:pt x="40" y="3"/>
                  </a:lnTo>
                  <a:lnTo>
                    <a:pt x="35" y="3"/>
                  </a:lnTo>
                  <a:lnTo>
                    <a:pt x="29" y="0"/>
                  </a:lnTo>
                  <a:lnTo>
                    <a:pt x="29" y="0"/>
                  </a:lnTo>
                  <a:lnTo>
                    <a:pt x="29" y="3"/>
                  </a:lnTo>
                  <a:lnTo>
                    <a:pt x="29" y="6"/>
                  </a:lnTo>
                  <a:lnTo>
                    <a:pt x="29" y="6"/>
                  </a:lnTo>
                  <a:lnTo>
                    <a:pt x="27" y="9"/>
                  </a:lnTo>
                  <a:lnTo>
                    <a:pt x="27" y="9"/>
                  </a:lnTo>
                  <a:lnTo>
                    <a:pt x="24" y="9"/>
                  </a:lnTo>
                  <a:lnTo>
                    <a:pt x="24" y="9"/>
                  </a:lnTo>
                  <a:lnTo>
                    <a:pt x="24" y="11"/>
                  </a:lnTo>
                  <a:lnTo>
                    <a:pt x="21" y="11"/>
                  </a:lnTo>
                  <a:lnTo>
                    <a:pt x="21" y="11"/>
                  </a:lnTo>
                  <a:lnTo>
                    <a:pt x="21" y="14"/>
                  </a:lnTo>
                  <a:lnTo>
                    <a:pt x="24" y="14"/>
                  </a:lnTo>
                  <a:lnTo>
                    <a:pt x="24" y="17"/>
                  </a:lnTo>
                  <a:lnTo>
                    <a:pt x="24" y="17"/>
                  </a:lnTo>
                  <a:lnTo>
                    <a:pt x="21" y="17"/>
                  </a:lnTo>
                  <a:lnTo>
                    <a:pt x="21" y="17"/>
                  </a:lnTo>
                  <a:lnTo>
                    <a:pt x="19" y="17"/>
                  </a:lnTo>
                  <a:lnTo>
                    <a:pt x="19" y="17"/>
                  </a:lnTo>
                  <a:lnTo>
                    <a:pt x="16" y="19"/>
                  </a:lnTo>
                  <a:lnTo>
                    <a:pt x="13" y="22"/>
                  </a:lnTo>
                  <a:lnTo>
                    <a:pt x="13" y="22"/>
                  </a:lnTo>
                  <a:lnTo>
                    <a:pt x="13" y="25"/>
                  </a:lnTo>
                  <a:lnTo>
                    <a:pt x="13" y="27"/>
                  </a:lnTo>
                  <a:lnTo>
                    <a:pt x="13" y="27"/>
                  </a:lnTo>
                  <a:lnTo>
                    <a:pt x="13" y="27"/>
                  </a:lnTo>
                  <a:lnTo>
                    <a:pt x="11" y="27"/>
                  </a:lnTo>
                  <a:lnTo>
                    <a:pt x="11" y="27"/>
                  </a:lnTo>
                  <a:lnTo>
                    <a:pt x="8" y="27"/>
                  </a:lnTo>
                  <a:lnTo>
                    <a:pt x="5" y="27"/>
                  </a:lnTo>
                  <a:lnTo>
                    <a:pt x="5" y="27"/>
                  </a:lnTo>
                  <a:lnTo>
                    <a:pt x="0" y="27"/>
                  </a:lnTo>
                  <a:lnTo>
                    <a:pt x="0" y="27"/>
                  </a:lnTo>
                  <a:lnTo>
                    <a:pt x="2" y="30"/>
                  </a:lnTo>
                  <a:lnTo>
                    <a:pt x="2" y="30"/>
                  </a:lnTo>
                  <a:lnTo>
                    <a:pt x="5" y="33"/>
                  </a:lnTo>
                  <a:lnTo>
                    <a:pt x="5" y="36"/>
                  </a:lnTo>
                  <a:lnTo>
                    <a:pt x="2" y="38"/>
                  </a:lnTo>
                  <a:lnTo>
                    <a:pt x="2" y="38"/>
                  </a:lnTo>
                  <a:lnTo>
                    <a:pt x="0" y="38"/>
                  </a:lnTo>
                  <a:lnTo>
                    <a:pt x="0" y="41"/>
                  </a:lnTo>
                  <a:lnTo>
                    <a:pt x="2" y="46"/>
                  </a:lnTo>
                  <a:lnTo>
                    <a:pt x="2" y="46"/>
                  </a:lnTo>
                  <a:lnTo>
                    <a:pt x="8" y="46"/>
                  </a:lnTo>
                  <a:lnTo>
                    <a:pt x="11" y="44"/>
                  </a:lnTo>
                  <a:lnTo>
                    <a:pt x="11" y="44"/>
                  </a:lnTo>
                  <a:lnTo>
                    <a:pt x="19" y="44"/>
                  </a:lnTo>
                  <a:lnTo>
                    <a:pt x="27" y="46"/>
                  </a:lnTo>
                  <a:lnTo>
                    <a:pt x="32" y="46"/>
                  </a:lnTo>
                  <a:lnTo>
                    <a:pt x="37" y="46"/>
                  </a:lnTo>
                  <a:lnTo>
                    <a:pt x="37" y="46"/>
                  </a:lnTo>
                  <a:lnTo>
                    <a:pt x="40" y="46"/>
                  </a:lnTo>
                  <a:lnTo>
                    <a:pt x="40" y="46"/>
                  </a:lnTo>
                  <a:lnTo>
                    <a:pt x="40" y="46"/>
                  </a:lnTo>
                  <a:lnTo>
                    <a:pt x="43" y="46"/>
                  </a:lnTo>
                  <a:lnTo>
                    <a:pt x="43" y="46"/>
                  </a:lnTo>
                  <a:lnTo>
                    <a:pt x="46" y="46"/>
                  </a:lnTo>
                  <a:lnTo>
                    <a:pt x="46" y="46"/>
                  </a:lnTo>
                  <a:lnTo>
                    <a:pt x="48" y="46"/>
                  </a:lnTo>
                  <a:lnTo>
                    <a:pt x="48" y="46"/>
                  </a:lnTo>
                  <a:lnTo>
                    <a:pt x="51" y="44"/>
                  </a:lnTo>
                  <a:lnTo>
                    <a:pt x="54" y="44"/>
                  </a:lnTo>
                  <a:lnTo>
                    <a:pt x="54" y="44"/>
                  </a:lnTo>
                  <a:lnTo>
                    <a:pt x="59" y="44"/>
                  </a:lnTo>
                  <a:lnTo>
                    <a:pt x="62" y="44"/>
                  </a:lnTo>
                  <a:lnTo>
                    <a:pt x="62" y="44"/>
                  </a:lnTo>
                  <a:lnTo>
                    <a:pt x="62" y="44"/>
                  </a:lnTo>
                  <a:lnTo>
                    <a:pt x="59" y="38"/>
                  </a:lnTo>
                  <a:lnTo>
                    <a:pt x="62" y="36"/>
                  </a:lnTo>
                  <a:lnTo>
                    <a:pt x="67" y="36"/>
                  </a:lnTo>
                  <a:lnTo>
                    <a:pt x="67" y="36"/>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8" name="Freeform 111"/>
            <p:cNvSpPr>
              <a:spLocks/>
            </p:cNvSpPr>
            <p:nvPr/>
          </p:nvSpPr>
          <p:spPr bwMode="auto">
            <a:xfrm>
              <a:off x="2138364" y="3771900"/>
              <a:ext cx="42863" cy="30162"/>
            </a:xfrm>
            <a:custGeom>
              <a:avLst/>
              <a:gdLst>
                <a:gd name="T0" fmla="*/ 0 w 27"/>
                <a:gd name="T1" fmla="*/ 5 h 19"/>
                <a:gd name="T2" fmla="*/ 0 w 27"/>
                <a:gd name="T3" fmla="*/ 5 h 19"/>
                <a:gd name="T4" fmla="*/ 5 w 27"/>
                <a:gd name="T5" fmla="*/ 3 h 19"/>
                <a:gd name="T6" fmla="*/ 5 w 27"/>
                <a:gd name="T7" fmla="*/ 3 h 19"/>
                <a:gd name="T8" fmla="*/ 11 w 27"/>
                <a:gd name="T9" fmla="*/ 0 h 19"/>
                <a:gd name="T10" fmla="*/ 11 w 27"/>
                <a:gd name="T11" fmla="*/ 0 h 19"/>
                <a:gd name="T12" fmla="*/ 11 w 27"/>
                <a:gd name="T13" fmla="*/ 3 h 19"/>
                <a:gd name="T14" fmla="*/ 13 w 27"/>
                <a:gd name="T15" fmla="*/ 3 h 19"/>
                <a:gd name="T16" fmla="*/ 13 w 27"/>
                <a:gd name="T17" fmla="*/ 3 h 19"/>
                <a:gd name="T18" fmla="*/ 16 w 27"/>
                <a:gd name="T19" fmla="*/ 3 h 19"/>
                <a:gd name="T20" fmla="*/ 19 w 27"/>
                <a:gd name="T21" fmla="*/ 3 h 19"/>
                <a:gd name="T22" fmla="*/ 19 w 27"/>
                <a:gd name="T23" fmla="*/ 3 h 19"/>
                <a:gd name="T24" fmla="*/ 22 w 27"/>
                <a:gd name="T25" fmla="*/ 3 h 19"/>
                <a:gd name="T26" fmla="*/ 22 w 27"/>
                <a:gd name="T27" fmla="*/ 3 h 19"/>
                <a:gd name="T28" fmla="*/ 22 w 27"/>
                <a:gd name="T29" fmla="*/ 3 h 19"/>
                <a:gd name="T30" fmla="*/ 22 w 27"/>
                <a:gd name="T31" fmla="*/ 3 h 19"/>
                <a:gd name="T32" fmla="*/ 22 w 27"/>
                <a:gd name="T33" fmla="*/ 5 h 19"/>
                <a:gd name="T34" fmla="*/ 22 w 27"/>
                <a:gd name="T35" fmla="*/ 5 h 19"/>
                <a:gd name="T36" fmla="*/ 24 w 27"/>
                <a:gd name="T37" fmla="*/ 5 h 19"/>
                <a:gd name="T38" fmla="*/ 24 w 27"/>
                <a:gd name="T39" fmla="*/ 5 h 19"/>
                <a:gd name="T40" fmla="*/ 24 w 27"/>
                <a:gd name="T41" fmla="*/ 5 h 19"/>
                <a:gd name="T42" fmla="*/ 24 w 27"/>
                <a:gd name="T43" fmla="*/ 8 h 19"/>
                <a:gd name="T44" fmla="*/ 24 w 27"/>
                <a:gd name="T45" fmla="*/ 11 h 19"/>
                <a:gd name="T46" fmla="*/ 24 w 27"/>
                <a:gd name="T47" fmla="*/ 11 h 19"/>
                <a:gd name="T48" fmla="*/ 27 w 27"/>
                <a:gd name="T49" fmla="*/ 13 h 19"/>
                <a:gd name="T50" fmla="*/ 27 w 27"/>
                <a:gd name="T51" fmla="*/ 13 h 19"/>
                <a:gd name="T52" fmla="*/ 22 w 27"/>
                <a:gd name="T53" fmla="*/ 19 h 19"/>
                <a:gd name="T54" fmla="*/ 22 w 27"/>
                <a:gd name="T55" fmla="*/ 19 h 19"/>
                <a:gd name="T56" fmla="*/ 22 w 27"/>
                <a:gd name="T57" fmla="*/ 16 h 19"/>
                <a:gd name="T58" fmla="*/ 22 w 27"/>
                <a:gd name="T59" fmla="*/ 16 h 19"/>
                <a:gd name="T60" fmla="*/ 19 w 27"/>
                <a:gd name="T61" fmla="*/ 19 h 19"/>
                <a:gd name="T62" fmla="*/ 19 w 27"/>
                <a:gd name="T63" fmla="*/ 19 h 19"/>
                <a:gd name="T64" fmla="*/ 19 w 27"/>
                <a:gd name="T65" fmla="*/ 19 h 19"/>
                <a:gd name="T66" fmla="*/ 16 w 27"/>
                <a:gd name="T67" fmla="*/ 16 h 19"/>
                <a:gd name="T68" fmla="*/ 16 w 27"/>
                <a:gd name="T69" fmla="*/ 16 h 19"/>
                <a:gd name="T70" fmla="*/ 13 w 27"/>
                <a:gd name="T71" fmla="*/ 13 h 19"/>
                <a:gd name="T72" fmla="*/ 16 w 27"/>
                <a:gd name="T73" fmla="*/ 13 h 19"/>
                <a:gd name="T74" fmla="*/ 16 w 27"/>
                <a:gd name="T75" fmla="*/ 13 h 19"/>
                <a:gd name="T76" fmla="*/ 16 w 27"/>
                <a:gd name="T77" fmla="*/ 11 h 19"/>
                <a:gd name="T78" fmla="*/ 13 w 27"/>
                <a:gd name="T79" fmla="*/ 11 h 19"/>
                <a:gd name="T80" fmla="*/ 13 w 27"/>
                <a:gd name="T81" fmla="*/ 11 h 19"/>
                <a:gd name="T82" fmla="*/ 13 w 27"/>
                <a:gd name="T83" fmla="*/ 13 h 19"/>
                <a:gd name="T84" fmla="*/ 13 w 27"/>
                <a:gd name="T85" fmla="*/ 13 h 19"/>
                <a:gd name="T86" fmla="*/ 11 w 27"/>
                <a:gd name="T87" fmla="*/ 13 h 19"/>
                <a:gd name="T88" fmla="*/ 11 w 27"/>
                <a:gd name="T89" fmla="*/ 13 h 19"/>
                <a:gd name="T90" fmla="*/ 11 w 27"/>
                <a:gd name="T91" fmla="*/ 11 h 19"/>
                <a:gd name="T92" fmla="*/ 11 w 27"/>
                <a:gd name="T93" fmla="*/ 11 h 19"/>
                <a:gd name="T94" fmla="*/ 11 w 27"/>
                <a:gd name="T95" fmla="*/ 11 h 19"/>
                <a:gd name="T96" fmla="*/ 8 w 27"/>
                <a:gd name="T97" fmla="*/ 8 h 19"/>
                <a:gd name="T98" fmla="*/ 8 w 27"/>
                <a:gd name="T99" fmla="*/ 8 h 19"/>
                <a:gd name="T100" fmla="*/ 5 w 27"/>
                <a:gd name="T101" fmla="*/ 8 h 19"/>
                <a:gd name="T102" fmla="*/ 5 w 27"/>
                <a:gd name="T103" fmla="*/ 8 h 19"/>
                <a:gd name="T104" fmla="*/ 3 w 27"/>
                <a:gd name="T105" fmla="*/ 5 h 19"/>
                <a:gd name="T106" fmla="*/ 0 w 27"/>
                <a:gd name="T107" fmla="*/ 5 h 19"/>
                <a:gd name="T108" fmla="*/ 0 w 27"/>
                <a:gd name="T109"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 h="19">
                  <a:moveTo>
                    <a:pt x="0" y="5"/>
                  </a:moveTo>
                  <a:lnTo>
                    <a:pt x="0" y="5"/>
                  </a:lnTo>
                  <a:lnTo>
                    <a:pt x="5" y="3"/>
                  </a:lnTo>
                  <a:lnTo>
                    <a:pt x="5" y="3"/>
                  </a:lnTo>
                  <a:lnTo>
                    <a:pt x="11" y="0"/>
                  </a:lnTo>
                  <a:lnTo>
                    <a:pt x="11" y="0"/>
                  </a:lnTo>
                  <a:lnTo>
                    <a:pt x="11" y="3"/>
                  </a:lnTo>
                  <a:lnTo>
                    <a:pt x="13" y="3"/>
                  </a:lnTo>
                  <a:lnTo>
                    <a:pt x="13" y="3"/>
                  </a:lnTo>
                  <a:lnTo>
                    <a:pt x="16" y="3"/>
                  </a:lnTo>
                  <a:lnTo>
                    <a:pt x="19" y="3"/>
                  </a:lnTo>
                  <a:lnTo>
                    <a:pt x="19" y="3"/>
                  </a:lnTo>
                  <a:lnTo>
                    <a:pt x="22" y="3"/>
                  </a:lnTo>
                  <a:lnTo>
                    <a:pt x="22" y="3"/>
                  </a:lnTo>
                  <a:lnTo>
                    <a:pt x="22" y="3"/>
                  </a:lnTo>
                  <a:lnTo>
                    <a:pt x="22" y="3"/>
                  </a:lnTo>
                  <a:lnTo>
                    <a:pt x="22" y="5"/>
                  </a:lnTo>
                  <a:lnTo>
                    <a:pt x="22" y="5"/>
                  </a:lnTo>
                  <a:lnTo>
                    <a:pt x="24" y="5"/>
                  </a:lnTo>
                  <a:lnTo>
                    <a:pt x="24" y="5"/>
                  </a:lnTo>
                  <a:lnTo>
                    <a:pt x="24" y="5"/>
                  </a:lnTo>
                  <a:lnTo>
                    <a:pt x="24" y="8"/>
                  </a:lnTo>
                  <a:lnTo>
                    <a:pt x="24" y="11"/>
                  </a:lnTo>
                  <a:lnTo>
                    <a:pt x="24" y="11"/>
                  </a:lnTo>
                  <a:lnTo>
                    <a:pt x="27" y="13"/>
                  </a:lnTo>
                  <a:lnTo>
                    <a:pt x="27" y="13"/>
                  </a:lnTo>
                  <a:lnTo>
                    <a:pt x="22" y="19"/>
                  </a:lnTo>
                  <a:lnTo>
                    <a:pt x="22" y="19"/>
                  </a:lnTo>
                  <a:lnTo>
                    <a:pt x="22" y="16"/>
                  </a:lnTo>
                  <a:lnTo>
                    <a:pt x="22" y="16"/>
                  </a:lnTo>
                  <a:lnTo>
                    <a:pt x="19" y="19"/>
                  </a:lnTo>
                  <a:lnTo>
                    <a:pt x="19" y="19"/>
                  </a:lnTo>
                  <a:lnTo>
                    <a:pt x="19" y="19"/>
                  </a:lnTo>
                  <a:lnTo>
                    <a:pt x="16" y="16"/>
                  </a:lnTo>
                  <a:lnTo>
                    <a:pt x="16" y="16"/>
                  </a:lnTo>
                  <a:lnTo>
                    <a:pt x="13" y="13"/>
                  </a:lnTo>
                  <a:lnTo>
                    <a:pt x="16" y="13"/>
                  </a:lnTo>
                  <a:lnTo>
                    <a:pt x="16" y="13"/>
                  </a:lnTo>
                  <a:lnTo>
                    <a:pt x="16" y="11"/>
                  </a:lnTo>
                  <a:lnTo>
                    <a:pt x="13" y="11"/>
                  </a:lnTo>
                  <a:lnTo>
                    <a:pt x="13" y="11"/>
                  </a:lnTo>
                  <a:lnTo>
                    <a:pt x="13" y="13"/>
                  </a:lnTo>
                  <a:lnTo>
                    <a:pt x="13" y="13"/>
                  </a:lnTo>
                  <a:lnTo>
                    <a:pt x="11" y="13"/>
                  </a:lnTo>
                  <a:lnTo>
                    <a:pt x="11" y="13"/>
                  </a:lnTo>
                  <a:lnTo>
                    <a:pt x="11" y="11"/>
                  </a:lnTo>
                  <a:lnTo>
                    <a:pt x="11" y="11"/>
                  </a:lnTo>
                  <a:lnTo>
                    <a:pt x="11" y="11"/>
                  </a:lnTo>
                  <a:lnTo>
                    <a:pt x="8" y="8"/>
                  </a:lnTo>
                  <a:lnTo>
                    <a:pt x="8" y="8"/>
                  </a:lnTo>
                  <a:lnTo>
                    <a:pt x="5" y="8"/>
                  </a:lnTo>
                  <a:lnTo>
                    <a:pt x="5" y="8"/>
                  </a:lnTo>
                  <a:lnTo>
                    <a:pt x="3" y="5"/>
                  </a:lnTo>
                  <a:lnTo>
                    <a:pt x="0" y="5"/>
                  </a:lnTo>
                  <a:lnTo>
                    <a:pt x="0" y="5"/>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9" name="Freeform 112"/>
            <p:cNvSpPr>
              <a:spLocks/>
            </p:cNvSpPr>
            <p:nvPr/>
          </p:nvSpPr>
          <p:spPr bwMode="auto">
            <a:xfrm>
              <a:off x="2155826" y="3746500"/>
              <a:ext cx="33338" cy="33337"/>
            </a:xfrm>
            <a:custGeom>
              <a:avLst/>
              <a:gdLst>
                <a:gd name="T0" fmla="*/ 13 w 21"/>
                <a:gd name="T1" fmla="*/ 21 h 21"/>
                <a:gd name="T2" fmla="*/ 11 w 21"/>
                <a:gd name="T3" fmla="*/ 21 h 21"/>
                <a:gd name="T4" fmla="*/ 11 w 21"/>
                <a:gd name="T5" fmla="*/ 19 h 21"/>
                <a:gd name="T6" fmla="*/ 11 w 21"/>
                <a:gd name="T7" fmla="*/ 19 h 21"/>
                <a:gd name="T8" fmla="*/ 8 w 21"/>
                <a:gd name="T9" fmla="*/ 19 h 21"/>
                <a:gd name="T10" fmla="*/ 5 w 21"/>
                <a:gd name="T11" fmla="*/ 19 h 21"/>
                <a:gd name="T12" fmla="*/ 2 w 21"/>
                <a:gd name="T13" fmla="*/ 19 h 21"/>
                <a:gd name="T14" fmla="*/ 0 w 21"/>
                <a:gd name="T15" fmla="*/ 16 h 21"/>
                <a:gd name="T16" fmla="*/ 0 w 21"/>
                <a:gd name="T17" fmla="*/ 16 h 21"/>
                <a:gd name="T18" fmla="*/ 2 w 21"/>
                <a:gd name="T19" fmla="*/ 16 h 21"/>
                <a:gd name="T20" fmla="*/ 2 w 21"/>
                <a:gd name="T21" fmla="*/ 16 h 21"/>
                <a:gd name="T22" fmla="*/ 5 w 21"/>
                <a:gd name="T23" fmla="*/ 19 h 21"/>
                <a:gd name="T24" fmla="*/ 5 w 21"/>
                <a:gd name="T25" fmla="*/ 16 h 21"/>
                <a:gd name="T26" fmla="*/ 2 w 21"/>
                <a:gd name="T27" fmla="*/ 16 h 21"/>
                <a:gd name="T28" fmla="*/ 5 w 21"/>
                <a:gd name="T29" fmla="*/ 13 h 21"/>
                <a:gd name="T30" fmla="*/ 2 w 21"/>
                <a:gd name="T31" fmla="*/ 13 h 21"/>
                <a:gd name="T32" fmla="*/ 5 w 21"/>
                <a:gd name="T33" fmla="*/ 8 h 21"/>
                <a:gd name="T34" fmla="*/ 8 w 21"/>
                <a:gd name="T35" fmla="*/ 3 h 21"/>
                <a:gd name="T36" fmla="*/ 8 w 21"/>
                <a:gd name="T37" fmla="*/ 3 h 21"/>
                <a:gd name="T38" fmla="*/ 8 w 21"/>
                <a:gd name="T39" fmla="*/ 3 h 21"/>
                <a:gd name="T40" fmla="*/ 11 w 21"/>
                <a:gd name="T41" fmla="*/ 5 h 21"/>
                <a:gd name="T42" fmla="*/ 11 w 21"/>
                <a:gd name="T43" fmla="*/ 5 h 21"/>
                <a:gd name="T44" fmla="*/ 11 w 21"/>
                <a:gd name="T45" fmla="*/ 8 h 21"/>
                <a:gd name="T46" fmla="*/ 11 w 21"/>
                <a:gd name="T47" fmla="*/ 8 h 21"/>
                <a:gd name="T48" fmla="*/ 11 w 21"/>
                <a:gd name="T49" fmla="*/ 11 h 21"/>
                <a:gd name="T50" fmla="*/ 11 w 21"/>
                <a:gd name="T51" fmla="*/ 8 h 21"/>
                <a:gd name="T52" fmla="*/ 13 w 21"/>
                <a:gd name="T53" fmla="*/ 8 h 21"/>
                <a:gd name="T54" fmla="*/ 13 w 21"/>
                <a:gd name="T55" fmla="*/ 5 h 21"/>
                <a:gd name="T56" fmla="*/ 13 w 21"/>
                <a:gd name="T57" fmla="*/ 5 h 21"/>
                <a:gd name="T58" fmla="*/ 13 w 21"/>
                <a:gd name="T59" fmla="*/ 5 h 21"/>
                <a:gd name="T60" fmla="*/ 13 w 21"/>
                <a:gd name="T61" fmla="*/ 3 h 21"/>
                <a:gd name="T62" fmla="*/ 13 w 21"/>
                <a:gd name="T63" fmla="*/ 0 h 21"/>
                <a:gd name="T64" fmla="*/ 16 w 21"/>
                <a:gd name="T65" fmla="*/ 0 h 21"/>
                <a:gd name="T66" fmla="*/ 21 w 21"/>
                <a:gd name="T67" fmla="*/ 0 h 21"/>
                <a:gd name="T68" fmla="*/ 21 w 21"/>
                <a:gd name="T69" fmla="*/ 3 h 21"/>
                <a:gd name="T70" fmla="*/ 21 w 21"/>
                <a:gd name="T71" fmla="*/ 5 h 21"/>
                <a:gd name="T72" fmla="*/ 19 w 21"/>
                <a:gd name="T73" fmla="*/ 8 h 21"/>
                <a:gd name="T74" fmla="*/ 21 w 21"/>
                <a:gd name="T75" fmla="*/ 8 h 21"/>
                <a:gd name="T76" fmla="*/ 19 w 21"/>
                <a:gd name="T77" fmla="*/ 11 h 21"/>
                <a:gd name="T78" fmla="*/ 16 w 21"/>
                <a:gd name="T79" fmla="*/ 13 h 21"/>
                <a:gd name="T80" fmla="*/ 13 w 21"/>
                <a:gd name="T81" fmla="*/ 13 h 21"/>
                <a:gd name="T82" fmla="*/ 13 w 21"/>
                <a:gd name="T83" fmla="*/ 16 h 21"/>
                <a:gd name="T84" fmla="*/ 13 w 21"/>
                <a:gd name="T85" fmla="*/ 19 h 21"/>
                <a:gd name="T86" fmla="*/ 13 w 21"/>
                <a:gd name="T8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 h="21">
                  <a:moveTo>
                    <a:pt x="13" y="21"/>
                  </a:moveTo>
                  <a:lnTo>
                    <a:pt x="13" y="21"/>
                  </a:lnTo>
                  <a:lnTo>
                    <a:pt x="13" y="21"/>
                  </a:lnTo>
                  <a:lnTo>
                    <a:pt x="11" y="21"/>
                  </a:lnTo>
                  <a:lnTo>
                    <a:pt x="11" y="21"/>
                  </a:lnTo>
                  <a:lnTo>
                    <a:pt x="11" y="19"/>
                  </a:lnTo>
                  <a:lnTo>
                    <a:pt x="11" y="19"/>
                  </a:lnTo>
                  <a:lnTo>
                    <a:pt x="11" y="19"/>
                  </a:lnTo>
                  <a:lnTo>
                    <a:pt x="11" y="19"/>
                  </a:lnTo>
                  <a:lnTo>
                    <a:pt x="8" y="19"/>
                  </a:lnTo>
                  <a:lnTo>
                    <a:pt x="8" y="19"/>
                  </a:lnTo>
                  <a:lnTo>
                    <a:pt x="5" y="19"/>
                  </a:lnTo>
                  <a:lnTo>
                    <a:pt x="2" y="19"/>
                  </a:lnTo>
                  <a:lnTo>
                    <a:pt x="2" y="19"/>
                  </a:lnTo>
                  <a:lnTo>
                    <a:pt x="0" y="19"/>
                  </a:lnTo>
                  <a:lnTo>
                    <a:pt x="0" y="16"/>
                  </a:lnTo>
                  <a:lnTo>
                    <a:pt x="0" y="16"/>
                  </a:lnTo>
                  <a:lnTo>
                    <a:pt x="0" y="16"/>
                  </a:lnTo>
                  <a:lnTo>
                    <a:pt x="0" y="16"/>
                  </a:lnTo>
                  <a:lnTo>
                    <a:pt x="2" y="16"/>
                  </a:lnTo>
                  <a:lnTo>
                    <a:pt x="2" y="16"/>
                  </a:lnTo>
                  <a:lnTo>
                    <a:pt x="2" y="16"/>
                  </a:lnTo>
                  <a:lnTo>
                    <a:pt x="5" y="19"/>
                  </a:lnTo>
                  <a:lnTo>
                    <a:pt x="5" y="19"/>
                  </a:lnTo>
                  <a:lnTo>
                    <a:pt x="5" y="16"/>
                  </a:lnTo>
                  <a:lnTo>
                    <a:pt x="5" y="16"/>
                  </a:lnTo>
                  <a:lnTo>
                    <a:pt x="2" y="16"/>
                  </a:lnTo>
                  <a:lnTo>
                    <a:pt x="2" y="16"/>
                  </a:lnTo>
                  <a:lnTo>
                    <a:pt x="5" y="13"/>
                  </a:lnTo>
                  <a:lnTo>
                    <a:pt x="5" y="13"/>
                  </a:lnTo>
                  <a:lnTo>
                    <a:pt x="2" y="13"/>
                  </a:lnTo>
                  <a:lnTo>
                    <a:pt x="2" y="13"/>
                  </a:lnTo>
                  <a:lnTo>
                    <a:pt x="2" y="13"/>
                  </a:lnTo>
                  <a:lnTo>
                    <a:pt x="5" y="8"/>
                  </a:lnTo>
                  <a:lnTo>
                    <a:pt x="5" y="8"/>
                  </a:lnTo>
                  <a:lnTo>
                    <a:pt x="8" y="3"/>
                  </a:lnTo>
                  <a:lnTo>
                    <a:pt x="8" y="3"/>
                  </a:lnTo>
                  <a:lnTo>
                    <a:pt x="8" y="3"/>
                  </a:lnTo>
                  <a:lnTo>
                    <a:pt x="8" y="3"/>
                  </a:lnTo>
                  <a:lnTo>
                    <a:pt x="8" y="3"/>
                  </a:lnTo>
                  <a:lnTo>
                    <a:pt x="8" y="5"/>
                  </a:lnTo>
                  <a:lnTo>
                    <a:pt x="11" y="5"/>
                  </a:lnTo>
                  <a:lnTo>
                    <a:pt x="11" y="5"/>
                  </a:lnTo>
                  <a:lnTo>
                    <a:pt x="11" y="5"/>
                  </a:lnTo>
                  <a:lnTo>
                    <a:pt x="11" y="5"/>
                  </a:lnTo>
                  <a:lnTo>
                    <a:pt x="11" y="8"/>
                  </a:lnTo>
                  <a:lnTo>
                    <a:pt x="11" y="8"/>
                  </a:lnTo>
                  <a:lnTo>
                    <a:pt x="11" y="8"/>
                  </a:lnTo>
                  <a:lnTo>
                    <a:pt x="11" y="11"/>
                  </a:lnTo>
                  <a:lnTo>
                    <a:pt x="11" y="11"/>
                  </a:lnTo>
                  <a:lnTo>
                    <a:pt x="11" y="11"/>
                  </a:lnTo>
                  <a:lnTo>
                    <a:pt x="11" y="8"/>
                  </a:lnTo>
                  <a:lnTo>
                    <a:pt x="11" y="8"/>
                  </a:lnTo>
                  <a:lnTo>
                    <a:pt x="13" y="8"/>
                  </a:lnTo>
                  <a:lnTo>
                    <a:pt x="13" y="8"/>
                  </a:lnTo>
                  <a:lnTo>
                    <a:pt x="13" y="5"/>
                  </a:lnTo>
                  <a:lnTo>
                    <a:pt x="13" y="5"/>
                  </a:lnTo>
                  <a:lnTo>
                    <a:pt x="13" y="5"/>
                  </a:lnTo>
                  <a:lnTo>
                    <a:pt x="13" y="5"/>
                  </a:lnTo>
                  <a:lnTo>
                    <a:pt x="13" y="5"/>
                  </a:lnTo>
                  <a:lnTo>
                    <a:pt x="13" y="3"/>
                  </a:lnTo>
                  <a:lnTo>
                    <a:pt x="13" y="3"/>
                  </a:lnTo>
                  <a:lnTo>
                    <a:pt x="13" y="0"/>
                  </a:lnTo>
                  <a:lnTo>
                    <a:pt x="13" y="0"/>
                  </a:lnTo>
                  <a:lnTo>
                    <a:pt x="16" y="0"/>
                  </a:lnTo>
                  <a:lnTo>
                    <a:pt x="16" y="0"/>
                  </a:lnTo>
                  <a:lnTo>
                    <a:pt x="19" y="0"/>
                  </a:lnTo>
                  <a:lnTo>
                    <a:pt x="21" y="0"/>
                  </a:lnTo>
                  <a:lnTo>
                    <a:pt x="21" y="0"/>
                  </a:lnTo>
                  <a:lnTo>
                    <a:pt x="21" y="3"/>
                  </a:lnTo>
                  <a:lnTo>
                    <a:pt x="21" y="3"/>
                  </a:lnTo>
                  <a:lnTo>
                    <a:pt x="21" y="5"/>
                  </a:lnTo>
                  <a:lnTo>
                    <a:pt x="21" y="5"/>
                  </a:lnTo>
                  <a:lnTo>
                    <a:pt x="19" y="8"/>
                  </a:lnTo>
                  <a:lnTo>
                    <a:pt x="21" y="8"/>
                  </a:lnTo>
                  <a:lnTo>
                    <a:pt x="21" y="8"/>
                  </a:lnTo>
                  <a:lnTo>
                    <a:pt x="21" y="11"/>
                  </a:lnTo>
                  <a:lnTo>
                    <a:pt x="19" y="11"/>
                  </a:lnTo>
                  <a:lnTo>
                    <a:pt x="19" y="11"/>
                  </a:lnTo>
                  <a:lnTo>
                    <a:pt x="16" y="13"/>
                  </a:lnTo>
                  <a:lnTo>
                    <a:pt x="16" y="13"/>
                  </a:lnTo>
                  <a:lnTo>
                    <a:pt x="13" y="13"/>
                  </a:lnTo>
                  <a:lnTo>
                    <a:pt x="13" y="16"/>
                  </a:lnTo>
                  <a:lnTo>
                    <a:pt x="13" y="16"/>
                  </a:lnTo>
                  <a:lnTo>
                    <a:pt x="13" y="19"/>
                  </a:lnTo>
                  <a:lnTo>
                    <a:pt x="13" y="19"/>
                  </a:lnTo>
                  <a:lnTo>
                    <a:pt x="13" y="21"/>
                  </a:lnTo>
                  <a:lnTo>
                    <a:pt x="13" y="21"/>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0" name="Freeform 113"/>
            <p:cNvSpPr>
              <a:spLocks/>
            </p:cNvSpPr>
            <p:nvPr/>
          </p:nvSpPr>
          <p:spPr bwMode="auto">
            <a:xfrm>
              <a:off x="2441576" y="3814763"/>
              <a:ext cx="42863" cy="47625"/>
            </a:xfrm>
            <a:custGeom>
              <a:avLst/>
              <a:gdLst>
                <a:gd name="T0" fmla="*/ 14 w 27"/>
                <a:gd name="T1" fmla="*/ 30 h 30"/>
                <a:gd name="T2" fmla="*/ 14 w 27"/>
                <a:gd name="T3" fmla="*/ 30 h 30"/>
                <a:gd name="T4" fmla="*/ 14 w 27"/>
                <a:gd name="T5" fmla="*/ 30 h 30"/>
                <a:gd name="T6" fmla="*/ 17 w 27"/>
                <a:gd name="T7" fmla="*/ 30 h 30"/>
                <a:gd name="T8" fmla="*/ 17 w 27"/>
                <a:gd name="T9" fmla="*/ 30 h 30"/>
                <a:gd name="T10" fmla="*/ 17 w 27"/>
                <a:gd name="T11" fmla="*/ 27 h 30"/>
                <a:gd name="T12" fmla="*/ 19 w 27"/>
                <a:gd name="T13" fmla="*/ 24 h 30"/>
                <a:gd name="T14" fmla="*/ 19 w 27"/>
                <a:gd name="T15" fmla="*/ 24 h 30"/>
                <a:gd name="T16" fmla="*/ 19 w 27"/>
                <a:gd name="T17" fmla="*/ 24 h 30"/>
                <a:gd name="T18" fmla="*/ 22 w 27"/>
                <a:gd name="T19" fmla="*/ 24 h 30"/>
                <a:gd name="T20" fmla="*/ 22 w 27"/>
                <a:gd name="T21" fmla="*/ 24 h 30"/>
                <a:gd name="T22" fmla="*/ 25 w 27"/>
                <a:gd name="T23" fmla="*/ 24 h 30"/>
                <a:gd name="T24" fmla="*/ 25 w 27"/>
                <a:gd name="T25" fmla="*/ 24 h 30"/>
                <a:gd name="T26" fmla="*/ 27 w 27"/>
                <a:gd name="T27" fmla="*/ 24 h 30"/>
                <a:gd name="T28" fmla="*/ 27 w 27"/>
                <a:gd name="T29" fmla="*/ 24 h 30"/>
                <a:gd name="T30" fmla="*/ 27 w 27"/>
                <a:gd name="T31" fmla="*/ 24 h 30"/>
                <a:gd name="T32" fmla="*/ 25 w 27"/>
                <a:gd name="T33" fmla="*/ 22 h 30"/>
                <a:gd name="T34" fmla="*/ 25 w 27"/>
                <a:gd name="T35" fmla="*/ 19 h 30"/>
                <a:gd name="T36" fmla="*/ 25 w 27"/>
                <a:gd name="T37" fmla="*/ 19 h 30"/>
                <a:gd name="T38" fmla="*/ 22 w 27"/>
                <a:gd name="T39" fmla="*/ 13 h 30"/>
                <a:gd name="T40" fmla="*/ 22 w 27"/>
                <a:gd name="T41" fmla="*/ 13 h 30"/>
                <a:gd name="T42" fmla="*/ 22 w 27"/>
                <a:gd name="T43" fmla="*/ 8 h 30"/>
                <a:gd name="T44" fmla="*/ 22 w 27"/>
                <a:gd name="T45" fmla="*/ 8 h 30"/>
                <a:gd name="T46" fmla="*/ 22 w 27"/>
                <a:gd name="T47" fmla="*/ 8 h 30"/>
                <a:gd name="T48" fmla="*/ 19 w 27"/>
                <a:gd name="T49" fmla="*/ 5 h 30"/>
                <a:gd name="T50" fmla="*/ 19 w 27"/>
                <a:gd name="T51" fmla="*/ 5 h 30"/>
                <a:gd name="T52" fmla="*/ 19 w 27"/>
                <a:gd name="T53" fmla="*/ 5 h 30"/>
                <a:gd name="T54" fmla="*/ 17 w 27"/>
                <a:gd name="T55" fmla="*/ 3 h 30"/>
                <a:gd name="T56" fmla="*/ 17 w 27"/>
                <a:gd name="T57" fmla="*/ 3 h 30"/>
                <a:gd name="T58" fmla="*/ 17 w 27"/>
                <a:gd name="T59" fmla="*/ 3 h 30"/>
                <a:gd name="T60" fmla="*/ 14 w 27"/>
                <a:gd name="T61" fmla="*/ 3 h 30"/>
                <a:gd name="T62" fmla="*/ 14 w 27"/>
                <a:gd name="T63" fmla="*/ 3 h 30"/>
                <a:gd name="T64" fmla="*/ 14 w 27"/>
                <a:gd name="T65" fmla="*/ 3 h 30"/>
                <a:gd name="T66" fmla="*/ 9 w 27"/>
                <a:gd name="T67" fmla="*/ 0 h 30"/>
                <a:gd name="T68" fmla="*/ 9 w 27"/>
                <a:gd name="T69" fmla="*/ 0 h 30"/>
                <a:gd name="T70" fmla="*/ 6 w 27"/>
                <a:gd name="T71" fmla="*/ 0 h 30"/>
                <a:gd name="T72" fmla="*/ 6 w 27"/>
                <a:gd name="T73" fmla="*/ 0 h 30"/>
                <a:gd name="T74" fmla="*/ 0 w 27"/>
                <a:gd name="T75" fmla="*/ 3 h 30"/>
                <a:gd name="T76" fmla="*/ 0 w 27"/>
                <a:gd name="T77" fmla="*/ 3 h 30"/>
                <a:gd name="T78" fmla="*/ 3 w 27"/>
                <a:gd name="T79" fmla="*/ 8 h 30"/>
                <a:gd name="T80" fmla="*/ 3 w 27"/>
                <a:gd name="T81" fmla="*/ 8 h 30"/>
                <a:gd name="T82" fmla="*/ 6 w 27"/>
                <a:gd name="T83" fmla="*/ 11 h 30"/>
                <a:gd name="T84" fmla="*/ 6 w 27"/>
                <a:gd name="T85" fmla="*/ 11 h 30"/>
                <a:gd name="T86" fmla="*/ 9 w 27"/>
                <a:gd name="T87" fmla="*/ 11 h 30"/>
                <a:gd name="T88" fmla="*/ 9 w 27"/>
                <a:gd name="T89" fmla="*/ 13 h 30"/>
                <a:gd name="T90" fmla="*/ 9 w 27"/>
                <a:gd name="T91" fmla="*/ 13 h 30"/>
                <a:gd name="T92" fmla="*/ 9 w 27"/>
                <a:gd name="T93" fmla="*/ 13 h 30"/>
                <a:gd name="T94" fmla="*/ 11 w 27"/>
                <a:gd name="T95" fmla="*/ 16 h 30"/>
                <a:gd name="T96" fmla="*/ 11 w 27"/>
                <a:gd name="T97" fmla="*/ 16 h 30"/>
                <a:gd name="T98" fmla="*/ 9 w 27"/>
                <a:gd name="T99" fmla="*/ 19 h 30"/>
                <a:gd name="T100" fmla="*/ 11 w 27"/>
                <a:gd name="T101" fmla="*/ 19 h 30"/>
                <a:gd name="T102" fmla="*/ 11 w 27"/>
                <a:gd name="T103" fmla="*/ 19 h 30"/>
                <a:gd name="T104" fmla="*/ 11 w 27"/>
                <a:gd name="T105" fmla="*/ 24 h 30"/>
                <a:gd name="T106" fmla="*/ 11 w 27"/>
                <a:gd name="T107" fmla="*/ 24 h 30"/>
                <a:gd name="T108" fmla="*/ 11 w 27"/>
                <a:gd name="T109" fmla="*/ 24 h 30"/>
                <a:gd name="T110" fmla="*/ 11 w 27"/>
                <a:gd name="T111" fmla="*/ 24 h 30"/>
                <a:gd name="T112" fmla="*/ 14 w 27"/>
                <a:gd name="T113" fmla="*/ 27 h 30"/>
                <a:gd name="T114" fmla="*/ 14 w 27"/>
                <a:gd name="T115" fmla="*/ 27 h 30"/>
                <a:gd name="T116" fmla="*/ 14 w 27"/>
                <a:gd name="T117" fmla="*/ 30 h 30"/>
                <a:gd name="T118" fmla="*/ 14 w 27"/>
                <a:gd name="T1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0">
                  <a:moveTo>
                    <a:pt x="14" y="30"/>
                  </a:moveTo>
                  <a:lnTo>
                    <a:pt x="14" y="30"/>
                  </a:lnTo>
                  <a:lnTo>
                    <a:pt x="14" y="30"/>
                  </a:lnTo>
                  <a:lnTo>
                    <a:pt x="17" y="30"/>
                  </a:lnTo>
                  <a:lnTo>
                    <a:pt x="17" y="30"/>
                  </a:lnTo>
                  <a:lnTo>
                    <a:pt x="17" y="27"/>
                  </a:lnTo>
                  <a:lnTo>
                    <a:pt x="19" y="24"/>
                  </a:lnTo>
                  <a:lnTo>
                    <a:pt x="19" y="24"/>
                  </a:lnTo>
                  <a:lnTo>
                    <a:pt x="19" y="24"/>
                  </a:lnTo>
                  <a:lnTo>
                    <a:pt x="22" y="24"/>
                  </a:lnTo>
                  <a:lnTo>
                    <a:pt x="22" y="24"/>
                  </a:lnTo>
                  <a:lnTo>
                    <a:pt x="25" y="24"/>
                  </a:lnTo>
                  <a:lnTo>
                    <a:pt x="25" y="24"/>
                  </a:lnTo>
                  <a:lnTo>
                    <a:pt x="27" y="24"/>
                  </a:lnTo>
                  <a:lnTo>
                    <a:pt x="27" y="24"/>
                  </a:lnTo>
                  <a:lnTo>
                    <a:pt x="27" y="24"/>
                  </a:lnTo>
                  <a:lnTo>
                    <a:pt x="25" y="22"/>
                  </a:lnTo>
                  <a:lnTo>
                    <a:pt x="25" y="19"/>
                  </a:lnTo>
                  <a:lnTo>
                    <a:pt x="25" y="19"/>
                  </a:lnTo>
                  <a:lnTo>
                    <a:pt x="22" y="13"/>
                  </a:lnTo>
                  <a:lnTo>
                    <a:pt x="22" y="13"/>
                  </a:lnTo>
                  <a:lnTo>
                    <a:pt x="22" y="8"/>
                  </a:lnTo>
                  <a:lnTo>
                    <a:pt x="22" y="8"/>
                  </a:lnTo>
                  <a:lnTo>
                    <a:pt x="22" y="8"/>
                  </a:lnTo>
                  <a:lnTo>
                    <a:pt x="19" y="5"/>
                  </a:lnTo>
                  <a:lnTo>
                    <a:pt x="19" y="5"/>
                  </a:lnTo>
                  <a:lnTo>
                    <a:pt x="19" y="5"/>
                  </a:lnTo>
                  <a:lnTo>
                    <a:pt x="17" y="3"/>
                  </a:lnTo>
                  <a:lnTo>
                    <a:pt x="17" y="3"/>
                  </a:lnTo>
                  <a:lnTo>
                    <a:pt x="17" y="3"/>
                  </a:lnTo>
                  <a:lnTo>
                    <a:pt x="14" y="3"/>
                  </a:lnTo>
                  <a:lnTo>
                    <a:pt x="14" y="3"/>
                  </a:lnTo>
                  <a:lnTo>
                    <a:pt x="14" y="3"/>
                  </a:lnTo>
                  <a:lnTo>
                    <a:pt x="9" y="0"/>
                  </a:lnTo>
                  <a:lnTo>
                    <a:pt x="9" y="0"/>
                  </a:lnTo>
                  <a:lnTo>
                    <a:pt x="6" y="0"/>
                  </a:lnTo>
                  <a:lnTo>
                    <a:pt x="6" y="0"/>
                  </a:lnTo>
                  <a:lnTo>
                    <a:pt x="0" y="3"/>
                  </a:lnTo>
                  <a:lnTo>
                    <a:pt x="0" y="3"/>
                  </a:lnTo>
                  <a:lnTo>
                    <a:pt x="3" y="8"/>
                  </a:lnTo>
                  <a:lnTo>
                    <a:pt x="3" y="8"/>
                  </a:lnTo>
                  <a:lnTo>
                    <a:pt x="6" y="11"/>
                  </a:lnTo>
                  <a:lnTo>
                    <a:pt x="6" y="11"/>
                  </a:lnTo>
                  <a:lnTo>
                    <a:pt x="9" y="11"/>
                  </a:lnTo>
                  <a:lnTo>
                    <a:pt x="9" y="13"/>
                  </a:lnTo>
                  <a:lnTo>
                    <a:pt x="9" y="13"/>
                  </a:lnTo>
                  <a:lnTo>
                    <a:pt x="9" y="13"/>
                  </a:lnTo>
                  <a:lnTo>
                    <a:pt x="11" y="16"/>
                  </a:lnTo>
                  <a:lnTo>
                    <a:pt x="11" y="16"/>
                  </a:lnTo>
                  <a:lnTo>
                    <a:pt x="9" y="19"/>
                  </a:lnTo>
                  <a:lnTo>
                    <a:pt x="11" y="19"/>
                  </a:lnTo>
                  <a:lnTo>
                    <a:pt x="11" y="19"/>
                  </a:lnTo>
                  <a:lnTo>
                    <a:pt x="11" y="24"/>
                  </a:lnTo>
                  <a:lnTo>
                    <a:pt x="11" y="24"/>
                  </a:lnTo>
                  <a:lnTo>
                    <a:pt x="11" y="24"/>
                  </a:lnTo>
                  <a:lnTo>
                    <a:pt x="11" y="24"/>
                  </a:lnTo>
                  <a:lnTo>
                    <a:pt x="14" y="27"/>
                  </a:lnTo>
                  <a:lnTo>
                    <a:pt x="14" y="27"/>
                  </a:lnTo>
                  <a:lnTo>
                    <a:pt x="14" y="30"/>
                  </a:lnTo>
                  <a:lnTo>
                    <a:pt x="14" y="3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 name="Freeform 114"/>
            <p:cNvSpPr>
              <a:spLocks/>
            </p:cNvSpPr>
            <p:nvPr/>
          </p:nvSpPr>
          <p:spPr bwMode="auto">
            <a:xfrm>
              <a:off x="2446339" y="3917950"/>
              <a:ext cx="38100" cy="33337"/>
            </a:xfrm>
            <a:custGeom>
              <a:avLst/>
              <a:gdLst>
                <a:gd name="T0" fmla="*/ 0 w 24"/>
                <a:gd name="T1" fmla="*/ 13 h 21"/>
                <a:gd name="T2" fmla="*/ 0 w 24"/>
                <a:gd name="T3" fmla="*/ 13 h 21"/>
                <a:gd name="T4" fmla="*/ 0 w 24"/>
                <a:gd name="T5" fmla="*/ 13 h 21"/>
                <a:gd name="T6" fmla="*/ 0 w 24"/>
                <a:gd name="T7" fmla="*/ 16 h 21"/>
                <a:gd name="T8" fmla="*/ 0 w 24"/>
                <a:gd name="T9" fmla="*/ 16 h 21"/>
                <a:gd name="T10" fmla="*/ 3 w 24"/>
                <a:gd name="T11" fmla="*/ 16 h 21"/>
                <a:gd name="T12" fmla="*/ 3 w 24"/>
                <a:gd name="T13" fmla="*/ 19 h 21"/>
                <a:gd name="T14" fmla="*/ 3 w 24"/>
                <a:gd name="T15" fmla="*/ 19 h 21"/>
                <a:gd name="T16" fmla="*/ 8 w 24"/>
                <a:gd name="T17" fmla="*/ 16 h 21"/>
                <a:gd name="T18" fmla="*/ 8 w 24"/>
                <a:gd name="T19" fmla="*/ 16 h 21"/>
                <a:gd name="T20" fmla="*/ 8 w 24"/>
                <a:gd name="T21" fmla="*/ 16 h 21"/>
                <a:gd name="T22" fmla="*/ 8 w 24"/>
                <a:gd name="T23" fmla="*/ 16 h 21"/>
                <a:gd name="T24" fmla="*/ 8 w 24"/>
                <a:gd name="T25" fmla="*/ 16 h 21"/>
                <a:gd name="T26" fmla="*/ 3 w 24"/>
                <a:gd name="T27" fmla="*/ 19 h 21"/>
                <a:gd name="T28" fmla="*/ 3 w 24"/>
                <a:gd name="T29" fmla="*/ 19 h 21"/>
                <a:gd name="T30" fmla="*/ 3 w 24"/>
                <a:gd name="T31" fmla="*/ 21 h 21"/>
                <a:gd name="T32" fmla="*/ 6 w 24"/>
                <a:gd name="T33" fmla="*/ 19 h 21"/>
                <a:gd name="T34" fmla="*/ 6 w 24"/>
                <a:gd name="T35" fmla="*/ 19 h 21"/>
                <a:gd name="T36" fmla="*/ 11 w 24"/>
                <a:gd name="T37" fmla="*/ 16 h 21"/>
                <a:gd name="T38" fmla="*/ 11 w 24"/>
                <a:gd name="T39" fmla="*/ 16 h 21"/>
                <a:gd name="T40" fmla="*/ 14 w 24"/>
                <a:gd name="T41" fmla="*/ 13 h 21"/>
                <a:gd name="T42" fmla="*/ 14 w 24"/>
                <a:gd name="T43" fmla="*/ 13 h 21"/>
                <a:gd name="T44" fmla="*/ 16 w 24"/>
                <a:gd name="T45" fmla="*/ 10 h 21"/>
                <a:gd name="T46" fmla="*/ 16 w 24"/>
                <a:gd name="T47" fmla="*/ 10 h 21"/>
                <a:gd name="T48" fmla="*/ 16 w 24"/>
                <a:gd name="T49" fmla="*/ 10 h 21"/>
                <a:gd name="T50" fmla="*/ 19 w 24"/>
                <a:gd name="T51" fmla="*/ 10 h 21"/>
                <a:gd name="T52" fmla="*/ 22 w 24"/>
                <a:gd name="T53" fmla="*/ 10 h 21"/>
                <a:gd name="T54" fmla="*/ 22 w 24"/>
                <a:gd name="T55" fmla="*/ 10 h 21"/>
                <a:gd name="T56" fmla="*/ 22 w 24"/>
                <a:gd name="T57" fmla="*/ 10 h 21"/>
                <a:gd name="T58" fmla="*/ 24 w 24"/>
                <a:gd name="T59" fmla="*/ 10 h 21"/>
                <a:gd name="T60" fmla="*/ 24 w 24"/>
                <a:gd name="T61" fmla="*/ 8 h 21"/>
                <a:gd name="T62" fmla="*/ 24 w 24"/>
                <a:gd name="T63" fmla="*/ 8 h 21"/>
                <a:gd name="T64" fmla="*/ 22 w 24"/>
                <a:gd name="T65" fmla="*/ 8 h 21"/>
                <a:gd name="T66" fmla="*/ 22 w 24"/>
                <a:gd name="T67" fmla="*/ 8 h 21"/>
                <a:gd name="T68" fmla="*/ 14 w 24"/>
                <a:gd name="T69" fmla="*/ 2 h 21"/>
                <a:gd name="T70" fmla="*/ 14 w 24"/>
                <a:gd name="T71" fmla="*/ 2 h 21"/>
                <a:gd name="T72" fmla="*/ 8 w 24"/>
                <a:gd name="T73" fmla="*/ 0 h 21"/>
                <a:gd name="T74" fmla="*/ 8 w 24"/>
                <a:gd name="T75" fmla="*/ 0 h 21"/>
                <a:gd name="T76" fmla="*/ 6 w 24"/>
                <a:gd name="T77" fmla="*/ 0 h 21"/>
                <a:gd name="T78" fmla="*/ 3 w 24"/>
                <a:gd name="T79" fmla="*/ 2 h 21"/>
                <a:gd name="T80" fmla="*/ 3 w 24"/>
                <a:gd name="T81" fmla="*/ 2 h 21"/>
                <a:gd name="T82" fmla="*/ 0 w 24"/>
                <a:gd name="T83" fmla="*/ 2 h 21"/>
                <a:gd name="T84" fmla="*/ 0 w 24"/>
                <a:gd name="T85" fmla="*/ 2 h 21"/>
                <a:gd name="T86" fmla="*/ 0 w 24"/>
                <a:gd name="T87" fmla="*/ 5 h 21"/>
                <a:gd name="T88" fmla="*/ 3 w 24"/>
                <a:gd name="T89" fmla="*/ 5 h 21"/>
                <a:gd name="T90" fmla="*/ 3 w 24"/>
                <a:gd name="T91" fmla="*/ 5 h 21"/>
                <a:gd name="T92" fmla="*/ 0 w 24"/>
                <a:gd name="T93" fmla="*/ 8 h 21"/>
                <a:gd name="T94" fmla="*/ 0 w 24"/>
                <a:gd name="T95" fmla="*/ 8 h 21"/>
                <a:gd name="T96" fmla="*/ 0 w 24"/>
                <a:gd name="T97" fmla="*/ 10 h 21"/>
                <a:gd name="T98" fmla="*/ 0 w 24"/>
                <a:gd name="T99" fmla="*/ 13 h 21"/>
                <a:gd name="T100" fmla="*/ 0 w 24"/>
                <a:gd name="T101"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 h="21">
                  <a:moveTo>
                    <a:pt x="0" y="13"/>
                  </a:moveTo>
                  <a:lnTo>
                    <a:pt x="0" y="13"/>
                  </a:lnTo>
                  <a:lnTo>
                    <a:pt x="0" y="13"/>
                  </a:lnTo>
                  <a:lnTo>
                    <a:pt x="0" y="16"/>
                  </a:lnTo>
                  <a:lnTo>
                    <a:pt x="0" y="16"/>
                  </a:lnTo>
                  <a:lnTo>
                    <a:pt x="3" y="16"/>
                  </a:lnTo>
                  <a:lnTo>
                    <a:pt x="3" y="19"/>
                  </a:lnTo>
                  <a:lnTo>
                    <a:pt x="3" y="19"/>
                  </a:lnTo>
                  <a:lnTo>
                    <a:pt x="8" y="16"/>
                  </a:lnTo>
                  <a:lnTo>
                    <a:pt x="8" y="16"/>
                  </a:lnTo>
                  <a:lnTo>
                    <a:pt x="8" y="16"/>
                  </a:lnTo>
                  <a:lnTo>
                    <a:pt x="8" y="16"/>
                  </a:lnTo>
                  <a:lnTo>
                    <a:pt x="8" y="16"/>
                  </a:lnTo>
                  <a:lnTo>
                    <a:pt x="3" y="19"/>
                  </a:lnTo>
                  <a:lnTo>
                    <a:pt x="3" y="19"/>
                  </a:lnTo>
                  <a:lnTo>
                    <a:pt x="3" y="21"/>
                  </a:lnTo>
                  <a:lnTo>
                    <a:pt x="6" y="19"/>
                  </a:lnTo>
                  <a:lnTo>
                    <a:pt x="6" y="19"/>
                  </a:lnTo>
                  <a:lnTo>
                    <a:pt x="11" y="16"/>
                  </a:lnTo>
                  <a:lnTo>
                    <a:pt x="11" y="16"/>
                  </a:lnTo>
                  <a:lnTo>
                    <a:pt x="14" y="13"/>
                  </a:lnTo>
                  <a:lnTo>
                    <a:pt x="14" y="13"/>
                  </a:lnTo>
                  <a:lnTo>
                    <a:pt x="16" y="10"/>
                  </a:lnTo>
                  <a:lnTo>
                    <a:pt x="16" y="10"/>
                  </a:lnTo>
                  <a:lnTo>
                    <a:pt x="16" y="10"/>
                  </a:lnTo>
                  <a:lnTo>
                    <a:pt x="19" y="10"/>
                  </a:lnTo>
                  <a:lnTo>
                    <a:pt x="22" y="10"/>
                  </a:lnTo>
                  <a:lnTo>
                    <a:pt x="22" y="10"/>
                  </a:lnTo>
                  <a:lnTo>
                    <a:pt x="22" y="10"/>
                  </a:lnTo>
                  <a:lnTo>
                    <a:pt x="24" y="10"/>
                  </a:lnTo>
                  <a:lnTo>
                    <a:pt x="24" y="8"/>
                  </a:lnTo>
                  <a:lnTo>
                    <a:pt x="24" y="8"/>
                  </a:lnTo>
                  <a:lnTo>
                    <a:pt x="22" y="8"/>
                  </a:lnTo>
                  <a:lnTo>
                    <a:pt x="22" y="8"/>
                  </a:lnTo>
                  <a:lnTo>
                    <a:pt x="14" y="2"/>
                  </a:lnTo>
                  <a:lnTo>
                    <a:pt x="14" y="2"/>
                  </a:lnTo>
                  <a:lnTo>
                    <a:pt x="8" y="0"/>
                  </a:lnTo>
                  <a:lnTo>
                    <a:pt x="8" y="0"/>
                  </a:lnTo>
                  <a:lnTo>
                    <a:pt x="6" y="0"/>
                  </a:lnTo>
                  <a:lnTo>
                    <a:pt x="3" y="2"/>
                  </a:lnTo>
                  <a:lnTo>
                    <a:pt x="3" y="2"/>
                  </a:lnTo>
                  <a:lnTo>
                    <a:pt x="0" y="2"/>
                  </a:lnTo>
                  <a:lnTo>
                    <a:pt x="0" y="2"/>
                  </a:lnTo>
                  <a:lnTo>
                    <a:pt x="0" y="5"/>
                  </a:lnTo>
                  <a:lnTo>
                    <a:pt x="3" y="5"/>
                  </a:lnTo>
                  <a:lnTo>
                    <a:pt x="3" y="5"/>
                  </a:lnTo>
                  <a:lnTo>
                    <a:pt x="0" y="8"/>
                  </a:lnTo>
                  <a:lnTo>
                    <a:pt x="0" y="8"/>
                  </a:lnTo>
                  <a:lnTo>
                    <a:pt x="0" y="10"/>
                  </a:lnTo>
                  <a:lnTo>
                    <a:pt x="0" y="13"/>
                  </a:lnTo>
                  <a:lnTo>
                    <a:pt x="0" y="13"/>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2" name="Freeform 115"/>
            <p:cNvSpPr>
              <a:spLocks/>
            </p:cNvSpPr>
            <p:nvPr/>
          </p:nvSpPr>
          <p:spPr bwMode="auto">
            <a:xfrm>
              <a:off x="2322514" y="3797300"/>
              <a:ext cx="60325" cy="30162"/>
            </a:xfrm>
            <a:custGeom>
              <a:avLst/>
              <a:gdLst>
                <a:gd name="T0" fmla="*/ 11 w 38"/>
                <a:gd name="T1" fmla="*/ 0 h 19"/>
                <a:gd name="T2" fmla="*/ 11 w 38"/>
                <a:gd name="T3" fmla="*/ 0 h 19"/>
                <a:gd name="T4" fmla="*/ 13 w 38"/>
                <a:gd name="T5" fmla="*/ 3 h 19"/>
                <a:gd name="T6" fmla="*/ 13 w 38"/>
                <a:gd name="T7" fmla="*/ 0 h 19"/>
                <a:gd name="T8" fmla="*/ 16 w 38"/>
                <a:gd name="T9" fmla="*/ 0 h 19"/>
                <a:gd name="T10" fmla="*/ 16 w 38"/>
                <a:gd name="T11" fmla="*/ 0 h 19"/>
                <a:gd name="T12" fmla="*/ 16 w 38"/>
                <a:gd name="T13" fmla="*/ 0 h 19"/>
                <a:gd name="T14" fmla="*/ 19 w 38"/>
                <a:gd name="T15" fmla="*/ 3 h 19"/>
                <a:gd name="T16" fmla="*/ 22 w 38"/>
                <a:gd name="T17" fmla="*/ 0 h 19"/>
                <a:gd name="T18" fmla="*/ 22 w 38"/>
                <a:gd name="T19" fmla="*/ 0 h 19"/>
                <a:gd name="T20" fmla="*/ 24 w 38"/>
                <a:gd name="T21" fmla="*/ 3 h 19"/>
                <a:gd name="T22" fmla="*/ 24 w 38"/>
                <a:gd name="T23" fmla="*/ 3 h 19"/>
                <a:gd name="T24" fmla="*/ 27 w 38"/>
                <a:gd name="T25" fmla="*/ 3 h 19"/>
                <a:gd name="T26" fmla="*/ 27 w 38"/>
                <a:gd name="T27" fmla="*/ 0 h 19"/>
                <a:gd name="T28" fmla="*/ 27 w 38"/>
                <a:gd name="T29" fmla="*/ 0 h 19"/>
                <a:gd name="T30" fmla="*/ 32 w 38"/>
                <a:gd name="T31" fmla="*/ 3 h 19"/>
                <a:gd name="T32" fmla="*/ 38 w 38"/>
                <a:gd name="T33" fmla="*/ 6 h 19"/>
                <a:gd name="T34" fmla="*/ 38 w 38"/>
                <a:gd name="T35" fmla="*/ 6 h 19"/>
                <a:gd name="T36" fmla="*/ 38 w 38"/>
                <a:gd name="T37" fmla="*/ 6 h 19"/>
                <a:gd name="T38" fmla="*/ 38 w 38"/>
                <a:gd name="T39" fmla="*/ 6 h 19"/>
                <a:gd name="T40" fmla="*/ 38 w 38"/>
                <a:gd name="T41" fmla="*/ 11 h 19"/>
                <a:gd name="T42" fmla="*/ 38 w 38"/>
                <a:gd name="T43" fmla="*/ 11 h 19"/>
                <a:gd name="T44" fmla="*/ 38 w 38"/>
                <a:gd name="T45" fmla="*/ 11 h 19"/>
                <a:gd name="T46" fmla="*/ 32 w 38"/>
                <a:gd name="T47" fmla="*/ 11 h 19"/>
                <a:gd name="T48" fmla="*/ 30 w 38"/>
                <a:gd name="T49" fmla="*/ 11 h 19"/>
                <a:gd name="T50" fmla="*/ 30 w 38"/>
                <a:gd name="T51" fmla="*/ 11 h 19"/>
                <a:gd name="T52" fmla="*/ 27 w 38"/>
                <a:gd name="T53" fmla="*/ 11 h 19"/>
                <a:gd name="T54" fmla="*/ 24 w 38"/>
                <a:gd name="T55" fmla="*/ 11 h 19"/>
                <a:gd name="T56" fmla="*/ 24 w 38"/>
                <a:gd name="T57" fmla="*/ 11 h 19"/>
                <a:gd name="T58" fmla="*/ 22 w 38"/>
                <a:gd name="T59" fmla="*/ 11 h 19"/>
                <a:gd name="T60" fmla="*/ 19 w 38"/>
                <a:gd name="T61" fmla="*/ 14 h 19"/>
                <a:gd name="T62" fmla="*/ 19 w 38"/>
                <a:gd name="T63" fmla="*/ 14 h 19"/>
                <a:gd name="T64" fmla="*/ 11 w 38"/>
                <a:gd name="T65" fmla="*/ 16 h 19"/>
                <a:gd name="T66" fmla="*/ 11 w 38"/>
                <a:gd name="T67" fmla="*/ 16 h 19"/>
                <a:gd name="T68" fmla="*/ 8 w 38"/>
                <a:gd name="T69" fmla="*/ 16 h 19"/>
                <a:gd name="T70" fmla="*/ 8 w 38"/>
                <a:gd name="T71" fmla="*/ 19 h 19"/>
                <a:gd name="T72" fmla="*/ 8 w 38"/>
                <a:gd name="T73" fmla="*/ 19 h 19"/>
                <a:gd name="T74" fmla="*/ 8 w 38"/>
                <a:gd name="T75" fmla="*/ 19 h 19"/>
                <a:gd name="T76" fmla="*/ 5 w 38"/>
                <a:gd name="T77" fmla="*/ 19 h 19"/>
                <a:gd name="T78" fmla="*/ 5 w 38"/>
                <a:gd name="T79" fmla="*/ 19 h 19"/>
                <a:gd name="T80" fmla="*/ 0 w 38"/>
                <a:gd name="T81" fmla="*/ 16 h 19"/>
                <a:gd name="T82" fmla="*/ 0 w 38"/>
                <a:gd name="T83" fmla="*/ 16 h 19"/>
                <a:gd name="T84" fmla="*/ 0 w 38"/>
                <a:gd name="T85" fmla="*/ 14 h 19"/>
                <a:gd name="T86" fmla="*/ 0 w 38"/>
                <a:gd name="T87" fmla="*/ 14 h 19"/>
                <a:gd name="T88" fmla="*/ 0 w 38"/>
                <a:gd name="T89" fmla="*/ 11 h 19"/>
                <a:gd name="T90" fmla="*/ 3 w 38"/>
                <a:gd name="T91" fmla="*/ 8 h 19"/>
                <a:gd name="T92" fmla="*/ 3 w 38"/>
                <a:gd name="T93" fmla="*/ 8 h 19"/>
                <a:gd name="T94" fmla="*/ 5 w 38"/>
                <a:gd name="T95" fmla="*/ 6 h 19"/>
                <a:gd name="T96" fmla="*/ 8 w 38"/>
                <a:gd name="T97" fmla="*/ 6 h 19"/>
                <a:gd name="T98" fmla="*/ 8 w 38"/>
                <a:gd name="T99" fmla="*/ 3 h 19"/>
                <a:gd name="T100" fmla="*/ 11 w 38"/>
                <a:gd name="T101" fmla="*/ 0 h 19"/>
                <a:gd name="T102" fmla="*/ 11 w 38"/>
                <a:gd name="T10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19">
                  <a:moveTo>
                    <a:pt x="11" y="0"/>
                  </a:moveTo>
                  <a:lnTo>
                    <a:pt x="11" y="0"/>
                  </a:lnTo>
                  <a:lnTo>
                    <a:pt x="13" y="3"/>
                  </a:lnTo>
                  <a:lnTo>
                    <a:pt x="13" y="0"/>
                  </a:lnTo>
                  <a:lnTo>
                    <a:pt x="16" y="0"/>
                  </a:lnTo>
                  <a:lnTo>
                    <a:pt x="16" y="0"/>
                  </a:lnTo>
                  <a:lnTo>
                    <a:pt x="16" y="0"/>
                  </a:lnTo>
                  <a:lnTo>
                    <a:pt x="19" y="3"/>
                  </a:lnTo>
                  <a:lnTo>
                    <a:pt x="22" y="0"/>
                  </a:lnTo>
                  <a:lnTo>
                    <a:pt x="22" y="0"/>
                  </a:lnTo>
                  <a:lnTo>
                    <a:pt x="24" y="3"/>
                  </a:lnTo>
                  <a:lnTo>
                    <a:pt x="24" y="3"/>
                  </a:lnTo>
                  <a:lnTo>
                    <a:pt x="27" y="3"/>
                  </a:lnTo>
                  <a:lnTo>
                    <a:pt x="27" y="0"/>
                  </a:lnTo>
                  <a:lnTo>
                    <a:pt x="27" y="0"/>
                  </a:lnTo>
                  <a:lnTo>
                    <a:pt x="32" y="3"/>
                  </a:lnTo>
                  <a:lnTo>
                    <a:pt x="38" y="6"/>
                  </a:lnTo>
                  <a:lnTo>
                    <a:pt x="38" y="6"/>
                  </a:lnTo>
                  <a:lnTo>
                    <a:pt x="38" y="6"/>
                  </a:lnTo>
                  <a:lnTo>
                    <a:pt x="38" y="6"/>
                  </a:lnTo>
                  <a:lnTo>
                    <a:pt x="38" y="11"/>
                  </a:lnTo>
                  <a:lnTo>
                    <a:pt x="38" y="11"/>
                  </a:lnTo>
                  <a:lnTo>
                    <a:pt x="38" y="11"/>
                  </a:lnTo>
                  <a:lnTo>
                    <a:pt x="32" y="11"/>
                  </a:lnTo>
                  <a:lnTo>
                    <a:pt x="30" y="11"/>
                  </a:lnTo>
                  <a:lnTo>
                    <a:pt x="30" y="11"/>
                  </a:lnTo>
                  <a:lnTo>
                    <a:pt x="27" y="11"/>
                  </a:lnTo>
                  <a:lnTo>
                    <a:pt x="24" y="11"/>
                  </a:lnTo>
                  <a:lnTo>
                    <a:pt x="24" y="11"/>
                  </a:lnTo>
                  <a:lnTo>
                    <a:pt x="22" y="11"/>
                  </a:lnTo>
                  <a:lnTo>
                    <a:pt x="19" y="14"/>
                  </a:lnTo>
                  <a:lnTo>
                    <a:pt x="19" y="14"/>
                  </a:lnTo>
                  <a:lnTo>
                    <a:pt x="11" y="16"/>
                  </a:lnTo>
                  <a:lnTo>
                    <a:pt x="11" y="16"/>
                  </a:lnTo>
                  <a:lnTo>
                    <a:pt x="8" y="16"/>
                  </a:lnTo>
                  <a:lnTo>
                    <a:pt x="8" y="19"/>
                  </a:lnTo>
                  <a:lnTo>
                    <a:pt x="8" y="19"/>
                  </a:lnTo>
                  <a:lnTo>
                    <a:pt x="8" y="19"/>
                  </a:lnTo>
                  <a:lnTo>
                    <a:pt x="5" y="19"/>
                  </a:lnTo>
                  <a:lnTo>
                    <a:pt x="5" y="19"/>
                  </a:lnTo>
                  <a:lnTo>
                    <a:pt x="0" y="16"/>
                  </a:lnTo>
                  <a:lnTo>
                    <a:pt x="0" y="16"/>
                  </a:lnTo>
                  <a:lnTo>
                    <a:pt x="0" y="14"/>
                  </a:lnTo>
                  <a:lnTo>
                    <a:pt x="0" y="14"/>
                  </a:lnTo>
                  <a:lnTo>
                    <a:pt x="0" y="11"/>
                  </a:lnTo>
                  <a:lnTo>
                    <a:pt x="3" y="8"/>
                  </a:lnTo>
                  <a:lnTo>
                    <a:pt x="3" y="8"/>
                  </a:lnTo>
                  <a:lnTo>
                    <a:pt x="5" y="6"/>
                  </a:lnTo>
                  <a:lnTo>
                    <a:pt x="8" y="6"/>
                  </a:lnTo>
                  <a:lnTo>
                    <a:pt x="8" y="3"/>
                  </a:lnTo>
                  <a:lnTo>
                    <a:pt x="11" y="0"/>
                  </a:lnTo>
                  <a:lnTo>
                    <a:pt x="11" y="0"/>
                  </a:lnTo>
                  <a:close/>
                </a:path>
              </a:pathLst>
            </a:custGeom>
            <a:solidFill>
              <a:schemeClr val="accent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 name="Freeform 116"/>
            <p:cNvSpPr>
              <a:spLocks/>
            </p:cNvSpPr>
            <p:nvPr/>
          </p:nvSpPr>
          <p:spPr bwMode="auto">
            <a:xfrm>
              <a:off x="2309814" y="3814763"/>
              <a:ext cx="76200" cy="47625"/>
            </a:xfrm>
            <a:custGeom>
              <a:avLst/>
              <a:gdLst>
                <a:gd name="T0" fmla="*/ 48 w 48"/>
                <a:gd name="T1" fmla="*/ 5 h 30"/>
                <a:gd name="T2" fmla="*/ 46 w 48"/>
                <a:gd name="T3" fmla="*/ 3 h 30"/>
                <a:gd name="T4" fmla="*/ 46 w 48"/>
                <a:gd name="T5" fmla="*/ 0 h 30"/>
                <a:gd name="T6" fmla="*/ 38 w 48"/>
                <a:gd name="T7" fmla="*/ 0 h 30"/>
                <a:gd name="T8" fmla="*/ 35 w 48"/>
                <a:gd name="T9" fmla="*/ 0 h 30"/>
                <a:gd name="T10" fmla="*/ 32 w 48"/>
                <a:gd name="T11" fmla="*/ 0 h 30"/>
                <a:gd name="T12" fmla="*/ 27 w 48"/>
                <a:gd name="T13" fmla="*/ 3 h 30"/>
                <a:gd name="T14" fmla="*/ 19 w 48"/>
                <a:gd name="T15" fmla="*/ 5 h 30"/>
                <a:gd name="T16" fmla="*/ 16 w 48"/>
                <a:gd name="T17" fmla="*/ 5 h 30"/>
                <a:gd name="T18" fmla="*/ 16 w 48"/>
                <a:gd name="T19" fmla="*/ 8 h 30"/>
                <a:gd name="T20" fmla="*/ 13 w 48"/>
                <a:gd name="T21" fmla="*/ 8 h 30"/>
                <a:gd name="T22" fmla="*/ 8 w 48"/>
                <a:gd name="T23" fmla="*/ 5 h 30"/>
                <a:gd name="T24" fmla="*/ 5 w 48"/>
                <a:gd name="T25" fmla="*/ 8 h 30"/>
                <a:gd name="T26" fmla="*/ 3 w 48"/>
                <a:gd name="T27" fmla="*/ 8 h 30"/>
                <a:gd name="T28" fmla="*/ 3 w 48"/>
                <a:gd name="T29" fmla="*/ 11 h 30"/>
                <a:gd name="T30" fmla="*/ 3 w 48"/>
                <a:gd name="T31" fmla="*/ 11 h 30"/>
                <a:gd name="T32" fmla="*/ 3 w 48"/>
                <a:gd name="T33" fmla="*/ 13 h 30"/>
                <a:gd name="T34" fmla="*/ 0 w 48"/>
                <a:gd name="T35" fmla="*/ 19 h 30"/>
                <a:gd name="T36" fmla="*/ 3 w 48"/>
                <a:gd name="T37" fmla="*/ 19 h 30"/>
                <a:gd name="T38" fmla="*/ 5 w 48"/>
                <a:gd name="T39" fmla="*/ 22 h 30"/>
                <a:gd name="T40" fmla="*/ 8 w 48"/>
                <a:gd name="T41" fmla="*/ 24 h 30"/>
                <a:gd name="T42" fmla="*/ 13 w 48"/>
                <a:gd name="T43" fmla="*/ 27 h 30"/>
                <a:gd name="T44" fmla="*/ 16 w 48"/>
                <a:gd name="T45" fmla="*/ 30 h 30"/>
                <a:gd name="T46" fmla="*/ 16 w 48"/>
                <a:gd name="T47" fmla="*/ 27 h 30"/>
                <a:gd name="T48" fmla="*/ 19 w 48"/>
                <a:gd name="T49" fmla="*/ 24 h 30"/>
                <a:gd name="T50" fmla="*/ 27 w 48"/>
                <a:gd name="T51" fmla="*/ 24 h 30"/>
                <a:gd name="T52" fmla="*/ 27 w 48"/>
                <a:gd name="T53" fmla="*/ 24 h 30"/>
                <a:gd name="T54" fmla="*/ 30 w 48"/>
                <a:gd name="T55" fmla="*/ 24 h 30"/>
                <a:gd name="T56" fmla="*/ 35 w 48"/>
                <a:gd name="T57" fmla="*/ 24 h 30"/>
                <a:gd name="T58" fmla="*/ 38 w 48"/>
                <a:gd name="T59" fmla="*/ 22 h 30"/>
                <a:gd name="T60" fmla="*/ 40 w 48"/>
                <a:gd name="T61" fmla="*/ 16 h 30"/>
                <a:gd name="T62" fmla="*/ 43 w 48"/>
                <a:gd name="T63" fmla="*/ 13 h 30"/>
                <a:gd name="T64" fmla="*/ 43 w 48"/>
                <a:gd name="T65" fmla="*/ 11 h 30"/>
                <a:gd name="T66" fmla="*/ 43 w 48"/>
                <a:gd name="T67" fmla="*/ 8 h 30"/>
                <a:gd name="T68" fmla="*/ 48 w 48"/>
                <a:gd name="T6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30">
                  <a:moveTo>
                    <a:pt x="48" y="5"/>
                  </a:moveTo>
                  <a:lnTo>
                    <a:pt x="48" y="5"/>
                  </a:lnTo>
                  <a:lnTo>
                    <a:pt x="46" y="3"/>
                  </a:lnTo>
                  <a:lnTo>
                    <a:pt x="46" y="3"/>
                  </a:lnTo>
                  <a:lnTo>
                    <a:pt x="46" y="0"/>
                  </a:lnTo>
                  <a:lnTo>
                    <a:pt x="46" y="0"/>
                  </a:lnTo>
                  <a:lnTo>
                    <a:pt x="40" y="0"/>
                  </a:lnTo>
                  <a:lnTo>
                    <a:pt x="38" y="0"/>
                  </a:lnTo>
                  <a:lnTo>
                    <a:pt x="38" y="0"/>
                  </a:lnTo>
                  <a:lnTo>
                    <a:pt x="35" y="0"/>
                  </a:lnTo>
                  <a:lnTo>
                    <a:pt x="32" y="0"/>
                  </a:lnTo>
                  <a:lnTo>
                    <a:pt x="32" y="0"/>
                  </a:lnTo>
                  <a:lnTo>
                    <a:pt x="30" y="0"/>
                  </a:lnTo>
                  <a:lnTo>
                    <a:pt x="27" y="3"/>
                  </a:lnTo>
                  <a:lnTo>
                    <a:pt x="27" y="3"/>
                  </a:lnTo>
                  <a:lnTo>
                    <a:pt x="19" y="5"/>
                  </a:lnTo>
                  <a:lnTo>
                    <a:pt x="19" y="5"/>
                  </a:lnTo>
                  <a:lnTo>
                    <a:pt x="16" y="5"/>
                  </a:lnTo>
                  <a:lnTo>
                    <a:pt x="16" y="8"/>
                  </a:lnTo>
                  <a:lnTo>
                    <a:pt x="16" y="8"/>
                  </a:lnTo>
                  <a:lnTo>
                    <a:pt x="16" y="8"/>
                  </a:lnTo>
                  <a:lnTo>
                    <a:pt x="13" y="8"/>
                  </a:lnTo>
                  <a:lnTo>
                    <a:pt x="13" y="8"/>
                  </a:lnTo>
                  <a:lnTo>
                    <a:pt x="8" y="5"/>
                  </a:lnTo>
                  <a:lnTo>
                    <a:pt x="8" y="5"/>
                  </a:lnTo>
                  <a:lnTo>
                    <a:pt x="5" y="8"/>
                  </a:lnTo>
                  <a:lnTo>
                    <a:pt x="3" y="8"/>
                  </a:lnTo>
                  <a:lnTo>
                    <a:pt x="3" y="8"/>
                  </a:lnTo>
                  <a:lnTo>
                    <a:pt x="0" y="8"/>
                  </a:lnTo>
                  <a:lnTo>
                    <a:pt x="3" y="11"/>
                  </a:lnTo>
                  <a:lnTo>
                    <a:pt x="3" y="11"/>
                  </a:lnTo>
                  <a:lnTo>
                    <a:pt x="3" y="11"/>
                  </a:lnTo>
                  <a:lnTo>
                    <a:pt x="3" y="13"/>
                  </a:lnTo>
                  <a:lnTo>
                    <a:pt x="3" y="13"/>
                  </a:lnTo>
                  <a:lnTo>
                    <a:pt x="0" y="19"/>
                  </a:lnTo>
                  <a:lnTo>
                    <a:pt x="0" y="19"/>
                  </a:lnTo>
                  <a:lnTo>
                    <a:pt x="3" y="19"/>
                  </a:lnTo>
                  <a:lnTo>
                    <a:pt x="3" y="19"/>
                  </a:lnTo>
                  <a:lnTo>
                    <a:pt x="3" y="19"/>
                  </a:lnTo>
                  <a:lnTo>
                    <a:pt x="5" y="22"/>
                  </a:lnTo>
                  <a:lnTo>
                    <a:pt x="5" y="22"/>
                  </a:lnTo>
                  <a:lnTo>
                    <a:pt x="8" y="24"/>
                  </a:lnTo>
                  <a:lnTo>
                    <a:pt x="8" y="24"/>
                  </a:lnTo>
                  <a:lnTo>
                    <a:pt x="13" y="27"/>
                  </a:lnTo>
                  <a:lnTo>
                    <a:pt x="13" y="27"/>
                  </a:lnTo>
                  <a:lnTo>
                    <a:pt x="16" y="30"/>
                  </a:lnTo>
                  <a:lnTo>
                    <a:pt x="16" y="27"/>
                  </a:lnTo>
                  <a:lnTo>
                    <a:pt x="16" y="27"/>
                  </a:lnTo>
                  <a:lnTo>
                    <a:pt x="19" y="24"/>
                  </a:lnTo>
                  <a:lnTo>
                    <a:pt x="19" y="24"/>
                  </a:lnTo>
                  <a:lnTo>
                    <a:pt x="24" y="24"/>
                  </a:lnTo>
                  <a:lnTo>
                    <a:pt x="27" y="24"/>
                  </a:lnTo>
                  <a:lnTo>
                    <a:pt x="27" y="24"/>
                  </a:lnTo>
                  <a:lnTo>
                    <a:pt x="27" y="24"/>
                  </a:lnTo>
                  <a:lnTo>
                    <a:pt x="30" y="24"/>
                  </a:lnTo>
                  <a:lnTo>
                    <a:pt x="30" y="24"/>
                  </a:lnTo>
                  <a:lnTo>
                    <a:pt x="35" y="24"/>
                  </a:lnTo>
                  <a:lnTo>
                    <a:pt x="35" y="24"/>
                  </a:lnTo>
                  <a:lnTo>
                    <a:pt x="38" y="22"/>
                  </a:lnTo>
                  <a:lnTo>
                    <a:pt x="38" y="22"/>
                  </a:lnTo>
                  <a:lnTo>
                    <a:pt x="40" y="16"/>
                  </a:lnTo>
                  <a:lnTo>
                    <a:pt x="40" y="16"/>
                  </a:lnTo>
                  <a:lnTo>
                    <a:pt x="43" y="13"/>
                  </a:lnTo>
                  <a:lnTo>
                    <a:pt x="43" y="13"/>
                  </a:lnTo>
                  <a:lnTo>
                    <a:pt x="43" y="13"/>
                  </a:lnTo>
                  <a:lnTo>
                    <a:pt x="43" y="11"/>
                  </a:lnTo>
                  <a:lnTo>
                    <a:pt x="43" y="8"/>
                  </a:lnTo>
                  <a:lnTo>
                    <a:pt x="43" y="8"/>
                  </a:lnTo>
                  <a:lnTo>
                    <a:pt x="48" y="5"/>
                  </a:lnTo>
                  <a:lnTo>
                    <a:pt x="48" y="5"/>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4" name="Freeform 117"/>
            <p:cNvSpPr>
              <a:spLocks/>
            </p:cNvSpPr>
            <p:nvPr/>
          </p:nvSpPr>
          <p:spPr bwMode="auto">
            <a:xfrm>
              <a:off x="2382839" y="3746500"/>
              <a:ext cx="217488" cy="131762"/>
            </a:xfrm>
            <a:custGeom>
              <a:avLst/>
              <a:gdLst>
                <a:gd name="T0" fmla="*/ 0 w 137"/>
                <a:gd name="T1" fmla="*/ 43 h 83"/>
                <a:gd name="T2" fmla="*/ 0 w 137"/>
                <a:gd name="T3" fmla="*/ 38 h 83"/>
                <a:gd name="T4" fmla="*/ 2 w 137"/>
                <a:gd name="T5" fmla="*/ 32 h 83"/>
                <a:gd name="T6" fmla="*/ 8 w 137"/>
                <a:gd name="T7" fmla="*/ 24 h 83"/>
                <a:gd name="T8" fmla="*/ 5 w 137"/>
                <a:gd name="T9" fmla="*/ 19 h 83"/>
                <a:gd name="T10" fmla="*/ 11 w 137"/>
                <a:gd name="T11" fmla="*/ 11 h 83"/>
                <a:gd name="T12" fmla="*/ 37 w 137"/>
                <a:gd name="T13" fmla="*/ 13 h 83"/>
                <a:gd name="T14" fmla="*/ 43 w 137"/>
                <a:gd name="T15" fmla="*/ 13 h 83"/>
                <a:gd name="T16" fmla="*/ 51 w 137"/>
                <a:gd name="T17" fmla="*/ 11 h 83"/>
                <a:gd name="T18" fmla="*/ 62 w 137"/>
                <a:gd name="T19" fmla="*/ 11 h 83"/>
                <a:gd name="T20" fmla="*/ 67 w 137"/>
                <a:gd name="T21" fmla="*/ 3 h 83"/>
                <a:gd name="T22" fmla="*/ 83 w 137"/>
                <a:gd name="T23" fmla="*/ 3 h 83"/>
                <a:gd name="T24" fmla="*/ 83 w 137"/>
                <a:gd name="T25" fmla="*/ 11 h 83"/>
                <a:gd name="T26" fmla="*/ 94 w 137"/>
                <a:gd name="T27" fmla="*/ 13 h 83"/>
                <a:gd name="T28" fmla="*/ 97 w 137"/>
                <a:gd name="T29" fmla="*/ 21 h 83"/>
                <a:gd name="T30" fmla="*/ 108 w 137"/>
                <a:gd name="T31" fmla="*/ 21 h 83"/>
                <a:gd name="T32" fmla="*/ 121 w 137"/>
                <a:gd name="T33" fmla="*/ 27 h 83"/>
                <a:gd name="T34" fmla="*/ 135 w 137"/>
                <a:gd name="T35" fmla="*/ 32 h 83"/>
                <a:gd name="T36" fmla="*/ 135 w 137"/>
                <a:gd name="T37" fmla="*/ 38 h 83"/>
                <a:gd name="T38" fmla="*/ 137 w 137"/>
                <a:gd name="T39" fmla="*/ 46 h 83"/>
                <a:gd name="T40" fmla="*/ 126 w 137"/>
                <a:gd name="T41" fmla="*/ 59 h 83"/>
                <a:gd name="T42" fmla="*/ 118 w 137"/>
                <a:gd name="T43" fmla="*/ 62 h 83"/>
                <a:gd name="T44" fmla="*/ 113 w 137"/>
                <a:gd name="T45" fmla="*/ 65 h 83"/>
                <a:gd name="T46" fmla="*/ 100 w 137"/>
                <a:gd name="T47" fmla="*/ 67 h 83"/>
                <a:gd name="T48" fmla="*/ 102 w 137"/>
                <a:gd name="T49" fmla="*/ 67 h 83"/>
                <a:gd name="T50" fmla="*/ 97 w 137"/>
                <a:gd name="T51" fmla="*/ 67 h 83"/>
                <a:gd name="T52" fmla="*/ 102 w 137"/>
                <a:gd name="T53" fmla="*/ 70 h 83"/>
                <a:gd name="T54" fmla="*/ 110 w 137"/>
                <a:gd name="T55" fmla="*/ 75 h 83"/>
                <a:gd name="T56" fmla="*/ 118 w 137"/>
                <a:gd name="T57" fmla="*/ 75 h 83"/>
                <a:gd name="T58" fmla="*/ 118 w 137"/>
                <a:gd name="T59" fmla="*/ 78 h 83"/>
                <a:gd name="T60" fmla="*/ 110 w 137"/>
                <a:gd name="T61" fmla="*/ 78 h 83"/>
                <a:gd name="T62" fmla="*/ 102 w 137"/>
                <a:gd name="T63" fmla="*/ 83 h 83"/>
                <a:gd name="T64" fmla="*/ 97 w 137"/>
                <a:gd name="T65" fmla="*/ 78 h 83"/>
                <a:gd name="T66" fmla="*/ 91 w 137"/>
                <a:gd name="T67" fmla="*/ 75 h 83"/>
                <a:gd name="T68" fmla="*/ 89 w 137"/>
                <a:gd name="T69" fmla="*/ 73 h 83"/>
                <a:gd name="T70" fmla="*/ 94 w 137"/>
                <a:gd name="T71" fmla="*/ 67 h 83"/>
                <a:gd name="T72" fmla="*/ 83 w 137"/>
                <a:gd name="T73" fmla="*/ 67 h 83"/>
                <a:gd name="T74" fmla="*/ 81 w 137"/>
                <a:gd name="T75" fmla="*/ 65 h 83"/>
                <a:gd name="T76" fmla="*/ 81 w 137"/>
                <a:gd name="T77" fmla="*/ 62 h 83"/>
                <a:gd name="T78" fmla="*/ 83 w 137"/>
                <a:gd name="T79" fmla="*/ 62 h 83"/>
                <a:gd name="T80" fmla="*/ 70 w 137"/>
                <a:gd name="T81" fmla="*/ 65 h 83"/>
                <a:gd name="T82" fmla="*/ 67 w 137"/>
                <a:gd name="T83" fmla="*/ 65 h 83"/>
                <a:gd name="T84" fmla="*/ 67 w 137"/>
                <a:gd name="T85" fmla="*/ 67 h 83"/>
                <a:gd name="T86" fmla="*/ 64 w 137"/>
                <a:gd name="T87" fmla="*/ 73 h 83"/>
                <a:gd name="T88" fmla="*/ 51 w 137"/>
                <a:gd name="T89" fmla="*/ 73 h 83"/>
                <a:gd name="T90" fmla="*/ 54 w 137"/>
                <a:gd name="T91" fmla="*/ 70 h 83"/>
                <a:gd name="T92" fmla="*/ 59 w 137"/>
                <a:gd name="T93" fmla="*/ 67 h 83"/>
                <a:gd name="T94" fmla="*/ 64 w 137"/>
                <a:gd name="T95" fmla="*/ 67 h 83"/>
                <a:gd name="T96" fmla="*/ 59 w 137"/>
                <a:gd name="T97" fmla="*/ 56 h 83"/>
                <a:gd name="T98" fmla="*/ 56 w 137"/>
                <a:gd name="T99" fmla="*/ 48 h 83"/>
                <a:gd name="T100" fmla="*/ 51 w 137"/>
                <a:gd name="T101" fmla="*/ 46 h 83"/>
                <a:gd name="T102" fmla="*/ 43 w 137"/>
                <a:gd name="T103" fmla="*/ 43 h 83"/>
                <a:gd name="T104" fmla="*/ 37 w 137"/>
                <a:gd name="T105" fmla="*/ 46 h 83"/>
                <a:gd name="T106" fmla="*/ 24 w 137"/>
                <a:gd name="T107" fmla="*/ 46 h 83"/>
                <a:gd name="T108" fmla="*/ 16 w 137"/>
                <a:gd name="T109" fmla="*/ 46 h 83"/>
                <a:gd name="T110" fmla="*/ 8 w 137"/>
                <a:gd name="T111" fmla="*/ 48 h 83"/>
                <a:gd name="T112" fmla="*/ 2 w 137"/>
                <a:gd name="T113"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83">
                  <a:moveTo>
                    <a:pt x="2" y="48"/>
                  </a:moveTo>
                  <a:lnTo>
                    <a:pt x="2" y="48"/>
                  </a:lnTo>
                  <a:lnTo>
                    <a:pt x="0" y="46"/>
                  </a:lnTo>
                  <a:lnTo>
                    <a:pt x="0" y="46"/>
                  </a:lnTo>
                  <a:lnTo>
                    <a:pt x="0" y="43"/>
                  </a:lnTo>
                  <a:lnTo>
                    <a:pt x="0" y="43"/>
                  </a:lnTo>
                  <a:lnTo>
                    <a:pt x="0" y="43"/>
                  </a:lnTo>
                  <a:lnTo>
                    <a:pt x="0" y="38"/>
                  </a:lnTo>
                  <a:lnTo>
                    <a:pt x="0" y="38"/>
                  </a:lnTo>
                  <a:lnTo>
                    <a:pt x="0" y="38"/>
                  </a:lnTo>
                  <a:lnTo>
                    <a:pt x="0" y="38"/>
                  </a:lnTo>
                  <a:lnTo>
                    <a:pt x="2" y="38"/>
                  </a:lnTo>
                  <a:lnTo>
                    <a:pt x="2" y="35"/>
                  </a:lnTo>
                  <a:lnTo>
                    <a:pt x="2" y="35"/>
                  </a:lnTo>
                  <a:lnTo>
                    <a:pt x="2" y="32"/>
                  </a:lnTo>
                  <a:lnTo>
                    <a:pt x="5" y="27"/>
                  </a:lnTo>
                  <a:lnTo>
                    <a:pt x="5" y="27"/>
                  </a:lnTo>
                  <a:lnTo>
                    <a:pt x="8" y="24"/>
                  </a:lnTo>
                  <a:lnTo>
                    <a:pt x="8" y="24"/>
                  </a:lnTo>
                  <a:lnTo>
                    <a:pt x="8" y="24"/>
                  </a:lnTo>
                  <a:lnTo>
                    <a:pt x="8" y="21"/>
                  </a:lnTo>
                  <a:lnTo>
                    <a:pt x="11" y="21"/>
                  </a:lnTo>
                  <a:lnTo>
                    <a:pt x="11" y="21"/>
                  </a:lnTo>
                  <a:lnTo>
                    <a:pt x="8" y="19"/>
                  </a:lnTo>
                  <a:lnTo>
                    <a:pt x="5" y="19"/>
                  </a:lnTo>
                  <a:lnTo>
                    <a:pt x="2" y="13"/>
                  </a:lnTo>
                  <a:lnTo>
                    <a:pt x="2" y="13"/>
                  </a:lnTo>
                  <a:lnTo>
                    <a:pt x="8" y="13"/>
                  </a:lnTo>
                  <a:lnTo>
                    <a:pt x="11" y="11"/>
                  </a:lnTo>
                  <a:lnTo>
                    <a:pt x="11" y="11"/>
                  </a:lnTo>
                  <a:lnTo>
                    <a:pt x="19" y="11"/>
                  </a:lnTo>
                  <a:lnTo>
                    <a:pt x="27" y="13"/>
                  </a:lnTo>
                  <a:lnTo>
                    <a:pt x="32" y="13"/>
                  </a:lnTo>
                  <a:lnTo>
                    <a:pt x="37" y="13"/>
                  </a:lnTo>
                  <a:lnTo>
                    <a:pt x="37" y="13"/>
                  </a:lnTo>
                  <a:lnTo>
                    <a:pt x="40" y="13"/>
                  </a:lnTo>
                  <a:lnTo>
                    <a:pt x="40" y="13"/>
                  </a:lnTo>
                  <a:lnTo>
                    <a:pt x="40" y="13"/>
                  </a:lnTo>
                  <a:lnTo>
                    <a:pt x="43" y="13"/>
                  </a:lnTo>
                  <a:lnTo>
                    <a:pt x="43" y="13"/>
                  </a:lnTo>
                  <a:lnTo>
                    <a:pt x="46" y="13"/>
                  </a:lnTo>
                  <a:lnTo>
                    <a:pt x="46" y="13"/>
                  </a:lnTo>
                  <a:lnTo>
                    <a:pt x="48" y="13"/>
                  </a:lnTo>
                  <a:lnTo>
                    <a:pt x="48" y="13"/>
                  </a:lnTo>
                  <a:lnTo>
                    <a:pt x="51" y="11"/>
                  </a:lnTo>
                  <a:lnTo>
                    <a:pt x="54" y="11"/>
                  </a:lnTo>
                  <a:lnTo>
                    <a:pt x="54" y="11"/>
                  </a:lnTo>
                  <a:lnTo>
                    <a:pt x="59" y="11"/>
                  </a:lnTo>
                  <a:lnTo>
                    <a:pt x="62" y="11"/>
                  </a:lnTo>
                  <a:lnTo>
                    <a:pt x="62" y="11"/>
                  </a:lnTo>
                  <a:lnTo>
                    <a:pt x="62" y="11"/>
                  </a:lnTo>
                  <a:lnTo>
                    <a:pt x="59" y="5"/>
                  </a:lnTo>
                  <a:lnTo>
                    <a:pt x="62" y="3"/>
                  </a:lnTo>
                  <a:lnTo>
                    <a:pt x="67" y="3"/>
                  </a:lnTo>
                  <a:lnTo>
                    <a:pt x="67" y="3"/>
                  </a:lnTo>
                  <a:lnTo>
                    <a:pt x="67" y="0"/>
                  </a:lnTo>
                  <a:lnTo>
                    <a:pt x="75" y="0"/>
                  </a:lnTo>
                  <a:lnTo>
                    <a:pt x="75" y="0"/>
                  </a:lnTo>
                  <a:lnTo>
                    <a:pt x="83" y="3"/>
                  </a:lnTo>
                  <a:lnTo>
                    <a:pt x="83" y="3"/>
                  </a:lnTo>
                  <a:lnTo>
                    <a:pt x="83" y="3"/>
                  </a:lnTo>
                  <a:lnTo>
                    <a:pt x="83" y="3"/>
                  </a:lnTo>
                  <a:lnTo>
                    <a:pt x="86" y="5"/>
                  </a:lnTo>
                  <a:lnTo>
                    <a:pt x="86" y="8"/>
                  </a:lnTo>
                  <a:lnTo>
                    <a:pt x="83" y="11"/>
                  </a:lnTo>
                  <a:lnTo>
                    <a:pt x="86" y="11"/>
                  </a:lnTo>
                  <a:lnTo>
                    <a:pt x="86" y="11"/>
                  </a:lnTo>
                  <a:lnTo>
                    <a:pt x="91" y="11"/>
                  </a:lnTo>
                  <a:lnTo>
                    <a:pt x="91" y="11"/>
                  </a:lnTo>
                  <a:lnTo>
                    <a:pt x="94" y="13"/>
                  </a:lnTo>
                  <a:lnTo>
                    <a:pt x="94" y="13"/>
                  </a:lnTo>
                  <a:lnTo>
                    <a:pt x="97" y="16"/>
                  </a:lnTo>
                  <a:lnTo>
                    <a:pt x="97" y="19"/>
                  </a:lnTo>
                  <a:lnTo>
                    <a:pt x="97" y="19"/>
                  </a:lnTo>
                  <a:lnTo>
                    <a:pt x="97" y="21"/>
                  </a:lnTo>
                  <a:lnTo>
                    <a:pt x="97" y="21"/>
                  </a:lnTo>
                  <a:lnTo>
                    <a:pt x="102" y="24"/>
                  </a:lnTo>
                  <a:lnTo>
                    <a:pt x="105" y="24"/>
                  </a:lnTo>
                  <a:lnTo>
                    <a:pt x="108" y="21"/>
                  </a:lnTo>
                  <a:lnTo>
                    <a:pt x="108" y="21"/>
                  </a:lnTo>
                  <a:lnTo>
                    <a:pt x="113" y="21"/>
                  </a:lnTo>
                  <a:lnTo>
                    <a:pt x="116" y="24"/>
                  </a:lnTo>
                  <a:lnTo>
                    <a:pt x="118" y="24"/>
                  </a:lnTo>
                  <a:lnTo>
                    <a:pt x="121" y="27"/>
                  </a:lnTo>
                  <a:lnTo>
                    <a:pt x="121" y="27"/>
                  </a:lnTo>
                  <a:lnTo>
                    <a:pt x="126" y="27"/>
                  </a:lnTo>
                  <a:lnTo>
                    <a:pt x="135" y="29"/>
                  </a:lnTo>
                  <a:lnTo>
                    <a:pt x="135" y="29"/>
                  </a:lnTo>
                  <a:lnTo>
                    <a:pt x="137" y="29"/>
                  </a:lnTo>
                  <a:lnTo>
                    <a:pt x="135" y="32"/>
                  </a:lnTo>
                  <a:lnTo>
                    <a:pt x="132" y="35"/>
                  </a:lnTo>
                  <a:lnTo>
                    <a:pt x="132" y="35"/>
                  </a:lnTo>
                  <a:lnTo>
                    <a:pt x="132" y="35"/>
                  </a:lnTo>
                  <a:lnTo>
                    <a:pt x="135" y="35"/>
                  </a:lnTo>
                  <a:lnTo>
                    <a:pt x="135" y="38"/>
                  </a:lnTo>
                  <a:lnTo>
                    <a:pt x="132" y="38"/>
                  </a:lnTo>
                  <a:lnTo>
                    <a:pt x="135" y="40"/>
                  </a:lnTo>
                  <a:lnTo>
                    <a:pt x="135" y="40"/>
                  </a:lnTo>
                  <a:lnTo>
                    <a:pt x="137" y="43"/>
                  </a:lnTo>
                  <a:lnTo>
                    <a:pt x="137" y="46"/>
                  </a:lnTo>
                  <a:lnTo>
                    <a:pt x="132" y="48"/>
                  </a:lnTo>
                  <a:lnTo>
                    <a:pt x="132" y="48"/>
                  </a:lnTo>
                  <a:lnTo>
                    <a:pt x="126" y="51"/>
                  </a:lnTo>
                  <a:lnTo>
                    <a:pt x="126" y="59"/>
                  </a:lnTo>
                  <a:lnTo>
                    <a:pt x="126" y="59"/>
                  </a:lnTo>
                  <a:lnTo>
                    <a:pt x="124" y="59"/>
                  </a:lnTo>
                  <a:lnTo>
                    <a:pt x="124" y="59"/>
                  </a:lnTo>
                  <a:lnTo>
                    <a:pt x="121" y="59"/>
                  </a:lnTo>
                  <a:lnTo>
                    <a:pt x="118" y="62"/>
                  </a:lnTo>
                  <a:lnTo>
                    <a:pt x="118" y="62"/>
                  </a:lnTo>
                  <a:lnTo>
                    <a:pt x="118" y="62"/>
                  </a:lnTo>
                  <a:lnTo>
                    <a:pt x="116" y="62"/>
                  </a:lnTo>
                  <a:lnTo>
                    <a:pt x="116" y="62"/>
                  </a:lnTo>
                  <a:lnTo>
                    <a:pt x="113" y="65"/>
                  </a:lnTo>
                  <a:lnTo>
                    <a:pt x="113" y="65"/>
                  </a:lnTo>
                  <a:lnTo>
                    <a:pt x="110" y="67"/>
                  </a:lnTo>
                  <a:lnTo>
                    <a:pt x="110" y="65"/>
                  </a:lnTo>
                  <a:lnTo>
                    <a:pt x="110" y="65"/>
                  </a:lnTo>
                  <a:lnTo>
                    <a:pt x="105" y="67"/>
                  </a:lnTo>
                  <a:lnTo>
                    <a:pt x="100" y="67"/>
                  </a:lnTo>
                  <a:lnTo>
                    <a:pt x="100" y="67"/>
                  </a:lnTo>
                  <a:lnTo>
                    <a:pt x="100" y="67"/>
                  </a:lnTo>
                  <a:lnTo>
                    <a:pt x="102" y="67"/>
                  </a:lnTo>
                  <a:lnTo>
                    <a:pt x="102" y="67"/>
                  </a:lnTo>
                  <a:lnTo>
                    <a:pt x="102" y="67"/>
                  </a:lnTo>
                  <a:lnTo>
                    <a:pt x="100" y="67"/>
                  </a:lnTo>
                  <a:lnTo>
                    <a:pt x="100" y="67"/>
                  </a:lnTo>
                  <a:lnTo>
                    <a:pt x="97" y="67"/>
                  </a:lnTo>
                  <a:lnTo>
                    <a:pt x="97" y="67"/>
                  </a:lnTo>
                  <a:lnTo>
                    <a:pt x="97" y="67"/>
                  </a:lnTo>
                  <a:lnTo>
                    <a:pt x="97" y="67"/>
                  </a:lnTo>
                  <a:lnTo>
                    <a:pt x="100" y="67"/>
                  </a:lnTo>
                  <a:lnTo>
                    <a:pt x="100" y="67"/>
                  </a:lnTo>
                  <a:lnTo>
                    <a:pt x="102" y="70"/>
                  </a:lnTo>
                  <a:lnTo>
                    <a:pt x="102" y="70"/>
                  </a:lnTo>
                  <a:lnTo>
                    <a:pt x="105" y="70"/>
                  </a:lnTo>
                  <a:lnTo>
                    <a:pt x="105" y="73"/>
                  </a:lnTo>
                  <a:lnTo>
                    <a:pt x="105" y="73"/>
                  </a:lnTo>
                  <a:lnTo>
                    <a:pt x="105" y="73"/>
                  </a:lnTo>
                  <a:lnTo>
                    <a:pt x="110" y="75"/>
                  </a:lnTo>
                  <a:lnTo>
                    <a:pt x="113" y="75"/>
                  </a:lnTo>
                  <a:lnTo>
                    <a:pt x="113" y="75"/>
                  </a:lnTo>
                  <a:lnTo>
                    <a:pt x="116" y="73"/>
                  </a:lnTo>
                  <a:lnTo>
                    <a:pt x="118" y="75"/>
                  </a:lnTo>
                  <a:lnTo>
                    <a:pt x="118" y="75"/>
                  </a:lnTo>
                  <a:lnTo>
                    <a:pt x="118" y="75"/>
                  </a:lnTo>
                  <a:lnTo>
                    <a:pt x="118" y="75"/>
                  </a:lnTo>
                  <a:lnTo>
                    <a:pt x="118" y="75"/>
                  </a:lnTo>
                  <a:lnTo>
                    <a:pt x="118" y="78"/>
                  </a:lnTo>
                  <a:lnTo>
                    <a:pt x="118" y="78"/>
                  </a:lnTo>
                  <a:lnTo>
                    <a:pt x="118" y="78"/>
                  </a:lnTo>
                  <a:lnTo>
                    <a:pt x="113" y="78"/>
                  </a:lnTo>
                  <a:lnTo>
                    <a:pt x="110" y="75"/>
                  </a:lnTo>
                  <a:lnTo>
                    <a:pt x="110" y="78"/>
                  </a:lnTo>
                  <a:lnTo>
                    <a:pt x="110" y="78"/>
                  </a:lnTo>
                  <a:lnTo>
                    <a:pt x="108" y="78"/>
                  </a:lnTo>
                  <a:lnTo>
                    <a:pt x="105" y="81"/>
                  </a:lnTo>
                  <a:lnTo>
                    <a:pt x="105" y="81"/>
                  </a:lnTo>
                  <a:lnTo>
                    <a:pt x="102" y="81"/>
                  </a:lnTo>
                  <a:lnTo>
                    <a:pt x="102" y="83"/>
                  </a:lnTo>
                  <a:lnTo>
                    <a:pt x="100" y="83"/>
                  </a:lnTo>
                  <a:lnTo>
                    <a:pt x="97" y="83"/>
                  </a:lnTo>
                  <a:lnTo>
                    <a:pt x="97" y="83"/>
                  </a:lnTo>
                  <a:lnTo>
                    <a:pt x="97" y="81"/>
                  </a:lnTo>
                  <a:lnTo>
                    <a:pt x="97" y="78"/>
                  </a:lnTo>
                  <a:lnTo>
                    <a:pt x="94" y="78"/>
                  </a:lnTo>
                  <a:lnTo>
                    <a:pt x="94" y="78"/>
                  </a:lnTo>
                  <a:lnTo>
                    <a:pt x="94" y="78"/>
                  </a:lnTo>
                  <a:lnTo>
                    <a:pt x="94" y="75"/>
                  </a:lnTo>
                  <a:lnTo>
                    <a:pt x="91" y="75"/>
                  </a:lnTo>
                  <a:lnTo>
                    <a:pt x="89" y="75"/>
                  </a:lnTo>
                  <a:lnTo>
                    <a:pt x="89" y="75"/>
                  </a:lnTo>
                  <a:lnTo>
                    <a:pt x="89" y="75"/>
                  </a:lnTo>
                  <a:lnTo>
                    <a:pt x="89" y="73"/>
                  </a:lnTo>
                  <a:lnTo>
                    <a:pt x="89" y="73"/>
                  </a:lnTo>
                  <a:lnTo>
                    <a:pt x="94" y="67"/>
                  </a:lnTo>
                  <a:lnTo>
                    <a:pt x="94" y="67"/>
                  </a:lnTo>
                  <a:lnTo>
                    <a:pt x="91" y="67"/>
                  </a:lnTo>
                  <a:lnTo>
                    <a:pt x="94" y="67"/>
                  </a:lnTo>
                  <a:lnTo>
                    <a:pt x="94" y="67"/>
                  </a:lnTo>
                  <a:lnTo>
                    <a:pt x="91" y="67"/>
                  </a:lnTo>
                  <a:lnTo>
                    <a:pt x="91" y="67"/>
                  </a:lnTo>
                  <a:lnTo>
                    <a:pt x="91" y="67"/>
                  </a:lnTo>
                  <a:lnTo>
                    <a:pt x="89" y="67"/>
                  </a:lnTo>
                  <a:lnTo>
                    <a:pt x="83" y="67"/>
                  </a:lnTo>
                  <a:lnTo>
                    <a:pt x="83" y="67"/>
                  </a:lnTo>
                  <a:lnTo>
                    <a:pt x="81" y="65"/>
                  </a:lnTo>
                  <a:lnTo>
                    <a:pt x="81" y="65"/>
                  </a:lnTo>
                  <a:lnTo>
                    <a:pt x="81" y="65"/>
                  </a:lnTo>
                  <a:lnTo>
                    <a:pt x="81" y="65"/>
                  </a:lnTo>
                  <a:lnTo>
                    <a:pt x="83" y="65"/>
                  </a:lnTo>
                  <a:lnTo>
                    <a:pt x="83" y="62"/>
                  </a:lnTo>
                  <a:lnTo>
                    <a:pt x="83" y="62"/>
                  </a:lnTo>
                  <a:lnTo>
                    <a:pt x="81" y="62"/>
                  </a:lnTo>
                  <a:lnTo>
                    <a:pt x="81" y="62"/>
                  </a:lnTo>
                  <a:lnTo>
                    <a:pt x="81" y="62"/>
                  </a:lnTo>
                  <a:lnTo>
                    <a:pt x="86" y="62"/>
                  </a:lnTo>
                  <a:lnTo>
                    <a:pt x="86" y="62"/>
                  </a:lnTo>
                  <a:lnTo>
                    <a:pt x="83" y="62"/>
                  </a:lnTo>
                  <a:lnTo>
                    <a:pt x="83" y="62"/>
                  </a:lnTo>
                  <a:lnTo>
                    <a:pt x="78" y="62"/>
                  </a:lnTo>
                  <a:lnTo>
                    <a:pt x="78" y="62"/>
                  </a:lnTo>
                  <a:lnTo>
                    <a:pt x="78" y="62"/>
                  </a:lnTo>
                  <a:lnTo>
                    <a:pt x="75" y="65"/>
                  </a:lnTo>
                  <a:lnTo>
                    <a:pt x="70" y="65"/>
                  </a:lnTo>
                  <a:lnTo>
                    <a:pt x="70" y="65"/>
                  </a:lnTo>
                  <a:lnTo>
                    <a:pt x="70" y="65"/>
                  </a:lnTo>
                  <a:lnTo>
                    <a:pt x="70" y="65"/>
                  </a:lnTo>
                  <a:lnTo>
                    <a:pt x="70" y="65"/>
                  </a:lnTo>
                  <a:lnTo>
                    <a:pt x="67" y="65"/>
                  </a:lnTo>
                  <a:lnTo>
                    <a:pt x="67" y="65"/>
                  </a:lnTo>
                  <a:lnTo>
                    <a:pt x="67" y="65"/>
                  </a:lnTo>
                  <a:lnTo>
                    <a:pt x="70" y="67"/>
                  </a:lnTo>
                  <a:lnTo>
                    <a:pt x="67" y="67"/>
                  </a:lnTo>
                  <a:lnTo>
                    <a:pt x="67" y="67"/>
                  </a:lnTo>
                  <a:lnTo>
                    <a:pt x="64" y="70"/>
                  </a:lnTo>
                  <a:lnTo>
                    <a:pt x="64" y="70"/>
                  </a:lnTo>
                  <a:lnTo>
                    <a:pt x="64" y="73"/>
                  </a:lnTo>
                  <a:lnTo>
                    <a:pt x="64" y="73"/>
                  </a:lnTo>
                  <a:lnTo>
                    <a:pt x="64" y="73"/>
                  </a:lnTo>
                  <a:lnTo>
                    <a:pt x="59" y="73"/>
                  </a:lnTo>
                  <a:lnTo>
                    <a:pt x="56" y="73"/>
                  </a:lnTo>
                  <a:lnTo>
                    <a:pt x="56" y="73"/>
                  </a:lnTo>
                  <a:lnTo>
                    <a:pt x="56" y="75"/>
                  </a:lnTo>
                  <a:lnTo>
                    <a:pt x="51" y="73"/>
                  </a:lnTo>
                  <a:lnTo>
                    <a:pt x="51" y="73"/>
                  </a:lnTo>
                  <a:lnTo>
                    <a:pt x="51" y="73"/>
                  </a:lnTo>
                  <a:lnTo>
                    <a:pt x="54" y="73"/>
                  </a:lnTo>
                  <a:lnTo>
                    <a:pt x="54" y="73"/>
                  </a:lnTo>
                  <a:lnTo>
                    <a:pt x="54" y="70"/>
                  </a:lnTo>
                  <a:lnTo>
                    <a:pt x="56" y="67"/>
                  </a:lnTo>
                  <a:lnTo>
                    <a:pt x="56" y="67"/>
                  </a:lnTo>
                  <a:lnTo>
                    <a:pt x="56" y="67"/>
                  </a:lnTo>
                  <a:lnTo>
                    <a:pt x="59" y="67"/>
                  </a:lnTo>
                  <a:lnTo>
                    <a:pt x="59" y="67"/>
                  </a:lnTo>
                  <a:lnTo>
                    <a:pt x="62" y="67"/>
                  </a:lnTo>
                  <a:lnTo>
                    <a:pt x="62" y="67"/>
                  </a:lnTo>
                  <a:lnTo>
                    <a:pt x="64" y="67"/>
                  </a:lnTo>
                  <a:lnTo>
                    <a:pt x="64" y="67"/>
                  </a:lnTo>
                  <a:lnTo>
                    <a:pt x="64" y="67"/>
                  </a:lnTo>
                  <a:lnTo>
                    <a:pt x="62" y="65"/>
                  </a:lnTo>
                  <a:lnTo>
                    <a:pt x="62" y="62"/>
                  </a:lnTo>
                  <a:lnTo>
                    <a:pt x="62" y="62"/>
                  </a:lnTo>
                  <a:lnTo>
                    <a:pt x="59" y="56"/>
                  </a:lnTo>
                  <a:lnTo>
                    <a:pt x="59" y="56"/>
                  </a:lnTo>
                  <a:lnTo>
                    <a:pt x="59" y="51"/>
                  </a:lnTo>
                  <a:lnTo>
                    <a:pt x="59" y="51"/>
                  </a:lnTo>
                  <a:lnTo>
                    <a:pt x="59" y="51"/>
                  </a:lnTo>
                  <a:lnTo>
                    <a:pt x="56" y="48"/>
                  </a:lnTo>
                  <a:lnTo>
                    <a:pt x="56" y="48"/>
                  </a:lnTo>
                  <a:lnTo>
                    <a:pt x="56" y="48"/>
                  </a:lnTo>
                  <a:lnTo>
                    <a:pt x="54" y="46"/>
                  </a:lnTo>
                  <a:lnTo>
                    <a:pt x="54" y="46"/>
                  </a:lnTo>
                  <a:lnTo>
                    <a:pt x="54" y="46"/>
                  </a:lnTo>
                  <a:lnTo>
                    <a:pt x="51" y="46"/>
                  </a:lnTo>
                  <a:lnTo>
                    <a:pt x="51" y="46"/>
                  </a:lnTo>
                  <a:lnTo>
                    <a:pt x="51" y="46"/>
                  </a:lnTo>
                  <a:lnTo>
                    <a:pt x="46" y="43"/>
                  </a:lnTo>
                  <a:lnTo>
                    <a:pt x="46" y="43"/>
                  </a:lnTo>
                  <a:lnTo>
                    <a:pt x="43" y="43"/>
                  </a:lnTo>
                  <a:lnTo>
                    <a:pt x="43" y="43"/>
                  </a:lnTo>
                  <a:lnTo>
                    <a:pt x="37" y="46"/>
                  </a:lnTo>
                  <a:lnTo>
                    <a:pt x="37" y="46"/>
                  </a:lnTo>
                  <a:lnTo>
                    <a:pt x="37" y="46"/>
                  </a:lnTo>
                  <a:lnTo>
                    <a:pt x="37" y="46"/>
                  </a:lnTo>
                  <a:lnTo>
                    <a:pt x="35" y="46"/>
                  </a:lnTo>
                  <a:lnTo>
                    <a:pt x="32" y="46"/>
                  </a:lnTo>
                  <a:lnTo>
                    <a:pt x="29" y="46"/>
                  </a:lnTo>
                  <a:lnTo>
                    <a:pt x="29" y="46"/>
                  </a:lnTo>
                  <a:lnTo>
                    <a:pt x="24" y="46"/>
                  </a:lnTo>
                  <a:lnTo>
                    <a:pt x="21" y="46"/>
                  </a:lnTo>
                  <a:lnTo>
                    <a:pt x="21" y="46"/>
                  </a:lnTo>
                  <a:lnTo>
                    <a:pt x="19" y="46"/>
                  </a:lnTo>
                  <a:lnTo>
                    <a:pt x="16" y="46"/>
                  </a:lnTo>
                  <a:lnTo>
                    <a:pt x="16" y="46"/>
                  </a:lnTo>
                  <a:lnTo>
                    <a:pt x="13" y="48"/>
                  </a:lnTo>
                  <a:lnTo>
                    <a:pt x="11" y="48"/>
                  </a:lnTo>
                  <a:lnTo>
                    <a:pt x="11" y="48"/>
                  </a:lnTo>
                  <a:lnTo>
                    <a:pt x="8" y="48"/>
                  </a:lnTo>
                  <a:lnTo>
                    <a:pt x="8" y="48"/>
                  </a:lnTo>
                  <a:lnTo>
                    <a:pt x="8" y="48"/>
                  </a:lnTo>
                  <a:lnTo>
                    <a:pt x="5" y="46"/>
                  </a:lnTo>
                  <a:lnTo>
                    <a:pt x="2" y="46"/>
                  </a:lnTo>
                  <a:lnTo>
                    <a:pt x="2" y="48"/>
                  </a:lnTo>
                  <a:lnTo>
                    <a:pt x="2" y="48"/>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5" name="Freeform 118"/>
            <p:cNvSpPr>
              <a:spLocks/>
            </p:cNvSpPr>
            <p:nvPr/>
          </p:nvSpPr>
          <p:spPr bwMode="auto">
            <a:xfrm>
              <a:off x="3675064" y="4568825"/>
              <a:ext cx="138113" cy="123825"/>
            </a:xfrm>
            <a:custGeom>
              <a:avLst/>
              <a:gdLst>
                <a:gd name="T0" fmla="*/ 54 w 87"/>
                <a:gd name="T1" fmla="*/ 18 h 78"/>
                <a:gd name="T2" fmla="*/ 52 w 87"/>
                <a:gd name="T3" fmla="*/ 13 h 78"/>
                <a:gd name="T4" fmla="*/ 54 w 87"/>
                <a:gd name="T5" fmla="*/ 10 h 78"/>
                <a:gd name="T6" fmla="*/ 54 w 87"/>
                <a:gd name="T7" fmla="*/ 8 h 78"/>
                <a:gd name="T8" fmla="*/ 60 w 87"/>
                <a:gd name="T9" fmla="*/ 0 h 78"/>
                <a:gd name="T10" fmla="*/ 62 w 87"/>
                <a:gd name="T11" fmla="*/ 2 h 78"/>
                <a:gd name="T12" fmla="*/ 62 w 87"/>
                <a:gd name="T13" fmla="*/ 0 h 78"/>
                <a:gd name="T14" fmla="*/ 65 w 87"/>
                <a:gd name="T15" fmla="*/ 2 h 78"/>
                <a:gd name="T16" fmla="*/ 68 w 87"/>
                <a:gd name="T17" fmla="*/ 2 h 78"/>
                <a:gd name="T18" fmla="*/ 70 w 87"/>
                <a:gd name="T19" fmla="*/ 5 h 78"/>
                <a:gd name="T20" fmla="*/ 70 w 87"/>
                <a:gd name="T21" fmla="*/ 8 h 78"/>
                <a:gd name="T22" fmla="*/ 68 w 87"/>
                <a:gd name="T23" fmla="*/ 8 h 78"/>
                <a:gd name="T24" fmla="*/ 68 w 87"/>
                <a:gd name="T25" fmla="*/ 10 h 78"/>
                <a:gd name="T26" fmla="*/ 73 w 87"/>
                <a:gd name="T27" fmla="*/ 10 h 78"/>
                <a:gd name="T28" fmla="*/ 73 w 87"/>
                <a:gd name="T29" fmla="*/ 13 h 78"/>
                <a:gd name="T30" fmla="*/ 76 w 87"/>
                <a:gd name="T31" fmla="*/ 16 h 78"/>
                <a:gd name="T32" fmla="*/ 81 w 87"/>
                <a:gd name="T33" fmla="*/ 18 h 78"/>
                <a:gd name="T34" fmla="*/ 87 w 87"/>
                <a:gd name="T35" fmla="*/ 18 h 78"/>
                <a:gd name="T36" fmla="*/ 84 w 87"/>
                <a:gd name="T37" fmla="*/ 21 h 78"/>
                <a:gd name="T38" fmla="*/ 79 w 87"/>
                <a:gd name="T39" fmla="*/ 24 h 78"/>
                <a:gd name="T40" fmla="*/ 76 w 87"/>
                <a:gd name="T41" fmla="*/ 26 h 78"/>
                <a:gd name="T42" fmla="*/ 81 w 87"/>
                <a:gd name="T43" fmla="*/ 29 h 78"/>
                <a:gd name="T44" fmla="*/ 73 w 87"/>
                <a:gd name="T45" fmla="*/ 32 h 78"/>
                <a:gd name="T46" fmla="*/ 68 w 87"/>
                <a:gd name="T47" fmla="*/ 35 h 78"/>
                <a:gd name="T48" fmla="*/ 65 w 87"/>
                <a:gd name="T49" fmla="*/ 35 h 78"/>
                <a:gd name="T50" fmla="*/ 57 w 87"/>
                <a:gd name="T51" fmla="*/ 32 h 78"/>
                <a:gd name="T52" fmla="*/ 54 w 87"/>
                <a:gd name="T53" fmla="*/ 37 h 78"/>
                <a:gd name="T54" fmla="*/ 52 w 87"/>
                <a:gd name="T55" fmla="*/ 51 h 78"/>
                <a:gd name="T56" fmla="*/ 46 w 87"/>
                <a:gd name="T57" fmla="*/ 59 h 78"/>
                <a:gd name="T58" fmla="*/ 43 w 87"/>
                <a:gd name="T59" fmla="*/ 67 h 78"/>
                <a:gd name="T60" fmla="*/ 35 w 87"/>
                <a:gd name="T61" fmla="*/ 72 h 78"/>
                <a:gd name="T62" fmla="*/ 30 w 87"/>
                <a:gd name="T63" fmla="*/ 70 h 78"/>
                <a:gd name="T64" fmla="*/ 25 w 87"/>
                <a:gd name="T65" fmla="*/ 70 h 78"/>
                <a:gd name="T66" fmla="*/ 22 w 87"/>
                <a:gd name="T67" fmla="*/ 75 h 78"/>
                <a:gd name="T68" fmla="*/ 14 w 87"/>
                <a:gd name="T69" fmla="*/ 75 h 78"/>
                <a:gd name="T70" fmla="*/ 8 w 87"/>
                <a:gd name="T71" fmla="*/ 75 h 78"/>
                <a:gd name="T72" fmla="*/ 6 w 87"/>
                <a:gd name="T73" fmla="*/ 72 h 78"/>
                <a:gd name="T74" fmla="*/ 3 w 87"/>
                <a:gd name="T75" fmla="*/ 67 h 78"/>
                <a:gd name="T76" fmla="*/ 0 w 87"/>
                <a:gd name="T77" fmla="*/ 64 h 78"/>
                <a:gd name="T78" fmla="*/ 0 w 87"/>
                <a:gd name="T79" fmla="*/ 62 h 78"/>
                <a:gd name="T80" fmla="*/ 6 w 87"/>
                <a:gd name="T81" fmla="*/ 64 h 78"/>
                <a:gd name="T82" fmla="*/ 11 w 87"/>
                <a:gd name="T83" fmla="*/ 67 h 78"/>
                <a:gd name="T84" fmla="*/ 16 w 87"/>
                <a:gd name="T85" fmla="*/ 70 h 78"/>
                <a:gd name="T86" fmla="*/ 11 w 87"/>
                <a:gd name="T87" fmla="*/ 64 h 78"/>
                <a:gd name="T88" fmla="*/ 14 w 87"/>
                <a:gd name="T89" fmla="*/ 56 h 78"/>
                <a:gd name="T90" fmla="*/ 16 w 87"/>
                <a:gd name="T91" fmla="*/ 51 h 78"/>
                <a:gd name="T92" fmla="*/ 25 w 87"/>
                <a:gd name="T93" fmla="*/ 48 h 78"/>
                <a:gd name="T94" fmla="*/ 35 w 87"/>
                <a:gd name="T95" fmla="*/ 35 h 78"/>
                <a:gd name="T96" fmla="*/ 38 w 87"/>
                <a:gd name="T97" fmla="*/ 24 h 78"/>
                <a:gd name="T98" fmla="*/ 41 w 87"/>
                <a:gd name="T99" fmla="*/ 26 h 78"/>
                <a:gd name="T100" fmla="*/ 43 w 87"/>
                <a:gd name="T101" fmla="*/ 29 h 78"/>
                <a:gd name="T102" fmla="*/ 46 w 87"/>
                <a:gd name="T103" fmla="*/ 32 h 78"/>
                <a:gd name="T104" fmla="*/ 49 w 87"/>
                <a:gd name="T105" fmla="*/ 26 h 78"/>
                <a:gd name="T106" fmla="*/ 49 w 87"/>
                <a:gd name="T107" fmla="*/ 21 h 78"/>
                <a:gd name="T108" fmla="*/ 52 w 87"/>
                <a:gd name="T109" fmla="*/ 26 h 78"/>
                <a:gd name="T110" fmla="*/ 52 w 87"/>
                <a:gd name="T111" fmla="*/ 24 h 78"/>
                <a:gd name="T112" fmla="*/ 52 w 87"/>
                <a:gd name="T113" fmla="*/ 1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78">
                  <a:moveTo>
                    <a:pt x="52" y="18"/>
                  </a:moveTo>
                  <a:lnTo>
                    <a:pt x="52" y="18"/>
                  </a:lnTo>
                  <a:lnTo>
                    <a:pt x="54" y="18"/>
                  </a:lnTo>
                  <a:lnTo>
                    <a:pt x="54" y="18"/>
                  </a:lnTo>
                  <a:lnTo>
                    <a:pt x="52" y="16"/>
                  </a:lnTo>
                  <a:lnTo>
                    <a:pt x="52" y="13"/>
                  </a:lnTo>
                  <a:lnTo>
                    <a:pt x="54" y="13"/>
                  </a:lnTo>
                  <a:lnTo>
                    <a:pt x="54" y="13"/>
                  </a:lnTo>
                  <a:lnTo>
                    <a:pt x="54" y="10"/>
                  </a:lnTo>
                  <a:lnTo>
                    <a:pt x="54" y="10"/>
                  </a:lnTo>
                  <a:lnTo>
                    <a:pt x="54" y="8"/>
                  </a:lnTo>
                  <a:lnTo>
                    <a:pt x="54" y="8"/>
                  </a:lnTo>
                  <a:lnTo>
                    <a:pt x="57" y="2"/>
                  </a:lnTo>
                  <a:lnTo>
                    <a:pt x="60" y="0"/>
                  </a:lnTo>
                  <a:lnTo>
                    <a:pt x="60" y="0"/>
                  </a:lnTo>
                  <a:lnTo>
                    <a:pt x="60" y="0"/>
                  </a:lnTo>
                  <a:lnTo>
                    <a:pt x="60" y="0"/>
                  </a:lnTo>
                  <a:lnTo>
                    <a:pt x="62" y="2"/>
                  </a:lnTo>
                  <a:lnTo>
                    <a:pt x="62" y="2"/>
                  </a:lnTo>
                  <a:lnTo>
                    <a:pt x="62" y="0"/>
                  </a:lnTo>
                  <a:lnTo>
                    <a:pt x="62" y="0"/>
                  </a:lnTo>
                  <a:lnTo>
                    <a:pt x="62" y="0"/>
                  </a:lnTo>
                  <a:lnTo>
                    <a:pt x="65" y="0"/>
                  </a:lnTo>
                  <a:lnTo>
                    <a:pt x="65" y="2"/>
                  </a:lnTo>
                  <a:lnTo>
                    <a:pt x="65" y="2"/>
                  </a:lnTo>
                  <a:lnTo>
                    <a:pt x="68" y="2"/>
                  </a:lnTo>
                  <a:lnTo>
                    <a:pt x="68" y="2"/>
                  </a:lnTo>
                  <a:lnTo>
                    <a:pt x="68" y="2"/>
                  </a:lnTo>
                  <a:lnTo>
                    <a:pt x="68" y="5"/>
                  </a:lnTo>
                  <a:lnTo>
                    <a:pt x="70" y="5"/>
                  </a:lnTo>
                  <a:lnTo>
                    <a:pt x="70" y="5"/>
                  </a:lnTo>
                  <a:lnTo>
                    <a:pt x="70" y="5"/>
                  </a:lnTo>
                  <a:lnTo>
                    <a:pt x="70" y="8"/>
                  </a:lnTo>
                  <a:lnTo>
                    <a:pt x="68" y="8"/>
                  </a:lnTo>
                  <a:lnTo>
                    <a:pt x="68" y="8"/>
                  </a:lnTo>
                  <a:lnTo>
                    <a:pt x="68" y="8"/>
                  </a:lnTo>
                  <a:lnTo>
                    <a:pt x="70" y="10"/>
                  </a:lnTo>
                  <a:lnTo>
                    <a:pt x="68" y="10"/>
                  </a:lnTo>
                  <a:lnTo>
                    <a:pt x="68" y="10"/>
                  </a:lnTo>
                  <a:lnTo>
                    <a:pt x="70" y="10"/>
                  </a:lnTo>
                  <a:lnTo>
                    <a:pt x="73" y="10"/>
                  </a:lnTo>
                  <a:lnTo>
                    <a:pt x="73" y="10"/>
                  </a:lnTo>
                  <a:lnTo>
                    <a:pt x="73" y="10"/>
                  </a:lnTo>
                  <a:lnTo>
                    <a:pt x="73" y="10"/>
                  </a:lnTo>
                  <a:lnTo>
                    <a:pt x="73" y="13"/>
                  </a:lnTo>
                  <a:lnTo>
                    <a:pt x="73" y="16"/>
                  </a:lnTo>
                  <a:lnTo>
                    <a:pt x="76" y="16"/>
                  </a:lnTo>
                  <a:lnTo>
                    <a:pt x="76" y="16"/>
                  </a:lnTo>
                  <a:lnTo>
                    <a:pt x="79" y="13"/>
                  </a:lnTo>
                  <a:lnTo>
                    <a:pt x="79" y="16"/>
                  </a:lnTo>
                  <a:lnTo>
                    <a:pt x="81" y="18"/>
                  </a:lnTo>
                  <a:lnTo>
                    <a:pt x="81" y="18"/>
                  </a:lnTo>
                  <a:lnTo>
                    <a:pt x="84" y="16"/>
                  </a:lnTo>
                  <a:lnTo>
                    <a:pt x="87" y="18"/>
                  </a:lnTo>
                  <a:lnTo>
                    <a:pt x="87" y="21"/>
                  </a:lnTo>
                  <a:lnTo>
                    <a:pt x="84" y="21"/>
                  </a:lnTo>
                  <a:lnTo>
                    <a:pt x="84" y="21"/>
                  </a:lnTo>
                  <a:lnTo>
                    <a:pt x="81" y="24"/>
                  </a:lnTo>
                  <a:lnTo>
                    <a:pt x="79" y="24"/>
                  </a:lnTo>
                  <a:lnTo>
                    <a:pt x="79" y="24"/>
                  </a:lnTo>
                  <a:lnTo>
                    <a:pt x="76" y="24"/>
                  </a:lnTo>
                  <a:lnTo>
                    <a:pt x="76" y="24"/>
                  </a:lnTo>
                  <a:lnTo>
                    <a:pt x="76" y="26"/>
                  </a:lnTo>
                  <a:lnTo>
                    <a:pt x="81" y="29"/>
                  </a:lnTo>
                  <a:lnTo>
                    <a:pt x="81" y="29"/>
                  </a:lnTo>
                  <a:lnTo>
                    <a:pt x="81" y="29"/>
                  </a:lnTo>
                  <a:lnTo>
                    <a:pt x="79" y="29"/>
                  </a:lnTo>
                  <a:lnTo>
                    <a:pt x="79" y="29"/>
                  </a:lnTo>
                  <a:lnTo>
                    <a:pt x="73" y="32"/>
                  </a:lnTo>
                  <a:lnTo>
                    <a:pt x="70" y="29"/>
                  </a:lnTo>
                  <a:lnTo>
                    <a:pt x="70" y="29"/>
                  </a:lnTo>
                  <a:lnTo>
                    <a:pt x="68" y="35"/>
                  </a:lnTo>
                  <a:lnTo>
                    <a:pt x="68" y="35"/>
                  </a:lnTo>
                  <a:lnTo>
                    <a:pt x="65" y="35"/>
                  </a:lnTo>
                  <a:lnTo>
                    <a:pt x="65" y="35"/>
                  </a:lnTo>
                  <a:lnTo>
                    <a:pt x="60" y="35"/>
                  </a:lnTo>
                  <a:lnTo>
                    <a:pt x="57" y="32"/>
                  </a:lnTo>
                  <a:lnTo>
                    <a:pt x="57" y="32"/>
                  </a:lnTo>
                  <a:lnTo>
                    <a:pt x="54" y="35"/>
                  </a:lnTo>
                  <a:lnTo>
                    <a:pt x="54" y="37"/>
                  </a:lnTo>
                  <a:lnTo>
                    <a:pt x="54" y="37"/>
                  </a:lnTo>
                  <a:lnTo>
                    <a:pt x="54" y="43"/>
                  </a:lnTo>
                  <a:lnTo>
                    <a:pt x="54" y="45"/>
                  </a:lnTo>
                  <a:lnTo>
                    <a:pt x="52" y="51"/>
                  </a:lnTo>
                  <a:lnTo>
                    <a:pt x="52" y="51"/>
                  </a:lnTo>
                  <a:lnTo>
                    <a:pt x="49" y="53"/>
                  </a:lnTo>
                  <a:lnTo>
                    <a:pt x="46" y="59"/>
                  </a:lnTo>
                  <a:lnTo>
                    <a:pt x="46" y="62"/>
                  </a:lnTo>
                  <a:lnTo>
                    <a:pt x="43" y="67"/>
                  </a:lnTo>
                  <a:lnTo>
                    <a:pt x="43" y="67"/>
                  </a:lnTo>
                  <a:lnTo>
                    <a:pt x="41" y="70"/>
                  </a:lnTo>
                  <a:lnTo>
                    <a:pt x="35" y="72"/>
                  </a:lnTo>
                  <a:lnTo>
                    <a:pt x="35" y="72"/>
                  </a:lnTo>
                  <a:lnTo>
                    <a:pt x="33" y="72"/>
                  </a:lnTo>
                  <a:lnTo>
                    <a:pt x="30" y="70"/>
                  </a:lnTo>
                  <a:lnTo>
                    <a:pt x="30" y="70"/>
                  </a:lnTo>
                  <a:lnTo>
                    <a:pt x="30" y="70"/>
                  </a:lnTo>
                  <a:lnTo>
                    <a:pt x="27" y="70"/>
                  </a:lnTo>
                  <a:lnTo>
                    <a:pt x="25" y="70"/>
                  </a:lnTo>
                  <a:lnTo>
                    <a:pt x="25" y="70"/>
                  </a:lnTo>
                  <a:lnTo>
                    <a:pt x="25" y="72"/>
                  </a:lnTo>
                  <a:lnTo>
                    <a:pt x="22" y="75"/>
                  </a:lnTo>
                  <a:lnTo>
                    <a:pt x="22" y="75"/>
                  </a:lnTo>
                  <a:lnTo>
                    <a:pt x="19" y="75"/>
                  </a:lnTo>
                  <a:lnTo>
                    <a:pt x="14" y="75"/>
                  </a:lnTo>
                  <a:lnTo>
                    <a:pt x="14" y="75"/>
                  </a:lnTo>
                  <a:lnTo>
                    <a:pt x="8" y="78"/>
                  </a:lnTo>
                  <a:lnTo>
                    <a:pt x="8" y="75"/>
                  </a:lnTo>
                  <a:lnTo>
                    <a:pt x="8" y="72"/>
                  </a:lnTo>
                  <a:lnTo>
                    <a:pt x="6" y="72"/>
                  </a:lnTo>
                  <a:lnTo>
                    <a:pt x="6" y="72"/>
                  </a:lnTo>
                  <a:lnTo>
                    <a:pt x="3" y="70"/>
                  </a:lnTo>
                  <a:lnTo>
                    <a:pt x="3" y="70"/>
                  </a:lnTo>
                  <a:lnTo>
                    <a:pt x="3" y="67"/>
                  </a:lnTo>
                  <a:lnTo>
                    <a:pt x="3" y="67"/>
                  </a:lnTo>
                  <a:lnTo>
                    <a:pt x="3" y="67"/>
                  </a:lnTo>
                  <a:lnTo>
                    <a:pt x="0" y="64"/>
                  </a:lnTo>
                  <a:lnTo>
                    <a:pt x="0" y="62"/>
                  </a:lnTo>
                  <a:lnTo>
                    <a:pt x="0" y="62"/>
                  </a:lnTo>
                  <a:lnTo>
                    <a:pt x="0" y="62"/>
                  </a:lnTo>
                  <a:lnTo>
                    <a:pt x="0" y="62"/>
                  </a:lnTo>
                  <a:lnTo>
                    <a:pt x="3" y="64"/>
                  </a:lnTo>
                  <a:lnTo>
                    <a:pt x="6" y="64"/>
                  </a:lnTo>
                  <a:lnTo>
                    <a:pt x="6" y="64"/>
                  </a:lnTo>
                  <a:lnTo>
                    <a:pt x="11" y="64"/>
                  </a:lnTo>
                  <a:lnTo>
                    <a:pt x="11" y="67"/>
                  </a:lnTo>
                  <a:lnTo>
                    <a:pt x="11" y="67"/>
                  </a:lnTo>
                  <a:lnTo>
                    <a:pt x="16" y="70"/>
                  </a:lnTo>
                  <a:lnTo>
                    <a:pt x="16" y="70"/>
                  </a:lnTo>
                  <a:lnTo>
                    <a:pt x="14" y="64"/>
                  </a:lnTo>
                  <a:lnTo>
                    <a:pt x="14" y="64"/>
                  </a:lnTo>
                  <a:lnTo>
                    <a:pt x="11" y="64"/>
                  </a:lnTo>
                  <a:lnTo>
                    <a:pt x="14" y="62"/>
                  </a:lnTo>
                  <a:lnTo>
                    <a:pt x="14" y="56"/>
                  </a:lnTo>
                  <a:lnTo>
                    <a:pt x="14" y="56"/>
                  </a:lnTo>
                  <a:lnTo>
                    <a:pt x="14" y="56"/>
                  </a:lnTo>
                  <a:lnTo>
                    <a:pt x="16" y="51"/>
                  </a:lnTo>
                  <a:lnTo>
                    <a:pt x="16" y="51"/>
                  </a:lnTo>
                  <a:lnTo>
                    <a:pt x="19" y="51"/>
                  </a:lnTo>
                  <a:lnTo>
                    <a:pt x="25" y="48"/>
                  </a:lnTo>
                  <a:lnTo>
                    <a:pt x="25" y="48"/>
                  </a:lnTo>
                  <a:lnTo>
                    <a:pt x="27" y="48"/>
                  </a:lnTo>
                  <a:lnTo>
                    <a:pt x="30" y="45"/>
                  </a:lnTo>
                  <a:lnTo>
                    <a:pt x="35" y="35"/>
                  </a:lnTo>
                  <a:lnTo>
                    <a:pt x="35" y="35"/>
                  </a:lnTo>
                  <a:lnTo>
                    <a:pt x="38" y="26"/>
                  </a:lnTo>
                  <a:lnTo>
                    <a:pt x="38" y="24"/>
                  </a:lnTo>
                  <a:lnTo>
                    <a:pt x="38" y="24"/>
                  </a:lnTo>
                  <a:lnTo>
                    <a:pt x="41" y="26"/>
                  </a:lnTo>
                  <a:lnTo>
                    <a:pt x="41" y="26"/>
                  </a:lnTo>
                  <a:lnTo>
                    <a:pt x="41" y="26"/>
                  </a:lnTo>
                  <a:lnTo>
                    <a:pt x="41" y="26"/>
                  </a:lnTo>
                  <a:lnTo>
                    <a:pt x="43" y="29"/>
                  </a:lnTo>
                  <a:lnTo>
                    <a:pt x="43" y="29"/>
                  </a:lnTo>
                  <a:lnTo>
                    <a:pt x="46" y="32"/>
                  </a:lnTo>
                  <a:lnTo>
                    <a:pt x="46" y="32"/>
                  </a:lnTo>
                  <a:lnTo>
                    <a:pt x="46" y="32"/>
                  </a:lnTo>
                  <a:lnTo>
                    <a:pt x="46" y="32"/>
                  </a:lnTo>
                  <a:lnTo>
                    <a:pt x="49" y="26"/>
                  </a:lnTo>
                  <a:lnTo>
                    <a:pt x="46" y="24"/>
                  </a:lnTo>
                  <a:lnTo>
                    <a:pt x="49" y="21"/>
                  </a:lnTo>
                  <a:lnTo>
                    <a:pt x="49" y="21"/>
                  </a:lnTo>
                  <a:lnTo>
                    <a:pt x="49" y="21"/>
                  </a:lnTo>
                  <a:lnTo>
                    <a:pt x="49" y="24"/>
                  </a:lnTo>
                  <a:lnTo>
                    <a:pt x="52" y="26"/>
                  </a:lnTo>
                  <a:lnTo>
                    <a:pt x="52" y="26"/>
                  </a:lnTo>
                  <a:lnTo>
                    <a:pt x="52" y="26"/>
                  </a:lnTo>
                  <a:lnTo>
                    <a:pt x="52" y="24"/>
                  </a:lnTo>
                  <a:lnTo>
                    <a:pt x="52" y="24"/>
                  </a:lnTo>
                  <a:lnTo>
                    <a:pt x="52" y="24"/>
                  </a:lnTo>
                  <a:lnTo>
                    <a:pt x="52" y="18"/>
                  </a:lnTo>
                  <a:lnTo>
                    <a:pt x="52" y="18"/>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 name="Freeform 119"/>
            <p:cNvSpPr>
              <a:spLocks/>
            </p:cNvSpPr>
            <p:nvPr/>
          </p:nvSpPr>
          <p:spPr bwMode="auto">
            <a:xfrm>
              <a:off x="2716214" y="4344988"/>
              <a:ext cx="150813" cy="115887"/>
            </a:xfrm>
            <a:custGeom>
              <a:avLst/>
              <a:gdLst>
                <a:gd name="T0" fmla="*/ 0 w 95"/>
                <a:gd name="T1" fmla="*/ 30 h 73"/>
                <a:gd name="T2" fmla="*/ 3 w 95"/>
                <a:gd name="T3" fmla="*/ 49 h 73"/>
                <a:gd name="T4" fmla="*/ 6 w 95"/>
                <a:gd name="T5" fmla="*/ 57 h 73"/>
                <a:gd name="T6" fmla="*/ 8 w 95"/>
                <a:gd name="T7" fmla="*/ 62 h 73"/>
                <a:gd name="T8" fmla="*/ 8 w 95"/>
                <a:gd name="T9" fmla="*/ 70 h 73"/>
                <a:gd name="T10" fmla="*/ 16 w 95"/>
                <a:gd name="T11" fmla="*/ 73 h 73"/>
                <a:gd name="T12" fmla="*/ 22 w 95"/>
                <a:gd name="T13" fmla="*/ 70 h 73"/>
                <a:gd name="T14" fmla="*/ 24 w 95"/>
                <a:gd name="T15" fmla="*/ 68 h 73"/>
                <a:gd name="T16" fmla="*/ 27 w 95"/>
                <a:gd name="T17" fmla="*/ 68 h 73"/>
                <a:gd name="T18" fmla="*/ 27 w 95"/>
                <a:gd name="T19" fmla="*/ 68 h 73"/>
                <a:gd name="T20" fmla="*/ 35 w 95"/>
                <a:gd name="T21" fmla="*/ 65 h 73"/>
                <a:gd name="T22" fmla="*/ 43 w 95"/>
                <a:gd name="T23" fmla="*/ 60 h 73"/>
                <a:gd name="T24" fmla="*/ 46 w 95"/>
                <a:gd name="T25" fmla="*/ 57 h 73"/>
                <a:gd name="T26" fmla="*/ 57 w 95"/>
                <a:gd name="T27" fmla="*/ 57 h 73"/>
                <a:gd name="T28" fmla="*/ 59 w 95"/>
                <a:gd name="T29" fmla="*/ 52 h 73"/>
                <a:gd name="T30" fmla="*/ 70 w 95"/>
                <a:gd name="T31" fmla="*/ 46 h 73"/>
                <a:gd name="T32" fmla="*/ 78 w 95"/>
                <a:gd name="T33" fmla="*/ 41 h 73"/>
                <a:gd name="T34" fmla="*/ 86 w 95"/>
                <a:gd name="T35" fmla="*/ 38 h 73"/>
                <a:gd name="T36" fmla="*/ 89 w 95"/>
                <a:gd name="T37" fmla="*/ 35 h 73"/>
                <a:gd name="T38" fmla="*/ 89 w 95"/>
                <a:gd name="T39" fmla="*/ 30 h 73"/>
                <a:gd name="T40" fmla="*/ 95 w 95"/>
                <a:gd name="T41" fmla="*/ 25 h 73"/>
                <a:gd name="T42" fmla="*/ 92 w 95"/>
                <a:gd name="T43" fmla="*/ 19 h 73"/>
                <a:gd name="T44" fmla="*/ 89 w 95"/>
                <a:gd name="T45" fmla="*/ 16 h 73"/>
                <a:gd name="T46" fmla="*/ 81 w 95"/>
                <a:gd name="T47" fmla="*/ 11 h 73"/>
                <a:gd name="T48" fmla="*/ 78 w 95"/>
                <a:gd name="T49" fmla="*/ 0 h 73"/>
                <a:gd name="T50" fmla="*/ 57 w 95"/>
                <a:gd name="T51" fmla="*/ 8 h 73"/>
                <a:gd name="T52" fmla="*/ 49 w 95"/>
                <a:gd name="T53" fmla="*/ 22 h 73"/>
                <a:gd name="T54" fmla="*/ 32 w 95"/>
                <a:gd name="T55" fmla="*/ 38 h 73"/>
                <a:gd name="T56" fmla="*/ 30 w 95"/>
                <a:gd name="T57" fmla="*/ 27 h 73"/>
                <a:gd name="T58" fmla="*/ 27 w 95"/>
                <a:gd name="T59" fmla="*/ 25 h 73"/>
                <a:gd name="T60" fmla="*/ 16 w 95"/>
                <a:gd name="T61" fmla="*/ 22 h 73"/>
                <a:gd name="T62" fmla="*/ 8 w 95"/>
                <a:gd name="T63" fmla="*/ 22 h 73"/>
                <a:gd name="T64" fmla="*/ 6 w 95"/>
                <a:gd name="T65" fmla="*/ 25 h 73"/>
                <a:gd name="T66" fmla="*/ 6 w 95"/>
                <a:gd name="T67" fmla="*/ 27 h 73"/>
                <a:gd name="T68" fmla="*/ 0 w 95"/>
                <a:gd name="T69"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73">
                  <a:moveTo>
                    <a:pt x="0" y="30"/>
                  </a:moveTo>
                  <a:lnTo>
                    <a:pt x="0" y="30"/>
                  </a:lnTo>
                  <a:lnTo>
                    <a:pt x="3" y="46"/>
                  </a:lnTo>
                  <a:lnTo>
                    <a:pt x="3" y="49"/>
                  </a:lnTo>
                  <a:lnTo>
                    <a:pt x="3" y="49"/>
                  </a:lnTo>
                  <a:lnTo>
                    <a:pt x="6" y="57"/>
                  </a:lnTo>
                  <a:lnTo>
                    <a:pt x="8" y="62"/>
                  </a:lnTo>
                  <a:lnTo>
                    <a:pt x="8" y="62"/>
                  </a:lnTo>
                  <a:lnTo>
                    <a:pt x="8" y="68"/>
                  </a:lnTo>
                  <a:lnTo>
                    <a:pt x="8" y="70"/>
                  </a:lnTo>
                  <a:lnTo>
                    <a:pt x="8" y="70"/>
                  </a:lnTo>
                  <a:lnTo>
                    <a:pt x="16" y="73"/>
                  </a:lnTo>
                  <a:lnTo>
                    <a:pt x="19" y="73"/>
                  </a:lnTo>
                  <a:lnTo>
                    <a:pt x="22" y="70"/>
                  </a:lnTo>
                  <a:lnTo>
                    <a:pt x="22" y="70"/>
                  </a:lnTo>
                  <a:lnTo>
                    <a:pt x="24" y="68"/>
                  </a:lnTo>
                  <a:lnTo>
                    <a:pt x="24" y="68"/>
                  </a:lnTo>
                  <a:lnTo>
                    <a:pt x="27" y="68"/>
                  </a:lnTo>
                  <a:lnTo>
                    <a:pt x="27" y="68"/>
                  </a:lnTo>
                  <a:lnTo>
                    <a:pt x="27" y="68"/>
                  </a:lnTo>
                  <a:lnTo>
                    <a:pt x="32" y="65"/>
                  </a:lnTo>
                  <a:lnTo>
                    <a:pt x="35" y="65"/>
                  </a:lnTo>
                  <a:lnTo>
                    <a:pt x="41" y="62"/>
                  </a:lnTo>
                  <a:lnTo>
                    <a:pt x="43" y="60"/>
                  </a:lnTo>
                  <a:lnTo>
                    <a:pt x="43" y="60"/>
                  </a:lnTo>
                  <a:lnTo>
                    <a:pt x="46" y="57"/>
                  </a:lnTo>
                  <a:lnTo>
                    <a:pt x="51" y="57"/>
                  </a:lnTo>
                  <a:lnTo>
                    <a:pt x="57" y="57"/>
                  </a:lnTo>
                  <a:lnTo>
                    <a:pt x="59" y="52"/>
                  </a:lnTo>
                  <a:lnTo>
                    <a:pt x="59" y="52"/>
                  </a:lnTo>
                  <a:lnTo>
                    <a:pt x="62" y="49"/>
                  </a:lnTo>
                  <a:lnTo>
                    <a:pt x="70" y="46"/>
                  </a:lnTo>
                  <a:lnTo>
                    <a:pt x="78" y="41"/>
                  </a:lnTo>
                  <a:lnTo>
                    <a:pt x="78" y="41"/>
                  </a:lnTo>
                  <a:lnTo>
                    <a:pt x="84" y="38"/>
                  </a:lnTo>
                  <a:lnTo>
                    <a:pt x="86" y="38"/>
                  </a:lnTo>
                  <a:lnTo>
                    <a:pt x="89" y="35"/>
                  </a:lnTo>
                  <a:lnTo>
                    <a:pt x="89" y="35"/>
                  </a:lnTo>
                  <a:lnTo>
                    <a:pt x="86" y="33"/>
                  </a:lnTo>
                  <a:lnTo>
                    <a:pt x="89" y="30"/>
                  </a:lnTo>
                  <a:lnTo>
                    <a:pt x="95" y="25"/>
                  </a:lnTo>
                  <a:lnTo>
                    <a:pt x="95" y="25"/>
                  </a:lnTo>
                  <a:lnTo>
                    <a:pt x="92" y="22"/>
                  </a:lnTo>
                  <a:lnTo>
                    <a:pt x="92" y="19"/>
                  </a:lnTo>
                  <a:lnTo>
                    <a:pt x="92" y="19"/>
                  </a:lnTo>
                  <a:lnTo>
                    <a:pt x="89" y="16"/>
                  </a:lnTo>
                  <a:lnTo>
                    <a:pt x="89" y="16"/>
                  </a:lnTo>
                  <a:lnTo>
                    <a:pt x="81" y="11"/>
                  </a:lnTo>
                  <a:lnTo>
                    <a:pt x="78" y="8"/>
                  </a:lnTo>
                  <a:lnTo>
                    <a:pt x="78" y="0"/>
                  </a:lnTo>
                  <a:lnTo>
                    <a:pt x="78" y="0"/>
                  </a:lnTo>
                  <a:lnTo>
                    <a:pt x="57" y="8"/>
                  </a:lnTo>
                  <a:lnTo>
                    <a:pt x="57" y="8"/>
                  </a:lnTo>
                  <a:lnTo>
                    <a:pt x="49" y="22"/>
                  </a:lnTo>
                  <a:lnTo>
                    <a:pt x="32" y="38"/>
                  </a:lnTo>
                  <a:lnTo>
                    <a:pt x="32" y="38"/>
                  </a:lnTo>
                  <a:lnTo>
                    <a:pt x="35" y="30"/>
                  </a:lnTo>
                  <a:lnTo>
                    <a:pt x="30" y="27"/>
                  </a:lnTo>
                  <a:lnTo>
                    <a:pt x="30" y="27"/>
                  </a:lnTo>
                  <a:lnTo>
                    <a:pt x="27" y="25"/>
                  </a:lnTo>
                  <a:lnTo>
                    <a:pt x="16" y="22"/>
                  </a:lnTo>
                  <a:lnTo>
                    <a:pt x="16" y="22"/>
                  </a:lnTo>
                  <a:lnTo>
                    <a:pt x="8" y="22"/>
                  </a:lnTo>
                  <a:lnTo>
                    <a:pt x="8" y="22"/>
                  </a:lnTo>
                  <a:lnTo>
                    <a:pt x="6" y="25"/>
                  </a:lnTo>
                  <a:lnTo>
                    <a:pt x="6" y="25"/>
                  </a:lnTo>
                  <a:lnTo>
                    <a:pt x="6" y="25"/>
                  </a:lnTo>
                  <a:lnTo>
                    <a:pt x="6" y="27"/>
                  </a:lnTo>
                  <a:lnTo>
                    <a:pt x="6" y="27"/>
                  </a:lnTo>
                  <a:lnTo>
                    <a:pt x="0" y="30"/>
                  </a:lnTo>
                  <a:lnTo>
                    <a:pt x="0" y="30"/>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 name="Freeform 120"/>
            <p:cNvSpPr>
              <a:spLocks/>
            </p:cNvSpPr>
            <p:nvPr/>
          </p:nvSpPr>
          <p:spPr bwMode="auto">
            <a:xfrm>
              <a:off x="3049589" y="4019550"/>
              <a:ext cx="403225" cy="534987"/>
            </a:xfrm>
            <a:custGeom>
              <a:avLst/>
              <a:gdLst>
                <a:gd name="T0" fmla="*/ 168 w 254"/>
                <a:gd name="T1" fmla="*/ 111 h 337"/>
                <a:gd name="T2" fmla="*/ 154 w 254"/>
                <a:gd name="T3" fmla="*/ 114 h 337"/>
                <a:gd name="T4" fmla="*/ 143 w 254"/>
                <a:gd name="T5" fmla="*/ 108 h 337"/>
                <a:gd name="T6" fmla="*/ 127 w 254"/>
                <a:gd name="T7" fmla="*/ 103 h 337"/>
                <a:gd name="T8" fmla="*/ 108 w 254"/>
                <a:gd name="T9" fmla="*/ 92 h 337"/>
                <a:gd name="T10" fmla="*/ 103 w 254"/>
                <a:gd name="T11" fmla="*/ 76 h 337"/>
                <a:gd name="T12" fmla="*/ 98 w 254"/>
                <a:gd name="T13" fmla="*/ 62 h 337"/>
                <a:gd name="T14" fmla="*/ 76 w 254"/>
                <a:gd name="T15" fmla="*/ 41 h 337"/>
                <a:gd name="T16" fmla="*/ 73 w 254"/>
                <a:gd name="T17" fmla="*/ 25 h 337"/>
                <a:gd name="T18" fmla="*/ 52 w 254"/>
                <a:gd name="T19" fmla="*/ 0 h 337"/>
                <a:gd name="T20" fmla="*/ 44 w 254"/>
                <a:gd name="T21" fmla="*/ 17 h 337"/>
                <a:gd name="T22" fmla="*/ 27 w 254"/>
                <a:gd name="T23" fmla="*/ 22 h 337"/>
                <a:gd name="T24" fmla="*/ 38 w 254"/>
                <a:gd name="T25" fmla="*/ 30 h 337"/>
                <a:gd name="T26" fmla="*/ 46 w 254"/>
                <a:gd name="T27" fmla="*/ 38 h 337"/>
                <a:gd name="T28" fmla="*/ 44 w 254"/>
                <a:gd name="T29" fmla="*/ 54 h 337"/>
                <a:gd name="T30" fmla="*/ 33 w 254"/>
                <a:gd name="T31" fmla="*/ 84 h 337"/>
                <a:gd name="T32" fmla="*/ 17 w 254"/>
                <a:gd name="T33" fmla="*/ 92 h 337"/>
                <a:gd name="T34" fmla="*/ 14 w 254"/>
                <a:gd name="T35" fmla="*/ 108 h 337"/>
                <a:gd name="T36" fmla="*/ 30 w 254"/>
                <a:gd name="T37" fmla="*/ 133 h 337"/>
                <a:gd name="T38" fmla="*/ 22 w 254"/>
                <a:gd name="T39" fmla="*/ 133 h 337"/>
                <a:gd name="T40" fmla="*/ 3 w 254"/>
                <a:gd name="T41" fmla="*/ 138 h 337"/>
                <a:gd name="T42" fmla="*/ 9 w 254"/>
                <a:gd name="T43" fmla="*/ 149 h 337"/>
                <a:gd name="T44" fmla="*/ 19 w 254"/>
                <a:gd name="T45" fmla="*/ 159 h 337"/>
                <a:gd name="T46" fmla="*/ 9 w 254"/>
                <a:gd name="T47" fmla="*/ 162 h 337"/>
                <a:gd name="T48" fmla="*/ 30 w 254"/>
                <a:gd name="T49" fmla="*/ 181 h 337"/>
                <a:gd name="T50" fmla="*/ 41 w 254"/>
                <a:gd name="T51" fmla="*/ 162 h 337"/>
                <a:gd name="T52" fmla="*/ 44 w 254"/>
                <a:gd name="T53" fmla="*/ 173 h 337"/>
                <a:gd name="T54" fmla="*/ 49 w 254"/>
                <a:gd name="T55" fmla="*/ 186 h 337"/>
                <a:gd name="T56" fmla="*/ 49 w 254"/>
                <a:gd name="T57" fmla="*/ 197 h 337"/>
                <a:gd name="T58" fmla="*/ 60 w 254"/>
                <a:gd name="T59" fmla="*/ 243 h 337"/>
                <a:gd name="T60" fmla="*/ 73 w 254"/>
                <a:gd name="T61" fmla="*/ 275 h 337"/>
                <a:gd name="T62" fmla="*/ 90 w 254"/>
                <a:gd name="T63" fmla="*/ 316 h 337"/>
                <a:gd name="T64" fmla="*/ 106 w 254"/>
                <a:gd name="T65" fmla="*/ 335 h 337"/>
                <a:gd name="T66" fmla="*/ 116 w 254"/>
                <a:gd name="T67" fmla="*/ 321 h 337"/>
                <a:gd name="T68" fmla="*/ 119 w 254"/>
                <a:gd name="T69" fmla="*/ 308 h 337"/>
                <a:gd name="T70" fmla="*/ 125 w 254"/>
                <a:gd name="T71" fmla="*/ 284 h 337"/>
                <a:gd name="T72" fmla="*/ 125 w 254"/>
                <a:gd name="T73" fmla="*/ 259 h 337"/>
                <a:gd name="T74" fmla="*/ 130 w 254"/>
                <a:gd name="T75" fmla="*/ 238 h 337"/>
                <a:gd name="T76" fmla="*/ 141 w 254"/>
                <a:gd name="T77" fmla="*/ 224 h 337"/>
                <a:gd name="T78" fmla="*/ 149 w 254"/>
                <a:gd name="T79" fmla="*/ 213 h 337"/>
                <a:gd name="T80" fmla="*/ 162 w 254"/>
                <a:gd name="T81" fmla="*/ 189 h 337"/>
                <a:gd name="T82" fmla="*/ 173 w 254"/>
                <a:gd name="T83" fmla="*/ 178 h 337"/>
                <a:gd name="T84" fmla="*/ 179 w 254"/>
                <a:gd name="T85" fmla="*/ 165 h 337"/>
                <a:gd name="T86" fmla="*/ 184 w 254"/>
                <a:gd name="T87" fmla="*/ 168 h 337"/>
                <a:gd name="T88" fmla="*/ 187 w 254"/>
                <a:gd name="T89" fmla="*/ 151 h 337"/>
                <a:gd name="T90" fmla="*/ 181 w 254"/>
                <a:gd name="T91" fmla="*/ 135 h 337"/>
                <a:gd name="T92" fmla="*/ 173 w 254"/>
                <a:gd name="T93" fmla="*/ 119 h 337"/>
                <a:gd name="T94" fmla="*/ 176 w 254"/>
                <a:gd name="T95" fmla="*/ 103 h 337"/>
                <a:gd name="T96" fmla="*/ 184 w 254"/>
                <a:gd name="T97" fmla="*/ 114 h 337"/>
                <a:gd name="T98" fmla="*/ 200 w 254"/>
                <a:gd name="T99" fmla="*/ 127 h 337"/>
                <a:gd name="T100" fmla="*/ 214 w 254"/>
                <a:gd name="T101" fmla="*/ 135 h 337"/>
                <a:gd name="T102" fmla="*/ 205 w 254"/>
                <a:gd name="T103" fmla="*/ 146 h 337"/>
                <a:gd name="T104" fmla="*/ 214 w 254"/>
                <a:gd name="T105" fmla="*/ 146 h 337"/>
                <a:gd name="T106" fmla="*/ 227 w 254"/>
                <a:gd name="T107" fmla="*/ 154 h 337"/>
                <a:gd name="T108" fmla="*/ 230 w 254"/>
                <a:gd name="T109" fmla="*/ 127 h 337"/>
                <a:gd name="T110" fmla="*/ 235 w 254"/>
                <a:gd name="T111" fmla="*/ 108 h 337"/>
                <a:gd name="T112" fmla="*/ 251 w 254"/>
                <a:gd name="T113" fmla="*/ 89 h 337"/>
                <a:gd name="T114" fmla="*/ 238 w 254"/>
                <a:gd name="T115" fmla="*/ 81 h 337"/>
                <a:gd name="T116" fmla="*/ 227 w 254"/>
                <a:gd name="T117" fmla="*/ 79 h 337"/>
                <a:gd name="T118" fmla="*/ 200 w 254"/>
                <a:gd name="T119" fmla="*/ 89 h 337"/>
                <a:gd name="T120" fmla="*/ 208 w 254"/>
                <a:gd name="T121" fmla="*/ 97 h 337"/>
                <a:gd name="T122" fmla="*/ 184 w 254"/>
                <a:gd name="T123" fmla="*/ 97 h 337"/>
                <a:gd name="T124" fmla="*/ 173 w 254"/>
                <a:gd name="T125" fmla="*/ 92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4" h="337">
                  <a:moveTo>
                    <a:pt x="173" y="92"/>
                  </a:moveTo>
                  <a:lnTo>
                    <a:pt x="173" y="92"/>
                  </a:lnTo>
                  <a:lnTo>
                    <a:pt x="173" y="97"/>
                  </a:lnTo>
                  <a:lnTo>
                    <a:pt x="170" y="100"/>
                  </a:lnTo>
                  <a:lnTo>
                    <a:pt x="168" y="103"/>
                  </a:lnTo>
                  <a:lnTo>
                    <a:pt x="168" y="106"/>
                  </a:lnTo>
                  <a:lnTo>
                    <a:pt x="168" y="106"/>
                  </a:lnTo>
                  <a:lnTo>
                    <a:pt x="168" y="111"/>
                  </a:lnTo>
                  <a:lnTo>
                    <a:pt x="168" y="114"/>
                  </a:lnTo>
                  <a:lnTo>
                    <a:pt x="168" y="114"/>
                  </a:lnTo>
                  <a:lnTo>
                    <a:pt x="162" y="114"/>
                  </a:lnTo>
                  <a:lnTo>
                    <a:pt x="160" y="114"/>
                  </a:lnTo>
                  <a:lnTo>
                    <a:pt x="160" y="114"/>
                  </a:lnTo>
                  <a:lnTo>
                    <a:pt x="157" y="114"/>
                  </a:lnTo>
                  <a:lnTo>
                    <a:pt x="157" y="114"/>
                  </a:lnTo>
                  <a:lnTo>
                    <a:pt x="154" y="114"/>
                  </a:lnTo>
                  <a:lnTo>
                    <a:pt x="152" y="114"/>
                  </a:lnTo>
                  <a:lnTo>
                    <a:pt x="152" y="114"/>
                  </a:lnTo>
                  <a:lnTo>
                    <a:pt x="149" y="111"/>
                  </a:lnTo>
                  <a:lnTo>
                    <a:pt x="146" y="111"/>
                  </a:lnTo>
                  <a:lnTo>
                    <a:pt x="146" y="111"/>
                  </a:lnTo>
                  <a:lnTo>
                    <a:pt x="143" y="108"/>
                  </a:lnTo>
                  <a:lnTo>
                    <a:pt x="143" y="108"/>
                  </a:lnTo>
                  <a:lnTo>
                    <a:pt x="143" y="108"/>
                  </a:lnTo>
                  <a:lnTo>
                    <a:pt x="143" y="108"/>
                  </a:lnTo>
                  <a:lnTo>
                    <a:pt x="143" y="106"/>
                  </a:lnTo>
                  <a:lnTo>
                    <a:pt x="141" y="106"/>
                  </a:lnTo>
                  <a:lnTo>
                    <a:pt x="141" y="106"/>
                  </a:lnTo>
                  <a:lnTo>
                    <a:pt x="133" y="103"/>
                  </a:lnTo>
                  <a:lnTo>
                    <a:pt x="127" y="103"/>
                  </a:lnTo>
                  <a:lnTo>
                    <a:pt x="127" y="103"/>
                  </a:lnTo>
                  <a:lnTo>
                    <a:pt x="127" y="103"/>
                  </a:lnTo>
                  <a:lnTo>
                    <a:pt x="122" y="103"/>
                  </a:lnTo>
                  <a:lnTo>
                    <a:pt x="122" y="103"/>
                  </a:lnTo>
                  <a:lnTo>
                    <a:pt x="119" y="100"/>
                  </a:lnTo>
                  <a:lnTo>
                    <a:pt x="119" y="100"/>
                  </a:lnTo>
                  <a:lnTo>
                    <a:pt x="119" y="100"/>
                  </a:lnTo>
                  <a:lnTo>
                    <a:pt x="114" y="97"/>
                  </a:lnTo>
                  <a:lnTo>
                    <a:pt x="108" y="92"/>
                  </a:lnTo>
                  <a:lnTo>
                    <a:pt x="108" y="92"/>
                  </a:lnTo>
                  <a:lnTo>
                    <a:pt x="103" y="89"/>
                  </a:lnTo>
                  <a:lnTo>
                    <a:pt x="98" y="89"/>
                  </a:lnTo>
                  <a:lnTo>
                    <a:pt x="98" y="89"/>
                  </a:lnTo>
                  <a:lnTo>
                    <a:pt x="98" y="87"/>
                  </a:lnTo>
                  <a:lnTo>
                    <a:pt x="98" y="87"/>
                  </a:lnTo>
                  <a:lnTo>
                    <a:pt x="103" y="81"/>
                  </a:lnTo>
                  <a:lnTo>
                    <a:pt x="103" y="81"/>
                  </a:lnTo>
                  <a:lnTo>
                    <a:pt x="103" y="76"/>
                  </a:lnTo>
                  <a:lnTo>
                    <a:pt x="103" y="73"/>
                  </a:lnTo>
                  <a:lnTo>
                    <a:pt x="103" y="73"/>
                  </a:lnTo>
                  <a:lnTo>
                    <a:pt x="106" y="70"/>
                  </a:lnTo>
                  <a:lnTo>
                    <a:pt x="106" y="70"/>
                  </a:lnTo>
                  <a:lnTo>
                    <a:pt x="106" y="68"/>
                  </a:lnTo>
                  <a:lnTo>
                    <a:pt x="106" y="68"/>
                  </a:lnTo>
                  <a:lnTo>
                    <a:pt x="100" y="65"/>
                  </a:lnTo>
                  <a:lnTo>
                    <a:pt x="98" y="62"/>
                  </a:lnTo>
                  <a:lnTo>
                    <a:pt x="92" y="60"/>
                  </a:lnTo>
                  <a:lnTo>
                    <a:pt x="92" y="60"/>
                  </a:lnTo>
                  <a:lnTo>
                    <a:pt x="87" y="57"/>
                  </a:lnTo>
                  <a:lnTo>
                    <a:pt x="84" y="57"/>
                  </a:lnTo>
                  <a:lnTo>
                    <a:pt x="81" y="54"/>
                  </a:lnTo>
                  <a:lnTo>
                    <a:pt x="81" y="54"/>
                  </a:lnTo>
                  <a:lnTo>
                    <a:pt x="79" y="46"/>
                  </a:lnTo>
                  <a:lnTo>
                    <a:pt x="76" y="41"/>
                  </a:lnTo>
                  <a:lnTo>
                    <a:pt x="76" y="41"/>
                  </a:lnTo>
                  <a:lnTo>
                    <a:pt x="76" y="38"/>
                  </a:lnTo>
                  <a:lnTo>
                    <a:pt x="79" y="41"/>
                  </a:lnTo>
                  <a:lnTo>
                    <a:pt x="81" y="38"/>
                  </a:lnTo>
                  <a:lnTo>
                    <a:pt x="79" y="33"/>
                  </a:lnTo>
                  <a:lnTo>
                    <a:pt x="79" y="33"/>
                  </a:lnTo>
                  <a:lnTo>
                    <a:pt x="76" y="27"/>
                  </a:lnTo>
                  <a:lnTo>
                    <a:pt x="73" y="25"/>
                  </a:lnTo>
                  <a:lnTo>
                    <a:pt x="71" y="22"/>
                  </a:lnTo>
                  <a:lnTo>
                    <a:pt x="73" y="17"/>
                  </a:lnTo>
                  <a:lnTo>
                    <a:pt x="73" y="17"/>
                  </a:lnTo>
                  <a:lnTo>
                    <a:pt x="65" y="6"/>
                  </a:lnTo>
                  <a:lnTo>
                    <a:pt x="60" y="0"/>
                  </a:lnTo>
                  <a:lnTo>
                    <a:pt x="57" y="0"/>
                  </a:lnTo>
                  <a:lnTo>
                    <a:pt x="52" y="0"/>
                  </a:lnTo>
                  <a:lnTo>
                    <a:pt x="52" y="0"/>
                  </a:lnTo>
                  <a:lnTo>
                    <a:pt x="54" y="3"/>
                  </a:lnTo>
                  <a:lnTo>
                    <a:pt x="60" y="6"/>
                  </a:lnTo>
                  <a:lnTo>
                    <a:pt x="60" y="6"/>
                  </a:lnTo>
                  <a:lnTo>
                    <a:pt x="60" y="11"/>
                  </a:lnTo>
                  <a:lnTo>
                    <a:pt x="57" y="14"/>
                  </a:lnTo>
                  <a:lnTo>
                    <a:pt x="57" y="14"/>
                  </a:lnTo>
                  <a:lnTo>
                    <a:pt x="49" y="14"/>
                  </a:lnTo>
                  <a:lnTo>
                    <a:pt x="44" y="17"/>
                  </a:lnTo>
                  <a:lnTo>
                    <a:pt x="36" y="14"/>
                  </a:lnTo>
                  <a:lnTo>
                    <a:pt x="36" y="14"/>
                  </a:lnTo>
                  <a:lnTo>
                    <a:pt x="30" y="14"/>
                  </a:lnTo>
                  <a:lnTo>
                    <a:pt x="27" y="14"/>
                  </a:lnTo>
                  <a:lnTo>
                    <a:pt x="30" y="19"/>
                  </a:lnTo>
                  <a:lnTo>
                    <a:pt x="30" y="19"/>
                  </a:lnTo>
                  <a:lnTo>
                    <a:pt x="27" y="19"/>
                  </a:lnTo>
                  <a:lnTo>
                    <a:pt x="27" y="22"/>
                  </a:lnTo>
                  <a:lnTo>
                    <a:pt x="33" y="25"/>
                  </a:lnTo>
                  <a:lnTo>
                    <a:pt x="33" y="25"/>
                  </a:lnTo>
                  <a:lnTo>
                    <a:pt x="33" y="27"/>
                  </a:lnTo>
                  <a:lnTo>
                    <a:pt x="33" y="27"/>
                  </a:lnTo>
                  <a:lnTo>
                    <a:pt x="38" y="25"/>
                  </a:lnTo>
                  <a:lnTo>
                    <a:pt x="38" y="25"/>
                  </a:lnTo>
                  <a:lnTo>
                    <a:pt x="38" y="27"/>
                  </a:lnTo>
                  <a:lnTo>
                    <a:pt x="38" y="30"/>
                  </a:lnTo>
                  <a:lnTo>
                    <a:pt x="41" y="33"/>
                  </a:lnTo>
                  <a:lnTo>
                    <a:pt x="44" y="30"/>
                  </a:lnTo>
                  <a:lnTo>
                    <a:pt x="44" y="30"/>
                  </a:lnTo>
                  <a:lnTo>
                    <a:pt x="46" y="30"/>
                  </a:lnTo>
                  <a:lnTo>
                    <a:pt x="46" y="33"/>
                  </a:lnTo>
                  <a:lnTo>
                    <a:pt x="44" y="35"/>
                  </a:lnTo>
                  <a:lnTo>
                    <a:pt x="46" y="38"/>
                  </a:lnTo>
                  <a:lnTo>
                    <a:pt x="46" y="38"/>
                  </a:lnTo>
                  <a:lnTo>
                    <a:pt x="46" y="38"/>
                  </a:lnTo>
                  <a:lnTo>
                    <a:pt x="44" y="41"/>
                  </a:lnTo>
                  <a:lnTo>
                    <a:pt x="44" y="44"/>
                  </a:lnTo>
                  <a:lnTo>
                    <a:pt x="44" y="46"/>
                  </a:lnTo>
                  <a:lnTo>
                    <a:pt x="44" y="46"/>
                  </a:lnTo>
                  <a:lnTo>
                    <a:pt x="46" y="49"/>
                  </a:lnTo>
                  <a:lnTo>
                    <a:pt x="46" y="52"/>
                  </a:lnTo>
                  <a:lnTo>
                    <a:pt x="44" y="54"/>
                  </a:lnTo>
                  <a:lnTo>
                    <a:pt x="44" y="62"/>
                  </a:lnTo>
                  <a:lnTo>
                    <a:pt x="44" y="62"/>
                  </a:lnTo>
                  <a:lnTo>
                    <a:pt x="41" y="70"/>
                  </a:lnTo>
                  <a:lnTo>
                    <a:pt x="38" y="73"/>
                  </a:lnTo>
                  <a:lnTo>
                    <a:pt x="36" y="73"/>
                  </a:lnTo>
                  <a:lnTo>
                    <a:pt x="33" y="79"/>
                  </a:lnTo>
                  <a:lnTo>
                    <a:pt x="33" y="79"/>
                  </a:lnTo>
                  <a:lnTo>
                    <a:pt x="33" y="84"/>
                  </a:lnTo>
                  <a:lnTo>
                    <a:pt x="27" y="87"/>
                  </a:lnTo>
                  <a:lnTo>
                    <a:pt x="25" y="92"/>
                  </a:lnTo>
                  <a:lnTo>
                    <a:pt x="25" y="92"/>
                  </a:lnTo>
                  <a:lnTo>
                    <a:pt x="19" y="92"/>
                  </a:lnTo>
                  <a:lnTo>
                    <a:pt x="19" y="89"/>
                  </a:lnTo>
                  <a:lnTo>
                    <a:pt x="19" y="89"/>
                  </a:lnTo>
                  <a:lnTo>
                    <a:pt x="17" y="92"/>
                  </a:lnTo>
                  <a:lnTo>
                    <a:pt x="17" y="92"/>
                  </a:lnTo>
                  <a:lnTo>
                    <a:pt x="11" y="97"/>
                  </a:lnTo>
                  <a:lnTo>
                    <a:pt x="9" y="100"/>
                  </a:lnTo>
                  <a:lnTo>
                    <a:pt x="9" y="103"/>
                  </a:lnTo>
                  <a:lnTo>
                    <a:pt x="9" y="103"/>
                  </a:lnTo>
                  <a:lnTo>
                    <a:pt x="14" y="106"/>
                  </a:lnTo>
                  <a:lnTo>
                    <a:pt x="14" y="106"/>
                  </a:lnTo>
                  <a:lnTo>
                    <a:pt x="14" y="108"/>
                  </a:lnTo>
                  <a:lnTo>
                    <a:pt x="14" y="108"/>
                  </a:lnTo>
                  <a:lnTo>
                    <a:pt x="14" y="114"/>
                  </a:lnTo>
                  <a:lnTo>
                    <a:pt x="17" y="116"/>
                  </a:lnTo>
                  <a:lnTo>
                    <a:pt x="25" y="124"/>
                  </a:lnTo>
                  <a:lnTo>
                    <a:pt x="25" y="124"/>
                  </a:lnTo>
                  <a:lnTo>
                    <a:pt x="30" y="127"/>
                  </a:lnTo>
                  <a:lnTo>
                    <a:pt x="30" y="130"/>
                  </a:lnTo>
                  <a:lnTo>
                    <a:pt x="27" y="130"/>
                  </a:lnTo>
                  <a:lnTo>
                    <a:pt x="30" y="133"/>
                  </a:lnTo>
                  <a:lnTo>
                    <a:pt x="30" y="133"/>
                  </a:lnTo>
                  <a:lnTo>
                    <a:pt x="30" y="133"/>
                  </a:lnTo>
                  <a:lnTo>
                    <a:pt x="27" y="135"/>
                  </a:lnTo>
                  <a:lnTo>
                    <a:pt x="27" y="135"/>
                  </a:lnTo>
                  <a:lnTo>
                    <a:pt x="25" y="135"/>
                  </a:lnTo>
                  <a:lnTo>
                    <a:pt x="25" y="135"/>
                  </a:lnTo>
                  <a:lnTo>
                    <a:pt x="25" y="133"/>
                  </a:lnTo>
                  <a:lnTo>
                    <a:pt x="22" y="133"/>
                  </a:lnTo>
                  <a:lnTo>
                    <a:pt x="22" y="133"/>
                  </a:lnTo>
                  <a:lnTo>
                    <a:pt x="17" y="135"/>
                  </a:lnTo>
                  <a:lnTo>
                    <a:pt x="11" y="135"/>
                  </a:lnTo>
                  <a:lnTo>
                    <a:pt x="11" y="135"/>
                  </a:lnTo>
                  <a:lnTo>
                    <a:pt x="9" y="135"/>
                  </a:lnTo>
                  <a:lnTo>
                    <a:pt x="6" y="135"/>
                  </a:lnTo>
                  <a:lnTo>
                    <a:pt x="6" y="135"/>
                  </a:lnTo>
                  <a:lnTo>
                    <a:pt x="3" y="138"/>
                  </a:lnTo>
                  <a:lnTo>
                    <a:pt x="0" y="141"/>
                  </a:lnTo>
                  <a:lnTo>
                    <a:pt x="0" y="141"/>
                  </a:lnTo>
                  <a:lnTo>
                    <a:pt x="6" y="143"/>
                  </a:lnTo>
                  <a:lnTo>
                    <a:pt x="11" y="143"/>
                  </a:lnTo>
                  <a:lnTo>
                    <a:pt x="11" y="143"/>
                  </a:lnTo>
                  <a:lnTo>
                    <a:pt x="9" y="146"/>
                  </a:lnTo>
                  <a:lnTo>
                    <a:pt x="9" y="149"/>
                  </a:lnTo>
                  <a:lnTo>
                    <a:pt x="9" y="149"/>
                  </a:lnTo>
                  <a:lnTo>
                    <a:pt x="11" y="154"/>
                  </a:lnTo>
                  <a:lnTo>
                    <a:pt x="11" y="157"/>
                  </a:lnTo>
                  <a:lnTo>
                    <a:pt x="14" y="157"/>
                  </a:lnTo>
                  <a:lnTo>
                    <a:pt x="14" y="157"/>
                  </a:lnTo>
                  <a:lnTo>
                    <a:pt x="17" y="157"/>
                  </a:lnTo>
                  <a:lnTo>
                    <a:pt x="19" y="157"/>
                  </a:lnTo>
                  <a:lnTo>
                    <a:pt x="19" y="157"/>
                  </a:lnTo>
                  <a:lnTo>
                    <a:pt x="19" y="159"/>
                  </a:lnTo>
                  <a:lnTo>
                    <a:pt x="19" y="162"/>
                  </a:lnTo>
                  <a:lnTo>
                    <a:pt x="19" y="162"/>
                  </a:lnTo>
                  <a:lnTo>
                    <a:pt x="14" y="162"/>
                  </a:lnTo>
                  <a:lnTo>
                    <a:pt x="11" y="162"/>
                  </a:lnTo>
                  <a:lnTo>
                    <a:pt x="11" y="162"/>
                  </a:lnTo>
                  <a:lnTo>
                    <a:pt x="11" y="162"/>
                  </a:lnTo>
                  <a:lnTo>
                    <a:pt x="9" y="162"/>
                  </a:lnTo>
                  <a:lnTo>
                    <a:pt x="9" y="162"/>
                  </a:lnTo>
                  <a:lnTo>
                    <a:pt x="9" y="162"/>
                  </a:lnTo>
                  <a:lnTo>
                    <a:pt x="11" y="165"/>
                  </a:lnTo>
                  <a:lnTo>
                    <a:pt x="11" y="165"/>
                  </a:lnTo>
                  <a:lnTo>
                    <a:pt x="19" y="176"/>
                  </a:lnTo>
                  <a:lnTo>
                    <a:pt x="25" y="181"/>
                  </a:lnTo>
                  <a:lnTo>
                    <a:pt x="30" y="181"/>
                  </a:lnTo>
                  <a:lnTo>
                    <a:pt x="30" y="181"/>
                  </a:lnTo>
                  <a:lnTo>
                    <a:pt x="30" y="181"/>
                  </a:lnTo>
                  <a:lnTo>
                    <a:pt x="36" y="178"/>
                  </a:lnTo>
                  <a:lnTo>
                    <a:pt x="36" y="178"/>
                  </a:lnTo>
                  <a:lnTo>
                    <a:pt x="38" y="176"/>
                  </a:lnTo>
                  <a:lnTo>
                    <a:pt x="38" y="170"/>
                  </a:lnTo>
                  <a:lnTo>
                    <a:pt x="38" y="170"/>
                  </a:lnTo>
                  <a:lnTo>
                    <a:pt x="38" y="165"/>
                  </a:lnTo>
                  <a:lnTo>
                    <a:pt x="41" y="162"/>
                  </a:lnTo>
                  <a:lnTo>
                    <a:pt x="41" y="162"/>
                  </a:lnTo>
                  <a:lnTo>
                    <a:pt x="41" y="165"/>
                  </a:lnTo>
                  <a:lnTo>
                    <a:pt x="46" y="165"/>
                  </a:lnTo>
                  <a:lnTo>
                    <a:pt x="46" y="165"/>
                  </a:lnTo>
                  <a:lnTo>
                    <a:pt x="44" y="168"/>
                  </a:lnTo>
                  <a:lnTo>
                    <a:pt x="41" y="170"/>
                  </a:lnTo>
                  <a:lnTo>
                    <a:pt x="41" y="170"/>
                  </a:lnTo>
                  <a:lnTo>
                    <a:pt x="44" y="173"/>
                  </a:lnTo>
                  <a:lnTo>
                    <a:pt x="44" y="173"/>
                  </a:lnTo>
                  <a:lnTo>
                    <a:pt x="44" y="173"/>
                  </a:lnTo>
                  <a:lnTo>
                    <a:pt x="44" y="176"/>
                  </a:lnTo>
                  <a:lnTo>
                    <a:pt x="44" y="176"/>
                  </a:lnTo>
                  <a:lnTo>
                    <a:pt x="46" y="176"/>
                  </a:lnTo>
                  <a:lnTo>
                    <a:pt x="46" y="176"/>
                  </a:lnTo>
                  <a:lnTo>
                    <a:pt x="46" y="181"/>
                  </a:lnTo>
                  <a:lnTo>
                    <a:pt x="49" y="186"/>
                  </a:lnTo>
                  <a:lnTo>
                    <a:pt x="49" y="186"/>
                  </a:lnTo>
                  <a:lnTo>
                    <a:pt x="46" y="192"/>
                  </a:lnTo>
                  <a:lnTo>
                    <a:pt x="46" y="195"/>
                  </a:lnTo>
                  <a:lnTo>
                    <a:pt x="46" y="195"/>
                  </a:lnTo>
                  <a:lnTo>
                    <a:pt x="46" y="197"/>
                  </a:lnTo>
                  <a:lnTo>
                    <a:pt x="49" y="200"/>
                  </a:lnTo>
                  <a:lnTo>
                    <a:pt x="49" y="200"/>
                  </a:lnTo>
                  <a:lnTo>
                    <a:pt x="49" y="200"/>
                  </a:lnTo>
                  <a:lnTo>
                    <a:pt x="49" y="197"/>
                  </a:lnTo>
                  <a:lnTo>
                    <a:pt x="49" y="200"/>
                  </a:lnTo>
                  <a:lnTo>
                    <a:pt x="49" y="203"/>
                  </a:lnTo>
                  <a:lnTo>
                    <a:pt x="49" y="208"/>
                  </a:lnTo>
                  <a:lnTo>
                    <a:pt x="49" y="208"/>
                  </a:lnTo>
                  <a:lnTo>
                    <a:pt x="54" y="224"/>
                  </a:lnTo>
                  <a:lnTo>
                    <a:pt x="57" y="235"/>
                  </a:lnTo>
                  <a:lnTo>
                    <a:pt x="60" y="243"/>
                  </a:lnTo>
                  <a:lnTo>
                    <a:pt x="60" y="243"/>
                  </a:lnTo>
                  <a:lnTo>
                    <a:pt x="65" y="248"/>
                  </a:lnTo>
                  <a:lnTo>
                    <a:pt x="65" y="254"/>
                  </a:lnTo>
                  <a:lnTo>
                    <a:pt x="68" y="262"/>
                  </a:lnTo>
                  <a:lnTo>
                    <a:pt x="71" y="267"/>
                  </a:lnTo>
                  <a:lnTo>
                    <a:pt x="71" y="267"/>
                  </a:lnTo>
                  <a:lnTo>
                    <a:pt x="71" y="267"/>
                  </a:lnTo>
                  <a:lnTo>
                    <a:pt x="71" y="267"/>
                  </a:lnTo>
                  <a:lnTo>
                    <a:pt x="73" y="275"/>
                  </a:lnTo>
                  <a:lnTo>
                    <a:pt x="73" y="275"/>
                  </a:lnTo>
                  <a:lnTo>
                    <a:pt x="81" y="292"/>
                  </a:lnTo>
                  <a:lnTo>
                    <a:pt x="84" y="300"/>
                  </a:lnTo>
                  <a:lnTo>
                    <a:pt x="87" y="308"/>
                  </a:lnTo>
                  <a:lnTo>
                    <a:pt x="87" y="308"/>
                  </a:lnTo>
                  <a:lnTo>
                    <a:pt x="87" y="308"/>
                  </a:lnTo>
                  <a:lnTo>
                    <a:pt x="90" y="316"/>
                  </a:lnTo>
                  <a:lnTo>
                    <a:pt x="90" y="316"/>
                  </a:lnTo>
                  <a:lnTo>
                    <a:pt x="92" y="321"/>
                  </a:lnTo>
                  <a:lnTo>
                    <a:pt x="95" y="327"/>
                  </a:lnTo>
                  <a:lnTo>
                    <a:pt x="95" y="327"/>
                  </a:lnTo>
                  <a:lnTo>
                    <a:pt x="98" y="332"/>
                  </a:lnTo>
                  <a:lnTo>
                    <a:pt x="103" y="335"/>
                  </a:lnTo>
                  <a:lnTo>
                    <a:pt x="103" y="335"/>
                  </a:lnTo>
                  <a:lnTo>
                    <a:pt x="106" y="337"/>
                  </a:lnTo>
                  <a:lnTo>
                    <a:pt x="106" y="335"/>
                  </a:lnTo>
                  <a:lnTo>
                    <a:pt x="108" y="332"/>
                  </a:lnTo>
                  <a:lnTo>
                    <a:pt x="108" y="332"/>
                  </a:lnTo>
                  <a:lnTo>
                    <a:pt x="111" y="332"/>
                  </a:lnTo>
                  <a:lnTo>
                    <a:pt x="114" y="329"/>
                  </a:lnTo>
                  <a:lnTo>
                    <a:pt x="114" y="327"/>
                  </a:lnTo>
                  <a:lnTo>
                    <a:pt x="119" y="321"/>
                  </a:lnTo>
                  <a:lnTo>
                    <a:pt x="119" y="321"/>
                  </a:lnTo>
                  <a:lnTo>
                    <a:pt x="116" y="321"/>
                  </a:lnTo>
                  <a:lnTo>
                    <a:pt x="114" y="319"/>
                  </a:lnTo>
                  <a:lnTo>
                    <a:pt x="116" y="316"/>
                  </a:lnTo>
                  <a:lnTo>
                    <a:pt x="116" y="316"/>
                  </a:lnTo>
                  <a:lnTo>
                    <a:pt x="116" y="313"/>
                  </a:lnTo>
                  <a:lnTo>
                    <a:pt x="116" y="310"/>
                  </a:lnTo>
                  <a:lnTo>
                    <a:pt x="116" y="308"/>
                  </a:lnTo>
                  <a:lnTo>
                    <a:pt x="119" y="308"/>
                  </a:lnTo>
                  <a:lnTo>
                    <a:pt x="119" y="308"/>
                  </a:lnTo>
                  <a:lnTo>
                    <a:pt x="122" y="308"/>
                  </a:lnTo>
                  <a:lnTo>
                    <a:pt x="122" y="308"/>
                  </a:lnTo>
                  <a:lnTo>
                    <a:pt x="122" y="300"/>
                  </a:lnTo>
                  <a:lnTo>
                    <a:pt x="122" y="300"/>
                  </a:lnTo>
                  <a:lnTo>
                    <a:pt x="122" y="294"/>
                  </a:lnTo>
                  <a:lnTo>
                    <a:pt x="122" y="289"/>
                  </a:lnTo>
                  <a:lnTo>
                    <a:pt x="122" y="289"/>
                  </a:lnTo>
                  <a:lnTo>
                    <a:pt x="125" y="284"/>
                  </a:lnTo>
                  <a:lnTo>
                    <a:pt x="125" y="275"/>
                  </a:lnTo>
                  <a:lnTo>
                    <a:pt x="125" y="275"/>
                  </a:lnTo>
                  <a:lnTo>
                    <a:pt x="127" y="270"/>
                  </a:lnTo>
                  <a:lnTo>
                    <a:pt x="125" y="267"/>
                  </a:lnTo>
                  <a:lnTo>
                    <a:pt x="125" y="267"/>
                  </a:lnTo>
                  <a:lnTo>
                    <a:pt x="122" y="265"/>
                  </a:lnTo>
                  <a:lnTo>
                    <a:pt x="122" y="262"/>
                  </a:lnTo>
                  <a:lnTo>
                    <a:pt x="125" y="259"/>
                  </a:lnTo>
                  <a:lnTo>
                    <a:pt x="122" y="254"/>
                  </a:lnTo>
                  <a:lnTo>
                    <a:pt x="122" y="254"/>
                  </a:lnTo>
                  <a:lnTo>
                    <a:pt x="122" y="246"/>
                  </a:lnTo>
                  <a:lnTo>
                    <a:pt x="122" y="240"/>
                  </a:lnTo>
                  <a:lnTo>
                    <a:pt x="125" y="238"/>
                  </a:lnTo>
                  <a:lnTo>
                    <a:pt x="127" y="238"/>
                  </a:lnTo>
                  <a:lnTo>
                    <a:pt x="127" y="238"/>
                  </a:lnTo>
                  <a:lnTo>
                    <a:pt x="130" y="238"/>
                  </a:lnTo>
                  <a:lnTo>
                    <a:pt x="130" y="238"/>
                  </a:lnTo>
                  <a:lnTo>
                    <a:pt x="133" y="232"/>
                  </a:lnTo>
                  <a:lnTo>
                    <a:pt x="133" y="232"/>
                  </a:lnTo>
                  <a:lnTo>
                    <a:pt x="133" y="232"/>
                  </a:lnTo>
                  <a:lnTo>
                    <a:pt x="135" y="230"/>
                  </a:lnTo>
                  <a:lnTo>
                    <a:pt x="135" y="230"/>
                  </a:lnTo>
                  <a:lnTo>
                    <a:pt x="141" y="227"/>
                  </a:lnTo>
                  <a:lnTo>
                    <a:pt x="141" y="224"/>
                  </a:lnTo>
                  <a:lnTo>
                    <a:pt x="141" y="224"/>
                  </a:lnTo>
                  <a:lnTo>
                    <a:pt x="141" y="221"/>
                  </a:lnTo>
                  <a:lnTo>
                    <a:pt x="141" y="221"/>
                  </a:lnTo>
                  <a:lnTo>
                    <a:pt x="141" y="221"/>
                  </a:lnTo>
                  <a:lnTo>
                    <a:pt x="143" y="219"/>
                  </a:lnTo>
                  <a:lnTo>
                    <a:pt x="143" y="219"/>
                  </a:lnTo>
                  <a:lnTo>
                    <a:pt x="146" y="216"/>
                  </a:lnTo>
                  <a:lnTo>
                    <a:pt x="149" y="213"/>
                  </a:lnTo>
                  <a:lnTo>
                    <a:pt x="152" y="208"/>
                  </a:lnTo>
                  <a:lnTo>
                    <a:pt x="152" y="208"/>
                  </a:lnTo>
                  <a:lnTo>
                    <a:pt x="157" y="203"/>
                  </a:lnTo>
                  <a:lnTo>
                    <a:pt x="157" y="197"/>
                  </a:lnTo>
                  <a:lnTo>
                    <a:pt x="160" y="195"/>
                  </a:lnTo>
                  <a:lnTo>
                    <a:pt x="165" y="189"/>
                  </a:lnTo>
                  <a:lnTo>
                    <a:pt x="165" y="189"/>
                  </a:lnTo>
                  <a:lnTo>
                    <a:pt x="162" y="189"/>
                  </a:lnTo>
                  <a:lnTo>
                    <a:pt x="162" y="189"/>
                  </a:lnTo>
                  <a:lnTo>
                    <a:pt x="165" y="189"/>
                  </a:lnTo>
                  <a:lnTo>
                    <a:pt x="165" y="189"/>
                  </a:lnTo>
                  <a:lnTo>
                    <a:pt x="165" y="189"/>
                  </a:lnTo>
                  <a:lnTo>
                    <a:pt x="170" y="186"/>
                  </a:lnTo>
                  <a:lnTo>
                    <a:pt x="170" y="184"/>
                  </a:lnTo>
                  <a:lnTo>
                    <a:pt x="173" y="178"/>
                  </a:lnTo>
                  <a:lnTo>
                    <a:pt x="173" y="178"/>
                  </a:lnTo>
                  <a:lnTo>
                    <a:pt x="173" y="176"/>
                  </a:lnTo>
                  <a:lnTo>
                    <a:pt x="173" y="173"/>
                  </a:lnTo>
                  <a:lnTo>
                    <a:pt x="170" y="170"/>
                  </a:lnTo>
                  <a:lnTo>
                    <a:pt x="173" y="168"/>
                  </a:lnTo>
                  <a:lnTo>
                    <a:pt x="173" y="168"/>
                  </a:lnTo>
                  <a:lnTo>
                    <a:pt x="176" y="168"/>
                  </a:lnTo>
                  <a:lnTo>
                    <a:pt x="179" y="165"/>
                  </a:lnTo>
                  <a:lnTo>
                    <a:pt x="179" y="165"/>
                  </a:lnTo>
                  <a:lnTo>
                    <a:pt x="181" y="165"/>
                  </a:lnTo>
                  <a:lnTo>
                    <a:pt x="181" y="162"/>
                  </a:lnTo>
                  <a:lnTo>
                    <a:pt x="181" y="159"/>
                  </a:lnTo>
                  <a:lnTo>
                    <a:pt x="181" y="159"/>
                  </a:lnTo>
                  <a:lnTo>
                    <a:pt x="181" y="159"/>
                  </a:lnTo>
                  <a:lnTo>
                    <a:pt x="181" y="165"/>
                  </a:lnTo>
                  <a:lnTo>
                    <a:pt x="184" y="168"/>
                  </a:lnTo>
                  <a:lnTo>
                    <a:pt x="184" y="168"/>
                  </a:lnTo>
                  <a:lnTo>
                    <a:pt x="184" y="165"/>
                  </a:lnTo>
                  <a:lnTo>
                    <a:pt x="187" y="162"/>
                  </a:lnTo>
                  <a:lnTo>
                    <a:pt x="187" y="162"/>
                  </a:lnTo>
                  <a:lnTo>
                    <a:pt x="187" y="165"/>
                  </a:lnTo>
                  <a:lnTo>
                    <a:pt x="189" y="165"/>
                  </a:lnTo>
                  <a:lnTo>
                    <a:pt x="189" y="165"/>
                  </a:lnTo>
                  <a:lnTo>
                    <a:pt x="187" y="157"/>
                  </a:lnTo>
                  <a:lnTo>
                    <a:pt x="187" y="151"/>
                  </a:lnTo>
                  <a:lnTo>
                    <a:pt x="184" y="151"/>
                  </a:lnTo>
                  <a:lnTo>
                    <a:pt x="184" y="149"/>
                  </a:lnTo>
                  <a:lnTo>
                    <a:pt x="184" y="149"/>
                  </a:lnTo>
                  <a:lnTo>
                    <a:pt x="187" y="146"/>
                  </a:lnTo>
                  <a:lnTo>
                    <a:pt x="184" y="141"/>
                  </a:lnTo>
                  <a:lnTo>
                    <a:pt x="184" y="141"/>
                  </a:lnTo>
                  <a:lnTo>
                    <a:pt x="184" y="138"/>
                  </a:lnTo>
                  <a:lnTo>
                    <a:pt x="181" y="135"/>
                  </a:lnTo>
                  <a:lnTo>
                    <a:pt x="176" y="133"/>
                  </a:lnTo>
                  <a:lnTo>
                    <a:pt x="176" y="130"/>
                  </a:lnTo>
                  <a:lnTo>
                    <a:pt x="176" y="130"/>
                  </a:lnTo>
                  <a:lnTo>
                    <a:pt x="179" y="124"/>
                  </a:lnTo>
                  <a:lnTo>
                    <a:pt x="181" y="124"/>
                  </a:lnTo>
                  <a:lnTo>
                    <a:pt x="181" y="124"/>
                  </a:lnTo>
                  <a:lnTo>
                    <a:pt x="179" y="122"/>
                  </a:lnTo>
                  <a:lnTo>
                    <a:pt x="173" y="119"/>
                  </a:lnTo>
                  <a:lnTo>
                    <a:pt x="168" y="114"/>
                  </a:lnTo>
                  <a:lnTo>
                    <a:pt x="168" y="114"/>
                  </a:lnTo>
                  <a:lnTo>
                    <a:pt x="170" y="114"/>
                  </a:lnTo>
                  <a:lnTo>
                    <a:pt x="173" y="108"/>
                  </a:lnTo>
                  <a:lnTo>
                    <a:pt x="173" y="108"/>
                  </a:lnTo>
                  <a:lnTo>
                    <a:pt x="176" y="103"/>
                  </a:lnTo>
                  <a:lnTo>
                    <a:pt x="176" y="103"/>
                  </a:lnTo>
                  <a:lnTo>
                    <a:pt x="176" y="103"/>
                  </a:lnTo>
                  <a:lnTo>
                    <a:pt x="176" y="103"/>
                  </a:lnTo>
                  <a:lnTo>
                    <a:pt x="179" y="111"/>
                  </a:lnTo>
                  <a:lnTo>
                    <a:pt x="181" y="111"/>
                  </a:lnTo>
                  <a:lnTo>
                    <a:pt x="181" y="108"/>
                  </a:lnTo>
                  <a:lnTo>
                    <a:pt x="181" y="108"/>
                  </a:lnTo>
                  <a:lnTo>
                    <a:pt x="181" y="108"/>
                  </a:lnTo>
                  <a:lnTo>
                    <a:pt x="181" y="114"/>
                  </a:lnTo>
                  <a:lnTo>
                    <a:pt x="184" y="114"/>
                  </a:lnTo>
                  <a:lnTo>
                    <a:pt x="184" y="114"/>
                  </a:lnTo>
                  <a:lnTo>
                    <a:pt x="184" y="114"/>
                  </a:lnTo>
                  <a:lnTo>
                    <a:pt x="187" y="111"/>
                  </a:lnTo>
                  <a:lnTo>
                    <a:pt x="187" y="116"/>
                  </a:lnTo>
                  <a:lnTo>
                    <a:pt x="189" y="119"/>
                  </a:lnTo>
                  <a:lnTo>
                    <a:pt x="195" y="124"/>
                  </a:lnTo>
                  <a:lnTo>
                    <a:pt x="195" y="124"/>
                  </a:lnTo>
                  <a:lnTo>
                    <a:pt x="200" y="127"/>
                  </a:lnTo>
                  <a:lnTo>
                    <a:pt x="208" y="124"/>
                  </a:lnTo>
                  <a:lnTo>
                    <a:pt x="214" y="124"/>
                  </a:lnTo>
                  <a:lnTo>
                    <a:pt x="216" y="127"/>
                  </a:lnTo>
                  <a:lnTo>
                    <a:pt x="216" y="127"/>
                  </a:lnTo>
                  <a:lnTo>
                    <a:pt x="216" y="130"/>
                  </a:lnTo>
                  <a:lnTo>
                    <a:pt x="214" y="133"/>
                  </a:lnTo>
                  <a:lnTo>
                    <a:pt x="214" y="135"/>
                  </a:lnTo>
                  <a:lnTo>
                    <a:pt x="214" y="135"/>
                  </a:lnTo>
                  <a:lnTo>
                    <a:pt x="214" y="135"/>
                  </a:lnTo>
                  <a:lnTo>
                    <a:pt x="208" y="135"/>
                  </a:lnTo>
                  <a:lnTo>
                    <a:pt x="205" y="138"/>
                  </a:lnTo>
                  <a:lnTo>
                    <a:pt x="203" y="143"/>
                  </a:lnTo>
                  <a:lnTo>
                    <a:pt x="203" y="143"/>
                  </a:lnTo>
                  <a:lnTo>
                    <a:pt x="205" y="146"/>
                  </a:lnTo>
                  <a:lnTo>
                    <a:pt x="205" y="146"/>
                  </a:lnTo>
                  <a:lnTo>
                    <a:pt x="205" y="146"/>
                  </a:lnTo>
                  <a:lnTo>
                    <a:pt x="208" y="146"/>
                  </a:lnTo>
                  <a:lnTo>
                    <a:pt x="208" y="146"/>
                  </a:lnTo>
                  <a:lnTo>
                    <a:pt x="208" y="146"/>
                  </a:lnTo>
                  <a:lnTo>
                    <a:pt x="211" y="146"/>
                  </a:lnTo>
                  <a:lnTo>
                    <a:pt x="211" y="146"/>
                  </a:lnTo>
                  <a:lnTo>
                    <a:pt x="211" y="143"/>
                  </a:lnTo>
                  <a:lnTo>
                    <a:pt x="214" y="146"/>
                  </a:lnTo>
                  <a:lnTo>
                    <a:pt x="214" y="146"/>
                  </a:lnTo>
                  <a:lnTo>
                    <a:pt x="219" y="157"/>
                  </a:lnTo>
                  <a:lnTo>
                    <a:pt x="219" y="162"/>
                  </a:lnTo>
                  <a:lnTo>
                    <a:pt x="222" y="165"/>
                  </a:lnTo>
                  <a:lnTo>
                    <a:pt x="222" y="165"/>
                  </a:lnTo>
                  <a:lnTo>
                    <a:pt x="224" y="165"/>
                  </a:lnTo>
                  <a:lnTo>
                    <a:pt x="227" y="165"/>
                  </a:lnTo>
                  <a:lnTo>
                    <a:pt x="227" y="154"/>
                  </a:lnTo>
                  <a:lnTo>
                    <a:pt x="227" y="154"/>
                  </a:lnTo>
                  <a:lnTo>
                    <a:pt x="227" y="149"/>
                  </a:lnTo>
                  <a:lnTo>
                    <a:pt x="230" y="149"/>
                  </a:lnTo>
                  <a:lnTo>
                    <a:pt x="232" y="149"/>
                  </a:lnTo>
                  <a:lnTo>
                    <a:pt x="232" y="146"/>
                  </a:lnTo>
                  <a:lnTo>
                    <a:pt x="232" y="146"/>
                  </a:lnTo>
                  <a:lnTo>
                    <a:pt x="232" y="135"/>
                  </a:lnTo>
                  <a:lnTo>
                    <a:pt x="232" y="133"/>
                  </a:lnTo>
                  <a:lnTo>
                    <a:pt x="230" y="127"/>
                  </a:lnTo>
                  <a:lnTo>
                    <a:pt x="230" y="127"/>
                  </a:lnTo>
                  <a:lnTo>
                    <a:pt x="230" y="122"/>
                  </a:lnTo>
                  <a:lnTo>
                    <a:pt x="230" y="122"/>
                  </a:lnTo>
                  <a:lnTo>
                    <a:pt x="232" y="119"/>
                  </a:lnTo>
                  <a:lnTo>
                    <a:pt x="232" y="116"/>
                  </a:lnTo>
                  <a:lnTo>
                    <a:pt x="232" y="116"/>
                  </a:lnTo>
                  <a:lnTo>
                    <a:pt x="232" y="114"/>
                  </a:lnTo>
                  <a:lnTo>
                    <a:pt x="235" y="108"/>
                  </a:lnTo>
                  <a:lnTo>
                    <a:pt x="246" y="97"/>
                  </a:lnTo>
                  <a:lnTo>
                    <a:pt x="246" y="97"/>
                  </a:lnTo>
                  <a:lnTo>
                    <a:pt x="249" y="95"/>
                  </a:lnTo>
                  <a:lnTo>
                    <a:pt x="251" y="95"/>
                  </a:lnTo>
                  <a:lnTo>
                    <a:pt x="254" y="95"/>
                  </a:lnTo>
                  <a:lnTo>
                    <a:pt x="251" y="92"/>
                  </a:lnTo>
                  <a:lnTo>
                    <a:pt x="251" y="92"/>
                  </a:lnTo>
                  <a:lnTo>
                    <a:pt x="251" y="89"/>
                  </a:lnTo>
                  <a:lnTo>
                    <a:pt x="251" y="89"/>
                  </a:lnTo>
                  <a:lnTo>
                    <a:pt x="251" y="87"/>
                  </a:lnTo>
                  <a:lnTo>
                    <a:pt x="249" y="81"/>
                  </a:lnTo>
                  <a:lnTo>
                    <a:pt x="249" y="81"/>
                  </a:lnTo>
                  <a:lnTo>
                    <a:pt x="246" y="84"/>
                  </a:lnTo>
                  <a:lnTo>
                    <a:pt x="243" y="81"/>
                  </a:lnTo>
                  <a:lnTo>
                    <a:pt x="243" y="81"/>
                  </a:lnTo>
                  <a:lnTo>
                    <a:pt x="238" y="81"/>
                  </a:lnTo>
                  <a:lnTo>
                    <a:pt x="241" y="79"/>
                  </a:lnTo>
                  <a:lnTo>
                    <a:pt x="241" y="79"/>
                  </a:lnTo>
                  <a:lnTo>
                    <a:pt x="238" y="79"/>
                  </a:lnTo>
                  <a:lnTo>
                    <a:pt x="238" y="76"/>
                  </a:lnTo>
                  <a:lnTo>
                    <a:pt x="238" y="76"/>
                  </a:lnTo>
                  <a:lnTo>
                    <a:pt x="232" y="76"/>
                  </a:lnTo>
                  <a:lnTo>
                    <a:pt x="232" y="76"/>
                  </a:lnTo>
                  <a:lnTo>
                    <a:pt x="227" y="79"/>
                  </a:lnTo>
                  <a:lnTo>
                    <a:pt x="224" y="76"/>
                  </a:lnTo>
                  <a:lnTo>
                    <a:pt x="222" y="76"/>
                  </a:lnTo>
                  <a:lnTo>
                    <a:pt x="219" y="76"/>
                  </a:lnTo>
                  <a:lnTo>
                    <a:pt x="219" y="76"/>
                  </a:lnTo>
                  <a:lnTo>
                    <a:pt x="216" y="79"/>
                  </a:lnTo>
                  <a:lnTo>
                    <a:pt x="211" y="84"/>
                  </a:lnTo>
                  <a:lnTo>
                    <a:pt x="211" y="84"/>
                  </a:lnTo>
                  <a:lnTo>
                    <a:pt x="200" y="89"/>
                  </a:lnTo>
                  <a:lnTo>
                    <a:pt x="200" y="89"/>
                  </a:lnTo>
                  <a:lnTo>
                    <a:pt x="200" y="92"/>
                  </a:lnTo>
                  <a:lnTo>
                    <a:pt x="205" y="92"/>
                  </a:lnTo>
                  <a:lnTo>
                    <a:pt x="205" y="92"/>
                  </a:lnTo>
                  <a:lnTo>
                    <a:pt x="205" y="92"/>
                  </a:lnTo>
                  <a:lnTo>
                    <a:pt x="208" y="95"/>
                  </a:lnTo>
                  <a:lnTo>
                    <a:pt x="208" y="97"/>
                  </a:lnTo>
                  <a:lnTo>
                    <a:pt x="208" y="97"/>
                  </a:lnTo>
                  <a:lnTo>
                    <a:pt x="205" y="100"/>
                  </a:lnTo>
                  <a:lnTo>
                    <a:pt x="203" y="100"/>
                  </a:lnTo>
                  <a:lnTo>
                    <a:pt x="195" y="100"/>
                  </a:lnTo>
                  <a:lnTo>
                    <a:pt x="195" y="100"/>
                  </a:lnTo>
                  <a:lnTo>
                    <a:pt x="192" y="100"/>
                  </a:lnTo>
                  <a:lnTo>
                    <a:pt x="189" y="97"/>
                  </a:lnTo>
                  <a:lnTo>
                    <a:pt x="189" y="97"/>
                  </a:lnTo>
                  <a:lnTo>
                    <a:pt x="184" y="97"/>
                  </a:lnTo>
                  <a:lnTo>
                    <a:pt x="181" y="97"/>
                  </a:lnTo>
                  <a:lnTo>
                    <a:pt x="179" y="95"/>
                  </a:lnTo>
                  <a:lnTo>
                    <a:pt x="179" y="95"/>
                  </a:lnTo>
                  <a:lnTo>
                    <a:pt x="179" y="87"/>
                  </a:lnTo>
                  <a:lnTo>
                    <a:pt x="176" y="87"/>
                  </a:lnTo>
                  <a:lnTo>
                    <a:pt x="176" y="87"/>
                  </a:lnTo>
                  <a:lnTo>
                    <a:pt x="173" y="87"/>
                  </a:lnTo>
                  <a:lnTo>
                    <a:pt x="173" y="92"/>
                  </a:lnTo>
                  <a:lnTo>
                    <a:pt x="173" y="92"/>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8" name="Freeform 121"/>
            <p:cNvSpPr>
              <a:spLocks/>
            </p:cNvSpPr>
            <p:nvPr/>
          </p:nvSpPr>
          <p:spPr bwMode="auto">
            <a:xfrm>
              <a:off x="3192464" y="3751263"/>
              <a:ext cx="396875" cy="161925"/>
            </a:xfrm>
            <a:custGeom>
              <a:avLst/>
              <a:gdLst>
                <a:gd name="T0" fmla="*/ 2 w 250"/>
                <a:gd name="T1" fmla="*/ 29 h 102"/>
                <a:gd name="T2" fmla="*/ 8 w 250"/>
                <a:gd name="T3" fmla="*/ 24 h 102"/>
                <a:gd name="T4" fmla="*/ 10 w 250"/>
                <a:gd name="T5" fmla="*/ 24 h 102"/>
                <a:gd name="T6" fmla="*/ 16 w 250"/>
                <a:gd name="T7" fmla="*/ 21 h 102"/>
                <a:gd name="T8" fmla="*/ 24 w 250"/>
                <a:gd name="T9" fmla="*/ 16 h 102"/>
                <a:gd name="T10" fmla="*/ 29 w 250"/>
                <a:gd name="T11" fmla="*/ 16 h 102"/>
                <a:gd name="T12" fmla="*/ 35 w 250"/>
                <a:gd name="T13" fmla="*/ 16 h 102"/>
                <a:gd name="T14" fmla="*/ 43 w 250"/>
                <a:gd name="T15" fmla="*/ 21 h 102"/>
                <a:gd name="T16" fmla="*/ 48 w 250"/>
                <a:gd name="T17" fmla="*/ 24 h 102"/>
                <a:gd name="T18" fmla="*/ 59 w 250"/>
                <a:gd name="T19" fmla="*/ 26 h 102"/>
                <a:gd name="T20" fmla="*/ 70 w 250"/>
                <a:gd name="T21" fmla="*/ 24 h 102"/>
                <a:gd name="T22" fmla="*/ 70 w 250"/>
                <a:gd name="T23" fmla="*/ 18 h 102"/>
                <a:gd name="T24" fmla="*/ 67 w 250"/>
                <a:gd name="T25" fmla="*/ 8 h 102"/>
                <a:gd name="T26" fmla="*/ 67 w 250"/>
                <a:gd name="T27" fmla="*/ 0 h 102"/>
                <a:gd name="T28" fmla="*/ 86 w 250"/>
                <a:gd name="T29" fmla="*/ 8 h 102"/>
                <a:gd name="T30" fmla="*/ 102 w 250"/>
                <a:gd name="T31" fmla="*/ 24 h 102"/>
                <a:gd name="T32" fmla="*/ 126 w 250"/>
                <a:gd name="T33" fmla="*/ 21 h 102"/>
                <a:gd name="T34" fmla="*/ 140 w 250"/>
                <a:gd name="T35" fmla="*/ 29 h 102"/>
                <a:gd name="T36" fmla="*/ 169 w 250"/>
                <a:gd name="T37" fmla="*/ 26 h 102"/>
                <a:gd name="T38" fmla="*/ 202 w 250"/>
                <a:gd name="T39" fmla="*/ 24 h 102"/>
                <a:gd name="T40" fmla="*/ 199 w 250"/>
                <a:gd name="T41" fmla="*/ 35 h 102"/>
                <a:gd name="T42" fmla="*/ 194 w 250"/>
                <a:gd name="T43" fmla="*/ 43 h 102"/>
                <a:gd name="T44" fmla="*/ 215 w 250"/>
                <a:gd name="T45" fmla="*/ 40 h 102"/>
                <a:gd name="T46" fmla="*/ 226 w 250"/>
                <a:gd name="T47" fmla="*/ 40 h 102"/>
                <a:gd name="T48" fmla="*/ 248 w 250"/>
                <a:gd name="T49" fmla="*/ 43 h 102"/>
                <a:gd name="T50" fmla="*/ 248 w 250"/>
                <a:gd name="T51" fmla="*/ 53 h 102"/>
                <a:gd name="T52" fmla="*/ 240 w 250"/>
                <a:gd name="T53" fmla="*/ 56 h 102"/>
                <a:gd name="T54" fmla="*/ 229 w 250"/>
                <a:gd name="T55" fmla="*/ 64 h 102"/>
                <a:gd name="T56" fmla="*/ 221 w 250"/>
                <a:gd name="T57" fmla="*/ 67 h 102"/>
                <a:gd name="T58" fmla="*/ 210 w 250"/>
                <a:gd name="T59" fmla="*/ 72 h 102"/>
                <a:gd name="T60" fmla="*/ 215 w 250"/>
                <a:gd name="T61" fmla="*/ 78 h 102"/>
                <a:gd name="T62" fmla="*/ 213 w 250"/>
                <a:gd name="T63" fmla="*/ 91 h 102"/>
                <a:gd name="T64" fmla="*/ 207 w 250"/>
                <a:gd name="T65" fmla="*/ 97 h 102"/>
                <a:gd name="T66" fmla="*/ 180 w 250"/>
                <a:gd name="T67" fmla="*/ 102 h 102"/>
                <a:gd name="T68" fmla="*/ 148 w 250"/>
                <a:gd name="T69" fmla="*/ 99 h 102"/>
                <a:gd name="T70" fmla="*/ 137 w 250"/>
                <a:gd name="T71" fmla="*/ 94 h 102"/>
                <a:gd name="T72" fmla="*/ 118 w 250"/>
                <a:gd name="T73" fmla="*/ 94 h 102"/>
                <a:gd name="T74" fmla="*/ 102 w 250"/>
                <a:gd name="T75" fmla="*/ 91 h 102"/>
                <a:gd name="T76" fmla="*/ 94 w 250"/>
                <a:gd name="T77" fmla="*/ 97 h 102"/>
                <a:gd name="T78" fmla="*/ 91 w 250"/>
                <a:gd name="T79" fmla="*/ 86 h 102"/>
                <a:gd name="T80" fmla="*/ 86 w 250"/>
                <a:gd name="T81" fmla="*/ 80 h 102"/>
                <a:gd name="T82" fmla="*/ 86 w 250"/>
                <a:gd name="T83" fmla="*/ 75 h 102"/>
                <a:gd name="T84" fmla="*/ 75 w 250"/>
                <a:gd name="T85" fmla="*/ 78 h 102"/>
                <a:gd name="T86" fmla="*/ 56 w 250"/>
                <a:gd name="T87" fmla="*/ 72 h 102"/>
                <a:gd name="T88" fmla="*/ 40 w 250"/>
                <a:gd name="T89" fmla="*/ 72 h 102"/>
                <a:gd name="T90" fmla="*/ 40 w 250"/>
                <a:gd name="T91" fmla="*/ 64 h 102"/>
                <a:gd name="T92" fmla="*/ 37 w 250"/>
                <a:gd name="T93" fmla="*/ 59 h 102"/>
                <a:gd name="T94" fmla="*/ 26 w 250"/>
                <a:gd name="T95" fmla="*/ 45 h 102"/>
                <a:gd name="T96" fmla="*/ 24 w 250"/>
                <a:gd name="T97" fmla="*/ 43 h 102"/>
                <a:gd name="T98" fmla="*/ 13 w 250"/>
                <a:gd name="T99" fmla="*/ 43 h 102"/>
                <a:gd name="T100" fmla="*/ 5 w 250"/>
                <a:gd name="T101" fmla="*/ 3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102">
                  <a:moveTo>
                    <a:pt x="0" y="35"/>
                  </a:moveTo>
                  <a:lnTo>
                    <a:pt x="0" y="35"/>
                  </a:lnTo>
                  <a:lnTo>
                    <a:pt x="2" y="32"/>
                  </a:lnTo>
                  <a:lnTo>
                    <a:pt x="2" y="29"/>
                  </a:lnTo>
                  <a:lnTo>
                    <a:pt x="5" y="29"/>
                  </a:lnTo>
                  <a:lnTo>
                    <a:pt x="5" y="29"/>
                  </a:lnTo>
                  <a:lnTo>
                    <a:pt x="8" y="26"/>
                  </a:lnTo>
                  <a:lnTo>
                    <a:pt x="8" y="24"/>
                  </a:lnTo>
                  <a:lnTo>
                    <a:pt x="10" y="26"/>
                  </a:lnTo>
                  <a:lnTo>
                    <a:pt x="10" y="26"/>
                  </a:lnTo>
                  <a:lnTo>
                    <a:pt x="10" y="26"/>
                  </a:lnTo>
                  <a:lnTo>
                    <a:pt x="10" y="24"/>
                  </a:lnTo>
                  <a:lnTo>
                    <a:pt x="10" y="21"/>
                  </a:lnTo>
                  <a:lnTo>
                    <a:pt x="13" y="21"/>
                  </a:lnTo>
                  <a:lnTo>
                    <a:pt x="13" y="21"/>
                  </a:lnTo>
                  <a:lnTo>
                    <a:pt x="16" y="21"/>
                  </a:lnTo>
                  <a:lnTo>
                    <a:pt x="18" y="18"/>
                  </a:lnTo>
                  <a:lnTo>
                    <a:pt x="18" y="18"/>
                  </a:lnTo>
                  <a:lnTo>
                    <a:pt x="21" y="18"/>
                  </a:lnTo>
                  <a:lnTo>
                    <a:pt x="24" y="16"/>
                  </a:lnTo>
                  <a:lnTo>
                    <a:pt x="24" y="16"/>
                  </a:lnTo>
                  <a:lnTo>
                    <a:pt x="24" y="16"/>
                  </a:lnTo>
                  <a:lnTo>
                    <a:pt x="26" y="16"/>
                  </a:lnTo>
                  <a:lnTo>
                    <a:pt x="29" y="16"/>
                  </a:lnTo>
                  <a:lnTo>
                    <a:pt x="32" y="16"/>
                  </a:lnTo>
                  <a:lnTo>
                    <a:pt x="32" y="16"/>
                  </a:lnTo>
                  <a:lnTo>
                    <a:pt x="32" y="16"/>
                  </a:lnTo>
                  <a:lnTo>
                    <a:pt x="35" y="16"/>
                  </a:lnTo>
                  <a:lnTo>
                    <a:pt x="37" y="16"/>
                  </a:lnTo>
                  <a:lnTo>
                    <a:pt x="40" y="16"/>
                  </a:lnTo>
                  <a:lnTo>
                    <a:pt x="43" y="21"/>
                  </a:lnTo>
                  <a:lnTo>
                    <a:pt x="43" y="21"/>
                  </a:lnTo>
                  <a:lnTo>
                    <a:pt x="43" y="24"/>
                  </a:lnTo>
                  <a:lnTo>
                    <a:pt x="45" y="24"/>
                  </a:lnTo>
                  <a:lnTo>
                    <a:pt x="45" y="24"/>
                  </a:lnTo>
                  <a:lnTo>
                    <a:pt x="48" y="24"/>
                  </a:lnTo>
                  <a:lnTo>
                    <a:pt x="48" y="24"/>
                  </a:lnTo>
                  <a:lnTo>
                    <a:pt x="51" y="24"/>
                  </a:lnTo>
                  <a:lnTo>
                    <a:pt x="59" y="26"/>
                  </a:lnTo>
                  <a:lnTo>
                    <a:pt x="59" y="26"/>
                  </a:lnTo>
                  <a:lnTo>
                    <a:pt x="64" y="26"/>
                  </a:lnTo>
                  <a:lnTo>
                    <a:pt x="67" y="24"/>
                  </a:lnTo>
                  <a:lnTo>
                    <a:pt x="70" y="24"/>
                  </a:lnTo>
                  <a:lnTo>
                    <a:pt x="70" y="24"/>
                  </a:lnTo>
                  <a:lnTo>
                    <a:pt x="72" y="24"/>
                  </a:lnTo>
                  <a:lnTo>
                    <a:pt x="72" y="21"/>
                  </a:lnTo>
                  <a:lnTo>
                    <a:pt x="70" y="18"/>
                  </a:lnTo>
                  <a:lnTo>
                    <a:pt x="70" y="18"/>
                  </a:lnTo>
                  <a:lnTo>
                    <a:pt x="64" y="13"/>
                  </a:lnTo>
                  <a:lnTo>
                    <a:pt x="67" y="10"/>
                  </a:lnTo>
                  <a:lnTo>
                    <a:pt x="67" y="10"/>
                  </a:lnTo>
                  <a:lnTo>
                    <a:pt x="67" y="8"/>
                  </a:lnTo>
                  <a:lnTo>
                    <a:pt x="67" y="5"/>
                  </a:lnTo>
                  <a:lnTo>
                    <a:pt x="64" y="2"/>
                  </a:lnTo>
                  <a:lnTo>
                    <a:pt x="67" y="0"/>
                  </a:lnTo>
                  <a:lnTo>
                    <a:pt x="67" y="0"/>
                  </a:lnTo>
                  <a:lnTo>
                    <a:pt x="72" y="2"/>
                  </a:lnTo>
                  <a:lnTo>
                    <a:pt x="83" y="5"/>
                  </a:lnTo>
                  <a:lnTo>
                    <a:pt x="83" y="5"/>
                  </a:lnTo>
                  <a:lnTo>
                    <a:pt x="86" y="8"/>
                  </a:lnTo>
                  <a:lnTo>
                    <a:pt x="89" y="10"/>
                  </a:lnTo>
                  <a:lnTo>
                    <a:pt x="94" y="16"/>
                  </a:lnTo>
                  <a:lnTo>
                    <a:pt x="99" y="21"/>
                  </a:lnTo>
                  <a:lnTo>
                    <a:pt x="102" y="24"/>
                  </a:lnTo>
                  <a:lnTo>
                    <a:pt x="107" y="24"/>
                  </a:lnTo>
                  <a:lnTo>
                    <a:pt x="107" y="24"/>
                  </a:lnTo>
                  <a:lnTo>
                    <a:pt x="121" y="21"/>
                  </a:lnTo>
                  <a:lnTo>
                    <a:pt x="126" y="21"/>
                  </a:lnTo>
                  <a:lnTo>
                    <a:pt x="126" y="21"/>
                  </a:lnTo>
                  <a:lnTo>
                    <a:pt x="134" y="24"/>
                  </a:lnTo>
                  <a:lnTo>
                    <a:pt x="137" y="26"/>
                  </a:lnTo>
                  <a:lnTo>
                    <a:pt x="140" y="29"/>
                  </a:lnTo>
                  <a:lnTo>
                    <a:pt x="148" y="26"/>
                  </a:lnTo>
                  <a:lnTo>
                    <a:pt x="148" y="26"/>
                  </a:lnTo>
                  <a:lnTo>
                    <a:pt x="164" y="26"/>
                  </a:lnTo>
                  <a:lnTo>
                    <a:pt x="169" y="26"/>
                  </a:lnTo>
                  <a:lnTo>
                    <a:pt x="178" y="26"/>
                  </a:lnTo>
                  <a:lnTo>
                    <a:pt x="178" y="26"/>
                  </a:lnTo>
                  <a:lnTo>
                    <a:pt x="188" y="21"/>
                  </a:lnTo>
                  <a:lnTo>
                    <a:pt x="202" y="24"/>
                  </a:lnTo>
                  <a:lnTo>
                    <a:pt x="202" y="24"/>
                  </a:lnTo>
                  <a:lnTo>
                    <a:pt x="196" y="29"/>
                  </a:lnTo>
                  <a:lnTo>
                    <a:pt x="196" y="32"/>
                  </a:lnTo>
                  <a:lnTo>
                    <a:pt x="199" y="35"/>
                  </a:lnTo>
                  <a:lnTo>
                    <a:pt x="196" y="37"/>
                  </a:lnTo>
                  <a:lnTo>
                    <a:pt x="196" y="37"/>
                  </a:lnTo>
                  <a:lnTo>
                    <a:pt x="194" y="40"/>
                  </a:lnTo>
                  <a:lnTo>
                    <a:pt x="194" y="43"/>
                  </a:lnTo>
                  <a:lnTo>
                    <a:pt x="196" y="43"/>
                  </a:lnTo>
                  <a:lnTo>
                    <a:pt x="205" y="43"/>
                  </a:lnTo>
                  <a:lnTo>
                    <a:pt x="205" y="43"/>
                  </a:lnTo>
                  <a:lnTo>
                    <a:pt x="215" y="40"/>
                  </a:lnTo>
                  <a:lnTo>
                    <a:pt x="218" y="43"/>
                  </a:lnTo>
                  <a:lnTo>
                    <a:pt x="221" y="43"/>
                  </a:lnTo>
                  <a:lnTo>
                    <a:pt x="226" y="40"/>
                  </a:lnTo>
                  <a:lnTo>
                    <a:pt x="226" y="40"/>
                  </a:lnTo>
                  <a:lnTo>
                    <a:pt x="231" y="35"/>
                  </a:lnTo>
                  <a:lnTo>
                    <a:pt x="234" y="35"/>
                  </a:lnTo>
                  <a:lnTo>
                    <a:pt x="248" y="43"/>
                  </a:lnTo>
                  <a:lnTo>
                    <a:pt x="248" y="43"/>
                  </a:lnTo>
                  <a:lnTo>
                    <a:pt x="250" y="48"/>
                  </a:lnTo>
                  <a:lnTo>
                    <a:pt x="250" y="51"/>
                  </a:lnTo>
                  <a:lnTo>
                    <a:pt x="250" y="53"/>
                  </a:lnTo>
                  <a:lnTo>
                    <a:pt x="248" y="53"/>
                  </a:lnTo>
                  <a:lnTo>
                    <a:pt x="248" y="53"/>
                  </a:lnTo>
                  <a:lnTo>
                    <a:pt x="245" y="53"/>
                  </a:lnTo>
                  <a:lnTo>
                    <a:pt x="240" y="56"/>
                  </a:lnTo>
                  <a:lnTo>
                    <a:pt x="240" y="56"/>
                  </a:lnTo>
                  <a:lnTo>
                    <a:pt x="234" y="56"/>
                  </a:lnTo>
                  <a:lnTo>
                    <a:pt x="231" y="62"/>
                  </a:lnTo>
                  <a:lnTo>
                    <a:pt x="231" y="62"/>
                  </a:lnTo>
                  <a:lnTo>
                    <a:pt x="229" y="64"/>
                  </a:lnTo>
                  <a:lnTo>
                    <a:pt x="226" y="64"/>
                  </a:lnTo>
                  <a:lnTo>
                    <a:pt x="223" y="64"/>
                  </a:lnTo>
                  <a:lnTo>
                    <a:pt x="221" y="67"/>
                  </a:lnTo>
                  <a:lnTo>
                    <a:pt x="221" y="67"/>
                  </a:lnTo>
                  <a:lnTo>
                    <a:pt x="218" y="72"/>
                  </a:lnTo>
                  <a:lnTo>
                    <a:pt x="215" y="72"/>
                  </a:lnTo>
                  <a:lnTo>
                    <a:pt x="213" y="70"/>
                  </a:lnTo>
                  <a:lnTo>
                    <a:pt x="210" y="72"/>
                  </a:lnTo>
                  <a:lnTo>
                    <a:pt x="210" y="72"/>
                  </a:lnTo>
                  <a:lnTo>
                    <a:pt x="210" y="75"/>
                  </a:lnTo>
                  <a:lnTo>
                    <a:pt x="215" y="78"/>
                  </a:lnTo>
                  <a:lnTo>
                    <a:pt x="215" y="78"/>
                  </a:lnTo>
                  <a:lnTo>
                    <a:pt x="218" y="80"/>
                  </a:lnTo>
                  <a:lnTo>
                    <a:pt x="218" y="86"/>
                  </a:lnTo>
                  <a:lnTo>
                    <a:pt x="218" y="89"/>
                  </a:lnTo>
                  <a:lnTo>
                    <a:pt x="213" y="91"/>
                  </a:lnTo>
                  <a:lnTo>
                    <a:pt x="213" y="91"/>
                  </a:lnTo>
                  <a:lnTo>
                    <a:pt x="210" y="91"/>
                  </a:lnTo>
                  <a:lnTo>
                    <a:pt x="210" y="94"/>
                  </a:lnTo>
                  <a:lnTo>
                    <a:pt x="207" y="97"/>
                  </a:lnTo>
                  <a:lnTo>
                    <a:pt x="199" y="97"/>
                  </a:lnTo>
                  <a:lnTo>
                    <a:pt x="199" y="97"/>
                  </a:lnTo>
                  <a:lnTo>
                    <a:pt x="188" y="99"/>
                  </a:lnTo>
                  <a:lnTo>
                    <a:pt x="180" y="102"/>
                  </a:lnTo>
                  <a:lnTo>
                    <a:pt x="172" y="102"/>
                  </a:lnTo>
                  <a:lnTo>
                    <a:pt x="159" y="102"/>
                  </a:lnTo>
                  <a:lnTo>
                    <a:pt x="159" y="102"/>
                  </a:lnTo>
                  <a:lnTo>
                    <a:pt x="148" y="99"/>
                  </a:lnTo>
                  <a:lnTo>
                    <a:pt x="142" y="97"/>
                  </a:lnTo>
                  <a:lnTo>
                    <a:pt x="142" y="94"/>
                  </a:lnTo>
                  <a:lnTo>
                    <a:pt x="137" y="94"/>
                  </a:lnTo>
                  <a:lnTo>
                    <a:pt x="137" y="94"/>
                  </a:lnTo>
                  <a:lnTo>
                    <a:pt x="129" y="91"/>
                  </a:lnTo>
                  <a:lnTo>
                    <a:pt x="124" y="91"/>
                  </a:lnTo>
                  <a:lnTo>
                    <a:pt x="124" y="91"/>
                  </a:lnTo>
                  <a:lnTo>
                    <a:pt x="118" y="94"/>
                  </a:lnTo>
                  <a:lnTo>
                    <a:pt x="115" y="94"/>
                  </a:lnTo>
                  <a:lnTo>
                    <a:pt x="107" y="91"/>
                  </a:lnTo>
                  <a:lnTo>
                    <a:pt x="107" y="91"/>
                  </a:lnTo>
                  <a:lnTo>
                    <a:pt x="102" y="91"/>
                  </a:lnTo>
                  <a:lnTo>
                    <a:pt x="99" y="94"/>
                  </a:lnTo>
                  <a:lnTo>
                    <a:pt x="94" y="97"/>
                  </a:lnTo>
                  <a:lnTo>
                    <a:pt x="94" y="97"/>
                  </a:lnTo>
                  <a:lnTo>
                    <a:pt x="94" y="97"/>
                  </a:lnTo>
                  <a:lnTo>
                    <a:pt x="94" y="94"/>
                  </a:lnTo>
                  <a:lnTo>
                    <a:pt x="91" y="89"/>
                  </a:lnTo>
                  <a:lnTo>
                    <a:pt x="91" y="86"/>
                  </a:lnTo>
                  <a:lnTo>
                    <a:pt x="91" y="86"/>
                  </a:lnTo>
                  <a:lnTo>
                    <a:pt x="89" y="83"/>
                  </a:lnTo>
                  <a:lnTo>
                    <a:pt x="89" y="80"/>
                  </a:lnTo>
                  <a:lnTo>
                    <a:pt x="89" y="80"/>
                  </a:lnTo>
                  <a:lnTo>
                    <a:pt x="86" y="80"/>
                  </a:lnTo>
                  <a:lnTo>
                    <a:pt x="86" y="80"/>
                  </a:lnTo>
                  <a:lnTo>
                    <a:pt x="86" y="78"/>
                  </a:lnTo>
                  <a:lnTo>
                    <a:pt x="86" y="78"/>
                  </a:lnTo>
                  <a:lnTo>
                    <a:pt x="86" y="75"/>
                  </a:lnTo>
                  <a:lnTo>
                    <a:pt x="83" y="78"/>
                  </a:lnTo>
                  <a:lnTo>
                    <a:pt x="83" y="78"/>
                  </a:lnTo>
                  <a:lnTo>
                    <a:pt x="80" y="78"/>
                  </a:lnTo>
                  <a:lnTo>
                    <a:pt x="75" y="78"/>
                  </a:lnTo>
                  <a:lnTo>
                    <a:pt x="67" y="72"/>
                  </a:lnTo>
                  <a:lnTo>
                    <a:pt x="67" y="72"/>
                  </a:lnTo>
                  <a:lnTo>
                    <a:pt x="62" y="72"/>
                  </a:lnTo>
                  <a:lnTo>
                    <a:pt x="56" y="72"/>
                  </a:lnTo>
                  <a:lnTo>
                    <a:pt x="45" y="72"/>
                  </a:lnTo>
                  <a:lnTo>
                    <a:pt x="45" y="72"/>
                  </a:lnTo>
                  <a:lnTo>
                    <a:pt x="40" y="72"/>
                  </a:lnTo>
                  <a:lnTo>
                    <a:pt x="40" y="72"/>
                  </a:lnTo>
                  <a:lnTo>
                    <a:pt x="40" y="70"/>
                  </a:lnTo>
                  <a:lnTo>
                    <a:pt x="40" y="67"/>
                  </a:lnTo>
                  <a:lnTo>
                    <a:pt x="40" y="67"/>
                  </a:lnTo>
                  <a:lnTo>
                    <a:pt x="40" y="64"/>
                  </a:lnTo>
                  <a:lnTo>
                    <a:pt x="40" y="62"/>
                  </a:lnTo>
                  <a:lnTo>
                    <a:pt x="40" y="62"/>
                  </a:lnTo>
                  <a:lnTo>
                    <a:pt x="37" y="59"/>
                  </a:lnTo>
                  <a:lnTo>
                    <a:pt x="37" y="59"/>
                  </a:lnTo>
                  <a:lnTo>
                    <a:pt x="35" y="56"/>
                  </a:lnTo>
                  <a:lnTo>
                    <a:pt x="32" y="51"/>
                  </a:lnTo>
                  <a:lnTo>
                    <a:pt x="32" y="48"/>
                  </a:lnTo>
                  <a:lnTo>
                    <a:pt x="26" y="45"/>
                  </a:lnTo>
                  <a:lnTo>
                    <a:pt x="26" y="45"/>
                  </a:lnTo>
                  <a:lnTo>
                    <a:pt x="24" y="43"/>
                  </a:lnTo>
                  <a:lnTo>
                    <a:pt x="24" y="43"/>
                  </a:lnTo>
                  <a:lnTo>
                    <a:pt x="24" y="43"/>
                  </a:lnTo>
                  <a:lnTo>
                    <a:pt x="21" y="43"/>
                  </a:lnTo>
                  <a:lnTo>
                    <a:pt x="18" y="43"/>
                  </a:lnTo>
                  <a:lnTo>
                    <a:pt x="16" y="45"/>
                  </a:lnTo>
                  <a:lnTo>
                    <a:pt x="13" y="43"/>
                  </a:lnTo>
                  <a:lnTo>
                    <a:pt x="13" y="43"/>
                  </a:lnTo>
                  <a:lnTo>
                    <a:pt x="10" y="40"/>
                  </a:lnTo>
                  <a:lnTo>
                    <a:pt x="8" y="37"/>
                  </a:lnTo>
                  <a:lnTo>
                    <a:pt x="5" y="37"/>
                  </a:lnTo>
                  <a:lnTo>
                    <a:pt x="2" y="35"/>
                  </a:lnTo>
                  <a:lnTo>
                    <a:pt x="0" y="35"/>
                  </a:lnTo>
                  <a:lnTo>
                    <a:pt x="0" y="35"/>
                  </a:lnTo>
                  <a:close/>
                </a:path>
              </a:pathLst>
            </a:custGeom>
            <a:solidFill>
              <a:schemeClr val="bg1">
                <a:lumMod val="9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9" name="Freeform 122"/>
            <p:cNvSpPr>
              <a:spLocks/>
            </p:cNvSpPr>
            <p:nvPr/>
          </p:nvSpPr>
          <p:spPr bwMode="auto">
            <a:xfrm>
              <a:off x="2403476" y="3476625"/>
              <a:ext cx="1722438" cy="449262"/>
            </a:xfrm>
            <a:custGeom>
              <a:avLst/>
              <a:gdLst>
                <a:gd name="T0" fmla="*/ 882 w 1085"/>
                <a:gd name="T1" fmla="*/ 175 h 283"/>
                <a:gd name="T2" fmla="*/ 820 w 1085"/>
                <a:gd name="T3" fmla="*/ 154 h 283"/>
                <a:gd name="T4" fmla="*/ 917 w 1085"/>
                <a:gd name="T5" fmla="*/ 113 h 283"/>
                <a:gd name="T6" fmla="*/ 950 w 1085"/>
                <a:gd name="T7" fmla="*/ 97 h 283"/>
                <a:gd name="T8" fmla="*/ 955 w 1085"/>
                <a:gd name="T9" fmla="*/ 127 h 283"/>
                <a:gd name="T10" fmla="*/ 1020 w 1085"/>
                <a:gd name="T11" fmla="*/ 164 h 283"/>
                <a:gd name="T12" fmla="*/ 996 w 1085"/>
                <a:gd name="T13" fmla="*/ 121 h 283"/>
                <a:gd name="T14" fmla="*/ 1017 w 1085"/>
                <a:gd name="T15" fmla="*/ 102 h 283"/>
                <a:gd name="T16" fmla="*/ 1020 w 1085"/>
                <a:gd name="T17" fmla="*/ 67 h 283"/>
                <a:gd name="T18" fmla="*/ 1071 w 1085"/>
                <a:gd name="T19" fmla="*/ 70 h 283"/>
                <a:gd name="T20" fmla="*/ 1079 w 1085"/>
                <a:gd name="T21" fmla="*/ 51 h 283"/>
                <a:gd name="T22" fmla="*/ 912 w 1085"/>
                <a:gd name="T23" fmla="*/ 35 h 283"/>
                <a:gd name="T24" fmla="*/ 861 w 1085"/>
                <a:gd name="T25" fmla="*/ 35 h 283"/>
                <a:gd name="T26" fmla="*/ 737 w 1085"/>
                <a:gd name="T27" fmla="*/ 24 h 283"/>
                <a:gd name="T28" fmla="*/ 710 w 1085"/>
                <a:gd name="T29" fmla="*/ 16 h 283"/>
                <a:gd name="T30" fmla="*/ 656 w 1085"/>
                <a:gd name="T31" fmla="*/ 32 h 283"/>
                <a:gd name="T32" fmla="*/ 572 w 1085"/>
                <a:gd name="T33" fmla="*/ 11 h 283"/>
                <a:gd name="T34" fmla="*/ 526 w 1085"/>
                <a:gd name="T35" fmla="*/ 16 h 283"/>
                <a:gd name="T36" fmla="*/ 470 w 1085"/>
                <a:gd name="T37" fmla="*/ 19 h 283"/>
                <a:gd name="T38" fmla="*/ 467 w 1085"/>
                <a:gd name="T39" fmla="*/ 3 h 283"/>
                <a:gd name="T40" fmla="*/ 410 w 1085"/>
                <a:gd name="T41" fmla="*/ 0 h 283"/>
                <a:gd name="T42" fmla="*/ 370 w 1085"/>
                <a:gd name="T43" fmla="*/ 5 h 283"/>
                <a:gd name="T44" fmla="*/ 329 w 1085"/>
                <a:gd name="T45" fmla="*/ 16 h 283"/>
                <a:gd name="T46" fmla="*/ 343 w 1085"/>
                <a:gd name="T47" fmla="*/ 38 h 283"/>
                <a:gd name="T48" fmla="*/ 289 w 1085"/>
                <a:gd name="T49" fmla="*/ 24 h 283"/>
                <a:gd name="T50" fmla="*/ 275 w 1085"/>
                <a:gd name="T51" fmla="*/ 19 h 283"/>
                <a:gd name="T52" fmla="*/ 308 w 1085"/>
                <a:gd name="T53" fmla="*/ 48 h 283"/>
                <a:gd name="T54" fmla="*/ 281 w 1085"/>
                <a:gd name="T55" fmla="*/ 62 h 283"/>
                <a:gd name="T56" fmla="*/ 262 w 1085"/>
                <a:gd name="T57" fmla="*/ 27 h 283"/>
                <a:gd name="T58" fmla="*/ 243 w 1085"/>
                <a:gd name="T59" fmla="*/ 38 h 283"/>
                <a:gd name="T60" fmla="*/ 200 w 1085"/>
                <a:gd name="T61" fmla="*/ 40 h 283"/>
                <a:gd name="T62" fmla="*/ 173 w 1085"/>
                <a:gd name="T63" fmla="*/ 48 h 283"/>
                <a:gd name="T64" fmla="*/ 149 w 1085"/>
                <a:gd name="T65" fmla="*/ 48 h 283"/>
                <a:gd name="T66" fmla="*/ 111 w 1085"/>
                <a:gd name="T67" fmla="*/ 54 h 283"/>
                <a:gd name="T68" fmla="*/ 103 w 1085"/>
                <a:gd name="T69" fmla="*/ 65 h 283"/>
                <a:gd name="T70" fmla="*/ 73 w 1085"/>
                <a:gd name="T71" fmla="*/ 73 h 283"/>
                <a:gd name="T72" fmla="*/ 54 w 1085"/>
                <a:gd name="T73" fmla="*/ 75 h 283"/>
                <a:gd name="T74" fmla="*/ 33 w 1085"/>
                <a:gd name="T75" fmla="*/ 59 h 283"/>
                <a:gd name="T76" fmla="*/ 87 w 1085"/>
                <a:gd name="T77" fmla="*/ 59 h 283"/>
                <a:gd name="T78" fmla="*/ 22 w 1085"/>
                <a:gd name="T79" fmla="*/ 43 h 283"/>
                <a:gd name="T80" fmla="*/ 11 w 1085"/>
                <a:gd name="T81" fmla="*/ 65 h 283"/>
                <a:gd name="T82" fmla="*/ 16 w 1085"/>
                <a:gd name="T83" fmla="*/ 102 h 283"/>
                <a:gd name="T84" fmla="*/ 16 w 1085"/>
                <a:gd name="T85" fmla="*/ 116 h 283"/>
                <a:gd name="T86" fmla="*/ 27 w 1085"/>
                <a:gd name="T87" fmla="*/ 143 h 283"/>
                <a:gd name="T88" fmla="*/ 57 w 1085"/>
                <a:gd name="T89" fmla="*/ 156 h 283"/>
                <a:gd name="T90" fmla="*/ 73 w 1085"/>
                <a:gd name="T91" fmla="*/ 181 h 283"/>
                <a:gd name="T92" fmla="*/ 119 w 1085"/>
                <a:gd name="T93" fmla="*/ 205 h 283"/>
                <a:gd name="T94" fmla="*/ 113 w 1085"/>
                <a:gd name="T95" fmla="*/ 243 h 283"/>
                <a:gd name="T96" fmla="*/ 184 w 1085"/>
                <a:gd name="T97" fmla="*/ 272 h 283"/>
                <a:gd name="T98" fmla="*/ 197 w 1085"/>
                <a:gd name="T99" fmla="*/ 237 h 283"/>
                <a:gd name="T100" fmla="*/ 181 w 1085"/>
                <a:gd name="T101" fmla="*/ 208 h 283"/>
                <a:gd name="T102" fmla="*/ 200 w 1085"/>
                <a:gd name="T103" fmla="*/ 178 h 283"/>
                <a:gd name="T104" fmla="*/ 248 w 1085"/>
                <a:gd name="T105" fmla="*/ 186 h 283"/>
                <a:gd name="T106" fmla="*/ 273 w 1085"/>
                <a:gd name="T107" fmla="*/ 175 h 283"/>
                <a:gd name="T108" fmla="*/ 332 w 1085"/>
                <a:gd name="T109" fmla="*/ 151 h 283"/>
                <a:gd name="T110" fmla="*/ 359 w 1085"/>
                <a:gd name="T111" fmla="*/ 167 h 283"/>
                <a:gd name="T112" fmla="*/ 437 w 1085"/>
                <a:gd name="T113" fmla="*/ 191 h 283"/>
                <a:gd name="T114" fmla="*/ 488 w 1085"/>
                <a:gd name="T115" fmla="*/ 205 h 283"/>
                <a:gd name="T116" fmla="*/ 515 w 1085"/>
                <a:gd name="T117" fmla="*/ 191 h 283"/>
                <a:gd name="T118" fmla="*/ 567 w 1085"/>
                <a:gd name="T119" fmla="*/ 197 h 283"/>
                <a:gd name="T120" fmla="*/ 623 w 1085"/>
                <a:gd name="T121" fmla="*/ 194 h 283"/>
                <a:gd name="T122" fmla="*/ 726 w 1085"/>
                <a:gd name="T123" fmla="*/ 173 h 283"/>
                <a:gd name="T124" fmla="*/ 853 w 1085"/>
                <a:gd name="T125" fmla="*/ 20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5" h="283">
                  <a:moveTo>
                    <a:pt x="871" y="270"/>
                  </a:moveTo>
                  <a:lnTo>
                    <a:pt x="871" y="270"/>
                  </a:lnTo>
                  <a:lnTo>
                    <a:pt x="871" y="267"/>
                  </a:lnTo>
                  <a:lnTo>
                    <a:pt x="874" y="267"/>
                  </a:lnTo>
                  <a:lnTo>
                    <a:pt x="877" y="264"/>
                  </a:lnTo>
                  <a:lnTo>
                    <a:pt x="877" y="267"/>
                  </a:lnTo>
                  <a:lnTo>
                    <a:pt x="877" y="267"/>
                  </a:lnTo>
                  <a:lnTo>
                    <a:pt x="880" y="270"/>
                  </a:lnTo>
                  <a:lnTo>
                    <a:pt x="882" y="267"/>
                  </a:lnTo>
                  <a:lnTo>
                    <a:pt x="890" y="259"/>
                  </a:lnTo>
                  <a:lnTo>
                    <a:pt x="896" y="245"/>
                  </a:lnTo>
                  <a:lnTo>
                    <a:pt x="898" y="237"/>
                  </a:lnTo>
                  <a:lnTo>
                    <a:pt x="898" y="232"/>
                  </a:lnTo>
                  <a:lnTo>
                    <a:pt x="898" y="232"/>
                  </a:lnTo>
                  <a:lnTo>
                    <a:pt x="898" y="210"/>
                  </a:lnTo>
                  <a:lnTo>
                    <a:pt x="896" y="202"/>
                  </a:lnTo>
                  <a:lnTo>
                    <a:pt x="896" y="197"/>
                  </a:lnTo>
                  <a:lnTo>
                    <a:pt x="890" y="194"/>
                  </a:lnTo>
                  <a:lnTo>
                    <a:pt x="890" y="194"/>
                  </a:lnTo>
                  <a:lnTo>
                    <a:pt x="882" y="191"/>
                  </a:lnTo>
                  <a:lnTo>
                    <a:pt x="882" y="186"/>
                  </a:lnTo>
                  <a:lnTo>
                    <a:pt x="885" y="181"/>
                  </a:lnTo>
                  <a:lnTo>
                    <a:pt x="885" y="178"/>
                  </a:lnTo>
                  <a:lnTo>
                    <a:pt x="882" y="175"/>
                  </a:lnTo>
                  <a:lnTo>
                    <a:pt x="882" y="175"/>
                  </a:lnTo>
                  <a:lnTo>
                    <a:pt x="869" y="167"/>
                  </a:lnTo>
                  <a:lnTo>
                    <a:pt x="863" y="162"/>
                  </a:lnTo>
                  <a:lnTo>
                    <a:pt x="855" y="159"/>
                  </a:lnTo>
                  <a:lnTo>
                    <a:pt x="855" y="159"/>
                  </a:lnTo>
                  <a:lnTo>
                    <a:pt x="850" y="156"/>
                  </a:lnTo>
                  <a:lnTo>
                    <a:pt x="847" y="159"/>
                  </a:lnTo>
                  <a:lnTo>
                    <a:pt x="844" y="159"/>
                  </a:lnTo>
                  <a:lnTo>
                    <a:pt x="842" y="159"/>
                  </a:lnTo>
                  <a:lnTo>
                    <a:pt x="842" y="159"/>
                  </a:lnTo>
                  <a:lnTo>
                    <a:pt x="839" y="159"/>
                  </a:lnTo>
                  <a:lnTo>
                    <a:pt x="836" y="159"/>
                  </a:lnTo>
                  <a:lnTo>
                    <a:pt x="836" y="159"/>
                  </a:lnTo>
                  <a:lnTo>
                    <a:pt x="834" y="159"/>
                  </a:lnTo>
                  <a:lnTo>
                    <a:pt x="834" y="159"/>
                  </a:lnTo>
                  <a:lnTo>
                    <a:pt x="831" y="156"/>
                  </a:lnTo>
                  <a:lnTo>
                    <a:pt x="831" y="154"/>
                  </a:lnTo>
                  <a:lnTo>
                    <a:pt x="834" y="151"/>
                  </a:lnTo>
                  <a:lnTo>
                    <a:pt x="836" y="148"/>
                  </a:lnTo>
                  <a:lnTo>
                    <a:pt x="831" y="148"/>
                  </a:lnTo>
                  <a:lnTo>
                    <a:pt x="831" y="148"/>
                  </a:lnTo>
                  <a:lnTo>
                    <a:pt x="828" y="148"/>
                  </a:lnTo>
                  <a:lnTo>
                    <a:pt x="828" y="151"/>
                  </a:lnTo>
                  <a:lnTo>
                    <a:pt x="828" y="154"/>
                  </a:lnTo>
                  <a:lnTo>
                    <a:pt x="820" y="154"/>
                  </a:lnTo>
                  <a:lnTo>
                    <a:pt x="820" y="154"/>
                  </a:lnTo>
                  <a:lnTo>
                    <a:pt x="817" y="151"/>
                  </a:lnTo>
                  <a:lnTo>
                    <a:pt x="817" y="146"/>
                  </a:lnTo>
                  <a:lnTo>
                    <a:pt x="823" y="132"/>
                  </a:lnTo>
                  <a:lnTo>
                    <a:pt x="823" y="132"/>
                  </a:lnTo>
                  <a:lnTo>
                    <a:pt x="826" y="124"/>
                  </a:lnTo>
                  <a:lnTo>
                    <a:pt x="828" y="119"/>
                  </a:lnTo>
                  <a:lnTo>
                    <a:pt x="828" y="116"/>
                  </a:lnTo>
                  <a:lnTo>
                    <a:pt x="836" y="113"/>
                  </a:lnTo>
                  <a:lnTo>
                    <a:pt x="836" y="113"/>
                  </a:lnTo>
                  <a:lnTo>
                    <a:pt x="847" y="111"/>
                  </a:lnTo>
                  <a:lnTo>
                    <a:pt x="853" y="111"/>
                  </a:lnTo>
                  <a:lnTo>
                    <a:pt x="861" y="113"/>
                  </a:lnTo>
                  <a:lnTo>
                    <a:pt x="871" y="113"/>
                  </a:lnTo>
                  <a:lnTo>
                    <a:pt x="871" y="113"/>
                  </a:lnTo>
                  <a:lnTo>
                    <a:pt x="885" y="111"/>
                  </a:lnTo>
                  <a:lnTo>
                    <a:pt x="888" y="111"/>
                  </a:lnTo>
                  <a:lnTo>
                    <a:pt x="890" y="111"/>
                  </a:lnTo>
                  <a:lnTo>
                    <a:pt x="890" y="111"/>
                  </a:lnTo>
                  <a:lnTo>
                    <a:pt x="898" y="113"/>
                  </a:lnTo>
                  <a:lnTo>
                    <a:pt x="898" y="116"/>
                  </a:lnTo>
                  <a:lnTo>
                    <a:pt x="896" y="119"/>
                  </a:lnTo>
                  <a:lnTo>
                    <a:pt x="901" y="119"/>
                  </a:lnTo>
                  <a:lnTo>
                    <a:pt x="901" y="119"/>
                  </a:lnTo>
                  <a:lnTo>
                    <a:pt x="915" y="116"/>
                  </a:lnTo>
                  <a:lnTo>
                    <a:pt x="917" y="113"/>
                  </a:lnTo>
                  <a:lnTo>
                    <a:pt x="915" y="111"/>
                  </a:lnTo>
                  <a:lnTo>
                    <a:pt x="915" y="111"/>
                  </a:lnTo>
                  <a:lnTo>
                    <a:pt x="912" y="108"/>
                  </a:lnTo>
                  <a:lnTo>
                    <a:pt x="912" y="105"/>
                  </a:lnTo>
                  <a:lnTo>
                    <a:pt x="915" y="105"/>
                  </a:lnTo>
                  <a:lnTo>
                    <a:pt x="915" y="100"/>
                  </a:lnTo>
                  <a:lnTo>
                    <a:pt x="915" y="100"/>
                  </a:lnTo>
                  <a:lnTo>
                    <a:pt x="915" y="94"/>
                  </a:lnTo>
                  <a:lnTo>
                    <a:pt x="915" y="94"/>
                  </a:lnTo>
                  <a:lnTo>
                    <a:pt x="917" y="94"/>
                  </a:lnTo>
                  <a:lnTo>
                    <a:pt x="920" y="94"/>
                  </a:lnTo>
                  <a:lnTo>
                    <a:pt x="920" y="94"/>
                  </a:lnTo>
                  <a:lnTo>
                    <a:pt x="923" y="92"/>
                  </a:lnTo>
                  <a:lnTo>
                    <a:pt x="925" y="92"/>
                  </a:lnTo>
                  <a:lnTo>
                    <a:pt x="928" y="92"/>
                  </a:lnTo>
                  <a:lnTo>
                    <a:pt x="931" y="89"/>
                  </a:lnTo>
                  <a:lnTo>
                    <a:pt x="931" y="89"/>
                  </a:lnTo>
                  <a:lnTo>
                    <a:pt x="931" y="89"/>
                  </a:lnTo>
                  <a:lnTo>
                    <a:pt x="933" y="89"/>
                  </a:lnTo>
                  <a:lnTo>
                    <a:pt x="933" y="92"/>
                  </a:lnTo>
                  <a:lnTo>
                    <a:pt x="939" y="97"/>
                  </a:lnTo>
                  <a:lnTo>
                    <a:pt x="939" y="97"/>
                  </a:lnTo>
                  <a:lnTo>
                    <a:pt x="947" y="100"/>
                  </a:lnTo>
                  <a:lnTo>
                    <a:pt x="947" y="97"/>
                  </a:lnTo>
                  <a:lnTo>
                    <a:pt x="950" y="97"/>
                  </a:lnTo>
                  <a:lnTo>
                    <a:pt x="950" y="94"/>
                  </a:lnTo>
                  <a:lnTo>
                    <a:pt x="950" y="94"/>
                  </a:lnTo>
                  <a:lnTo>
                    <a:pt x="952" y="92"/>
                  </a:lnTo>
                  <a:lnTo>
                    <a:pt x="950" y="89"/>
                  </a:lnTo>
                  <a:lnTo>
                    <a:pt x="950" y="89"/>
                  </a:lnTo>
                  <a:lnTo>
                    <a:pt x="952" y="86"/>
                  </a:lnTo>
                  <a:lnTo>
                    <a:pt x="952" y="86"/>
                  </a:lnTo>
                  <a:lnTo>
                    <a:pt x="960" y="86"/>
                  </a:lnTo>
                  <a:lnTo>
                    <a:pt x="958" y="86"/>
                  </a:lnTo>
                  <a:lnTo>
                    <a:pt x="958" y="86"/>
                  </a:lnTo>
                  <a:lnTo>
                    <a:pt x="955" y="89"/>
                  </a:lnTo>
                  <a:lnTo>
                    <a:pt x="958" y="92"/>
                  </a:lnTo>
                  <a:lnTo>
                    <a:pt x="963" y="97"/>
                  </a:lnTo>
                  <a:lnTo>
                    <a:pt x="963" y="97"/>
                  </a:lnTo>
                  <a:lnTo>
                    <a:pt x="966" y="100"/>
                  </a:lnTo>
                  <a:lnTo>
                    <a:pt x="963" y="102"/>
                  </a:lnTo>
                  <a:lnTo>
                    <a:pt x="960" y="105"/>
                  </a:lnTo>
                  <a:lnTo>
                    <a:pt x="960" y="108"/>
                  </a:lnTo>
                  <a:lnTo>
                    <a:pt x="960" y="108"/>
                  </a:lnTo>
                  <a:lnTo>
                    <a:pt x="960" y="113"/>
                  </a:lnTo>
                  <a:lnTo>
                    <a:pt x="958" y="119"/>
                  </a:lnTo>
                  <a:lnTo>
                    <a:pt x="955" y="121"/>
                  </a:lnTo>
                  <a:lnTo>
                    <a:pt x="955" y="124"/>
                  </a:lnTo>
                  <a:lnTo>
                    <a:pt x="955" y="124"/>
                  </a:lnTo>
                  <a:lnTo>
                    <a:pt x="955" y="127"/>
                  </a:lnTo>
                  <a:lnTo>
                    <a:pt x="955" y="127"/>
                  </a:lnTo>
                  <a:lnTo>
                    <a:pt x="952" y="127"/>
                  </a:lnTo>
                  <a:lnTo>
                    <a:pt x="955" y="129"/>
                  </a:lnTo>
                  <a:lnTo>
                    <a:pt x="955" y="129"/>
                  </a:lnTo>
                  <a:lnTo>
                    <a:pt x="955" y="135"/>
                  </a:lnTo>
                  <a:lnTo>
                    <a:pt x="955" y="135"/>
                  </a:lnTo>
                  <a:lnTo>
                    <a:pt x="955" y="137"/>
                  </a:lnTo>
                  <a:lnTo>
                    <a:pt x="955" y="140"/>
                  </a:lnTo>
                  <a:lnTo>
                    <a:pt x="955" y="140"/>
                  </a:lnTo>
                  <a:lnTo>
                    <a:pt x="963" y="148"/>
                  </a:lnTo>
                  <a:lnTo>
                    <a:pt x="971" y="151"/>
                  </a:lnTo>
                  <a:lnTo>
                    <a:pt x="982" y="159"/>
                  </a:lnTo>
                  <a:lnTo>
                    <a:pt x="982" y="159"/>
                  </a:lnTo>
                  <a:lnTo>
                    <a:pt x="998" y="170"/>
                  </a:lnTo>
                  <a:lnTo>
                    <a:pt x="1012" y="181"/>
                  </a:lnTo>
                  <a:lnTo>
                    <a:pt x="1012" y="181"/>
                  </a:lnTo>
                  <a:lnTo>
                    <a:pt x="1017" y="183"/>
                  </a:lnTo>
                  <a:lnTo>
                    <a:pt x="1017" y="183"/>
                  </a:lnTo>
                  <a:lnTo>
                    <a:pt x="1017" y="175"/>
                  </a:lnTo>
                  <a:lnTo>
                    <a:pt x="1017" y="175"/>
                  </a:lnTo>
                  <a:lnTo>
                    <a:pt x="1014" y="167"/>
                  </a:lnTo>
                  <a:lnTo>
                    <a:pt x="1014" y="164"/>
                  </a:lnTo>
                  <a:lnTo>
                    <a:pt x="1017" y="164"/>
                  </a:lnTo>
                  <a:lnTo>
                    <a:pt x="1017" y="164"/>
                  </a:lnTo>
                  <a:lnTo>
                    <a:pt x="1020" y="164"/>
                  </a:lnTo>
                  <a:lnTo>
                    <a:pt x="1017" y="162"/>
                  </a:lnTo>
                  <a:lnTo>
                    <a:pt x="1014" y="156"/>
                  </a:lnTo>
                  <a:lnTo>
                    <a:pt x="1014" y="156"/>
                  </a:lnTo>
                  <a:lnTo>
                    <a:pt x="1012" y="154"/>
                  </a:lnTo>
                  <a:lnTo>
                    <a:pt x="1014" y="154"/>
                  </a:lnTo>
                  <a:lnTo>
                    <a:pt x="1014" y="151"/>
                  </a:lnTo>
                  <a:lnTo>
                    <a:pt x="1014" y="148"/>
                  </a:lnTo>
                  <a:lnTo>
                    <a:pt x="1014" y="148"/>
                  </a:lnTo>
                  <a:lnTo>
                    <a:pt x="1012" y="146"/>
                  </a:lnTo>
                  <a:lnTo>
                    <a:pt x="1012" y="143"/>
                  </a:lnTo>
                  <a:lnTo>
                    <a:pt x="1009" y="143"/>
                  </a:lnTo>
                  <a:lnTo>
                    <a:pt x="1006" y="140"/>
                  </a:lnTo>
                  <a:lnTo>
                    <a:pt x="1006" y="140"/>
                  </a:lnTo>
                  <a:lnTo>
                    <a:pt x="1006" y="135"/>
                  </a:lnTo>
                  <a:lnTo>
                    <a:pt x="1006" y="137"/>
                  </a:lnTo>
                  <a:lnTo>
                    <a:pt x="1006" y="137"/>
                  </a:lnTo>
                  <a:lnTo>
                    <a:pt x="1009" y="135"/>
                  </a:lnTo>
                  <a:lnTo>
                    <a:pt x="1009" y="135"/>
                  </a:lnTo>
                  <a:lnTo>
                    <a:pt x="1004" y="132"/>
                  </a:lnTo>
                  <a:lnTo>
                    <a:pt x="1004" y="132"/>
                  </a:lnTo>
                  <a:lnTo>
                    <a:pt x="1001" y="129"/>
                  </a:lnTo>
                  <a:lnTo>
                    <a:pt x="998" y="127"/>
                  </a:lnTo>
                  <a:lnTo>
                    <a:pt x="998" y="124"/>
                  </a:lnTo>
                  <a:lnTo>
                    <a:pt x="996" y="121"/>
                  </a:lnTo>
                  <a:lnTo>
                    <a:pt x="996" y="121"/>
                  </a:lnTo>
                  <a:lnTo>
                    <a:pt x="990" y="124"/>
                  </a:lnTo>
                  <a:lnTo>
                    <a:pt x="990" y="124"/>
                  </a:lnTo>
                  <a:lnTo>
                    <a:pt x="990" y="124"/>
                  </a:lnTo>
                  <a:lnTo>
                    <a:pt x="990" y="124"/>
                  </a:lnTo>
                  <a:lnTo>
                    <a:pt x="987" y="124"/>
                  </a:lnTo>
                  <a:lnTo>
                    <a:pt x="985" y="121"/>
                  </a:lnTo>
                  <a:lnTo>
                    <a:pt x="985" y="113"/>
                  </a:lnTo>
                  <a:lnTo>
                    <a:pt x="985" y="113"/>
                  </a:lnTo>
                  <a:lnTo>
                    <a:pt x="979" y="108"/>
                  </a:lnTo>
                  <a:lnTo>
                    <a:pt x="979" y="108"/>
                  </a:lnTo>
                  <a:lnTo>
                    <a:pt x="985" y="108"/>
                  </a:lnTo>
                  <a:lnTo>
                    <a:pt x="985" y="108"/>
                  </a:lnTo>
                  <a:lnTo>
                    <a:pt x="987" y="108"/>
                  </a:lnTo>
                  <a:lnTo>
                    <a:pt x="987" y="105"/>
                  </a:lnTo>
                  <a:lnTo>
                    <a:pt x="987" y="105"/>
                  </a:lnTo>
                  <a:lnTo>
                    <a:pt x="990" y="102"/>
                  </a:lnTo>
                  <a:lnTo>
                    <a:pt x="990" y="102"/>
                  </a:lnTo>
                  <a:lnTo>
                    <a:pt x="996" y="105"/>
                  </a:lnTo>
                  <a:lnTo>
                    <a:pt x="998" y="108"/>
                  </a:lnTo>
                  <a:lnTo>
                    <a:pt x="998" y="111"/>
                  </a:lnTo>
                  <a:lnTo>
                    <a:pt x="998" y="105"/>
                  </a:lnTo>
                  <a:lnTo>
                    <a:pt x="998" y="105"/>
                  </a:lnTo>
                  <a:lnTo>
                    <a:pt x="1001" y="100"/>
                  </a:lnTo>
                  <a:lnTo>
                    <a:pt x="1006" y="100"/>
                  </a:lnTo>
                  <a:lnTo>
                    <a:pt x="1017" y="102"/>
                  </a:lnTo>
                  <a:lnTo>
                    <a:pt x="1017" y="102"/>
                  </a:lnTo>
                  <a:lnTo>
                    <a:pt x="1020" y="105"/>
                  </a:lnTo>
                  <a:lnTo>
                    <a:pt x="1022" y="102"/>
                  </a:lnTo>
                  <a:lnTo>
                    <a:pt x="1025" y="100"/>
                  </a:lnTo>
                  <a:lnTo>
                    <a:pt x="1025" y="100"/>
                  </a:lnTo>
                  <a:lnTo>
                    <a:pt x="1033" y="92"/>
                  </a:lnTo>
                  <a:lnTo>
                    <a:pt x="1039" y="86"/>
                  </a:lnTo>
                  <a:lnTo>
                    <a:pt x="1044" y="86"/>
                  </a:lnTo>
                  <a:lnTo>
                    <a:pt x="1044" y="86"/>
                  </a:lnTo>
                  <a:lnTo>
                    <a:pt x="1047" y="86"/>
                  </a:lnTo>
                  <a:lnTo>
                    <a:pt x="1047" y="84"/>
                  </a:lnTo>
                  <a:lnTo>
                    <a:pt x="1047" y="81"/>
                  </a:lnTo>
                  <a:lnTo>
                    <a:pt x="1041" y="81"/>
                  </a:lnTo>
                  <a:lnTo>
                    <a:pt x="1041" y="81"/>
                  </a:lnTo>
                  <a:lnTo>
                    <a:pt x="1033" y="78"/>
                  </a:lnTo>
                  <a:lnTo>
                    <a:pt x="1025" y="75"/>
                  </a:lnTo>
                  <a:lnTo>
                    <a:pt x="1025" y="75"/>
                  </a:lnTo>
                  <a:lnTo>
                    <a:pt x="1020" y="73"/>
                  </a:lnTo>
                  <a:lnTo>
                    <a:pt x="1017" y="70"/>
                  </a:lnTo>
                  <a:lnTo>
                    <a:pt x="1014" y="73"/>
                  </a:lnTo>
                  <a:lnTo>
                    <a:pt x="1014" y="73"/>
                  </a:lnTo>
                  <a:lnTo>
                    <a:pt x="1012" y="73"/>
                  </a:lnTo>
                  <a:lnTo>
                    <a:pt x="1012" y="70"/>
                  </a:lnTo>
                  <a:lnTo>
                    <a:pt x="1012" y="70"/>
                  </a:lnTo>
                  <a:lnTo>
                    <a:pt x="1020" y="67"/>
                  </a:lnTo>
                  <a:lnTo>
                    <a:pt x="1020" y="67"/>
                  </a:lnTo>
                  <a:lnTo>
                    <a:pt x="1028" y="67"/>
                  </a:lnTo>
                  <a:lnTo>
                    <a:pt x="1031" y="65"/>
                  </a:lnTo>
                  <a:lnTo>
                    <a:pt x="1031" y="62"/>
                  </a:lnTo>
                  <a:lnTo>
                    <a:pt x="1028" y="62"/>
                  </a:lnTo>
                  <a:lnTo>
                    <a:pt x="1028" y="62"/>
                  </a:lnTo>
                  <a:lnTo>
                    <a:pt x="1025" y="59"/>
                  </a:lnTo>
                  <a:lnTo>
                    <a:pt x="1028" y="59"/>
                  </a:lnTo>
                  <a:lnTo>
                    <a:pt x="1031" y="59"/>
                  </a:lnTo>
                  <a:lnTo>
                    <a:pt x="1033" y="62"/>
                  </a:lnTo>
                  <a:lnTo>
                    <a:pt x="1033" y="62"/>
                  </a:lnTo>
                  <a:lnTo>
                    <a:pt x="1036" y="65"/>
                  </a:lnTo>
                  <a:lnTo>
                    <a:pt x="1039" y="67"/>
                  </a:lnTo>
                  <a:lnTo>
                    <a:pt x="1041" y="67"/>
                  </a:lnTo>
                  <a:lnTo>
                    <a:pt x="1041" y="67"/>
                  </a:lnTo>
                  <a:lnTo>
                    <a:pt x="1041" y="67"/>
                  </a:lnTo>
                  <a:lnTo>
                    <a:pt x="1041" y="70"/>
                  </a:lnTo>
                  <a:lnTo>
                    <a:pt x="1047" y="67"/>
                  </a:lnTo>
                  <a:lnTo>
                    <a:pt x="1052" y="67"/>
                  </a:lnTo>
                  <a:lnTo>
                    <a:pt x="1055" y="70"/>
                  </a:lnTo>
                  <a:lnTo>
                    <a:pt x="1055" y="70"/>
                  </a:lnTo>
                  <a:lnTo>
                    <a:pt x="1060" y="73"/>
                  </a:lnTo>
                  <a:lnTo>
                    <a:pt x="1063" y="73"/>
                  </a:lnTo>
                  <a:lnTo>
                    <a:pt x="1066" y="70"/>
                  </a:lnTo>
                  <a:lnTo>
                    <a:pt x="1071" y="70"/>
                  </a:lnTo>
                  <a:lnTo>
                    <a:pt x="1071" y="70"/>
                  </a:lnTo>
                  <a:lnTo>
                    <a:pt x="1082" y="73"/>
                  </a:lnTo>
                  <a:lnTo>
                    <a:pt x="1085" y="73"/>
                  </a:lnTo>
                  <a:lnTo>
                    <a:pt x="1082" y="70"/>
                  </a:lnTo>
                  <a:lnTo>
                    <a:pt x="1082" y="70"/>
                  </a:lnTo>
                  <a:lnTo>
                    <a:pt x="1079" y="67"/>
                  </a:lnTo>
                  <a:lnTo>
                    <a:pt x="1079" y="67"/>
                  </a:lnTo>
                  <a:lnTo>
                    <a:pt x="1079" y="65"/>
                  </a:lnTo>
                  <a:lnTo>
                    <a:pt x="1076" y="62"/>
                  </a:lnTo>
                  <a:lnTo>
                    <a:pt x="1076" y="62"/>
                  </a:lnTo>
                  <a:lnTo>
                    <a:pt x="1071" y="62"/>
                  </a:lnTo>
                  <a:lnTo>
                    <a:pt x="1074" y="62"/>
                  </a:lnTo>
                  <a:lnTo>
                    <a:pt x="1079" y="62"/>
                  </a:lnTo>
                  <a:lnTo>
                    <a:pt x="1082" y="62"/>
                  </a:lnTo>
                  <a:lnTo>
                    <a:pt x="1079" y="59"/>
                  </a:lnTo>
                  <a:lnTo>
                    <a:pt x="1079" y="59"/>
                  </a:lnTo>
                  <a:lnTo>
                    <a:pt x="1079" y="59"/>
                  </a:lnTo>
                  <a:lnTo>
                    <a:pt x="1082" y="57"/>
                  </a:lnTo>
                  <a:lnTo>
                    <a:pt x="1085" y="57"/>
                  </a:lnTo>
                  <a:lnTo>
                    <a:pt x="1085" y="57"/>
                  </a:lnTo>
                  <a:lnTo>
                    <a:pt x="1085" y="57"/>
                  </a:lnTo>
                  <a:lnTo>
                    <a:pt x="1082" y="54"/>
                  </a:lnTo>
                  <a:lnTo>
                    <a:pt x="1085" y="54"/>
                  </a:lnTo>
                  <a:lnTo>
                    <a:pt x="1085" y="51"/>
                  </a:lnTo>
                  <a:lnTo>
                    <a:pt x="1079" y="51"/>
                  </a:lnTo>
                  <a:lnTo>
                    <a:pt x="1079" y="51"/>
                  </a:lnTo>
                  <a:lnTo>
                    <a:pt x="1052" y="46"/>
                  </a:lnTo>
                  <a:lnTo>
                    <a:pt x="1052" y="46"/>
                  </a:lnTo>
                  <a:lnTo>
                    <a:pt x="1047" y="46"/>
                  </a:lnTo>
                  <a:lnTo>
                    <a:pt x="1049" y="48"/>
                  </a:lnTo>
                  <a:lnTo>
                    <a:pt x="1049" y="48"/>
                  </a:lnTo>
                  <a:lnTo>
                    <a:pt x="1058" y="54"/>
                  </a:lnTo>
                  <a:lnTo>
                    <a:pt x="1060" y="54"/>
                  </a:lnTo>
                  <a:lnTo>
                    <a:pt x="1060" y="54"/>
                  </a:lnTo>
                  <a:lnTo>
                    <a:pt x="1058" y="54"/>
                  </a:lnTo>
                  <a:lnTo>
                    <a:pt x="1049" y="51"/>
                  </a:lnTo>
                  <a:lnTo>
                    <a:pt x="1049" y="51"/>
                  </a:lnTo>
                  <a:lnTo>
                    <a:pt x="1044" y="48"/>
                  </a:lnTo>
                  <a:lnTo>
                    <a:pt x="1036" y="48"/>
                  </a:lnTo>
                  <a:lnTo>
                    <a:pt x="1014" y="43"/>
                  </a:lnTo>
                  <a:lnTo>
                    <a:pt x="1014" y="43"/>
                  </a:lnTo>
                  <a:lnTo>
                    <a:pt x="993" y="38"/>
                  </a:lnTo>
                  <a:lnTo>
                    <a:pt x="982" y="40"/>
                  </a:lnTo>
                  <a:lnTo>
                    <a:pt x="982" y="40"/>
                  </a:lnTo>
                  <a:lnTo>
                    <a:pt x="974" y="40"/>
                  </a:lnTo>
                  <a:lnTo>
                    <a:pt x="966" y="38"/>
                  </a:lnTo>
                  <a:lnTo>
                    <a:pt x="958" y="38"/>
                  </a:lnTo>
                  <a:lnTo>
                    <a:pt x="950" y="35"/>
                  </a:lnTo>
                  <a:lnTo>
                    <a:pt x="950" y="35"/>
                  </a:lnTo>
                  <a:lnTo>
                    <a:pt x="912" y="35"/>
                  </a:lnTo>
                  <a:lnTo>
                    <a:pt x="912" y="35"/>
                  </a:lnTo>
                  <a:lnTo>
                    <a:pt x="909" y="35"/>
                  </a:lnTo>
                  <a:lnTo>
                    <a:pt x="912" y="38"/>
                  </a:lnTo>
                  <a:lnTo>
                    <a:pt x="915" y="38"/>
                  </a:lnTo>
                  <a:lnTo>
                    <a:pt x="915" y="40"/>
                  </a:lnTo>
                  <a:lnTo>
                    <a:pt x="915" y="40"/>
                  </a:lnTo>
                  <a:lnTo>
                    <a:pt x="909" y="40"/>
                  </a:lnTo>
                  <a:lnTo>
                    <a:pt x="904" y="40"/>
                  </a:lnTo>
                  <a:lnTo>
                    <a:pt x="904" y="40"/>
                  </a:lnTo>
                  <a:lnTo>
                    <a:pt x="901" y="38"/>
                  </a:lnTo>
                  <a:lnTo>
                    <a:pt x="898" y="35"/>
                  </a:lnTo>
                  <a:lnTo>
                    <a:pt x="896" y="32"/>
                  </a:lnTo>
                  <a:lnTo>
                    <a:pt x="890" y="35"/>
                  </a:lnTo>
                  <a:lnTo>
                    <a:pt x="890" y="35"/>
                  </a:lnTo>
                  <a:lnTo>
                    <a:pt x="890" y="35"/>
                  </a:lnTo>
                  <a:lnTo>
                    <a:pt x="877" y="35"/>
                  </a:lnTo>
                  <a:lnTo>
                    <a:pt x="877" y="35"/>
                  </a:lnTo>
                  <a:lnTo>
                    <a:pt x="871" y="35"/>
                  </a:lnTo>
                  <a:lnTo>
                    <a:pt x="869" y="35"/>
                  </a:lnTo>
                  <a:lnTo>
                    <a:pt x="869" y="32"/>
                  </a:lnTo>
                  <a:lnTo>
                    <a:pt x="863" y="32"/>
                  </a:lnTo>
                  <a:lnTo>
                    <a:pt x="863" y="32"/>
                  </a:lnTo>
                  <a:lnTo>
                    <a:pt x="858" y="32"/>
                  </a:lnTo>
                  <a:lnTo>
                    <a:pt x="861" y="35"/>
                  </a:lnTo>
                  <a:lnTo>
                    <a:pt x="861" y="35"/>
                  </a:lnTo>
                  <a:lnTo>
                    <a:pt x="858" y="35"/>
                  </a:lnTo>
                  <a:lnTo>
                    <a:pt x="858" y="35"/>
                  </a:lnTo>
                  <a:lnTo>
                    <a:pt x="853" y="35"/>
                  </a:lnTo>
                  <a:lnTo>
                    <a:pt x="847" y="35"/>
                  </a:lnTo>
                  <a:lnTo>
                    <a:pt x="844" y="32"/>
                  </a:lnTo>
                  <a:lnTo>
                    <a:pt x="836" y="32"/>
                  </a:lnTo>
                  <a:lnTo>
                    <a:pt x="836" y="32"/>
                  </a:lnTo>
                  <a:lnTo>
                    <a:pt x="826" y="30"/>
                  </a:lnTo>
                  <a:lnTo>
                    <a:pt x="804" y="27"/>
                  </a:lnTo>
                  <a:lnTo>
                    <a:pt x="804" y="27"/>
                  </a:lnTo>
                  <a:lnTo>
                    <a:pt x="791" y="27"/>
                  </a:lnTo>
                  <a:lnTo>
                    <a:pt x="788" y="27"/>
                  </a:lnTo>
                  <a:lnTo>
                    <a:pt x="788" y="27"/>
                  </a:lnTo>
                  <a:lnTo>
                    <a:pt x="788" y="27"/>
                  </a:lnTo>
                  <a:lnTo>
                    <a:pt x="788" y="30"/>
                  </a:lnTo>
                  <a:lnTo>
                    <a:pt x="785" y="30"/>
                  </a:lnTo>
                  <a:lnTo>
                    <a:pt x="777" y="27"/>
                  </a:lnTo>
                  <a:lnTo>
                    <a:pt x="777" y="27"/>
                  </a:lnTo>
                  <a:lnTo>
                    <a:pt x="769" y="24"/>
                  </a:lnTo>
                  <a:lnTo>
                    <a:pt x="764" y="22"/>
                  </a:lnTo>
                  <a:lnTo>
                    <a:pt x="755" y="24"/>
                  </a:lnTo>
                  <a:lnTo>
                    <a:pt x="755" y="24"/>
                  </a:lnTo>
                  <a:lnTo>
                    <a:pt x="747" y="24"/>
                  </a:lnTo>
                  <a:lnTo>
                    <a:pt x="742" y="24"/>
                  </a:lnTo>
                  <a:lnTo>
                    <a:pt x="737" y="24"/>
                  </a:lnTo>
                  <a:lnTo>
                    <a:pt x="731" y="22"/>
                  </a:lnTo>
                  <a:lnTo>
                    <a:pt x="731" y="22"/>
                  </a:lnTo>
                  <a:lnTo>
                    <a:pt x="726" y="22"/>
                  </a:lnTo>
                  <a:lnTo>
                    <a:pt x="726" y="22"/>
                  </a:lnTo>
                  <a:lnTo>
                    <a:pt x="728" y="19"/>
                  </a:lnTo>
                  <a:lnTo>
                    <a:pt x="720" y="19"/>
                  </a:lnTo>
                  <a:lnTo>
                    <a:pt x="720" y="19"/>
                  </a:lnTo>
                  <a:lnTo>
                    <a:pt x="715" y="19"/>
                  </a:lnTo>
                  <a:lnTo>
                    <a:pt x="715" y="22"/>
                  </a:lnTo>
                  <a:lnTo>
                    <a:pt x="715" y="24"/>
                  </a:lnTo>
                  <a:lnTo>
                    <a:pt x="712" y="24"/>
                  </a:lnTo>
                  <a:lnTo>
                    <a:pt x="712" y="24"/>
                  </a:lnTo>
                  <a:lnTo>
                    <a:pt x="710" y="22"/>
                  </a:lnTo>
                  <a:lnTo>
                    <a:pt x="712" y="22"/>
                  </a:lnTo>
                  <a:lnTo>
                    <a:pt x="712" y="19"/>
                  </a:lnTo>
                  <a:lnTo>
                    <a:pt x="712" y="19"/>
                  </a:lnTo>
                  <a:lnTo>
                    <a:pt x="712" y="19"/>
                  </a:lnTo>
                  <a:lnTo>
                    <a:pt x="707" y="19"/>
                  </a:lnTo>
                  <a:lnTo>
                    <a:pt x="704" y="22"/>
                  </a:lnTo>
                  <a:lnTo>
                    <a:pt x="704" y="22"/>
                  </a:lnTo>
                  <a:lnTo>
                    <a:pt x="699" y="19"/>
                  </a:lnTo>
                  <a:lnTo>
                    <a:pt x="699" y="19"/>
                  </a:lnTo>
                  <a:lnTo>
                    <a:pt x="704" y="16"/>
                  </a:lnTo>
                  <a:lnTo>
                    <a:pt x="704" y="16"/>
                  </a:lnTo>
                  <a:lnTo>
                    <a:pt x="710" y="16"/>
                  </a:lnTo>
                  <a:lnTo>
                    <a:pt x="704" y="16"/>
                  </a:lnTo>
                  <a:lnTo>
                    <a:pt x="704" y="16"/>
                  </a:lnTo>
                  <a:lnTo>
                    <a:pt x="680" y="16"/>
                  </a:lnTo>
                  <a:lnTo>
                    <a:pt x="680" y="16"/>
                  </a:lnTo>
                  <a:lnTo>
                    <a:pt x="677" y="16"/>
                  </a:lnTo>
                  <a:lnTo>
                    <a:pt x="680" y="22"/>
                  </a:lnTo>
                  <a:lnTo>
                    <a:pt x="680" y="24"/>
                  </a:lnTo>
                  <a:lnTo>
                    <a:pt x="675" y="24"/>
                  </a:lnTo>
                  <a:lnTo>
                    <a:pt x="675" y="24"/>
                  </a:lnTo>
                  <a:lnTo>
                    <a:pt x="666" y="24"/>
                  </a:lnTo>
                  <a:lnTo>
                    <a:pt x="661" y="24"/>
                  </a:lnTo>
                  <a:lnTo>
                    <a:pt x="650" y="22"/>
                  </a:lnTo>
                  <a:lnTo>
                    <a:pt x="650" y="22"/>
                  </a:lnTo>
                  <a:lnTo>
                    <a:pt x="650" y="19"/>
                  </a:lnTo>
                  <a:lnTo>
                    <a:pt x="650" y="22"/>
                  </a:lnTo>
                  <a:lnTo>
                    <a:pt x="656" y="24"/>
                  </a:lnTo>
                  <a:lnTo>
                    <a:pt x="661" y="30"/>
                  </a:lnTo>
                  <a:lnTo>
                    <a:pt x="661" y="32"/>
                  </a:lnTo>
                  <a:lnTo>
                    <a:pt x="658" y="32"/>
                  </a:lnTo>
                  <a:lnTo>
                    <a:pt x="658" y="32"/>
                  </a:lnTo>
                  <a:lnTo>
                    <a:pt x="658" y="32"/>
                  </a:lnTo>
                  <a:lnTo>
                    <a:pt x="658" y="32"/>
                  </a:lnTo>
                  <a:lnTo>
                    <a:pt x="658" y="35"/>
                  </a:lnTo>
                  <a:lnTo>
                    <a:pt x="656" y="32"/>
                  </a:lnTo>
                  <a:lnTo>
                    <a:pt x="656" y="32"/>
                  </a:lnTo>
                  <a:lnTo>
                    <a:pt x="639" y="27"/>
                  </a:lnTo>
                  <a:lnTo>
                    <a:pt x="639" y="27"/>
                  </a:lnTo>
                  <a:lnTo>
                    <a:pt x="637" y="27"/>
                  </a:lnTo>
                  <a:lnTo>
                    <a:pt x="631" y="27"/>
                  </a:lnTo>
                  <a:lnTo>
                    <a:pt x="631" y="27"/>
                  </a:lnTo>
                  <a:lnTo>
                    <a:pt x="629" y="27"/>
                  </a:lnTo>
                  <a:lnTo>
                    <a:pt x="629" y="24"/>
                  </a:lnTo>
                  <a:lnTo>
                    <a:pt x="631" y="24"/>
                  </a:lnTo>
                  <a:lnTo>
                    <a:pt x="629" y="24"/>
                  </a:lnTo>
                  <a:lnTo>
                    <a:pt x="629" y="24"/>
                  </a:lnTo>
                  <a:lnTo>
                    <a:pt x="626" y="22"/>
                  </a:lnTo>
                  <a:lnTo>
                    <a:pt x="623" y="19"/>
                  </a:lnTo>
                  <a:lnTo>
                    <a:pt x="623" y="19"/>
                  </a:lnTo>
                  <a:lnTo>
                    <a:pt x="618" y="16"/>
                  </a:lnTo>
                  <a:lnTo>
                    <a:pt x="607" y="13"/>
                  </a:lnTo>
                  <a:lnTo>
                    <a:pt x="607" y="13"/>
                  </a:lnTo>
                  <a:lnTo>
                    <a:pt x="599" y="11"/>
                  </a:lnTo>
                  <a:lnTo>
                    <a:pt x="594" y="8"/>
                  </a:lnTo>
                  <a:lnTo>
                    <a:pt x="591" y="11"/>
                  </a:lnTo>
                  <a:lnTo>
                    <a:pt x="591" y="11"/>
                  </a:lnTo>
                  <a:lnTo>
                    <a:pt x="586" y="11"/>
                  </a:lnTo>
                  <a:lnTo>
                    <a:pt x="580" y="11"/>
                  </a:lnTo>
                  <a:lnTo>
                    <a:pt x="580" y="11"/>
                  </a:lnTo>
                  <a:lnTo>
                    <a:pt x="575" y="11"/>
                  </a:lnTo>
                  <a:lnTo>
                    <a:pt x="572" y="11"/>
                  </a:lnTo>
                  <a:lnTo>
                    <a:pt x="572" y="11"/>
                  </a:lnTo>
                  <a:lnTo>
                    <a:pt x="569" y="13"/>
                  </a:lnTo>
                  <a:lnTo>
                    <a:pt x="569" y="13"/>
                  </a:lnTo>
                  <a:lnTo>
                    <a:pt x="572" y="16"/>
                  </a:lnTo>
                  <a:lnTo>
                    <a:pt x="572" y="16"/>
                  </a:lnTo>
                  <a:lnTo>
                    <a:pt x="575" y="19"/>
                  </a:lnTo>
                  <a:lnTo>
                    <a:pt x="575" y="19"/>
                  </a:lnTo>
                  <a:lnTo>
                    <a:pt x="564" y="19"/>
                  </a:lnTo>
                  <a:lnTo>
                    <a:pt x="564" y="19"/>
                  </a:lnTo>
                  <a:lnTo>
                    <a:pt x="556" y="19"/>
                  </a:lnTo>
                  <a:lnTo>
                    <a:pt x="559" y="22"/>
                  </a:lnTo>
                  <a:lnTo>
                    <a:pt x="559" y="22"/>
                  </a:lnTo>
                  <a:lnTo>
                    <a:pt x="556" y="22"/>
                  </a:lnTo>
                  <a:lnTo>
                    <a:pt x="550" y="22"/>
                  </a:lnTo>
                  <a:lnTo>
                    <a:pt x="545" y="19"/>
                  </a:lnTo>
                  <a:lnTo>
                    <a:pt x="545" y="19"/>
                  </a:lnTo>
                  <a:lnTo>
                    <a:pt x="545" y="19"/>
                  </a:lnTo>
                  <a:lnTo>
                    <a:pt x="542" y="16"/>
                  </a:lnTo>
                  <a:lnTo>
                    <a:pt x="542" y="16"/>
                  </a:lnTo>
                  <a:lnTo>
                    <a:pt x="542" y="16"/>
                  </a:lnTo>
                  <a:lnTo>
                    <a:pt x="545" y="13"/>
                  </a:lnTo>
                  <a:lnTo>
                    <a:pt x="545" y="13"/>
                  </a:lnTo>
                  <a:lnTo>
                    <a:pt x="540" y="16"/>
                  </a:lnTo>
                  <a:lnTo>
                    <a:pt x="526" y="16"/>
                  </a:lnTo>
                  <a:lnTo>
                    <a:pt x="526" y="16"/>
                  </a:lnTo>
                  <a:lnTo>
                    <a:pt x="515" y="16"/>
                  </a:lnTo>
                  <a:lnTo>
                    <a:pt x="510" y="19"/>
                  </a:lnTo>
                  <a:lnTo>
                    <a:pt x="510" y="19"/>
                  </a:lnTo>
                  <a:lnTo>
                    <a:pt x="507" y="19"/>
                  </a:lnTo>
                  <a:lnTo>
                    <a:pt x="507" y="16"/>
                  </a:lnTo>
                  <a:lnTo>
                    <a:pt x="505" y="16"/>
                  </a:lnTo>
                  <a:lnTo>
                    <a:pt x="502" y="16"/>
                  </a:lnTo>
                  <a:lnTo>
                    <a:pt x="502" y="16"/>
                  </a:lnTo>
                  <a:lnTo>
                    <a:pt x="494" y="16"/>
                  </a:lnTo>
                  <a:lnTo>
                    <a:pt x="491" y="16"/>
                  </a:lnTo>
                  <a:lnTo>
                    <a:pt x="491" y="16"/>
                  </a:lnTo>
                  <a:lnTo>
                    <a:pt x="488" y="16"/>
                  </a:lnTo>
                  <a:lnTo>
                    <a:pt x="486" y="16"/>
                  </a:lnTo>
                  <a:lnTo>
                    <a:pt x="486" y="16"/>
                  </a:lnTo>
                  <a:lnTo>
                    <a:pt x="483" y="13"/>
                  </a:lnTo>
                  <a:lnTo>
                    <a:pt x="480" y="16"/>
                  </a:lnTo>
                  <a:lnTo>
                    <a:pt x="480" y="16"/>
                  </a:lnTo>
                  <a:lnTo>
                    <a:pt x="478" y="16"/>
                  </a:lnTo>
                  <a:lnTo>
                    <a:pt x="480" y="19"/>
                  </a:lnTo>
                  <a:lnTo>
                    <a:pt x="480" y="19"/>
                  </a:lnTo>
                  <a:lnTo>
                    <a:pt x="478" y="16"/>
                  </a:lnTo>
                  <a:lnTo>
                    <a:pt x="475" y="16"/>
                  </a:lnTo>
                  <a:lnTo>
                    <a:pt x="475" y="19"/>
                  </a:lnTo>
                  <a:lnTo>
                    <a:pt x="475" y="19"/>
                  </a:lnTo>
                  <a:lnTo>
                    <a:pt x="470" y="19"/>
                  </a:lnTo>
                  <a:lnTo>
                    <a:pt x="467" y="19"/>
                  </a:lnTo>
                  <a:lnTo>
                    <a:pt x="467" y="19"/>
                  </a:lnTo>
                  <a:lnTo>
                    <a:pt x="464" y="22"/>
                  </a:lnTo>
                  <a:lnTo>
                    <a:pt x="464" y="22"/>
                  </a:lnTo>
                  <a:lnTo>
                    <a:pt x="459" y="24"/>
                  </a:lnTo>
                  <a:lnTo>
                    <a:pt x="461" y="22"/>
                  </a:lnTo>
                  <a:lnTo>
                    <a:pt x="461" y="22"/>
                  </a:lnTo>
                  <a:lnTo>
                    <a:pt x="464" y="19"/>
                  </a:lnTo>
                  <a:lnTo>
                    <a:pt x="467" y="19"/>
                  </a:lnTo>
                  <a:lnTo>
                    <a:pt x="467" y="19"/>
                  </a:lnTo>
                  <a:lnTo>
                    <a:pt x="470" y="16"/>
                  </a:lnTo>
                  <a:lnTo>
                    <a:pt x="472" y="16"/>
                  </a:lnTo>
                  <a:lnTo>
                    <a:pt x="472" y="16"/>
                  </a:lnTo>
                  <a:lnTo>
                    <a:pt x="480" y="11"/>
                  </a:lnTo>
                  <a:lnTo>
                    <a:pt x="480" y="11"/>
                  </a:lnTo>
                  <a:lnTo>
                    <a:pt x="480" y="8"/>
                  </a:lnTo>
                  <a:lnTo>
                    <a:pt x="478" y="8"/>
                  </a:lnTo>
                  <a:lnTo>
                    <a:pt x="478" y="8"/>
                  </a:lnTo>
                  <a:lnTo>
                    <a:pt x="472" y="5"/>
                  </a:lnTo>
                  <a:lnTo>
                    <a:pt x="472" y="5"/>
                  </a:lnTo>
                  <a:lnTo>
                    <a:pt x="478" y="5"/>
                  </a:lnTo>
                  <a:lnTo>
                    <a:pt x="478" y="5"/>
                  </a:lnTo>
                  <a:lnTo>
                    <a:pt x="475" y="5"/>
                  </a:lnTo>
                  <a:lnTo>
                    <a:pt x="467" y="3"/>
                  </a:lnTo>
                  <a:lnTo>
                    <a:pt x="467" y="3"/>
                  </a:lnTo>
                  <a:lnTo>
                    <a:pt x="453" y="3"/>
                  </a:lnTo>
                  <a:lnTo>
                    <a:pt x="453" y="3"/>
                  </a:lnTo>
                  <a:lnTo>
                    <a:pt x="448" y="3"/>
                  </a:lnTo>
                  <a:lnTo>
                    <a:pt x="448" y="3"/>
                  </a:lnTo>
                  <a:lnTo>
                    <a:pt x="448" y="3"/>
                  </a:lnTo>
                  <a:lnTo>
                    <a:pt x="448" y="3"/>
                  </a:lnTo>
                  <a:lnTo>
                    <a:pt x="440" y="3"/>
                  </a:lnTo>
                  <a:lnTo>
                    <a:pt x="440" y="3"/>
                  </a:lnTo>
                  <a:lnTo>
                    <a:pt x="432" y="3"/>
                  </a:lnTo>
                  <a:lnTo>
                    <a:pt x="429" y="0"/>
                  </a:lnTo>
                  <a:lnTo>
                    <a:pt x="429" y="0"/>
                  </a:lnTo>
                  <a:lnTo>
                    <a:pt x="426" y="0"/>
                  </a:lnTo>
                  <a:lnTo>
                    <a:pt x="421" y="3"/>
                  </a:lnTo>
                  <a:lnTo>
                    <a:pt x="421" y="3"/>
                  </a:lnTo>
                  <a:lnTo>
                    <a:pt x="418" y="5"/>
                  </a:lnTo>
                  <a:lnTo>
                    <a:pt x="418" y="5"/>
                  </a:lnTo>
                  <a:lnTo>
                    <a:pt x="418" y="3"/>
                  </a:lnTo>
                  <a:lnTo>
                    <a:pt x="418" y="3"/>
                  </a:lnTo>
                  <a:lnTo>
                    <a:pt x="418" y="0"/>
                  </a:lnTo>
                  <a:lnTo>
                    <a:pt x="416" y="3"/>
                  </a:lnTo>
                  <a:lnTo>
                    <a:pt x="413" y="3"/>
                  </a:lnTo>
                  <a:lnTo>
                    <a:pt x="413" y="3"/>
                  </a:lnTo>
                  <a:lnTo>
                    <a:pt x="413" y="3"/>
                  </a:lnTo>
                  <a:lnTo>
                    <a:pt x="416" y="0"/>
                  </a:lnTo>
                  <a:lnTo>
                    <a:pt x="410" y="0"/>
                  </a:lnTo>
                  <a:lnTo>
                    <a:pt x="410" y="0"/>
                  </a:lnTo>
                  <a:lnTo>
                    <a:pt x="407" y="0"/>
                  </a:lnTo>
                  <a:lnTo>
                    <a:pt x="402" y="3"/>
                  </a:lnTo>
                  <a:lnTo>
                    <a:pt x="402" y="3"/>
                  </a:lnTo>
                  <a:lnTo>
                    <a:pt x="399" y="3"/>
                  </a:lnTo>
                  <a:lnTo>
                    <a:pt x="399" y="5"/>
                  </a:lnTo>
                  <a:lnTo>
                    <a:pt x="399" y="5"/>
                  </a:lnTo>
                  <a:lnTo>
                    <a:pt x="399" y="5"/>
                  </a:lnTo>
                  <a:lnTo>
                    <a:pt x="399" y="8"/>
                  </a:lnTo>
                  <a:lnTo>
                    <a:pt x="399" y="8"/>
                  </a:lnTo>
                  <a:lnTo>
                    <a:pt x="394" y="5"/>
                  </a:lnTo>
                  <a:lnTo>
                    <a:pt x="389" y="5"/>
                  </a:lnTo>
                  <a:lnTo>
                    <a:pt x="389" y="5"/>
                  </a:lnTo>
                  <a:lnTo>
                    <a:pt x="389" y="5"/>
                  </a:lnTo>
                  <a:lnTo>
                    <a:pt x="386" y="5"/>
                  </a:lnTo>
                  <a:lnTo>
                    <a:pt x="386" y="5"/>
                  </a:lnTo>
                  <a:lnTo>
                    <a:pt x="383" y="5"/>
                  </a:lnTo>
                  <a:lnTo>
                    <a:pt x="381" y="5"/>
                  </a:lnTo>
                  <a:lnTo>
                    <a:pt x="381" y="5"/>
                  </a:lnTo>
                  <a:lnTo>
                    <a:pt x="381" y="5"/>
                  </a:lnTo>
                  <a:lnTo>
                    <a:pt x="378" y="3"/>
                  </a:lnTo>
                  <a:lnTo>
                    <a:pt x="378" y="3"/>
                  </a:lnTo>
                  <a:lnTo>
                    <a:pt x="375" y="5"/>
                  </a:lnTo>
                  <a:lnTo>
                    <a:pt x="375" y="5"/>
                  </a:lnTo>
                  <a:lnTo>
                    <a:pt x="370" y="5"/>
                  </a:lnTo>
                  <a:lnTo>
                    <a:pt x="370" y="5"/>
                  </a:lnTo>
                  <a:lnTo>
                    <a:pt x="362" y="5"/>
                  </a:lnTo>
                  <a:lnTo>
                    <a:pt x="359" y="8"/>
                  </a:lnTo>
                  <a:lnTo>
                    <a:pt x="359" y="8"/>
                  </a:lnTo>
                  <a:lnTo>
                    <a:pt x="351" y="5"/>
                  </a:lnTo>
                  <a:lnTo>
                    <a:pt x="351" y="5"/>
                  </a:lnTo>
                  <a:lnTo>
                    <a:pt x="348" y="8"/>
                  </a:lnTo>
                  <a:lnTo>
                    <a:pt x="345" y="8"/>
                  </a:lnTo>
                  <a:lnTo>
                    <a:pt x="345" y="8"/>
                  </a:lnTo>
                  <a:lnTo>
                    <a:pt x="343" y="8"/>
                  </a:lnTo>
                  <a:lnTo>
                    <a:pt x="337" y="8"/>
                  </a:lnTo>
                  <a:lnTo>
                    <a:pt x="337" y="8"/>
                  </a:lnTo>
                  <a:lnTo>
                    <a:pt x="332" y="11"/>
                  </a:lnTo>
                  <a:lnTo>
                    <a:pt x="332" y="11"/>
                  </a:lnTo>
                  <a:lnTo>
                    <a:pt x="332" y="11"/>
                  </a:lnTo>
                  <a:lnTo>
                    <a:pt x="335" y="11"/>
                  </a:lnTo>
                  <a:lnTo>
                    <a:pt x="335" y="11"/>
                  </a:lnTo>
                  <a:lnTo>
                    <a:pt x="337" y="13"/>
                  </a:lnTo>
                  <a:lnTo>
                    <a:pt x="340" y="13"/>
                  </a:lnTo>
                  <a:lnTo>
                    <a:pt x="340" y="13"/>
                  </a:lnTo>
                  <a:lnTo>
                    <a:pt x="337" y="16"/>
                  </a:lnTo>
                  <a:lnTo>
                    <a:pt x="337" y="16"/>
                  </a:lnTo>
                  <a:lnTo>
                    <a:pt x="337" y="16"/>
                  </a:lnTo>
                  <a:lnTo>
                    <a:pt x="337" y="13"/>
                  </a:lnTo>
                  <a:lnTo>
                    <a:pt x="329" y="16"/>
                  </a:lnTo>
                  <a:lnTo>
                    <a:pt x="329" y="16"/>
                  </a:lnTo>
                  <a:lnTo>
                    <a:pt x="313" y="16"/>
                  </a:lnTo>
                  <a:lnTo>
                    <a:pt x="313" y="16"/>
                  </a:lnTo>
                  <a:lnTo>
                    <a:pt x="308" y="16"/>
                  </a:lnTo>
                  <a:lnTo>
                    <a:pt x="308" y="19"/>
                  </a:lnTo>
                  <a:lnTo>
                    <a:pt x="313" y="22"/>
                  </a:lnTo>
                  <a:lnTo>
                    <a:pt x="313" y="22"/>
                  </a:lnTo>
                  <a:lnTo>
                    <a:pt x="321" y="24"/>
                  </a:lnTo>
                  <a:lnTo>
                    <a:pt x="324" y="24"/>
                  </a:lnTo>
                  <a:lnTo>
                    <a:pt x="327" y="24"/>
                  </a:lnTo>
                  <a:lnTo>
                    <a:pt x="329" y="27"/>
                  </a:lnTo>
                  <a:lnTo>
                    <a:pt x="329" y="27"/>
                  </a:lnTo>
                  <a:lnTo>
                    <a:pt x="335" y="27"/>
                  </a:lnTo>
                  <a:lnTo>
                    <a:pt x="337" y="27"/>
                  </a:lnTo>
                  <a:lnTo>
                    <a:pt x="337" y="30"/>
                  </a:lnTo>
                  <a:lnTo>
                    <a:pt x="337" y="30"/>
                  </a:lnTo>
                  <a:lnTo>
                    <a:pt x="340" y="32"/>
                  </a:lnTo>
                  <a:lnTo>
                    <a:pt x="343" y="32"/>
                  </a:lnTo>
                  <a:lnTo>
                    <a:pt x="351" y="35"/>
                  </a:lnTo>
                  <a:lnTo>
                    <a:pt x="351" y="35"/>
                  </a:lnTo>
                  <a:lnTo>
                    <a:pt x="354" y="38"/>
                  </a:lnTo>
                  <a:lnTo>
                    <a:pt x="351" y="38"/>
                  </a:lnTo>
                  <a:lnTo>
                    <a:pt x="345" y="38"/>
                  </a:lnTo>
                  <a:lnTo>
                    <a:pt x="345" y="38"/>
                  </a:lnTo>
                  <a:lnTo>
                    <a:pt x="343" y="38"/>
                  </a:lnTo>
                  <a:lnTo>
                    <a:pt x="343" y="38"/>
                  </a:lnTo>
                  <a:lnTo>
                    <a:pt x="343" y="38"/>
                  </a:lnTo>
                  <a:lnTo>
                    <a:pt x="340" y="38"/>
                  </a:lnTo>
                  <a:lnTo>
                    <a:pt x="337" y="35"/>
                  </a:lnTo>
                  <a:lnTo>
                    <a:pt x="337" y="35"/>
                  </a:lnTo>
                  <a:lnTo>
                    <a:pt x="335" y="32"/>
                  </a:lnTo>
                  <a:lnTo>
                    <a:pt x="335" y="32"/>
                  </a:lnTo>
                  <a:lnTo>
                    <a:pt x="335" y="30"/>
                  </a:lnTo>
                  <a:lnTo>
                    <a:pt x="332" y="30"/>
                  </a:lnTo>
                  <a:lnTo>
                    <a:pt x="332" y="30"/>
                  </a:lnTo>
                  <a:lnTo>
                    <a:pt x="321" y="27"/>
                  </a:lnTo>
                  <a:lnTo>
                    <a:pt x="316" y="27"/>
                  </a:lnTo>
                  <a:lnTo>
                    <a:pt x="316" y="27"/>
                  </a:lnTo>
                  <a:lnTo>
                    <a:pt x="305" y="24"/>
                  </a:lnTo>
                  <a:lnTo>
                    <a:pt x="305" y="24"/>
                  </a:lnTo>
                  <a:lnTo>
                    <a:pt x="297" y="22"/>
                  </a:lnTo>
                  <a:lnTo>
                    <a:pt x="297" y="22"/>
                  </a:lnTo>
                  <a:lnTo>
                    <a:pt x="297" y="24"/>
                  </a:lnTo>
                  <a:lnTo>
                    <a:pt x="297" y="24"/>
                  </a:lnTo>
                  <a:lnTo>
                    <a:pt x="297" y="24"/>
                  </a:lnTo>
                  <a:lnTo>
                    <a:pt x="294" y="24"/>
                  </a:lnTo>
                  <a:lnTo>
                    <a:pt x="292" y="24"/>
                  </a:lnTo>
                  <a:lnTo>
                    <a:pt x="292" y="24"/>
                  </a:lnTo>
                  <a:lnTo>
                    <a:pt x="289" y="24"/>
                  </a:lnTo>
                  <a:lnTo>
                    <a:pt x="289" y="24"/>
                  </a:lnTo>
                  <a:lnTo>
                    <a:pt x="289" y="27"/>
                  </a:lnTo>
                  <a:lnTo>
                    <a:pt x="289" y="27"/>
                  </a:lnTo>
                  <a:lnTo>
                    <a:pt x="294" y="27"/>
                  </a:lnTo>
                  <a:lnTo>
                    <a:pt x="297" y="30"/>
                  </a:lnTo>
                  <a:lnTo>
                    <a:pt x="297" y="30"/>
                  </a:lnTo>
                  <a:lnTo>
                    <a:pt x="300" y="30"/>
                  </a:lnTo>
                  <a:lnTo>
                    <a:pt x="305" y="32"/>
                  </a:lnTo>
                  <a:lnTo>
                    <a:pt x="305" y="32"/>
                  </a:lnTo>
                  <a:lnTo>
                    <a:pt x="305" y="32"/>
                  </a:lnTo>
                  <a:lnTo>
                    <a:pt x="300" y="30"/>
                  </a:lnTo>
                  <a:lnTo>
                    <a:pt x="300" y="30"/>
                  </a:lnTo>
                  <a:lnTo>
                    <a:pt x="294" y="30"/>
                  </a:lnTo>
                  <a:lnTo>
                    <a:pt x="294" y="30"/>
                  </a:lnTo>
                  <a:lnTo>
                    <a:pt x="294" y="30"/>
                  </a:lnTo>
                  <a:lnTo>
                    <a:pt x="292" y="30"/>
                  </a:lnTo>
                  <a:lnTo>
                    <a:pt x="289" y="30"/>
                  </a:lnTo>
                  <a:lnTo>
                    <a:pt x="289" y="30"/>
                  </a:lnTo>
                  <a:lnTo>
                    <a:pt x="289" y="30"/>
                  </a:lnTo>
                  <a:lnTo>
                    <a:pt x="283" y="24"/>
                  </a:lnTo>
                  <a:lnTo>
                    <a:pt x="283" y="24"/>
                  </a:lnTo>
                  <a:lnTo>
                    <a:pt x="273" y="16"/>
                  </a:lnTo>
                  <a:lnTo>
                    <a:pt x="270" y="16"/>
                  </a:lnTo>
                  <a:lnTo>
                    <a:pt x="270" y="16"/>
                  </a:lnTo>
                  <a:lnTo>
                    <a:pt x="273" y="19"/>
                  </a:lnTo>
                  <a:lnTo>
                    <a:pt x="275" y="19"/>
                  </a:lnTo>
                  <a:lnTo>
                    <a:pt x="273" y="22"/>
                  </a:lnTo>
                  <a:lnTo>
                    <a:pt x="273" y="22"/>
                  </a:lnTo>
                  <a:lnTo>
                    <a:pt x="273" y="24"/>
                  </a:lnTo>
                  <a:lnTo>
                    <a:pt x="273" y="24"/>
                  </a:lnTo>
                  <a:lnTo>
                    <a:pt x="273" y="27"/>
                  </a:lnTo>
                  <a:lnTo>
                    <a:pt x="273" y="27"/>
                  </a:lnTo>
                  <a:lnTo>
                    <a:pt x="273" y="30"/>
                  </a:lnTo>
                  <a:lnTo>
                    <a:pt x="278" y="30"/>
                  </a:lnTo>
                  <a:lnTo>
                    <a:pt x="278" y="30"/>
                  </a:lnTo>
                  <a:lnTo>
                    <a:pt x="281" y="32"/>
                  </a:lnTo>
                  <a:lnTo>
                    <a:pt x="283" y="32"/>
                  </a:lnTo>
                  <a:lnTo>
                    <a:pt x="283" y="35"/>
                  </a:lnTo>
                  <a:lnTo>
                    <a:pt x="283" y="35"/>
                  </a:lnTo>
                  <a:lnTo>
                    <a:pt x="283" y="38"/>
                  </a:lnTo>
                  <a:lnTo>
                    <a:pt x="286" y="40"/>
                  </a:lnTo>
                  <a:lnTo>
                    <a:pt x="292" y="43"/>
                  </a:lnTo>
                  <a:lnTo>
                    <a:pt x="292" y="43"/>
                  </a:lnTo>
                  <a:lnTo>
                    <a:pt x="292" y="43"/>
                  </a:lnTo>
                  <a:lnTo>
                    <a:pt x="297" y="43"/>
                  </a:lnTo>
                  <a:lnTo>
                    <a:pt x="297" y="43"/>
                  </a:lnTo>
                  <a:lnTo>
                    <a:pt x="300" y="40"/>
                  </a:lnTo>
                  <a:lnTo>
                    <a:pt x="305" y="43"/>
                  </a:lnTo>
                  <a:lnTo>
                    <a:pt x="305" y="43"/>
                  </a:lnTo>
                  <a:lnTo>
                    <a:pt x="310" y="46"/>
                  </a:lnTo>
                  <a:lnTo>
                    <a:pt x="308" y="48"/>
                  </a:lnTo>
                  <a:lnTo>
                    <a:pt x="308" y="48"/>
                  </a:lnTo>
                  <a:lnTo>
                    <a:pt x="308" y="48"/>
                  </a:lnTo>
                  <a:lnTo>
                    <a:pt x="313" y="51"/>
                  </a:lnTo>
                  <a:lnTo>
                    <a:pt x="313" y="51"/>
                  </a:lnTo>
                  <a:lnTo>
                    <a:pt x="308" y="51"/>
                  </a:lnTo>
                  <a:lnTo>
                    <a:pt x="305" y="48"/>
                  </a:lnTo>
                  <a:lnTo>
                    <a:pt x="305" y="46"/>
                  </a:lnTo>
                  <a:lnTo>
                    <a:pt x="300" y="46"/>
                  </a:lnTo>
                  <a:lnTo>
                    <a:pt x="300" y="46"/>
                  </a:lnTo>
                  <a:lnTo>
                    <a:pt x="294" y="46"/>
                  </a:lnTo>
                  <a:lnTo>
                    <a:pt x="294" y="46"/>
                  </a:lnTo>
                  <a:lnTo>
                    <a:pt x="294" y="48"/>
                  </a:lnTo>
                  <a:lnTo>
                    <a:pt x="297" y="51"/>
                  </a:lnTo>
                  <a:lnTo>
                    <a:pt x="297" y="51"/>
                  </a:lnTo>
                  <a:lnTo>
                    <a:pt x="300" y="51"/>
                  </a:lnTo>
                  <a:lnTo>
                    <a:pt x="300" y="54"/>
                  </a:lnTo>
                  <a:lnTo>
                    <a:pt x="300" y="54"/>
                  </a:lnTo>
                  <a:lnTo>
                    <a:pt x="297" y="57"/>
                  </a:lnTo>
                  <a:lnTo>
                    <a:pt x="294" y="62"/>
                  </a:lnTo>
                  <a:lnTo>
                    <a:pt x="294" y="62"/>
                  </a:lnTo>
                  <a:lnTo>
                    <a:pt x="289" y="65"/>
                  </a:lnTo>
                  <a:lnTo>
                    <a:pt x="289" y="62"/>
                  </a:lnTo>
                  <a:lnTo>
                    <a:pt x="289" y="62"/>
                  </a:lnTo>
                  <a:lnTo>
                    <a:pt x="283" y="62"/>
                  </a:lnTo>
                  <a:lnTo>
                    <a:pt x="281" y="62"/>
                  </a:lnTo>
                  <a:lnTo>
                    <a:pt x="281" y="62"/>
                  </a:lnTo>
                  <a:lnTo>
                    <a:pt x="283" y="62"/>
                  </a:lnTo>
                  <a:lnTo>
                    <a:pt x="283" y="62"/>
                  </a:lnTo>
                  <a:lnTo>
                    <a:pt x="286" y="59"/>
                  </a:lnTo>
                  <a:lnTo>
                    <a:pt x="286" y="59"/>
                  </a:lnTo>
                  <a:lnTo>
                    <a:pt x="286" y="59"/>
                  </a:lnTo>
                  <a:lnTo>
                    <a:pt x="289" y="57"/>
                  </a:lnTo>
                  <a:lnTo>
                    <a:pt x="289" y="57"/>
                  </a:lnTo>
                  <a:lnTo>
                    <a:pt x="289" y="57"/>
                  </a:lnTo>
                  <a:lnTo>
                    <a:pt x="292" y="54"/>
                  </a:lnTo>
                  <a:lnTo>
                    <a:pt x="292" y="51"/>
                  </a:lnTo>
                  <a:lnTo>
                    <a:pt x="292" y="51"/>
                  </a:lnTo>
                  <a:lnTo>
                    <a:pt x="292" y="48"/>
                  </a:lnTo>
                  <a:lnTo>
                    <a:pt x="283" y="46"/>
                  </a:lnTo>
                  <a:lnTo>
                    <a:pt x="283" y="46"/>
                  </a:lnTo>
                  <a:lnTo>
                    <a:pt x="281" y="46"/>
                  </a:lnTo>
                  <a:lnTo>
                    <a:pt x="281" y="43"/>
                  </a:lnTo>
                  <a:lnTo>
                    <a:pt x="278" y="40"/>
                  </a:lnTo>
                  <a:lnTo>
                    <a:pt x="273" y="38"/>
                  </a:lnTo>
                  <a:lnTo>
                    <a:pt x="273" y="38"/>
                  </a:lnTo>
                  <a:lnTo>
                    <a:pt x="273" y="38"/>
                  </a:lnTo>
                  <a:lnTo>
                    <a:pt x="270" y="32"/>
                  </a:lnTo>
                  <a:lnTo>
                    <a:pt x="270" y="32"/>
                  </a:lnTo>
                  <a:lnTo>
                    <a:pt x="265" y="30"/>
                  </a:lnTo>
                  <a:lnTo>
                    <a:pt x="262" y="27"/>
                  </a:lnTo>
                  <a:lnTo>
                    <a:pt x="262" y="27"/>
                  </a:lnTo>
                  <a:lnTo>
                    <a:pt x="262" y="27"/>
                  </a:lnTo>
                  <a:lnTo>
                    <a:pt x="256" y="22"/>
                  </a:lnTo>
                  <a:lnTo>
                    <a:pt x="254" y="19"/>
                  </a:lnTo>
                  <a:lnTo>
                    <a:pt x="251" y="19"/>
                  </a:lnTo>
                  <a:lnTo>
                    <a:pt x="251" y="19"/>
                  </a:lnTo>
                  <a:lnTo>
                    <a:pt x="246" y="19"/>
                  </a:lnTo>
                  <a:lnTo>
                    <a:pt x="243" y="16"/>
                  </a:lnTo>
                  <a:lnTo>
                    <a:pt x="243" y="16"/>
                  </a:lnTo>
                  <a:lnTo>
                    <a:pt x="240" y="16"/>
                  </a:lnTo>
                  <a:lnTo>
                    <a:pt x="238" y="19"/>
                  </a:lnTo>
                  <a:lnTo>
                    <a:pt x="238" y="22"/>
                  </a:lnTo>
                  <a:lnTo>
                    <a:pt x="238" y="22"/>
                  </a:lnTo>
                  <a:lnTo>
                    <a:pt x="240" y="24"/>
                  </a:lnTo>
                  <a:lnTo>
                    <a:pt x="240" y="27"/>
                  </a:lnTo>
                  <a:lnTo>
                    <a:pt x="238" y="27"/>
                  </a:lnTo>
                  <a:lnTo>
                    <a:pt x="238" y="30"/>
                  </a:lnTo>
                  <a:lnTo>
                    <a:pt x="238" y="30"/>
                  </a:lnTo>
                  <a:lnTo>
                    <a:pt x="238" y="30"/>
                  </a:lnTo>
                  <a:lnTo>
                    <a:pt x="240" y="32"/>
                  </a:lnTo>
                  <a:lnTo>
                    <a:pt x="240" y="32"/>
                  </a:lnTo>
                  <a:lnTo>
                    <a:pt x="240" y="35"/>
                  </a:lnTo>
                  <a:lnTo>
                    <a:pt x="240" y="38"/>
                  </a:lnTo>
                  <a:lnTo>
                    <a:pt x="240" y="38"/>
                  </a:lnTo>
                  <a:lnTo>
                    <a:pt x="243" y="38"/>
                  </a:lnTo>
                  <a:lnTo>
                    <a:pt x="243" y="38"/>
                  </a:lnTo>
                  <a:lnTo>
                    <a:pt x="246" y="38"/>
                  </a:lnTo>
                  <a:lnTo>
                    <a:pt x="246" y="38"/>
                  </a:lnTo>
                  <a:lnTo>
                    <a:pt x="251" y="40"/>
                  </a:lnTo>
                  <a:lnTo>
                    <a:pt x="251" y="40"/>
                  </a:lnTo>
                  <a:lnTo>
                    <a:pt x="254" y="40"/>
                  </a:lnTo>
                  <a:lnTo>
                    <a:pt x="254" y="40"/>
                  </a:lnTo>
                  <a:lnTo>
                    <a:pt x="259" y="43"/>
                  </a:lnTo>
                  <a:lnTo>
                    <a:pt x="262" y="43"/>
                  </a:lnTo>
                  <a:lnTo>
                    <a:pt x="262" y="43"/>
                  </a:lnTo>
                  <a:lnTo>
                    <a:pt x="262" y="46"/>
                  </a:lnTo>
                  <a:lnTo>
                    <a:pt x="262" y="48"/>
                  </a:lnTo>
                  <a:lnTo>
                    <a:pt x="262" y="48"/>
                  </a:lnTo>
                  <a:lnTo>
                    <a:pt x="262" y="48"/>
                  </a:lnTo>
                  <a:lnTo>
                    <a:pt x="254" y="46"/>
                  </a:lnTo>
                  <a:lnTo>
                    <a:pt x="246" y="46"/>
                  </a:lnTo>
                  <a:lnTo>
                    <a:pt x="246" y="46"/>
                  </a:lnTo>
                  <a:lnTo>
                    <a:pt x="229" y="43"/>
                  </a:lnTo>
                  <a:lnTo>
                    <a:pt x="229" y="43"/>
                  </a:lnTo>
                  <a:lnTo>
                    <a:pt x="224" y="43"/>
                  </a:lnTo>
                  <a:lnTo>
                    <a:pt x="224" y="43"/>
                  </a:lnTo>
                  <a:lnTo>
                    <a:pt x="208" y="40"/>
                  </a:lnTo>
                  <a:lnTo>
                    <a:pt x="208" y="40"/>
                  </a:lnTo>
                  <a:lnTo>
                    <a:pt x="200" y="40"/>
                  </a:lnTo>
                  <a:lnTo>
                    <a:pt x="200" y="40"/>
                  </a:lnTo>
                  <a:lnTo>
                    <a:pt x="200" y="43"/>
                  </a:lnTo>
                  <a:lnTo>
                    <a:pt x="205" y="43"/>
                  </a:lnTo>
                  <a:lnTo>
                    <a:pt x="205" y="43"/>
                  </a:lnTo>
                  <a:lnTo>
                    <a:pt x="208" y="46"/>
                  </a:lnTo>
                  <a:lnTo>
                    <a:pt x="203" y="46"/>
                  </a:lnTo>
                  <a:lnTo>
                    <a:pt x="203" y="46"/>
                  </a:lnTo>
                  <a:lnTo>
                    <a:pt x="203" y="46"/>
                  </a:lnTo>
                  <a:lnTo>
                    <a:pt x="203" y="48"/>
                  </a:lnTo>
                  <a:lnTo>
                    <a:pt x="203" y="48"/>
                  </a:lnTo>
                  <a:lnTo>
                    <a:pt x="200" y="48"/>
                  </a:lnTo>
                  <a:lnTo>
                    <a:pt x="200" y="46"/>
                  </a:lnTo>
                  <a:lnTo>
                    <a:pt x="200" y="46"/>
                  </a:lnTo>
                  <a:lnTo>
                    <a:pt x="200" y="46"/>
                  </a:lnTo>
                  <a:lnTo>
                    <a:pt x="200" y="46"/>
                  </a:lnTo>
                  <a:lnTo>
                    <a:pt x="200" y="46"/>
                  </a:lnTo>
                  <a:lnTo>
                    <a:pt x="200" y="46"/>
                  </a:lnTo>
                  <a:lnTo>
                    <a:pt x="194" y="46"/>
                  </a:lnTo>
                  <a:lnTo>
                    <a:pt x="194" y="46"/>
                  </a:lnTo>
                  <a:lnTo>
                    <a:pt x="189" y="48"/>
                  </a:lnTo>
                  <a:lnTo>
                    <a:pt x="189" y="48"/>
                  </a:lnTo>
                  <a:lnTo>
                    <a:pt x="184" y="48"/>
                  </a:lnTo>
                  <a:lnTo>
                    <a:pt x="178" y="46"/>
                  </a:lnTo>
                  <a:lnTo>
                    <a:pt x="178" y="46"/>
                  </a:lnTo>
                  <a:lnTo>
                    <a:pt x="173" y="46"/>
                  </a:lnTo>
                  <a:lnTo>
                    <a:pt x="173" y="48"/>
                  </a:lnTo>
                  <a:lnTo>
                    <a:pt x="173" y="48"/>
                  </a:lnTo>
                  <a:lnTo>
                    <a:pt x="170" y="48"/>
                  </a:lnTo>
                  <a:lnTo>
                    <a:pt x="170" y="48"/>
                  </a:lnTo>
                  <a:lnTo>
                    <a:pt x="167" y="48"/>
                  </a:lnTo>
                  <a:lnTo>
                    <a:pt x="165" y="48"/>
                  </a:lnTo>
                  <a:lnTo>
                    <a:pt x="167" y="48"/>
                  </a:lnTo>
                  <a:lnTo>
                    <a:pt x="167" y="48"/>
                  </a:lnTo>
                  <a:lnTo>
                    <a:pt x="167" y="48"/>
                  </a:lnTo>
                  <a:lnTo>
                    <a:pt x="167" y="48"/>
                  </a:lnTo>
                  <a:lnTo>
                    <a:pt x="167" y="48"/>
                  </a:lnTo>
                  <a:lnTo>
                    <a:pt x="167" y="46"/>
                  </a:lnTo>
                  <a:lnTo>
                    <a:pt x="167" y="46"/>
                  </a:lnTo>
                  <a:lnTo>
                    <a:pt x="167" y="46"/>
                  </a:lnTo>
                  <a:lnTo>
                    <a:pt x="167" y="46"/>
                  </a:lnTo>
                  <a:lnTo>
                    <a:pt x="162" y="46"/>
                  </a:lnTo>
                  <a:lnTo>
                    <a:pt x="162" y="46"/>
                  </a:lnTo>
                  <a:lnTo>
                    <a:pt x="159" y="48"/>
                  </a:lnTo>
                  <a:lnTo>
                    <a:pt x="157" y="51"/>
                  </a:lnTo>
                  <a:lnTo>
                    <a:pt x="157" y="51"/>
                  </a:lnTo>
                  <a:lnTo>
                    <a:pt x="157" y="51"/>
                  </a:lnTo>
                  <a:lnTo>
                    <a:pt x="157" y="48"/>
                  </a:lnTo>
                  <a:lnTo>
                    <a:pt x="157" y="48"/>
                  </a:lnTo>
                  <a:lnTo>
                    <a:pt x="157" y="48"/>
                  </a:lnTo>
                  <a:lnTo>
                    <a:pt x="154" y="48"/>
                  </a:lnTo>
                  <a:lnTo>
                    <a:pt x="149" y="48"/>
                  </a:lnTo>
                  <a:lnTo>
                    <a:pt x="149" y="48"/>
                  </a:lnTo>
                  <a:lnTo>
                    <a:pt x="143" y="48"/>
                  </a:lnTo>
                  <a:lnTo>
                    <a:pt x="138" y="51"/>
                  </a:lnTo>
                  <a:lnTo>
                    <a:pt x="138" y="51"/>
                  </a:lnTo>
                  <a:lnTo>
                    <a:pt x="135" y="51"/>
                  </a:lnTo>
                  <a:lnTo>
                    <a:pt x="132" y="51"/>
                  </a:lnTo>
                  <a:lnTo>
                    <a:pt x="132" y="51"/>
                  </a:lnTo>
                  <a:lnTo>
                    <a:pt x="130" y="51"/>
                  </a:lnTo>
                  <a:lnTo>
                    <a:pt x="130" y="54"/>
                  </a:lnTo>
                  <a:lnTo>
                    <a:pt x="130" y="54"/>
                  </a:lnTo>
                  <a:lnTo>
                    <a:pt x="132" y="57"/>
                  </a:lnTo>
                  <a:lnTo>
                    <a:pt x="130" y="57"/>
                  </a:lnTo>
                  <a:lnTo>
                    <a:pt x="130" y="57"/>
                  </a:lnTo>
                  <a:lnTo>
                    <a:pt x="130" y="59"/>
                  </a:lnTo>
                  <a:lnTo>
                    <a:pt x="127" y="59"/>
                  </a:lnTo>
                  <a:lnTo>
                    <a:pt x="127" y="59"/>
                  </a:lnTo>
                  <a:lnTo>
                    <a:pt x="124" y="59"/>
                  </a:lnTo>
                  <a:lnTo>
                    <a:pt x="124" y="59"/>
                  </a:lnTo>
                  <a:lnTo>
                    <a:pt x="124" y="59"/>
                  </a:lnTo>
                  <a:lnTo>
                    <a:pt x="119" y="59"/>
                  </a:lnTo>
                  <a:lnTo>
                    <a:pt x="119" y="59"/>
                  </a:lnTo>
                  <a:lnTo>
                    <a:pt x="116" y="59"/>
                  </a:lnTo>
                  <a:lnTo>
                    <a:pt x="113" y="57"/>
                  </a:lnTo>
                  <a:lnTo>
                    <a:pt x="113" y="57"/>
                  </a:lnTo>
                  <a:lnTo>
                    <a:pt x="111" y="54"/>
                  </a:lnTo>
                  <a:lnTo>
                    <a:pt x="111" y="54"/>
                  </a:lnTo>
                  <a:lnTo>
                    <a:pt x="113" y="54"/>
                  </a:lnTo>
                  <a:lnTo>
                    <a:pt x="113" y="54"/>
                  </a:lnTo>
                  <a:lnTo>
                    <a:pt x="116" y="54"/>
                  </a:lnTo>
                  <a:lnTo>
                    <a:pt x="116" y="54"/>
                  </a:lnTo>
                  <a:lnTo>
                    <a:pt x="111" y="51"/>
                  </a:lnTo>
                  <a:lnTo>
                    <a:pt x="111" y="51"/>
                  </a:lnTo>
                  <a:lnTo>
                    <a:pt x="111" y="48"/>
                  </a:lnTo>
                  <a:lnTo>
                    <a:pt x="108" y="48"/>
                  </a:lnTo>
                  <a:lnTo>
                    <a:pt x="108" y="48"/>
                  </a:lnTo>
                  <a:lnTo>
                    <a:pt x="97" y="46"/>
                  </a:lnTo>
                  <a:lnTo>
                    <a:pt x="97" y="46"/>
                  </a:lnTo>
                  <a:lnTo>
                    <a:pt x="103" y="51"/>
                  </a:lnTo>
                  <a:lnTo>
                    <a:pt x="103" y="51"/>
                  </a:lnTo>
                  <a:lnTo>
                    <a:pt x="103" y="57"/>
                  </a:lnTo>
                  <a:lnTo>
                    <a:pt x="105" y="57"/>
                  </a:lnTo>
                  <a:lnTo>
                    <a:pt x="105" y="57"/>
                  </a:lnTo>
                  <a:lnTo>
                    <a:pt x="108" y="57"/>
                  </a:lnTo>
                  <a:lnTo>
                    <a:pt x="108" y="59"/>
                  </a:lnTo>
                  <a:lnTo>
                    <a:pt x="108" y="59"/>
                  </a:lnTo>
                  <a:lnTo>
                    <a:pt x="108" y="62"/>
                  </a:lnTo>
                  <a:lnTo>
                    <a:pt x="108" y="65"/>
                  </a:lnTo>
                  <a:lnTo>
                    <a:pt x="108" y="65"/>
                  </a:lnTo>
                  <a:lnTo>
                    <a:pt x="108" y="65"/>
                  </a:lnTo>
                  <a:lnTo>
                    <a:pt x="103" y="65"/>
                  </a:lnTo>
                  <a:lnTo>
                    <a:pt x="103" y="65"/>
                  </a:lnTo>
                  <a:lnTo>
                    <a:pt x="103" y="65"/>
                  </a:lnTo>
                  <a:lnTo>
                    <a:pt x="103" y="65"/>
                  </a:lnTo>
                  <a:lnTo>
                    <a:pt x="105" y="62"/>
                  </a:lnTo>
                  <a:lnTo>
                    <a:pt x="103" y="62"/>
                  </a:lnTo>
                  <a:lnTo>
                    <a:pt x="97" y="62"/>
                  </a:lnTo>
                  <a:lnTo>
                    <a:pt x="97" y="62"/>
                  </a:lnTo>
                  <a:lnTo>
                    <a:pt x="97" y="62"/>
                  </a:lnTo>
                  <a:lnTo>
                    <a:pt x="89" y="62"/>
                  </a:lnTo>
                  <a:lnTo>
                    <a:pt x="89" y="62"/>
                  </a:lnTo>
                  <a:lnTo>
                    <a:pt x="87" y="62"/>
                  </a:lnTo>
                  <a:lnTo>
                    <a:pt x="84" y="65"/>
                  </a:lnTo>
                  <a:lnTo>
                    <a:pt x="84" y="65"/>
                  </a:lnTo>
                  <a:lnTo>
                    <a:pt x="78" y="67"/>
                  </a:lnTo>
                  <a:lnTo>
                    <a:pt x="78" y="67"/>
                  </a:lnTo>
                  <a:lnTo>
                    <a:pt x="81" y="70"/>
                  </a:lnTo>
                  <a:lnTo>
                    <a:pt x="84" y="70"/>
                  </a:lnTo>
                  <a:lnTo>
                    <a:pt x="89" y="73"/>
                  </a:lnTo>
                  <a:lnTo>
                    <a:pt x="89" y="73"/>
                  </a:lnTo>
                  <a:lnTo>
                    <a:pt x="89" y="73"/>
                  </a:lnTo>
                  <a:lnTo>
                    <a:pt x="84" y="73"/>
                  </a:lnTo>
                  <a:lnTo>
                    <a:pt x="84" y="73"/>
                  </a:lnTo>
                  <a:lnTo>
                    <a:pt x="81" y="73"/>
                  </a:lnTo>
                  <a:lnTo>
                    <a:pt x="73" y="73"/>
                  </a:lnTo>
                  <a:lnTo>
                    <a:pt x="73" y="73"/>
                  </a:lnTo>
                  <a:lnTo>
                    <a:pt x="70" y="73"/>
                  </a:lnTo>
                  <a:lnTo>
                    <a:pt x="73" y="73"/>
                  </a:lnTo>
                  <a:lnTo>
                    <a:pt x="73" y="73"/>
                  </a:lnTo>
                  <a:lnTo>
                    <a:pt x="70" y="73"/>
                  </a:lnTo>
                  <a:lnTo>
                    <a:pt x="70" y="73"/>
                  </a:lnTo>
                  <a:lnTo>
                    <a:pt x="65" y="73"/>
                  </a:lnTo>
                  <a:lnTo>
                    <a:pt x="65" y="73"/>
                  </a:lnTo>
                  <a:lnTo>
                    <a:pt x="62" y="73"/>
                  </a:lnTo>
                  <a:lnTo>
                    <a:pt x="62" y="73"/>
                  </a:lnTo>
                  <a:lnTo>
                    <a:pt x="62" y="73"/>
                  </a:lnTo>
                  <a:lnTo>
                    <a:pt x="65" y="75"/>
                  </a:lnTo>
                  <a:lnTo>
                    <a:pt x="70" y="75"/>
                  </a:lnTo>
                  <a:lnTo>
                    <a:pt x="70" y="75"/>
                  </a:lnTo>
                  <a:lnTo>
                    <a:pt x="73" y="78"/>
                  </a:lnTo>
                  <a:lnTo>
                    <a:pt x="73" y="78"/>
                  </a:lnTo>
                  <a:lnTo>
                    <a:pt x="73" y="78"/>
                  </a:lnTo>
                  <a:lnTo>
                    <a:pt x="73" y="81"/>
                  </a:lnTo>
                  <a:lnTo>
                    <a:pt x="70" y="81"/>
                  </a:lnTo>
                  <a:lnTo>
                    <a:pt x="70" y="81"/>
                  </a:lnTo>
                  <a:lnTo>
                    <a:pt x="65" y="78"/>
                  </a:lnTo>
                  <a:lnTo>
                    <a:pt x="60" y="78"/>
                  </a:lnTo>
                  <a:lnTo>
                    <a:pt x="60" y="78"/>
                  </a:lnTo>
                  <a:lnTo>
                    <a:pt x="57" y="78"/>
                  </a:lnTo>
                  <a:lnTo>
                    <a:pt x="54" y="75"/>
                  </a:lnTo>
                  <a:lnTo>
                    <a:pt x="54" y="75"/>
                  </a:lnTo>
                  <a:lnTo>
                    <a:pt x="51" y="75"/>
                  </a:lnTo>
                  <a:lnTo>
                    <a:pt x="51" y="75"/>
                  </a:lnTo>
                  <a:lnTo>
                    <a:pt x="51" y="75"/>
                  </a:lnTo>
                  <a:lnTo>
                    <a:pt x="51" y="75"/>
                  </a:lnTo>
                  <a:lnTo>
                    <a:pt x="51" y="73"/>
                  </a:lnTo>
                  <a:lnTo>
                    <a:pt x="49" y="73"/>
                  </a:lnTo>
                  <a:lnTo>
                    <a:pt x="49" y="73"/>
                  </a:lnTo>
                  <a:lnTo>
                    <a:pt x="49" y="70"/>
                  </a:lnTo>
                  <a:lnTo>
                    <a:pt x="49" y="70"/>
                  </a:lnTo>
                  <a:lnTo>
                    <a:pt x="49" y="70"/>
                  </a:lnTo>
                  <a:lnTo>
                    <a:pt x="49" y="67"/>
                  </a:lnTo>
                  <a:lnTo>
                    <a:pt x="49" y="67"/>
                  </a:lnTo>
                  <a:lnTo>
                    <a:pt x="49" y="67"/>
                  </a:lnTo>
                  <a:lnTo>
                    <a:pt x="49" y="65"/>
                  </a:lnTo>
                  <a:lnTo>
                    <a:pt x="46" y="65"/>
                  </a:lnTo>
                  <a:lnTo>
                    <a:pt x="46" y="65"/>
                  </a:lnTo>
                  <a:lnTo>
                    <a:pt x="41" y="65"/>
                  </a:lnTo>
                  <a:lnTo>
                    <a:pt x="38" y="65"/>
                  </a:lnTo>
                  <a:lnTo>
                    <a:pt x="38" y="65"/>
                  </a:lnTo>
                  <a:lnTo>
                    <a:pt x="35" y="62"/>
                  </a:lnTo>
                  <a:lnTo>
                    <a:pt x="35" y="62"/>
                  </a:lnTo>
                  <a:lnTo>
                    <a:pt x="35" y="62"/>
                  </a:lnTo>
                  <a:lnTo>
                    <a:pt x="35" y="62"/>
                  </a:lnTo>
                  <a:lnTo>
                    <a:pt x="33" y="59"/>
                  </a:lnTo>
                  <a:lnTo>
                    <a:pt x="33" y="59"/>
                  </a:lnTo>
                  <a:lnTo>
                    <a:pt x="30" y="59"/>
                  </a:lnTo>
                  <a:lnTo>
                    <a:pt x="24" y="59"/>
                  </a:lnTo>
                  <a:lnTo>
                    <a:pt x="24" y="59"/>
                  </a:lnTo>
                  <a:lnTo>
                    <a:pt x="27" y="57"/>
                  </a:lnTo>
                  <a:lnTo>
                    <a:pt x="27" y="59"/>
                  </a:lnTo>
                  <a:lnTo>
                    <a:pt x="27" y="59"/>
                  </a:lnTo>
                  <a:lnTo>
                    <a:pt x="33" y="59"/>
                  </a:lnTo>
                  <a:lnTo>
                    <a:pt x="33" y="59"/>
                  </a:lnTo>
                  <a:lnTo>
                    <a:pt x="35" y="59"/>
                  </a:lnTo>
                  <a:lnTo>
                    <a:pt x="38" y="59"/>
                  </a:lnTo>
                  <a:lnTo>
                    <a:pt x="38" y="59"/>
                  </a:lnTo>
                  <a:lnTo>
                    <a:pt x="38" y="59"/>
                  </a:lnTo>
                  <a:lnTo>
                    <a:pt x="41" y="59"/>
                  </a:lnTo>
                  <a:lnTo>
                    <a:pt x="41" y="59"/>
                  </a:lnTo>
                  <a:lnTo>
                    <a:pt x="41" y="59"/>
                  </a:lnTo>
                  <a:lnTo>
                    <a:pt x="43" y="59"/>
                  </a:lnTo>
                  <a:lnTo>
                    <a:pt x="46" y="62"/>
                  </a:lnTo>
                  <a:lnTo>
                    <a:pt x="60" y="62"/>
                  </a:lnTo>
                  <a:lnTo>
                    <a:pt x="60" y="62"/>
                  </a:lnTo>
                  <a:lnTo>
                    <a:pt x="73" y="65"/>
                  </a:lnTo>
                  <a:lnTo>
                    <a:pt x="78" y="65"/>
                  </a:lnTo>
                  <a:lnTo>
                    <a:pt x="78" y="65"/>
                  </a:lnTo>
                  <a:lnTo>
                    <a:pt x="84" y="62"/>
                  </a:lnTo>
                  <a:lnTo>
                    <a:pt x="87" y="59"/>
                  </a:lnTo>
                  <a:lnTo>
                    <a:pt x="87" y="59"/>
                  </a:lnTo>
                  <a:lnTo>
                    <a:pt x="87" y="59"/>
                  </a:lnTo>
                  <a:lnTo>
                    <a:pt x="87" y="59"/>
                  </a:lnTo>
                  <a:lnTo>
                    <a:pt x="87" y="59"/>
                  </a:lnTo>
                  <a:lnTo>
                    <a:pt x="84" y="57"/>
                  </a:lnTo>
                  <a:lnTo>
                    <a:pt x="81" y="54"/>
                  </a:lnTo>
                  <a:lnTo>
                    <a:pt x="81" y="54"/>
                  </a:lnTo>
                  <a:lnTo>
                    <a:pt x="78" y="51"/>
                  </a:lnTo>
                  <a:lnTo>
                    <a:pt x="78" y="51"/>
                  </a:lnTo>
                  <a:lnTo>
                    <a:pt x="73" y="51"/>
                  </a:lnTo>
                  <a:lnTo>
                    <a:pt x="70" y="48"/>
                  </a:lnTo>
                  <a:lnTo>
                    <a:pt x="68" y="48"/>
                  </a:lnTo>
                  <a:lnTo>
                    <a:pt x="68" y="48"/>
                  </a:lnTo>
                  <a:lnTo>
                    <a:pt x="62" y="48"/>
                  </a:lnTo>
                  <a:lnTo>
                    <a:pt x="57" y="48"/>
                  </a:lnTo>
                  <a:lnTo>
                    <a:pt x="54" y="46"/>
                  </a:lnTo>
                  <a:lnTo>
                    <a:pt x="49" y="46"/>
                  </a:lnTo>
                  <a:lnTo>
                    <a:pt x="49" y="46"/>
                  </a:lnTo>
                  <a:lnTo>
                    <a:pt x="46" y="46"/>
                  </a:lnTo>
                  <a:lnTo>
                    <a:pt x="41" y="46"/>
                  </a:lnTo>
                  <a:lnTo>
                    <a:pt x="33" y="43"/>
                  </a:lnTo>
                  <a:lnTo>
                    <a:pt x="33" y="43"/>
                  </a:lnTo>
                  <a:lnTo>
                    <a:pt x="24" y="43"/>
                  </a:lnTo>
                  <a:lnTo>
                    <a:pt x="24" y="43"/>
                  </a:lnTo>
                  <a:lnTo>
                    <a:pt x="22" y="43"/>
                  </a:lnTo>
                  <a:lnTo>
                    <a:pt x="22" y="43"/>
                  </a:lnTo>
                  <a:lnTo>
                    <a:pt x="14" y="43"/>
                  </a:lnTo>
                  <a:lnTo>
                    <a:pt x="14" y="43"/>
                  </a:lnTo>
                  <a:lnTo>
                    <a:pt x="19" y="43"/>
                  </a:lnTo>
                  <a:lnTo>
                    <a:pt x="19" y="43"/>
                  </a:lnTo>
                  <a:lnTo>
                    <a:pt x="16" y="40"/>
                  </a:lnTo>
                  <a:lnTo>
                    <a:pt x="14" y="40"/>
                  </a:lnTo>
                  <a:lnTo>
                    <a:pt x="14" y="40"/>
                  </a:lnTo>
                  <a:lnTo>
                    <a:pt x="14" y="40"/>
                  </a:lnTo>
                  <a:lnTo>
                    <a:pt x="14" y="43"/>
                  </a:lnTo>
                  <a:lnTo>
                    <a:pt x="11" y="43"/>
                  </a:lnTo>
                  <a:lnTo>
                    <a:pt x="8" y="40"/>
                  </a:lnTo>
                  <a:lnTo>
                    <a:pt x="8" y="40"/>
                  </a:lnTo>
                  <a:lnTo>
                    <a:pt x="6" y="43"/>
                  </a:lnTo>
                  <a:lnTo>
                    <a:pt x="6" y="43"/>
                  </a:lnTo>
                  <a:lnTo>
                    <a:pt x="6" y="43"/>
                  </a:lnTo>
                  <a:lnTo>
                    <a:pt x="3" y="46"/>
                  </a:lnTo>
                  <a:lnTo>
                    <a:pt x="0" y="48"/>
                  </a:lnTo>
                  <a:lnTo>
                    <a:pt x="0" y="48"/>
                  </a:lnTo>
                  <a:lnTo>
                    <a:pt x="3" y="51"/>
                  </a:lnTo>
                  <a:lnTo>
                    <a:pt x="6" y="54"/>
                  </a:lnTo>
                  <a:lnTo>
                    <a:pt x="6" y="54"/>
                  </a:lnTo>
                  <a:lnTo>
                    <a:pt x="8" y="57"/>
                  </a:lnTo>
                  <a:lnTo>
                    <a:pt x="8" y="59"/>
                  </a:lnTo>
                  <a:lnTo>
                    <a:pt x="8" y="62"/>
                  </a:lnTo>
                  <a:lnTo>
                    <a:pt x="11" y="65"/>
                  </a:lnTo>
                  <a:lnTo>
                    <a:pt x="11" y="65"/>
                  </a:lnTo>
                  <a:lnTo>
                    <a:pt x="16" y="70"/>
                  </a:lnTo>
                  <a:lnTo>
                    <a:pt x="14" y="70"/>
                  </a:lnTo>
                  <a:lnTo>
                    <a:pt x="14" y="70"/>
                  </a:lnTo>
                  <a:lnTo>
                    <a:pt x="14" y="73"/>
                  </a:lnTo>
                  <a:lnTo>
                    <a:pt x="16" y="75"/>
                  </a:lnTo>
                  <a:lnTo>
                    <a:pt x="16" y="75"/>
                  </a:lnTo>
                  <a:lnTo>
                    <a:pt x="19" y="75"/>
                  </a:lnTo>
                  <a:lnTo>
                    <a:pt x="16" y="75"/>
                  </a:lnTo>
                  <a:lnTo>
                    <a:pt x="16" y="78"/>
                  </a:lnTo>
                  <a:lnTo>
                    <a:pt x="19" y="78"/>
                  </a:lnTo>
                  <a:lnTo>
                    <a:pt x="19" y="78"/>
                  </a:lnTo>
                  <a:lnTo>
                    <a:pt x="22" y="81"/>
                  </a:lnTo>
                  <a:lnTo>
                    <a:pt x="22" y="84"/>
                  </a:lnTo>
                  <a:lnTo>
                    <a:pt x="19" y="84"/>
                  </a:lnTo>
                  <a:lnTo>
                    <a:pt x="24" y="86"/>
                  </a:lnTo>
                  <a:lnTo>
                    <a:pt x="24" y="86"/>
                  </a:lnTo>
                  <a:lnTo>
                    <a:pt x="27" y="89"/>
                  </a:lnTo>
                  <a:lnTo>
                    <a:pt x="27" y="89"/>
                  </a:lnTo>
                  <a:lnTo>
                    <a:pt x="24" y="94"/>
                  </a:lnTo>
                  <a:lnTo>
                    <a:pt x="24" y="94"/>
                  </a:lnTo>
                  <a:lnTo>
                    <a:pt x="24" y="94"/>
                  </a:lnTo>
                  <a:lnTo>
                    <a:pt x="24" y="97"/>
                  </a:lnTo>
                  <a:lnTo>
                    <a:pt x="24" y="97"/>
                  </a:lnTo>
                  <a:lnTo>
                    <a:pt x="16" y="102"/>
                  </a:lnTo>
                  <a:lnTo>
                    <a:pt x="16" y="102"/>
                  </a:lnTo>
                  <a:lnTo>
                    <a:pt x="14" y="105"/>
                  </a:lnTo>
                  <a:lnTo>
                    <a:pt x="11" y="108"/>
                  </a:lnTo>
                  <a:lnTo>
                    <a:pt x="11" y="108"/>
                  </a:lnTo>
                  <a:lnTo>
                    <a:pt x="14" y="108"/>
                  </a:lnTo>
                  <a:lnTo>
                    <a:pt x="14" y="108"/>
                  </a:lnTo>
                  <a:lnTo>
                    <a:pt x="14" y="108"/>
                  </a:lnTo>
                  <a:lnTo>
                    <a:pt x="16" y="111"/>
                  </a:lnTo>
                  <a:lnTo>
                    <a:pt x="16" y="111"/>
                  </a:lnTo>
                  <a:lnTo>
                    <a:pt x="19" y="111"/>
                  </a:lnTo>
                  <a:lnTo>
                    <a:pt x="24" y="111"/>
                  </a:lnTo>
                  <a:lnTo>
                    <a:pt x="24" y="111"/>
                  </a:lnTo>
                  <a:lnTo>
                    <a:pt x="27" y="111"/>
                  </a:lnTo>
                  <a:lnTo>
                    <a:pt x="30" y="111"/>
                  </a:lnTo>
                  <a:lnTo>
                    <a:pt x="30" y="111"/>
                  </a:lnTo>
                  <a:lnTo>
                    <a:pt x="27" y="113"/>
                  </a:lnTo>
                  <a:lnTo>
                    <a:pt x="27" y="113"/>
                  </a:lnTo>
                  <a:lnTo>
                    <a:pt x="27" y="113"/>
                  </a:lnTo>
                  <a:lnTo>
                    <a:pt x="22" y="113"/>
                  </a:lnTo>
                  <a:lnTo>
                    <a:pt x="19" y="116"/>
                  </a:lnTo>
                  <a:lnTo>
                    <a:pt x="19" y="116"/>
                  </a:lnTo>
                  <a:lnTo>
                    <a:pt x="19" y="116"/>
                  </a:lnTo>
                  <a:lnTo>
                    <a:pt x="16" y="116"/>
                  </a:lnTo>
                  <a:lnTo>
                    <a:pt x="16" y="116"/>
                  </a:lnTo>
                  <a:lnTo>
                    <a:pt x="16" y="116"/>
                  </a:lnTo>
                  <a:lnTo>
                    <a:pt x="16" y="116"/>
                  </a:lnTo>
                  <a:lnTo>
                    <a:pt x="16" y="119"/>
                  </a:lnTo>
                  <a:lnTo>
                    <a:pt x="14" y="116"/>
                  </a:lnTo>
                  <a:lnTo>
                    <a:pt x="14" y="116"/>
                  </a:lnTo>
                  <a:lnTo>
                    <a:pt x="14" y="116"/>
                  </a:lnTo>
                  <a:lnTo>
                    <a:pt x="14" y="119"/>
                  </a:lnTo>
                  <a:lnTo>
                    <a:pt x="14" y="119"/>
                  </a:lnTo>
                  <a:lnTo>
                    <a:pt x="16" y="119"/>
                  </a:lnTo>
                  <a:lnTo>
                    <a:pt x="14" y="119"/>
                  </a:lnTo>
                  <a:lnTo>
                    <a:pt x="14" y="121"/>
                  </a:lnTo>
                  <a:lnTo>
                    <a:pt x="14" y="129"/>
                  </a:lnTo>
                  <a:lnTo>
                    <a:pt x="14" y="129"/>
                  </a:lnTo>
                  <a:lnTo>
                    <a:pt x="14" y="129"/>
                  </a:lnTo>
                  <a:lnTo>
                    <a:pt x="14" y="129"/>
                  </a:lnTo>
                  <a:lnTo>
                    <a:pt x="16" y="132"/>
                  </a:lnTo>
                  <a:lnTo>
                    <a:pt x="14" y="132"/>
                  </a:lnTo>
                  <a:lnTo>
                    <a:pt x="14" y="132"/>
                  </a:lnTo>
                  <a:lnTo>
                    <a:pt x="14" y="135"/>
                  </a:lnTo>
                  <a:lnTo>
                    <a:pt x="16" y="135"/>
                  </a:lnTo>
                  <a:lnTo>
                    <a:pt x="16" y="137"/>
                  </a:lnTo>
                  <a:lnTo>
                    <a:pt x="16" y="137"/>
                  </a:lnTo>
                  <a:lnTo>
                    <a:pt x="22" y="140"/>
                  </a:lnTo>
                  <a:lnTo>
                    <a:pt x="27" y="140"/>
                  </a:lnTo>
                  <a:lnTo>
                    <a:pt x="27" y="140"/>
                  </a:lnTo>
                  <a:lnTo>
                    <a:pt x="27" y="143"/>
                  </a:lnTo>
                  <a:lnTo>
                    <a:pt x="27" y="140"/>
                  </a:lnTo>
                  <a:lnTo>
                    <a:pt x="33" y="137"/>
                  </a:lnTo>
                  <a:lnTo>
                    <a:pt x="33" y="137"/>
                  </a:lnTo>
                  <a:lnTo>
                    <a:pt x="35" y="137"/>
                  </a:lnTo>
                  <a:lnTo>
                    <a:pt x="35" y="140"/>
                  </a:lnTo>
                  <a:lnTo>
                    <a:pt x="35" y="140"/>
                  </a:lnTo>
                  <a:lnTo>
                    <a:pt x="38" y="140"/>
                  </a:lnTo>
                  <a:lnTo>
                    <a:pt x="38" y="140"/>
                  </a:lnTo>
                  <a:lnTo>
                    <a:pt x="38" y="143"/>
                  </a:lnTo>
                  <a:lnTo>
                    <a:pt x="38" y="146"/>
                  </a:lnTo>
                  <a:lnTo>
                    <a:pt x="38" y="146"/>
                  </a:lnTo>
                  <a:lnTo>
                    <a:pt x="41" y="146"/>
                  </a:lnTo>
                  <a:lnTo>
                    <a:pt x="41" y="148"/>
                  </a:lnTo>
                  <a:lnTo>
                    <a:pt x="41" y="148"/>
                  </a:lnTo>
                  <a:lnTo>
                    <a:pt x="41" y="148"/>
                  </a:lnTo>
                  <a:lnTo>
                    <a:pt x="46" y="151"/>
                  </a:lnTo>
                  <a:lnTo>
                    <a:pt x="46" y="151"/>
                  </a:lnTo>
                  <a:lnTo>
                    <a:pt x="51" y="151"/>
                  </a:lnTo>
                  <a:lnTo>
                    <a:pt x="51" y="151"/>
                  </a:lnTo>
                  <a:lnTo>
                    <a:pt x="51" y="154"/>
                  </a:lnTo>
                  <a:lnTo>
                    <a:pt x="51" y="154"/>
                  </a:lnTo>
                  <a:lnTo>
                    <a:pt x="54" y="156"/>
                  </a:lnTo>
                  <a:lnTo>
                    <a:pt x="54" y="156"/>
                  </a:lnTo>
                  <a:lnTo>
                    <a:pt x="57" y="156"/>
                  </a:lnTo>
                  <a:lnTo>
                    <a:pt x="57" y="156"/>
                  </a:lnTo>
                  <a:lnTo>
                    <a:pt x="62" y="159"/>
                  </a:lnTo>
                  <a:lnTo>
                    <a:pt x="62" y="159"/>
                  </a:lnTo>
                  <a:lnTo>
                    <a:pt x="62" y="159"/>
                  </a:lnTo>
                  <a:lnTo>
                    <a:pt x="62" y="162"/>
                  </a:lnTo>
                  <a:lnTo>
                    <a:pt x="60" y="162"/>
                  </a:lnTo>
                  <a:lnTo>
                    <a:pt x="60" y="162"/>
                  </a:lnTo>
                  <a:lnTo>
                    <a:pt x="57" y="164"/>
                  </a:lnTo>
                  <a:lnTo>
                    <a:pt x="51" y="164"/>
                  </a:lnTo>
                  <a:lnTo>
                    <a:pt x="51" y="164"/>
                  </a:lnTo>
                  <a:lnTo>
                    <a:pt x="51" y="162"/>
                  </a:lnTo>
                  <a:lnTo>
                    <a:pt x="49" y="162"/>
                  </a:lnTo>
                  <a:lnTo>
                    <a:pt x="49" y="164"/>
                  </a:lnTo>
                  <a:lnTo>
                    <a:pt x="54" y="173"/>
                  </a:lnTo>
                  <a:lnTo>
                    <a:pt x="54" y="173"/>
                  </a:lnTo>
                  <a:lnTo>
                    <a:pt x="54" y="170"/>
                  </a:lnTo>
                  <a:lnTo>
                    <a:pt x="62" y="170"/>
                  </a:lnTo>
                  <a:lnTo>
                    <a:pt x="62" y="170"/>
                  </a:lnTo>
                  <a:lnTo>
                    <a:pt x="70" y="173"/>
                  </a:lnTo>
                  <a:lnTo>
                    <a:pt x="70" y="173"/>
                  </a:lnTo>
                  <a:lnTo>
                    <a:pt x="70" y="173"/>
                  </a:lnTo>
                  <a:lnTo>
                    <a:pt x="70" y="173"/>
                  </a:lnTo>
                  <a:lnTo>
                    <a:pt x="73" y="175"/>
                  </a:lnTo>
                  <a:lnTo>
                    <a:pt x="73" y="178"/>
                  </a:lnTo>
                  <a:lnTo>
                    <a:pt x="70" y="181"/>
                  </a:lnTo>
                  <a:lnTo>
                    <a:pt x="73" y="181"/>
                  </a:lnTo>
                  <a:lnTo>
                    <a:pt x="73" y="181"/>
                  </a:lnTo>
                  <a:lnTo>
                    <a:pt x="78" y="181"/>
                  </a:lnTo>
                  <a:lnTo>
                    <a:pt x="78" y="181"/>
                  </a:lnTo>
                  <a:lnTo>
                    <a:pt x="81" y="183"/>
                  </a:lnTo>
                  <a:lnTo>
                    <a:pt x="81" y="183"/>
                  </a:lnTo>
                  <a:lnTo>
                    <a:pt x="84" y="186"/>
                  </a:lnTo>
                  <a:lnTo>
                    <a:pt x="84" y="189"/>
                  </a:lnTo>
                  <a:lnTo>
                    <a:pt x="84" y="189"/>
                  </a:lnTo>
                  <a:lnTo>
                    <a:pt x="84" y="191"/>
                  </a:lnTo>
                  <a:lnTo>
                    <a:pt x="84" y="191"/>
                  </a:lnTo>
                  <a:lnTo>
                    <a:pt x="89" y="194"/>
                  </a:lnTo>
                  <a:lnTo>
                    <a:pt x="92" y="194"/>
                  </a:lnTo>
                  <a:lnTo>
                    <a:pt x="95" y="191"/>
                  </a:lnTo>
                  <a:lnTo>
                    <a:pt x="95" y="191"/>
                  </a:lnTo>
                  <a:lnTo>
                    <a:pt x="100" y="191"/>
                  </a:lnTo>
                  <a:lnTo>
                    <a:pt x="103" y="194"/>
                  </a:lnTo>
                  <a:lnTo>
                    <a:pt x="105" y="194"/>
                  </a:lnTo>
                  <a:lnTo>
                    <a:pt x="108" y="197"/>
                  </a:lnTo>
                  <a:lnTo>
                    <a:pt x="108" y="197"/>
                  </a:lnTo>
                  <a:lnTo>
                    <a:pt x="113" y="197"/>
                  </a:lnTo>
                  <a:lnTo>
                    <a:pt x="122" y="199"/>
                  </a:lnTo>
                  <a:lnTo>
                    <a:pt x="122" y="199"/>
                  </a:lnTo>
                  <a:lnTo>
                    <a:pt x="124" y="199"/>
                  </a:lnTo>
                  <a:lnTo>
                    <a:pt x="122" y="202"/>
                  </a:lnTo>
                  <a:lnTo>
                    <a:pt x="119" y="205"/>
                  </a:lnTo>
                  <a:lnTo>
                    <a:pt x="119" y="205"/>
                  </a:lnTo>
                  <a:lnTo>
                    <a:pt x="119" y="205"/>
                  </a:lnTo>
                  <a:lnTo>
                    <a:pt x="122" y="205"/>
                  </a:lnTo>
                  <a:lnTo>
                    <a:pt x="122" y="208"/>
                  </a:lnTo>
                  <a:lnTo>
                    <a:pt x="119" y="208"/>
                  </a:lnTo>
                  <a:lnTo>
                    <a:pt x="122" y="210"/>
                  </a:lnTo>
                  <a:lnTo>
                    <a:pt x="122" y="210"/>
                  </a:lnTo>
                  <a:lnTo>
                    <a:pt x="124" y="213"/>
                  </a:lnTo>
                  <a:lnTo>
                    <a:pt x="124" y="216"/>
                  </a:lnTo>
                  <a:lnTo>
                    <a:pt x="119" y="218"/>
                  </a:lnTo>
                  <a:lnTo>
                    <a:pt x="119" y="218"/>
                  </a:lnTo>
                  <a:lnTo>
                    <a:pt x="113" y="221"/>
                  </a:lnTo>
                  <a:lnTo>
                    <a:pt x="113" y="229"/>
                  </a:lnTo>
                  <a:lnTo>
                    <a:pt x="113" y="229"/>
                  </a:lnTo>
                  <a:lnTo>
                    <a:pt x="122" y="226"/>
                  </a:lnTo>
                  <a:lnTo>
                    <a:pt x="122" y="229"/>
                  </a:lnTo>
                  <a:lnTo>
                    <a:pt x="122" y="229"/>
                  </a:lnTo>
                  <a:lnTo>
                    <a:pt x="116" y="232"/>
                  </a:lnTo>
                  <a:lnTo>
                    <a:pt x="113" y="232"/>
                  </a:lnTo>
                  <a:lnTo>
                    <a:pt x="116" y="235"/>
                  </a:lnTo>
                  <a:lnTo>
                    <a:pt x="116" y="235"/>
                  </a:lnTo>
                  <a:lnTo>
                    <a:pt x="119" y="237"/>
                  </a:lnTo>
                  <a:lnTo>
                    <a:pt x="119" y="237"/>
                  </a:lnTo>
                  <a:lnTo>
                    <a:pt x="116" y="237"/>
                  </a:lnTo>
                  <a:lnTo>
                    <a:pt x="113" y="243"/>
                  </a:lnTo>
                  <a:lnTo>
                    <a:pt x="113" y="243"/>
                  </a:lnTo>
                  <a:lnTo>
                    <a:pt x="111" y="245"/>
                  </a:lnTo>
                  <a:lnTo>
                    <a:pt x="108" y="245"/>
                  </a:lnTo>
                  <a:lnTo>
                    <a:pt x="108" y="245"/>
                  </a:lnTo>
                  <a:lnTo>
                    <a:pt x="108" y="248"/>
                  </a:lnTo>
                  <a:lnTo>
                    <a:pt x="108" y="248"/>
                  </a:lnTo>
                  <a:lnTo>
                    <a:pt x="111" y="251"/>
                  </a:lnTo>
                  <a:lnTo>
                    <a:pt x="116" y="251"/>
                  </a:lnTo>
                  <a:lnTo>
                    <a:pt x="122" y="253"/>
                  </a:lnTo>
                  <a:lnTo>
                    <a:pt x="130" y="259"/>
                  </a:lnTo>
                  <a:lnTo>
                    <a:pt x="130" y="259"/>
                  </a:lnTo>
                  <a:lnTo>
                    <a:pt x="132" y="259"/>
                  </a:lnTo>
                  <a:lnTo>
                    <a:pt x="138" y="259"/>
                  </a:lnTo>
                  <a:lnTo>
                    <a:pt x="138" y="259"/>
                  </a:lnTo>
                  <a:lnTo>
                    <a:pt x="146" y="262"/>
                  </a:lnTo>
                  <a:lnTo>
                    <a:pt x="151" y="262"/>
                  </a:lnTo>
                  <a:lnTo>
                    <a:pt x="157" y="264"/>
                  </a:lnTo>
                  <a:lnTo>
                    <a:pt x="162" y="267"/>
                  </a:lnTo>
                  <a:lnTo>
                    <a:pt x="162" y="267"/>
                  </a:lnTo>
                  <a:lnTo>
                    <a:pt x="167" y="270"/>
                  </a:lnTo>
                  <a:lnTo>
                    <a:pt x="170" y="270"/>
                  </a:lnTo>
                  <a:lnTo>
                    <a:pt x="173" y="270"/>
                  </a:lnTo>
                  <a:lnTo>
                    <a:pt x="178" y="270"/>
                  </a:lnTo>
                  <a:lnTo>
                    <a:pt x="178" y="270"/>
                  </a:lnTo>
                  <a:lnTo>
                    <a:pt x="184" y="272"/>
                  </a:lnTo>
                  <a:lnTo>
                    <a:pt x="194" y="280"/>
                  </a:lnTo>
                  <a:lnTo>
                    <a:pt x="194" y="280"/>
                  </a:lnTo>
                  <a:lnTo>
                    <a:pt x="200" y="283"/>
                  </a:lnTo>
                  <a:lnTo>
                    <a:pt x="203" y="283"/>
                  </a:lnTo>
                  <a:lnTo>
                    <a:pt x="208" y="280"/>
                  </a:lnTo>
                  <a:lnTo>
                    <a:pt x="208" y="280"/>
                  </a:lnTo>
                  <a:lnTo>
                    <a:pt x="203" y="275"/>
                  </a:lnTo>
                  <a:lnTo>
                    <a:pt x="200" y="270"/>
                  </a:lnTo>
                  <a:lnTo>
                    <a:pt x="197" y="259"/>
                  </a:lnTo>
                  <a:lnTo>
                    <a:pt x="197" y="259"/>
                  </a:lnTo>
                  <a:lnTo>
                    <a:pt x="194" y="256"/>
                  </a:lnTo>
                  <a:lnTo>
                    <a:pt x="189" y="253"/>
                  </a:lnTo>
                  <a:lnTo>
                    <a:pt x="186" y="251"/>
                  </a:lnTo>
                  <a:lnTo>
                    <a:pt x="189" y="251"/>
                  </a:lnTo>
                  <a:lnTo>
                    <a:pt x="189" y="251"/>
                  </a:lnTo>
                  <a:lnTo>
                    <a:pt x="192" y="248"/>
                  </a:lnTo>
                  <a:lnTo>
                    <a:pt x="192" y="248"/>
                  </a:lnTo>
                  <a:lnTo>
                    <a:pt x="189" y="245"/>
                  </a:lnTo>
                  <a:lnTo>
                    <a:pt x="189" y="245"/>
                  </a:lnTo>
                  <a:lnTo>
                    <a:pt x="192" y="243"/>
                  </a:lnTo>
                  <a:lnTo>
                    <a:pt x="192" y="240"/>
                  </a:lnTo>
                  <a:lnTo>
                    <a:pt x="192" y="237"/>
                  </a:lnTo>
                  <a:lnTo>
                    <a:pt x="192" y="237"/>
                  </a:lnTo>
                  <a:lnTo>
                    <a:pt x="192" y="237"/>
                  </a:lnTo>
                  <a:lnTo>
                    <a:pt x="197" y="237"/>
                  </a:lnTo>
                  <a:lnTo>
                    <a:pt x="200" y="235"/>
                  </a:lnTo>
                  <a:lnTo>
                    <a:pt x="200" y="235"/>
                  </a:lnTo>
                  <a:lnTo>
                    <a:pt x="200" y="232"/>
                  </a:lnTo>
                  <a:lnTo>
                    <a:pt x="200" y="232"/>
                  </a:lnTo>
                  <a:lnTo>
                    <a:pt x="203" y="232"/>
                  </a:lnTo>
                  <a:lnTo>
                    <a:pt x="203" y="232"/>
                  </a:lnTo>
                  <a:lnTo>
                    <a:pt x="203" y="229"/>
                  </a:lnTo>
                  <a:lnTo>
                    <a:pt x="203" y="229"/>
                  </a:lnTo>
                  <a:lnTo>
                    <a:pt x="203" y="229"/>
                  </a:lnTo>
                  <a:lnTo>
                    <a:pt x="203" y="229"/>
                  </a:lnTo>
                  <a:lnTo>
                    <a:pt x="203" y="226"/>
                  </a:lnTo>
                  <a:lnTo>
                    <a:pt x="200" y="221"/>
                  </a:lnTo>
                  <a:lnTo>
                    <a:pt x="200" y="221"/>
                  </a:lnTo>
                  <a:lnTo>
                    <a:pt x="192" y="218"/>
                  </a:lnTo>
                  <a:lnTo>
                    <a:pt x="189" y="218"/>
                  </a:lnTo>
                  <a:lnTo>
                    <a:pt x="189" y="218"/>
                  </a:lnTo>
                  <a:lnTo>
                    <a:pt x="189" y="216"/>
                  </a:lnTo>
                  <a:lnTo>
                    <a:pt x="186" y="218"/>
                  </a:lnTo>
                  <a:lnTo>
                    <a:pt x="186" y="218"/>
                  </a:lnTo>
                  <a:lnTo>
                    <a:pt x="184" y="216"/>
                  </a:lnTo>
                  <a:lnTo>
                    <a:pt x="184" y="216"/>
                  </a:lnTo>
                  <a:lnTo>
                    <a:pt x="181" y="213"/>
                  </a:lnTo>
                  <a:lnTo>
                    <a:pt x="181" y="213"/>
                  </a:lnTo>
                  <a:lnTo>
                    <a:pt x="181" y="210"/>
                  </a:lnTo>
                  <a:lnTo>
                    <a:pt x="181" y="208"/>
                  </a:lnTo>
                  <a:lnTo>
                    <a:pt x="181" y="208"/>
                  </a:lnTo>
                  <a:lnTo>
                    <a:pt x="184" y="202"/>
                  </a:lnTo>
                  <a:lnTo>
                    <a:pt x="184" y="199"/>
                  </a:lnTo>
                  <a:lnTo>
                    <a:pt x="181" y="199"/>
                  </a:lnTo>
                  <a:lnTo>
                    <a:pt x="181" y="197"/>
                  </a:lnTo>
                  <a:lnTo>
                    <a:pt x="181" y="197"/>
                  </a:lnTo>
                  <a:lnTo>
                    <a:pt x="184" y="191"/>
                  </a:lnTo>
                  <a:lnTo>
                    <a:pt x="184" y="191"/>
                  </a:lnTo>
                  <a:lnTo>
                    <a:pt x="186" y="191"/>
                  </a:lnTo>
                  <a:lnTo>
                    <a:pt x="186" y="191"/>
                  </a:lnTo>
                  <a:lnTo>
                    <a:pt x="189" y="197"/>
                  </a:lnTo>
                  <a:lnTo>
                    <a:pt x="189" y="199"/>
                  </a:lnTo>
                  <a:lnTo>
                    <a:pt x="192" y="197"/>
                  </a:lnTo>
                  <a:lnTo>
                    <a:pt x="192" y="197"/>
                  </a:lnTo>
                  <a:lnTo>
                    <a:pt x="194" y="197"/>
                  </a:lnTo>
                  <a:lnTo>
                    <a:pt x="192" y="194"/>
                  </a:lnTo>
                  <a:lnTo>
                    <a:pt x="189" y="189"/>
                  </a:lnTo>
                  <a:lnTo>
                    <a:pt x="189" y="189"/>
                  </a:lnTo>
                  <a:lnTo>
                    <a:pt x="192" y="191"/>
                  </a:lnTo>
                  <a:lnTo>
                    <a:pt x="194" y="189"/>
                  </a:lnTo>
                  <a:lnTo>
                    <a:pt x="194" y="189"/>
                  </a:lnTo>
                  <a:lnTo>
                    <a:pt x="197" y="186"/>
                  </a:lnTo>
                  <a:lnTo>
                    <a:pt x="200" y="181"/>
                  </a:lnTo>
                  <a:lnTo>
                    <a:pt x="200" y="181"/>
                  </a:lnTo>
                  <a:lnTo>
                    <a:pt x="200" y="178"/>
                  </a:lnTo>
                  <a:lnTo>
                    <a:pt x="200" y="178"/>
                  </a:lnTo>
                  <a:lnTo>
                    <a:pt x="203" y="181"/>
                  </a:lnTo>
                  <a:lnTo>
                    <a:pt x="203" y="181"/>
                  </a:lnTo>
                  <a:lnTo>
                    <a:pt x="205" y="183"/>
                  </a:lnTo>
                  <a:lnTo>
                    <a:pt x="208" y="181"/>
                  </a:lnTo>
                  <a:lnTo>
                    <a:pt x="211" y="181"/>
                  </a:lnTo>
                  <a:lnTo>
                    <a:pt x="213" y="181"/>
                  </a:lnTo>
                  <a:lnTo>
                    <a:pt x="213" y="181"/>
                  </a:lnTo>
                  <a:lnTo>
                    <a:pt x="216" y="181"/>
                  </a:lnTo>
                  <a:lnTo>
                    <a:pt x="219" y="181"/>
                  </a:lnTo>
                  <a:lnTo>
                    <a:pt x="221" y="181"/>
                  </a:lnTo>
                  <a:lnTo>
                    <a:pt x="227" y="186"/>
                  </a:lnTo>
                  <a:lnTo>
                    <a:pt x="227" y="186"/>
                  </a:lnTo>
                  <a:lnTo>
                    <a:pt x="229" y="186"/>
                  </a:lnTo>
                  <a:lnTo>
                    <a:pt x="229" y="183"/>
                  </a:lnTo>
                  <a:lnTo>
                    <a:pt x="232" y="183"/>
                  </a:lnTo>
                  <a:lnTo>
                    <a:pt x="238" y="186"/>
                  </a:lnTo>
                  <a:lnTo>
                    <a:pt x="238" y="186"/>
                  </a:lnTo>
                  <a:lnTo>
                    <a:pt x="243" y="189"/>
                  </a:lnTo>
                  <a:lnTo>
                    <a:pt x="243" y="186"/>
                  </a:lnTo>
                  <a:lnTo>
                    <a:pt x="243" y="186"/>
                  </a:lnTo>
                  <a:lnTo>
                    <a:pt x="243" y="183"/>
                  </a:lnTo>
                  <a:lnTo>
                    <a:pt x="246" y="183"/>
                  </a:lnTo>
                  <a:lnTo>
                    <a:pt x="248" y="186"/>
                  </a:lnTo>
                  <a:lnTo>
                    <a:pt x="248" y="186"/>
                  </a:lnTo>
                  <a:lnTo>
                    <a:pt x="251" y="183"/>
                  </a:lnTo>
                  <a:lnTo>
                    <a:pt x="251" y="186"/>
                  </a:lnTo>
                  <a:lnTo>
                    <a:pt x="254" y="186"/>
                  </a:lnTo>
                  <a:lnTo>
                    <a:pt x="256" y="186"/>
                  </a:lnTo>
                  <a:lnTo>
                    <a:pt x="256" y="186"/>
                  </a:lnTo>
                  <a:lnTo>
                    <a:pt x="262" y="183"/>
                  </a:lnTo>
                  <a:lnTo>
                    <a:pt x="265" y="183"/>
                  </a:lnTo>
                  <a:lnTo>
                    <a:pt x="265" y="186"/>
                  </a:lnTo>
                  <a:lnTo>
                    <a:pt x="265" y="186"/>
                  </a:lnTo>
                  <a:lnTo>
                    <a:pt x="265" y="189"/>
                  </a:lnTo>
                  <a:lnTo>
                    <a:pt x="267" y="189"/>
                  </a:lnTo>
                  <a:lnTo>
                    <a:pt x="270" y="189"/>
                  </a:lnTo>
                  <a:lnTo>
                    <a:pt x="273" y="186"/>
                  </a:lnTo>
                  <a:lnTo>
                    <a:pt x="273" y="186"/>
                  </a:lnTo>
                  <a:lnTo>
                    <a:pt x="283" y="189"/>
                  </a:lnTo>
                  <a:lnTo>
                    <a:pt x="286" y="189"/>
                  </a:lnTo>
                  <a:lnTo>
                    <a:pt x="286" y="186"/>
                  </a:lnTo>
                  <a:lnTo>
                    <a:pt x="286" y="186"/>
                  </a:lnTo>
                  <a:lnTo>
                    <a:pt x="286" y="181"/>
                  </a:lnTo>
                  <a:lnTo>
                    <a:pt x="283" y="181"/>
                  </a:lnTo>
                  <a:lnTo>
                    <a:pt x="270" y="181"/>
                  </a:lnTo>
                  <a:lnTo>
                    <a:pt x="270" y="181"/>
                  </a:lnTo>
                  <a:lnTo>
                    <a:pt x="267" y="178"/>
                  </a:lnTo>
                  <a:lnTo>
                    <a:pt x="267" y="178"/>
                  </a:lnTo>
                  <a:lnTo>
                    <a:pt x="273" y="175"/>
                  </a:lnTo>
                  <a:lnTo>
                    <a:pt x="278" y="173"/>
                  </a:lnTo>
                  <a:lnTo>
                    <a:pt x="273" y="170"/>
                  </a:lnTo>
                  <a:lnTo>
                    <a:pt x="273" y="170"/>
                  </a:lnTo>
                  <a:lnTo>
                    <a:pt x="270" y="170"/>
                  </a:lnTo>
                  <a:lnTo>
                    <a:pt x="270" y="170"/>
                  </a:lnTo>
                  <a:lnTo>
                    <a:pt x="273" y="167"/>
                  </a:lnTo>
                  <a:lnTo>
                    <a:pt x="270" y="167"/>
                  </a:lnTo>
                  <a:lnTo>
                    <a:pt x="270" y="167"/>
                  </a:lnTo>
                  <a:lnTo>
                    <a:pt x="267" y="167"/>
                  </a:lnTo>
                  <a:lnTo>
                    <a:pt x="267" y="164"/>
                  </a:lnTo>
                  <a:lnTo>
                    <a:pt x="270" y="162"/>
                  </a:lnTo>
                  <a:lnTo>
                    <a:pt x="270" y="162"/>
                  </a:lnTo>
                  <a:lnTo>
                    <a:pt x="275" y="162"/>
                  </a:lnTo>
                  <a:lnTo>
                    <a:pt x="283" y="159"/>
                  </a:lnTo>
                  <a:lnTo>
                    <a:pt x="283" y="159"/>
                  </a:lnTo>
                  <a:lnTo>
                    <a:pt x="294" y="159"/>
                  </a:lnTo>
                  <a:lnTo>
                    <a:pt x="302" y="159"/>
                  </a:lnTo>
                  <a:lnTo>
                    <a:pt x="302" y="159"/>
                  </a:lnTo>
                  <a:lnTo>
                    <a:pt x="308" y="156"/>
                  </a:lnTo>
                  <a:lnTo>
                    <a:pt x="318" y="156"/>
                  </a:lnTo>
                  <a:lnTo>
                    <a:pt x="318" y="156"/>
                  </a:lnTo>
                  <a:lnTo>
                    <a:pt x="324" y="154"/>
                  </a:lnTo>
                  <a:lnTo>
                    <a:pt x="327" y="151"/>
                  </a:lnTo>
                  <a:lnTo>
                    <a:pt x="327" y="151"/>
                  </a:lnTo>
                  <a:lnTo>
                    <a:pt x="332" y="151"/>
                  </a:lnTo>
                  <a:lnTo>
                    <a:pt x="332" y="151"/>
                  </a:lnTo>
                  <a:lnTo>
                    <a:pt x="337" y="148"/>
                  </a:lnTo>
                  <a:lnTo>
                    <a:pt x="340" y="148"/>
                  </a:lnTo>
                  <a:lnTo>
                    <a:pt x="340" y="151"/>
                  </a:lnTo>
                  <a:lnTo>
                    <a:pt x="340" y="151"/>
                  </a:lnTo>
                  <a:lnTo>
                    <a:pt x="340" y="154"/>
                  </a:lnTo>
                  <a:lnTo>
                    <a:pt x="340" y="154"/>
                  </a:lnTo>
                  <a:lnTo>
                    <a:pt x="343" y="156"/>
                  </a:lnTo>
                  <a:lnTo>
                    <a:pt x="340" y="156"/>
                  </a:lnTo>
                  <a:lnTo>
                    <a:pt x="340" y="156"/>
                  </a:lnTo>
                  <a:lnTo>
                    <a:pt x="340" y="159"/>
                  </a:lnTo>
                  <a:lnTo>
                    <a:pt x="343" y="159"/>
                  </a:lnTo>
                  <a:lnTo>
                    <a:pt x="348" y="159"/>
                  </a:lnTo>
                  <a:lnTo>
                    <a:pt x="348" y="159"/>
                  </a:lnTo>
                  <a:lnTo>
                    <a:pt x="348" y="159"/>
                  </a:lnTo>
                  <a:lnTo>
                    <a:pt x="351" y="159"/>
                  </a:lnTo>
                  <a:lnTo>
                    <a:pt x="351" y="162"/>
                  </a:lnTo>
                  <a:lnTo>
                    <a:pt x="354" y="159"/>
                  </a:lnTo>
                  <a:lnTo>
                    <a:pt x="354" y="159"/>
                  </a:lnTo>
                  <a:lnTo>
                    <a:pt x="354" y="159"/>
                  </a:lnTo>
                  <a:lnTo>
                    <a:pt x="356" y="159"/>
                  </a:lnTo>
                  <a:lnTo>
                    <a:pt x="359" y="159"/>
                  </a:lnTo>
                  <a:lnTo>
                    <a:pt x="359" y="159"/>
                  </a:lnTo>
                  <a:lnTo>
                    <a:pt x="359" y="164"/>
                  </a:lnTo>
                  <a:lnTo>
                    <a:pt x="359" y="167"/>
                  </a:lnTo>
                  <a:lnTo>
                    <a:pt x="362" y="164"/>
                  </a:lnTo>
                  <a:lnTo>
                    <a:pt x="367" y="164"/>
                  </a:lnTo>
                  <a:lnTo>
                    <a:pt x="367" y="164"/>
                  </a:lnTo>
                  <a:lnTo>
                    <a:pt x="370" y="164"/>
                  </a:lnTo>
                  <a:lnTo>
                    <a:pt x="370" y="164"/>
                  </a:lnTo>
                  <a:lnTo>
                    <a:pt x="367" y="162"/>
                  </a:lnTo>
                  <a:lnTo>
                    <a:pt x="370" y="162"/>
                  </a:lnTo>
                  <a:lnTo>
                    <a:pt x="370" y="162"/>
                  </a:lnTo>
                  <a:lnTo>
                    <a:pt x="375" y="159"/>
                  </a:lnTo>
                  <a:lnTo>
                    <a:pt x="375" y="159"/>
                  </a:lnTo>
                  <a:lnTo>
                    <a:pt x="381" y="159"/>
                  </a:lnTo>
                  <a:lnTo>
                    <a:pt x="378" y="162"/>
                  </a:lnTo>
                  <a:lnTo>
                    <a:pt x="378" y="162"/>
                  </a:lnTo>
                  <a:lnTo>
                    <a:pt x="394" y="170"/>
                  </a:lnTo>
                  <a:lnTo>
                    <a:pt x="407" y="178"/>
                  </a:lnTo>
                  <a:lnTo>
                    <a:pt x="418" y="191"/>
                  </a:lnTo>
                  <a:lnTo>
                    <a:pt x="418" y="191"/>
                  </a:lnTo>
                  <a:lnTo>
                    <a:pt x="424" y="191"/>
                  </a:lnTo>
                  <a:lnTo>
                    <a:pt x="426" y="189"/>
                  </a:lnTo>
                  <a:lnTo>
                    <a:pt x="426" y="186"/>
                  </a:lnTo>
                  <a:lnTo>
                    <a:pt x="429" y="189"/>
                  </a:lnTo>
                  <a:lnTo>
                    <a:pt x="429" y="189"/>
                  </a:lnTo>
                  <a:lnTo>
                    <a:pt x="432" y="191"/>
                  </a:lnTo>
                  <a:lnTo>
                    <a:pt x="432" y="191"/>
                  </a:lnTo>
                  <a:lnTo>
                    <a:pt x="437" y="191"/>
                  </a:lnTo>
                  <a:lnTo>
                    <a:pt x="443" y="189"/>
                  </a:lnTo>
                  <a:lnTo>
                    <a:pt x="448" y="191"/>
                  </a:lnTo>
                  <a:lnTo>
                    <a:pt x="448" y="191"/>
                  </a:lnTo>
                  <a:lnTo>
                    <a:pt x="451" y="194"/>
                  </a:lnTo>
                  <a:lnTo>
                    <a:pt x="451" y="194"/>
                  </a:lnTo>
                  <a:lnTo>
                    <a:pt x="453" y="194"/>
                  </a:lnTo>
                  <a:lnTo>
                    <a:pt x="456" y="199"/>
                  </a:lnTo>
                  <a:lnTo>
                    <a:pt x="456" y="199"/>
                  </a:lnTo>
                  <a:lnTo>
                    <a:pt x="459" y="199"/>
                  </a:lnTo>
                  <a:lnTo>
                    <a:pt x="459" y="199"/>
                  </a:lnTo>
                  <a:lnTo>
                    <a:pt x="461" y="199"/>
                  </a:lnTo>
                  <a:lnTo>
                    <a:pt x="464" y="202"/>
                  </a:lnTo>
                  <a:lnTo>
                    <a:pt x="464" y="202"/>
                  </a:lnTo>
                  <a:lnTo>
                    <a:pt x="467" y="202"/>
                  </a:lnTo>
                  <a:lnTo>
                    <a:pt x="470" y="202"/>
                  </a:lnTo>
                  <a:lnTo>
                    <a:pt x="470" y="202"/>
                  </a:lnTo>
                  <a:lnTo>
                    <a:pt x="472" y="199"/>
                  </a:lnTo>
                  <a:lnTo>
                    <a:pt x="475" y="199"/>
                  </a:lnTo>
                  <a:lnTo>
                    <a:pt x="475" y="199"/>
                  </a:lnTo>
                  <a:lnTo>
                    <a:pt x="478" y="199"/>
                  </a:lnTo>
                  <a:lnTo>
                    <a:pt x="483" y="199"/>
                  </a:lnTo>
                  <a:lnTo>
                    <a:pt x="483" y="199"/>
                  </a:lnTo>
                  <a:lnTo>
                    <a:pt x="486" y="199"/>
                  </a:lnTo>
                  <a:lnTo>
                    <a:pt x="486" y="202"/>
                  </a:lnTo>
                  <a:lnTo>
                    <a:pt x="488" y="205"/>
                  </a:lnTo>
                  <a:lnTo>
                    <a:pt x="488" y="205"/>
                  </a:lnTo>
                  <a:lnTo>
                    <a:pt x="488" y="205"/>
                  </a:lnTo>
                  <a:lnTo>
                    <a:pt x="491" y="205"/>
                  </a:lnTo>
                  <a:lnTo>
                    <a:pt x="491" y="205"/>
                  </a:lnTo>
                  <a:lnTo>
                    <a:pt x="491" y="205"/>
                  </a:lnTo>
                  <a:lnTo>
                    <a:pt x="494" y="208"/>
                  </a:lnTo>
                  <a:lnTo>
                    <a:pt x="494" y="208"/>
                  </a:lnTo>
                  <a:lnTo>
                    <a:pt x="497" y="208"/>
                  </a:lnTo>
                  <a:lnTo>
                    <a:pt x="497" y="208"/>
                  </a:lnTo>
                  <a:lnTo>
                    <a:pt x="499" y="205"/>
                  </a:lnTo>
                  <a:lnTo>
                    <a:pt x="499" y="202"/>
                  </a:lnTo>
                  <a:lnTo>
                    <a:pt x="502" y="202"/>
                  </a:lnTo>
                  <a:lnTo>
                    <a:pt x="502" y="202"/>
                  </a:lnTo>
                  <a:lnTo>
                    <a:pt x="505" y="199"/>
                  </a:lnTo>
                  <a:lnTo>
                    <a:pt x="505" y="197"/>
                  </a:lnTo>
                  <a:lnTo>
                    <a:pt x="507" y="199"/>
                  </a:lnTo>
                  <a:lnTo>
                    <a:pt x="507" y="199"/>
                  </a:lnTo>
                  <a:lnTo>
                    <a:pt x="507" y="199"/>
                  </a:lnTo>
                  <a:lnTo>
                    <a:pt x="507" y="197"/>
                  </a:lnTo>
                  <a:lnTo>
                    <a:pt x="507" y="194"/>
                  </a:lnTo>
                  <a:lnTo>
                    <a:pt x="510" y="194"/>
                  </a:lnTo>
                  <a:lnTo>
                    <a:pt x="510" y="194"/>
                  </a:lnTo>
                  <a:lnTo>
                    <a:pt x="513" y="194"/>
                  </a:lnTo>
                  <a:lnTo>
                    <a:pt x="515" y="191"/>
                  </a:lnTo>
                  <a:lnTo>
                    <a:pt x="515" y="191"/>
                  </a:lnTo>
                  <a:lnTo>
                    <a:pt x="518" y="191"/>
                  </a:lnTo>
                  <a:lnTo>
                    <a:pt x="521" y="189"/>
                  </a:lnTo>
                  <a:lnTo>
                    <a:pt x="521" y="189"/>
                  </a:lnTo>
                  <a:lnTo>
                    <a:pt x="521" y="189"/>
                  </a:lnTo>
                  <a:lnTo>
                    <a:pt x="523" y="189"/>
                  </a:lnTo>
                  <a:lnTo>
                    <a:pt x="526" y="189"/>
                  </a:lnTo>
                  <a:lnTo>
                    <a:pt x="529" y="189"/>
                  </a:lnTo>
                  <a:lnTo>
                    <a:pt x="529" y="189"/>
                  </a:lnTo>
                  <a:lnTo>
                    <a:pt x="529" y="189"/>
                  </a:lnTo>
                  <a:lnTo>
                    <a:pt x="532" y="189"/>
                  </a:lnTo>
                  <a:lnTo>
                    <a:pt x="534" y="189"/>
                  </a:lnTo>
                  <a:lnTo>
                    <a:pt x="537" y="189"/>
                  </a:lnTo>
                  <a:lnTo>
                    <a:pt x="540" y="194"/>
                  </a:lnTo>
                  <a:lnTo>
                    <a:pt x="540" y="194"/>
                  </a:lnTo>
                  <a:lnTo>
                    <a:pt x="540" y="197"/>
                  </a:lnTo>
                  <a:lnTo>
                    <a:pt x="542" y="197"/>
                  </a:lnTo>
                  <a:lnTo>
                    <a:pt x="542" y="197"/>
                  </a:lnTo>
                  <a:lnTo>
                    <a:pt x="545" y="197"/>
                  </a:lnTo>
                  <a:lnTo>
                    <a:pt x="545" y="197"/>
                  </a:lnTo>
                  <a:lnTo>
                    <a:pt x="548" y="197"/>
                  </a:lnTo>
                  <a:lnTo>
                    <a:pt x="556" y="199"/>
                  </a:lnTo>
                  <a:lnTo>
                    <a:pt x="556" y="199"/>
                  </a:lnTo>
                  <a:lnTo>
                    <a:pt x="561" y="199"/>
                  </a:lnTo>
                  <a:lnTo>
                    <a:pt x="564" y="197"/>
                  </a:lnTo>
                  <a:lnTo>
                    <a:pt x="567" y="197"/>
                  </a:lnTo>
                  <a:lnTo>
                    <a:pt x="567" y="197"/>
                  </a:lnTo>
                  <a:lnTo>
                    <a:pt x="569" y="197"/>
                  </a:lnTo>
                  <a:lnTo>
                    <a:pt x="569" y="194"/>
                  </a:lnTo>
                  <a:lnTo>
                    <a:pt x="567" y="191"/>
                  </a:lnTo>
                  <a:lnTo>
                    <a:pt x="567" y="191"/>
                  </a:lnTo>
                  <a:lnTo>
                    <a:pt x="561" y="186"/>
                  </a:lnTo>
                  <a:lnTo>
                    <a:pt x="564" y="183"/>
                  </a:lnTo>
                  <a:lnTo>
                    <a:pt x="564" y="183"/>
                  </a:lnTo>
                  <a:lnTo>
                    <a:pt x="564" y="181"/>
                  </a:lnTo>
                  <a:lnTo>
                    <a:pt x="564" y="178"/>
                  </a:lnTo>
                  <a:lnTo>
                    <a:pt x="561" y="175"/>
                  </a:lnTo>
                  <a:lnTo>
                    <a:pt x="564" y="173"/>
                  </a:lnTo>
                  <a:lnTo>
                    <a:pt x="564" y="173"/>
                  </a:lnTo>
                  <a:lnTo>
                    <a:pt x="569" y="175"/>
                  </a:lnTo>
                  <a:lnTo>
                    <a:pt x="580" y="178"/>
                  </a:lnTo>
                  <a:lnTo>
                    <a:pt x="580" y="178"/>
                  </a:lnTo>
                  <a:lnTo>
                    <a:pt x="583" y="181"/>
                  </a:lnTo>
                  <a:lnTo>
                    <a:pt x="586" y="183"/>
                  </a:lnTo>
                  <a:lnTo>
                    <a:pt x="591" y="189"/>
                  </a:lnTo>
                  <a:lnTo>
                    <a:pt x="596" y="194"/>
                  </a:lnTo>
                  <a:lnTo>
                    <a:pt x="599" y="197"/>
                  </a:lnTo>
                  <a:lnTo>
                    <a:pt x="604" y="197"/>
                  </a:lnTo>
                  <a:lnTo>
                    <a:pt x="604" y="197"/>
                  </a:lnTo>
                  <a:lnTo>
                    <a:pt x="618" y="194"/>
                  </a:lnTo>
                  <a:lnTo>
                    <a:pt x="623" y="194"/>
                  </a:lnTo>
                  <a:lnTo>
                    <a:pt x="623" y="194"/>
                  </a:lnTo>
                  <a:lnTo>
                    <a:pt x="631" y="197"/>
                  </a:lnTo>
                  <a:lnTo>
                    <a:pt x="634" y="199"/>
                  </a:lnTo>
                  <a:lnTo>
                    <a:pt x="637" y="202"/>
                  </a:lnTo>
                  <a:lnTo>
                    <a:pt x="645" y="199"/>
                  </a:lnTo>
                  <a:lnTo>
                    <a:pt x="645" y="199"/>
                  </a:lnTo>
                  <a:lnTo>
                    <a:pt x="661" y="199"/>
                  </a:lnTo>
                  <a:lnTo>
                    <a:pt x="666" y="199"/>
                  </a:lnTo>
                  <a:lnTo>
                    <a:pt x="675" y="199"/>
                  </a:lnTo>
                  <a:lnTo>
                    <a:pt x="675" y="199"/>
                  </a:lnTo>
                  <a:lnTo>
                    <a:pt x="685" y="194"/>
                  </a:lnTo>
                  <a:lnTo>
                    <a:pt x="699" y="197"/>
                  </a:lnTo>
                  <a:lnTo>
                    <a:pt x="699" y="197"/>
                  </a:lnTo>
                  <a:lnTo>
                    <a:pt x="710" y="199"/>
                  </a:lnTo>
                  <a:lnTo>
                    <a:pt x="710" y="199"/>
                  </a:lnTo>
                  <a:lnTo>
                    <a:pt x="715" y="199"/>
                  </a:lnTo>
                  <a:lnTo>
                    <a:pt x="720" y="199"/>
                  </a:lnTo>
                  <a:lnTo>
                    <a:pt x="723" y="199"/>
                  </a:lnTo>
                  <a:lnTo>
                    <a:pt x="726" y="197"/>
                  </a:lnTo>
                  <a:lnTo>
                    <a:pt x="728" y="189"/>
                  </a:lnTo>
                  <a:lnTo>
                    <a:pt x="728" y="183"/>
                  </a:lnTo>
                  <a:lnTo>
                    <a:pt x="728" y="183"/>
                  </a:lnTo>
                  <a:lnTo>
                    <a:pt x="731" y="175"/>
                  </a:lnTo>
                  <a:lnTo>
                    <a:pt x="731" y="173"/>
                  </a:lnTo>
                  <a:lnTo>
                    <a:pt x="726" y="173"/>
                  </a:lnTo>
                  <a:lnTo>
                    <a:pt x="726" y="173"/>
                  </a:lnTo>
                  <a:lnTo>
                    <a:pt x="723" y="173"/>
                  </a:lnTo>
                  <a:lnTo>
                    <a:pt x="720" y="170"/>
                  </a:lnTo>
                  <a:lnTo>
                    <a:pt x="723" y="170"/>
                  </a:lnTo>
                  <a:lnTo>
                    <a:pt x="728" y="167"/>
                  </a:lnTo>
                  <a:lnTo>
                    <a:pt x="728" y="167"/>
                  </a:lnTo>
                  <a:lnTo>
                    <a:pt x="734" y="167"/>
                  </a:lnTo>
                  <a:lnTo>
                    <a:pt x="734" y="164"/>
                  </a:lnTo>
                  <a:lnTo>
                    <a:pt x="747" y="164"/>
                  </a:lnTo>
                  <a:lnTo>
                    <a:pt x="747" y="164"/>
                  </a:lnTo>
                  <a:lnTo>
                    <a:pt x="758" y="164"/>
                  </a:lnTo>
                  <a:lnTo>
                    <a:pt x="769" y="170"/>
                  </a:lnTo>
                  <a:lnTo>
                    <a:pt x="780" y="175"/>
                  </a:lnTo>
                  <a:lnTo>
                    <a:pt x="791" y="186"/>
                  </a:lnTo>
                  <a:lnTo>
                    <a:pt x="791" y="186"/>
                  </a:lnTo>
                  <a:lnTo>
                    <a:pt x="804" y="194"/>
                  </a:lnTo>
                  <a:lnTo>
                    <a:pt x="812" y="199"/>
                  </a:lnTo>
                  <a:lnTo>
                    <a:pt x="820" y="202"/>
                  </a:lnTo>
                  <a:lnTo>
                    <a:pt x="831" y="208"/>
                  </a:lnTo>
                  <a:lnTo>
                    <a:pt x="831" y="208"/>
                  </a:lnTo>
                  <a:lnTo>
                    <a:pt x="839" y="213"/>
                  </a:lnTo>
                  <a:lnTo>
                    <a:pt x="844" y="213"/>
                  </a:lnTo>
                  <a:lnTo>
                    <a:pt x="850" y="210"/>
                  </a:lnTo>
                  <a:lnTo>
                    <a:pt x="853" y="208"/>
                  </a:lnTo>
                  <a:lnTo>
                    <a:pt x="853" y="208"/>
                  </a:lnTo>
                  <a:lnTo>
                    <a:pt x="858" y="208"/>
                  </a:lnTo>
                  <a:lnTo>
                    <a:pt x="863" y="208"/>
                  </a:lnTo>
                  <a:lnTo>
                    <a:pt x="866" y="213"/>
                  </a:lnTo>
                  <a:lnTo>
                    <a:pt x="866" y="218"/>
                  </a:lnTo>
                  <a:lnTo>
                    <a:pt x="866" y="218"/>
                  </a:lnTo>
                  <a:lnTo>
                    <a:pt x="863" y="221"/>
                  </a:lnTo>
                  <a:lnTo>
                    <a:pt x="866" y="221"/>
                  </a:lnTo>
                  <a:lnTo>
                    <a:pt x="869" y="224"/>
                  </a:lnTo>
                  <a:lnTo>
                    <a:pt x="871" y="226"/>
                  </a:lnTo>
                  <a:lnTo>
                    <a:pt x="866" y="232"/>
                  </a:lnTo>
                  <a:lnTo>
                    <a:pt x="866" y="232"/>
                  </a:lnTo>
                  <a:lnTo>
                    <a:pt x="866" y="235"/>
                  </a:lnTo>
                  <a:lnTo>
                    <a:pt x="866" y="237"/>
                  </a:lnTo>
                  <a:lnTo>
                    <a:pt x="863" y="240"/>
                  </a:lnTo>
                  <a:lnTo>
                    <a:pt x="858" y="245"/>
                  </a:lnTo>
                  <a:lnTo>
                    <a:pt x="858" y="245"/>
                  </a:lnTo>
                  <a:lnTo>
                    <a:pt x="858" y="248"/>
                  </a:lnTo>
                  <a:lnTo>
                    <a:pt x="861" y="251"/>
                  </a:lnTo>
                  <a:lnTo>
                    <a:pt x="863" y="253"/>
                  </a:lnTo>
                  <a:lnTo>
                    <a:pt x="866" y="259"/>
                  </a:lnTo>
                  <a:lnTo>
                    <a:pt x="866" y="259"/>
                  </a:lnTo>
                  <a:lnTo>
                    <a:pt x="869" y="267"/>
                  </a:lnTo>
                  <a:lnTo>
                    <a:pt x="871" y="270"/>
                  </a:lnTo>
                  <a:lnTo>
                    <a:pt x="871" y="27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0" name="Freeform 123"/>
            <p:cNvSpPr>
              <a:spLocks/>
            </p:cNvSpPr>
            <p:nvPr/>
          </p:nvSpPr>
          <p:spPr bwMode="auto">
            <a:xfrm>
              <a:off x="3786189" y="3721100"/>
              <a:ext cx="115888" cy="136525"/>
            </a:xfrm>
            <a:custGeom>
              <a:avLst/>
              <a:gdLst>
                <a:gd name="T0" fmla="*/ 6 w 73"/>
                <a:gd name="T1" fmla="*/ 8 h 86"/>
                <a:gd name="T2" fmla="*/ 3 w 73"/>
                <a:gd name="T3" fmla="*/ 2 h 86"/>
                <a:gd name="T4" fmla="*/ 0 w 73"/>
                <a:gd name="T5" fmla="*/ 0 h 86"/>
                <a:gd name="T6" fmla="*/ 6 w 73"/>
                <a:gd name="T7" fmla="*/ 0 h 86"/>
                <a:gd name="T8" fmla="*/ 9 w 73"/>
                <a:gd name="T9" fmla="*/ 2 h 86"/>
                <a:gd name="T10" fmla="*/ 11 w 73"/>
                <a:gd name="T11" fmla="*/ 5 h 86"/>
                <a:gd name="T12" fmla="*/ 17 w 73"/>
                <a:gd name="T13" fmla="*/ 8 h 86"/>
                <a:gd name="T14" fmla="*/ 17 w 73"/>
                <a:gd name="T15" fmla="*/ 10 h 86"/>
                <a:gd name="T16" fmla="*/ 17 w 73"/>
                <a:gd name="T17" fmla="*/ 10 h 86"/>
                <a:gd name="T18" fmla="*/ 22 w 73"/>
                <a:gd name="T19" fmla="*/ 16 h 86"/>
                <a:gd name="T20" fmla="*/ 27 w 73"/>
                <a:gd name="T21" fmla="*/ 21 h 86"/>
                <a:gd name="T22" fmla="*/ 33 w 73"/>
                <a:gd name="T23" fmla="*/ 27 h 86"/>
                <a:gd name="T24" fmla="*/ 38 w 73"/>
                <a:gd name="T25" fmla="*/ 29 h 86"/>
                <a:gd name="T26" fmla="*/ 49 w 73"/>
                <a:gd name="T27" fmla="*/ 40 h 86"/>
                <a:gd name="T28" fmla="*/ 54 w 73"/>
                <a:gd name="T29" fmla="*/ 45 h 86"/>
                <a:gd name="T30" fmla="*/ 60 w 73"/>
                <a:gd name="T31" fmla="*/ 51 h 86"/>
                <a:gd name="T32" fmla="*/ 54 w 73"/>
                <a:gd name="T33" fmla="*/ 48 h 86"/>
                <a:gd name="T34" fmla="*/ 49 w 73"/>
                <a:gd name="T35" fmla="*/ 48 h 86"/>
                <a:gd name="T36" fmla="*/ 52 w 73"/>
                <a:gd name="T37" fmla="*/ 51 h 86"/>
                <a:gd name="T38" fmla="*/ 54 w 73"/>
                <a:gd name="T39" fmla="*/ 56 h 86"/>
                <a:gd name="T40" fmla="*/ 57 w 73"/>
                <a:gd name="T41" fmla="*/ 64 h 86"/>
                <a:gd name="T42" fmla="*/ 65 w 73"/>
                <a:gd name="T43" fmla="*/ 67 h 86"/>
                <a:gd name="T44" fmla="*/ 68 w 73"/>
                <a:gd name="T45" fmla="*/ 70 h 86"/>
                <a:gd name="T46" fmla="*/ 71 w 73"/>
                <a:gd name="T47" fmla="*/ 72 h 86"/>
                <a:gd name="T48" fmla="*/ 73 w 73"/>
                <a:gd name="T49" fmla="*/ 81 h 86"/>
                <a:gd name="T50" fmla="*/ 71 w 73"/>
                <a:gd name="T51" fmla="*/ 75 h 86"/>
                <a:gd name="T52" fmla="*/ 68 w 73"/>
                <a:gd name="T53" fmla="*/ 75 h 86"/>
                <a:gd name="T54" fmla="*/ 65 w 73"/>
                <a:gd name="T55" fmla="*/ 75 h 86"/>
                <a:gd name="T56" fmla="*/ 65 w 73"/>
                <a:gd name="T57" fmla="*/ 86 h 86"/>
                <a:gd name="T58" fmla="*/ 62 w 73"/>
                <a:gd name="T59" fmla="*/ 86 h 86"/>
                <a:gd name="T60" fmla="*/ 60 w 73"/>
                <a:gd name="T61" fmla="*/ 78 h 86"/>
                <a:gd name="T62" fmla="*/ 60 w 73"/>
                <a:gd name="T63" fmla="*/ 72 h 86"/>
                <a:gd name="T64" fmla="*/ 57 w 73"/>
                <a:gd name="T65" fmla="*/ 70 h 86"/>
                <a:gd name="T66" fmla="*/ 52 w 73"/>
                <a:gd name="T67" fmla="*/ 64 h 86"/>
                <a:gd name="T68" fmla="*/ 46 w 73"/>
                <a:gd name="T69" fmla="*/ 56 h 86"/>
                <a:gd name="T70" fmla="*/ 44 w 73"/>
                <a:gd name="T71" fmla="*/ 54 h 86"/>
                <a:gd name="T72" fmla="*/ 41 w 73"/>
                <a:gd name="T73" fmla="*/ 45 h 86"/>
                <a:gd name="T74" fmla="*/ 25 w 73"/>
                <a:gd name="T75" fmla="*/ 29 h 86"/>
                <a:gd name="T76" fmla="*/ 22 w 73"/>
                <a:gd name="T77" fmla="*/ 27 h 86"/>
                <a:gd name="T78" fmla="*/ 19 w 73"/>
                <a:gd name="T79" fmla="*/ 21 h 86"/>
                <a:gd name="T80" fmla="*/ 9 w 73"/>
                <a:gd name="T81" fmla="*/ 16 h 86"/>
                <a:gd name="T82" fmla="*/ 6 w 73"/>
                <a:gd name="T83" fmla="*/ 13 h 86"/>
                <a:gd name="T84" fmla="*/ 3 w 73"/>
                <a:gd name="T85" fmla="*/ 8 h 86"/>
                <a:gd name="T86" fmla="*/ 6 w 73"/>
                <a:gd name="T87"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 h="86">
                  <a:moveTo>
                    <a:pt x="6" y="8"/>
                  </a:moveTo>
                  <a:lnTo>
                    <a:pt x="6" y="8"/>
                  </a:lnTo>
                  <a:lnTo>
                    <a:pt x="6" y="5"/>
                  </a:lnTo>
                  <a:lnTo>
                    <a:pt x="3" y="2"/>
                  </a:lnTo>
                  <a:lnTo>
                    <a:pt x="0" y="0"/>
                  </a:lnTo>
                  <a:lnTo>
                    <a:pt x="0" y="0"/>
                  </a:lnTo>
                  <a:lnTo>
                    <a:pt x="3" y="0"/>
                  </a:lnTo>
                  <a:lnTo>
                    <a:pt x="6" y="0"/>
                  </a:lnTo>
                  <a:lnTo>
                    <a:pt x="9" y="2"/>
                  </a:lnTo>
                  <a:lnTo>
                    <a:pt x="9" y="2"/>
                  </a:lnTo>
                  <a:lnTo>
                    <a:pt x="11" y="5"/>
                  </a:lnTo>
                  <a:lnTo>
                    <a:pt x="11" y="5"/>
                  </a:lnTo>
                  <a:lnTo>
                    <a:pt x="17" y="8"/>
                  </a:lnTo>
                  <a:lnTo>
                    <a:pt x="17" y="8"/>
                  </a:lnTo>
                  <a:lnTo>
                    <a:pt x="17" y="10"/>
                  </a:lnTo>
                  <a:lnTo>
                    <a:pt x="17" y="10"/>
                  </a:lnTo>
                  <a:lnTo>
                    <a:pt x="17" y="10"/>
                  </a:lnTo>
                  <a:lnTo>
                    <a:pt x="17" y="10"/>
                  </a:lnTo>
                  <a:lnTo>
                    <a:pt x="22" y="16"/>
                  </a:lnTo>
                  <a:lnTo>
                    <a:pt x="22" y="16"/>
                  </a:lnTo>
                  <a:lnTo>
                    <a:pt x="25" y="19"/>
                  </a:lnTo>
                  <a:lnTo>
                    <a:pt x="27" y="21"/>
                  </a:lnTo>
                  <a:lnTo>
                    <a:pt x="27" y="21"/>
                  </a:lnTo>
                  <a:lnTo>
                    <a:pt x="33" y="27"/>
                  </a:lnTo>
                  <a:lnTo>
                    <a:pt x="38" y="29"/>
                  </a:lnTo>
                  <a:lnTo>
                    <a:pt x="38" y="29"/>
                  </a:lnTo>
                  <a:lnTo>
                    <a:pt x="41" y="32"/>
                  </a:lnTo>
                  <a:lnTo>
                    <a:pt x="49" y="40"/>
                  </a:lnTo>
                  <a:lnTo>
                    <a:pt x="49" y="40"/>
                  </a:lnTo>
                  <a:lnTo>
                    <a:pt x="54" y="45"/>
                  </a:lnTo>
                  <a:lnTo>
                    <a:pt x="60" y="51"/>
                  </a:lnTo>
                  <a:lnTo>
                    <a:pt x="60" y="51"/>
                  </a:lnTo>
                  <a:lnTo>
                    <a:pt x="57" y="51"/>
                  </a:lnTo>
                  <a:lnTo>
                    <a:pt x="54" y="48"/>
                  </a:lnTo>
                  <a:lnTo>
                    <a:pt x="54" y="48"/>
                  </a:lnTo>
                  <a:lnTo>
                    <a:pt x="49" y="48"/>
                  </a:lnTo>
                  <a:lnTo>
                    <a:pt x="49" y="48"/>
                  </a:lnTo>
                  <a:lnTo>
                    <a:pt x="52" y="51"/>
                  </a:lnTo>
                  <a:lnTo>
                    <a:pt x="52" y="51"/>
                  </a:lnTo>
                  <a:lnTo>
                    <a:pt x="54" y="56"/>
                  </a:lnTo>
                  <a:lnTo>
                    <a:pt x="57" y="64"/>
                  </a:lnTo>
                  <a:lnTo>
                    <a:pt x="57" y="64"/>
                  </a:lnTo>
                  <a:lnTo>
                    <a:pt x="62" y="67"/>
                  </a:lnTo>
                  <a:lnTo>
                    <a:pt x="65" y="67"/>
                  </a:lnTo>
                  <a:lnTo>
                    <a:pt x="65" y="67"/>
                  </a:lnTo>
                  <a:lnTo>
                    <a:pt x="68" y="70"/>
                  </a:lnTo>
                  <a:lnTo>
                    <a:pt x="71" y="72"/>
                  </a:lnTo>
                  <a:lnTo>
                    <a:pt x="71" y="72"/>
                  </a:lnTo>
                  <a:lnTo>
                    <a:pt x="73" y="78"/>
                  </a:lnTo>
                  <a:lnTo>
                    <a:pt x="73" y="81"/>
                  </a:lnTo>
                  <a:lnTo>
                    <a:pt x="73" y="81"/>
                  </a:lnTo>
                  <a:lnTo>
                    <a:pt x="71" y="75"/>
                  </a:lnTo>
                  <a:lnTo>
                    <a:pt x="68" y="75"/>
                  </a:lnTo>
                  <a:lnTo>
                    <a:pt x="68" y="75"/>
                  </a:lnTo>
                  <a:lnTo>
                    <a:pt x="65" y="75"/>
                  </a:lnTo>
                  <a:lnTo>
                    <a:pt x="65" y="75"/>
                  </a:lnTo>
                  <a:lnTo>
                    <a:pt x="65" y="75"/>
                  </a:lnTo>
                  <a:lnTo>
                    <a:pt x="65" y="86"/>
                  </a:lnTo>
                  <a:lnTo>
                    <a:pt x="62" y="86"/>
                  </a:lnTo>
                  <a:lnTo>
                    <a:pt x="62" y="86"/>
                  </a:lnTo>
                  <a:lnTo>
                    <a:pt x="60" y="81"/>
                  </a:lnTo>
                  <a:lnTo>
                    <a:pt x="60" y="78"/>
                  </a:lnTo>
                  <a:lnTo>
                    <a:pt x="60" y="75"/>
                  </a:lnTo>
                  <a:lnTo>
                    <a:pt x="60" y="72"/>
                  </a:lnTo>
                  <a:lnTo>
                    <a:pt x="60" y="72"/>
                  </a:lnTo>
                  <a:lnTo>
                    <a:pt x="57" y="70"/>
                  </a:lnTo>
                  <a:lnTo>
                    <a:pt x="52" y="64"/>
                  </a:lnTo>
                  <a:lnTo>
                    <a:pt x="52" y="64"/>
                  </a:lnTo>
                  <a:lnTo>
                    <a:pt x="52" y="59"/>
                  </a:lnTo>
                  <a:lnTo>
                    <a:pt x="46" y="56"/>
                  </a:lnTo>
                  <a:lnTo>
                    <a:pt x="46" y="56"/>
                  </a:lnTo>
                  <a:lnTo>
                    <a:pt x="44" y="54"/>
                  </a:lnTo>
                  <a:lnTo>
                    <a:pt x="41" y="45"/>
                  </a:lnTo>
                  <a:lnTo>
                    <a:pt x="41" y="45"/>
                  </a:lnTo>
                  <a:lnTo>
                    <a:pt x="33" y="37"/>
                  </a:lnTo>
                  <a:lnTo>
                    <a:pt x="25" y="29"/>
                  </a:lnTo>
                  <a:lnTo>
                    <a:pt x="25" y="29"/>
                  </a:lnTo>
                  <a:lnTo>
                    <a:pt x="22" y="27"/>
                  </a:lnTo>
                  <a:lnTo>
                    <a:pt x="19" y="21"/>
                  </a:lnTo>
                  <a:lnTo>
                    <a:pt x="19" y="21"/>
                  </a:lnTo>
                  <a:lnTo>
                    <a:pt x="11" y="19"/>
                  </a:lnTo>
                  <a:lnTo>
                    <a:pt x="9" y="16"/>
                  </a:lnTo>
                  <a:lnTo>
                    <a:pt x="9" y="16"/>
                  </a:lnTo>
                  <a:lnTo>
                    <a:pt x="6" y="13"/>
                  </a:lnTo>
                  <a:lnTo>
                    <a:pt x="3" y="8"/>
                  </a:lnTo>
                  <a:lnTo>
                    <a:pt x="3" y="8"/>
                  </a:lnTo>
                  <a:lnTo>
                    <a:pt x="6" y="8"/>
                  </a:lnTo>
                  <a:lnTo>
                    <a:pt x="6" y="8"/>
                  </a:lnTo>
                  <a:lnTo>
                    <a:pt x="6" y="8"/>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1" name="Freeform 124"/>
            <p:cNvSpPr>
              <a:spLocks/>
            </p:cNvSpPr>
            <p:nvPr/>
          </p:nvSpPr>
          <p:spPr bwMode="auto">
            <a:xfrm>
              <a:off x="3629026" y="4314825"/>
              <a:ext cx="33338" cy="34925"/>
            </a:xfrm>
            <a:custGeom>
              <a:avLst/>
              <a:gdLst>
                <a:gd name="T0" fmla="*/ 5 w 21"/>
                <a:gd name="T1" fmla="*/ 3 h 22"/>
                <a:gd name="T2" fmla="*/ 5 w 21"/>
                <a:gd name="T3" fmla="*/ 3 h 22"/>
                <a:gd name="T4" fmla="*/ 8 w 21"/>
                <a:gd name="T5" fmla="*/ 3 h 22"/>
                <a:gd name="T6" fmla="*/ 8 w 21"/>
                <a:gd name="T7" fmla="*/ 3 h 22"/>
                <a:gd name="T8" fmla="*/ 10 w 21"/>
                <a:gd name="T9" fmla="*/ 0 h 22"/>
                <a:gd name="T10" fmla="*/ 10 w 21"/>
                <a:gd name="T11" fmla="*/ 0 h 22"/>
                <a:gd name="T12" fmla="*/ 16 w 21"/>
                <a:gd name="T13" fmla="*/ 0 h 22"/>
                <a:gd name="T14" fmla="*/ 16 w 21"/>
                <a:gd name="T15" fmla="*/ 0 h 22"/>
                <a:gd name="T16" fmla="*/ 16 w 21"/>
                <a:gd name="T17" fmla="*/ 0 h 22"/>
                <a:gd name="T18" fmla="*/ 19 w 21"/>
                <a:gd name="T19" fmla="*/ 0 h 22"/>
                <a:gd name="T20" fmla="*/ 19 w 21"/>
                <a:gd name="T21" fmla="*/ 0 h 22"/>
                <a:gd name="T22" fmla="*/ 21 w 21"/>
                <a:gd name="T23" fmla="*/ 0 h 22"/>
                <a:gd name="T24" fmla="*/ 21 w 21"/>
                <a:gd name="T25" fmla="*/ 0 h 22"/>
                <a:gd name="T26" fmla="*/ 21 w 21"/>
                <a:gd name="T27" fmla="*/ 0 h 22"/>
                <a:gd name="T28" fmla="*/ 21 w 21"/>
                <a:gd name="T29" fmla="*/ 3 h 22"/>
                <a:gd name="T30" fmla="*/ 21 w 21"/>
                <a:gd name="T31" fmla="*/ 6 h 22"/>
                <a:gd name="T32" fmla="*/ 21 w 21"/>
                <a:gd name="T33" fmla="*/ 6 h 22"/>
                <a:gd name="T34" fmla="*/ 19 w 21"/>
                <a:gd name="T35" fmla="*/ 9 h 22"/>
                <a:gd name="T36" fmla="*/ 19 w 21"/>
                <a:gd name="T37" fmla="*/ 9 h 22"/>
                <a:gd name="T38" fmla="*/ 19 w 21"/>
                <a:gd name="T39" fmla="*/ 9 h 22"/>
                <a:gd name="T40" fmla="*/ 19 w 21"/>
                <a:gd name="T41" fmla="*/ 14 h 22"/>
                <a:gd name="T42" fmla="*/ 19 w 21"/>
                <a:gd name="T43" fmla="*/ 14 h 22"/>
                <a:gd name="T44" fmla="*/ 16 w 21"/>
                <a:gd name="T45" fmla="*/ 19 h 22"/>
                <a:gd name="T46" fmla="*/ 16 w 21"/>
                <a:gd name="T47" fmla="*/ 19 h 22"/>
                <a:gd name="T48" fmla="*/ 13 w 21"/>
                <a:gd name="T49" fmla="*/ 22 h 22"/>
                <a:gd name="T50" fmla="*/ 10 w 21"/>
                <a:gd name="T51" fmla="*/ 22 h 22"/>
                <a:gd name="T52" fmla="*/ 10 w 21"/>
                <a:gd name="T53" fmla="*/ 22 h 22"/>
                <a:gd name="T54" fmla="*/ 10 w 21"/>
                <a:gd name="T55" fmla="*/ 22 h 22"/>
                <a:gd name="T56" fmla="*/ 10 w 21"/>
                <a:gd name="T57" fmla="*/ 22 h 22"/>
                <a:gd name="T58" fmla="*/ 8 w 21"/>
                <a:gd name="T59" fmla="*/ 22 h 22"/>
                <a:gd name="T60" fmla="*/ 8 w 21"/>
                <a:gd name="T61" fmla="*/ 22 h 22"/>
                <a:gd name="T62" fmla="*/ 5 w 21"/>
                <a:gd name="T63" fmla="*/ 19 h 22"/>
                <a:gd name="T64" fmla="*/ 5 w 21"/>
                <a:gd name="T65" fmla="*/ 19 h 22"/>
                <a:gd name="T66" fmla="*/ 2 w 21"/>
                <a:gd name="T67" fmla="*/ 17 h 22"/>
                <a:gd name="T68" fmla="*/ 0 w 21"/>
                <a:gd name="T69" fmla="*/ 14 h 22"/>
                <a:gd name="T70" fmla="*/ 0 w 21"/>
                <a:gd name="T71" fmla="*/ 14 h 22"/>
                <a:gd name="T72" fmla="*/ 0 w 21"/>
                <a:gd name="T73" fmla="*/ 11 h 22"/>
                <a:gd name="T74" fmla="*/ 0 w 21"/>
                <a:gd name="T75" fmla="*/ 9 h 22"/>
                <a:gd name="T76" fmla="*/ 0 w 21"/>
                <a:gd name="T77" fmla="*/ 9 h 22"/>
                <a:gd name="T78" fmla="*/ 5 w 21"/>
                <a:gd name="T79" fmla="*/ 6 h 22"/>
                <a:gd name="T80" fmla="*/ 5 w 21"/>
                <a:gd name="T81" fmla="*/ 6 h 22"/>
                <a:gd name="T82" fmla="*/ 5 w 21"/>
                <a:gd name="T83" fmla="*/ 3 h 22"/>
                <a:gd name="T84" fmla="*/ 5 w 21"/>
                <a:gd name="T8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22">
                  <a:moveTo>
                    <a:pt x="5" y="3"/>
                  </a:moveTo>
                  <a:lnTo>
                    <a:pt x="5" y="3"/>
                  </a:lnTo>
                  <a:lnTo>
                    <a:pt x="8" y="3"/>
                  </a:lnTo>
                  <a:lnTo>
                    <a:pt x="8" y="3"/>
                  </a:lnTo>
                  <a:lnTo>
                    <a:pt x="10" y="0"/>
                  </a:lnTo>
                  <a:lnTo>
                    <a:pt x="10" y="0"/>
                  </a:lnTo>
                  <a:lnTo>
                    <a:pt x="16" y="0"/>
                  </a:lnTo>
                  <a:lnTo>
                    <a:pt x="16" y="0"/>
                  </a:lnTo>
                  <a:lnTo>
                    <a:pt x="16" y="0"/>
                  </a:lnTo>
                  <a:lnTo>
                    <a:pt x="19" y="0"/>
                  </a:lnTo>
                  <a:lnTo>
                    <a:pt x="19" y="0"/>
                  </a:lnTo>
                  <a:lnTo>
                    <a:pt x="21" y="0"/>
                  </a:lnTo>
                  <a:lnTo>
                    <a:pt x="21" y="0"/>
                  </a:lnTo>
                  <a:lnTo>
                    <a:pt x="21" y="0"/>
                  </a:lnTo>
                  <a:lnTo>
                    <a:pt x="21" y="3"/>
                  </a:lnTo>
                  <a:lnTo>
                    <a:pt x="21" y="6"/>
                  </a:lnTo>
                  <a:lnTo>
                    <a:pt x="21" y="6"/>
                  </a:lnTo>
                  <a:lnTo>
                    <a:pt x="19" y="9"/>
                  </a:lnTo>
                  <a:lnTo>
                    <a:pt x="19" y="9"/>
                  </a:lnTo>
                  <a:lnTo>
                    <a:pt x="19" y="9"/>
                  </a:lnTo>
                  <a:lnTo>
                    <a:pt x="19" y="14"/>
                  </a:lnTo>
                  <a:lnTo>
                    <a:pt x="19" y="14"/>
                  </a:lnTo>
                  <a:lnTo>
                    <a:pt x="16" y="19"/>
                  </a:lnTo>
                  <a:lnTo>
                    <a:pt x="16" y="19"/>
                  </a:lnTo>
                  <a:lnTo>
                    <a:pt x="13" y="22"/>
                  </a:lnTo>
                  <a:lnTo>
                    <a:pt x="10" y="22"/>
                  </a:lnTo>
                  <a:lnTo>
                    <a:pt x="10" y="22"/>
                  </a:lnTo>
                  <a:lnTo>
                    <a:pt x="10" y="22"/>
                  </a:lnTo>
                  <a:lnTo>
                    <a:pt x="10" y="22"/>
                  </a:lnTo>
                  <a:lnTo>
                    <a:pt x="8" y="22"/>
                  </a:lnTo>
                  <a:lnTo>
                    <a:pt x="8" y="22"/>
                  </a:lnTo>
                  <a:lnTo>
                    <a:pt x="5" y="19"/>
                  </a:lnTo>
                  <a:lnTo>
                    <a:pt x="5" y="19"/>
                  </a:lnTo>
                  <a:lnTo>
                    <a:pt x="2" y="17"/>
                  </a:lnTo>
                  <a:lnTo>
                    <a:pt x="0" y="14"/>
                  </a:lnTo>
                  <a:lnTo>
                    <a:pt x="0" y="14"/>
                  </a:lnTo>
                  <a:lnTo>
                    <a:pt x="0" y="11"/>
                  </a:lnTo>
                  <a:lnTo>
                    <a:pt x="0" y="9"/>
                  </a:lnTo>
                  <a:lnTo>
                    <a:pt x="0" y="9"/>
                  </a:lnTo>
                  <a:lnTo>
                    <a:pt x="5" y="6"/>
                  </a:lnTo>
                  <a:lnTo>
                    <a:pt x="5" y="6"/>
                  </a:lnTo>
                  <a:lnTo>
                    <a:pt x="5" y="3"/>
                  </a:lnTo>
                  <a:lnTo>
                    <a:pt x="5" y="3"/>
                  </a:lnTo>
                  <a:close/>
                </a:path>
              </a:pathLst>
            </a:custGeom>
            <a:noFill/>
            <a:ln w="4763">
              <a:solidFill>
                <a:srgbClr val="8282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2" name="Freeform 125"/>
            <p:cNvSpPr>
              <a:spLocks/>
            </p:cNvSpPr>
            <p:nvPr/>
          </p:nvSpPr>
          <p:spPr bwMode="auto">
            <a:xfrm>
              <a:off x="3846514" y="4516438"/>
              <a:ext cx="68263" cy="80962"/>
            </a:xfrm>
            <a:custGeom>
              <a:avLst/>
              <a:gdLst>
                <a:gd name="T0" fmla="*/ 0 w 43"/>
                <a:gd name="T1" fmla="*/ 30 h 51"/>
                <a:gd name="T2" fmla="*/ 0 w 43"/>
                <a:gd name="T3" fmla="*/ 30 h 51"/>
                <a:gd name="T4" fmla="*/ 3 w 43"/>
                <a:gd name="T5" fmla="*/ 27 h 51"/>
                <a:gd name="T6" fmla="*/ 3 w 43"/>
                <a:gd name="T7" fmla="*/ 22 h 51"/>
                <a:gd name="T8" fmla="*/ 6 w 43"/>
                <a:gd name="T9" fmla="*/ 16 h 51"/>
                <a:gd name="T10" fmla="*/ 8 w 43"/>
                <a:gd name="T11" fmla="*/ 14 h 51"/>
                <a:gd name="T12" fmla="*/ 11 w 43"/>
                <a:gd name="T13" fmla="*/ 11 h 51"/>
                <a:gd name="T14" fmla="*/ 14 w 43"/>
                <a:gd name="T15" fmla="*/ 11 h 51"/>
                <a:gd name="T16" fmla="*/ 14 w 43"/>
                <a:gd name="T17" fmla="*/ 11 h 51"/>
                <a:gd name="T18" fmla="*/ 19 w 43"/>
                <a:gd name="T19" fmla="*/ 14 h 51"/>
                <a:gd name="T20" fmla="*/ 19 w 43"/>
                <a:gd name="T21" fmla="*/ 16 h 51"/>
                <a:gd name="T22" fmla="*/ 22 w 43"/>
                <a:gd name="T23" fmla="*/ 14 h 51"/>
                <a:gd name="T24" fmla="*/ 24 w 43"/>
                <a:gd name="T25" fmla="*/ 14 h 51"/>
                <a:gd name="T26" fmla="*/ 27 w 43"/>
                <a:gd name="T27" fmla="*/ 11 h 51"/>
                <a:gd name="T28" fmla="*/ 30 w 43"/>
                <a:gd name="T29" fmla="*/ 8 h 51"/>
                <a:gd name="T30" fmla="*/ 33 w 43"/>
                <a:gd name="T31" fmla="*/ 6 h 51"/>
                <a:gd name="T32" fmla="*/ 33 w 43"/>
                <a:gd name="T33" fmla="*/ 0 h 51"/>
                <a:gd name="T34" fmla="*/ 38 w 43"/>
                <a:gd name="T35" fmla="*/ 6 h 51"/>
                <a:gd name="T36" fmla="*/ 41 w 43"/>
                <a:gd name="T37" fmla="*/ 8 h 51"/>
                <a:gd name="T38" fmla="*/ 41 w 43"/>
                <a:gd name="T39" fmla="*/ 11 h 51"/>
                <a:gd name="T40" fmla="*/ 41 w 43"/>
                <a:gd name="T41" fmla="*/ 14 h 51"/>
                <a:gd name="T42" fmla="*/ 41 w 43"/>
                <a:gd name="T43" fmla="*/ 16 h 51"/>
                <a:gd name="T44" fmla="*/ 43 w 43"/>
                <a:gd name="T45" fmla="*/ 19 h 51"/>
                <a:gd name="T46" fmla="*/ 43 w 43"/>
                <a:gd name="T47" fmla="*/ 24 h 51"/>
                <a:gd name="T48" fmla="*/ 43 w 43"/>
                <a:gd name="T49" fmla="*/ 30 h 51"/>
                <a:gd name="T50" fmla="*/ 41 w 43"/>
                <a:gd name="T51" fmla="*/ 35 h 51"/>
                <a:gd name="T52" fmla="*/ 41 w 43"/>
                <a:gd name="T53" fmla="*/ 38 h 51"/>
                <a:gd name="T54" fmla="*/ 38 w 43"/>
                <a:gd name="T55" fmla="*/ 30 h 51"/>
                <a:gd name="T56" fmla="*/ 38 w 43"/>
                <a:gd name="T57" fmla="*/ 33 h 51"/>
                <a:gd name="T58" fmla="*/ 35 w 43"/>
                <a:gd name="T59" fmla="*/ 33 h 51"/>
                <a:gd name="T60" fmla="*/ 38 w 43"/>
                <a:gd name="T61" fmla="*/ 38 h 51"/>
                <a:gd name="T62" fmla="*/ 41 w 43"/>
                <a:gd name="T63" fmla="*/ 43 h 51"/>
                <a:gd name="T64" fmla="*/ 35 w 43"/>
                <a:gd name="T65" fmla="*/ 51 h 51"/>
                <a:gd name="T66" fmla="*/ 33 w 43"/>
                <a:gd name="T67" fmla="*/ 49 h 51"/>
                <a:gd name="T68" fmla="*/ 33 w 43"/>
                <a:gd name="T69" fmla="*/ 43 h 51"/>
                <a:gd name="T70" fmla="*/ 27 w 43"/>
                <a:gd name="T71" fmla="*/ 46 h 51"/>
                <a:gd name="T72" fmla="*/ 19 w 43"/>
                <a:gd name="T73" fmla="*/ 38 h 51"/>
                <a:gd name="T74" fmla="*/ 19 w 43"/>
                <a:gd name="T75" fmla="*/ 33 h 51"/>
                <a:gd name="T76" fmla="*/ 22 w 43"/>
                <a:gd name="T77" fmla="*/ 27 h 51"/>
                <a:gd name="T78" fmla="*/ 22 w 43"/>
                <a:gd name="T79" fmla="*/ 24 h 51"/>
                <a:gd name="T80" fmla="*/ 19 w 43"/>
                <a:gd name="T81" fmla="*/ 22 h 51"/>
                <a:gd name="T82" fmla="*/ 16 w 43"/>
                <a:gd name="T83" fmla="*/ 22 h 51"/>
                <a:gd name="T84" fmla="*/ 16 w 43"/>
                <a:gd name="T85" fmla="*/ 24 h 51"/>
                <a:gd name="T86" fmla="*/ 14 w 43"/>
                <a:gd name="T87" fmla="*/ 24 h 51"/>
                <a:gd name="T88" fmla="*/ 11 w 43"/>
                <a:gd name="T89" fmla="*/ 24 h 51"/>
                <a:gd name="T90" fmla="*/ 8 w 43"/>
                <a:gd name="T91" fmla="*/ 22 h 51"/>
                <a:gd name="T92" fmla="*/ 6 w 43"/>
                <a:gd name="T93" fmla="*/ 24 h 51"/>
                <a:gd name="T94" fmla="*/ 6 w 43"/>
                <a:gd name="T95" fmla="*/ 30 h 51"/>
                <a:gd name="T96" fmla="*/ 3 w 43"/>
                <a:gd name="T97" fmla="*/ 3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51">
                  <a:moveTo>
                    <a:pt x="0" y="33"/>
                  </a:moveTo>
                  <a:lnTo>
                    <a:pt x="0" y="33"/>
                  </a:lnTo>
                  <a:lnTo>
                    <a:pt x="0" y="33"/>
                  </a:lnTo>
                  <a:lnTo>
                    <a:pt x="0" y="30"/>
                  </a:lnTo>
                  <a:lnTo>
                    <a:pt x="0" y="30"/>
                  </a:lnTo>
                  <a:lnTo>
                    <a:pt x="0" y="30"/>
                  </a:lnTo>
                  <a:lnTo>
                    <a:pt x="0" y="30"/>
                  </a:lnTo>
                  <a:lnTo>
                    <a:pt x="0" y="30"/>
                  </a:lnTo>
                  <a:lnTo>
                    <a:pt x="0" y="27"/>
                  </a:lnTo>
                  <a:lnTo>
                    <a:pt x="0" y="27"/>
                  </a:lnTo>
                  <a:lnTo>
                    <a:pt x="0" y="27"/>
                  </a:lnTo>
                  <a:lnTo>
                    <a:pt x="3" y="27"/>
                  </a:lnTo>
                  <a:lnTo>
                    <a:pt x="3" y="24"/>
                  </a:lnTo>
                  <a:lnTo>
                    <a:pt x="3" y="24"/>
                  </a:lnTo>
                  <a:lnTo>
                    <a:pt x="3" y="22"/>
                  </a:lnTo>
                  <a:lnTo>
                    <a:pt x="3" y="22"/>
                  </a:lnTo>
                  <a:lnTo>
                    <a:pt x="3" y="19"/>
                  </a:lnTo>
                  <a:lnTo>
                    <a:pt x="3" y="19"/>
                  </a:lnTo>
                  <a:lnTo>
                    <a:pt x="6" y="16"/>
                  </a:lnTo>
                  <a:lnTo>
                    <a:pt x="6" y="16"/>
                  </a:lnTo>
                  <a:lnTo>
                    <a:pt x="8" y="16"/>
                  </a:lnTo>
                  <a:lnTo>
                    <a:pt x="8" y="16"/>
                  </a:lnTo>
                  <a:lnTo>
                    <a:pt x="8" y="16"/>
                  </a:lnTo>
                  <a:lnTo>
                    <a:pt x="8" y="14"/>
                  </a:lnTo>
                  <a:lnTo>
                    <a:pt x="8" y="14"/>
                  </a:lnTo>
                  <a:lnTo>
                    <a:pt x="8" y="14"/>
                  </a:lnTo>
                  <a:lnTo>
                    <a:pt x="8" y="14"/>
                  </a:lnTo>
                  <a:lnTo>
                    <a:pt x="11" y="11"/>
                  </a:lnTo>
                  <a:lnTo>
                    <a:pt x="11" y="11"/>
                  </a:lnTo>
                  <a:lnTo>
                    <a:pt x="11" y="11"/>
                  </a:lnTo>
                  <a:lnTo>
                    <a:pt x="11" y="11"/>
                  </a:lnTo>
                  <a:lnTo>
                    <a:pt x="14" y="11"/>
                  </a:lnTo>
                  <a:lnTo>
                    <a:pt x="14" y="11"/>
                  </a:lnTo>
                  <a:lnTo>
                    <a:pt x="14" y="11"/>
                  </a:lnTo>
                  <a:lnTo>
                    <a:pt x="14" y="11"/>
                  </a:lnTo>
                  <a:lnTo>
                    <a:pt x="14" y="11"/>
                  </a:lnTo>
                  <a:lnTo>
                    <a:pt x="16" y="11"/>
                  </a:lnTo>
                  <a:lnTo>
                    <a:pt x="16" y="11"/>
                  </a:lnTo>
                  <a:lnTo>
                    <a:pt x="19" y="14"/>
                  </a:lnTo>
                  <a:lnTo>
                    <a:pt x="19" y="14"/>
                  </a:lnTo>
                  <a:lnTo>
                    <a:pt x="16" y="16"/>
                  </a:lnTo>
                  <a:lnTo>
                    <a:pt x="16" y="16"/>
                  </a:lnTo>
                  <a:lnTo>
                    <a:pt x="16" y="16"/>
                  </a:lnTo>
                  <a:lnTo>
                    <a:pt x="19" y="16"/>
                  </a:lnTo>
                  <a:lnTo>
                    <a:pt x="19" y="16"/>
                  </a:lnTo>
                  <a:lnTo>
                    <a:pt x="19" y="16"/>
                  </a:lnTo>
                  <a:lnTo>
                    <a:pt x="22" y="14"/>
                  </a:lnTo>
                  <a:lnTo>
                    <a:pt x="22" y="14"/>
                  </a:lnTo>
                  <a:lnTo>
                    <a:pt x="22" y="11"/>
                  </a:lnTo>
                  <a:lnTo>
                    <a:pt x="22" y="11"/>
                  </a:lnTo>
                  <a:lnTo>
                    <a:pt x="24" y="14"/>
                  </a:lnTo>
                  <a:lnTo>
                    <a:pt x="24" y="14"/>
                  </a:lnTo>
                  <a:lnTo>
                    <a:pt x="24" y="11"/>
                  </a:lnTo>
                  <a:lnTo>
                    <a:pt x="24" y="11"/>
                  </a:lnTo>
                  <a:lnTo>
                    <a:pt x="27" y="11"/>
                  </a:lnTo>
                  <a:lnTo>
                    <a:pt x="27" y="11"/>
                  </a:lnTo>
                  <a:lnTo>
                    <a:pt x="27" y="11"/>
                  </a:lnTo>
                  <a:lnTo>
                    <a:pt x="30" y="8"/>
                  </a:lnTo>
                  <a:lnTo>
                    <a:pt x="30" y="8"/>
                  </a:lnTo>
                  <a:lnTo>
                    <a:pt x="30" y="8"/>
                  </a:lnTo>
                  <a:lnTo>
                    <a:pt x="30" y="8"/>
                  </a:lnTo>
                  <a:lnTo>
                    <a:pt x="30" y="8"/>
                  </a:lnTo>
                  <a:lnTo>
                    <a:pt x="33" y="8"/>
                  </a:lnTo>
                  <a:lnTo>
                    <a:pt x="33" y="6"/>
                  </a:lnTo>
                  <a:lnTo>
                    <a:pt x="33" y="6"/>
                  </a:lnTo>
                  <a:lnTo>
                    <a:pt x="33" y="0"/>
                  </a:lnTo>
                  <a:lnTo>
                    <a:pt x="33" y="0"/>
                  </a:lnTo>
                  <a:lnTo>
                    <a:pt x="33" y="0"/>
                  </a:lnTo>
                  <a:lnTo>
                    <a:pt x="35" y="3"/>
                  </a:lnTo>
                  <a:lnTo>
                    <a:pt x="35" y="3"/>
                  </a:lnTo>
                  <a:lnTo>
                    <a:pt x="38" y="6"/>
                  </a:lnTo>
                  <a:lnTo>
                    <a:pt x="38" y="6"/>
                  </a:lnTo>
                  <a:lnTo>
                    <a:pt x="38" y="8"/>
                  </a:lnTo>
                  <a:lnTo>
                    <a:pt x="38" y="8"/>
                  </a:lnTo>
                  <a:lnTo>
                    <a:pt x="38" y="8"/>
                  </a:lnTo>
                  <a:lnTo>
                    <a:pt x="41" y="8"/>
                  </a:lnTo>
                  <a:lnTo>
                    <a:pt x="38" y="8"/>
                  </a:lnTo>
                  <a:lnTo>
                    <a:pt x="38" y="8"/>
                  </a:lnTo>
                  <a:lnTo>
                    <a:pt x="38" y="11"/>
                  </a:lnTo>
                  <a:lnTo>
                    <a:pt x="41" y="11"/>
                  </a:lnTo>
                  <a:lnTo>
                    <a:pt x="41" y="11"/>
                  </a:lnTo>
                  <a:lnTo>
                    <a:pt x="41" y="14"/>
                  </a:lnTo>
                  <a:lnTo>
                    <a:pt x="41" y="14"/>
                  </a:lnTo>
                  <a:lnTo>
                    <a:pt x="41" y="14"/>
                  </a:lnTo>
                  <a:lnTo>
                    <a:pt x="41" y="16"/>
                  </a:lnTo>
                  <a:lnTo>
                    <a:pt x="41" y="16"/>
                  </a:lnTo>
                  <a:lnTo>
                    <a:pt x="41" y="16"/>
                  </a:lnTo>
                  <a:lnTo>
                    <a:pt x="41" y="16"/>
                  </a:lnTo>
                  <a:lnTo>
                    <a:pt x="41" y="19"/>
                  </a:lnTo>
                  <a:lnTo>
                    <a:pt x="41" y="19"/>
                  </a:lnTo>
                  <a:lnTo>
                    <a:pt x="43" y="19"/>
                  </a:lnTo>
                  <a:lnTo>
                    <a:pt x="43" y="19"/>
                  </a:lnTo>
                  <a:lnTo>
                    <a:pt x="43" y="19"/>
                  </a:lnTo>
                  <a:lnTo>
                    <a:pt x="41" y="22"/>
                  </a:lnTo>
                  <a:lnTo>
                    <a:pt x="41" y="22"/>
                  </a:lnTo>
                  <a:lnTo>
                    <a:pt x="43" y="24"/>
                  </a:lnTo>
                  <a:lnTo>
                    <a:pt x="43" y="24"/>
                  </a:lnTo>
                  <a:lnTo>
                    <a:pt x="43" y="27"/>
                  </a:lnTo>
                  <a:lnTo>
                    <a:pt x="43" y="27"/>
                  </a:lnTo>
                  <a:lnTo>
                    <a:pt x="43" y="30"/>
                  </a:lnTo>
                  <a:lnTo>
                    <a:pt x="43" y="30"/>
                  </a:lnTo>
                  <a:lnTo>
                    <a:pt x="41" y="33"/>
                  </a:lnTo>
                  <a:lnTo>
                    <a:pt x="41" y="33"/>
                  </a:lnTo>
                  <a:lnTo>
                    <a:pt x="41" y="35"/>
                  </a:lnTo>
                  <a:lnTo>
                    <a:pt x="41" y="35"/>
                  </a:lnTo>
                  <a:lnTo>
                    <a:pt x="43" y="38"/>
                  </a:lnTo>
                  <a:lnTo>
                    <a:pt x="43" y="38"/>
                  </a:lnTo>
                  <a:lnTo>
                    <a:pt x="41" y="38"/>
                  </a:lnTo>
                  <a:lnTo>
                    <a:pt x="41" y="38"/>
                  </a:lnTo>
                  <a:lnTo>
                    <a:pt x="41" y="33"/>
                  </a:lnTo>
                  <a:lnTo>
                    <a:pt x="41" y="33"/>
                  </a:lnTo>
                  <a:lnTo>
                    <a:pt x="38" y="30"/>
                  </a:lnTo>
                  <a:lnTo>
                    <a:pt x="38" y="30"/>
                  </a:lnTo>
                  <a:lnTo>
                    <a:pt x="38" y="27"/>
                  </a:lnTo>
                  <a:lnTo>
                    <a:pt x="38" y="27"/>
                  </a:lnTo>
                  <a:lnTo>
                    <a:pt x="38" y="33"/>
                  </a:lnTo>
                  <a:lnTo>
                    <a:pt x="38" y="33"/>
                  </a:lnTo>
                  <a:lnTo>
                    <a:pt x="35" y="33"/>
                  </a:lnTo>
                  <a:lnTo>
                    <a:pt x="35" y="33"/>
                  </a:lnTo>
                  <a:lnTo>
                    <a:pt x="35" y="33"/>
                  </a:lnTo>
                  <a:lnTo>
                    <a:pt x="35" y="35"/>
                  </a:lnTo>
                  <a:lnTo>
                    <a:pt x="35" y="38"/>
                  </a:lnTo>
                  <a:lnTo>
                    <a:pt x="35" y="38"/>
                  </a:lnTo>
                  <a:lnTo>
                    <a:pt x="38" y="38"/>
                  </a:lnTo>
                  <a:lnTo>
                    <a:pt x="38" y="38"/>
                  </a:lnTo>
                  <a:lnTo>
                    <a:pt x="38" y="41"/>
                  </a:lnTo>
                  <a:lnTo>
                    <a:pt x="38" y="41"/>
                  </a:lnTo>
                  <a:lnTo>
                    <a:pt x="41" y="43"/>
                  </a:lnTo>
                  <a:lnTo>
                    <a:pt x="38" y="46"/>
                  </a:lnTo>
                  <a:lnTo>
                    <a:pt x="38" y="46"/>
                  </a:lnTo>
                  <a:lnTo>
                    <a:pt x="35" y="51"/>
                  </a:lnTo>
                  <a:lnTo>
                    <a:pt x="35" y="51"/>
                  </a:lnTo>
                  <a:lnTo>
                    <a:pt x="35" y="51"/>
                  </a:lnTo>
                  <a:lnTo>
                    <a:pt x="35" y="51"/>
                  </a:lnTo>
                  <a:lnTo>
                    <a:pt x="35" y="51"/>
                  </a:lnTo>
                  <a:lnTo>
                    <a:pt x="33" y="49"/>
                  </a:lnTo>
                  <a:lnTo>
                    <a:pt x="33" y="49"/>
                  </a:lnTo>
                  <a:lnTo>
                    <a:pt x="33" y="49"/>
                  </a:lnTo>
                  <a:lnTo>
                    <a:pt x="33" y="43"/>
                  </a:lnTo>
                  <a:lnTo>
                    <a:pt x="33" y="43"/>
                  </a:lnTo>
                  <a:lnTo>
                    <a:pt x="33" y="46"/>
                  </a:lnTo>
                  <a:lnTo>
                    <a:pt x="33" y="46"/>
                  </a:lnTo>
                  <a:lnTo>
                    <a:pt x="27" y="46"/>
                  </a:lnTo>
                  <a:lnTo>
                    <a:pt x="27" y="46"/>
                  </a:lnTo>
                  <a:lnTo>
                    <a:pt x="22" y="43"/>
                  </a:lnTo>
                  <a:lnTo>
                    <a:pt x="22" y="43"/>
                  </a:lnTo>
                  <a:lnTo>
                    <a:pt x="19" y="41"/>
                  </a:lnTo>
                  <a:lnTo>
                    <a:pt x="19" y="38"/>
                  </a:lnTo>
                  <a:lnTo>
                    <a:pt x="19" y="38"/>
                  </a:lnTo>
                  <a:lnTo>
                    <a:pt x="19" y="35"/>
                  </a:lnTo>
                  <a:lnTo>
                    <a:pt x="19" y="35"/>
                  </a:lnTo>
                  <a:lnTo>
                    <a:pt x="19" y="33"/>
                  </a:lnTo>
                  <a:lnTo>
                    <a:pt x="19" y="33"/>
                  </a:lnTo>
                  <a:lnTo>
                    <a:pt x="19" y="30"/>
                  </a:lnTo>
                  <a:lnTo>
                    <a:pt x="22" y="27"/>
                  </a:lnTo>
                  <a:lnTo>
                    <a:pt x="22" y="27"/>
                  </a:lnTo>
                  <a:lnTo>
                    <a:pt x="22" y="27"/>
                  </a:lnTo>
                  <a:lnTo>
                    <a:pt x="22" y="27"/>
                  </a:lnTo>
                  <a:lnTo>
                    <a:pt x="22" y="27"/>
                  </a:lnTo>
                  <a:lnTo>
                    <a:pt x="22" y="24"/>
                  </a:lnTo>
                  <a:lnTo>
                    <a:pt x="22" y="24"/>
                  </a:lnTo>
                  <a:lnTo>
                    <a:pt x="22" y="24"/>
                  </a:lnTo>
                  <a:lnTo>
                    <a:pt x="19" y="22"/>
                  </a:lnTo>
                  <a:lnTo>
                    <a:pt x="19" y="22"/>
                  </a:lnTo>
                  <a:lnTo>
                    <a:pt x="16" y="22"/>
                  </a:lnTo>
                  <a:lnTo>
                    <a:pt x="16" y="22"/>
                  </a:lnTo>
                  <a:lnTo>
                    <a:pt x="16" y="22"/>
                  </a:lnTo>
                  <a:lnTo>
                    <a:pt x="16" y="22"/>
                  </a:lnTo>
                  <a:lnTo>
                    <a:pt x="16" y="24"/>
                  </a:lnTo>
                  <a:lnTo>
                    <a:pt x="16" y="24"/>
                  </a:lnTo>
                  <a:lnTo>
                    <a:pt x="16" y="24"/>
                  </a:lnTo>
                  <a:lnTo>
                    <a:pt x="16" y="24"/>
                  </a:lnTo>
                  <a:lnTo>
                    <a:pt x="16" y="27"/>
                  </a:lnTo>
                  <a:lnTo>
                    <a:pt x="16" y="27"/>
                  </a:lnTo>
                  <a:lnTo>
                    <a:pt x="14" y="24"/>
                  </a:lnTo>
                  <a:lnTo>
                    <a:pt x="14" y="24"/>
                  </a:lnTo>
                  <a:lnTo>
                    <a:pt x="14" y="27"/>
                  </a:lnTo>
                  <a:lnTo>
                    <a:pt x="11" y="24"/>
                  </a:lnTo>
                  <a:lnTo>
                    <a:pt x="11" y="24"/>
                  </a:lnTo>
                  <a:lnTo>
                    <a:pt x="11" y="24"/>
                  </a:lnTo>
                  <a:lnTo>
                    <a:pt x="11" y="24"/>
                  </a:lnTo>
                  <a:lnTo>
                    <a:pt x="8" y="24"/>
                  </a:lnTo>
                  <a:lnTo>
                    <a:pt x="8" y="22"/>
                  </a:lnTo>
                  <a:lnTo>
                    <a:pt x="8" y="22"/>
                  </a:lnTo>
                  <a:lnTo>
                    <a:pt x="8" y="22"/>
                  </a:lnTo>
                  <a:lnTo>
                    <a:pt x="8" y="22"/>
                  </a:lnTo>
                  <a:lnTo>
                    <a:pt x="8" y="22"/>
                  </a:lnTo>
                  <a:lnTo>
                    <a:pt x="6" y="24"/>
                  </a:lnTo>
                  <a:lnTo>
                    <a:pt x="6" y="24"/>
                  </a:lnTo>
                  <a:lnTo>
                    <a:pt x="6" y="27"/>
                  </a:lnTo>
                  <a:lnTo>
                    <a:pt x="6" y="27"/>
                  </a:lnTo>
                  <a:lnTo>
                    <a:pt x="6" y="30"/>
                  </a:lnTo>
                  <a:lnTo>
                    <a:pt x="6" y="30"/>
                  </a:lnTo>
                  <a:lnTo>
                    <a:pt x="6" y="33"/>
                  </a:lnTo>
                  <a:lnTo>
                    <a:pt x="6" y="33"/>
                  </a:lnTo>
                  <a:lnTo>
                    <a:pt x="3" y="33"/>
                  </a:lnTo>
                  <a:lnTo>
                    <a:pt x="0" y="33"/>
                  </a:lnTo>
                  <a:lnTo>
                    <a:pt x="0" y="33"/>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3" name="Freeform 126"/>
            <p:cNvSpPr>
              <a:spLocks/>
            </p:cNvSpPr>
            <p:nvPr/>
          </p:nvSpPr>
          <p:spPr bwMode="auto">
            <a:xfrm>
              <a:off x="3795714" y="4337050"/>
              <a:ext cx="76200" cy="119062"/>
            </a:xfrm>
            <a:custGeom>
              <a:avLst/>
              <a:gdLst>
                <a:gd name="T0" fmla="*/ 13 w 48"/>
                <a:gd name="T1" fmla="*/ 3 h 75"/>
                <a:gd name="T2" fmla="*/ 21 w 48"/>
                <a:gd name="T3" fmla="*/ 3 h 75"/>
                <a:gd name="T4" fmla="*/ 19 w 48"/>
                <a:gd name="T5" fmla="*/ 8 h 75"/>
                <a:gd name="T6" fmla="*/ 21 w 48"/>
                <a:gd name="T7" fmla="*/ 19 h 75"/>
                <a:gd name="T8" fmla="*/ 24 w 48"/>
                <a:gd name="T9" fmla="*/ 21 h 75"/>
                <a:gd name="T10" fmla="*/ 24 w 48"/>
                <a:gd name="T11" fmla="*/ 24 h 75"/>
                <a:gd name="T12" fmla="*/ 21 w 48"/>
                <a:gd name="T13" fmla="*/ 32 h 75"/>
                <a:gd name="T14" fmla="*/ 19 w 48"/>
                <a:gd name="T15" fmla="*/ 32 h 75"/>
                <a:gd name="T16" fmla="*/ 16 w 48"/>
                <a:gd name="T17" fmla="*/ 35 h 75"/>
                <a:gd name="T18" fmla="*/ 19 w 48"/>
                <a:gd name="T19" fmla="*/ 40 h 75"/>
                <a:gd name="T20" fmla="*/ 19 w 48"/>
                <a:gd name="T21" fmla="*/ 43 h 75"/>
                <a:gd name="T22" fmla="*/ 21 w 48"/>
                <a:gd name="T23" fmla="*/ 48 h 75"/>
                <a:gd name="T24" fmla="*/ 24 w 48"/>
                <a:gd name="T25" fmla="*/ 57 h 75"/>
                <a:gd name="T26" fmla="*/ 27 w 48"/>
                <a:gd name="T27" fmla="*/ 57 h 75"/>
                <a:gd name="T28" fmla="*/ 27 w 48"/>
                <a:gd name="T29" fmla="*/ 54 h 75"/>
                <a:gd name="T30" fmla="*/ 29 w 48"/>
                <a:gd name="T31" fmla="*/ 54 h 75"/>
                <a:gd name="T32" fmla="*/ 32 w 48"/>
                <a:gd name="T33" fmla="*/ 57 h 75"/>
                <a:gd name="T34" fmla="*/ 35 w 48"/>
                <a:gd name="T35" fmla="*/ 54 h 75"/>
                <a:gd name="T36" fmla="*/ 38 w 48"/>
                <a:gd name="T37" fmla="*/ 57 h 75"/>
                <a:gd name="T38" fmla="*/ 40 w 48"/>
                <a:gd name="T39" fmla="*/ 57 h 75"/>
                <a:gd name="T40" fmla="*/ 40 w 48"/>
                <a:gd name="T41" fmla="*/ 62 h 75"/>
                <a:gd name="T42" fmla="*/ 43 w 48"/>
                <a:gd name="T43" fmla="*/ 65 h 75"/>
                <a:gd name="T44" fmla="*/ 43 w 48"/>
                <a:gd name="T45" fmla="*/ 67 h 75"/>
                <a:gd name="T46" fmla="*/ 48 w 48"/>
                <a:gd name="T47" fmla="*/ 67 h 75"/>
                <a:gd name="T48" fmla="*/ 46 w 48"/>
                <a:gd name="T49" fmla="*/ 75 h 75"/>
                <a:gd name="T50" fmla="*/ 40 w 48"/>
                <a:gd name="T51" fmla="*/ 70 h 75"/>
                <a:gd name="T52" fmla="*/ 38 w 48"/>
                <a:gd name="T53" fmla="*/ 67 h 75"/>
                <a:gd name="T54" fmla="*/ 32 w 48"/>
                <a:gd name="T55" fmla="*/ 59 h 75"/>
                <a:gd name="T56" fmla="*/ 32 w 48"/>
                <a:gd name="T57" fmla="*/ 62 h 75"/>
                <a:gd name="T58" fmla="*/ 32 w 48"/>
                <a:gd name="T59" fmla="*/ 65 h 75"/>
                <a:gd name="T60" fmla="*/ 24 w 48"/>
                <a:gd name="T61" fmla="*/ 62 h 75"/>
                <a:gd name="T62" fmla="*/ 21 w 48"/>
                <a:gd name="T63" fmla="*/ 62 h 75"/>
                <a:gd name="T64" fmla="*/ 16 w 48"/>
                <a:gd name="T65" fmla="*/ 62 h 75"/>
                <a:gd name="T66" fmla="*/ 16 w 48"/>
                <a:gd name="T67" fmla="*/ 62 h 75"/>
                <a:gd name="T68" fmla="*/ 13 w 48"/>
                <a:gd name="T69" fmla="*/ 59 h 75"/>
                <a:gd name="T70" fmla="*/ 13 w 48"/>
                <a:gd name="T71" fmla="*/ 57 h 75"/>
                <a:gd name="T72" fmla="*/ 16 w 48"/>
                <a:gd name="T73" fmla="*/ 51 h 75"/>
                <a:gd name="T74" fmla="*/ 13 w 48"/>
                <a:gd name="T75" fmla="*/ 48 h 75"/>
                <a:gd name="T76" fmla="*/ 11 w 48"/>
                <a:gd name="T77" fmla="*/ 51 h 75"/>
                <a:gd name="T78" fmla="*/ 8 w 48"/>
                <a:gd name="T79" fmla="*/ 48 h 75"/>
                <a:gd name="T80" fmla="*/ 5 w 48"/>
                <a:gd name="T81" fmla="*/ 46 h 75"/>
                <a:gd name="T82" fmla="*/ 3 w 48"/>
                <a:gd name="T83" fmla="*/ 43 h 75"/>
                <a:gd name="T84" fmla="*/ 0 w 48"/>
                <a:gd name="T85" fmla="*/ 32 h 75"/>
                <a:gd name="T86" fmla="*/ 0 w 48"/>
                <a:gd name="T87" fmla="*/ 30 h 75"/>
                <a:gd name="T88" fmla="*/ 0 w 48"/>
                <a:gd name="T89" fmla="*/ 27 h 75"/>
                <a:gd name="T90" fmla="*/ 5 w 48"/>
                <a:gd name="T91" fmla="*/ 32 h 75"/>
                <a:gd name="T92" fmla="*/ 5 w 48"/>
                <a:gd name="T93" fmla="*/ 27 h 75"/>
                <a:gd name="T94" fmla="*/ 5 w 48"/>
                <a:gd name="T95" fmla="*/ 21 h 75"/>
                <a:gd name="T96" fmla="*/ 3 w 48"/>
                <a:gd name="T97" fmla="*/ 16 h 75"/>
                <a:gd name="T98" fmla="*/ 3 w 48"/>
                <a:gd name="T99" fmla="*/ 13 h 75"/>
                <a:gd name="T100" fmla="*/ 3 w 48"/>
                <a:gd name="T101" fmla="*/ 8 h 75"/>
                <a:gd name="T102" fmla="*/ 5 w 48"/>
                <a:gd name="T103" fmla="*/ 3 h 75"/>
                <a:gd name="T104" fmla="*/ 5 w 48"/>
                <a:gd name="T10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75">
                  <a:moveTo>
                    <a:pt x="8" y="0"/>
                  </a:moveTo>
                  <a:lnTo>
                    <a:pt x="8" y="0"/>
                  </a:lnTo>
                  <a:lnTo>
                    <a:pt x="11" y="0"/>
                  </a:lnTo>
                  <a:lnTo>
                    <a:pt x="11" y="0"/>
                  </a:lnTo>
                  <a:lnTo>
                    <a:pt x="13" y="3"/>
                  </a:lnTo>
                  <a:lnTo>
                    <a:pt x="16" y="3"/>
                  </a:lnTo>
                  <a:lnTo>
                    <a:pt x="16" y="3"/>
                  </a:lnTo>
                  <a:lnTo>
                    <a:pt x="19" y="0"/>
                  </a:lnTo>
                  <a:lnTo>
                    <a:pt x="19" y="0"/>
                  </a:lnTo>
                  <a:lnTo>
                    <a:pt x="21" y="3"/>
                  </a:lnTo>
                  <a:lnTo>
                    <a:pt x="21" y="3"/>
                  </a:lnTo>
                  <a:lnTo>
                    <a:pt x="19" y="5"/>
                  </a:lnTo>
                  <a:lnTo>
                    <a:pt x="19" y="5"/>
                  </a:lnTo>
                  <a:lnTo>
                    <a:pt x="19" y="5"/>
                  </a:lnTo>
                  <a:lnTo>
                    <a:pt x="19" y="8"/>
                  </a:lnTo>
                  <a:lnTo>
                    <a:pt x="19" y="8"/>
                  </a:lnTo>
                  <a:lnTo>
                    <a:pt x="19" y="11"/>
                  </a:lnTo>
                  <a:lnTo>
                    <a:pt x="19" y="11"/>
                  </a:lnTo>
                  <a:lnTo>
                    <a:pt x="19" y="16"/>
                  </a:lnTo>
                  <a:lnTo>
                    <a:pt x="21" y="19"/>
                  </a:lnTo>
                  <a:lnTo>
                    <a:pt x="21" y="19"/>
                  </a:lnTo>
                  <a:lnTo>
                    <a:pt x="24" y="19"/>
                  </a:lnTo>
                  <a:lnTo>
                    <a:pt x="24" y="19"/>
                  </a:lnTo>
                  <a:lnTo>
                    <a:pt x="24" y="21"/>
                  </a:lnTo>
                  <a:lnTo>
                    <a:pt x="24" y="21"/>
                  </a:lnTo>
                  <a:lnTo>
                    <a:pt x="24" y="21"/>
                  </a:lnTo>
                  <a:lnTo>
                    <a:pt x="24" y="21"/>
                  </a:lnTo>
                  <a:lnTo>
                    <a:pt x="24" y="21"/>
                  </a:lnTo>
                  <a:lnTo>
                    <a:pt x="24" y="24"/>
                  </a:lnTo>
                  <a:lnTo>
                    <a:pt x="24" y="24"/>
                  </a:lnTo>
                  <a:lnTo>
                    <a:pt x="24" y="27"/>
                  </a:lnTo>
                  <a:lnTo>
                    <a:pt x="24" y="27"/>
                  </a:lnTo>
                  <a:lnTo>
                    <a:pt x="24" y="30"/>
                  </a:lnTo>
                  <a:lnTo>
                    <a:pt x="24" y="30"/>
                  </a:lnTo>
                  <a:lnTo>
                    <a:pt x="21" y="32"/>
                  </a:lnTo>
                  <a:lnTo>
                    <a:pt x="21" y="32"/>
                  </a:lnTo>
                  <a:lnTo>
                    <a:pt x="21" y="30"/>
                  </a:lnTo>
                  <a:lnTo>
                    <a:pt x="21" y="32"/>
                  </a:lnTo>
                  <a:lnTo>
                    <a:pt x="21" y="32"/>
                  </a:lnTo>
                  <a:lnTo>
                    <a:pt x="19" y="32"/>
                  </a:lnTo>
                  <a:lnTo>
                    <a:pt x="19" y="32"/>
                  </a:lnTo>
                  <a:lnTo>
                    <a:pt x="16" y="32"/>
                  </a:lnTo>
                  <a:lnTo>
                    <a:pt x="16" y="32"/>
                  </a:lnTo>
                  <a:lnTo>
                    <a:pt x="16" y="35"/>
                  </a:lnTo>
                  <a:lnTo>
                    <a:pt x="16" y="35"/>
                  </a:lnTo>
                  <a:lnTo>
                    <a:pt x="16" y="35"/>
                  </a:lnTo>
                  <a:lnTo>
                    <a:pt x="19" y="35"/>
                  </a:lnTo>
                  <a:lnTo>
                    <a:pt x="16" y="35"/>
                  </a:lnTo>
                  <a:lnTo>
                    <a:pt x="16" y="35"/>
                  </a:lnTo>
                  <a:lnTo>
                    <a:pt x="19" y="40"/>
                  </a:lnTo>
                  <a:lnTo>
                    <a:pt x="19" y="40"/>
                  </a:lnTo>
                  <a:lnTo>
                    <a:pt x="19" y="40"/>
                  </a:lnTo>
                  <a:lnTo>
                    <a:pt x="19" y="40"/>
                  </a:lnTo>
                  <a:lnTo>
                    <a:pt x="19" y="43"/>
                  </a:lnTo>
                  <a:lnTo>
                    <a:pt x="19" y="43"/>
                  </a:lnTo>
                  <a:lnTo>
                    <a:pt x="21" y="48"/>
                  </a:lnTo>
                  <a:lnTo>
                    <a:pt x="21" y="48"/>
                  </a:lnTo>
                  <a:lnTo>
                    <a:pt x="21" y="48"/>
                  </a:lnTo>
                  <a:lnTo>
                    <a:pt x="21" y="48"/>
                  </a:lnTo>
                  <a:lnTo>
                    <a:pt x="21" y="48"/>
                  </a:lnTo>
                  <a:lnTo>
                    <a:pt x="21" y="51"/>
                  </a:lnTo>
                  <a:lnTo>
                    <a:pt x="21" y="51"/>
                  </a:lnTo>
                  <a:lnTo>
                    <a:pt x="21" y="54"/>
                  </a:lnTo>
                  <a:lnTo>
                    <a:pt x="21" y="54"/>
                  </a:lnTo>
                  <a:lnTo>
                    <a:pt x="24" y="57"/>
                  </a:lnTo>
                  <a:lnTo>
                    <a:pt x="24" y="57"/>
                  </a:lnTo>
                  <a:lnTo>
                    <a:pt x="27" y="59"/>
                  </a:lnTo>
                  <a:lnTo>
                    <a:pt x="27" y="59"/>
                  </a:lnTo>
                  <a:lnTo>
                    <a:pt x="27" y="57"/>
                  </a:lnTo>
                  <a:lnTo>
                    <a:pt x="27" y="57"/>
                  </a:lnTo>
                  <a:lnTo>
                    <a:pt x="27" y="57"/>
                  </a:lnTo>
                  <a:lnTo>
                    <a:pt x="29" y="57"/>
                  </a:lnTo>
                  <a:lnTo>
                    <a:pt x="27" y="57"/>
                  </a:lnTo>
                  <a:lnTo>
                    <a:pt x="27" y="57"/>
                  </a:lnTo>
                  <a:lnTo>
                    <a:pt x="27" y="54"/>
                  </a:lnTo>
                  <a:lnTo>
                    <a:pt x="27" y="54"/>
                  </a:lnTo>
                  <a:lnTo>
                    <a:pt x="29" y="57"/>
                  </a:lnTo>
                  <a:lnTo>
                    <a:pt x="29" y="57"/>
                  </a:lnTo>
                  <a:lnTo>
                    <a:pt x="29" y="54"/>
                  </a:lnTo>
                  <a:lnTo>
                    <a:pt x="29" y="54"/>
                  </a:lnTo>
                  <a:lnTo>
                    <a:pt x="29" y="54"/>
                  </a:lnTo>
                  <a:lnTo>
                    <a:pt x="32" y="54"/>
                  </a:lnTo>
                  <a:lnTo>
                    <a:pt x="32" y="54"/>
                  </a:lnTo>
                  <a:lnTo>
                    <a:pt x="32" y="57"/>
                  </a:lnTo>
                  <a:lnTo>
                    <a:pt x="32" y="57"/>
                  </a:lnTo>
                  <a:lnTo>
                    <a:pt x="32" y="59"/>
                  </a:lnTo>
                  <a:lnTo>
                    <a:pt x="32" y="59"/>
                  </a:lnTo>
                  <a:lnTo>
                    <a:pt x="35" y="57"/>
                  </a:lnTo>
                  <a:lnTo>
                    <a:pt x="35" y="57"/>
                  </a:lnTo>
                  <a:lnTo>
                    <a:pt x="35" y="54"/>
                  </a:lnTo>
                  <a:lnTo>
                    <a:pt x="35" y="54"/>
                  </a:lnTo>
                  <a:lnTo>
                    <a:pt x="38" y="54"/>
                  </a:lnTo>
                  <a:lnTo>
                    <a:pt x="38" y="54"/>
                  </a:lnTo>
                  <a:lnTo>
                    <a:pt x="38" y="54"/>
                  </a:lnTo>
                  <a:lnTo>
                    <a:pt x="38" y="57"/>
                  </a:lnTo>
                  <a:lnTo>
                    <a:pt x="38" y="57"/>
                  </a:lnTo>
                  <a:lnTo>
                    <a:pt x="38" y="57"/>
                  </a:lnTo>
                  <a:lnTo>
                    <a:pt x="38" y="57"/>
                  </a:lnTo>
                  <a:lnTo>
                    <a:pt x="40" y="57"/>
                  </a:lnTo>
                  <a:lnTo>
                    <a:pt x="40" y="57"/>
                  </a:lnTo>
                  <a:lnTo>
                    <a:pt x="43" y="59"/>
                  </a:lnTo>
                  <a:lnTo>
                    <a:pt x="43" y="59"/>
                  </a:lnTo>
                  <a:lnTo>
                    <a:pt x="40" y="62"/>
                  </a:lnTo>
                  <a:lnTo>
                    <a:pt x="40" y="62"/>
                  </a:lnTo>
                  <a:lnTo>
                    <a:pt x="40" y="62"/>
                  </a:lnTo>
                  <a:lnTo>
                    <a:pt x="38" y="62"/>
                  </a:lnTo>
                  <a:lnTo>
                    <a:pt x="38" y="62"/>
                  </a:lnTo>
                  <a:lnTo>
                    <a:pt x="40" y="62"/>
                  </a:lnTo>
                  <a:lnTo>
                    <a:pt x="40" y="62"/>
                  </a:lnTo>
                  <a:lnTo>
                    <a:pt x="43" y="65"/>
                  </a:lnTo>
                  <a:lnTo>
                    <a:pt x="43" y="65"/>
                  </a:lnTo>
                  <a:lnTo>
                    <a:pt x="43" y="65"/>
                  </a:lnTo>
                  <a:lnTo>
                    <a:pt x="43" y="67"/>
                  </a:lnTo>
                  <a:lnTo>
                    <a:pt x="43" y="67"/>
                  </a:lnTo>
                  <a:lnTo>
                    <a:pt x="43" y="67"/>
                  </a:lnTo>
                  <a:lnTo>
                    <a:pt x="46" y="67"/>
                  </a:lnTo>
                  <a:lnTo>
                    <a:pt x="46" y="67"/>
                  </a:lnTo>
                  <a:lnTo>
                    <a:pt x="46" y="67"/>
                  </a:lnTo>
                  <a:lnTo>
                    <a:pt x="48" y="67"/>
                  </a:lnTo>
                  <a:lnTo>
                    <a:pt x="48" y="67"/>
                  </a:lnTo>
                  <a:lnTo>
                    <a:pt x="48" y="70"/>
                  </a:lnTo>
                  <a:lnTo>
                    <a:pt x="48" y="70"/>
                  </a:lnTo>
                  <a:lnTo>
                    <a:pt x="48" y="73"/>
                  </a:lnTo>
                  <a:lnTo>
                    <a:pt x="46" y="75"/>
                  </a:lnTo>
                  <a:lnTo>
                    <a:pt x="46" y="75"/>
                  </a:lnTo>
                  <a:lnTo>
                    <a:pt x="43" y="73"/>
                  </a:lnTo>
                  <a:lnTo>
                    <a:pt x="43" y="73"/>
                  </a:lnTo>
                  <a:lnTo>
                    <a:pt x="43" y="73"/>
                  </a:lnTo>
                  <a:lnTo>
                    <a:pt x="40" y="70"/>
                  </a:lnTo>
                  <a:lnTo>
                    <a:pt x="40" y="70"/>
                  </a:lnTo>
                  <a:lnTo>
                    <a:pt x="38" y="70"/>
                  </a:lnTo>
                  <a:lnTo>
                    <a:pt x="38" y="70"/>
                  </a:lnTo>
                  <a:lnTo>
                    <a:pt x="38" y="70"/>
                  </a:lnTo>
                  <a:lnTo>
                    <a:pt x="38" y="67"/>
                  </a:lnTo>
                  <a:lnTo>
                    <a:pt x="38" y="67"/>
                  </a:lnTo>
                  <a:lnTo>
                    <a:pt x="35" y="65"/>
                  </a:lnTo>
                  <a:lnTo>
                    <a:pt x="35" y="65"/>
                  </a:lnTo>
                  <a:lnTo>
                    <a:pt x="35" y="62"/>
                  </a:lnTo>
                  <a:lnTo>
                    <a:pt x="35" y="62"/>
                  </a:lnTo>
                  <a:lnTo>
                    <a:pt x="32" y="59"/>
                  </a:lnTo>
                  <a:lnTo>
                    <a:pt x="29" y="59"/>
                  </a:lnTo>
                  <a:lnTo>
                    <a:pt x="29" y="59"/>
                  </a:lnTo>
                  <a:lnTo>
                    <a:pt x="29" y="62"/>
                  </a:lnTo>
                  <a:lnTo>
                    <a:pt x="32" y="62"/>
                  </a:lnTo>
                  <a:lnTo>
                    <a:pt x="32" y="62"/>
                  </a:lnTo>
                  <a:lnTo>
                    <a:pt x="32" y="65"/>
                  </a:lnTo>
                  <a:lnTo>
                    <a:pt x="32" y="65"/>
                  </a:lnTo>
                  <a:lnTo>
                    <a:pt x="32" y="65"/>
                  </a:lnTo>
                  <a:lnTo>
                    <a:pt x="32" y="65"/>
                  </a:lnTo>
                  <a:lnTo>
                    <a:pt x="32" y="65"/>
                  </a:lnTo>
                  <a:lnTo>
                    <a:pt x="29" y="65"/>
                  </a:lnTo>
                  <a:lnTo>
                    <a:pt x="29" y="65"/>
                  </a:lnTo>
                  <a:lnTo>
                    <a:pt x="27" y="62"/>
                  </a:lnTo>
                  <a:lnTo>
                    <a:pt x="27" y="62"/>
                  </a:lnTo>
                  <a:lnTo>
                    <a:pt x="24" y="62"/>
                  </a:lnTo>
                  <a:lnTo>
                    <a:pt x="24" y="62"/>
                  </a:lnTo>
                  <a:lnTo>
                    <a:pt x="24" y="59"/>
                  </a:lnTo>
                  <a:lnTo>
                    <a:pt x="21" y="59"/>
                  </a:lnTo>
                  <a:lnTo>
                    <a:pt x="21" y="59"/>
                  </a:lnTo>
                  <a:lnTo>
                    <a:pt x="21" y="62"/>
                  </a:lnTo>
                  <a:lnTo>
                    <a:pt x="21" y="62"/>
                  </a:lnTo>
                  <a:lnTo>
                    <a:pt x="21" y="62"/>
                  </a:lnTo>
                  <a:lnTo>
                    <a:pt x="21" y="65"/>
                  </a:lnTo>
                  <a:lnTo>
                    <a:pt x="21" y="65"/>
                  </a:lnTo>
                  <a:lnTo>
                    <a:pt x="16" y="62"/>
                  </a:lnTo>
                  <a:lnTo>
                    <a:pt x="16" y="62"/>
                  </a:lnTo>
                  <a:lnTo>
                    <a:pt x="19" y="62"/>
                  </a:lnTo>
                  <a:lnTo>
                    <a:pt x="16" y="62"/>
                  </a:lnTo>
                  <a:lnTo>
                    <a:pt x="16" y="62"/>
                  </a:lnTo>
                  <a:lnTo>
                    <a:pt x="16" y="62"/>
                  </a:lnTo>
                  <a:lnTo>
                    <a:pt x="16" y="59"/>
                  </a:lnTo>
                  <a:lnTo>
                    <a:pt x="16" y="59"/>
                  </a:lnTo>
                  <a:lnTo>
                    <a:pt x="16" y="57"/>
                  </a:lnTo>
                  <a:lnTo>
                    <a:pt x="13" y="57"/>
                  </a:lnTo>
                  <a:lnTo>
                    <a:pt x="13" y="59"/>
                  </a:lnTo>
                  <a:lnTo>
                    <a:pt x="13" y="59"/>
                  </a:lnTo>
                  <a:lnTo>
                    <a:pt x="13" y="59"/>
                  </a:lnTo>
                  <a:lnTo>
                    <a:pt x="13" y="57"/>
                  </a:lnTo>
                  <a:lnTo>
                    <a:pt x="13" y="57"/>
                  </a:lnTo>
                  <a:lnTo>
                    <a:pt x="13" y="57"/>
                  </a:lnTo>
                  <a:lnTo>
                    <a:pt x="13" y="54"/>
                  </a:lnTo>
                  <a:lnTo>
                    <a:pt x="13" y="54"/>
                  </a:lnTo>
                  <a:lnTo>
                    <a:pt x="13" y="54"/>
                  </a:lnTo>
                  <a:lnTo>
                    <a:pt x="13" y="54"/>
                  </a:lnTo>
                  <a:lnTo>
                    <a:pt x="16" y="51"/>
                  </a:lnTo>
                  <a:lnTo>
                    <a:pt x="16" y="51"/>
                  </a:lnTo>
                  <a:lnTo>
                    <a:pt x="16" y="51"/>
                  </a:lnTo>
                  <a:lnTo>
                    <a:pt x="13" y="48"/>
                  </a:lnTo>
                  <a:lnTo>
                    <a:pt x="13" y="48"/>
                  </a:lnTo>
                  <a:lnTo>
                    <a:pt x="13" y="48"/>
                  </a:lnTo>
                  <a:lnTo>
                    <a:pt x="11" y="48"/>
                  </a:lnTo>
                  <a:lnTo>
                    <a:pt x="11" y="48"/>
                  </a:lnTo>
                  <a:lnTo>
                    <a:pt x="11" y="48"/>
                  </a:lnTo>
                  <a:lnTo>
                    <a:pt x="11" y="51"/>
                  </a:lnTo>
                  <a:lnTo>
                    <a:pt x="11" y="51"/>
                  </a:lnTo>
                  <a:lnTo>
                    <a:pt x="11" y="51"/>
                  </a:lnTo>
                  <a:lnTo>
                    <a:pt x="11" y="51"/>
                  </a:lnTo>
                  <a:lnTo>
                    <a:pt x="8" y="51"/>
                  </a:lnTo>
                  <a:lnTo>
                    <a:pt x="8" y="51"/>
                  </a:lnTo>
                  <a:lnTo>
                    <a:pt x="8" y="48"/>
                  </a:lnTo>
                  <a:lnTo>
                    <a:pt x="8" y="48"/>
                  </a:lnTo>
                  <a:lnTo>
                    <a:pt x="8" y="48"/>
                  </a:lnTo>
                  <a:lnTo>
                    <a:pt x="8" y="46"/>
                  </a:lnTo>
                  <a:lnTo>
                    <a:pt x="5" y="46"/>
                  </a:lnTo>
                  <a:lnTo>
                    <a:pt x="5" y="46"/>
                  </a:lnTo>
                  <a:lnTo>
                    <a:pt x="5" y="48"/>
                  </a:lnTo>
                  <a:lnTo>
                    <a:pt x="5" y="46"/>
                  </a:lnTo>
                  <a:lnTo>
                    <a:pt x="5" y="46"/>
                  </a:lnTo>
                  <a:lnTo>
                    <a:pt x="3" y="43"/>
                  </a:lnTo>
                  <a:lnTo>
                    <a:pt x="3" y="43"/>
                  </a:lnTo>
                  <a:lnTo>
                    <a:pt x="3" y="40"/>
                  </a:lnTo>
                  <a:lnTo>
                    <a:pt x="3" y="40"/>
                  </a:lnTo>
                  <a:lnTo>
                    <a:pt x="3" y="35"/>
                  </a:lnTo>
                  <a:lnTo>
                    <a:pt x="3" y="35"/>
                  </a:lnTo>
                  <a:lnTo>
                    <a:pt x="0" y="32"/>
                  </a:lnTo>
                  <a:lnTo>
                    <a:pt x="0" y="32"/>
                  </a:lnTo>
                  <a:lnTo>
                    <a:pt x="0" y="32"/>
                  </a:lnTo>
                  <a:lnTo>
                    <a:pt x="0" y="32"/>
                  </a:lnTo>
                  <a:lnTo>
                    <a:pt x="0" y="30"/>
                  </a:lnTo>
                  <a:lnTo>
                    <a:pt x="0" y="30"/>
                  </a:lnTo>
                  <a:lnTo>
                    <a:pt x="0" y="27"/>
                  </a:lnTo>
                  <a:lnTo>
                    <a:pt x="0" y="27"/>
                  </a:lnTo>
                  <a:lnTo>
                    <a:pt x="0" y="27"/>
                  </a:lnTo>
                  <a:lnTo>
                    <a:pt x="0" y="27"/>
                  </a:lnTo>
                  <a:lnTo>
                    <a:pt x="0" y="27"/>
                  </a:lnTo>
                  <a:lnTo>
                    <a:pt x="0" y="27"/>
                  </a:lnTo>
                  <a:lnTo>
                    <a:pt x="3" y="27"/>
                  </a:lnTo>
                  <a:lnTo>
                    <a:pt x="3" y="30"/>
                  </a:lnTo>
                  <a:lnTo>
                    <a:pt x="3" y="30"/>
                  </a:lnTo>
                  <a:lnTo>
                    <a:pt x="5" y="32"/>
                  </a:lnTo>
                  <a:lnTo>
                    <a:pt x="5" y="32"/>
                  </a:lnTo>
                  <a:lnTo>
                    <a:pt x="8" y="30"/>
                  </a:lnTo>
                  <a:lnTo>
                    <a:pt x="5" y="27"/>
                  </a:lnTo>
                  <a:lnTo>
                    <a:pt x="5" y="27"/>
                  </a:lnTo>
                  <a:lnTo>
                    <a:pt x="5" y="27"/>
                  </a:lnTo>
                  <a:lnTo>
                    <a:pt x="5" y="27"/>
                  </a:lnTo>
                  <a:lnTo>
                    <a:pt x="5" y="27"/>
                  </a:lnTo>
                  <a:lnTo>
                    <a:pt x="5" y="24"/>
                  </a:lnTo>
                  <a:lnTo>
                    <a:pt x="5" y="24"/>
                  </a:lnTo>
                  <a:lnTo>
                    <a:pt x="5" y="21"/>
                  </a:lnTo>
                  <a:lnTo>
                    <a:pt x="5" y="21"/>
                  </a:lnTo>
                  <a:lnTo>
                    <a:pt x="5" y="21"/>
                  </a:lnTo>
                  <a:lnTo>
                    <a:pt x="5" y="19"/>
                  </a:lnTo>
                  <a:lnTo>
                    <a:pt x="5" y="19"/>
                  </a:lnTo>
                  <a:lnTo>
                    <a:pt x="3" y="16"/>
                  </a:lnTo>
                  <a:lnTo>
                    <a:pt x="3" y="16"/>
                  </a:lnTo>
                  <a:lnTo>
                    <a:pt x="3" y="16"/>
                  </a:lnTo>
                  <a:lnTo>
                    <a:pt x="3" y="13"/>
                  </a:lnTo>
                  <a:lnTo>
                    <a:pt x="3" y="13"/>
                  </a:lnTo>
                  <a:lnTo>
                    <a:pt x="3" y="13"/>
                  </a:lnTo>
                  <a:lnTo>
                    <a:pt x="3" y="11"/>
                  </a:lnTo>
                  <a:lnTo>
                    <a:pt x="3" y="11"/>
                  </a:lnTo>
                  <a:lnTo>
                    <a:pt x="3" y="11"/>
                  </a:lnTo>
                  <a:lnTo>
                    <a:pt x="3" y="8"/>
                  </a:lnTo>
                  <a:lnTo>
                    <a:pt x="3" y="8"/>
                  </a:lnTo>
                  <a:lnTo>
                    <a:pt x="3" y="8"/>
                  </a:lnTo>
                  <a:lnTo>
                    <a:pt x="3" y="5"/>
                  </a:lnTo>
                  <a:lnTo>
                    <a:pt x="3" y="5"/>
                  </a:lnTo>
                  <a:lnTo>
                    <a:pt x="3" y="3"/>
                  </a:lnTo>
                  <a:lnTo>
                    <a:pt x="5" y="3"/>
                  </a:lnTo>
                  <a:lnTo>
                    <a:pt x="5" y="3"/>
                  </a:lnTo>
                  <a:lnTo>
                    <a:pt x="3" y="3"/>
                  </a:lnTo>
                  <a:lnTo>
                    <a:pt x="5" y="0"/>
                  </a:lnTo>
                  <a:lnTo>
                    <a:pt x="5" y="0"/>
                  </a:lnTo>
                  <a:lnTo>
                    <a:pt x="5" y="0"/>
                  </a:lnTo>
                  <a:lnTo>
                    <a:pt x="8" y="0"/>
                  </a:lnTo>
                  <a:lnTo>
                    <a:pt x="8" y="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4" name="Freeform 127"/>
            <p:cNvSpPr>
              <a:spLocks/>
            </p:cNvSpPr>
            <p:nvPr/>
          </p:nvSpPr>
          <p:spPr bwMode="auto">
            <a:xfrm>
              <a:off x="3808414" y="4440238"/>
              <a:ext cx="25400" cy="20637"/>
            </a:xfrm>
            <a:custGeom>
              <a:avLst/>
              <a:gdLst>
                <a:gd name="T0" fmla="*/ 0 w 16"/>
                <a:gd name="T1" fmla="*/ 0 h 13"/>
                <a:gd name="T2" fmla="*/ 0 w 16"/>
                <a:gd name="T3" fmla="*/ 0 h 13"/>
                <a:gd name="T4" fmla="*/ 3 w 16"/>
                <a:gd name="T5" fmla="*/ 0 h 13"/>
                <a:gd name="T6" fmla="*/ 3 w 16"/>
                <a:gd name="T7" fmla="*/ 0 h 13"/>
                <a:gd name="T8" fmla="*/ 3 w 16"/>
                <a:gd name="T9" fmla="*/ 0 h 13"/>
                <a:gd name="T10" fmla="*/ 5 w 16"/>
                <a:gd name="T11" fmla="*/ 0 h 13"/>
                <a:gd name="T12" fmla="*/ 5 w 16"/>
                <a:gd name="T13" fmla="*/ 0 h 13"/>
                <a:gd name="T14" fmla="*/ 8 w 16"/>
                <a:gd name="T15" fmla="*/ 2 h 13"/>
                <a:gd name="T16" fmla="*/ 8 w 16"/>
                <a:gd name="T17" fmla="*/ 2 h 13"/>
                <a:gd name="T18" fmla="*/ 11 w 16"/>
                <a:gd name="T19" fmla="*/ 2 h 13"/>
                <a:gd name="T20" fmla="*/ 11 w 16"/>
                <a:gd name="T21" fmla="*/ 2 h 13"/>
                <a:gd name="T22" fmla="*/ 13 w 16"/>
                <a:gd name="T23" fmla="*/ 5 h 13"/>
                <a:gd name="T24" fmla="*/ 13 w 16"/>
                <a:gd name="T25" fmla="*/ 5 h 13"/>
                <a:gd name="T26" fmla="*/ 13 w 16"/>
                <a:gd name="T27" fmla="*/ 5 h 13"/>
                <a:gd name="T28" fmla="*/ 13 w 16"/>
                <a:gd name="T29" fmla="*/ 5 h 13"/>
                <a:gd name="T30" fmla="*/ 13 w 16"/>
                <a:gd name="T31" fmla="*/ 5 h 13"/>
                <a:gd name="T32" fmla="*/ 13 w 16"/>
                <a:gd name="T33" fmla="*/ 8 h 13"/>
                <a:gd name="T34" fmla="*/ 16 w 16"/>
                <a:gd name="T35" fmla="*/ 10 h 13"/>
                <a:gd name="T36" fmla="*/ 16 w 16"/>
                <a:gd name="T37" fmla="*/ 10 h 13"/>
                <a:gd name="T38" fmla="*/ 16 w 16"/>
                <a:gd name="T39" fmla="*/ 10 h 13"/>
                <a:gd name="T40" fmla="*/ 16 w 16"/>
                <a:gd name="T41" fmla="*/ 13 h 13"/>
                <a:gd name="T42" fmla="*/ 16 w 16"/>
                <a:gd name="T43" fmla="*/ 13 h 13"/>
                <a:gd name="T44" fmla="*/ 13 w 16"/>
                <a:gd name="T45" fmla="*/ 13 h 13"/>
                <a:gd name="T46" fmla="*/ 13 w 16"/>
                <a:gd name="T47" fmla="*/ 13 h 13"/>
                <a:gd name="T48" fmla="*/ 11 w 16"/>
                <a:gd name="T49" fmla="*/ 13 h 13"/>
                <a:gd name="T50" fmla="*/ 8 w 16"/>
                <a:gd name="T51" fmla="*/ 13 h 13"/>
                <a:gd name="T52" fmla="*/ 8 w 16"/>
                <a:gd name="T53" fmla="*/ 13 h 13"/>
                <a:gd name="T54" fmla="*/ 8 w 16"/>
                <a:gd name="T55" fmla="*/ 10 h 13"/>
                <a:gd name="T56" fmla="*/ 8 w 16"/>
                <a:gd name="T57" fmla="*/ 10 h 13"/>
                <a:gd name="T58" fmla="*/ 5 w 16"/>
                <a:gd name="T59" fmla="*/ 8 h 13"/>
                <a:gd name="T60" fmla="*/ 5 w 16"/>
                <a:gd name="T61" fmla="*/ 8 h 13"/>
                <a:gd name="T62" fmla="*/ 5 w 16"/>
                <a:gd name="T63" fmla="*/ 5 h 13"/>
                <a:gd name="T64" fmla="*/ 5 w 16"/>
                <a:gd name="T65" fmla="*/ 5 h 13"/>
                <a:gd name="T66" fmla="*/ 3 w 16"/>
                <a:gd name="T67" fmla="*/ 2 h 13"/>
                <a:gd name="T68" fmla="*/ 3 w 16"/>
                <a:gd name="T69" fmla="*/ 2 h 13"/>
                <a:gd name="T70" fmla="*/ 3 w 16"/>
                <a:gd name="T71" fmla="*/ 2 h 13"/>
                <a:gd name="T72" fmla="*/ 3 w 16"/>
                <a:gd name="T73" fmla="*/ 2 h 13"/>
                <a:gd name="T74" fmla="*/ 0 w 16"/>
                <a:gd name="T75" fmla="*/ 2 h 13"/>
                <a:gd name="T76" fmla="*/ 0 w 16"/>
                <a:gd name="T77" fmla="*/ 0 h 13"/>
                <a:gd name="T78" fmla="*/ 0 w 16"/>
                <a:gd name="T7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 h="13">
                  <a:moveTo>
                    <a:pt x="0" y="0"/>
                  </a:moveTo>
                  <a:lnTo>
                    <a:pt x="0" y="0"/>
                  </a:lnTo>
                  <a:lnTo>
                    <a:pt x="3" y="0"/>
                  </a:lnTo>
                  <a:lnTo>
                    <a:pt x="3" y="0"/>
                  </a:lnTo>
                  <a:lnTo>
                    <a:pt x="3" y="0"/>
                  </a:lnTo>
                  <a:lnTo>
                    <a:pt x="5" y="0"/>
                  </a:lnTo>
                  <a:lnTo>
                    <a:pt x="5" y="0"/>
                  </a:lnTo>
                  <a:lnTo>
                    <a:pt x="8" y="2"/>
                  </a:lnTo>
                  <a:lnTo>
                    <a:pt x="8" y="2"/>
                  </a:lnTo>
                  <a:lnTo>
                    <a:pt x="11" y="2"/>
                  </a:lnTo>
                  <a:lnTo>
                    <a:pt x="11" y="2"/>
                  </a:lnTo>
                  <a:lnTo>
                    <a:pt x="13" y="5"/>
                  </a:lnTo>
                  <a:lnTo>
                    <a:pt x="13" y="5"/>
                  </a:lnTo>
                  <a:lnTo>
                    <a:pt x="13" y="5"/>
                  </a:lnTo>
                  <a:lnTo>
                    <a:pt x="13" y="5"/>
                  </a:lnTo>
                  <a:lnTo>
                    <a:pt x="13" y="5"/>
                  </a:lnTo>
                  <a:lnTo>
                    <a:pt x="13" y="8"/>
                  </a:lnTo>
                  <a:lnTo>
                    <a:pt x="16" y="10"/>
                  </a:lnTo>
                  <a:lnTo>
                    <a:pt x="16" y="10"/>
                  </a:lnTo>
                  <a:lnTo>
                    <a:pt x="16" y="10"/>
                  </a:lnTo>
                  <a:lnTo>
                    <a:pt x="16" y="13"/>
                  </a:lnTo>
                  <a:lnTo>
                    <a:pt x="16" y="13"/>
                  </a:lnTo>
                  <a:lnTo>
                    <a:pt x="13" y="13"/>
                  </a:lnTo>
                  <a:lnTo>
                    <a:pt x="13" y="13"/>
                  </a:lnTo>
                  <a:lnTo>
                    <a:pt x="11" y="13"/>
                  </a:lnTo>
                  <a:lnTo>
                    <a:pt x="8" y="13"/>
                  </a:lnTo>
                  <a:lnTo>
                    <a:pt x="8" y="13"/>
                  </a:lnTo>
                  <a:lnTo>
                    <a:pt x="8" y="10"/>
                  </a:lnTo>
                  <a:lnTo>
                    <a:pt x="8" y="10"/>
                  </a:lnTo>
                  <a:lnTo>
                    <a:pt x="5" y="8"/>
                  </a:lnTo>
                  <a:lnTo>
                    <a:pt x="5" y="8"/>
                  </a:lnTo>
                  <a:lnTo>
                    <a:pt x="5" y="5"/>
                  </a:lnTo>
                  <a:lnTo>
                    <a:pt x="5" y="5"/>
                  </a:lnTo>
                  <a:lnTo>
                    <a:pt x="3" y="2"/>
                  </a:lnTo>
                  <a:lnTo>
                    <a:pt x="3" y="2"/>
                  </a:lnTo>
                  <a:lnTo>
                    <a:pt x="3" y="2"/>
                  </a:lnTo>
                  <a:lnTo>
                    <a:pt x="3" y="2"/>
                  </a:lnTo>
                  <a:lnTo>
                    <a:pt x="0" y="2"/>
                  </a:lnTo>
                  <a:lnTo>
                    <a:pt x="0" y="0"/>
                  </a:lnTo>
                  <a:lnTo>
                    <a:pt x="0" y="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5" name="Freeform 128"/>
            <p:cNvSpPr>
              <a:spLocks/>
            </p:cNvSpPr>
            <p:nvPr/>
          </p:nvSpPr>
          <p:spPr bwMode="auto">
            <a:xfrm>
              <a:off x="3833814" y="4440238"/>
              <a:ext cx="7938" cy="7937"/>
            </a:xfrm>
            <a:custGeom>
              <a:avLst/>
              <a:gdLst>
                <a:gd name="T0" fmla="*/ 0 w 5"/>
                <a:gd name="T1" fmla="*/ 2 h 5"/>
                <a:gd name="T2" fmla="*/ 0 w 5"/>
                <a:gd name="T3" fmla="*/ 2 h 5"/>
                <a:gd name="T4" fmla="*/ 0 w 5"/>
                <a:gd name="T5" fmla="*/ 0 h 5"/>
                <a:gd name="T6" fmla="*/ 0 w 5"/>
                <a:gd name="T7" fmla="*/ 0 h 5"/>
                <a:gd name="T8" fmla="*/ 3 w 5"/>
                <a:gd name="T9" fmla="*/ 0 h 5"/>
                <a:gd name="T10" fmla="*/ 3 w 5"/>
                <a:gd name="T11" fmla="*/ 0 h 5"/>
                <a:gd name="T12" fmla="*/ 5 w 5"/>
                <a:gd name="T13" fmla="*/ 2 h 5"/>
                <a:gd name="T14" fmla="*/ 5 w 5"/>
                <a:gd name="T15" fmla="*/ 2 h 5"/>
                <a:gd name="T16" fmla="*/ 5 w 5"/>
                <a:gd name="T17" fmla="*/ 2 h 5"/>
                <a:gd name="T18" fmla="*/ 5 w 5"/>
                <a:gd name="T19" fmla="*/ 5 h 5"/>
                <a:gd name="T20" fmla="*/ 5 w 5"/>
                <a:gd name="T21" fmla="*/ 5 h 5"/>
                <a:gd name="T22" fmla="*/ 3 w 5"/>
                <a:gd name="T23" fmla="*/ 5 h 5"/>
                <a:gd name="T24" fmla="*/ 3 w 5"/>
                <a:gd name="T25" fmla="*/ 5 h 5"/>
                <a:gd name="T26" fmla="*/ 0 w 5"/>
                <a:gd name="T27" fmla="*/ 5 h 5"/>
                <a:gd name="T28" fmla="*/ 0 w 5"/>
                <a:gd name="T29" fmla="*/ 5 h 5"/>
                <a:gd name="T30" fmla="*/ 0 w 5"/>
                <a:gd name="T31" fmla="*/ 2 h 5"/>
                <a:gd name="T32" fmla="*/ 0 w 5"/>
                <a:gd name="T3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0" y="2"/>
                  </a:moveTo>
                  <a:lnTo>
                    <a:pt x="0" y="2"/>
                  </a:lnTo>
                  <a:lnTo>
                    <a:pt x="0" y="0"/>
                  </a:lnTo>
                  <a:lnTo>
                    <a:pt x="0" y="0"/>
                  </a:lnTo>
                  <a:lnTo>
                    <a:pt x="3" y="0"/>
                  </a:lnTo>
                  <a:lnTo>
                    <a:pt x="3" y="0"/>
                  </a:lnTo>
                  <a:lnTo>
                    <a:pt x="5" y="2"/>
                  </a:lnTo>
                  <a:lnTo>
                    <a:pt x="5" y="2"/>
                  </a:lnTo>
                  <a:lnTo>
                    <a:pt x="5" y="2"/>
                  </a:lnTo>
                  <a:lnTo>
                    <a:pt x="5" y="5"/>
                  </a:lnTo>
                  <a:lnTo>
                    <a:pt x="5" y="5"/>
                  </a:lnTo>
                  <a:lnTo>
                    <a:pt x="3" y="5"/>
                  </a:lnTo>
                  <a:lnTo>
                    <a:pt x="3" y="5"/>
                  </a:lnTo>
                  <a:lnTo>
                    <a:pt x="0" y="5"/>
                  </a:lnTo>
                  <a:lnTo>
                    <a:pt x="0" y="5"/>
                  </a:lnTo>
                  <a:lnTo>
                    <a:pt x="0" y="2"/>
                  </a:lnTo>
                  <a:lnTo>
                    <a:pt x="0" y="2"/>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6" name="Freeform 129"/>
            <p:cNvSpPr>
              <a:spLocks/>
            </p:cNvSpPr>
            <p:nvPr/>
          </p:nvSpPr>
          <p:spPr bwMode="auto">
            <a:xfrm>
              <a:off x="3856039" y="4456113"/>
              <a:ext cx="15875" cy="22225"/>
            </a:xfrm>
            <a:custGeom>
              <a:avLst/>
              <a:gdLst>
                <a:gd name="T0" fmla="*/ 0 w 10"/>
                <a:gd name="T1" fmla="*/ 0 h 14"/>
                <a:gd name="T2" fmla="*/ 0 w 10"/>
                <a:gd name="T3" fmla="*/ 0 h 14"/>
                <a:gd name="T4" fmla="*/ 2 w 10"/>
                <a:gd name="T5" fmla="*/ 3 h 14"/>
                <a:gd name="T6" fmla="*/ 2 w 10"/>
                <a:gd name="T7" fmla="*/ 3 h 14"/>
                <a:gd name="T8" fmla="*/ 5 w 10"/>
                <a:gd name="T9" fmla="*/ 6 h 14"/>
                <a:gd name="T10" fmla="*/ 5 w 10"/>
                <a:gd name="T11" fmla="*/ 6 h 14"/>
                <a:gd name="T12" fmla="*/ 8 w 10"/>
                <a:gd name="T13" fmla="*/ 6 h 14"/>
                <a:gd name="T14" fmla="*/ 8 w 10"/>
                <a:gd name="T15" fmla="*/ 9 h 14"/>
                <a:gd name="T16" fmla="*/ 8 w 10"/>
                <a:gd name="T17" fmla="*/ 9 h 14"/>
                <a:gd name="T18" fmla="*/ 10 w 10"/>
                <a:gd name="T19" fmla="*/ 11 h 14"/>
                <a:gd name="T20" fmla="*/ 10 w 10"/>
                <a:gd name="T21" fmla="*/ 11 h 14"/>
                <a:gd name="T22" fmla="*/ 10 w 10"/>
                <a:gd name="T23" fmla="*/ 14 h 14"/>
                <a:gd name="T24" fmla="*/ 10 w 10"/>
                <a:gd name="T25" fmla="*/ 14 h 14"/>
                <a:gd name="T26" fmla="*/ 10 w 10"/>
                <a:gd name="T27" fmla="*/ 14 h 14"/>
                <a:gd name="T28" fmla="*/ 5 w 10"/>
                <a:gd name="T29" fmla="*/ 11 h 14"/>
                <a:gd name="T30" fmla="*/ 5 w 10"/>
                <a:gd name="T31" fmla="*/ 11 h 14"/>
                <a:gd name="T32" fmla="*/ 5 w 10"/>
                <a:gd name="T33" fmla="*/ 9 h 14"/>
                <a:gd name="T34" fmla="*/ 5 w 10"/>
                <a:gd name="T35" fmla="*/ 9 h 14"/>
                <a:gd name="T36" fmla="*/ 2 w 10"/>
                <a:gd name="T37" fmla="*/ 9 h 14"/>
                <a:gd name="T38" fmla="*/ 2 w 10"/>
                <a:gd name="T39" fmla="*/ 9 h 14"/>
                <a:gd name="T40" fmla="*/ 2 w 10"/>
                <a:gd name="T41" fmla="*/ 9 h 14"/>
                <a:gd name="T42" fmla="*/ 2 w 10"/>
                <a:gd name="T43" fmla="*/ 9 h 14"/>
                <a:gd name="T44" fmla="*/ 0 w 10"/>
                <a:gd name="T45" fmla="*/ 11 h 14"/>
                <a:gd name="T46" fmla="*/ 0 w 10"/>
                <a:gd name="T47" fmla="*/ 11 h 14"/>
                <a:gd name="T48" fmla="*/ 0 w 10"/>
                <a:gd name="T49" fmla="*/ 9 h 14"/>
                <a:gd name="T50" fmla="*/ 0 w 10"/>
                <a:gd name="T51" fmla="*/ 9 h 14"/>
                <a:gd name="T52" fmla="*/ 0 w 10"/>
                <a:gd name="T53" fmla="*/ 9 h 14"/>
                <a:gd name="T54" fmla="*/ 0 w 10"/>
                <a:gd name="T55" fmla="*/ 9 h 14"/>
                <a:gd name="T56" fmla="*/ 0 w 10"/>
                <a:gd name="T57" fmla="*/ 9 h 14"/>
                <a:gd name="T58" fmla="*/ 0 w 10"/>
                <a:gd name="T59" fmla="*/ 6 h 14"/>
                <a:gd name="T60" fmla="*/ 0 w 10"/>
                <a:gd name="T61" fmla="*/ 6 h 14"/>
                <a:gd name="T62" fmla="*/ 0 w 10"/>
                <a:gd name="T63" fmla="*/ 6 h 14"/>
                <a:gd name="T64" fmla="*/ 0 w 10"/>
                <a:gd name="T65" fmla="*/ 0 h 14"/>
                <a:gd name="T66" fmla="*/ 0 w 10"/>
                <a:gd name="T67" fmla="*/ 0 h 14"/>
                <a:gd name="T68" fmla="*/ 0 w 10"/>
                <a:gd name="T69" fmla="*/ 0 h 14"/>
                <a:gd name="T70" fmla="*/ 0 w 10"/>
                <a:gd name="T7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14">
                  <a:moveTo>
                    <a:pt x="0" y="0"/>
                  </a:moveTo>
                  <a:lnTo>
                    <a:pt x="0" y="0"/>
                  </a:lnTo>
                  <a:lnTo>
                    <a:pt x="2" y="3"/>
                  </a:lnTo>
                  <a:lnTo>
                    <a:pt x="2" y="3"/>
                  </a:lnTo>
                  <a:lnTo>
                    <a:pt x="5" y="6"/>
                  </a:lnTo>
                  <a:lnTo>
                    <a:pt x="5" y="6"/>
                  </a:lnTo>
                  <a:lnTo>
                    <a:pt x="8" y="6"/>
                  </a:lnTo>
                  <a:lnTo>
                    <a:pt x="8" y="9"/>
                  </a:lnTo>
                  <a:lnTo>
                    <a:pt x="8" y="9"/>
                  </a:lnTo>
                  <a:lnTo>
                    <a:pt x="10" y="11"/>
                  </a:lnTo>
                  <a:lnTo>
                    <a:pt x="10" y="11"/>
                  </a:lnTo>
                  <a:lnTo>
                    <a:pt x="10" y="14"/>
                  </a:lnTo>
                  <a:lnTo>
                    <a:pt x="10" y="14"/>
                  </a:lnTo>
                  <a:lnTo>
                    <a:pt x="10" y="14"/>
                  </a:lnTo>
                  <a:lnTo>
                    <a:pt x="5" y="11"/>
                  </a:lnTo>
                  <a:lnTo>
                    <a:pt x="5" y="11"/>
                  </a:lnTo>
                  <a:lnTo>
                    <a:pt x="5" y="9"/>
                  </a:lnTo>
                  <a:lnTo>
                    <a:pt x="5" y="9"/>
                  </a:lnTo>
                  <a:lnTo>
                    <a:pt x="2" y="9"/>
                  </a:lnTo>
                  <a:lnTo>
                    <a:pt x="2" y="9"/>
                  </a:lnTo>
                  <a:lnTo>
                    <a:pt x="2" y="9"/>
                  </a:lnTo>
                  <a:lnTo>
                    <a:pt x="2" y="9"/>
                  </a:lnTo>
                  <a:lnTo>
                    <a:pt x="0" y="11"/>
                  </a:lnTo>
                  <a:lnTo>
                    <a:pt x="0" y="11"/>
                  </a:lnTo>
                  <a:lnTo>
                    <a:pt x="0" y="9"/>
                  </a:lnTo>
                  <a:lnTo>
                    <a:pt x="0" y="9"/>
                  </a:lnTo>
                  <a:lnTo>
                    <a:pt x="0" y="9"/>
                  </a:lnTo>
                  <a:lnTo>
                    <a:pt x="0" y="9"/>
                  </a:lnTo>
                  <a:lnTo>
                    <a:pt x="0" y="9"/>
                  </a:lnTo>
                  <a:lnTo>
                    <a:pt x="0" y="6"/>
                  </a:lnTo>
                  <a:lnTo>
                    <a:pt x="0" y="6"/>
                  </a:lnTo>
                  <a:lnTo>
                    <a:pt x="0" y="6"/>
                  </a:lnTo>
                  <a:lnTo>
                    <a:pt x="0" y="0"/>
                  </a:lnTo>
                  <a:lnTo>
                    <a:pt x="0" y="0"/>
                  </a:lnTo>
                  <a:lnTo>
                    <a:pt x="0" y="0"/>
                  </a:lnTo>
                  <a:lnTo>
                    <a:pt x="0" y="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7" name="Freeform 130"/>
            <p:cNvSpPr>
              <a:spLocks/>
            </p:cNvSpPr>
            <p:nvPr/>
          </p:nvSpPr>
          <p:spPr bwMode="auto">
            <a:xfrm>
              <a:off x="3868739" y="4456113"/>
              <a:ext cx="30163" cy="30162"/>
            </a:xfrm>
            <a:custGeom>
              <a:avLst/>
              <a:gdLst>
                <a:gd name="T0" fmla="*/ 2 w 19"/>
                <a:gd name="T1" fmla="*/ 0 h 19"/>
                <a:gd name="T2" fmla="*/ 2 w 19"/>
                <a:gd name="T3" fmla="*/ 3 h 19"/>
                <a:gd name="T4" fmla="*/ 2 w 19"/>
                <a:gd name="T5" fmla="*/ 6 h 19"/>
                <a:gd name="T6" fmla="*/ 5 w 19"/>
                <a:gd name="T7" fmla="*/ 9 h 19"/>
                <a:gd name="T8" fmla="*/ 8 w 19"/>
                <a:gd name="T9" fmla="*/ 11 h 19"/>
                <a:gd name="T10" fmla="*/ 8 w 19"/>
                <a:gd name="T11" fmla="*/ 9 h 19"/>
                <a:gd name="T12" fmla="*/ 8 w 19"/>
                <a:gd name="T13" fmla="*/ 11 h 19"/>
                <a:gd name="T14" fmla="*/ 8 w 19"/>
                <a:gd name="T15" fmla="*/ 11 h 19"/>
                <a:gd name="T16" fmla="*/ 8 w 19"/>
                <a:gd name="T17" fmla="*/ 17 h 19"/>
                <a:gd name="T18" fmla="*/ 10 w 19"/>
                <a:gd name="T19" fmla="*/ 17 h 19"/>
                <a:gd name="T20" fmla="*/ 10 w 19"/>
                <a:gd name="T21" fmla="*/ 17 h 19"/>
                <a:gd name="T22" fmla="*/ 13 w 19"/>
                <a:gd name="T23" fmla="*/ 17 h 19"/>
                <a:gd name="T24" fmla="*/ 13 w 19"/>
                <a:gd name="T25" fmla="*/ 19 h 19"/>
                <a:gd name="T26" fmla="*/ 16 w 19"/>
                <a:gd name="T27" fmla="*/ 19 h 19"/>
                <a:gd name="T28" fmla="*/ 16 w 19"/>
                <a:gd name="T29" fmla="*/ 19 h 19"/>
                <a:gd name="T30" fmla="*/ 16 w 19"/>
                <a:gd name="T31" fmla="*/ 19 h 19"/>
                <a:gd name="T32" fmla="*/ 19 w 19"/>
                <a:gd name="T33" fmla="*/ 19 h 19"/>
                <a:gd name="T34" fmla="*/ 19 w 19"/>
                <a:gd name="T35" fmla="*/ 17 h 19"/>
                <a:gd name="T36" fmla="*/ 19 w 19"/>
                <a:gd name="T37" fmla="*/ 14 h 19"/>
                <a:gd name="T38" fmla="*/ 16 w 19"/>
                <a:gd name="T39" fmla="*/ 14 h 19"/>
                <a:gd name="T40" fmla="*/ 16 w 19"/>
                <a:gd name="T41" fmla="*/ 11 h 19"/>
                <a:gd name="T42" fmla="*/ 13 w 19"/>
                <a:gd name="T43" fmla="*/ 9 h 19"/>
                <a:gd name="T44" fmla="*/ 13 w 19"/>
                <a:gd name="T45" fmla="*/ 6 h 19"/>
                <a:gd name="T46" fmla="*/ 13 w 19"/>
                <a:gd name="T47" fmla="*/ 3 h 19"/>
                <a:gd name="T48" fmla="*/ 13 w 19"/>
                <a:gd name="T49" fmla="*/ 3 h 19"/>
                <a:gd name="T50" fmla="*/ 13 w 19"/>
                <a:gd name="T51" fmla="*/ 0 h 19"/>
                <a:gd name="T52" fmla="*/ 10 w 19"/>
                <a:gd name="T53" fmla="*/ 0 h 19"/>
                <a:gd name="T54" fmla="*/ 10 w 19"/>
                <a:gd name="T55" fmla="*/ 0 h 19"/>
                <a:gd name="T56" fmla="*/ 8 w 19"/>
                <a:gd name="T57" fmla="*/ 0 h 19"/>
                <a:gd name="T58" fmla="*/ 5 w 19"/>
                <a:gd name="T59" fmla="*/ 0 h 19"/>
                <a:gd name="T60" fmla="*/ 2 w 19"/>
                <a:gd name="T61" fmla="*/ 0 h 19"/>
                <a:gd name="T62" fmla="*/ 2 w 19"/>
                <a:gd name="T6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19">
                  <a:moveTo>
                    <a:pt x="2" y="0"/>
                  </a:moveTo>
                  <a:lnTo>
                    <a:pt x="2" y="0"/>
                  </a:lnTo>
                  <a:lnTo>
                    <a:pt x="0" y="0"/>
                  </a:lnTo>
                  <a:lnTo>
                    <a:pt x="2" y="3"/>
                  </a:lnTo>
                  <a:lnTo>
                    <a:pt x="2" y="3"/>
                  </a:lnTo>
                  <a:lnTo>
                    <a:pt x="2" y="6"/>
                  </a:lnTo>
                  <a:lnTo>
                    <a:pt x="2" y="6"/>
                  </a:lnTo>
                  <a:lnTo>
                    <a:pt x="5" y="9"/>
                  </a:lnTo>
                  <a:lnTo>
                    <a:pt x="5" y="9"/>
                  </a:lnTo>
                  <a:lnTo>
                    <a:pt x="8" y="11"/>
                  </a:lnTo>
                  <a:lnTo>
                    <a:pt x="8" y="11"/>
                  </a:lnTo>
                  <a:lnTo>
                    <a:pt x="8" y="9"/>
                  </a:lnTo>
                  <a:lnTo>
                    <a:pt x="8" y="11"/>
                  </a:lnTo>
                  <a:lnTo>
                    <a:pt x="8" y="11"/>
                  </a:lnTo>
                  <a:lnTo>
                    <a:pt x="8" y="11"/>
                  </a:lnTo>
                  <a:lnTo>
                    <a:pt x="8" y="11"/>
                  </a:lnTo>
                  <a:lnTo>
                    <a:pt x="8" y="17"/>
                  </a:lnTo>
                  <a:lnTo>
                    <a:pt x="8" y="17"/>
                  </a:lnTo>
                  <a:lnTo>
                    <a:pt x="10" y="17"/>
                  </a:lnTo>
                  <a:lnTo>
                    <a:pt x="10" y="17"/>
                  </a:lnTo>
                  <a:lnTo>
                    <a:pt x="10" y="17"/>
                  </a:lnTo>
                  <a:lnTo>
                    <a:pt x="10" y="17"/>
                  </a:lnTo>
                  <a:lnTo>
                    <a:pt x="10" y="17"/>
                  </a:lnTo>
                  <a:lnTo>
                    <a:pt x="13" y="17"/>
                  </a:lnTo>
                  <a:lnTo>
                    <a:pt x="13" y="19"/>
                  </a:lnTo>
                  <a:lnTo>
                    <a:pt x="13" y="19"/>
                  </a:lnTo>
                  <a:lnTo>
                    <a:pt x="13" y="19"/>
                  </a:lnTo>
                  <a:lnTo>
                    <a:pt x="16" y="19"/>
                  </a:lnTo>
                  <a:lnTo>
                    <a:pt x="16" y="19"/>
                  </a:lnTo>
                  <a:lnTo>
                    <a:pt x="16" y="19"/>
                  </a:lnTo>
                  <a:lnTo>
                    <a:pt x="16" y="19"/>
                  </a:lnTo>
                  <a:lnTo>
                    <a:pt x="16" y="19"/>
                  </a:lnTo>
                  <a:lnTo>
                    <a:pt x="19" y="19"/>
                  </a:lnTo>
                  <a:lnTo>
                    <a:pt x="19" y="19"/>
                  </a:lnTo>
                  <a:lnTo>
                    <a:pt x="19" y="19"/>
                  </a:lnTo>
                  <a:lnTo>
                    <a:pt x="19" y="17"/>
                  </a:lnTo>
                  <a:lnTo>
                    <a:pt x="19" y="14"/>
                  </a:lnTo>
                  <a:lnTo>
                    <a:pt x="19" y="14"/>
                  </a:lnTo>
                  <a:lnTo>
                    <a:pt x="16" y="14"/>
                  </a:lnTo>
                  <a:lnTo>
                    <a:pt x="16" y="14"/>
                  </a:lnTo>
                  <a:lnTo>
                    <a:pt x="16" y="11"/>
                  </a:lnTo>
                  <a:lnTo>
                    <a:pt x="16" y="11"/>
                  </a:lnTo>
                  <a:lnTo>
                    <a:pt x="13" y="9"/>
                  </a:lnTo>
                  <a:lnTo>
                    <a:pt x="13" y="9"/>
                  </a:lnTo>
                  <a:lnTo>
                    <a:pt x="10" y="6"/>
                  </a:lnTo>
                  <a:lnTo>
                    <a:pt x="13" y="6"/>
                  </a:lnTo>
                  <a:lnTo>
                    <a:pt x="13" y="6"/>
                  </a:lnTo>
                  <a:lnTo>
                    <a:pt x="13" y="3"/>
                  </a:lnTo>
                  <a:lnTo>
                    <a:pt x="13" y="3"/>
                  </a:lnTo>
                  <a:lnTo>
                    <a:pt x="13" y="3"/>
                  </a:lnTo>
                  <a:lnTo>
                    <a:pt x="13" y="3"/>
                  </a:lnTo>
                  <a:lnTo>
                    <a:pt x="13" y="0"/>
                  </a:lnTo>
                  <a:lnTo>
                    <a:pt x="13" y="0"/>
                  </a:lnTo>
                  <a:lnTo>
                    <a:pt x="10" y="0"/>
                  </a:lnTo>
                  <a:lnTo>
                    <a:pt x="10" y="0"/>
                  </a:lnTo>
                  <a:lnTo>
                    <a:pt x="10" y="0"/>
                  </a:lnTo>
                  <a:lnTo>
                    <a:pt x="10" y="0"/>
                  </a:lnTo>
                  <a:lnTo>
                    <a:pt x="8" y="0"/>
                  </a:lnTo>
                  <a:lnTo>
                    <a:pt x="8" y="0"/>
                  </a:lnTo>
                  <a:lnTo>
                    <a:pt x="5" y="0"/>
                  </a:lnTo>
                  <a:lnTo>
                    <a:pt x="5" y="0"/>
                  </a:lnTo>
                  <a:lnTo>
                    <a:pt x="2" y="0"/>
                  </a:lnTo>
                  <a:lnTo>
                    <a:pt x="2" y="0"/>
                  </a:lnTo>
                  <a:lnTo>
                    <a:pt x="2" y="0"/>
                  </a:lnTo>
                  <a:lnTo>
                    <a:pt x="2" y="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8" name="Freeform 131"/>
            <p:cNvSpPr>
              <a:spLocks/>
            </p:cNvSpPr>
            <p:nvPr/>
          </p:nvSpPr>
          <p:spPr bwMode="auto">
            <a:xfrm>
              <a:off x="3871914" y="4483100"/>
              <a:ext cx="22225" cy="25400"/>
            </a:xfrm>
            <a:custGeom>
              <a:avLst/>
              <a:gdLst>
                <a:gd name="T0" fmla="*/ 6 w 14"/>
                <a:gd name="T1" fmla="*/ 0 h 16"/>
                <a:gd name="T2" fmla="*/ 6 w 14"/>
                <a:gd name="T3" fmla="*/ 0 h 16"/>
                <a:gd name="T4" fmla="*/ 6 w 14"/>
                <a:gd name="T5" fmla="*/ 0 h 16"/>
                <a:gd name="T6" fmla="*/ 8 w 14"/>
                <a:gd name="T7" fmla="*/ 0 h 16"/>
                <a:gd name="T8" fmla="*/ 8 w 14"/>
                <a:gd name="T9" fmla="*/ 0 h 16"/>
                <a:gd name="T10" fmla="*/ 8 w 14"/>
                <a:gd name="T11" fmla="*/ 2 h 16"/>
                <a:gd name="T12" fmla="*/ 8 w 14"/>
                <a:gd name="T13" fmla="*/ 2 h 16"/>
                <a:gd name="T14" fmla="*/ 8 w 14"/>
                <a:gd name="T15" fmla="*/ 5 h 16"/>
                <a:gd name="T16" fmla="*/ 8 w 14"/>
                <a:gd name="T17" fmla="*/ 5 h 16"/>
                <a:gd name="T18" fmla="*/ 8 w 14"/>
                <a:gd name="T19" fmla="*/ 5 h 16"/>
                <a:gd name="T20" fmla="*/ 11 w 14"/>
                <a:gd name="T21" fmla="*/ 5 h 16"/>
                <a:gd name="T22" fmla="*/ 11 w 14"/>
                <a:gd name="T23" fmla="*/ 8 h 16"/>
                <a:gd name="T24" fmla="*/ 11 w 14"/>
                <a:gd name="T25" fmla="*/ 8 h 16"/>
                <a:gd name="T26" fmla="*/ 11 w 14"/>
                <a:gd name="T27" fmla="*/ 10 h 16"/>
                <a:gd name="T28" fmla="*/ 11 w 14"/>
                <a:gd name="T29" fmla="*/ 10 h 16"/>
                <a:gd name="T30" fmla="*/ 14 w 14"/>
                <a:gd name="T31" fmla="*/ 10 h 16"/>
                <a:gd name="T32" fmla="*/ 14 w 14"/>
                <a:gd name="T33" fmla="*/ 10 h 16"/>
                <a:gd name="T34" fmla="*/ 14 w 14"/>
                <a:gd name="T35" fmla="*/ 13 h 16"/>
                <a:gd name="T36" fmla="*/ 14 w 14"/>
                <a:gd name="T37" fmla="*/ 13 h 16"/>
                <a:gd name="T38" fmla="*/ 11 w 14"/>
                <a:gd name="T39" fmla="*/ 10 h 16"/>
                <a:gd name="T40" fmla="*/ 11 w 14"/>
                <a:gd name="T41" fmla="*/ 10 h 16"/>
                <a:gd name="T42" fmla="*/ 11 w 14"/>
                <a:gd name="T43" fmla="*/ 10 h 16"/>
                <a:gd name="T44" fmla="*/ 11 w 14"/>
                <a:gd name="T45" fmla="*/ 13 h 16"/>
                <a:gd name="T46" fmla="*/ 11 w 14"/>
                <a:gd name="T47" fmla="*/ 13 h 16"/>
                <a:gd name="T48" fmla="*/ 11 w 14"/>
                <a:gd name="T49" fmla="*/ 16 h 16"/>
                <a:gd name="T50" fmla="*/ 11 w 14"/>
                <a:gd name="T51" fmla="*/ 16 h 16"/>
                <a:gd name="T52" fmla="*/ 8 w 14"/>
                <a:gd name="T53" fmla="*/ 13 h 16"/>
                <a:gd name="T54" fmla="*/ 8 w 14"/>
                <a:gd name="T55" fmla="*/ 13 h 16"/>
                <a:gd name="T56" fmla="*/ 6 w 14"/>
                <a:gd name="T57" fmla="*/ 16 h 16"/>
                <a:gd name="T58" fmla="*/ 6 w 14"/>
                <a:gd name="T59" fmla="*/ 13 h 16"/>
                <a:gd name="T60" fmla="*/ 6 w 14"/>
                <a:gd name="T61" fmla="*/ 13 h 16"/>
                <a:gd name="T62" fmla="*/ 6 w 14"/>
                <a:gd name="T63" fmla="*/ 10 h 16"/>
                <a:gd name="T64" fmla="*/ 6 w 14"/>
                <a:gd name="T65" fmla="*/ 10 h 16"/>
                <a:gd name="T66" fmla="*/ 6 w 14"/>
                <a:gd name="T67" fmla="*/ 10 h 16"/>
                <a:gd name="T68" fmla="*/ 6 w 14"/>
                <a:gd name="T69" fmla="*/ 8 h 16"/>
                <a:gd name="T70" fmla="*/ 6 w 14"/>
                <a:gd name="T71" fmla="*/ 8 h 16"/>
                <a:gd name="T72" fmla="*/ 6 w 14"/>
                <a:gd name="T73" fmla="*/ 5 h 16"/>
                <a:gd name="T74" fmla="*/ 6 w 14"/>
                <a:gd name="T75" fmla="*/ 5 h 16"/>
                <a:gd name="T76" fmla="*/ 3 w 14"/>
                <a:gd name="T77" fmla="*/ 5 h 16"/>
                <a:gd name="T78" fmla="*/ 3 w 14"/>
                <a:gd name="T79" fmla="*/ 5 h 16"/>
                <a:gd name="T80" fmla="*/ 3 w 14"/>
                <a:gd name="T81" fmla="*/ 5 h 16"/>
                <a:gd name="T82" fmla="*/ 3 w 14"/>
                <a:gd name="T83" fmla="*/ 5 h 16"/>
                <a:gd name="T84" fmla="*/ 3 w 14"/>
                <a:gd name="T85" fmla="*/ 2 h 16"/>
                <a:gd name="T86" fmla="*/ 3 w 14"/>
                <a:gd name="T87" fmla="*/ 2 h 16"/>
                <a:gd name="T88" fmla="*/ 3 w 14"/>
                <a:gd name="T89" fmla="*/ 0 h 16"/>
                <a:gd name="T90" fmla="*/ 3 w 14"/>
                <a:gd name="T91" fmla="*/ 0 h 16"/>
                <a:gd name="T92" fmla="*/ 0 w 14"/>
                <a:gd name="T93" fmla="*/ 0 h 16"/>
                <a:gd name="T94" fmla="*/ 0 w 14"/>
                <a:gd name="T95" fmla="*/ 0 h 16"/>
                <a:gd name="T96" fmla="*/ 3 w 14"/>
                <a:gd name="T97" fmla="*/ 0 h 16"/>
                <a:gd name="T98" fmla="*/ 3 w 14"/>
                <a:gd name="T99" fmla="*/ 0 h 16"/>
                <a:gd name="T100" fmla="*/ 6 w 14"/>
                <a:gd name="T101" fmla="*/ 0 h 16"/>
                <a:gd name="T102" fmla="*/ 6 w 14"/>
                <a:gd name="T10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16">
                  <a:moveTo>
                    <a:pt x="6" y="0"/>
                  </a:moveTo>
                  <a:lnTo>
                    <a:pt x="6" y="0"/>
                  </a:lnTo>
                  <a:lnTo>
                    <a:pt x="6" y="0"/>
                  </a:lnTo>
                  <a:lnTo>
                    <a:pt x="8" y="0"/>
                  </a:lnTo>
                  <a:lnTo>
                    <a:pt x="8" y="0"/>
                  </a:lnTo>
                  <a:lnTo>
                    <a:pt x="8" y="2"/>
                  </a:lnTo>
                  <a:lnTo>
                    <a:pt x="8" y="2"/>
                  </a:lnTo>
                  <a:lnTo>
                    <a:pt x="8" y="5"/>
                  </a:lnTo>
                  <a:lnTo>
                    <a:pt x="8" y="5"/>
                  </a:lnTo>
                  <a:lnTo>
                    <a:pt x="8" y="5"/>
                  </a:lnTo>
                  <a:lnTo>
                    <a:pt x="11" y="5"/>
                  </a:lnTo>
                  <a:lnTo>
                    <a:pt x="11" y="8"/>
                  </a:lnTo>
                  <a:lnTo>
                    <a:pt x="11" y="8"/>
                  </a:lnTo>
                  <a:lnTo>
                    <a:pt x="11" y="10"/>
                  </a:lnTo>
                  <a:lnTo>
                    <a:pt x="11" y="10"/>
                  </a:lnTo>
                  <a:lnTo>
                    <a:pt x="14" y="10"/>
                  </a:lnTo>
                  <a:lnTo>
                    <a:pt x="14" y="10"/>
                  </a:lnTo>
                  <a:lnTo>
                    <a:pt x="14" y="13"/>
                  </a:lnTo>
                  <a:lnTo>
                    <a:pt x="14" y="13"/>
                  </a:lnTo>
                  <a:lnTo>
                    <a:pt x="11" y="10"/>
                  </a:lnTo>
                  <a:lnTo>
                    <a:pt x="11" y="10"/>
                  </a:lnTo>
                  <a:lnTo>
                    <a:pt x="11" y="10"/>
                  </a:lnTo>
                  <a:lnTo>
                    <a:pt x="11" y="13"/>
                  </a:lnTo>
                  <a:lnTo>
                    <a:pt x="11" y="13"/>
                  </a:lnTo>
                  <a:lnTo>
                    <a:pt x="11" y="16"/>
                  </a:lnTo>
                  <a:lnTo>
                    <a:pt x="11" y="16"/>
                  </a:lnTo>
                  <a:lnTo>
                    <a:pt x="8" y="13"/>
                  </a:lnTo>
                  <a:lnTo>
                    <a:pt x="8" y="13"/>
                  </a:lnTo>
                  <a:lnTo>
                    <a:pt x="6" y="16"/>
                  </a:lnTo>
                  <a:lnTo>
                    <a:pt x="6" y="13"/>
                  </a:lnTo>
                  <a:lnTo>
                    <a:pt x="6" y="13"/>
                  </a:lnTo>
                  <a:lnTo>
                    <a:pt x="6" y="10"/>
                  </a:lnTo>
                  <a:lnTo>
                    <a:pt x="6" y="10"/>
                  </a:lnTo>
                  <a:lnTo>
                    <a:pt x="6" y="10"/>
                  </a:lnTo>
                  <a:lnTo>
                    <a:pt x="6" y="8"/>
                  </a:lnTo>
                  <a:lnTo>
                    <a:pt x="6" y="8"/>
                  </a:lnTo>
                  <a:lnTo>
                    <a:pt x="6" y="5"/>
                  </a:lnTo>
                  <a:lnTo>
                    <a:pt x="6" y="5"/>
                  </a:lnTo>
                  <a:lnTo>
                    <a:pt x="3" y="5"/>
                  </a:lnTo>
                  <a:lnTo>
                    <a:pt x="3" y="5"/>
                  </a:lnTo>
                  <a:lnTo>
                    <a:pt x="3" y="5"/>
                  </a:lnTo>
                  <a:lnTo>
                    <a:pt x="3" y="5"/>
                  </a:lnTo>
                  <a:lnTo>
                    <a:pt x="3" y="2"/>
                  </a:lnTo>
                  <a:lnTo>
                    <a:pt x="3" y="2"/>
                  </a:lnTo>
                  <a:lnTo>
                    <a:pt x="3" y="0"/>
                  </a:lnTo>
                  <a:lnTo>
                    <a:pt x="3" y="0"/>
                  </a:lnTo>
                  <a:lnTo>
                    <a:pt x="0" y="0"/>
                  </a:lnTo>
                  <a:lnTo>
                    <a:pt x="0" y="0"/>
                  </a:lnTo>
                  <a:lnTo>
                    <a:pt x="3" y="0"/>
                  </a:lnTo>
                  <a:lnTo>
                    <a:pt x="3" y="0"/>
                  </a:lnTo>
                  <a:lnTo>
                    <a:pt x="6" y="0"/>
                  </a:lnTo>
                  <a:lnTo>
                    <a:pt x="6" y="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9" name="Freeform 132"/>
            <p:cNvSpPr>
              <a:spLocks/>
            </p:cNvSpPr>
            <p:nvPr/>
          </p:nvSpPr>
          <p:spPr bwMode="auto">
            <a:xfrm>
              <a:off x="3838576" y="4470400"/>
              <a:ext cx="20638" cy="28575"/>
            </a:xfrm>
            <a:custGeom>
              <a:avLst/>
              <a:gdLst>
                <a:gd name="T0" fmla="*/ 0 w 13"/>
                <a:gd name="T1" fmla="*/ 0 h 18"/>
                <a:gd name="T2" fmla="*/ 0 w 13"/>
                <a:gd name="T3" fmla="*/ 0 h 18"/>
                <a:gd name="T4" fmla="*/ 2 w 13"/>
                <a:gd name="T5" fmla="*/ 2 h 18"/>
                <a:gd name="T6" fmla="*/ 2 w 13"/>
                <a:gd name="T7" fmla="*/ 2 h 18"/>
                <a:gd name="T8" fmla="*/ 5 w 13"/>
                <a:gd name="T9" fmla="*/ 2 h 18"/>
                <a:gd name="T10" fmla="*/ 5 w 13"/>
                <a:gd name="T11" fmla="*/ 2 h 18"/>
                <a:gd name="T12" fmla="*/ 8 w 13"/>
                <a:gd name="T13" fmla="*/ 5 h 18"/>
                <a:gd name="T14" fmla="*/ 8 w 13"/>
                <a:gd name="T15" fmla="*/ 5 h 18"/>
                <a:gd name="T16" fmla="*/ 8 w 13"/>
                <a:gd name="T17" fmla="*/ 5 h 18"/>
                <a:gd name="T18" fmla="*/ 8 w 13"/>
                <a:gd name="T19" fmla="*/ 2 h 18"/>
                <a:gd name="T20" fmla="*/ 11 w 13"/>
                <a:gd name="T21" fmla="*/ 2 h 18"/>
                <a:gd name="T22" fmla="*/ 11 w 13"/>
                <a:gd name="T23" fmla="*/ 2 h 18"/>
                <a:gd name="T24" fmla="*/ 11 w 13"/>
                <a:gd name="T25" fmla="*/ 5 h 18"/>
                <a:gd name="T26" fmla="*/ 11 w 13"/>
                <a:gd name="T27" fmla="*/ 5 h 18"/>
                <a:gd name="T28" fmla="*/ 11 w 13"/>
                <a:gd name="T29" fmla="*/ 5 h 18"/>
                <a:gd name="T30" fmla="*/ 13 w 13"/>
                <a:gd name="T31" fmla="*/ 5 h 18"/>
                <a:gd name="T32" fmla="*/ 13 w 13"/>
                <a:gd name="T33" fmla="*/ 5 h 18"/>
                <a:gd name="T34" fmla="*/ 13 w 13"/>
                <a:gd name="T35" fmla="*/ 5 h 18"/>
                <a:gd name="T36" fmla="*/ 13 w 13"/>
                <a:gd name="T37" fmla="*/ 5 h 18"/>
                <a:gd name="T38" fmla="*/ 13 w 13"/>
                <a:gd name="T39" fmla="*/ 5 h 18"/>
                <a:gd name="T40" fmla="*/ 13 w 13"/>
                <a:gd name="T41" fmla="*/ 5 h 18"/>
                <a:gd name="T42" fmla="*/ 13 w 13"/>
                <a:gd name="T43" fmla="*/ 8 h 18"/>
                <a:gd name="T44" fmla="*/ 13 w 13"/>
                <a:gd name="T45" fmla="*/ 8 h 18"/>
                <a:gd name="T46" fmla="*/ 13 w 13"/>
                <a:gd name="T47" fmla="*/ 8 h 18"/>
                <a:gd name="T48" fmla="*/ 13 w 13"/>
                <a:gd name="T49" fmla="*/ 8 h 18"/>
                <a:gd name="T50" fmla="*/ 11 w 13"/>
                <a:gd name="T51" fmla="*/ 10 h 18"/>
                <a:gd name="T52" fmla="*/ 11 w 13"/>
                <a:gd name="T53" fmla="*/ 10 h 18"/>
                <a:gd name="T54" fmla="*/ 8 w 13"/>
                <a:gd name="T55" fmla="*/ 10 h 18"/>
                <a:gd name="T56" fmla="*/ 8 w 13"/>
                <a:gd name="T57" fmla="*/ 10 h 18"/>
                <a:gd name="T58" fmla="*/ 8 w 13"/>
                <a:gd name="T59" fmla="*/ 13 h 18"/>
                <a:gd name="T60" fmla="*/ 8 w 13"/>
                <a:gd name="T61" fmla="*/ 13 h 18"/>
                <a:gd name="T62" fmla="*/ 8 w 13"/>
                <a:gd name="T63" fmla="*/ 13 h 18"/>
                <a:gd name="T64" fmla="*/ 5 w 13"/>
                <a:gd name="T65" fmla="*/ 13 h 18"/>
                <a:gd name="T66" fmla="*/ 5 w 13"/>
                <a:gd name="T67" fmla="*/ 16 h 18"/>
                <a:gd name="T68" fmla="*/ 5 w 13"/>
                <a:gd name="T69" fmla="*/ 16 h 18"/>
                <a:gd name="T70" fmla="*/ 5 w 13"/>
                <a:gd name="T71" fmla="*/ 18 h 18"/>
                <a:gd name="T72" fmla="*/ 5 w 13"/>
                <a:gd name="T73" fmla="*/ 18 h 18"/>
                <a:gd name="T74" fmla="*/ 2 w 13"/>
                <a:gd name="T75" fmla="*/ 18 h 18"/>
                <a:gd name="T76" fmla="*/ 2 w 13"/>
                <a:gd name="T77" fmla="*/ 18 h 18"/>
                <a:gd name="T78" fmla="*/ 2 w 13"/>
                <a:gd name="T79" fmla="*/ 18 h 18"/>
                <a:gd name="T80" fmla="*/ 2 w 13"/>
                <a:gd name="T81" fmla="*/ 16 h 18"/>
                <a:gd name="T82" fmla="*/ 2 w 13"/>
                <a:gd name="T83" fmla="*/ 16 h 18"/>
                <a:gd name="T84" fmla="*/ 2 w 13"/>
                <a:gd name="T85" fmla="*/ 13 h 18"/>
                <a:gd name="T86" fmla="*/ 2 w 13"/>
                <a:gd name="T87" fmla="*/ 13 h 18"/>
                <a:gd name="T88" fmla="*/ 2 w 13"/>
                <a:gd name="T89" fmla="*/ 10 h 18"/>
                <a:gd name="T90" fmla="*/ 2 w 13"/>
                <a:gd name="T91" fmla="*/ 10 h 18"/>
                <a:gd name="T92" fmla="*/ 2 w 13"/>
                <a:gd name="T93" fmla="*/ 8 h 18"/>
                <a:gd name="T94" fmla="*/ 2 w 13"/>
                <a:gd name="T95" fmla="*/ 8 h 18"/>
                <a:gd name="T96" fmla="*/ 2 w 13"/>
                <a:gd name="T97" fmla="*/ 5 h 18"/>
                <a:gd name="T98" fmla="*/ 2 w 13"/>
                <a:gd name="T99" fmla="*/ 5 h 18"/>
                <a:gd name="T100" fmla="*/ 2 w 13"/>
                <a:gd name="T101" fmla="*/ 2 h 18"/>
                <a:gd name="T102" fmla="*/ 2 w 13"/>
                <a:gd name="T103" fmla="*/ 2 h 18"/>
                <a:gd name="T104" fmla="*/ 0 w 13"/>
                <a:gd name="T105" fmla="*/ 2 h 18"/>
                <a:gd name="T106" fmla="*/ 0 w 13"/>
                <a:gd name="T107" fmla="*/ 2 h 18"/>
                <a:gd name="T108" fmla="*/ 0 w 13"/>
                <a:gd name="T109" fmla="*/ 2 h 18"/>
                <a:gd name="T110" fmla="*/ 0 w 13"/>
                <a:gd name="T111" fmla="*/ 2 h 18"/>
                <a:gd name="T112" fmla="*/ 0 w 13"/>
                <a:gd name="T113" fmla="*/ 2 h 18"/>
                <a:gd name="T114" fmla="*/ 0 w 13"/>
                <a:gd name="T115" fmla="*/ 0 h 18"/>
                <a:gd name="T116" fmla="*/ 0 w 13"/>
                <a:gd name="T1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 h="18">
                  <a:moveTo>
                    <a:pt x="0" y="0"/>
                  </a:moveTo>
                  <a:lnTo>
                    <a:pt x="0" y="0"/>
                  </a:lnTo>
                  <a:lnTo>
                    <a:pt x="2" y="2"/>
                  </a:lnTo>
                  <a:lnTo>
                    <a:pt x="2" y="2"/>
                  </a:lnTo>
                  <a:lnTo>
                    <a:pt x="5" y="2"/>
                  </a:lnTo>
                  <a:lnTo>
                    <a:pt x="5" y="2"/>
                  </a:lnTo>
                  <a:lnTo>
                    <a:pt x="8" y="5"/>
                  </a:lnTo>
                  <a:lnTo>
                    <a:pt x="8" y="5"/>
                  </a:lnTo>
                  <a:lnTo>
                    <a:pt x="8" y="5"/>
                  </a:lnTo>
                  <a:lnTo>
                    <a:pt x="8" y="2"/>
                  </a:lnTo>
                  <a:lnTo>
                    <a:pt x="11" y="2"/>
                  </a:lnTo>
                  <a:lnTo>
                    <a:pt x="11" y="2"/>
                  </a:lnTo>
                  <a:lnTo>
                    <a:pt x="11" y="5"/>
                  </a:lnTo>
                  <a:lnTo>
                    <a:pt x="11" y="5"/>
                  </a:lnTo>
                  <a:lnTo>
                    <a:pt x="11" y="5"/>
                  </a:lnTo>
                  <a:lnTo>
                    <a:pt x="13" y="5"/>
                  </a:lnTo>
                  <a:lnTo>
                    <a:pt x="13" y="5"/>
                  </a:lnTo>
                  <a:lnTo>
                    <a:pt x="13" y="5"/>
                  </a:lnTo>
                  <a:lnTo>
                    <a:pt x="13" y="5"/>
                  </a:lnTo>
                  <a:lnTo>
                    <a:pt x="13" y="5"/>
                  </a:lnTo>
                  <a:lnTo>
                    <a:pt x="13" y="5"/>
                  </a:lnTo>
                  <a:lnTo>
                    <a:pt x="13" y="8"/>
                  </a:lnTo>
                  <a:lnTo>
                    <a:pt x="13" y="8"/>
                  </a:lnTo>
                  <a:lnTo>
                    <a:pt x="13" y="8"/>
                  </a:lnTo>
                  <a:lnTo>
                    <a:pt x="13" y="8"/>
                  </a:lnTo>
                  <a:lnTo>
                    <a:pt x="11" y="10"/>
                  </a:lnTo>
                  <a:lnTo>
                    <a:pt x="11" y="10"/>
                  </a:lnTo>
                  <a:lnTo>
                    <a:pt x="8" y="10"/>
                  </a:lnTo>
                  <a:lnTo>
                    <a:pt x="8" y="10"/>
                  </a:lnTo>
                  <a:lnTo>
                    <a:pt x="8" y="13"/>
                  </a:lnTo>
                  <a:lnTo>
                    <a:pt x="8" y="13"/>
                  </a:lnTo>
                  <a:lnTo>
                    <a:pt x="8" y="13"/>
                  </a:lnTo>
                  <a:lnTo>
                    <a:pt x="5" y="13"/>
                  </a:lnTo>
                  <a:lnTo>
                    <a:pt x="5" y="16"/>
                  </a:lnTo>
                  <a:lnTo>
                    <a:pt x="5" y="16"/>
                  </a:lnTo>
                  <a:lnTo>
                    <a:pt x="5" y="18"/>
                  </a:lnTo>
                  <a:lnTo>
                    <a:pt x="5" y="18"/>
                  </a:lnTo>
                  <a:lnTo>
                    <a:pt x="2" y="18"/>
                  </a:lnTo>
                  <a:lnTo>
                    <a:pt x="2" y="18"/>
                  </a:lnTo>
                  <a:lnTo>
                    <a:pt x="2" y="18"/>
                  </a:lnTo>
                  <a:lnTo>
                    <a:pt x="2" y="16"/>
                  </a:lnTo>
                  <a:lnTo>
                    <a:pt x="2" y="16"/>
                  </a:lnTo>
                  <a:lnTo>
                    <a:pt x="2" y="13"/>
                  </a:lnTo>
                  <a:lnTo>
                    <a:pt x="2" y="13"/>
                  </a:lnTo>
                  <a:lnTo>
                    <a:pt x="2" y="10"/>
                  </a:lnTo>
                  <a:lnTo>
                    <a:pt x="2" y="10"/>
                  </a:lnTo>
                  <a:lnTo>
                    <a:pt x="2" y="8"/>
                  </a:lnTo>
                  <a:lnTo>
                    <a:pt x="2" y="8"/>
                  </a:lnTo>
                  <a:lnTo>
                    <a:pt x="2" y="5"/>
                  </a:lnTo>
                  <a:lnTo>
                    <a:pt x="2" y="5"/>
                  </a:lnTo>
                  <a:lnTo>
                    <a:pt x="2" y="2"/>
                  </a:lnTo>
                  <a:lnTo>
                    <a:pt x="2" y="2"/>
                  </a:lnTo>
                  <a:lnTo>
                    <a:pt x="0" y="2"/>
                  </a:lnTo>
                  <a:lnTo>
                    <a:pt x="0" y="2"/>
                  </a:lnTo>
                  <a:lnTo>
                    <a:pt x="0" y="2"/>
                  </a:lnTo>
                  <a:lnTo>
                    <a:pt x="0" y="2"/>
                  </a:lnTo>
                  <a:lnTo>
                    <a:pt x="0" y="2"/>
                  </a:lnTo>
                  <a:lnTo>
                    <a:pt x="0" y="0"/>
                  </a:lnTo>
                  <a:lnTo>
                    <a:pt x="0" y="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0" name="Freeform 133"/>
            <p:cNvSpPr>
              <a:spLocks/>
            </p:cNvSpPr>
            <p:nvPr/>
          </p:nvSpPr>
          <p:spPr bwMode="auto">
            <a:xfrm>
              <a:off x="3846514" y="4491038"/>
              <a:ext cx="17463" cy="38100"/>
            </a:xfrm>
            <a:custGeom>
              <a:avLst/>
              <a:gdLst>
                <a:gd name="T0" fmla="*/ 6 w 11"/>
                <a:gd name="T1" fmla="*/ 0 h 24"/>
                <a:gd name="T2" fmla="*/ 6 w 11"/>
                <a:gd name="T3" fmla="*/ 0 h 24"/>
                <a:gd name="T4" fmla="*/ 6 w 11"/>
                <a:gd name="T5" fmla="*/ 3 h 24"/>
                <a:gd name="T6" fmla="*/ 6 w 11"/>
                <a:gd name="T7" fmla="*/ 3 h 24"/>
                <a:gd name="T8" fmla="*/ 6 w 11"/>
                <a:gd name="T9" fmla="*/ 5 h 24"/>
                <a:gd name="T10" fmla="*/ 6 w 11"/>
                <a:gd name="T11" fmla="*/ 5 h 24"/>
                <a:gd name="T12" fmla="*/ 6 w 11"/>
                <a:gd name="T13" fmla="*/ 5 h 24"/>
                <a:gd name="T14" fmla="*/ 6 w 11"/>
                <a:gd name="T15" fmla="*/ 8 h 24"/>
                <a:gd name="T16" fmla="*/ 6 w 11"/>
                <a:gd name="T17" fmla="*/ 8 h 24"/>
                <a:gd name="T18" fmla="*/ 6 w 11"/>
                <a:gd name="T19" fmla="*/ 8 h 24"/>
                <a:gd name="T20" fmla="*/ 3 w 11"/>
                <a:gd name="T21" fmla="*/ 13 h 24"/>
                <a:gd name="T22" fmla="*/ 3 w 11"/>
                <a:gd name="T23" fmla="*/ 13 h 24"/>
                <a:gd name="T24" fmla="*/ 3 w 11"/>
                <a:gd name="T25" fmla="*/ 16 h 24"/>
                <a:gd name="T26" fmla="*/ 3 w 11"/>
                <a:gd name="T27" fmla="*/ 16 h 24"/>
                <a:gd name="T28" fmla="*/ 3 w 11"/>
                <a:gd name="T29" fmla="*/ 16 h 24"/>
                <a:gd name="T30" fmla="*/ 0 w 11"/>
                <a:gd name="T31" fmla="*/ 16 h 24"/>
                <a:gd name="T32" fmla="*/ 0 w 11"/>
                <a:gd name="T33" fmla="*/ 16 h 24"/>
                <a:gd name="T34" fmla="*/ 3 w 11"/>
                <a:gd name="T35" fmla="*/ 22 h 24"/>
                <a:gd name="T36" fmla="*/ 3 w 11"/>
                <a:gd name="T37" fmla="*/ 22 h 24"/>
                <a:gd name="T38" fmla="*/ 6 w 11"/>
                <a:gd name="T39" fmla="*/ 22 h 24"/>
                <a:gd name="T40" fmla="*/ 6 w 11"/>
                <a:gd name="T41" fmla="*/ 22 h 24"/>
                <a:gd name="T42" fmla="*/ 6 w 11"/>
                <a:gd name="T43" fmla="*/ 24 h 24"/>
                <a:gd name="T44" fmla="*/ 6 w 11"/>
                <a:gd name="T45" fmla="*/ 24 h 24"/>
                <a:gd name="T46" fmla="*/ 8 w 11"/>
                <a:gd name="T47" fmla="*/ 24 h 24"/>
                <a:gd name="T48" fmla="*/ 8 w 11"/>
                <a:gd name="T49" fmla="*/ 24 h 24"/>
                <a:gd name="T50" fmla="*/ 11 w 11"/>
                <a:gd name="T51" fmla="*/ 22 h 24"/>
                <a:gd name="T52" fmla="*/ 11 w 11"/>
                <a:gd name="T53" fmla="*/ 22 h 24"/>
                <a:gd name="T54" fmla="*/ 8 w 11"/>
                <a:gd name="T55" fmla="*/ 19 h 24"/>
                <a:gd name="T56" fmla="*/ 8 w 11"/>
                <a:gd name="T57" fmla="*/ 19 h 24"/>
                <a:gd name="T58" fmla="*/ 8 w 11"/>
                <a:gd name="T59" fmla="*/ 16 h 24"/>
                <a:gd name="T60" fmla="*/ 8 w 11"/>
                <a:gd name="T61" fmla="*/ 16 h 24"/>
                <a:gd name="T62" fmla="*/ 8 w 11"/>
                <a:gd name="T63" fmla="*/ 13 h 24"/>
                <a:gd name="T64" fmla="*/ 8 w 11"/>
                <a:gd name="T65" fmla="*/ 13 h 24"/>
                <a:gd name="T66" fmla="*/ 8 w 11"/>
                <a:gd name="T67" fmla="*/ 11 h 24"/>
                <a:gd name="T68" fmla="*/ 11 w 11"/>
                <a:gd name="T69" fmla="*/ 8 h 24"/>
                <a:gd name="T70" fmla="*/ 11 w 11"/>
                <a:gd name="T71" fmla="*/ 8 h 24"/>
                <a:gd name="T72" fmla="*/ 11 w 11"/>
                <a:gd name="T73" fmla="*/ 5 h 24"/>
                <a:gd name="T74" fmla="*/ 11 w 11"/>
                <a:gd name="T75" fmla="*/ 5 h 24"/>
                <a:gd name="T76" fmla="*/ 11 w 11"/>
                <a:gd name="T77" fmla="*/ 3 h 24"/>
                <a:gd name="T78" fmla="*/ 11 w 11"/>
                <a:gd name="T79" fmla="*/ 3 h 24"/>
                <a:gd name="T80" fmla="*/ 11 w 11"/>
                <a:gd name="T81" fmla="*/ 0 h 24"/>
                <a:gd name="T82" fmla="*/ 11 w 11"/>
                <a:gd name="T83" fmla="*/ 0 h 24"/>
                <a:gd name="T84" fmla="*/ 8 w 11"/>
                <a:gd name="T85" fmla="*/ 0 h 24"/>
                <a:gd name="T86" fmla="*/ 8 w 11"/>
                <a:gd name="T87" fmla="*/ 0 h 24"/>
                <a:gd name="T88" fmla="*/ 6 w 11"/>
                <a:gd name="T89" fmla="*/ 0 h 24"/>
                <a:gd name="T90" fmla="*/ 6 w 11"/>
                <a:gd name="T9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 h="24">
                  <a:moveTo>
                    <a:pt x="6" y="0"/>
                  </a:moveTo>
                  <a:lnTo>
                    <a:pt x="6" y="0"/>
                  </a:lnTo>
                  <a:lnTo>
                    <a:pt x="6" y="3"/>
                  </a:lnTo>
                  <a:lnTo>
                    <a:pt x="6" y="3"/>
                  </a:lnTo>
                  <a:lnTo>
                    <a:pt x="6" y="5"/>
                  </a:lnTo>
                  <a:lnTo>
                    <a:pt x="6" y="5"/>
                  </a:lnTo>
                  <a:lnTo>
                    <a:pt x="6" y="5"/>
                  </a:lnTo>
                  <a:lnTo>
                    <a:pt x="6" y="8"/>
                  </a:lnTo>
                  <a:lnTo>
                    <a:pt x="6" y="8"/>
                  </a:lnTo>
                  <a:lnTo>
                    <a:pt x="6" y="8"/>
                  </a:lnTo>
                  <a:lnTo>
                    <a:pt x="3" y="13"/>
                  </a:lnTo>
                  <a:lnTo>
                    <a:pt x="3" y="13"/>
                  </a:lnTo>
                  <a:lnTo>
                    <a:pt x="3" y="16"/>
                  </a:lnTo>
                  <a:lnTo>
                    <a:pt x="3" y="16"/>
                  </a:lnTo>
                  <a:lnTo>
                    <a:pt x="3" y="16"/>
                  </a:lnTo>
                  <a:lnTo>
                    <a:pt x="0" y="16"/>
                  </a:lnTo>
                  <a:lnTo>
                    <a:pt x="0" y="16"/>
                  </a:lnTo>
                  <a:lnTo>
                    <a:pt x="3" y="22"/>
                  </a:lnTo>
                  <a:lnTo>
                    <a:pt x="3" y="22"/>
                  </a:lnTo>
                  <a:lnTo>
                    <a:pt x="6" y="22"/>
                  </a:lnTo>
                  <a:lnTo>
                    <a:pt x="6" y="22"/>
                  </a:lnTo>
                  <a:lnTo>
                    <a:pt x="6" y="24"/>
                  </a:lnTo>
                  <a:lnTo>
                    <a:pt x="6" y="24"/>
                  </a:lnTo>
                  <a:lnTo>
                    <a:pt x="8" y="24"/>
                  </a:lnTo>
                  <a:lnTo>
                    <a:pt x="8" y="24"/>
                  </a:lnTo>
                  <a:lnTo>
                    <a:pt x="11" y="22"/>
                  </a:lnTo>
                  <a:lnTo>
                    <a:pt x="11" y="22"/>
                  </a:lnTo>
                  <a:lnTo>
                    <a:pt x="8" y="19"/>
                  </a:lnTo>
                  <a:lnTo>
                    <a:pt x="8" y="19"/>
                  </a:lnTo>
                  <a:lnTo>
                    <a:pt x="8" y="16"/>
                  </a:lnTo>
                  <a:lnTo>
                    <a:pt x="8" y="16"/>
                  </a:lnTo>
                  <a:lnTo>
                    <a:pt x="8" y="13"/>
                  </a:lnTo>
                  <a:lnTo>
                    <a:pt x="8" y="13"/>
                  </a:lnTo>
                  <a:lnTo>
                    <a:pt x="8" y="11"/>
                  </a:lnTo>
                  <a:lnTo>
                    <a:pt x="11" y="8"/>
                  </a:lnTo>
                  <a:lnTo>
                    <a:pt x="11" y="8"/>
                  </a:lnTo>
                  <a:lnTo>
                    <a:pt x="11" y="5"/>
                  </a:lnTo>
                  <a:lnTo>
                    <a:pt x="11" y="5"/>
                  </a:lnTo>
                  <a:lnTo>
                    <a:pt x="11" y="3"/>
                  </a:lnTo>
                  <a:lnTo>
                    <a:pt x="11" y="3"/>
                  </a:lnTo>
                  <a:lnTo>
                    <a:pt x="11" y="0"/>
                  </a:lnTo>
                  <a:lnTo>
                    <a:pt x="11" y="0"/>
                  </a:lnTo>
                  <a:lnTo>
                    <a:pt x="8" y="0"/>
                  </a:lnTo>
                  <a:lnTo>
                    <a:pt x="8" y="0"/>
                  </a:lnTo>
                  <a:lnTo>
                    <a:pt x="6" y="0"/>
                  </a:lnTo>
                  <a:lnTo>
                    <a:pt x="6" y="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1" name="Freeform 134"/>
            <p:cNvSpPr>
              <a:spLocks/>
            </p:cNvSpPr>
            <p:nvPr/>
          </p:nvSpPr>
          <p:spPr bwMode="auto">
            <a:xfrm>
              <a:off x="3863976" y="4491038"/>
              <a:ext cx="7938" cy="30162"/>
            </a:xfrm>
            <a:custGeom>
              <a:avLst/>
              <a:gdLst>
                <a:gd name="T0" fmla="*/ 5 w 5"/>
                <a:gd name="T1" fmla="*/ 0 h 19"/>
                <a:gd name="T2" fmla="*/ 5 w 5"/>
                <a:gd name="T3" fmla="*/ 0 h 19"/>
                <a:gd name="T4" fmla="*/ 3 w 5"/>
                <a:gd name="T5" fmla="*/ 3 h 19"/>
                <a:gd name="T6" fmla="*/ 3 w 5"/>
                <a:gd name="T7" fmla="*/ 3 h 19"/>
                <a:gd name="T8" fmla="*/ 3 w 5"/>
                <a:gd name="T9" fmla="*/ 8 h 19"/>
                <a:gd name="T10" fmla="*/ 3 w 5"/>
                <a:gd name="T11" fmla="*/ 8 h 19"/>
                <a:gd name="T12" fmla="*/ 0 w 5"/>
                <a:gd name="T13" fmla="*/ 11 h 19"/>
                <a:gd name="T14" fmla="*/ 0 w 5"/>
                <a:gd name="T15" fmla="*/ 11 h 19"/>
                <a:gd name="T16" fmla="*/ 0 w 5"/>
                <a:gd name="T17" fmla="*/ 19 h 19"/>
                <a:gd name="T18" fmla="*/ 0 w 5"/>
                <a:gd name="T19" fmla="*/ 19 h 19"/>
                <a:gd name="T20" fmla="*/ 3 w 5"/>
                <a:gd name="T21" fmla="*/ 16 h 19"/>
                <a:gd name="T22" fmla="*/ 3 w 5"/>
                <a:gd name="T23" fmla="*/ 16 h 19"/>
                <a:gd name="T24" fmla="*/ 3 w 5"/>
                <a:gd name="T25" fmla="*/ 13 h 19"/>
                <a:gd name="T26" fmla="*/ 3 w 5"/>
                <a:gd name="T27" fmla="*/ 13 h 19"/>
                <a:gd name="T28" fmla="*/ 3 w 5"/>
                <a:gd name="T29" fmla="*/ 11 h 19"/>
                <a:gd name="T30" fmla="*/ 3 w 5"/>
                <a:gd name="T31" fmla="*/ 11 h 19"/>
                <a:gd name="T32" fmla="*/ 5 w 5"/>
                <a:gd name="T33" fmla="*/ 8 h 19"/>
                <a:gd name="T34" fmla="*/ 5 w 5"/>
                <a:gd name="T35" fmla="*/ 8 h 19"/>
                <a:gd name="T36" fmla="*/ 5 w 5"/>
                <a:gd name="T37" fmla="*/ 5 h 19"/>
                <a:gd name="T38" fmla="*/ 5 w 5"/>
                <a:gd name="T39" fmla="*/ 5 h 19"/>
                <a:gd name="T40" fmla="*/ 5 w 5"/>
                <a:gd name="T41" fmla="*/ 3 h 19"/>
                <a:gd name="T42" fmla="*/ 5 w 5"/>
                <a:gd name="T43" fmla="*/ 3 h 19"/>
                <a:gd name="T44" fmla="*/ 5 w 5"/>
                <a:gd name="T45" fmla="*/ 0 h 19"/>
                <a:gd name="T46" fmla="*/ 5 w 5"/>
                <a:gd name="T47" fmla="*/ 0 h 19"/>
                <a:gd name="T48" fmla="*/ 5 w 5"/>
                <a:gd name="T49" fmla="*/ 0 h 19"/>
                <a:gd name="T50" fmla="*/ 5 w 5"/>
                <a:gd name="T51" fmla="*/ 0 h 19"/>
                <a:gd name="T52" fmla="*/ 5 w 5"/>
                <a:gd name="T5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 h="19">
                  <a:moveTo>
                    <a:pt x="5" y="0"/>
                  </a:moveTo>
                  <a:lnTo>
                    <a:pt x="5" y="0"/>
                  </a:lnTo>
                  <a:lnTo>
                    <a:pt x="3" y="3"/>
                  </a:lnTo>
                  <a:lnTo>
                    <a:pt x="3" y="3"/>
                  </a:lnTo>
                  <a:lnTo>
                    <a:pt x="3" y="8"/>
                  </a:lnTo>
                  <a:lnTo>
                    <a:pt x="3" y="8"/>
                  </a:lnTo>
                  <a:lnTo>
                    <a:pt x="0" y="11"/>
                  </a:lnTo>
                  <a:lnTo>
                    <a:pt x="0" y="11"/>
                  </a:lnTo>
                  <a:lnTo>
                    <a:pt x="0" y="19"/>
                  </a:lnTo>
                  <a:lnTo>
                    <a:pt x="0" y="19"/>
                  </a:lnTo>
                  <a:lnTo>
                    <a:pt x="3" y="16"/>
                  </a:lnTo>
                  <a:lnTo>
                    <a:pt x="3" y="16"/>
                  </a:lnTo>
                  <a:lnTo>
                    <a:pt x="3" y="13"/>
                  </a:lnTo>
                  <a:lnTo>
                    <a:pt x="3" y="13"/>
                  </a:lnTo>
                  <a:lnTo>
                    <a:pt x="3" y="11"/>
                  </a:lnTo>
                  <a:lnTo>
                    <a:pt x="3" y="11"/>
                  </a:lnTo>
                  <a:lnTo>
                    <a:pt x="5" y="8"/>
                  </a:lnTo>
                  <a:lnTo>
                    <a:pt x="5" y="8"/>
                  </a:lnTo>
                  <a:lnTo>
                    <a:pt x="5" y="5"/>
                  </a:lnTo>
                  <a:lnTo>
                    <a:pt x="5" y="5"/>
                  </a:lnTo>
                  <a:lnTo>
                    <a:pt x="5" y="3"/>
                  </a:lnTo>
                  <a:lnTo>
                    <a:pt x="5" y="3"/>
                  </a:lnTo>
                  <a:lnTo>
                    <a:pt x="5" y="0"/>
                  </a:lnTo>
                  <a:lnTo>
                    <a:pt x="5" y="0"/>
                  </a:lnTo>
                  <a:lnTo>
                    <a:pt x="5" y="0"/>
                  </a:lnTo>
                  <a:lnTo>
                    <a:pt x="5" y="0"/>
                  </a:lnTo>
                  <a:lnTo>
                    <a:pt x="5" y="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2" name="Freeform 135"/>
            <p:cNvSpPr>
              <a:spLocks/>
            </p:cNvSpPr>
            <p:nvPr/>
          </p:nvSpPr>
          <p:spPr bwMode="auto">
            <a:xfrm>
              <a:off x="3871914" y="4511675"/>
              <a:ext cx="12700" cy="9525"/>
            </a:xfrm>
            <a:custGeom>
              <a:avLst/>
              <a:gdLst>
                <a:gd name="T0" fmla="*/ 0 w 8"/>
                <a:gd name="T1" fmla="*/ 6 h 6"/>
                <a:gd name="T2" fmla="*/ 0 w 8"/>
                <a:gd name="T3" fmla="*/ 6 h 6"/>
                <a:gd name="T4" fmla="*/ 0 w 8"/>
                <a:gd name="T5" fmla="*/ 3 h 6"/>
                <a:gd name="T6" fmla="*/ 0 w 8"/>
                <a:gd name="T7" fmla="*/ 3 h 6"/>
                <a:gd name="T8" fmla="*/ 3 w 8"/>
                <a:gd name="T9" fmla="*/ 3 h 6"/>
                <a:gd name="T10" fmla="*/ 3 w 8"/>
                <a:gd name="T11" fmla="*/ 3 h 6"/>
                <a:gd name="T12" fmla="*/ 3 w 8"/>
                <a:gd name="T13" fmla="*/ 0 h 6"/>
                <a:gd name="T14" fmla="*/ 3 w 8"/>
                <a:gd name="T15" fmla="*/ 0 h 6"/>
                <a:gd name="T16" fmla="*/ 3 w 8"/>
                <a:gd name="T17" fmla="*/ 0 h 6"/>
                <a:gd name="T18" fmla="*/ 6 w 8"/>
                <a:gd name="T19" fmla="*/ 0 h 6"/>
                <a:gd name="T20" fmla="*/ 6 w 8"/>
                <a:gd name="T21" fmla="*/ 0 h 6"/>
                <a:gd name="T22" fmla="*/ 6 w 8"/>
                <a:gd name="T23" fmla="*/ 0 h 6"/>
                <a:gd name="T24" fmla="*/ 8 w 8"/>
                <a:gd name="T25" fmla="*/ 0 h 6"/>
                <a:gd name="T26" fmla="*/ 8 w 8"/>
                <a:gd name="T27" fmla="*/ 0 h 6"/>
                <a:gd name="T28" fmla="*/ 8 w 8"/>
                <a:gd name="T29" fmla="*/ 3 h 6"/>
                <a:gd name="T30" fmla="*/ 8 w 8"/>
                <a:gd name="T31" fmla="*/ 3 h 6"/>
                <a:gd name="T32" fmla="*/ 8 w 8"/>
                <a:gd name="T33" fmla="*/ 3 h 6"/>
                <a:gd name="T34" fmla="*/ 6 w 8"/>
                <a:gd name="T35" fmla="*/ 6 h 6"/>
                <a:gd name="T36" fmla="*/ 6 w 8"/>
                <a:gd name="T37" fmla="*/ 6 h 6"/>
                <a:gd name="T38" fmla="*/ 3 w 8"/>
                <a:gd name="T39" fmla="*/ 6 h 6"/>
                <a:gd name="T40" fmla="*/ 3 w 8"/>
                <a:gd name="T41" fmla="*/ 6 h 6"/>
                <a:gd name="T42" fmla="*/ 0 w 8"/>
                <a:gd name="T43" fmla="*/ 6 h 6"/>
                <a:gd name="T44" fmla="*/ 0 w 8"/>
                <a:gd name="T45" fmla="*/ 6 h 6"/>
                <a:gd name="T46" fmla="*/ 0 w 8"/>
                <a:gd name="T47" fmla="*/ 6 h 6"/>
                <a:gd name="T48" fmla="*/ 0 w 8"/>
                <a:gd name="T49" fmla="*/ 6 h 6"/>
                <a:gd name="T50" fmla="*/ 0 w 8"/>
                <a:gd name="T51" fmla="*/ 6 h 6"/>
                <a:gd name="T52" fmla="*/ 0 w 8"/>
                <a:gd name="T5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6">
                  <a:moveTo>
                    <a:pt x="0" y="6"/>
                  </a:moveTo>
                  <a:lnTo>
                    <a:pt x="0" y="6"/>
                  </a:lnTo>
                  <a:lnTo>
                    <a:pt x="0" y="3"/>
                  </a:lnTo>
                  <a:lnTo>
                    <a:pt x="0" y="3"/>
                  </a:lnTo>
                  <a:lnTo>
                    <a:pt x="3" y="3"/>
                  </a:lnTo>
                  <a:lnTo>
                    <a:pt x="3" y="3"/>
                  </a:lnTo>
                  <a:lnTo>
                    <a:pt x="3" y="0"/>
                  </a:lnTo>
                  <a:lnTo>
                    <a:pt x="3" y="0"/>
                  </a:lnTo>
                  <a:lnTo>
                    <a:pt x="3" y="0"/>
                  </a:lnTo>
                  <a:lnTo>
                    <a:pt x="6" y="0"/>
                  </a:lnTo>
                  <a:lnTo>
                    <a:pt x="6" y="0"/>
                  </a:lnTo>
                  <a:lnTo>
                    <a:pt x="6" y="0"/>
                  </a:lnTo>
                  <a:lnTo>
                    <a:pt x="8" y="0"/>
                  </a:lnTo>
                  <a:lnTo>
                    <a:pt x="8" y="0"/>
                  </a:lnTo>
                  <a:lnTo>
                    <a:pt x="8" y="3"/>
                  </a:lnTo>
                  <a:lnTo>
                    <a:pt x="8" y="3"/>
                  </a:lnTo>
                  <a:lnTo>
                    <a:pt x="8" y="3"/>
                  </a:lnTo>
                  <a:lnTo>
                    <a:pt x="6" y="6"/>
                  </a:lnTo>
                  <a:lnTo>
                    <a:pt x="6" y="6"/>
                  </a:lnTo>
                  <a:lnTo>
                    <a:pt x="3" y="6"/>
                  </a:lnTo>
                  <a:lnTo>
                    <a:pt x="3" y="6"/>
                  </a:lnTo>
                  <a:lnTo>
                    <a:pt x="0" y="6"/>
                  </a:lnTo>
                  <a:lnTo>
                    <a:pt x="0" y="6"/>
                  </a:lnTo>
                  <a:lnTo>
                    <a:pt x="0" y="6"/>
                  </a:lnTo>
                  <a:lnTo>
                    <a:pt x="0" y="6"/>
                  </a:lnTo>
                  <a:lnTo>
                    <a:pt x="0" y="6"/>
                  </a:lnTo>
                  <a:lnTo>
                    <a:pt x="0" y="6"/>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3" name="Freeform 136"/>
            <p:cNvSpPr>
              <a:spLocks/>
            </p:cNvSpPr>
            <p:nvPr/>
          </p:nvSpPr>
          <p:spPr bwMode="auto">
            <a:xfrm>
              <a:off x="3841751" y="4576763"/>
              <a:ext cx="14288" cy="4762"/>
            </a:xfrm>
            <a:custGeom>
              <a:avLst/>
              <a:gdLst>
                <a:gd name="T0" fmla="*/ 0 w 9"/>
                <a:gd name="T1" fmla="*/ 0 h 3"/>
                <a:gd name="T2" fmla="*/ 0 w 9"/>
                <a:gd name="T3" fmla="*/ 0 h 3"/>
                <a:gd name="T4" fmla="*/ 3 w 9"/>
                <a:gd name="T5" fmla="*/ 0 h 3"/>
                <a:gd name="T6" fmla="*/ 3 w 9"/>
                <a:gd name="T7" fmla="*/ 0 h 3"/>
                <a:gd name="T8" fmla="*/ 6 w 9"/>
                <a:gd name="T9" fmla="*/ 0 h 3"/>
                <a:gd name="T10" fmla="*/ 6 w 9"/>
                <a:gd name="T11" fmla="*/ 0 h 3"/>
                <a:gd name="T12" fmla="*/ 9 w 9"/>
                <a:gd name="T13" fmla="*/ 0 h 3"/>
                <a:gd name="T14" fmla="*/ 9 w 9"/>
                <a:gd name="T15" fmla="*/ 0 h 3"/>
                <a:gd name="T16" fmla="*/ 9 w 9"/>
                <a:gd name="T17" fmla="*/ 0 h 3"/>
                <a:gd name="T18" fmla="*/ 6 w 9"/>
                <a:gd name="T19" fmla="*/ 3 h 3"/>
                <a:gd name="T20" fmla="*/ 6 w 9"/>
                <a:gd name="T21" fmla="*/ 3 h 3"/>
                <a:gd name="T22" fmla="*/ 3 w 9"/>
                <a:gd name="T23" fmla="*/ 3 h 3"/>
                <a:gd name="T24" fmla="*/ 3 w 9"/>
                <a:gd name="T25" fmla="*/ 3 h 3"/>
                <a:gd name="T26" fmla="*/ 3 w 9"/>
                <a:gd name="T27" fmla="*/ 3 h 3"/>
                <a:gd name="T28" fmla="*/ 0 w 9"/>
                <a:gd name="T29" fmla="*/ 0 h 3"/>
                <a:gd name="T30" fmla="*/ 0 w 9"/>
                <a:gd name="T3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3">
                  <a:moveTo>
                    <a:pt x="0" y="0"/>
                  </a:moveTo>
                  <a:lnTo>
                    <a:pt x="0" y="0"/>
                  </a:lnTo>
                  <a:lnTo>
                    <a:pt x="3" y="0"/>
                  </a:lnTo>
                  <a:lnTo>
                    <a:pt x="3" y="0"/>
                  </a:lnTo>
                  <a:lnTo>
                    <a:pt x="6" y="0"/>
                  </a:lnTo>
                  <a:lnTo>
                    <a:pt x="6" y="0"/>
                  </a:lnTo>
                  <a:lnTo>
                    <a:pt x="9" y="0"/>
                  </a:lnTo>
                  <a:lnTo>
                    <a:pt x="9" y="0"/>
                  </a:lnTo>
                  <a:lnTo>
                    <a:pt x="9" y="0"/>
                  </a:lnTo>
                  <a:lnTo>
                    <a:pt x="6" y="3"/>
                  </a:lnTo>
                  <a:lnTo>
                    <a:pt x="6" y="3"/>
                  </a:lnTo>
                  <a:lnTo>
                    <a:pt x="3" y="3"/>
                  </a:lnTo>
                  <a:lnTo>
                    <a:pt x="3" y="3"/>
                  </a:lnTo>
                  <a:lnTo>
                    <a:pt x="3" y="3"/>
                  </a:lnTo>
                  <a:lnTo>
                    <a:pt x="0" y="0"/>
                  </a:lnTo>
                  <a:lnTo>
                    <a:pt x="0" y="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4" name="Freeform 137"/>
            <p:cNvSpPr>
              <a:spLocks/>
            </p:cNvSpPr>
            <p:nvPr/>
          </p:nvSpPr>
          <p:spPr bwMode="auto">
            <a:xfrm>
              <a:off x="3778251" y="4483100"/>
              <a:ext cx="34925" cy="55562"/>
            </a:xfrm>
            <a:custGeom>
              <a:avLst/>
              <a:gdLst>
                <a:gd name="T0" fmla="*/ 0 w 22"/>
                <a:gd name="T1" fmla="*/ 35 h 35"/>
                <a:gd name="T2" fmla="*/ 0 w 22"/>
                <a:gd name="T3" fmla="*/ 35 h 35"/>
                <a:gd name="T4" fmla="*/ 3 w 22"/>
                <a:gd name="T5" fmla="*/ 32 h 35"/>
                <a:gd name="T6" fmla="*/ 3 w 22"/>
                <a:gd name="T7" fmla="*/ 32 h 35"/>
                <a:gd name="T8" fmla="*/ 3 w 22"/>
                <a:gd name="T9" fmla="*/ 29 h 35"/>
                <a:gd name="T10" fmla="*/ 3 w 22"/>
                <a:gd name="T11" fmla="*/ 29 h 35"/>
                <a:gd name="T12" fmla="*/ 5 w 22"/>
                <a:gd name="T13" fmla="*/ 24 h 35"/>
                <a:gd name="T14" fmla="*/ 5 w 22"/>
                <a:gd name="T15" fmla="*/ 24 h 35"/>
                <a:gd name="T16" fmla="*/ 5 w 22"/>
                <a:gd name="T17" fmla="*/ 24 h 35"/>
                <a:gd name="T18" fmla="*/ 5 w 22"/>
                <a:gd name="T19" fmla="*/ 24 h 35"/>
                <a:gd name="T20" fmla="*/ 8 w 22"/>
                <a:gd name="T21" fmla="*/ 18 h 35"/>
                <a:gd name="T22" fmla="*/ 8 w 22"/>
                <a:gd name="T23" fmla="*/ 18 h 35"/>
                <a:gd name="T24" fmla="*/ 11 w 22"/>
                <a:gd name="T25" fmla="*/ 16 h 35"/>
                <a:gd name="T26" fmla="*/ 11 w 22"/>
                <a:gd name="T27" fmla="*/ 16 h 35"/>
                <a:gd name="T28" fmla="*/ 14 w 22"/>
                <a:gd name="T29" fmla="*/ 13 h 35"/>
                <a:gd name="T30" fmla="*/ 14 w 22"/>
                <a:gd name="T31" fmla="*/ 13 h 35"/>
                <a:gd name="T32" fmla="*/ 14 w 22"/>
                <a:gd name="T33" fmla="*/ 10 h 35"/>
                <a:gd name="T34" fmla="*/ 14 w 22"/>
                <a:gd name="T35" fmla="*/ 10 h 35"/>
                <a:gd name="T36" fmla="*/ 16 w 22"/>
                <a:gd name="T37" fmla="*/ 8 h 35"/>
                <a:gd name="T38" fmla="*/ 16 w 22"/>
                <a:gd name="T39" fmla="*/ 8 h 35"/>
                <a:gd name="T40" fmla="*/ 16 w 22"/>
                <a:gd name="T41" fmla="*/ 5 h 35"/>
                <a:gd name="T42" fmla="*/ 16 w 22"/>
                <a:gd name="T43" fmla="*/ 5 h 35"/>
                <a:gd name="T44" fmla="*/ 16 w 22"/>
                <a:gd name="T45" fmla="*/ 5 h 35"/>
                <a:gd name="T46" fmla="*/ 16 w 22"/>
                <a:gd name="T47" fmla="*/ 5 h 35"/>
                <a:gd name="T48" fmla="*/ 16 w 22"/>
                <a:gd name="T49" fmla="*/ 0 h 35"/>
                <a:gd name="T50" fmla="*/ 16 w 22"/>
                <a:gd name="T51" fmla="*/ 0 h 35"/>
                <a:gd name="T52" fmla="*/ 19 w 22"/>
                <a:gd name="T53" fmla="*/ 2 h 35"/>
                <a:gd name="T54" fmla="*/ 19 w 22"/>
                <a:gd name="T55" fmla="*/ 2 h 35"/>
                <a:gd name="T56" fmla="*/ 19 w 22"/>
                <a:gd name="T57" fmla="*/ 5 h 35"/>
                <a:gd name="T58" fmla="*/ 19 w 22"/>
                <a:gd name="T59" fmla="*/ 5 h 35"/>
                <a:gd name="T60" fmla="*/ 19 w 22"/>
                <a:gd name="T61" fmla="*/ 8 h 35"/>
                <a:gd name="T62" fmla="*/ 19 w 22"/>
                <a:gd name="T63" fmla="*/ 8 h 35"/>
                <a:gd name="T64" fmla="*/ 19 w 22"/>
                <a:gd name="T65" fmla="*/ 8 h 35"/>
                <a:gd name="T66" fmla="*/ 19 w 22"/>
                <a:gd name="T67" fmla="*/ 8 h 35"/>
                <a:gd name="T68" fmla="*/ 22 w 22"/>
                <a:gd name="T69" fmla="*/ 8 h 35"/>
                <a:gd name="T70" fmla="*/ 22 w 22"/>
                <a:gd name="T71" fmla="*/ 10 h 35"/>
                <a:gd name="T72" fmla="*/ 22 w 22"/>
                <a:gd name="T73" fmla="*/ 10 h 35"/>
                <a:gd name="T74" fmla="*/ 19 w 22"/>
                <a:gd name="T75" fmla="*/ 10 h 35"/>
                <a:gd name="T76" fmla="*/ 19 w 22"/>
                <a:gd name="T77" fmla="*/ 10 h 35"/>
                <a:gd name="T78" fmla="*/ 19 w 22"/>
                <a:gd name="T79" fmla="*/ 13 h 35"/>
                <a:gd name="T80" fmla="*/ 19 w 22"/>
                <a:gd name="T81" fmla="*/ 13 h 35"/>
                <a:gd name="T82" fmla="*/ 19 w 22"/>
                <a:gd name="T83" fmla="*/ 13 h 35"/>
                <a:gd name="T84" fmla="*/ 14 w 22"/>
                <a:gd name="T85" fmla="*/ 18 h 35"/>
                <a:gd name="T86" fmla="*/ 14 w 22"/>
                <a:gd name="T87" fmla="*/ 18 h 35"/>
                <a:gd name="T88" fmla="*/ 14 w 22"/>
                <a:gd name="T89" fmla="*/ 21 h 35"/>
                <a:gd name="T90" fmla="*/ 14 w 22"/>
                <a:gd name="T91" fmla="*/ 21 h 35"/>
                <a:gd name="T92" fmla="*/ 14 w 22"/>
                <a:gd name="T93" fmla="*/ 24 h 35"/>
                <a:gd name="T94" fmla="*/ 14 w 22"/>
                <a:gd name="T95" fmla="*/ 24 h 35"/>
                <a:gd name="T96" fmla="*/ 11 w 22"/>
                <a:gd name="T97" fmla="*/ 24 h 35"/>
                <a:gd name="T98" fmla="*/ 11 w 22"/>
                <a:gd name="T99" fmla="*/ 27 h 35"/>
                <a:gd name="T100" fmla="*/ 11 w 22"/>
                <a:gd name="T101" fmla="*/ 27 h 35"/>
                <a:gd name="T102" fmla="*/ 8 w 22"/>
                <a:gd name="T103" fmla="*/ 27 h 35"/>
                <a:gd name="T104" fmla="*/ 8 w 22"/>
                <a:gd name="T105" fmla="*/ 27 h 35"/>
                <a:gd name="T106" fmla="*/ 8 w 22"/>
                <a:gd name="T107" fmla="*/ 27 h 35"/>
                <a:gd name="T108" fmla="*/ 8 w 22"/>
                <a:gd name="T109" fmla="*/ 29 h 35"/>
                <a:gd name="T110" fmla="*/ 8 w 22"/>
                <a:gd name="T111" fmla="*/ 29 h 35"/>
                <a:gd name="T112" fmla="*/ 5 w 22"/>
                <a:gd name="T113" fmla="*/ 32 h 35"/>
                <a:gd name="T114" fmla="*/ 3 w 22"/>
                <a:gd name="T115" fmla="*/ 35 h 35"/>
                <a:gd name="T116" fmla="*/ 3 w 22"/>
                <a:gd name="T117" fmla="*/ 35 h 35"/>
                <a:gd name="T118" fmla="*/ 0 w 22"/>
                <a:gd name="T119" fmla="*/ 35 h 35"/>
                <a:gd name="T120" fmla="*/ 0 w 22"/>
                <a:gd name="T1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 h="35">
                  <a:moveTo>
                    <a:pt x="0" y="35"/>
                  </a:moveTo>
                  <a:lnTo>
                    <a:pt x="0" y="35"/>
                  </a:lnTo>
                  <a:lnTo>
                    <a:pt x="3" y="32"/>
                  </a:lnTo>
                  <a:lnTo>
                    <a:pt x="3" y="32"/>
                  </a:lnTo>
                  <a:lnTo>
                    <a:pt x="3" y="29"/>
                  </a:lnTo>
                  <a:lnTo>
                    <a:pt x="3" y="29"/>
                  </a:lnTo>
                  <a:lnTo>
                    <a:pt x="5" y="24"/>
                  </a:lnTo>
                  <a:lnTo>
                    <a:pt x="5" y="24"/>
                  </a:lnTo>
                  <a:lnTo>
                    <a:pt x="5" y="24"/>
                  </a:lnTo>
                  <a:lnTo>
                    <a:pt x="5" y="24"/>
                  </a:lnTo>
                  <a:lnTo>
                    <a:pt x="8" y="18"/>
                  </a:lnTo>
                  <a:lnTo>
                    <a:pt x="8" y="18"/>
                  </a:lnTo>
                  <a:lnTo>
                    <a:pt x="11" y="16"/>
                  </a:lnTo>
                  <a:lnTo>
                    <a:pt x="11" y="16"/>
                  </a:lnTo>
                  <a:lnTo>
                    <a:pt x="14" y="13"/>
                  </a:lnTo>
                  <a:lnTo>
                    <a:pt x="14" y="13"/>
                  </a:lnTo>
                  <a:lnTo>
                    <a:pt x="14" y="10"/>
                  </a:lnTo>
                  <a:lnTo>
                    <a:pt x="14" y="10"/>
                  </a:lnTo>
                  <a:lnTo>
                    <a:pt x="16" y="8"/>
                  </a:lnTo>
                  <a:lnTo>
                    <a:pt x="16" y="8"/>
                  </a:lnTo>
                  <a:lnTo>
                    <a:pt x="16" y="5"/>
                  </a:lnTo>
                  <a:lnTo>
                    <a:pt x="16" y="5"/>
                  </a:lnTo>
                  <a:lnTo>
                    <a:pt x="16" y="5"/>
                  </a:lnTo>
                  <a:lnTo>
                    <a:pt x="16" y="5"/>
                  </a:lnTo>
                  <a:lnTo>
                    <a:pt x="16" y="0"/>
                  </a:lnTo>
                  <a:lnTo>
                    <a:pt x="16" y="0"/>
                  </a:lnTo>
                  <a:lnTo>
                    <a:pt x="19" y="2"/>
                  </a:lnTo>
                  <a:lnTo>
                    <a:pt x="19" y="2"/>
                  </a:lnTo>
                  <a:lnTo>
                    <a:pt x="19" y="5"/>
                  </a:lnTo>
                  <a:lnTo>
                    <a:pt x="19" y="5"/>
                  </a:lnTo>
                  <a:lnTo>
                    <a:pt x="19" y="8"/>
                  </a:lnTo>
                  <a:lnTo>
                    <a:pt x="19" y="8"/>
                  </a:lnTo>
                  <a:lnTo>
                    <a:pt x="19" y="8"/>
                  </a:lnTo>
                  <a:lnTo>
                    <a:pt x="19" y="8"/>
                  </a:lnTo>
                  <a:lnTo>
                    <a:pt x="22" y="8"/>
                  </a:lnTo>
                  <a:lnTo>
                    <a:pt x="22" y="10"/>
                  </a:lnTo>
                  <a:lnTo>
                    <a:pt x="22" y="10"/>
                  </a:lnTo>
                  <a:lnTo>
                    <a:pt x="19" y="10"/>
                  </a:lnTo>
                  <a:lnTo>
                    <a:pt x="19" y="10"/>
                  </a:lnTo>
                  <a:lnTo>
                    <a:pt x="19" y="13"/>
                  </a:lnTo>
                  <a:lnTo>
                    <a:pt x="19" y="13"/>
                  </a:lnTo>
                  <a:lnTo>
                    <a:pt x="19" y="13"/>
                  </a:lnTo>
                  <a:lnTo>
                    <a:pt x="14" y="18"/>
                  </a:lnTo>
                  <a:lnTo>
                    <a:pt x="14" y="18"/>
                  </a:lnTo>
                  <a:lnTo>
                    <a:pt x="14" y="21"/>
                  </a:lnTo>
                  <a:lnTo>
                    <a:pt x="14" y="21"/>
                  </a:lnTo>
                  <a:lnTo>
                    <a:pt x="14" y="24"/>
                  </a:lnTo>
                  <a:lnTo>
                    <a:pt x="14" y="24"/>
                  </a:lnTo>
                  <a:lnTo>
                    <a:pt x="11" y="24"/>
                  </a:lnTo>
                  <a:lnTo>
                    <a:pt x="11" y="27"/>
                  </a:lnTo>
                  <a:lnTo>
                    <a:pt x="11" y="27"/>
                  </a:lnTo>
                  <a:lnTo>
                    <a:pt x="8" y="27"/>
                  </a:lnTo>
                  <a:lnTo>
                    <a:pt x="8" y="27"/>
                  </a:lnTo>
                  <a:lnTo>
                    <a:pt x="8" y="27"/>
                  </a:lnTo>
                  <a:lnTo>
                    <a:pt x="8" y="29"/>
                  </a:lnTo>
                  <a:lnTo>
                    <a:pt x="8" y="29"/>
                  </a:lnTo>
                  <a:lnTo>
                    <a:pt x="5" y="32"/>
                  </a:lnTo>
                  <a:lnTo>
                    <a:pt x="3" y="35"/>
                  </a:lnTo>
                  <a:lnTo>
                    <a:pt x="3" y="35"/>
                  </a:lnTo>
                  <a:lnTo>
                    <a:pt x="0" y="35"/>
                  </a:lnTo>
                  <a:lnTo>
                    <a:pt x="0" y="35"/>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5" name="Freeform 138"/>
            <p:cNvSpPr>
              <a:spLocks/>
            </p:cNvSpPr>
            <p:nvPr/>
          </p:nvSpPr>
          <p:spPr bwMode="auto">
            <a:xfrm>
              <a:off x="3863976" y="4867275"/>
              <a:ext cx="60325" cy="34925"/>
            </a:xfrm>
            <a:custGeom>
              <a:avLst/>
              <a:gdLst>
                <a:gd name="T0" fmla="*/ 3 w 38"/>
                <a:gd name="T1" fmla="*/ 22 h 22"/>
                <a:gd name="T2" fmla="*/ 3 w 38"/>
                <a:gd name="T3" fmla="*/ 22 h 22"/>
                <a:gd name="T4" fmla="*/ 3 w 38"/>
                <a:gd name="T5" fmla="*/ 19 h 22"/>
                <a:gd name="T6" fmla="*/ 3 w 38"/>
                <a:gd name="T7" fmla="*/ 19 h 22"/>
                <a:gd name="T8" fmla="*/ 3 w 38"/>
                <a:gd name="T9" fmla="*/ 16 h 22"/>
                <a:gd name="T10" fmla="*/ 3 w 38"/>
                <a:gd name="T11" fmla="*/ 16 h 22"/>
                <a:gd name="T12" fmla="*/ 5 w 38"/>
                <a:gd name="T13" fmla="*/ 14 h 22"/>
                <a:gd name="T14" fmla="*/ 5 w 38"/>
                <a:gd name="T15" fmla="*/ 14 h 22"/>
                <a:gd name="T16" fmla="*/ 8 w 38"/>
                <a:gd name="T17" fmla="*/ 11 h 22"/>
                <a:gd name="T18" fmla="*/ 8 w 38"/>
                <a:gd name="T19" fmla="*/ 11 h 22"/>
                <a:gd name="T20" fmla="*/ 11 w 38"/>
                <a:gd name="T21" fmla="*/ 11 h 22"/>
                <a:gd name="T22" fmla="*/ 11 w 38"/>
                <a:gd name="T23" fmla="*/ 11 h 22"/>
                <a:gd name="T24" fmla="*/ 13 w 38"/>
                <a:gd name="T25" fmla="*/ 8 h 22"/>
                <a:gd name="T26" fmla="*/ 13 w 38"/>
                <a:gd name="T27" fmla="*/ 8 h 22"/>
                <a:gd name="T28" fmla="*/ 16 w 38"/>
                <a:gd name="T29" fmla="*/ 6 h 22"/>
                <a:gd name="T30" fmla="*/ 16 w 38"/>
                <a:gd name="T31" fmla="*/ 6 h 22"/>
                <a:gd name="T32" fmla="*/ 22 w 38"/>
                <a:gd name="T33" fmla="*/ 3 h 22"/>
                <a:gd name="T34" fmla="*/ 22 w 38"/>
                <a:gd name="T35" fmla="*/ 3 h 22"/>
                <a:gd name="T36" fmla="*/ 27 w 38"/>
                <a:gd name="T37" fmla="*/ 3 h 22"/>
                <a:gd name="T38" fmla="*/ 27 w 38"/>
                <a:gd name="T39" fmla="*/ 3 h 22"/>
                <a:gd name="T40" fmla="*/ 32 w 38"/>
                <a:gd name="T41" fmla="*/ 0 h 22"/>
                <a:gd name="T42" fmla="*/ 32 w 38"/>
                <a:gd name="T43" fmla="*/ 0 h 22"/>
                <a:gd name="T44" fmla="*/ 35 w 38"/>
                <a:gd name="T45" fmla="*/ 0 h 22"/>
                <a:gd name="T46" fmla="*/ 35 w 38"/>
                <a:gd name="T47" fmla="*/ 0 h 22"/>
                <a:gd name="T48" fmla="*/ 35 w 38"/>
                <a:gd name="T49" fmla="*/ 0 h 22"/>
                <a:gd name="T50" fmla="*/ 35 w 38"/>
                <a:gd name="T51" fmla="*/ 0 h 22"/>
                <a:gd name="T52" fmla="*/ 38 w 38"/>
                <a:gd name="T53" fmla="*/ 0 h 22"/>
                <a:gd name="T54" fmla="*/ 35 w 38"/>
                <a:gd name="T55" fmla="*/ 3 h 22"/>
                <a:gd name="T56" fmla="*/ 35 w 38"/>
                <a:gd name="T57" fmla="*/ 3 h 22"/>
                <a:gd name="T58" fmla="*/ 35 w 38"/>
                <a:gd name="T59" fmla="*/ 3 h 22"/>
                <a:gd name="T60" fmla="*/ 35 w 38"/>
                <a:gd name="T61" fmla="*/ 3 h 22"/>
                <a:gd name="T62" fmla="*/ 30 w 38"/>
                <a:gd name="T63" fmla="*/ 6 h 22"/>
                <a:gd name="T64" fmla="*/ 30 w 38"/>
                <a:gd name="T65" fmla="*/ 6 h 22"/>
                <a:gd name="T66" fmla="*/ 27 w 38"/>
                <a:gd name="T67" fmla="*/ 8 h 22"/>
                <a:gd name="T68" fmla="*/ 27 w 38"/>
                <a:gd name="T69" fmla="*/ 8 h 22"/>
                <a:gd name="T70" fmla="*/ 24 w 38"/>
                <a:gd name="T71" fmla="*/ 8 h 22"/>
                <a:gd name="T72" fmla="*/ 24 w 38"/>
                <a:gd name="T73" fmla="*/ 8 h 22"/>
                <a:gd name="T74" fmla="*/ 24 w 38"/>
                <a:gd name="T75" fmla="*/ 8 h 22"/>
                <a:gd name="T76" fmla="*/ 22 w 38"/>
                <a:gd name="T77" fmla="*/ 11 h 22"/>
                <a:gd name="T78" fmla="*/ 22 w 38"/>
                <a:gd name="T79" fmla="*/ 11 h 22"/>
                <a:gd name="T80" fmla="*/ 19 w 38"/>
                <a:gd name="T81" fmla="*/ 11 h 22"/>
                <a:gd name="T82" fmla="*/ 19 w 38"/>
                <a:gd name="T83" fmla="*/ 14 h 22"/>
                <a:gd name="T84" fmla="*/ 19 w 38"/>
                <a:gd name="T85" fmla="*/ 14 h 22"/>
                <a:gd name="T86" fmla="*/ 16 w 38"/>
                <a:gd name="T87" fmla="*/ 16 h 22"/>
                <a:gd name="T88" fmla="*/ 16 w 38"/>
                <a:gd name="T89" fmla="*/ 16 h 22"/>
                <a:gd name="T90" fmla="*/ 16 w 38"/>
                <a:gd name="T91" fmla="*/ 16 h 22"/>
                <a:gd name="T92" fmla="*/ 13 w 38"/>
                <a:gd name="T93" fmla="*/ 19 h 22"/>
                <a:gd name="T94" fmla="*/ 13 w 38"/>
                <a:gd name="T95" fmla="*/ 19 h 22"/>
                <a:gd name="T96" fmla="*/ 13 w 38"/>
                <a:gd name="T97" fmla="*/ 19 h 22"/>
                <a:gd name="T98" fmla="*/ 11 w 38"/>
                <a:gd name="T99" fmla="*/ 22 h 22"/>
                <a:gd name="T100" fmla="*/ 11 w 38"/>
                <a:gd name="T101" fmla="*/ 22 h 22"/>
                <a:gd name="T102" fmla="*/ 11 w 38"/>
                <a:gd name="T103" fmla="*/ 22 h 22"/>
                <a:gd name="T104" fmla="*/ 8 w 38"/>
                <a:gd name="T105" fmla="*/ 22 h 22"/>
                <a:gd name="T106" fmla="*/ 8 w 38"/>
                <a:gd name="T107" fmla="*/ 22 h 22"/>
                <a:gd name="T108" fmla="*/ 3 w 38"/>
                <a:gd name="T109" fmla="*/ 22 h 22"/>
                <a:gd name="T110" fmla="*/ 3 w 38"/>
                <a:gd name="T111" fmla="*/ 22 h 22"/>
                <a:gd name="T112" fmla="*/ 0 w 38"/>
                <a:gd name="T113" fmla="*/ 22 h 22"/>
                <a:gd name="T114" fmla="*/ 3 w 38"/>
                <a:gd name="T115" fmla="*/ 22 h 22"/>
                <a:gd name="T116" fmla="*/ 3 w 38"/>
                <a:gd name="T1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22">
                  <a:moveTo>
                    <a:pt x="3" y="22"/>
                  </a:moveTo>
                  <a:lnTo>
                    <a:pt x="3" y="22"/>
                  </a:lnTo>
                  <a:lnTo>
                    <a:pt x="3" y="19"/>
                  </a:lnTo>
                  <a:lnTo>
                    <a:pt x="3" y="19"/>
                  </a:lnTo>
                  <a:lnTo>
                    <a:pt x="3" y="16"/>
                  </a:lnTo>
                  <a:lnTo>
                    <a:pt x="3" y="16"/>
                  </a:lnTo>
                  <a:lnTo>
                    <a:pt x="5" y="14"/>
                  </a:lnTo>
                  <a:lnTo>
                    <a:pt x="5" y="14"/>
                  </a:lnTo>
                  <a:lnTo>
                    <a:pt x="8" y="11"/>
                  </a:lnTo>
                  <a:lnTo>
                    <a:pt x="8" y="11"/>
                  </a:lnTo>
                  <a:lnTo>
                    <a:pt x="11" y="11"/>
                  </a:lnTo>
                  <a:lnTo>
                    <a:pt x="11" y="11"/>
                  </a:lnTo>
                  <a:lnTo>
                    <a:pt x="13" y="8"/>
                  </a:lnTo>
                  <a:lnTo>
                    <a:pt x="13" y="8"/>
                  </a:lnTo>
                  <a:lnTo>
                    <a:pt x="16" y="6"/>
                  </a:lnTo>
                  <a:lnTo>
                    <a:pt x="16" y="6"/>
                  </a:lnTo>
                  <a:lnTo>
                    <a:pt x="22" y="3"/>
                  </a:lnTo>
                  <a:lnTo>
                    <a:pt x="22" y="3"/>
                  </a:lnTo>
                  <a:lnTo>
                    <a:pt x="27" y="3"/>
                  </a:lnTo>
                  <a:lnTo>
                    <a:pt x="27" y="3"/>
                  </a:lnTo>
                  <a:lnTo>
                    <a:pt x="32" y="0"/>
                  </a:lnTo>
                  <a:lnTo>
                    <a:pt x="32" y="0"/>
                  </a:lnTo>
                  <a:lnTo>
                    <a:pt x="35" y="0"/>
                  </a:lnTo>
                  <a:lnTo>
                    <a:pt x="35" y="0"/>
                  </a:lnTo>
                  <a:lnTo>
                    <a:pt x="35" y="0"/>
                  </a:lnTo>
                  <a:lnTo>
                    <a:pt x="35" y="0"/>
                  </a:lnTo>
                  <a:lnTo>
                    <a:pt x="38" y="0"/>
                  </a:lnTo>
                  <a:lnTo>
                    <a:pt x="35" y="3"/>
                  </a:lnTo>
                  <a:lnTo>
                    <a:pt x="35" y="3"/>
                  </a:lnTo>
                  <a:lnTo>
                    <a:pt x="35" y="3"/>
                  </a:lnTo>
                  <a:lnTo>
                    <a:pt x="35" y="3"/>
                  </a:lnTo>
                  <a:lnTo>
                    <a:pt x="30" y="6"/>
                  </a:lnTo>
                  <a:lnTo>
                    <a:pt x="30" y="6"/>
                  </a:lnTo>
                  <a:lnTo>
                    <a:pt x="27" y="8"/>
                  </a:lnTo>
                  <a:lnTo>
                    <a:pt x="27" y="8"/>
                  </a:lnTo>
                  <a:lnTo>
                    <a:pt x="24" y="8"/>
                  </a:lnTo>
                  <a:lnTo>
                    <a:pt x="24" y="8"/>
                  </a:lnTo>
                  <a:lnTo>
                    <a:pt x="24" y="8"/>
                  </a:lnTo>
                  <a:lnTo>
                    <a:pt x="22" y="11"/>
                  </a:lnTo>
                  <a:lnTo>
                    <a:pt x="22" y="11"/>
                  </a:lnTo>
                  <a:lnTo>
                    <a:pt x="19" y="11"/>
                  </a:lnTo>
                  <a:lnTo>
                    <a:pt x="19" y="14"/>
                  </a:lnTo>
                  <a:lnTo>
                    <a:pt x="19" y="14"/>
                  </a:lnTo>
                  <a:lnTo>
                    <a:pt x="16" y="16"/>
                  </a:lnTo>
                  <a:lnTo>
                    <a:pt x="16" y="16"/>
                  </a:lnTo>
                  <a:lnTo>
                    <a:pt x="16" y="16"/>
                  </a:lnTo>
                  <a:lnTo>
                    <a:pt x="13" y="19"/>
                  </a:lnTo>
                  <a:lnTo>
                    <a:pt x="13" y="19"/>
                  </a:lnTo>
                  <a:lnTo>
                    <a:pt x="13" y="19"/>
                  </a:lnTo>
                  <a:lnTo>
                    <a:pt x="11" y="22"/>
                  </a:lnTo>
                  <a:lnTo>
                    <a:pt x="11" y="22"/>
                  </a:lnTo>
                  <a:lnTo>
                    <a:pt x="11" y="22"/>
                  </a:lnTo>
                  <a:lnTo>
                    <a:pt x="8" y="22"/>
                  </a:lnTo>
                  <a:lnTo>
                    <a:pt x="8" y="22"/>
                  </a:lnTo>
                  <a:lnTo>
                    <a:pt x="3" y="22"/>
                  </a:lnTo>
                  <a:lnTo>
                    <a:pt x="3" y="22"/>
                  </a:lnTo>
                  <a:lnTo>
                    <a:pt x="0" y="22"/>
                  </a:lnTo>
                  <a:lnTo>
                    <a:pt x="3" y="22"/>
                  </a:lnTo>
                  <a:lnTo>
                    <a:pt x="3" y="22"/>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6" name="Freeform 139"/>
            <p:cNvSpPr>
              <a:spLocks/>
            </p:cNvSpPr>
            <p:nvPr/>
          </p:nvSpPr>
          <p:spPr bwMode="auto">
            <a:xfrm>
              <a:off x="3902076" y="4854575"/>
              <a:ext cx="17463" cy="9525"/>
            </a:xfrm>
            <a:custGeom>
              <a:avLst/>
              <a:gdLst>
                <a:gd name="T0" fmla="*/ 0 w 11"/>
                <a:gd name="T1" fmla="*/ 3 h 6"/>
                <a:gd name="T2" fmla="*/ 0 w 11"/>
                <a:gd name="T3" fmla="*/ 3 h 6"/>
                <a:gd name="T4" fmla="*/ 0 w 11"/>
                <a:gd name="T5" fmla="*/ 3 h 6"/>
                <a:gd name="T6" fmla="*/ 0 w 11"/>
                <a:gd name="T7" fmla="*/ 3 h 6"/>
                <a:gd name="T8" fmla="*/ 3 w 11"/>
                <a:gd name="T9" fmla="*/ 0 h 6"/>
                <a:gd name="T10" fmla="*/ 3 w 11"/>
                <a:gd name="T11" fmla="*/ 0 h 6"/>
                <a:gd name="T12" fmla="*/ 6 w 11"/>
                <a:gd name="T13" fmla="*/ 0 h 6"/>
                <a:gd name="T14" fmla="*/ 6 w 11"/>
                <a:gd name="T15" fmla="*/ 0 h 6"/>
                <a:gd name="T16" fmla="*/ 8 w 11"/>
                <a:gd name="T17" fmla="*/ 0 h 6"/>
                <a:gd name="T18" fmla="*/ 8 w 11"/>
                <a:gd name="T19" fmla="*/ 0 h 6"/>
                <a:gd name="T20" fmla="*/ 11 w 11"/>
                <a:gd name="T21" fmla="*/ 3 h 6"/>
                <a:gd name="T22" fmla="*/ 11 w 11"/>
                <a:gd name="T23" fmla="*/ 3 h 6"/>
                <a:gd name="T24" fmla="*/ 8 w 11"/>
                <a:gd name="T25" fmla="*/ 3 h 6"/>
                <a:gd name="T26" fmla="*/ 8 w 11"/>
                <a:gd name="T27" fmla="*/ 3 h 6"/>
                <a:gd name="T28" fmla="*/ 6 w 11"/>
                <a:gd name="T29" fmla="*/ 6 h 6"/>
                <a:gd name="T30" fmla="*/ 6 w 11"/>
                <a:gd name="T31" fmla="*/ 6 h 6"/>
                <a:gd name="T32" fmla="*/ 3 w 11"/>
                <a:gd name="T33" fmla="*/ 3 h 6"/>
                <a:gd name="T34" fmla="*/ 3 w 11"/>
                <a:gd name="T35" fmla="*/ 3 h 6"/>
                <a:gd name="T36" fmla="*/ 0 w 11"/>
                <a:gd name="T37" fmla="*/ 3 h 6"/>
                <a:gd name="T38" fmla="*/ 0 w 11"/>
                <a:gd name="T3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6">
                  <a:moveTo>
                    <a:pt x="0" y="3"/>
                  </a:moveTo>
                  <a:lnTo>
                    <a:pt x="0" y="3"/>
                  </a:lnTo>
                  <a:lnTo>
                    <a:pt x="0" y="3"/>
                  </a:lnTo>
                  <a:lnTo>
                    <a:pt x="0" y="3"/>
                  </a:lnTo>
                  <a:lnTo>
                    <a:pt x="3" y="0"/>
                  </a:lnTo>
                  <a:lnTo>
                    <a:pt x="3" y="0"/>
                  </a:lnTo>
                  <a:lnTo>
                    <a:pt x="6" y="0"/>
                  </a:lnTo>
                  <a:lnTo>
                    <a:pt x="6" y="0"/>
                  </a:lnTo>
                  <a:lnTo>
                    <a:pt x="8" y="0"/>
                  </a:lnTo>
                  <a:lnTo>
                    <a:pt x="8" y="0"/>
                  </a:lnTo>
                  <a:lnTo>
                    <a:pt x="11" y="3"/>
                  </a:lnTo>
                  <a:lnTo>
                    <a:pt x="11" y="3"/>
                  </a:lnTo>
                  <a:lnTo>
                    <a:pt x="8" y="3"/>
                  </a:lnTo>
                  <a:lnTo>
                    <a:pt x="8" y="3"/>
                  </a:lnTo>
                  <a:lnTo>
                    <a:pt x="6" y="6"/>
                  </a:lnTo>
                  <a:lnTo>
                    <a:pt x="6" y="6"/>
                  </a:lnTo>
                  <a:lnTo>
                    <a:pt x="3" y="3"/>
                  </a:lnTo>
                  <a:lnTo>
                    <a:pt x="3" y="3"/>
                  </a:lnTo>
                  <a:lnTo>
                    <a:pt x="0" y="3"/>
                  </a:lnTo>
                  <a:lnTo>
                    <a:pt x="0" y="3"/>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7" name="Freeform 140"/>
            <p:cNvSpPr>
              <a:spLocks/>
            </p:cNvSpPr>
            <p:nvPr/>
          </p:nvSpPr>
          <p:spPr bwMode="auto">
            <a:xfrm>
              <a:off x="3813176" y="4859337"/>
              <a:ext cx="50800" cy="20637"/>
            </a:xfrm>
            <a:custGeom>
              <a:avLst/>
              <a:gdLst>
                <a:gd name="T0" fmla="*/ 0 w 32"/>
                <a:gd name="T1" fmla="*/ 8 h 13"/>
                <a:gd name="T2" fmla="*/ 0 w 32"/>
                <a:gd name="T3" fmla="*/ 5 h 13"/>
                <a:gd name="T4" fmla="*/ 2 w 32"/>
                <a:gd name="T5" fmla="*/ 5 h 13"/>
                <a:gd name="T6" fmla="*/ 2 w 32"/>
                <a:gd name="T7" fmla="*/ 3 h 13"/>
                <a:gd name="T8" fmla="*/ 5 w 32"/>
                <a:gd name="T9" fmla="*/ 5 h 13"/>
                <a:gd name="T10" fmla="*/ 8 w 32"/>
                <a:gd name="T11" fmla="*/ 5 h 13"/>
                <a:gd name="T12" fmla="*/ 10 w 32"/>
                <a:gd name="T13" fmla="*/ 5 h 13"/>
                <a:gd name="T14" fmla="*/ 13 w 32"/>
                <a:gd name="T15" fmla="*/ 5 h 13"/>
                <a:gd name="T16" fmla="*/ 16 w 32"/>
                <a:gd name="T17" fmla="*/ 5 h 13"/>
                <a:gd name="T18" fmla="*/ 18 w 32"/>
                <a:gd name="T19" fmla="*/ 5 h 13"/>
                <a:gd name="T20" fmla="*/ 18 w 32"/>
                <a:gd name="T21" fmla="*/ 5 h 13"/>
                <a:gd name="T22" fmla="*/ 21 w 32"/>
                <a:gd name="T23" fmla="*/ 5 h 13"/>
                <a:gd name="T24" fmla="*/ 24 w 32"/>
                <a:gd name="T25" fmla="*/ 5 h 13"/>
                <a:gd name="T26" fmla="*/ 27 w 32"/>
                <a:gd name="T27" fmla="*/ 5 h 13"/>
                <a:gd name="T28" fmla="*/ 32 w 32"/>
                <a:gd name="T29" fmla="*/ 3 h 13"/>
                <a:gd name="T30" fmla="*/ 29 w 32"/>
                <a:gd name="T31" fmla="*/ 3 h 13"/>
                <a:gd name="T32" fmla="*/ 29 w 32"/>
                <a:gd name="T33" fmla="*/ 3 h 13"/>
                <a:gd name="T34" fmla="*/ 32 w 32"/>
                <a:gd name="T35" fmla="*/ 0 h 13"/>
                <a:gd name="T36" fmla="*/ 32 w 32"/>
                <a:gd name="T37" fmla="*/ 3 h 13"/>
                <a:gd name="T38" fmla="*/ 32 w 32"/>
                <a:gd name="T39" fmla="*/ 5 h 13"/>
                <a:gd name="T40" fmla="*/ 32 w 32"/>
                <a:gd name="T41" fmla="*/ 5 h 13"/>
                <a:gd name="T42" fmla="*/ 32 w 32"/>
                <a:gd name="T43" fmla="*/ 5 h 13"/>
                <a:gd name="T44" fmla="*/ 29 w 32"/>
                <a:gd name="T45" fmla="*/ 8 h 13"/>
                <a:gd name="T46" fmla="*/ 29 w 32"/>
                <a:gd name="T47" fmla="*/ 8 h 13"/>
                <a:gd name="T48" fmla="*/ 27 w 32"/>
                <a:gd name="T49" fmla="*/ 8 h 13"/>
                <a:gd name="T50" fmla="*/ 24 w 32"/>
                <a:gd name="T51" fmla="*/ 11 h 13"/>
                <a:gd name="T52" fmla="*/ 24 w 32"/>
                <a:gd name="T53" fmla="*/ 11 h 13"/>
                <a:gd name="T54" fmla="*/ 21 w 32"/>
                <a:gd name="T55" fmla="*/ 11 h 13"/>
                <a:gd name="T56" fmla="*/ 18 w 32"/>
                <a:gd name="T57" fmla="*/ 11 h 13"/>
                <a:gd name="T58" fmla="*/ 16 w 32"/>
                <a:gd name="T59" fmla="*/ 11 h 13"/>
                <a:gd name="T60" fmla="*/ 13 w 32"/>
                <a:gd name="T61" fmla="*/ 13 h 13"/>
                <a:gd name="T62" fmla="*/ 10 w 32"/>
                <a:gd name="T63" fmla="*/ 11 h 13"/>
                <a:gd name="T64" fmla="*/ 5 w 32"/>
                <a:gd name="T65" fmla="*/ 11 h 13"/>
                <a:gd name="T66" fmla="*/ 2 w 32"/>
                <a:gd name="T67" fmla="*/ 11 h 13"/>
                <a:gd name="T68" fmla="*/ 0 w 32"/>
                <a:gd name="T69" fmla="*/ 11 h 13"/>
                <a:gd name="T70" fmla="*/ 0 w 32"/>
                <a:gd name="T71" fmla="*/ 11 h 13"/>
                <a:gd name="T72" fmla="*/ 0 w 32"/>
                <a:gd name="T73" fmla="*/ 8 h 13"/>
                <a:gd name="T74" fmla="*/ 0 w 32"/>
                <a:gd name="T7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13">
                  <a:moveTo>
                    <a:pt x="0" y="8"/>
                  </a:moveTo>
                  <a:lnTo>
                    <a:pt x="0" y="8"/>
                  </a:lnTo>
                  <a:lnTo>
                    <a:pt x="0" y="5"/>
                  </a:lnTo>
                  <a:lnTo>
                    <a:pt x="0" y="5"/>
                  </a:lnTo>
                  <a:lnTo>
                    <a:pt x="0" y="5"/>
                  </a:lnTo>
                  <a:lnTo>
                    <a:pt x="2" y="5"/>
                  </a:lnTo>
                  <a:lnTo>
                    <a:pt x="2" y="5"/>
                  </a:lnTo>
                  <a:lnTo>
                    <a:pt x="2" y="3"/>
                  </a:lnTo>
                  <a:lnTo>
                    <a:pt x="2" y="3"/>
                  </a:lnTo>
                  <a:lnTo>
                    <a:pt x="5" y="5"/>
                  </a:lnTo>
                  <a:lnTo>
                    <a:pt x="5" y="5"/>
                  </a:lnTo>
                  <a:lnTo>
                    <a:pt x="8" y="5"/>
                  </a:lnTo>
                  <a:lnTo>
                    <a:pt x="8" y="5"/>
                  </a:lnTo>
                  <a:lnTo>
                    <a:pt x="10" y="5"/>
                  </a:lnTo>
                  <a:lnTo>
                    <a:pt x="10" y="5"/>
                  </a:lnTo>
                  <a:lnTo>
                    <a:pt x="13" y="5"/>
                  </a:lnTo>
                  <a:lnTo>
                    <a:pt x="13" y="5"/>
                  </a:lnTo>
                  <a:lnTo>
                    <a:pt x="16" y="5"/>
                  </a:lnTo>
                  <a:lnTo>
                    <a:pt x="16" y="5"/>
                  </a:lnTo>
                  <a:lnTo>
                    <a:pt x="18" y="5"/>
                  </a:lnTo>
                  <a:lnTo>
                    <a:pt x="18" y="5"/>
                  </a:lnTo>
                  <a:lnTo>
                    <a:pt x="18" y="5"/>
                  </a:lnTo>
                  <a:lnTo>
                    <a:pt x="18" y="5"/>
                  </a:lnTo>
                  <a:lnTo>
                    <a:pt x="21" y="5"/>
                  </a:lnTo>
                  <a:lnTo>
                    <a:pt x="21" y="5"/>
                  </a:lnTo>
                  <a:lnTo>
                    <a:pt x="24" y="5"/>
                  </a:lnTo>
                  <a:lnTo>
                    <a:pt x="24" y="5"/>
                  </a:lnTo>
                  <a:lnTo>
                    <a:pt x="27" y="5"/>
                  </a:lnTo>
                  <a:lnTo>
                    <a:pt x="27" y="5"/>
                  </a:lnTo>
                  <a:lnTo>
                    <a:pt x="32" y="3"/>
                  </a:lnTo>
                  <a:lnTo>
                    <a:pt x="32" y="3"/>
                  </a:lnTo>
                  <a:lnTo>
                    <a:pt x="29" y="3"/>
                  </a:lnTo>
                  <a:lnTo>
                    <a:pt x="29" y="3"/>
                  </a:lnTo>
                  <a:lnTo>
                    <a:pt x="29" y="3"/>
                  </a:lnTo>
                  <a:lnTo>
                    <a:pt x="29" y="3"/>
                  </a:lnTo>
                  <a:lnTo>
                    <a:pt x="32" y="0"/>
                  </a:lnTo>
                  <a:lnTo>
                    <a:pt x="32" y="0"/>
                  </a:lnTo>
                  <a:lnTo>
                    <a:pt x="32" y="3"/>
                  </a:lnTo>
                  <a:lnTo>
                    <a:pt x="32" y="3"/>
                  </a:lnTo>
                  <a:lnTo>
                    <a:pt x="32" y="5"/>
                  </a:lnTo>
                  <a:lnTo>
                    <a:pt x="32" y="5"/>
                  </a:lnTo>
                  <a:lnTo>
                    <a:pt x="32" y="5"/>
                  </a:lnTo>
                  <a:lnTo>
                    <a:pt x="32" y="5"/>
                  </a:lnTo>
                  <a:lnTo>
                    <a:pt x="32" y="5"/>
                  </a:lnTo>
                  <a:lnTo>
                    <a:pt x="32" y="8"/>
                  </a:lnTo>
                  <a:lnTo>
                    <a:pt x="29" y="8"/>
                  </a:lnTo>
                  <a:lnTo>
                    <a:pt x="29" y="8"/>
                  </a:lnTo>
                  <a:lnTo>
                    <a:pt x="29" y="8"/>
                  </a:lnTo>
                  <a:lnTo>
                    <a:pt x="27" y="8"/>
                  </a:lnTo>
                  <a:lnTo>
                    <a:pt x="27" y="8"/>
                  </a:lnTo>
                  <a:lnTo>
                    <a:pt x="27" y="11"/>
                  </a:lnTo>
                  <a:lnTo>
                    <a:pt x="24" y="11"/>
                  </a:lnTo>
                  <a:lnTo>
                    <a:pt x="24" y="11"/>
                  </a:lnTo>
                  <a:lnTo>
                    <a:pt x="24" y="11"/>
                  </a:lnTo>
                  <a:lnTo>
                    <a:pt x="21" y="11"/>
                  </a:lnTo>
                  <a:lnTo>
                    <a:pt x="21" y="11"/>
                  </a:lnTo>
                  <a:lnTo>
                    <a:pt x="21" y="11"/>
                  </a:lnTo>
                  <a:lnTo>
                    <a:pt x="18" y="11"/>
                  </a:lnTo>
                  <a:lnTo>
                    <a:pt x="18" y="11"/>
                  </a:lnTo>
                  <a:lnTo>
                    <a:pt x="16" y="11"/>
                  </a:lnTo>
                  <a:lnTo>
                    <a:pt x="16" y="11"/>
                  </a:lnTo>
                  <a:lnTo>
                    <a:pt x="13" y="13"/>
                  </a:lnTo>
                  <a:lnTo>
                    <a:pt x="13" y="13"/>
                  </a:lnTo>
                  <a:lnTo>
                    <a:pt x="10" y="11"/>
                  </a:lnTo>
                  <a:lnTo>
                    <a:pt x="10" y="11"/>
                  </a:lnTo>
                  <a:lnTo>
                    <a:pt x="5" y="11"/>
                  </a:lnTo>
                  <a:lnTo>
                    <a:pt x="5" y="11"/>
                  </a:lnTo>
                  <a:lnTo>
                    <a:pt x="2" y="11"/>
                  </a:lnTo>
                  <a:lnTo>
                    <a:pt x="2" y="11"/>
                  </a:lnTo>
                  <a:lnTo>
                    <a:pt x="0" y="11"/>
                  </a:lnTo>
                  <a:lnTo>
                    <a:pt x="0" y="11"/>
                  </a:lnTo>
                  <a:lnTo>
                    <a:pt x="0" y="11"/>
                  </a:lnTo>
                  <a:lnTo>
                    <a:pt x="0" y="8"/>
                  </a:lnTo>
                  <a:lnTo>
                    <a:pt x="0" y="8"/>
                  </a:lnTo>
                  <a:lnTo>
                    <a:pt x="0" y="8"/>
                  </a:lnTo>
                  <a:lnTo>
                    <a:pt x="0" y="8"/>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8" name="Freeform 141"/>
            <p:cNvSpPr>
              <a:spLocks/>
            </p:cNvSpPr>
            <p:nvPr/>
          </p:nvSpPr>
          <p:spPr bwMode="auto">
            <a:xfrm>
              <a:off x="3800476" y="4889500"/>
              <a:ext cx="28575" cy="17462"/>
            </a:xfrm>
            <a:custGeom>
              <a:avLst/>
              <a:gdLst>
                <a:gd name="T0" fmla="*/ 2 w 18"/>
                <a:gd name="T1" fmla="*/ 0 h 11"/>
                <a:gd name="T2" fmla="*/ 2 w 18"/>
                <a:gd name="T3" fmla="*/ 0 h 11"/>
                <a:gd name="T4" fmla="*/ 5 w 18"/>
                <a:gd name="T5" fmla="*/ 0 h 11"/>
                <a:gd name="T6" fmla="*/ 5 w 18"/>
                <a:gd name="T7" fmla="*/ 0 h 11"/>
                <a:gd name="T8" fmla="*/ 8 w 18"/>
                <a:gd name="T9" fmla="*/ 0 h 11"/>
                <a:gd name="T10" fmla="*/ 8 w 18"/>
                <a:gd name="T11" fmla="*/ 0 h 11"/>
                <a:gd name="T12" fmla="*/ 10 w 18"/>
                <a:gd name="T13" fmla="*/ 0 h 11"/>
                <a:gd name="T14" fmla="*/ 13 w 18"/>
                <a:gd name="T15" fmla="*/ 0 h 11"/>
                <a:gd name="T16" fmla="*/ 13 w 18"/>
                <a:gd name="T17" fmla="*/ 0 h 11"/>
                <a:gd name="T18" fmla="*/ 13 w 18"/>
                <a:gd name="T19" fmla="*/ 0 h 11"/>
                <a:gd name="T20" fmla="*/ 16 w 18"/>
                <a:gd name="T21" fmla="*/ 0 h 11"/>
                <a:gd name="T22" fmla="*/ 16 w 18"/>
                <a:gd name="T23" fmla="*/ 0 h 11"/>
                <a:gd name="T24" fmla="*/ 16 w 18"/>
                <a:gd name="T25" fmla="*/ 5 h 11"/>
                <a:gd name="T26" fmla="*/ 16 w 18"/>
                <a:gd name="T27" fmla="*/ 5 h 11"/>
                <a:gd name="T28" fmla="*/ 18 w 18"/>
                <a:gd name="T29" fmla="*/ 5 h 11"/>
                <a:gd name="T30" fmla="*/ 18 w 18"/>
                <a:gd name="T31" fmla="*/ 5 h 11"/>
                <a:gd name="T32" fmla="*/ 16 w 18"/>
                <a:gd name="T33" fmla="*/ 8 h 11"/>
                <a:gd name="T34" fmla="*/ 16 w 18"/>
                <a:gd name="T35" fmla="*/ 8 h 11"/>
                <a:gd name="T36" fmla="*/ 13 w 18"/>
                <a:gd name="T37" fmla="*/ 11 h 11"/>
                <a:gd name="T38" fmla="*/ 13 w 18"/>
                <a:gd name="T39" fmla="*/ 11 h 11"/>
                <a:gd name="T40" fmla="*/ 10 w 18"/>
                <a:gd name="T41" fmla="*/ 8 h 11"/>
                <a:gd name="T42" fmla="*/ 10 w 18"/>
                <a:gd name="T43" fmla="*/ 8 h 11"/>
                <a:gd name="T44" fmla="*/ 10 w 18"/>
                <a:gd name="T45" fmla="*/ 5 h 11"/>
                <a:gd name="T46" fmla="*/ 10 w 18"/>
                <a:gd name="T47" fmla="*/ 5 h 11"/>
                <a:gd name="T48" fmla="*/ 5 w 18"/>
                <a:gd name="T49" fmla="*/ 5 h 11"/>
                <a:gd name="T50" fmla="*/ 5 w 18"/>
                <a:gd name="T51" fmla="*/ 5 h 11"/>
                <a:gd name="T52" fmla="*/ 2 w 18"/>
                <a:gd name="T53" fmla="*/ 5 h 11"/>
                <a:gd name="T54" fmla="*/ 2 w 18"/>
                <a:gd name="T55" fmla="*/ 5 h 11"/>
                <a:gd name="T56" fmla="*/ 0 w 18"/>
                <a:gd name="T57" fmla="*/ 2 h 11"/>
                <a:gd name="T58" fmla="*/ 2 w 18"/>
                <a:gd name="T59" fmla="*/ 0 h 11"/>
                <a:gd name="T60" fmla="*/ 2 w 18"/>
                <a:gd name="T6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11">
                  <a:moveTo>
                    <a:pt x="2" y="0"/>
                  </a:moveTo>
                  <a:lnTo>
                    <a:pt x="2" y="0"/>
                  </a:lnTo>
                  <a:lnTo>
                    <a:pt x="5" y="0"/>
                  </a:lnTo>
                  <a:lnTo>
                    <a:pt x="5" y="0"/>
                  </a:lnTo>
                  <a:lnTo>
                    <a:pt x="8" y="0"/>
                  </a:lnTo>
                  <a:lnTo>
                    <a:pt x="8" y="0"/>
                  </a:lnTo>
                  <a:lnTo>
                    <a:pt x="10" y="0"/>
                  </a:lnTo>
                  <a:lnTo>
                    <a:pt x="13" y="0"/>
                  </a:lnTo>
                  <a:lnTo>
                    <a:pt x="13" y="0"/>
                  </a:lnTo>
                  <a:lnTo>
                    <a:pt x="13" y="0"/>
                  </a:lnTo>
                  <a:lnTo>
                    <a:pt x="16" y="0"/>
                  </a:lnTo>
                  <a:lnTo>
                    <a:pt x="16" y="0"/>
                  </a:lnTo>
                  <a:lnTo>
                    <a:pt x="16" y="5"/>
                  </a:lnTo>
                  <a:lnTo>
                    <a:pt x="16" y="5"/>
                  </a:lnTo>
                  <a:lnTo>
                    <a:pt x="18" y="5"/>
                  </a:lnTo>
                  <a:lnTo>
                    <a:pt x="18" y="5"/>
                  </a:lnTo>
                  <a:lnTo>
                    <a:pt x="16" y="8"/>
                  </a:lnTo>
                  <a:lnTo>
                    <a:pt x="16" y="8"/>
                  </a:lnTo>
                  <a:lnTo>
                    <a:pt x="13" y="11"/>
                  </a:lnTo>
                  <a:lnTo>
                    <a:pt x="13" y="11"/>
                  </a:lnTo>
                  <a:lnTo>
                    <a:pt x="10" y="8"/>
                  </a:lnTo>
                  <a:lnTo>
                    <a:pt x="10" y="8"/>
                  </a:lnTo>
                  <a:lnTo>
                    <a:pt x="10" y="5"/>
                  </a:lnTo>
                  <a:lnTo>
                    <a:pt x="10" y="5"/>
                  </a:lnTo>
                  <a:lnTo>
                    <a:pt x="5" y="5"/>
                  </a:lnTo>
                  <a:lnTo>
                    <a:pt x="5" y="5"/>
                  </a:lnTo>
                  <a:lnTo>
                    <a:pt x="2" y="5"/>
                  </a:lnTo>
                  <a:lnTo>
                    <a:pt x="2" y="5"/>
                  </a:lnTo>
                  <a:lnTo>
                    <a:pt x="0" y="2"/>
                  </a:lnTo>
                  <a:lnTo>
                    <a:pt x="2" y="0"/>
                  </a:lnTo>
                  <a:lnTo>
                    <a:pt x="2"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9" name="Freeform 142"/>
            <p:cNvSpPr>
              <a:spLocks/>
            </p:cNvSpPr>
            <p:nvPr/>
          </p:nvSpPr>
          <p:spPr bwMode="auto">
            <a:xfrm>
              <a:off x="3743326" y="4864100"/>
              <a:ext cx="17463" cy="12700"/>
            </a:xfrm>
            <a:custGeom>
              <a:avLst/>
              <a:gdLst>
                <a:gd name="T0" fmla="*/ 0 w 11"/>
                <a:gd name="T1" fmla="*/ 2 h 8"/>
                <a:gd name="T2" fmla="*/ 0 w 11"/>
                <a:gd name="T3" fmla="*/ 2 h 8"/>
                <a:gd name="T4" fmla="*/ 3 w 11"/>
                <a:gd name="T5" fmla="*/ 0 h 8"/>
                <a:gd name="T6" fmla="*/ 3 w 11"/>
                <a:gd name="T7" fmla="*/ 0 h 8"/>
                <a:gd name="T8" fmla="*/ 6 w 11"/>
                <a:gd name="T9" fmla="*/ 0 h 8"/>
                <a:gd name="T10" fmla="*/ 6 w 11"/>
                <a:gd name="T11" fmla="*/ 0 h 8"/>
                <a:gd name="T12" fmla="*/ 6 w 11"/>
                <a:gd name="T13" fmla="*/ 0 h 8"/>
                <a:gd name="T14" fmla="*/ 9 w 11"/>
                <a:gd name="T15" fmla="*/ 0 h 8"/>
                <a:gd name="T16" fmla="*/ 9 w 11"/>
                <a:gd name="T17" fmla="*/ 0 h 8"/>
                <a:gd name="T18" fmla="*/ 11 w 11"/>
                <a:gd name="T19" fmla="*/ 2 h 8"/>
                <a:gd name="T20" fmla="*/ 11 w 11"/>
                <a:gd name="T21" fmla="*/ 2 h 8"/>
                <a:gd name="T22" fmla="*/ 11 w 11"/>
                <a:gd name="T23" fmla="*/ 2 h 8"/>
                <a:gd name="T24" fmla="*/ 11 w 11"/>
                <a:gd name="T25" fmla="*/ 2 h 8"/>
                <a:gd name="T26" fmla="*/ 11 w 11"/>
                <a:gd name="T27" fmla="*/ 5 h 8"/>
                <a:gd name="T28" fmla="*/ 9 w 11"/>
                <a:gd name="T29" fmla="*/ 5 h 8"/>
                <a:gd name="T30" fmla="*/ 9 w 11"/>
                <a:gd name="T31" fmla="*/ 5 h 8"/>
                <a:gd name="T32" fmla="*/ 9 w 11"/>
                <a:gd name="T33" fmla="*/ 5 h 8"/>
                <a:gd name="T34" fmla="*/ 9 w 11"/>
                <a:gd name="T35" fmla="*/ 5 h 8"/>
                <a:gd name="T36" fmla="*/ 9 w 11"/>
                <a:gd name="T37" fmla="*/ 5 h 8"/>
                <a:gd name="T38" fmla="*/ 6 w 11"/>
                <a:gd name="T39" fmla="*/ 8 h 8"/>
                <a:gd name="T40" fmla="*/ 6 w 11"/>
                <a:gd name="T41" fmla="*/ 8 h 8"/>
                <a:gd name="T42" fmla="*/ 6 w 11"/>
                <a:gd name="T43" fmla="*/ 8 h 8"/>
                <a:gd name="T44" fmla="*/ 6 w 11"/>
                <a:gd name="T45" fmla="*/ 8 h 8"/>
                <a:gd name="T46" fmla="*/ 6 w 11"/>
                <a:gd name="T47" fmla="*/ 5 h 8"/>
                <a:gd name="T48" fmla="*/ 6 w 11"/>
                <a:gd name="T49" fmla="*/ 5 h 8"/>
                <a:gd name="T50" fmla="*/ 3 w 11"/>
                <a:gd name="T51" fmla="*/ 5 h 8"/>
                <a:gd name="T52" fmla="*/ 3 w 11"/>
                <a:gd name="T53" fmla="*/ 2 h 8"/>
                <a:gd name="T54" fmla="*/ 3 w 11"/>
                <a:gd name="T55" fmla="*/ 2 h 8"/>
                <a:gd name="T56" fmla="*/ 0 w 11"/>
                <a:gd name="T57" fmla="*/ 2 h 8"/>
                <a:gd name="T58" fmla="*/ 0 w 11"/>
                <a:gd name="T5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 h="8">
                  <a:moveTo>
                    <a:pt x="0" y="2"/>
                  </a:moveTo>
                  <a:lnTo>
                    <a:pt x="0" y="2"/>
                  </a:lnTo>
                  <a:lnTo>
                    <a:pt x="3" y="0"/>
                  </a:lnTo>
                  <a:lnTo>
                    <a:pt x="3" y="0"/>
                  </a:lnTo>
                  <a:lnTo>
                    <a:pt x="6" y="0"/>
                  </a:lnTo>
                  <a:lnTo>
                    <a:pt x="6" y="0"/>
                  </a:lnTo>
                  <a:lnTo>
                    <a:pt x="6" y="0"/>
                  </a:lnTo>
                  <a:lnTo>
                    <a:pt x="9" y="0"/>
                  </a:lnTo>
                  <a:lnTo>
                    <a:pt x="9" y="0"/>
                  </a:lnTo>
                  <a:lnTo>
                    <a:pt x="11" y="2"/>
                  </a:lnTo>
                  <a:lnTo>
                    <a:pt x="11" y="2"/>
                  </a:lnTo>
                  <a:lnTo>
                    <a:pt x="11" y="2"/>
                  </a:lnTo>
                  <a:lnTo>
                    <a:pt x="11" y="2"/>
                  </a:lnTo>
                  <a:lnTo>
                    <a:pt x="11" y="5"/>
                  </a:lnTo>
                  <a:lnTo>
                    <a:pt x="9" y="5"/>
                  </a:lnTo>
                  <a:lnTo>
                    <a:pt x="9" y="5"/>
                  </a:lnTo>
                  <a:lnTo>
                    <a:pt x="9" y="5"/>
                  </a:lnTo>
                  <a:lnTo>
                    <a:pt x="9" y="5"/>
                  </a:lnTo>
                  <a:lnTo>
                    <a:pt x="9" y="5"/>
                  </a:lnTo>
                  <a:lnTo>
                    <a:pt x="6" y="8"/>
                  </a:lnTo>
                  <a:lnTo>
                    <a:pt x="6" y="8"/>
                  </a:lnTo>
                  <a:lnTo>
                    <a:pt x="6" y="8"/>
                  </a:lnTo>
                  <a:lnTo>
                    <a:pt x="6" y="8"/>
                  </a:lnTo>
                  <a:lnTo>
                    <a:pt x="6" y="5"/>
                  </a:lnTo>
                  <a:lnTo>
                    <a:pt x="6" y="5"/>
                  </a:lnTo>
                  <a:lnTo>
                    <a:pt x="3" y="5"/>
                  </a:lnTo>
                  <a:lnTo>
                    <a:pt x="3" y="2"/>
                  </a:lnTo>
                  <a:lnTo>
                    <a:pt x="3" y="2"/>
                  </a:lnTo>
                  <a:lnTo>
                    <a:pt x="0" y="2"/>
                  </a:lnTo>
                  <a:lnTo>
                    <a:pt x="0" y="2"/>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0" name="Freeform 143"/>
            <p:cNvSpPr>
              <a:spLocks/>
            </p:cNvSpPr>
            <p:nvPr/>
          </p:nvSpPr>
          <p:spPr bwMode="auto">
            <a:xfrm>
              <a:off x="3757614" y="4867275"/>
              <a:ext cx="15875" cy="9525"/>
            </a:xfrm>
            <a:custGeom>
              <a:avLst/>
              <a:gdLst>
                <a:gd name="T0" fmla="*/ 5 w 10"/>
                <a:gd name="T1" fmla="*/ 0 h 6"/>
                <a:gd name="T2" fmla="*/ 5 w 10"/>
                <a:gd name="T3" fmla="*/ 0 h 6"/>
                <a:gd name="T4" fmla="*/ 2 w 10"/>
                <a:gd name="T5" fmla="*/ 0 h 6"/>
                <a:gd name="T6" fmla="*/ 2 w 10"/>
                <a:gd name="T7" fmla="*/ 0 h 6"/>
                <a:gd name="T8" fmla="*/ 5 w 10"/>
                <a:gd name="T9" fmla="*/ 3 h 6"/>
                <a:gd name="T10" fmla="*/ 2 w 10"/>
                <a:gd name="T11" fmla="*/ 6 h 6"/>
                <a:gd name="T12" fmla="*/ 2 w 10"/>
                <a:gd name="T13" fmla="*/ 6 h 6"/>
                <a:gd name="T14" fmla="*/ 0 w 10"/>
                <a:gd name="T15" fmla="*/ 6 h 6"/>
                <a:gd name="T16" fmla="*/ 0 w 10"/>
                <a:gd name="T17" fmla="*/ 6 h 6"/>
                <a:gd name="T18" fmla="*/ 2 w 10"/>
                <a:gd name="T19" fmla="*/ 6 h 6"/>
                <a:gd name="T20" fmla="*/ 2 w 10"/>
                <a:gd name="T21" fmla="*/ 6 h 6"/>
                <a:gd name="T22" fmla="*/ 5 w 10"/>
                <a:gd name="T23" fmla="*/ 6 h 6"/>
                <a:gd name="T24" fmla="*/ 5 w 10"/>
                <a:gd name="T25" fmla="*/ 6 h 6"/>
                <a:gd name="T26" fmla="*/ 8 w 10"/>
                <a:gd name="T27" fmla="*/ 6 h 6"/>
                <a:gd name="T28" fmla="*/ 8 w 10"/>
                <a:gd name="T29" fmla="*/ 6 h 6"/>
                <a:gd name="T30" fmla="*/ 8 w 10"/>
                <a:gd name="T31" fmla="*/ 6 h 6"/>
                <a:gd name="T32" fmla="*/ 8 w 10"/>
                <a:gd name="T33" fmla="*/ 6 h 6"/>
                <a:gd name="T34" fmla="*/ 8 w 10"/>
                <a:gd name="T35" fmla="*/ 6 h 6"/>
                <a:gd name="T36" fmla="*/ 10 w 10"/>
                <a:gd name="T37" fmla="*/ 3 h 6"/>
                <a:gd name="T38" fmla="*/ 10 w 10"/>
                <a:gd name="T39" fmla="*/ 3 h 6"/>
                <a:gd name="T40" fmla="*/ 10 w 10"/>
                <a:gd name="T41" fmla="*/ 0 h 6"/>
                <a:gd name="T42" fmla="*/ 8 w 10"/>
                <a:gd name="T43" fmla="*/ 0 h 6"/>
                <a:gd name="T44" fmla="*/ 8 w 10"/>
                <a:gd name="T45" fmla="*/ 0 h 6"/>
                <a:gd name="T46" fmla="*/ 5 w 10"/>
                <a:gd name="T47" fmla="*/ 0 h 6"/>
                <a:gd name="T48" fmla="*/ 5 w 10"/>
                <a:gd name="T4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6">
                  <a:moveTo>
                    <a:pt x="5" y="0"/>
                  </a:moveTo>
                  <a:lnTo>
                    <a:pt x="5" y="0"/>
                  </a:lnTo>
                  <a:lnTo>
                    <a:pt x="2" y="0"/>
                  </a:lnTo>
                  <a:lnTo>
                    <a:pt x="2" y="0"/>
                  </a:lnTo>
                  <a:lnTo>
                    <a:pt x="5" y="3"/>
                  </a:lnTo>
                  <a:lnTo>
                    <a:pt x="2" y="6"/>
                  </a:lnTo>
                  <a:lnTo>
                    <a:pt x="2" y="6"/>
                  </a:lnTo>
                  <a:lnTo>
                    <a:pt x="0" y="6"/>
                  </a:lnTo>
                  <a:lnTo>
                    <a:pt x="0" y="6"/>
                  </a:lnTo>
                  <a:lnTo>
                    <a:pt x="2" y="6"/>
                  </a:lnTo>
                  <a:lnTo>
                    <a:pt x="2" y="6"/>
                  </a:lnTo>
                  <a:lnTo>
                    <a:pt x="5" y="6"/>
                  </a:lnTo>
                  <a:lnTo>
                    <a:pt x="5" y="6"/>
                  </a:lnTo>
                  <a:lnTo>
                    <a:pt x="8" y="6"/>
                  </a:lnTo>
                  <a:lnTo>
                    <a:pt x="8" y="6"/>
                  </a:lnTo>
                  <a:lnTo>
                    <a:pt x="8" y="6"/>
                  </a:lnTo>
                  <a:lnTo>
                    <a:pt x="8" y="6"/>
                  </a:lnTo>
                  <a:lnTo>
                    <a:pt x="8" y="6"/>
                  </a:lnTo>
                  <a:lnTo>
                    <a:pt x="10" y="3"/>
                  </a:lnTo>
                  <a:lnTo>
                    <a:pt x="10" y="3"/>
                  </a:lnTo>
                  <a:lnTo>
                    <a:pt x="10" y="0"/>
                  </a:lnTo>
                  <a:lnTo>
                    <a:pt x="8" y="0"/>
                  </a:lnTo>
                  <a:lnTo>
                    <a:pt x="8" y="0"/>
                  </a:lnTo>
                  <a:lnTo>
                    <a:pt x="5" y="0"/>
                  </a:lnTo>
                  <a:lnTo>
                    <a:pt x="5"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1" name="Freeform 144"/>
            <p:cNvSpPr>
              <a:spLocks/>
            </p:cNvSpPr>
            <p:nvPr/>
          </p:nvSpPr>
          <p:spPr bwMode="auto">
            <a:xfrm>
              <a:off x="3773489" y="4864100"/>
              <a:ext cx="34925" cy="15875"/>
            </a:xfrm>
            <a:custGeom>
              <a:avLst/>
              <a:gdLst>
                <a:gd name="T0" fmla="*/ 0 w 22"/>
                <a:gd name="T1" fmla="*/ 8 h 10"/>
                <a:gd name="T2" fmla="*/ 0 w 22"/>
                <a:gd name="T3" fmla="*/ 5 h 10"/>
                <a:gd name="T4" fmla="*/ 3 w 22"/>
                <a:gd name="T5" fmla="*/ 2 h 10"/>
                <a:gd name="T6" fmla="*/ 6 w 22"/>
                <a:gd name="T7" fmla="*/ 2 h 10"/>
                <a:gd name="T8" fmla="*/ 8 w 22"/>
                <a:gd name="T9" fmla="*/ 2 h 10"/>
                <a:gd name="T10" fmla="*/ 11 w 22"/>
                <a:gd name="T11" fmla="*/ 5 h 10"/>
                <a:gd name="T12" fmla="*/ 14 w 22"/>
                <a:gd name="T13" fmla="*/ 5 h 10"/>
                <a:gd name="T14" fmla="*/ 14 w 22"/>
                <a:gd name="T15" fmla="*/ 5 h 10"/>
                <a:gd name="T16" fmla="*/ 11 w 22"/>
                <a:gd name="T17" fmla="*/ 2 h 10"/>
                <a:gd name="T18" fmla="*/ 8 w 22"/>
                <a:gd name="T19" fmla="*/ 0 h 10"/>
                <a:gd name="T20" fmla="*/ 11 w 22"/>
                <a:gd name="T21" fmla="*/ 0 h 10"/>
                <a:gd name="T22" fmla="*/ 14 w 22"/>
                <a:gd name="T23" fmla="*/ 0 h 10"/>
                <a:gd name="T24" fmla="*/ 17 w 22"/>
                <a:gd name="T25" fmla="*/ 0 h 10"/>
                <a:gd name="T26" fmla="*/ 17 w 22"/>
                <a:gd name="T27" fmla="*/ 2 h 10"/>
                <a:gd name="T28" fmla="*/ 19 w 22"/>
                <a:gd name="T29" fmla="*/ 2 h 10"/>
                <a:gd name="T30" fmla="*/ 22 w 22"/>
                <a:gd name="T31" fmla="*/ 2 h 10"/>
                <a:gd name="T32" fmla="*/ 19 w 22"/>
                <a:gd name="T33" fmla="*/ 5 h 10"/>
                <a:gd name="T34" fmla="*/ 22 w 22"/>
                <a:gd name="T35" fmla="*/ 5 h 10"/>
                <a:gd name="T36" fmla="*/ 19 w 22"/>
                <a:gd name="T37" fmla="*/ 5 h 10"/>
                <a:gd name="T38" fmla="*/ 17 w 22"/>
                <a:gd name="T39" fmla="*/ 5 h 10"/>
                <a:gd name="T40" fmla="*/ 17 w 22"/>
                <a:gd name="T41" fmla="*/ 8 h 10"/>
                <a:gd name="T42" fmla="*/ 19 w 22"/>
                <a:gd name="T43" fmla="*/ 8 h 10"/>
                <a:gd name="T44" fmla="*/ 19 w 22"/>
                <a:gd name="T45" fmla="*/ 8 h 10"/>
                <a:gd name="T46" fmla="*/ 14 w 22"/>
                <a:gd name="T47" fmla="*/ 8 h 10"/>
                <a:gd name="T48" fmla="*/ 14 w 22"/>
                <a:gd name="T49" fmla="*/ 8 h 10"/>
                <a:gd name="T50" fmla="*/ 14 w 22"/>
                <a:gd name="T51" fmla="*/ 8 h 10"/>
                <a:gd name="T52" fmla="*/ 11 w 22"/>
                <a:gd name="T53" fmla="*/ 10 h 10"/>
                <a:gd name="T54" fmla="*/ 8 w 22"/>
                <a:gd name="T55" fmla="*/ 10 h 10"/>
                <a:gd name="T56" fmla="*/ 6 w 22"/>
                <a:gd name="T57" fmla="*/ 10 h 10"/>
                <a:gd name="T58" fmla="*/ 3 w 22"/>
                <a:gd name="T59" fmla="*/ 10 h 10"/>
                <a:gd name="T60" fmla="*/ 0 w 22"/>
                <a:gd name="T61" fmla="*/ 10 h 10"/>
                <a:gd name="T62" fmla="*/ 0 w 22"/>
                <a:gd name="T63" fmla="*/ 8 h 10"/>
                <a:gd name="T64" fmla="*/ 0 w 22"/>
                <a:gd name="T65"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10">
                  <a:moveTo>
                    <a:pt x="0" y="8"/>
                  </a:moveTo>
                  <a:lnTo>
                    <a:pt x="0" y="8"/>
                  </a:lnTo>
                  <a:lnTo>
                    <a:pt x="0" y="5"/>
                  </a:lnTo>
                  <a:lnTo>
                    <a:pt x="0" y="5"/>
                  </a:lnTo>
                  <a:lnTo>
                    <a:pt x="0" y="5"/>
                  </a:lnTo>
                  <a:lnTo>
                    <a:pt x="3" y="2"/>
                  </a:lnTo>
                  <a:lnTo>
                    <a:pt x="3" y="2"/>
                  </a:lnTo>
                  <a:lnTo>
                    <a:pt x="6" y="2"/>
                  </a:lnTo>
                  <a:lnTo>
                    <a:pt x="8" y="2"/>
                  </a:lnTo>
                  <a:lnTo>
                    <a:pt x="8" y="2"/>
                  </a:lnTo>
                  <a:lnTo>
                    <a:pt x="8" y="5"/>
                  </a:lnTo>
                  <a:lnTo>
                    <a:pt x="11" y="5"/>
                  </a:lnTo>
                  <a:lnTo>
                    <a:pt x="11" y="5"/>
                  </a:lnTo>
                  <a:lnTo>
                    <a:pt x="14" y="5"/>
                  </a:lnTo>
                  <a:lnTo>
                    <a:pt x="14" y="5"/>
                  </a:lnTo>
                  <a:lnTo>
                    <a:pt x="14" y="5"/>
                  </a:lnTo>
                  <a:lnTo>
                    <a:pt x="11" y="2"/>
                  </a:lnTo>
                  <a:lnTo>
                    <a:pt x="11" y="2"/>
                  </a:lnTo>
                  <a:lnTo>
                    <a:pt x="8" y="2"/>
                  </a:lnTo>
                  <a:lnTo>
                    <a:pt x="8" y="0"/>
                  </a:lnTo>
                  <a:lnTo>
                    <a:pt x="8" y="0"/>
                  </a:lnTo>
                  <a:lnTo>
                    <a:pt x="11" y="0"/>
                  </a:lnTo>
                  <a:lnTo>
                    <a:pt x="11" y="0"/>
                  </a:lnTo>
                  <a:lnTo>
                    <a:pt x="14" y="0"/>
                  </a:lnTo>
                  <a:lnTo>
                    <a:pt x="17" y="0"/>
                  </a:lnTo>
                  <a:lnTo>
                    <a:pt x="17" y="0"/>
                  </a:lnTo>
                  <a:lnTo>
                    <a:pt x="17" y="2"/>
                  </a:lnTo>
                  <a:lnTo>
                    <a:pt x="17" y="2"/>
                  </a:lnTo>
                  <a:lnTo>
                    <a:pt x="19" y="2"/>
                  </a:lnTo>
                  <a:lnTo>
                    <a:pt x="19" y="2"/>
                  </a:lnTo>
                  <a:lnTo>
                    <a:pt x="19" y="2"/>
                  </a:lnTo>
                  <a:lnTo>
                    <a:pt x="22" y="2"/>
                  </a:lnTo>
                  <a:lnTo>
                    <a:pt x="22" y="2"/>
                  </a:lnTo>
                  <a:lnTo>
                    <a:pt x="19" y="5"/>
                  </a:lnTo>
                  <a:lnTo>
                    <a:pt x="19" y="5"/>
                  </a:lnTo>
                  <a:lnTo>
                    <a:pt x="22" y="5"/>
                  </a:lnTo>
                  <a:lnTo>
                    <a:pt x="19" y="5"/>
                  </a:lnTo>
                  <a:lnTo>
                    <a:pt x="19" y="5"/>
                  </a:lnTo>
                  <a:lnTo>
                    <a:pt x="17" y="5"/>
                  </a:lnTo>
                  <a:lnTo>
                    <a:pt x="17" y="5"/>
                  </a:lnTo>
                  <a:lnTo>
                    <a:pt x="17" y="8"/>
                  </a:lnTo>
                  <a:lnTo>
                    <a:pt x="17" y="8"/>
                  </a:lnTo>
                  <a:lnTo>
                    <a:pt x="17" y="8"/>
                  </a:lnTo>
                  <a:lnTo>
                    <a:pt x="19" y="8"/>
                  </a:lnTo>
                  <a:lnTo>
                    <a:pt x="19" y="8"/>
                  </a:lnTo>
                  <a:lnTo>
                    <a:pt x="19" y="8"/>
                  </a:lnTo>
                  <a:lnTo>
                    <a:pt x="17" y="8"/>
                  </a:lnTo>
                  <a:lnTo>
                    <a:pt x="14" y="8"/>
                  </a:lnTo>
                  <a:lnTo>
                    <a:pt x="14" y="8"/>
                  </a:lnTo>
                  <a:lnTo>
                    <a:pt x="14" y="8"/>
                  </a:lnTo>
                  <a:lnTo>
                    <a:pt x="14" y="8"/>
                  </a:lnTo>
                  <a:lnTo>
                    <a:pt x="14" y="8"/>
                  </a:lnTo>
                  <a:lnTo>
                    <a:pt x="11" y="8"/>
                  </a:lnTo>
                  <a:lnTo>
                    <a:pt x="11" y="10"/>
                  </a:lnTo>
                  <a:lnTo>
                    <a:pt x="11" y="10"/>
                  </a:lnTo>
                  <a:lnTo>
                    <a:pt x="8" y="10"/>
                  </a:lnTo>
                  <a:lnTo>
                    <a:pt x="8" y="10"/>
                  </a:lnTo>
                  <a:lnTo>
                    <a:pt x="6" y="10"/>
                  </a:lnTo>
                  <a:lnTo>
                    <a:pt x="6" y="10"/>
                  </a:lnTo>
                  <a:lnTo>
                    <a:pt x="3" y="10"/>
                  </a:lnTo>
                  <a:lnTo>
                    <a:pt x="3" y="10"/>
                  </a:lnTo>
                  <a:lnTo>
                    <a:pt x="0" y="10"/>
                  </a:lnTo>
                  <a:lnTo>
                    <a:pt x="0" y="8"/>
                  </a:lnTo>
                  <a:lnTo>
                    <a:pt x="0" y="8"/>
                  </a:lnTo>
                  <a:lnTo>
                    <a:pt x="0" y="8"/>
                  </a:lnTo>
                  <a:lnTo>
                    <a:pt x="0" y="8"/>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2" name="Freeform 145"/>
            <p:cNvSpPr>
              <a:spLocks/>
            </p:cNvSpPr>
            <p:nvPr/>
          </p:nvSpPr>
          <p:spPr bwMode="auto">
            <a:xfrm>
              <a:off x="3717926" y="4837112"/>
              <a:ext cx="22225" cy="9525"/>
            </a:xfrm>
            <a:custGeom>
              <a:avLst/>
              <a:gdLst>
                <a:gd name="T0" fmla="*/ 0 w 14"/>
                <a:gd name="T1" fmla="*/ 6 h 6"/>
                <a:gd name="T2" fmla="*/ 0 w 14"/>
                <a:gd name="T3" fmla="*/ 6 h 6"/>
                <a:gd name="T4" fmla="*/ 0 w 14"/>
                <a:gd name="T5" fmla="*/ 3 h 6"/>
                <a:gd name="T6" fmla="*/ 3 w 14"/>
                <a:gd name="T7" fmla="*/ 3 h 6"/>
                <a:gd name="T8" fmla="*/ 3 w 14"/>
                <a:gd name="T9" fmla="*/ 3 h 6"/>
                <a:gd name="T10" fmla="*/ 8 w 14"/>
                <a:gd name="T11" fmla="*/ 0 h 6"/>
                <a:gd name="T12" fmla="*/ 8 w 14"/>
                <a:gd name="T13" fmla="*/ 0 h 6"/>
                <a:gd name="T14" fmla="*/ 11 w 14"/>
                <a:gd name="T15" fmla="*/ 0 h 6"/>
                <a:gd name="T16" fmla="*/ 11 w 14"/>
                <a:gd name="T17" fmla="*/ 0 h 6"/>
                <a:gd name="T18" fmla="*/ 14 w 14"/>
                <a:gd name="T19" fmla="*/ 3 h 6"/>
                <a:gd name="T20" fmla="*/ 14 w 14"/>
                <a:gd name="T21" fmla="*/ 3 h 6"/>
                <a:gd name="T22" fmla="*/ 14 w 14"/>
                <a:gd name="T23" fmla="*/ 3 h 6"/>
                <a:gd name="T24" fmla="*/ 14 w 14"/>
                <a:gd name="T25" fmla="*/ 3 h 6"/>
                <a:gd name="T26" fmla="*/ 11 w 14"/>
                <a:gd name="T27" fmla="*/ 3 h 6"/>
                <a:gd name="T28" fmla="*/ 11 w 14"/>
                <a:gd name="T29" fmla="*/ 3 h 6"/>
                <a:gd name="T30" fmla="*/ 8 w 14"/>
                <a:gd name="T31" fmla="*/ 6 h 6"/>
                <a:gd name="T32" fmla="*/ 8 w 14"/>
                <a:gd name="T33" fmla="*/ 6 h 6"/>
                <a:gd name="T34" fmla="*/ 6 w 14"/>
                <a:gd name="T35" fmla="*/ 6 h 6"/>
                <a:gd name="T36" fmla="*/ 6 w 14"/>
                <a:gd name="T37" fmla="*/ 6 h 6"/>
                <a:gd name="T38" fmla="*/ 6 w 14"/>
                <a:gd name="T39" fmla="*/ 6 h 6"/>
                <a:gd name="T40" fmla="*/ 3 w 14"/>
                <a:gd name="T41" fmla="*/ 6 h 6"/>
                <a:gd name="T42" fmla="*/ 3 w 14"/>
                <a:gd name="T43" fmla="*/ 6 h 6"/>
                <a:gd name="T44" fmla="*/ 0 w 14"/>
                <a:gd name="T45" fmla="*/ 6 h 6"/>
                <a:gd name="T46" fmla="*/ 0 w 14"/>
                <a:gd name="T4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6">
                  <a:moveTo>
                    <a:pt x="0" y="6"/>
                  </a:moveTo>
                  <a:lnTo>
                    <a:pt x="0" y="6"/>
                  </a:lnTo>
                  <a:lnTo>
                    <a:pt x="0" y="3"/>
                  </a:lnTo>
                  <a:lnTo>
                    <a:pt x="3" y="3"/>
                  </a:lnTo>
                  <a:lnTo>
                    <a:pt x="3" y="3"/>
                  </a:lnTo>
                  <a:lnTo>
                    <a:pt x="8" y="0"/>
                  </a:lnTo>
                  <a:lnTo>
                    <a:pt x="8" y="0"/>
                  </a:lnTo>
                  <a:lnTo>
                    <a:pt x="11" y="0"/>
                  </a:lnTo>
                  <a:lnTo>
                    <a:pt x="11" y="0"/>
                  </a:lnTo>
                  <a:lnTo>
                    <a:pt x="14" y="3"/>
                  </a:lnTo>
                  <a:lnTo>
                    <a:pt x="14" y="3"/>
                  </a:lnTo>
                  <a:lnTo>
                    <a:pt x="14" y="3"/>
                  </a:lnTo>
                  <a:lnTo>
                    <a:pt x="14" y="3"/>
                  </a:lnTo>
                  <a:lnTo>
                    <a:pt x="11" y="3"/>
                  </a:lnTo>
                  <a:lnTo>
                    <a:pt x="11" y="3"/>
                  </a:lnTo>
                  <a:lnTo>
                    <a:pt x="8" y="6"/>
                  </a:lnTo>
                  <a:lnTo>
                    <a:pt x="8" y="6"/>
                  </a:lnTo>
                  <a:lnTo>
                    <a:pt x="6" y="6"/>
                  </a:lnTo>
                  <a:lnTo>
                    <a:pt x="6" y="6"/>
                  </a:lnTo>
                  <a:lnTo>
                    <a:pt x="6" y="6"/>
                  </a:lnTo>
                  <a:lnTo>
                    <a:pt x="3" y="6"/>
                  </a:lnTo>
                  <a:lnTo>
                    <a:pt x="3" y="6"/>
                  </a:lnTo>
                  <a:lnTo>
                    <a:pt x="0" y="6"/>
                  </a:lnTo>
                  <a:lnTo>
                    <a:pt x="0" y="6"/>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3" name="Freeform 146"/>
            <p:cNvSpPr>
              <a:spLocks/>
            </p:cNvSpPr>
            <p:nvPr/>
          </p:nvSpPr>
          <p:spPr bwMode="auto">
            <a:xfrm>
              <a:off x="3884614" y="4864100"/>
              <a:ext cx="9525" cy="3175"/>
            </a:xfrm>
            <a:custGeom>
              <a:avLst/>
              <a:gdLst>
                <a:gd name="T0" fmla="*/ 6 w 6"/>
                <a:gd name="T1" fmla="*/ 0 h 2"/>
                <a:gd name="T2" fmla="*/ 6 w 6"/>
                <a:gd name="T3" fmla="*/ 0 h 2"/>
                <a:gd name="T4" fmla="*/ 6 w 6"/>
                <a:gd name="T5" fmla="*/ 2 h 2"/>
                <a:gd name="T6" fmla="*/ 6 w 6"/>
                <a:gd name="T7" fmla="*/ 2 h 2"/>
                <a:gd name="T8" fmla="*/ 3 w 6"/>
                <a:gd name="T9" fmla="*/ 2 h 2"/>
                <a:gd name="T10" fmla="*/ 3 w 6"/>
                <a:gd name="T11" fmla="*/ 2 h 2"/>
                <a:gd name="T12" fmla="*/ 0 w 6"/>
                <a:gd name="T13" fmla="*/ 2 h 2"/>
                <a:gd name="T14" fmla="*/ 0 w 6"/>
                <a:gd name="T15" fmla="*/ 2 h 2"/>
                <a:gd name="T16" fmla="*/ 0 w 6"/>
                <a:gd name="T17" fmla="*/ 2 h 2"/>
                <a:gd name="T18" fmla="*/ 0 w 6"/>
                <a:gd name="T19" fmla="*/ 0 h 2"/>
                <a:gd name="T20" fmla="*/ 3 w 6"/>
                <a:gd name="T21" fmla="*/ 0 h 2"/>
                <a:gd name="T22" fmla="*/ 3 w 6"/>
                <a:gd name="T23" fmla="*/ 0 h 2"/>
                <a:gd name="T24" fmla="*/ 3 w 6"/>
                <a:gd name="T25" fmla="*/ 0 h 2"/>
                <a:gd name="T26" fmla="*/ 3 w 6"/>
                <a:gd name="T27" fmla="*/ 0 h 2"/>
                <a:gd name="T28" fmla="*/ 3 w 6"/>
                <a:gd name="T29" fmla="*/ 0 h 2"/>
                <a:gd name="T30" fmla="*/ 6 w 6"/>
                <a:gd name="T31" fmla="*/ 0 h 2"/>
                <a:gd name="T32" fmla="*/ 6 w 6"/>
                <a:gd name="T3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2">
                  <a:moveTo>
                    <a:pt x="6" y="0"/>
                  </a:moveTo>
                  <a:lnTo>
                    <a:pt x="6" y="0"/>
                  </a:lnTo>
                  <a:lnTo>
                    <a:pt x="6" y="2"/>
                  </a:lnTo>
                  <a:lnTo>
                    <a:pt x="6" y="2"/>
                  </a:lnTo>
                  <a:lnTo>
                    <a:pt x="3" y="2"/>
                  </a:lnTo>
                  <a:lnTo>
                    <a:pt x="3" y="2"/>
                  </a:lnTo>
                  <a:lnTo>
                    <a:pt x="0" y="2"/>
                  </a:lnTo>
                  <a:lnTo>
                    <a:pt x="0" y="2"/>
                  </a:lnTo>
                  <a:lnTo>
                    <a:pt x="0" y="2"/>
                  </a:lnTo>
                  <a:lnTo>
                    <a:pt x="0" y="0"/>
                  </a:lnTo>
                  <a:lnTo>
                    <a:pt x="3" y="0"/>
                  </a:lnTo>
                  <a:lnTo>
                    <a:pt x="3" y="0"/>
                  </a:lnTo>
                  <a:lnTo>
                    <a:pt x="3" y="0"/>
                  </a:lnTo>
                  <a:lnTo>
                    <a:pt x="3" y="0"/>
                  </a:lnTo>
                  <a:lnTo>
                    <a:pt x="3" y="0"/>
                  </a:lnTo>
                  <a:lnTo>
                    <a:pt x="6" y="0"/>
                  </a:lnTo>
                  <a:lnTo>
                    <a:pt x="6"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4" name="Freeform 147"/>
            <p:cNvSpPr>
              <a:spLocks/>
            </p:cNvSpPr>
            <p:nvPr/>
          </p:nvSpPr>
          <p:spPr bwMode="auto">
            <a:xfrm>
              <a:off x="3868739" y="4864100"/>
              <a:ext cx="3175" cy="3175"/>
            </a:xfrm>
            <a:custGeom>
              <a:avLst/>
              <a:gdLst>
                <a:gd name="T0" fmla="*/ 0 w 2"/>
                <a:gd name="T1" fmla="*/ 0 h 2"/>
                <a:gd name="T2" fmla="*/ 0 w 2"/>
                <a:gd name="T3" fmla="*/ 0 h 2"/>
                <a:gd name="T4" fmla="*/ 2 w 2"/>
                <a:gd name="T5" fmla="*/ 0 h 2"/>
                <a:gd name="T6" fmla="*/ 2 w 2"/>
                <a:gd name="T7" fmla="*/ 0 h 2"/>
                <a:gd name="T8" fmla="*/ 2 w 2"/>
                <a:gd name="T9" fmla="*/ 0 h 2"/>
                <a:gd name="T10" fmla="*/ 0 w 2"/>
                <a:gd name="T11" fmla="*/ 2 h 2"/>
                <a:gd name="T12" fmla="*/ 0 w 2"/>
                <a:gd name="T13" fmla="*/ 2 h 2"/>
                <a:gd name="T14" fmla="*/ 0 w 2"/>
                <a:gd name="T15" fmla="*/ 2 h 2"/>
                <a:gd name="T16" fmla="*/ 0 w 2"/>
                <a:gd name="T17" fmla="*/ 0 h 2"/>
                <a:gd name="T18" fmla="*/ 0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0"/>
                  </a:moveTo>
                  <a:lnTo>
                    <a:pt x="0" y="0"/>
                  </a:lnTo>
                  <a:lnTo>
                    <a:pt x="2" y="0"/>
                  </a:lnTo>
                  <a:lnTo>
                    <a:pt x="2" y="0"/>
                  </a:lnTo>
                  <a:lnTo>
                    <a:pt x="2" y="0"/>
                  </a:lnTo>
                  <a:lnTo>
                    <a:pt x="0" y="2"/>
                  </a:lnTo>
                  <a:lnTo>
                    <a:pt x="0" y="2"/>
                  </a:lnTo>
                  <a:lnTo>
                    <a:pt x="0" y="2"/>
                  </a:lnTo>
                  <a:lnTo>
                    <a:pt x="0" y="0"/>
                  </a:lnTo>
                  <a:lnTo>
                    <a:pt x="0"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5" name="Freeform 148"/>
            <p:cNvSpPr>
              <a:spLocks/>
            </p:cNvSpPr>
            <p:nvPr/>
          </p:nvSpPr>
          <p:spPr bwMode="auto">
            <a:xfrm>
              <a:off x="3871914" y="4864100"/>
              <a:ext cx="9525" cy="7937"/>
            </a:xfrm>
            <a:custGeom>
              <a:avLst/>
              <a:gdLst>
                <a:gd name="T0" fmla="*/ 3 w 6"/>
                <a:gd name="T1" fmla="*/ 0 h 5"/>
                <a:gd name="T2" fmla="*/ 3 w 6"/>
                <a:gd name="T3" fmla="*/ 0 h 5"/>
                <a:gd name="T4" fmla="*/ 3 w 6"/>
                <a:gd name="T5" fmla="*/ 0 h 5"/>
                <a:gd name="T6" fmla="*/ 6 w 6"/>
                <a:gd name="T7" fmla="*/ 0 h 5"/>
                <a:gd name="T8" fmla="*/ 6 w 6"/>
                <a:gd name="T9" fmla="*/ 0 h 5"/>
                <a:gd name="T10" fmla="*/ 3 w 6"/>
                <a:gd name="T11" fmla="*/ 5 h 5"/>
                <a:gd name="T12" fmla="*/ 3 w 6"/>
                <a:gd name="T13" fmla="*/ 5 h 5"/>
                <a:gd name="T14" fmla="*/ 3 w 6"/>
                <a:gd name="T15" fmla="*/ 5 h 5"/>
                <a:gd name="T16" fmla="*/ 3 w 6"/>
                <a:gd name="T17" fmla="*/ 5 h 5"/>
                <a:gd name="T18" fmla="*/ 3 w 6"/>
                <a:gd name="T19" fmla="*/ 5 h 5"/>
                <a:gd name="T20" fmla="*/ 0 w 6"/>
                <a:gd name="T21" fmla="*/ 5 h 5"/>
                <a:gd name="T22" fmla="*/ 0 w 6"/>
                <a:gd name="T23" fmla="*/ 5 h 5"/>
                <a:gd name="T24" fmla="*/ 0 w 6"/>
                <a:gd name="T25" fmla="*/ 5 h 5"/>
                <a:gd name="T26" fmla="*/ 3 w 6"/>
                <a:gd name="T27" fmla="*/ 0 h 5"/>
                <a:gd name="T28" fmla="*/ 3 w 6"/>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5">
                  <a:moveTo>
                    <a:pt x="3" y="0"/>
                  </a:moveTo>
                  <a:lnTo>
                    <a:pt x="3" y="0"/>
                  </a:lnTo>
                  <a:lnTo>
                    <a:pt x="3" y="0"/>
                  </a:lnTo>
                  <a:lnTo>
                    <a:pt x="6" y="0"/>
                  </a:lnTo>
                  <a:lnTo>
                    <a:pt x="6" y="0"/>
                  </a:lnTo>
                  <a:lnTo>
                    <a:pt x="3" y="5"/>
                  </a:lnTo>
                  <a:lnTo>
                    <a:pt x="3" y="5"/>
                  </a:lnTo>
                  <a:lnTo>
                    <a:pt x="3" y="5"/>
                  </a:lnTo>
                  <a:lnTo>
                    <a:pt x="3" y="5"/>
                  </a:lnTo>
                  <a:lnTo>
                    <a:pt x="3" y="5"/>
                  </a:lnTo>
                  <a:lnTo>
                    <a:pt x="0" y="5"/>
                  </a:lnTo>
                  <a:lnTo>
                    <a:pt x="0" y="5"/>
                  </a:lnTo>
                  <a:lnTo>
                    <a:pt x="0" y="5"/>
                  </a:lnTo>
                  <a:lnTo>
                    <a:pt x="3" y="0"/>
                  </a:lnTo>
                  <a:lnTo>
                    <a:pt x="3"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6" name="Freeform 149"/>
            <p:cNvSpPr>
              <a:spLocks/>
            </p:cNvSpPr>
            <p:nvPr/>
          </p:nvSpPr>
          <p:spPr bwMode="auto">
            <a:xfrm>
              <a:off x="3881439" y="4864100"/>
              <a:ext cx="3175" cy="7937"/>
            </a:xfrm>
            <a:custGeom>
              <a:avLst/>
              <a:gdLst>
                <a:gd name="T0" fmla="*/ 2 w 2"/>
                <a:gd name="T1" fmla="*/ 0 h 5"/>
                <a:gd name="T2" fmla="*/ 2 w 2"/>
                <a:gd name="T3" fmla="*/ 0 h 5"/>
                <a:gd name="T4" fmla="*/ 2 w 2"/>
                <a:gd name="T5" fmla="*/ 2 h 5"/>
                <a:gd name="T6" fmla="*/ 2 w 2"/>
                <a:gd name="T7" fmla="*/ 2 h 5"/>
                <a:gd name="T8" fmla="*/ 0 w 2"/>
                <a:gd name="T9" fmla="*/ 2 h 5"/>
                <a:gd name="T10" fmla="*/ 0 w 2"/>
                <a:gd name="T11" fmla="*/ 2 h 5"/>
                <a:gd name="T12" fmla="*/ 0 w 2"/>
                <a:gd name="T13" fmla="*/ 2 h 5"/>
                <a:gd name="T14" fmla="*/ 0 w 2"/>
                <a:gd name="T15" fmla="*/ 5 h 5"/>
                <a:gd name="T16" fmla="*/ 0 w 2"/>
                <a:gd name="T17" fmla="*/ 5 h 5"/>
                <a:gd name="T18" fmla="*/ 0 w 2"/>
                <a:gd name="T19" fmla="*/ 5 h 5"/>
                <a:gd name="T20" fmla="*/ 0 w 2"/>
                <a:gd name="T21" fmla="*/ 5 h 5"/>
                <a:gd name="T22" fmla="*/ 2 w 2"/>
                <a:gd name="T23" fmla="*/ 2 h 5"/>
                <a:gd name="T24" fmla="*/ 2 w 2"/>
                <a:gd name="T25" fmla="*/ 2 h 5"/>
                <a:gd name="T26" fmla="*/ 2 w 2"/>
                <a:gd name="T27" fmla="*/ 0 h 5"/>
                <a:gd name="T28" fmla="*/ 2 w 2"/>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5">
                  <a:moveTo>
                    <a:pt x="2" y="0"/>
                  </a:moveTo>
                  <a:lnTo>
                    <a:pt x="2" y="0"/>
                  </a:lnTo>
                  <a:lnTo>
                    <a:pt x="2" y="2"/>
                  </a:lnTo>
                  <a:lnTo>
                    <a:pt x="2" y="2"/>
                  </a:lnTo>
                  <a:lnTo>
                    <a:pt x="0" y="2"/>
                  </a:lnTo>
                  <a:lnTo>
                    <a:pt x="0" y="2"/>
                  </a:lnTo>
                  <a:lnTo>
                    <a:pt x="0" y="2"/>
                  </a:lnTo>
                  <a:lnTo>
                    <a:pt x="0" y="5"/>
                  </a:lnTo>
                  <a:lnTo>
                    <a:pt x="0" y="5"/>
                  </a:lnTo>
                  <a:lnTo>
                    <a:pt x="0" y="5"/>
                  </a:lnTo>
                  <a:lnTo>
                    <a:pt x="0" y="5"/>
                  </a:lnTo>
                  <a:lnTo>
                    <a:pt x="2" y="2"/>
                  </a:lnTo>
                  <a:lnTo>
                    <a:pt x="2" y="2"/>
                  </a:lnTo>
                  <a:lnTo>
                    <a:pt x="2" y="0"/>
                  </a:lnTo>
                  <a:lnTo>
                    <a:pt x="2"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7" name="Freeform 150"/>
            <p:cNvSpPr>
              <a:spLocks/>
            </p:cNvSpPr>
            <p:nvPr/>
          </p:nvSpPr>
          <p:spPr bwMode="auto">
            <a:xfrm>
              <a:off x="3851276" y="4906962"/>
              <a:ext cx="7938" cy="7937"/>
            </a:xfrm>
            <a:custGeom>
              <a:avLst/>
              <a:gdLst>
                <a:gd name="T0" fmla="*/ 0 w 5"/>
                <a:gd name="T1" fmla="*/ 2 h 5"/>
                <a:gd name="T2" fmla="*/ 0 w 5"/>
                <a:gd name="T3" fmla="*/ 2 h 5"/>
                <a:gd name="T4" fmla="*/ 3 w 5"/>
                <a:gd name="T5" fmla="*/ 2 h 5"/>
                <a:gd name="T6" fmla="*/ 3 w 5"/>
                <a:gd name="T7" fmla="*/ 2 h 5"/>
                <a:gd name="T8" fmla="*/ 3 w 5"/>
                <a:gd name="T9" fmla="*/ 0 h 5"/>
                <a:gd name="T10" fmla="*/ 3 w 5"/>
                <a:gd name="T11" fmla="*/ 0 h 5"/>
                <a:gd name="T12" fmla="*/ 3 w 5"/>
                <a:gd name="T13" fmla="*/ 0 h 5"/>
                <a:gd name="T14" fmla="*/ 5 w 5"/>
                <a:gd name="T15" fmla="*/ 0 h 5"/>
                <a:gd name="T16" fmla="*/ 5 w 5"/>
                <a:gd name="T17" fmla="*/ 0 h 5"/>
                <a:gd name="T18" fmla="*/ 5 w 5"/>
                <a:gd name="T19" fmla="*/ 2 h 5"/>
                <a:gd name="T20" fmla="*/ 5 w 5"/>
                <a:gd name="T21" fmla="*/ 2 h 5"/>
                <a:gd name="T22" fmla="*/ 5 w 5"/>
                <a:gd name="T23" fmla="*/ 2 h 5"/>
                <a:gd name="T24" fmla="*/ 5 w 5"/>
                <a:gd name="T25" fmla="*/ 5 h 5"/>
                <a:gd name="T26" fmla="*/ 3 w 5"/>
                <a:gd name="T27" fmla="*/ 5 h 5"/>
                <a:gd name="T28" fmla="*/ 3 w 5"/>
                <a:gd name="T29" fmla="*/ 5 h 5"/>
                <a:gd name="T30" fmla="*/ 3 w 5"/>
                <a:gd name="T31" fmla="*/ 5 h 5"/>
                <a:gd name="T32" fmla="*/ 0 w 5"/>
                <a:gd name="T33" fmla="*/ 2 h 5"/>
                <a:gd name="T34" fmla="*/ 0 w 5"/>
                <a:gd name="T3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0" y="2"/>
                  </a:moveTo>
                  <a:lnTo>
                    <a:pt x="0" y="2"/>
                  </a:lnTo>
                  <a:lnTo>
                    <a:pt x="3" y="2"/>
                  </a:lnTo>
                  <a:lnTo>
                    <a:pt x="3" y="2"/>
                  </a:lnTo>
                  <a:lnTo>
                    <a:pt x="3" y="0"/>
                  </a:lnTo>
                  <a:lnTo>
                    <a:pt x="3" y="0"/>
                  </a:lnTo>
                  <a:lnTo>
                    <a:pt x="3" y="0"/>
                  </a:lnTo>
                  <a:lnTo>
                    <a:pt x="5" y="0"/>
                  </a:lnTo>
                  <a:lnTo>
                    <a:pt x="5" y="0"/>
                  </a:lnTo>
                  <a:lnTo>
                    <a:pt x="5" y="2"/>
                  </a:lnTo>
                  <a:lnTo>
                    <a:pt x="5" y="2"/>
                  </a:lnTo>
                  <a:lnTo>
                    <a:pt x="5" y="2"/>
                  </a:lnTo>
                  <a:lnTo>
                    <a:pt x="5" y="5"/>
                  </a:lnTo>
                  <a:lnTo>
                    <a:pt x="3" y="5"/>
                  </a:lnTo>
                  <a:lnTo>
                    <a:pt x="3" y="5"/>
                  </a:lnTo>
                  <a:lnTo>
                    <a:pt x="3" y="5"/>
                  </a:lnTo>
                  <a:lnTo>
                    <a:pt x="0" y="2"/>
                  </a:lnTo>
                  <a:lnTo>
                    <a:pt x="0" y="2"/>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8" name="Freeform 151"/>
            <p:cNvSpPr>
              <a:spLocks/>
            </p:cNvSpPr>
            <p:nvPr/>
          </p:nvSpPr>
          <p:spPr bwMode="auto">
            <a:xfrm>
              <a:off x="3773489" y="4221163"/>
              <a:ext cx="22225" cy="60325"/>
            </a:xfrm>
            <a:custGeom>
              <a:avLst/>
              <a:gdLst>
                <a:gd name="T0" fmla="*/ 6 w 14"/>
                <a:gd name="T1" fmla="*/ 3 h 38"/>
                <a:gd name="T2" fmla="*/ 6 w 14"/>
                <a:gd name="T3" fmla="*/ 3 h 38"/>
                <a:gd name="T4" fmla="*/ 6 w 14"/>
                <a:gd name="T5" fmla="*/ 3 h 38"/>
                <a:gd name="T6" fmla="*/ 3 w 14"/>
                <a:gd name="T7" fmla="*/ 6 h 38"/>
                <a:gd name="T8" fmla="*/ 3 w 14"/>
                <a:gd name="T9" fmla="*/ 6 h 38"/>
                <a:gd name="T10" fmla="*/ 0 w 14"/>
                <a:gd name="T11" fmla="*/ 14 h 38"/>
                <a:gd name="T12" fmla="*/ 0 w 14"/>
                <a:gd name="T13" fmla="*/ 14 h 38"/>
                <a:gd name="T14" fmla="*/ 0 w 14"/>
                <a:gd name="T15" fmla="*/ 19 h 38"/>
                <a:gd name="T16" fmla="*/ 0 w 14"/>
                <a:gd name="T17" fmla="*/ 24 h 38"/>
                <a:gd name="T18" fmla="*/ 0 w 14"/>
                <a:gd name="T19" fmla="*/ 24 h 38"/>
                <a:gd name="T20" fmla="*/ 3 w 14"/>
                <a:gd name="T21" fmla="*/ 27 h 38"/>
                <a:gd name="T22" fmla="*/ 3 w 14"/>
                <a:gd name="T23" fmla="*/ 27 h 38"/>
                <a:gd name="T24" fmla="*/ 3 w 14"/>
                <a:gd name="T25" fmla="*/ 27 h 38"/>
                <a:gd name="T26" fmla="*/ 6 w 14"/>
                <a:gd name="T27" fmla="*/ 32 h 38"/>
                <a:gd name="T28" fmla="*/ 8 w 14"/>
                <a:gd name="T29" fmla="*/ 32 h 38"/>
                <a:gd name="T30" fmla="*/ 8 w 14"/>
                <a:gd name="T31" fmla="*/ 32 h 38"/>
                <a:gd name="T32" fmla="*/ 11 w 14"/>
                <a:gd name="T33" fmla="*/ 38 h 38"/>
                <a:gd name="T34" fmla="*/ 11 w 14"/>
                <a:gd name="T35" fmla="*/ 38 h 38"/>
                <a:gd name="T36" fmla="*/ 11 w 14"/>
                <a:gd name="T37" fmla="*/ 38 h 38"/>
                <a:gd name="T38" fmla="*/ 11 w 14"/>
                <a:gd name="T39" fmla="*/ 38 h 38"/>
                <a:gd name="T40" fmla="*/ 11 w 14"/>
                <a:gd name="T41" fmla="*/ 38 h 38"/>
                <a:gd name="T42" fmla="*/ 11 w 14"/>
                <a:gd name="T43" fmla="*/ 32 h 38"/>
                <a:gd name="T44" fmla="*/ 11 w 14"/>
                <a:gd name="T45" fmla="*/ 32 h 38"/>
                <a:gd name="T46" fmla="*/ 14 w 14"/>
                <a:gd name="T47" fmla="*/ 30 h 38"/>
                <a:gd name="T48" fmla="*/ 14 w 14"/>
                <a:gd name="T49" fmla="*/ 24 h 38"/>
                <a:gd name="T50" fmla="*/ 14 w 14"/>
                <a:gd name="T51" fmla="*/ 24 h 38"/>
                <a:gd name="T52" fmla="*/ 14 w 14"/>
                <a:gd name="T53" fmla="*/ 22 h 38"/>
                <a:gd name="T54" fmla="*/ 14 w 14"/>
                <a:gd name="T55" fmla="*/ 16 h 38"/>
                <a:gd name="T56" fmla="*/ 14 w 14"/>
                <a:gd name="T57" fmla="*/ 16 h 38"/>
                <a:gd name="T58" fmla="*/ 11 w 14"/>
                <a:gd name="T59" fmla="*/ 14 h 38"/>
                <a:gd name="T60" fmla="*/ 11 w 14"/>
                <a:gd name="T61" fmla="*/ 14 h 38"/>
                <a:gd name="T62" fmla="*/ 11 w 14"/>
                <a:gd name="T63" fmla="*/ 8 h 38"/>
                <a:gd name="T64" fmla="*/ 11 w 14"/>
                <a:gd name="T65" fmla="*/ 8 h 38"/>
                <a:gd name="T66" fmla="*/ 11 w 14"/>
                <a:gd name="T67" fmla="*/ 3 h 38"/>
                <a:gd name="T68" fmla="*/ 11 w 14"/>
                <a:gd name="T69" fmla="*/ 3 h 38"/>
                <a:gd name="T70" fmla="*/ 14 w 14"/>
                <a:gd name="T71" fmla="*/ 3 h 38"/>
                <a:gd name="T72" fmla="*/ 8 w 14"/>
                <a:gd name="T73" fmla="*/ 0 h 38"/>
                <a:gd name="T74" fmla="*/ 8 w 14"/>
                <a:gd name="T75" fmla="*/ 0 h 38"/>
                <a:gd name="T76" fmla="*/ 8 w 14"/>
                <a:gd name="T77" fmla="*/ 0 h 38"/>
                <a:gd name="T78" fmla="*/ 6 w 14"/>
                <a:gd name="T79" fmla="*/ 3 h 38"/>
                <a:gd name="T80" fmla="*/ 6 w 14"/>
                <a:gd name="T81"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38">
                  <a:moveTo>
                    <a:pt x="6" y="3"/>
                  </a:moveTo>
                  <a:lnTo>
                    <a:pt x="6" y="3"/>
                  </a:lnTo>
                  <a:lnTo>
                    <a:pt x="6" y="3"/>
                  </a:lnTo>
                  <a:lnTo>
                    <a:pt x="3" y="6"/>
                  </a:lnTo>
                  <a:lnTo>
                    <a:pt x="3" y="6"/>
                  </a:lnTo>
                  <a:lnTo>
                    <a:pt x="0" y="14"/>
                  </a:lnTo>
                  <a:lnTo>
                    <a:pt x="0" y="14"/>
                  </a:lnTo>
                  <a:lnTo>
                    <a:pt x="0" y="19"/>
                  </a:lnTo>
                  <a:lnTo>
                    <a:pt x="0" y="24"/>
                  </a:lnTo>
                  <a:lnTo>
                    <a:pt x="0" y="24"/>
                  </a:lnTo>
                  <a:lnTo>
                    <a:pt x="3" y="27"/>
                  </a:lnTo>
                  <a:lnTo>
                    <a:pt x="3" y="27"/>
                  </a:lnTo>
                  <a:lnTo>
                    <a:pt x="3" y="27"/>
                  </a:lnTo>
                  <a:lnTo>
                    <a:pt x="6" y="32"/>
                  </a:lnTo>
                  <a:lnTo>
                    <a:pt x="8" y="32"/>
                  </a:lnTo>
                  <a:lnTo>
                    <a:pt x="8" y="32"/>
                  </a:lnTo>
                  <a:lnTo>
                    <a:pt x="11" y="38"/>
                  </a:lnTo>
                  <a:lnTo>
                    <a:pt x="11" y="38"/>
                  </a:lnTo>
                  <a:lnTo>
                    <a:pt x="11" y="38"/>
                  </a:lnTo>
                  <a:lnTo>
                    <a:pt x="11" y="38"/>
                  </a:lnTo>
                  <a:lnTo>
                    <a:pt x="11" y="38"/>
                  </a:lnTo>
                  <a:lnTo>
                    <a:pt x="11" y="32"/>
                  </a:lnTo>
                  <a:lnTo>
                    <a:pt x="11" y="32"/>
                  </a:lnTo>
                  <a:lnTo>
                    <a:pt x="14" y="30"/>
                  </a:lnTo>
                  <a:lnTo>
                    <a:pt x="14" y="24"/>
                  </a:lnTo>
                  <a:lnTo>
                    <a:pt x="14" y="24"/>
                  </a:lnTo>
                  <a:lnTo>
                    <a:pt x="14" y="22"/>
                  </a:lnTo>
                  <a:lnTo>
                    <a:pt x="14" y="16"/>
                  </a:lnTo>
                  <a:lnTo>
                    <a:pt x="14" y="16"/>
                  </a:lnTo>
                  <a:lnTo>
                    <a:pt x="11" y="14"/>
                  </a:lnTo>
                  <a:lnTo>
                    <a:pt x="11" y="14"/>
                  </a:lnTo>
                  <a:lnTo>
                    <a:pt x="11" y="8"/>
                  </a:lnTo>
                  <a:lnTo>
                    <a:pt x="11" y="8"/>
                  </a:lnTo>
                  <a:lnTo>
                    <a:pt x="11" y="3"/>
                  </a:lnTo>
                  <a:lnTo>
                    <a:pt x="11" y="3"/>
                  </a:lnTo>
                  <a:lnTo>
                    <a:pt x="14" y="3"/>
                  </a:lnTo>
                  <a:lnTo>
                    <a:pt x="8" y="0"/>
                  </a:lnTo>
                  <a:lnTo>
                    <a:pt x="8" y="0"/>
                  </a:lnTo>
                  <a:lnTo>
                    <a:pt x="8" y="0"/>
                  </a:lnTo>
                  <a:lnTo>
                    <a:pt x="6" y="3"/>
                  </a:lnTo>
                  <a:lnTo>
                    <a:pt x="6" y="3"/>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9" name="Freeform 152"/>
            <p:cNvSpPr>
              <a:spLocks/>
            </p:cNvSpPr>
            <p:nvPr/>
          </p:nvSpPr>
          <p:spPr bwMode="auto">
            <a:xfrm>
              <a:off x="3884614" y="3862388"/>
              <a:ext cx="77788" cy="68262"/>
            </a:xfrm>
            <a:custGeom>
              <a:avLst/>
              <a:gdLst>
                <a:gd name="T0" fmla="*/ 11 w 49"/>
                <a:gd name="T1" fmla="*/ 24 h 43"/>
                <a:gd name="T2" fmla="*/ 9 w 49"/>
                <a:gd name="T3" fmla="*/ 19 h 43"/>
                <a:gd name="T4" fmla="*/ 9 w 49"/>
                <a:gd name="T5" fmla="*/ 16 h 43"/>
                <a:gd name="T6" fmla="*/ 9 w 49"/>
                <a:gd name="T7" fmla="*/ 13 h 43"/>
                <a:gd name="T8" fmla="*/ 6 w 49"/>
                <a:gd name="T9" fmla="*/ 10 h 43"/>
                <a:gd name="T10" fmla="*/ 3 w 49"/>
                <a:gd name="T11" fmla="*/ 5 h 43"/>
                <a:gd name="T12" fmla="*/ 0 w 49"/>
                <a:gd name="T13" fmla="*/ 2 h 43"/>
                <a:gd name="T14" fmla="*/ 3 w 49"/>
                <a:gd name="T15" fmla="*/ 0 h 43"/>
                <a:gd name="T16" fmla="*/ 6 w 49"/>
                <a:gd name="T17" fmla="*/ 0 h 43"/>
                <a:gd name="T18" fmla="*/ 14 w 49"/>
                <a:gd name="T19" fmla="*/ 8 h 43"/>
                <a:gd name="T20" fmla="*/ 19 w 49"/>
                <a:gd name="T21" fmla="*/ 10 h 43"/>
                <a:gd name="T22" fmla="*/ 27 w 49"/>
                <a:gd name="T23" fmla="*/ 13 h 43"/>
                <a:gd name="T24" fmla="*/ 38 w 49"/>
                <a:gd name="T25" fmla="*/ 16 h 43"/>
                <a:gd name="T26" fmla="*/ 41 w 49"/>
                <a:gd name="T27" fmla="*/ 10 h 43"/>
                <a:gd name="T28" fmla="*/ 41 w 49"/>
                <a:gd name="T29" fmla="*/ 16 h 43"/>
                <a:gd name="T30" fmla="*/ 41 w 49"/>
                <a:gd name="T31" fmla="*/ 19 h 43"/>
                <a:gd name="T32" fmla="*/ 44 w 49"/>
                <a:gd name="T33" fmla="*/ 19 h 43"/>
                <a:gd name="T34" fmla="*/ 49 w 49"/>
                <a:gd name="T35" fmla="*/ 21 h 43"/>
                <a:gd name="T36" fmla="*/ 46 w 49"/>
                <a:gd name="T37" fmla="*/ 24 h 43"/>
                <a:gd name="T38" fmla="*/ 44 w 49"/>
                <a:gd name="T39" fmla="*/ 24 h 43"/>
                <a:gd name="T40" fmla="*/ 38 w 49"/>
                <a:gd name="T41" fmla="*/ 27 h 43"/>
                <a:gd name="T42" fmla="*/ 36 w 49"/>
                <a:gd name="T43" fmla="*/ 27 h 43"/>
                <a:gd name="T44" fmla="*/ 36 w 49"/>
                <a:gd name="T45" fmla="*/ 32 h 43"/>
                <a:gd name="T46" fmla="*/ 36 w 49"/>
                <a:gd name="T47" fmla="*/ 35 h 43"/>
                <a:gd name="T48" fmla="*/ 27 w 49"/>
                <a:gd name="T49" fmla="*/ 32 h 43"/>
                <a:gd name="T50" fmla="*/ 22 w 49"/>
                <a:gd name="T51" fmla="*/ 29 h 43"/>
                <a:gd name="T52" fmla="*/ 19 w 49"/>
                <a:gd name="T53" fmla="*/ 29 h 43"/>
                <a:gd name="T54" fmla="*/ 17 w 49"/>
                <a:gd name="T55" fmla="*/ 32 h 43"/>
                <a:gd name="T56" fmla="*/ 11 w 49"/>
                <a:gd name="T57" fmla="*/ 32 h 43"/>
                <a:gd name="T58" fmla="*/ 11 w 49"/>
                <a:gd name="T59" fmla="*/ 35 h 43"/>
                <a:gd name="T60" fmla="*/ 14 w 49"/>
                <a:gd name="T61" fmla="*/ 35 h 43"/>
                <a:gd name="T62" fmla="*/ 22 w 49"/>
                <a:gd name="T63" fmla="*/ 37 h 43"/>
                <a:gd name="T64" fmla="*/ 22 w 49"/>
                <a:gd name="T65" fmla="*/ 40 h 43"/>
                <a:gd name="T66" fmla="*/ 17 w 49"/>
                <a:gd name="T67" fmla="*/ 43 h 43"/>
                <a:gd name="T68" fmla="*/ 14 w 49"/>
                <a:gd name="T69" fmla="*/ 43 h 43"/>
                <a:gd name="T70" fmla="*/ 11 w 49"/>
                <a:gd name="T71" fmla="*/ 43 h 43"/>
                <a:gd name="T72" fmla="*/ 11 w 49"/>
                <a:gd name="T73" fmla="*/ 37 h 43"/>
                <a:gd name="T74" fmla="*/ 11 w 49"/>
                <a:gd name="T75" fmla="*/ 37 h 43"/>
                <a:gd name="T76" fmla="*/ 6 w 49"/>
                <a:gd name="T77" fmla="*/ 32 h 43"/>
                <a:gd name="T78" fmla="*/ 6 w 49"/>
                <a:gd name="T79" fmla="*/ 29 h 43"/>
                <a:gd name="T80" fmla="*/ 6 w 49"/>
                <a:gd name="T81" fmla="*/ 27 h 43"/>
                <a:gd name="T82" fmla="*/ 6 w 49"/>
                <a:gd name="T83" fmla="*/ 24 h 43"/>
                <a:gd name="T84" fmla="*/ 9 w 49"/>
                <a:gd name="T85" fmla="*/ 24 h 43"/>
                <a:gd name="T86" fmla="*/ 11 w 49"/>
                <a:gd name="T87" fmla="*/ 2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 h="43">
                  <a:moveTo>
                    <a:pt x="11" y="24"/>
                  </a:moveTo>
                  <a:lnTo>
                    <a:pt x="11" y="24"/>
                  </a:lnTo>
                  <a:lnTo>
                    <a:pt x="9" y="19"/>
                  </a:lnTo>
                  <a:lnTo>
                    <a:pt x="9" y="19"/>
                  </a:lnTo>
                  <a:lnTo>
                    <a:pt x="9" y="16"/>
                  </a:lnTo>
                  <a:lnTo>
                    <a:pt x="9" y="16"/>
                  </a:lnTo>
                  <a:lnTo>
                    <a:pt x="9" y="13"/>
                  </a:lnTo>
                  <a:lnTo>
                    <a:pt x="9" y="13"/>
                  </a:lnTo>
                  <a:lnTo>
                    <a:pt x="6" y="10"/>
                  </a:lnTo>
                  <a:lnTo>
                    <a:pt x="6" y="10"/>
                  </a:lnTo>
                  <a:lnTo>
                    <a:pt x="6" y="8"/>
                  </a:lnTo>
                  <a:lnTo>
                    <a:pt x="3" y="5"/>
                  </a:lnTo>
                  <a:lnTo>
                    <a:pt x="0" y="5"/>
                  </a:lnTo>
                  <a:lnTo>
                    <a:pt x="0" y="2"/>
                  </a:lnTo>
                  <a:lnTo>
                    <a:pt x="0" y="2"/>
                  </a:lnTo>
                  <a:lnTo>
                    <a:pt x="3" y="0"/>
                  </a:lnTo>
                  <a:lnTo>
                    <a:pt x="6" y="0"/>
                  </a:lnTo>
                  <a:lnTo>
                    <a:pt x="6" y="0"/>
                  </a:lnTo>
                  <a:lnTo>
                    <a:pt x="9" y="2"/>
                  </a:lnTo>
                  <a:lnTo>
                    <a:pt x="14" y="8"/>
                  </a:lnTo>
                  <a:lnTo>
                    <a:pt x="14" y="8"/>
                  </a:lnTo>
                  <a:lnTo>
                    <a:pt x="19" y="10"/>
                  </a:lnTo>
                  <a:lnTo>
                    <a:pt x="27" y="13"/>
                  </a:lnTo>
                  <a:lnTo>
                    <a:pt x="27" y="13"/>
                  </a:lnTo>
                  <a:lnTo>
                    <a:pt x="33" y="16"/>
                  </a:lnTo>
                  <a:lnTo>
                    <a:pt x="38" y="16"/>
                  </a:lnTo>
                  <a:lnTo>
                    <a:pt x="38" y="16"/>
                  </a:lnTo>
                  <a:lnTo>
                    <a:pt x="41" y="10"/>
                  </a:lnTo>
                  <a:lnTo>
                    <a:pt x="41" y="16"/>
                  </a:lnTo>
                  <a:lnTo>
                    <a:pt x="41" y="16"/>
                  </a:lnTo>
                  <a:lnTo>
                    <a:pt x="41" y="16"/>
                  </a:lnTo>
                  <a:lnTo>
                    <a:pt x="41" y="19"/>
                  </a:lnTo>
                  <a:lnTo>
                    <a:pt x="44" y="19"/>
                  </a:lnTo>
                  <a:lnTo>
                    <a:pt x="44" y="19"/>
                  </a:lnTo>
                  <a:lnTo>
                    <a:pt x="46" y="21"/>
                  </a:lnTo>
                  <a:lnTo>
                    <a:pt x="49" y="21"/>
                  </a:lnTo>
                  <a:lnTo>
                    <a:pt x="49" y="21"/>
                  </a:lnTo>
                  <a:lnTo>
                    <a:pt x="46" y="24"/>
                  </a:lnTo>
                  <a:lnTo>
                    <a:pt x="46" y="24"/>
                  </a:lnTo>
                  <a:lnTo>
                    <a:pt x="44" y="24"/>
                  </a:lnTo>
                  <a:lnTo>
                    <a:pt x="38" y="27"/>
                  </a:lnTo>
                  <a:lnTo>
                    <a:pt x="38" y="27"/>
                  </a:lnTo>
                  <a:lnTo>
                    <a:pt x="38" y="27"/>
                  </a:lnTo>
                  <a:lnTo>
                    <a:pt x="36" y="27"/>
                  </a:lnTo>
                  <a:lnTo>
                    <a:pt x="36" y="32"/>
                  </a:lnTo>
                  <a:lnTo>
                    <a:pt x="36" y="32"/>
                  </a:lnTo>
                  <a:lnTo>
                    <a:pt x="38" y="35"/>
                  </a:lnTo>
                  <a:lnTo>
                    <a:pt x="36" y="35"/>
                  </a:lnTo>
                  <a:lnTo>
                    <a:pt x="36" y="35"/>
                  </a:lnTo>
                  <a:lnTo>
                    <a:pt x="27" y="32"/>
                  </a:lnTo>
                  <a:lnTo>
                    <a:pt x="22" y="29"/>
                  </a:lnTo>
                  <a:lnTo>
                    <a:pt x="22" y="29"/>
                  </a:lnTo>
                  <a:lnTo>
                    <a:pt x="19" y="29"/>
                  </a:lnTo>
                  <a:lnTo>
                    <a:pt x="19" y="29"/>
                  </a:lnTo>
                  <a:lnTo>
                    <a:pt x="17" y="32"/>
                  </a:lnTo>
                  <a:lnTo>
                    <a:pt x="17" y="32"/>
                  </a:lnTo>
                  <a:lnTo>
                    <a:pt x="17" y="32"/>
                  </a:lnTo>
                  <a:lnTo>
                    <a:pt x="11" y="32"/>
                  </a:lnTo>
                  <a:lnTo>
                    <a:pt x="11" y="32"/>
                  </a:lnTo>
                  <a:lnTo>
                    <a:pt x="11" y="35"/>
                  </a:lnTo>
                  <a:lnTo>
                    <a:pt x="14" y="35"/>
                  </a:lnTo>
                  <a:lnTo>
                    <a:pt x="14" y="35"/>
                  </a:lnTo>
                  <a:lnTo>
                    <a:pt x="19" y="37"/>
                  </a:lnTo>
                  <a:lnTo>
                    <a:pt x="22" y="37"/>
                  </a:lnTo>
                  <a:lnTo>
                    <a:pt x="22" y="40"/>
                  </a:lnTo>
                  <a:lnTo>
                    <a:pt x="22" y="40"/>
                  </a:lnTo>
                  <a:lnTo>
                    <a:pt x="19" y="40"/>
                  </a:lnTo>
                  <a:lnTo>
                    <a:pt x="17" y="43"/>
                  </a:lnTo>
                  <a:lnTo>
                    <a:pt x="17" y="43"/>
                  </a:lnTo>
                  <a:lnTo>
                    <a:pt x="14" y="43"/>
                  </a:lnTo>
                  <a:lnTo>
                    <a:pt x="14" y="43"/>
                  </a:lnTo>
                  <a:lnTo>
                    <a:pt x="11" y="43"/>
                  </a:lnTo>
                  <a:lnTo>
                    <a:pt x="11" y="40"/>
                  </a:lnTo>
                  <a:lnTo>
                    <a:pt x="11" y="37"/>
                  </a:lnTo>
                  <a:lnTo>
                    <a:pt x="11" y="37"/>
                  </a:lnTo>
                  <a:lnTo>
                    <a:pt x="11" y="37"/>
                  </a:lnTo>
                  <a:lnTo>
                    <a:pt x="6" y="35"/>
                  </a:lnTo>
                  <a:lnTo>
                    <a:pt x="6" y="32"/>
                  </a:lnTo>
                  <a:lnTo>
                    <a:pt x="6" y="29"/>
                  </a:lnTo>
                  <a:lnTo>
                    <a:pt x="6" y="29"/>
                  </a:lnTo>
                  <a:lnTo>
                    <a:pt x="9" y="29"/>
                  </a:lnTo>
                  <a:lnTo>
                    <a:pt x="6" y="27"/>
                  </a:lnTo>
                  <a:lnTo>
                    <a:pt x="6" y="24"/>
                  </a:lnTo>
                  <a:lnTo>
                    <a:pt x="6" y="24"/>
                  </a:lnTo>
                  <a:lnTo>
                    <a:pt x="9" y="24"/>
                  </a:lnTo>
                  <a:lnTo>
                    <a:pt x="9" y="24"/>
                  </a:lnTo>
                  <a:lnTo>
                    <a:pt x="11" y="24"/>
                  </a:lnTo>
                  <a:lnTo>
                    <a:pt x="11" y="24"/>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0" name="Freeform 153"/>
            <p:cNvSpPr>
              <a:spLocks/>
            </p:cNvSpPr>
            <p:nvPr/>
          </p:nvSpPr>
          <p:spPr bwMode="auto">
            <a:xfrm>
              <a:off x="3851276" y="3925888"/>
              <a:ext cx="119063" cy="133350"/>
            </a:xfrm>
            <a:custGeom>
              <a:avLst/>
              <a:gdLst>
                <a:gd name="T0" fmla="*/ 43 w 75"/>
                <a:gd name="T1" fmla="*/ 0 h 84"/>
                <a:gd name="T2" fmla="*/ 48 w 75"/>
                <a:gd name="T3" fmla="*/ 0 h 84"/>
                <a:gd name="T4" fmla="*/ 51 w 75"/>
                <a:gd name="T5" fmla="*/ 5 h 84"/>
                <a:gd name="T6" fmla="*/ 62 w 75"/>
                <a:gd name="T7" fmla="*/ 11 h 84"/>
                <a:gd name="T8" fmla="*/ 65 w 75"/>
                <a:gd name="T9" fmla="*/ 22 h 84"/>
                <a:gd name="T10" fmla="*/ 67 w 75"/>
                <a:gd name="T11" fmla="*/ 30 h 84"/>
                <a:gd name="T12" fmla="*/ 65 w 75"/>
                <a:gd name="T13" fmla="*/ 32 h 84"/>
                <a:gd name="T14" fmla="*/ 70 w 75"/>
                <a:gd name="T15" fmla="*/ 41 h 84"/>
                <a:gd name="T16" fmla="*/ 70 w 75"/>
                <a:gd name="T17" fmla="*/ 51 h 84"/>
                <a:gd name="T18" fmla="*/ 75 w 75"/>
                <a:gd name="T19" fmla="*/ 59 h 84"/>
                <a:gd name="T20" fmla="*/ 75 w 75"/>
                <a:gd name="T21" fmla="*/ 65 h 84"/>
                <a:gd name="T22" fmla="*/ 73 w 75"/>
                <a:gd name="T23" fmla="*/ 70 h 84"/>
                <a:gd name="T24" fmla="*/ 70 w 75"/>
                <a:gd name="T25" fmla="*/ 62 h 84"/>
                <a:gd name="T26" fmla="*/ 67 w 75"/>
                <a:gd name="T27" fmla="*/ 65 h 84"/>
                <a:gd name="T28" fmla="*/ 67 w 75"/>
                <a:gd name="T29" fmla="*/ 67 h 84"/>
                <a:gd name="T30" fmla="*/ 67 w 75"/>
                <a:gd name="T31" fmla="*/ 70 h 84"/>
                <a:gd name="T32" fmla="*/ 65 w 75"/>
                <a:gd name="T33" fmla="*/ 73 h 84"/>
                <a:gd name="T34" fmla="*/ 62 w 75"/>
                <a:gd name="T35" fmla="*/ 70 h 84"/>
                <a:gd name="T36" fmla="*/ 57 w 75"/>
                <a:gd name="T37" fmla="*/ 73 h 84"/>
                <a:gd name="T38" fmla="*/ 48 w 75"/>
                <a:gd name="T39" fmla="*/ 73 h 84"/>
                <a:gd name="T40" fmla="*/ 51 w 75"/>
                <a:gd name="T41" fmla="*/ 73 h 84"/>
                <a:gd name="T42" fmla="*/ 46 w 75"/>
                <a:gd name="T43" fmla="*/ 70 h 84"/>
                <a:gd name="T44" fmla="*/ 46 w 75"/>
                <a:gd name="T45" fmla="*/ 73 h 84"/>
                <a:gd name="T46" fmla="*/ 48 w 75"/>
                <a:gd name="T47" fmla="*/ 76 h 84"/>
                <a:gd name="T48" fmla="*/ 48 w 75"/>
                <a:gd name="T49" fmla="*/ 81 h 84"/>
                <a:gd name="T50" fmla="*/ 46 w 75"/>
                <a:gd name="T51" fmla="*/ 84 h 84"/>
                <a:gd name="T52" fmla="*/ 38 w 75"/>
                <a:gd name="T53" fmla="*/ 81 h 84"/>
                <a:gd name="T54" fmla="*/ 35 w 75"/>
                <a:gd name="T55" fmla="*/ 76 h 84"/>
                <a:gd name="T56" fmla="*/ 30 w 75"/>
                <a:gd name="T57" fmla="*/ 73 h 84"/>
                <a:gd name="T58" fmla="*/ 24 w 75"/>
                <a:gd name="T59" fmla="*/ 76 h 84"/>
                <a:gd name="T60" fmla="*/ 19 w 75"/>
                <a:gd name="T61" fmla="*/ 76 h 84"/>
                <a:gd name="T62" fmla="*/ 16 w 75"/>
                <a:gd name="T63" fmla="*/ 76 h 84"/>
                <a:gd name="T64" fmla="*/ 13 w 75"/>
                <a:gd name="T65" fmla="*/ 78 h 84"/>
                <a:gd name="T66" fmla="*/ 11 w 75"/>
                <a:gd name="T67" fmla="*/ 81 h 84"/>
                <a:gd name="T68" fmla="*/ 3 w 75"/>
                <a:gd name="T69" fmla="*/ 81 h 84"/>
                <a:gd name="T70" fmla="*/ 3 w 75"/>
                <a:gd name="T71" fmla="*/ 76 h 84"/>
                <a:gd name="T72" fmla="*/ 8 w 75"/>
                <a:gd name="T73" fmla="*/ 65 h 84"/>
                <a:gd name="T74" fmla="*/ 11 w 75"/>
                <a:gd name="T75" fmla="*/ 62 h 84"/>
                <a:gd name="T76" fmla="*/ 16 w 75"/>
                <a:gd name="T77" fmla="*/ 62 h 84"/>
                <a:gd name="T78" fmla="*/ 24 w 75"/>
                <a:gd name="T79" fmla="*/ 59 h 84"/>
                <a:gd name="T80" fmla="*/ 30 w 75"/>
                <a:gd name="T81" fmla="*/ 59 h 84"/>
                <a:gd name="T82" fmla="*/ 32 w 75"/>
                <a:gd name="T83" fmla="*/ 62 h 84"/>
                <a:gd name="T84" fmla="*/ 35 w 75"/>
                <a:gd name="T85" fmla="*/ 59 h 84"/>
                <a:gd name="T86" fmla="*/ 32 w 75"/>
                <a:gd name="T87" fmla="*/ 54 h 84"/>
                <a:gd name="T88" fmla="*/ 32 w 75"/>
                <a:gd name="T89" fmla="*/ 49 h 84"/>
                <a:gd name="T90" fmla="*/ 35 w 75"/>
                <a:gd name="T91" fmla="*/ 43 h 84"/>
                <a:gd name="T92" fmla="*/ 35 w 75"/>
                <a:gd name="T93" fmla="*/ 43 h 84"/>
                <a:gd name="T94" fmla="*/ 38 w 75"/>
                <a:gd name="T95" fmla="*/ 46 h 84"/>
                <a:gd name="T96" fmla="*/ 38 w 75"/>
                <a:gd name="T97" fmla="*/ 49 h 84"/>
                <a:gd name="T98" fmla="*/ 48 w 75"/>
                <a:gd name="T99" fmla="*/ 38 h 84"/>
                <a:gd name="T100" fmla="*/ 48 w 75"/>
                <a:gd name="T101" fmla="*/ 27 h 84"/>
                <a:gd name="T102" fmla="*/ 43 w 75"/>
                <a:gd name="T103" fmla="*/ 19 h 84"/>
                <a:gd name="T104" fmla="*/ 43 w 75"/>
                <a:gd name="T105" fmla="*/ 19 h 84"/>
                <a:gd name="T106" fmla="*/ 40 w 75"/>
                <a:gd name="T107" fmla="*/ 11 h 84"/>
                <a:gd name="T108" fmla="*/ 40 w 75"/>
                <a:gd name="T109" fmla="*/ 8 h 84"/>
                <a:gd name="T110" fmla="*/ 40 w 75"/>
                <a:gd name="T111" fmla="*/ 5 h 84"/>
                <a:gd name="T112" fmla="*/ 43 w 75"/>
                <a:gd name="T113" fmla="*/ 5 h 84"/>
                <a:gd name="T114" fmla="*/ 46 w 75"/>
                <a:gd name="T115" fmla="*/ 3 h 84"/>
                <a:gd name="T116" fmla="*/ 43 w 75"/>
                <a:gd name="T117"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84">
                  <a:moveTo>
                    <a:pt x="43" y="3"/>
                  </a:moveTo>
                  <a:lnTo>
                    <a:pt x="43" y="3"/>
                  </a:lnTo>
                  <a:lnTo>
                    <a:pt x="43" y="0"/>
                  </a:lnTo>
                  <a:lnTo>
                    <a:pt x="46" y="0"/>
                  </a:lnTo>
                  <a:lnTo>
                    <a:pt x="46" y="0"/>
                  </a:lnTo>
                  <a:lnTo>
                    <a:pt x="48" y="0"/>
                  </a:lnTo>
                  <a:lnTo>
                    <a:pt x="48" y="3"/>
                  </a:lnTo>
                  <a:lnTo>
                    <a:pt x="48" y="3"/>
                  </a:lnTo>
                  <a:lnTo>
                    <a:pt x="51" y="5"/>
                  </a:lnTo>
                  <a:lnTo>
                    <a:pt x="54" y="8"/>
                  </a:lnTo>
                  <a:lnTo>
                    <a:pt x="54" y="8"/>
                  </a:lnTo>
                  <a:lnTo>
                    <a:pt x="62" y="11"/>
                  </a:lnTo>
                  <a:lnTo>
                    <a:pt x="65" y="16"/>
                  </a:lnTo>
                  <a:lnTo>
                    <a:pt x="65" y="22"/>
                  </a:lnTo>
                  <a:lnTo>
                    <a:pt x="65" y="22"/>
                  </a:lnTo>
                  <a:lnTo>
                    <a:pt x="67" y="30"/>
                  </a:lnTo>
                  <a:lnTo>
                    <a:pt x="67" y="32"/>
                  </a:lnTo>
                  <a:lnTo>
                    <a:pt x="67" y="30"/>
                  </a:lnTo>
                  <a:lnTo>
                    <a:pt x="67" y="30"/>
                  </a:lnTo>
                  <a:lnTo>
                    <a:pt x="65" y="30"/>
                  </a:lnTo>
                  <a:lnTo>
                    <a:pt x="65" y="32"/>
                  </a:lnTo>
                  <a:lnTo>
                    <a:pt x="65" y="35"/>
                  </a:lnTo>
                  <a:lnTo>
                    <a:pt x="65" y="35"/>
                  </a:lnTo>
                  <a:lnTo>
                    <a:pt x="70" y="41"/>
                  </a:lnTo>
                  <a:lnTo>
                    <a:pt x="70" y="46"/>
                  </a:lnTo>
                  <a:lnTo>
                    <a:pt x="70" y="46"/>
                  </a:lnTo>
                  <a:lnTo>
                    <a:pt x="70" y="51"/>
                  </a:lnTo>
                  <a:lnTo>
                    <a:pt x="73" y="57"/>
                  </a:lnTo>
                  <a:lnTo>
                    <a:pt x="73" y="57"/>
                  </a:lnTo>
                  <a:lnTo>
                    <a:pt x="75" y="59"/>
                  </a:lnTo>
                  <a:lnTo>
                    <a:pt x="75" y="62"/>
                  </a:lnTo>
                  <a:lnTo>
                    <a:pt x="75" y="62"/>
                  </a:lnTo>
                  <a:lnTo>
                    <a:pt x="75" y="65"/>
                  </a:lnTo>
                  <a:lnTo>
                    <a:pt x="73" y="67"/>
                  </a:lnTo>
                  <a:lnTo>
                    <a:pt x="73" y="67"/>
                  </a:lnTo>
                  <a:lnTo>
                    <a:pt x="73" y="70"/>
                  </a:lnTo>
                  <a:lnTo>
                    <a:pt x="70" y="67"/>
                  </a:lnTo>
                  <a:lnTo>
                    <a:pt x="70" y="67"/>
                  </a:lnTo>
                  <a:lnTo>
                    <a:pt x="70" y="62"/>
                  </a:lnTo>
                  <a:lnTo>
                    <a:pt x="70" y="62"/>
                  </a:lnTo>
                  <a:lnTo>
                    <a:pt x="67" y="62"/>
                  </a:lnTo>
                  <a:lnTo>
                    <a:pt x="67" y="65"/>
                  </a:lnTo>
                  <a:lnTo>
                    <a:pt x="67" y="65"/>
                  </a:lnTo>
                  <a:lnTo>
                    <a:pt x="70" y="67"/>
                  </a:lnTo>
                  <a:lnTo>
                    <a:pt x="67" y="67"/>
                  </a:lnTo>
                  <a:lnTo>
                    <a:pt x="67" y="67"/>
                  </a:lnTo>
                  <a:lnTo>
                    <a:pt x="67" y="67"/>
                  </a:lnTo>
                  <a:lnTo>
                    <a:pt x="67" y="70"/>
                  </a:lnTo>
                  <a:lnTo>
                    <a:pt x="67" y="70"/>
                  </a:lnTo>
                  <a:lnTo>
                    <a:pt x="67" y="73"/>
                  </a:lnTo>
                  <a:lnTo>
                    <a:pt x="65" y="73"/>
                  </a:lnTo>
                  <a:lnTo>
                    <a:pt x="65" y="73"/>
                  </a:lnTo>
                  <a:lnTo>
                    <a:pt x="62" y="70"/>
                  </a:lnTo>
                  <a:lnTo>
                    <a:pt x="62" y="70"/>
                  </a:lnTo>
                  <a:lnTo>
                    <a:pt x="62" y="70"/>
                  </a:lnTo>
                  <a:lnTo>
                    <a:pt x="59" y="73"/>
                  </a:lnTo>
                  <a:lnTo>
                    <a:pt x="57" y="73"/>
                  </a:lnTo>
                  <a:lnTo>
                    <a:pt x="57" y="73"/>
                  </a:lnTo>
                  <a:lnTo>
                    <a:pt x="51" y="73"/>
                  </a:lnTo>
                  <a:lnTo>
                    <a:pt x="48" y="73"/>
                  </a:lnTo>
                  <a:lnTo>
                    <a:pt x="51" y="73"/>
                  </a:lnTo>
                  <a:lnTo>
                    <a:pt x="51" y="73"/>
                  </a:lnTo>
                  <a:lnTo>
                    <a:pt x="51" y="73"/>
                  </a:lnTo>
                  <a:lnTo>
                    <a:pt x="48" y="70"/>
                  </a:lnTo>
                  <a:lnTo>
                    <a:pt x="46" y="70"/>
                  </a:lnTo>
                  <a:lnTo>
                    <a:pt x="46" y="70"/>
                  </a:lnTo>
                  <a:lnTo>
                    <a:pt x="46" y="70"/>
                  </a:lnTo>
                  <a:lnTo>
                    <a:pt x="46" y="73"/>
                  </a:lnTo>
                  <a:lnTo>
                    <a:pt x="46" y="73"/>
                  </a:lnTo>
                  <a:lnTo>
                    <a:pt x="48" y="73"/>
                  </a:lnTo>
                  <a:lnTo>
                    <a:pt x="48" y="76"/>
                  </a:lnTo>
                  <a:lnTo>
                    <a:pt x="48" y="76"/>
                  </a:lnTo>
                  <a:lnTo>
                    <a:pt x="48" y="78"/>
                  </a:lnTo>
                  <a:lnTo>
                    <a:pt x="46" y="81"/>
                  </a:lnTo>
                  <a:lnTo>
                    <a:pt x="48" y="81"/>
                  </a:lnTo>
                  <a:lnTo>
                    <a:pt x="48" y="81"/>
                  </a:lnTo>
                  <a:lnTo>
                    <a:pt x="48" y="84"/>
                  </a:lnTo>
                  <a:lnTo>
                    <a:pt x="46" y="84"/>
                  </a:lnTo>
                  <a:lnTo>
                    <a:pt x="40" y="84"/>
                  </a:lnTo>
                  <a:lnTo>
                    <a:pt x="40" y="84"/>
                  </a:lnTo>
                  <a:lnTo>
                    <a:pt x="38" y="81"/>
                  </a:lnTo>
                  <a:lnTo>
                    <a:pt x="38" y="78"/>
                  </a:lnTo>
                  <a:lnTo>
                    <a:pt x="38" y="78"/>
                  </a:lnTo>
                  <a:lnTo>
                    <a:pt x="35" y="76"/>
                  </a:lnTo>
                  <a:lnTo>
                    <a:pt x="38" y="73"/>
                  </a:lnTo>
                  <a:lnTo>
                    <a:pt x="38" y="73"/>
                  </a:lnTo>
                  <a:lnTo>
                    <a:pt x="30" y="73"/>
                  </a:lnTo>
                  <a:lnTo>
                    <a:pt x="30" y="73"/>
                  </a:lnTo>
                  <a:lnTo>
                    <a:pt x="27" y="73"/>
                  </a:lnTo>
                  <a:lnTo>
                    <a:pt x="24" y="76"/>
                  </a:lnTo>
                  <a:lnTo>
                    <a:pt x="24" y="76"/>
                  </a:lnTo>
                  <a:lnTo>
                    <a:pt x="21" y="76"/>
                  </a:lnTo>
                  <a:lnTo>
                    <a:pt x="19" y="76"/>
                  </a:lnTo>
                  <a:lnTo>
                    <a:pt x="19" y="76"/>
                  </a:lnTo>
                  <a:lnTo>
                    <a:pt x="19" y="76"/>
                  </a:lnTo>
                  <a:lnTo>
                    <a:pt x="16" y="76"/>
                  </a:lnTo>
                  <a:lnTo>
                    <a:pt x="16" y="76"/>
                  </a:lnTo>
                  <a:lnTo>
                    <a:pt x="16" y="78"/>
                  </a:lnTo>
                  <a:lnTo>
                    <a:pt x="13" y="78"/>
                  </a:lnTo>
                  <a:lnTo>
                    <a:pt x="13" y="81"/>
                  </a:lnTo>
                  <a:lnTo>
                    <a:pt x="11" y="81"/>
                  </a:lnTo>
                  <a:lnTo>
                    <a:pt x="11" y="81"/>
                  </a:lnTo>
                  <a:lnTo>
                    <a:pt x="5" y="81"/>
                  </a:lnTo>
                  <a:lnTo>
                    <a:pt x="3" y="81"/>
                  </a:lnTo>
                  <a:lnTo>
                    <a:pt x="3" y="81"/>
                  </a:lnTo>
                  <a:lnTo>
                    <a:pt x="0" y="78"/>
                  </a:lnTo>
                  <a:lnTo>
                    <a:pt x="0" y="76"/>
                  </a:lnTo>
                  <a:lnTo>
                    <a:pt x="3" y="76"/>
                  </a:lnTo>
                  <a:lnTo>
                    <a:pt x="3" y="76"/>
                  </a:lnTo>
                  <a:lnTo>
                    <a:pt x="5" y="70"/>
                  </a:lnTo>
                  <a:lnTo>
                    <a:pt x="8" y="65"/>
                  </a:lnTo>
                  <a:lnTo>
                    <a:pt x="8" y="65"/>
                  </a:lnTo>
                  <a:lnTo>
                    <a:pt x="8" y="65"/>
                  </a:lnTo>
                  <a:lnTo>
                    <a:pt x="11" y="62"/>
                  </a:lnTo>
                  <a:lnTo>
                    <a:pt x="11" y="62"/>
                  </a:lnTo>
                  <a:lnTo>
                    <a:pt x="13" y="62"/>
                  </a:lnTo>
                  <a:lnTo>
                    <a:pt x="16" y="62"/>
                  </a:lnTo>
                  <a:lnTo>
                    <a:pt x="16" y="62"/>
                  </a:lnTo>
                  <a:lnTo>
                    <a:pt x="24" y="59"/>
                  </a:lnTo>
                  <a:lnTo>
                    <a:pt x="24" y="59"/>
                  </a:lnTo>
                  <a:lnTo>
                    <a:pt x="27" y="59"/>
                  </a:lnTo>
                  <a:lnTo>
                    <a:pt x="30" y="59"/>
                  </a:lnTo>
                  <a:lnTo>
                    <a:pt x="30" y="59"/>
                  </a:lnTo>
                  <a:lnTo>
                    <a:pt x="30" y="59"/>
                  </a:lnTo>
                  <a:lnTo>
                    <a:pt x="32" y="62"/>
                  </a:lnTo>
                  <a:lnTo>
                    <a:pt x="32" y="62"/>
                  </a:lnTo>
                  <a:lnTo>
                    <a:pt x="35" y="62"/>
                  </a:lnTo>
                  <a:lnTo>
                    <a:pt x="35" y="62"/>
                  </a:lnTo>
                  <a:lnTo>
                    <a:pt x="35" y="59"/>
                  </a:lnTo>
                  <a:lnTo>
                    <a:pt x="35" y="59"/>
                  </a:lnTo>
                  <a:lnTo>
                    <a:pt x="32" y="57"/>
                  </a:lnTo>
                  <a:lnTo>
                    <a:pt x="32" y="54"/>
                  </a:lnTo>
                  <a:lnTo>
                    <a:pt x="32" y="54"/>
                  </a:lnTo>
                  <a:lnTo>
                    <a:pt x="32" y="51"/>
                  </a:lnTo>
                  <a:lnTo>
                    <a:pt x="32" y="49"/>
                  </a:lnTo>
                  <a:lnTo>
                    <a:pt x="32" y="46"/>
                  </a:lnTo>
                  <a:lnTo>
                    <a:pt x="32" y="46"/>
                  </a:lnTo>
                  <a:lnTo>
                    <a:pt x="35" y="43"/>
                  </a:lnTo>
                  <a:lnTo>
                    <a:pt x="35" y="41"/>
                  </a:lnTo>
                  <a:lnTo>
                    <a:pt x="35" y="41"/>
                  </a:lnTo>
                  <a:lnTo>
                    <a:pt x="35" y="43"/>
                  </a:lnTo>
                  <a:lnTo>
                    <a:pt x="35" y="46"/>
                  </a:lnTo>
                  <a:lnTo>
                    <a:pt x="35" y="46"/>
                  </a:lnTo>
                  <a:lnTo>
                    <a:pt x="38" y="46"/>
                  </a:lnTo>
                  <a:lnTo>
                    <a:pt x="38" y="49"/>
                  </a:lnTo>
                  <a:lnTo>
                    <a:pt x="38" y="49"/>
                  </a:lnTo>
                  <a:lnTo>
                    <a:pt x="38" y="49"/>
                  </a:lnTo>
                  <a:lnTo>
                    <a:pt x="46" y="43"/>
                  </a:lnTo>
                  <a:lnTo>
                    <a:pt x="46" y="43"/>
                  </a:lnTo>
                  <a:lnTo>
                    <a:pt x="48" y="38"/>
                  </a:lnTo>
                  <a:lnTo>
                    <a:pt x="48" y="32"/>
                  </a:lnTo>
                  <a:lnTo>
                    <a:pt x="48" y="32"/>
                  </a:lnTo>
                  <a:lnTo>
                    <a:pt x="48" y="27"/>
                  </a:lnTo>
                  <a:lnTo>
                    <a:pt x="46" y="22"/>
                  </a:lnTo>
                  <a:lnTo>
                    <a:pt x="46" y="22"/>
                  </a:lnTo>
                  <a:lnTo>
                    <a:pt x="43" y="19"/>
                  </a:lnTo>
                  <a:lnTo>
                    <a:pt x="43" y="19"/>
                  </a:lnTo>
                  <a:lnTo>
                    <a:pt x="43" y="19"/>
                  </a:lnTo>
                  <a:lnTo>
                    <a:pt x="43" y="19"/>
                  </a:lnTo>
                  <a:lnTo>
                    <a:pt x="43" y="16"/>
                  </a:lnTo>
                  <a:lnTo>
                    <a:pt x="43" y="16"/>
                  </a:lnTo>
                  <a:lnTo>
                    <a:pt x="40" y="11"/>
                  </a:lnTo>
                  <a:lnTo>
                    <a:pt x="40" y="8"/>
                  </a:lnTo>
                  <a:lnTo>
                    <a:pt x="40" y="8"/>
                  </a:lnTo>
                  <a:lnTo>
                    <a:pt x="40" y="8"/>
                  </a:lnTo>
                  <a:lnTo>
                    <a:pt x="40" y="5"/>
                  </a:lnTo>
                  <a:lnTo>
                    <a:pt x="40" y="5"/>
                  </a:lnTo>
                  <a:lnTo>
                    <a:pt x="40" y="5"/>
                  </a:lnTo>
                  <a:lnTo>
                    <a:pt x="40" y="3"/>
                  </a:lnTo>
                  <a:lnTo>
                    <a:pt x="43" y="5"/>
                  </a:lnTo>
                  <a:lnTo>
                    <a:pt x="43" y="5"/>
                  </a:lnTo>
                  <a:lnTo>
                    <a:pt x="46" y="5"/>
                  </a:lnTo>
                  <a:lnTo>
                    <a:pt x="46" y="5"/>
                  </a:lnTo>
                  <a:lnTo>
                    <a:pt x="46" y="3"/>
                  </a:lnTo>
                  <a:lnTo>
                    <a:pt x="43" y="3"/>
                  </a:lnTo>
                  <a:lnTo>
                    <a:pt x="43" y="3"/>
                  </a:lnTo>
                  <a:lnTo>
                    <a:pt x="43" y="3"/>
                  </a:lnTo>
                  <a:lnTo>
                    <a:pt x="43" y="3"/>
                  </a:lnTo>
                  <a:lnTo>
                    <a:pt x="43" y="3"/>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1" name="Freeform 154"/>
            <p:cNvSpPr>
              <a:spLocks/>
            </p:cNvSpPr>
            <p:nvPr/>
          </p:nvSpPr>
          <p:spPr bwMode="auto">
            <a:xfrm>
              <a:off x="3876676" y="4049713"/>
              <a:ext cx="25400" cy="25400"/>
            </a:xfrm>
            <a:custGeom>
              <a:avLst/>
              <a:gdLst>
                <a:gd name="T0" fmla="*/ 3 w 16"/>
                <a:gd name="T1" fmla="*/ 3 h 16"/>
                <a:gd name="T2" fmla="*/ 3 w 16"/>
                <a:gd name="T3" fmla="*/ 3 h 16"/>
                <a:gd name="T4" fmla="*/ 5 w 16"/>
                <a:gd name="T5" fmla="*/ 3 h 16"/>
                <a:gd name="T6" fmla="*/ 5 w 16"/>
                <a:gd name="T7" fmla="*/ 3 h 16"/>
                <a:gd name="T8" fmla="*/ 5 w 16"/>
                <a:gd name="T9" fmla="*/ 3 h 16"/>
                <a:gd name="T10" fmla="*/ 5 w 16"/>
                <a:gd name="T11" fmla="*/ 3 h 16"/>
                <a:gd name="T12" fmla="*/ 5 w 16"/>
                <a:gd name="T13" fmla="*/ 3 h 16"/>
                <a:gd name="T14" fmla="*/ 5 w 16"/>
                <a:gd name="T15" fmla="*/ 3 h 16"/>
                <a:gd name="T16" fmla="*/ 8 w 16"/>
                <a:gd name="T17" fmla="*/ 0 h 16"/>
                <a:gd name="T18" fmla="*/ 8 w 16"/>
                <a:gd name="T19" fmla="*/ 0 h 16"/>
                <a:gd name="T20" fmla="*/ 14 w 16"/>
                <a:gd name="T21" fmla="*/ 0 h 16"/>
                <a:gd name="T22" fmla="*/ 14 w 16"/>
                <a:gd name="T23" fmla="*/ 0 h 16"/>
                <a:gd name="T24" fmla="*/ 16 w 16"/>
                <a:gd name="T25" fmla="*/ 3 h 16"/>
                <a:gd name="T26" fmla="*/ 16 w 16"/>
                <a:gd name="T27" fmla="*/ 3 h 16"/>
                <a:gd name="T28" fmla="*/ 16 w 16"/>
                <a:gd name="T29" fmla="*/ 6 h 16"/>
                <a:gd name="T30" fmla="*/ 16 w 16"/>
                <a:gd name="T31" fmla="*/ 6 h 16"/>
                <a:gd name="T32" fmla="*/ 16 w 16"/>
                <a:gd name="T33" fmla="*/ 6 h 16"/>
                <a:gd name="T34" fmla="*/ 16 w 16"/>
                <a:gd name="T35" fmla="*/ 8 h 16"/>
                <a:gd name="T36" fmla="*/ 16 w 16"/>
                <a:gd name="T37" fmla="*/ 8 h 16"/>
                <a:gd name="T38" fmla="*/ 16 w 16"/>
                <a:gd name="T39" fmla="*/ 11 h 16"/>
                <a:gd name="T40" fmla="*/ 16 w 16"/>
                <a:gd name="T41" fmla="*/ 11 h 16"/>
                <a:gd name="T42" fmla="*/ 14 w 16"/>
                <a:gd name="T43" fmla="*/ 11 h 16"/>
                <a:gd name="T44" fmla="*/ 11 w 16"/>
                <a:gd name="T45" fmla="*/ 11 h 16"/>
                <a:gd name="T46" fmla="*/ 11 w 16"/>
                <a:gd name="T47" fmla="*/ 11 h 16"/>
                <a:gd name="T48" fmla="*/ 8 w 16"/>
                <a:gd name="T49" fmla="*/ 14 h 16"/>
                <a:gd name="T50" fmla="*/ 8 w 16"/>
                <a:gd name="T51" fmla="*/ 14 h 16"/>
                <a:gd name="T52" fmla="*/ 8 w 16"/>
                <a:gd name="T53" fmla="*/ 14 h 16"/>
                <a:gd name="T54" fmla="*/ 8 w 16"/>
                <a:gd name="T55" fmla="*/ 14 h 16"/>
                <a:gd name="T56" fmla="*/ 8 w 16"/>
                <a:gd name="T57" fmla="*/ 16 h 16"/>
                <a:gd name="T58" fmla="*/ 8 w 16"/>
                <a:gd name="T59" fmla="*/ 16 h 16"/>
                <a:gd name="T60" fmla="*/ 5 w 16"/>
                <a:gd name="T61" fmla="*/ 16 h 16"/>
                <a:gd name="T62" fmla="*/ 5 w 16"/>
                <a:gd name="T63" fmla="*/ 16 h 16"/>
                <a:gd name="T64" fmla="*/ 5 w 16"/>
                <a:gd name="T65" fmla="*/ 14 h 16"/>
                <a:gd name="T66" fmla="*/ 5 w 16"/>
                <a:gd name="T67" fmla="*/ 14 h 16"/>
                <a:gd name="T68" fmla="*/ 5 w 16"/>
                <a:gd name="T69" fmla="*/ 14 h 16"/>
                <a:gd name="T70" fmla="*/ 5 w 16"/>
                <a:gd name="T71" fmla="*/ 14 h 16"/>
                <a:gd name="T72" fmla="*/ 5 w 16"/>
                <a:gd name="T73" fmla="*/ 11 h 16"/>
                <a:gd name="T74" fmla="*/ 5 w 16"/>
                <a:gd name="T75" fmla="*/ 11 h 16"/>
                <a:gd name="T76" fmla="*/ 3 w 16"/>
                <a:gd name="T77" fmla="*/ 11 h 16"/>
                <a:gd name="T78" fmla="*/ 3 w 16"/>
                <a:gd name="T79" fmla="*/ 11 h 16"/>
                <a:gd name="T80" fmla="*/ 0 w 16"/>
                <a:gd name="T81" fmla="*/ 11 h 16"/>
                <a:gd name="T82" fmla="*/ 0 w 16"/>
                <a:gd name="T83" fmla="*/ 11 h 16"/>
                <a:gd name="T84" fmla="*/ 0 w 16"/>
                <a:gd name="T85" fmla="*/ 8 h 16"/>
                <a:gd name="T86" fmla="*/ 0 w 16"/>
                <a:gd name="T87" fmla="*/ 8 h 16"/>
                <a:gd name="T88" fmla="*/ 0 w 16"/>
                <a:gd name="T89" fmla="*/ 6 h 16"/>
                <a:gd name="T90" fmla="*/ 0 w 16"/>
                <a:gd name="T91" fmla="*/ 6 h 16"/>
                <a:gd name="T92" fmla="*/ 3 w 16"/>
                <a:gd name="T93" fmla="*/ 3 h 16"/>
                <a:gd name="T94" fmla="*/ 3 w 16"/>
                <a:gd name="T95"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 h="16">
                  <a:moveTo>
                    <a:pt x="3" y="3"/>
                  </a:moveTo>
                  <a:lnTo>
                    <a:pt x="3" y="3"/>
                  </a:lnTo>
                  <a:lnTo>
                    <a:pt x="5" y="3"/>
                  </a:lnTo>
                  <a:lnTo>
                    <a:pt x="5" y="3"/>
                  </a:lnTo>
                  <a:lnTo>
                    <a:pt x="5" y="3"/>
                  </a:lnTo>
                  <a:lnTo>
                    <a:pt x="5" y="3"/>
                  </a:lnTo>
                  <a:lnTo>
                    <a:pt x="5" y="3"/>
                  </a:lnTo>
                  <a:lnTo>
                    <a:pt x="5" y="3"/>
                  </a:lnTo>
                  <a:lnTo>
                    <a:pt x="8" y="0"/>
                  </a:lnTo>
                  <a:lnTo>
                    <a:pt x="8" y="0"/>
                  </a:lnTo>
                  <a:lnTo>
                    <a:pt x="14" y="0"/>
                  </a:lnTo>
                  <a:lnTo>
                    <a:pt x="14" y="0"/>
                  </a:lnTo>
                  <a:lnTo>
                    <a:pt x="16" y="3"/>
                  </a:lnTo>
                  <a:lnTo>
                    <a:pt x="16" y="3"/>
                  </a:lnTo>
                  <a:lnTo>
                    <a:pt x="16" y="6"/>
                  </a:lnTo>
                  <a:lnTo>
                    <a:pt x="16" y="6"/>
                  </a:lnTo>
                  <a:lnTo>
                    <a:pt x="16" y="6"/>
                  </a:lnTo>
                  <a:lnTo>
                    <a:pt x="16" y="8"/>
                  </a:lnTo>
                  <a:lnTo>
                    <a:pt x="16" y="8"/>
                  </a:lnTo>
                  <a:lnTo>
                    <a:pt x="16" y="11"/>
                  </a:lnTo>
                  <a:lnTo>
                    <a:pt x="16" y="11"/>
                  </a:lnTo>
                  <a:lnTo>
                    <a:pt x="14" y="11"/>
                  </a:lnTo>
                  <a:lnTo>
                    <a:pt x="11" y="11"/>
                  </a:lnTo>
                  <a:lnTo>
                    <a:pt x="11" y="11"/>
                  </a:lnTo>
                  <a:lnTo>
                    <a:pt x="8" y="14"/>
                  </a:lnTo>
                  <a:lnTo>
                    <a:pt x="8" y="14"/>
                  </a:lnTo>
                  <a:lnTo>
                    <a:pt x="8" y="14"/>
                  </a:lnTo>
                  <a:lnTo>
                    <a:pt x="8" y="14"/>
                  </a:lnTo>
                  <a:lnTo>
                    <a:pt x="8" y="16"/>
                  </a:lnTo>
                  <a:lnTo>
                    <a:pt x="8" y="16"/>
                  </a:lnTo>
                  <a:lnTo>
                    <a:pt x="5" y="16"/>
                  </a:lnTo>
                  <a:lnTo>
                    <a:pt x="5" y="16"/>
                  </a:lnTo>
                  <a:lnTo>
                    <a:pt x="5" y="14"/>
                  </a:lnTo>
                  <a:lnTo>
                    <a:pt x="5" y="14"/>
                  </a:lnTo>
                  <a:lnTo>
                    <a:pt x="5" y="14"/>
                  </a:lnTo>
                  <a:lnTo>
                    <a:pt x="5" y="14"/>
                  </a:lnTo>
                  <a:lnTo>
                    <a:pt x="5" y="11"/>
                  </a:lnTo>
                  <a:lnTo>
                    <a:pt x="5" y="11"/>
                  </a:lnTo>
                  <a:lnTo>
                    <a:pt x="3" y="11"/>
                  </a:lnTo>
                  <a:lnTo>
                    <a:pt x="3" y="11"/>
                  </a:lnTo>
                  <a:lnTo>
                    <a:pt x="0" y="11"/>
                  </a:lnTo>
                  <a:lnTo>
                    <a:pt x="0" y="11"/>
                  </a:lnTo>
                  <a:lnTo>
                    <a:pt x="0" y="8"/>
                  </a:lnTo>
                  <a:lnTo>
                    <a:pt x="0" y="8"/>
                  </a:lnTo>
                  <a:lnTo>
                    <a:pt x="0" y="6"/>
                  </a:lnTo>
                  <a:lnTo>
                    <a:pt x="0" y="6"/>
                  </a:lnTo>
                  <a:lnTo>
                    <a:pt x="3" y="3"/>
                  </a:lnTo>
                  <a:lnTo>
                    <a:pt x="3" y="3"/>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2" name="Freeform 155"/>
            <p:cNvSpPr>
              <a:spLocks/>
            </p:cNvSpPr>
            <p:nvPr/>
          </p:nvSpPr>
          <p:spPr bwMode="auto">
            <a:xfrm>
              <a:off x="3841751" y="4059238"/>
              <a:ext cx="34925" cy="46037"/>
            </a:xfrm>
            <a:custGeom>
              <a:avLst/>
              <a:gdLst>
                <a:gd name="T0" fmla="*/ 6 w 22"/>
                <a:gd name="T1" fmla="*/ 0 h 29"/>
                <a:gd name="T2" fmla="*/ 9 w 22"/>
                <a:gd name="T3" fmla="*/ 0 h 29"/>
                <a:gd name="T4" fmla="*/ 9 w 22"/>
                <a:gd name="T5" fmla="*/ 0 h 29"/>
                <a:gd name="T6" fmla="*/ 11 w 22"/>
                <a:gd name="T7" fmla="*/ 2 h 29"/>
                <a:gd name="T8" fmla="*/ 14 w 22"/>
                <a:gd name="T9" fmla="*/ 0 h 29"/>
                <a:gd name="T10" fmla="*/ 17 w 22"/>
                <a:gd name="T11" fmla="*/ 2 h 29"/>
                <a:gd name="T12" fmla="*/ 17 w 22"/>
                <a:gd name="T13" fmla="*/ 2 h 29"/>
                <a:gd name="T14" fmla="*/ 19 w 22"/>
                <a:gd name="T15" fmla="*/ 5 h 29"/>
                <a:gd name="T16" fmla="*/ 22 w 22"/>
                <a:gd name="T17" fmla="*/ 8 h 29"/>
                <a:gd name="T18" fmla="*/ 22 w 22"/>
                <a:gd name="T19" fmla="*/ 8 h 29"/>
                <a:gd name="T20" fmla="*/ 22 w 22"/>
                <a:gd name="T21" fmla="*/ 8 h 29"/>
                <a:gd name="T22" fmla="*/ 22 w 22"/>
                <a:gd name="T23" fmla="*/ 8 h 29"/>
                <a:gd name="T24" fmla="*/ 22 w 22"/>
                <a:gd name="T25" fmla="*/ 13 h 29"/>
                <a:gd name="T26" fmla="*/ 22 w 22"/>
                <a:gd name="T27" fmla="*/ 19 h 29"/>
                <a:gd name="T28" fmla="*/ 22 w 22"/>
                <a:gd name="T29" fmla="*/ 21 h 29"/>
                <a:gd name="T30" fmla="*/ 22 w 22"/>
                <a:gd name="T31" fmla="*/ 24 h 29"/>
                <a:gd name="T32" fmla="*/ 19 w 22"/>
                <a:gd name="T33" fmla="*/ 24 h 29"/>
                <a:gd name="T34" fmla="*/ 19 w 22"/>
                <a:gd name="T35" fmla="*/ 27 h 29"/>
                <a:gd name="T36" fmla="*/ 19 w 22"/>
                <a:gd name="T37" fmla="*/ 27 h 29"/>
                <a:gd name="T38" fmla="*/ 19 w 22"/>
                <a:gd name="T39" fmla="*/ 29 h 29"/>
                <a:gd name="T40" fmla="*/ 19 w 22"/>
                <a:gd name="T41" fmla="*/ 27 h 29"/>
                <a:gd name="T42" fmla="*/ 19 w 22"/>
                <a:gd name="T43" fmla="*/ 27 h 29"/>
                <a:gd name="T44" fmla="*/ 19 w 22"/>
                <a:gd name="T45" fmla="*/ 27 h 29"/>
                <a:gd name="T46" fmla="*/ 17 w 22"/>
                <a:gd name="T47" fmla="*/ 24 h 29"/>
                <a:gd name="T48" fmla="*/ 17 w 22"/>
                <a:gd name="T49" fmla="*/ 24 h 29"/>
                <a:gd name="T50" fmla="*/ 17 w 22"/>
                <a:gd name="T51" fmla="*/ 27 h 29"/>
                <a:gd name="T52" fmla="*/ 17 w 22"/>
                <a:gd name="T53" fmla="*/ 27 h 29"/>
                <a:gd name="T54" fmla="*/ 14 w 22"/>
                <a:gd name="T55" fmla="*/ 27 h 29"/>
                <a:gd name="T56" fmla="*/ 14 w 22"/>
                <a:gd name="T57" fmla="*/ 27 h 29"/>
                <a:gd name="T58" fmla="*/ 14 w 22"/>
                <a:gd name="T59" fmla="*/ 24 h 29"/>
                <a:gd name="T60" fmla="*/ 11 w 22"/>
                <a:gd name="T61" fmla="*/ 21 h 29"/>
                <a:gd name="T62" fmla="*/ 11 w 22"/>
                <a:gd name="T63" fmla="*/ 21 h 29"/>
                <a:gd name="T64" fmla="*/ 11 w 22"/>
                <a:gd name="T65" fmla="*/ 21 h 29"/>
                <a:gd name="T66" fmla="*/ 11 w 22"/>
                <a:gd name="T67" fmla="*/ 16 h 29"/>
                <a:gd name="T68" fmla="*/ 11 w 22"/>
                <a:gd name="T69" fmla="*/ 13 h 29"/>
                <a:gd name="T70" fmla="*/ 6 w 22"/>
                <a:gd name="T71" fmla="*/ 10 h 29"/>
                <a:gd name="T72" fmla="*/ 6 w 22"/>
                <a:gd name="T73" fmla="*/ 10 h 29"/>
                <a:gd name="T74" fmla="*/ 9 w 22"/>
                <a:gd name="T75" fmla="*/ 10 h 29"/>
                <a:gd name="T76" fmla="*/ 6 w 22"/>
                <a:gd name="T77" fmla="*/ 13 h 29"/>
                <a:gd name="T78" fmla="*/ 6 w 22"/>
                <a:gd name="T79" fmla="*/ 13 h 29"/>
                <a:gd name="T80" fmla="*/ 3 w 22"/>
                <a:gd name="T81" fmla="*/ 10 h 29"/>
                <a:gd name="T82" fmla="*/ 0 w 22"/>
                <a:gd name="T83" fmla="*/ 8 h 29"/>
                <a:gd name="T84" fmla="*/ 0 w 22"/>
                <a:gd name="T85" fmla="*/ 5 h 29"/>
                <a:gd name="T86" fmla="*/ 0 w 22"/>
                <a:gd name="T87" fmla="*/ 2 h 29"/>
                <a:gd name="T88" fmla="*/ 3 w 22"/>
                <a:gd name="T89" fmla="*/ 5 h 29"/>
                <a:gd name="T90" fmla="*/ 3 w 22"/>
                <a:gd name="T91" fmla="*/ 5 h 29"/>
                <a:gd name="T92" fmla="*/ 6 w 22"/>
                <a:gd name="T9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 h="29">
                  <a:moveTo>
                    <a:pt x="6" y="0"/>
                  </a:moveTo>
                  <a:lnTo>
                    <a:pt x="6" y="0"/>
                  </a:lnTo>
                  <a:lnTo>
                    <a:pt x="9" y="0"/>
                  </a:lnTo>
                  <a:lnTo>
                    <a:pt x="9" y="0"/>
                  </a:lnTo>
                  <a:lnTo>
                    <a:pt x="11" y="0"/>
                  </a:lnTo>
                  <a:lnTo>
                    <a:pt x="9" y="0"/>
                  </a:lnTo>
                  <a:lnTo>
                    <a:pt x="9" y="0"/>
                  </a:lnTo>
                  <a:lnTo>
                    <a:pt x="11" y="2"/>
                  </a:lnTo>
                  <a:lnTo>
                    <a:pt x="14" y="0"/>
                  </a:lnTo>
                  <a:lnTo>
                    <a:pt x="14" y="0"/>
                  </a:lnTo>
                  <a:lnTo>
                    <a:pt x="17" y="0"/>
                  </a:lnTo>
                  <a:lnTo>
                    <a:pt x="17" y="2"/>
                  </a:lnTo>
                  <a:lnTo>
                    <a:pt x="17" y="2"/>
                  </a:lnTo>
                  <a:lnTo>
                    <a:pt x="17" y="2"/>
                  </a:lnTo>
                  <a:lnTo>
                    <a:pt x="17" y="2"/>
                  </a:lnTo>
                  <a:lnTo>
                    <a:pt x="19" y="5"/>
                  </a:lnTo>
                  <a:lnTo>
                    <a:pt x="19" y="5"/>
                  </a:lnTo>
                  <a:lnTo>
                    <a:pt x="22" y="8"/>
                  </a:lnTo>
                  <a:lnTo>
                    <a:pt x="22" y="8"/>
                  </a:lnTo>
                  <a:lnTo>
                    <a:pt x="22" y="8"/>
                  </a:lnTo>
                  <a:lnTo>
                    <a:pt x="22" y="8"/>
                  </a:lnTo>
                  <a:lnTo>
                    <a:pt x="22" y="8"/>
                  </a:lnTo>
                  <a:lnTo>
                    <a:pt x="22" y="8"/>
                  </a:lnTo>
                  <a:lnTo>
                    <a:pt x="22" y="8"/>
                  </a:lnTo>
                  <a:lnTo>
                    <a:pt x="22" y="8"/>
                  </a:lnTo>
                  <a:lnTo>
                    <a:pt x="22" y="13"/>
                  </a:lnTo>
                  <a:lnTo>
                    <a:pt x="22" y="19"/>
                  </a:lnTo>
                  <a:lnTo>
                    <a:pt x="22" y="19"/>
                  </a:lnTo>
                  <a:lnTo>
                    <a:pt x="22" y="21"/>
                  </a:lnTo>
                  <a:lnTo>
                    <a:pt x="22" y="21"/>
                  </a:lnTo>
                  <a:lnTo>
                    <a:pt x="22" y="24"/>
                  </a:lnTo>
                  <a:lnTo>
                    <a:pt x="22" y="24"/>
                  </a:lnTo>
                  <a:lnTo>
                    <a:pt x="19" y="24"/>
                  </a:lnTo>
                  <a:lnTo>
                    <a:pt x="19" y="24"/>
                  </a:lnTo>
                  <a:lnTo>
                    <a:pt x="19" y="27"/>
                  </a:lnTo>
                  <a:lnTo>
                    <a:pt x="19" y="27"/>
                  </a:lnTo>
                  <a:lnTo>
                    <a:pt x="19" y="27"/>
                  </a:lnTo>
                  <a:lnTo>
                    <a:pt x="19" y="27"/>
                  </a:lnTo>
                  <a:lnTo>
                    <a:pt x="19" y="29"/>
                  </a:lnTo>
                  <a:lnTo>
                    <a:pt x="19" y="29"/>
                  </a:lnTo>
                  <a:lnTo>
                    <a:pt x="19" y="27"/>
                  </a:lnTo>
                  <a:lnTo>
                    <a:pt x="19" y="27"/>
                  </a:lnTo>
                  <a:lnTo>
                    <a:pt x="19" y="27"/>
                  </a:lnTo>
                  <a:lnTo>
                    <a:pt x="19" y="27"/>
                  </a:lnTo>
                  <a:lnTo>
                    <a:pt x="19" y="27"/>
                  </a:lnTo>
                  <a:lnTo>
                    <a:pt x="19" y="27"/>
                  </a:lnTo>
                  <a:lnTo>
                    <a:pt x="17" y="24"/>
                  </a:lnTo>
                  <a:lnTo>
                    <a:pt x="17" y="24"/>
                  </a:lnTo>
                  <a:lnTo>
                    <a:pt x="17" y="24"/>
                  </a:lnTo>
                  <a:lnTo>
                    <a:pt x="17" y="24"/>
                  </a:lnTo>
                  <a:lnTo>
                    <a:pt x="17" y="27"/>
                  </a:lnTo>
                  <a:lnTo>
                    <a:pt x="17" y="27"/>
                  </a:lnTo>
                  <a:lnTo>
                    <a:pt x="17" y="27"/>
                  </a:lnTo>
                  <a:lnTo>
                    <a:pt x="17" y="27"/>
                  </a:lnTo>
                  <a:lnTo>
                    <a:pt x="14" y="27"/>
                  </a:lnTo>
                  <a:lnTo>
                    <a:pt x="14" y="27"/>
                  </a:lnTo>
                  <a:lnTo>
                    <a:pt x="14" y="27"/>
                  </a:lnTo>
                  <a:lnTo>
                    <a:pt x="14" y="27"/>
                  </a:lnTo>
                  <a:lnTo>
                    <a:pt x="14" y="24"/>
                  </a:lnTo>
                  <a:lnTo>
                    <a:pt x="14" y="24"/>
                  </a:lnTo>
                  <a:lnTo>
                    <a:pt x="11" y="21"/>
                  </a:lnTo>
                  <a:lnTo>
                    <a:pt x="11" y="21"/>
                  </a:lnTo>
                  <a:lnTo>
                    <a:pt x="11" y="21"/>
                  </a:lnTo>
                  <a:lnTo>
                    <a:pt x="11" y="21"/>
                  </a:lnTo>
                  <a:lnTo>
                    <a:pt x="11" y="21"/>
                  </a:lnTo>
                  <a:lnTo>
                    <a:pt x="11" y="21"/>
                  </a:lnTo>
                  <a:lnTo>
                    <a:pt x="11" y="19"/>
                  </a:lnTo>
                  <a:lnTo>
                    <a:pt x="11" y="16"/>
                  </a:lnTo>
                  <a:lnTo>
                    <a:pt x="11" y="16"/>
                  </a:lnTo>
                  <a:lnTo>
                    <a:pt x="11" y="13"/>
                  </a:lnTo>
                  <a:lnTo>
                    <a:pt x="11" y="13"/>
                  </a:lnTo>
                  <a:lnTo>
                    <a:pt x="6" y="10"/>
                  </a:lnTo>
                  <a:lnTo>
                    <a:pt x="6" y="10"/>
                  </a:lnTo>
                  <a:lnTo>
                    <a:pt x="6" y="10"/>
                  </a:lnTo>
                  <a:lnTo>
                    <a:pt x="6" y="10"/>
                  </a:lnTo>
                  <a:lnTo>
                    <a:pt x="9" y="10"/>
                  </a:lnTo>
                  <a:lnTo>
                    <a:pt x="9" y="10"/>
                  </a:lnTo>
                  <a:lnTo>
                    <a:pt x="6" y="13"/>
                  </a:lnTo>
                  <a:lnTo>
                    <a:pt x="6" y="13"/>
                  </a:lnTo>
                  <a:lnTo>
                    <a:pt x="6" y="13"/>
                  </a:lnTo>
                  <a:lnTo>
                    <a:pt x="6" y="13"/>
                  </a:lnTo>
                  <a:lnTo>
                    <a:pt x="3" y="10"/>
                  </a:lnTo>
                  <a:lnTo>
                    <a:pt x="3" y="10"/>
                  </a:lnTo>
                  <a:lnTo>
                    <a:pt x="0" y="8"/>
                  </a:lnTo>
                  <a:lnTo>
                    <a:pt x="0" y="8"/>
                  </a:lnTo>
                  <a:lnTo>
                    <a:pt x="0" y="5"/>
                  </a:lnTo>
                  <a:lnTo>
                    <a:pt x="0" y="5"/>
                  </a:lnTo>
                  <a:lnTo>
                    <a:pt x="0" y="2"/>
                  </a:lnTo>
                  <a:lnTo>
                    <a:pt x="3" y="5"/>
                  </a:lnTo>
                  <a:lnTo>
                    <a:pt x="3" y="5"/>
                  </a:lnTo>
                  <a:lnTo>
                    <a:pt x="3" y="5"/>
                  </a:lnTo>
                  <a:lnTo>
                    <a:pt x="3" y="5"/>
                  </a:lnTo>
                  <a:lnTo>
                    <a:pt x="3" y="2"/>
                  </a:lnTo>
                  <a:lnTo>
                    <a:pt x="6" y="0"/>
                  </a:lnTo>
                  <a:lnTo>
                    <a:pt x="6"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3" name="Freeform 156"/>
            <p:cNvSpPr>
              <a:spLocks/>
            </p:cNvSpPr>
            <p:nvPr/>
          </p:nvSpPr>
          <p:spPr bwMode="auto">
            <a:xfrm>
              <a:off x="2622551" y="3502025"/>
              <a:ext cx="73025" cy="34925"/>
            </a:xfrm>
            <a:custGeom>
              <a:avLst/>
              <a:gdLst>
                <a:gd name="T0" fmla="*/ 43 w 46"/>
                <a:gd name="T1" fmla="*/ 16 h 22"/>
                <a:gd name="T2" fmla="*/ 29 w 46"/>
                <a:gd name="T3" fmla="*/ 14 h 22"/>
                <a:gd name="T4" fmla="*/ 24 w 46"/>
                <a:gd name="T5" fmla="*/ 11 h 22"/>
                <a:gd name="T6" fmla="*/ 21 w 46"/>
                <a:gd name="T7" fmla="*/ 8 h 22"/>
                <a:gd name="T8" fmla="*/ 21 w 46"/>
                <a:gd name="T9" fmla="*/ 3 h 22"/>
                <a:gd name="T10" fmla="*/ 24 w 46"/>
                <a:gd name="T11" fmla="*/ 3 h 22"/>
                <a:gd name="T12" fmla="*/ 24 w 46"/>
                <a:gd name="T13" fmla="*/ 0 h 22"/>
                <a:gd name="T14" fmla="*/ 16 w 46"/>
                <a:gd name="T15" fmla="*/ 0 h 22"/>
                <a:gd name="T16" fmla="*/ 11 w 46"/>
                <a:gd name="T17" fmla="*/ 0 h 22"/>
                <a:gd name="T18" fmla="*/ 8 w 46"/>
                <a:gd name="T19" fmla="*/ 3 h 22"/>
                <a:gd name="T20" fmla="*/ 5 w 46"/>
                <a:gd name="T21" fmla="*/ 6 h 22"/>
                <a:gd name="T22" fmla="*/ 2 w 46"/>
                <a:gd name="T23" fmla="*/ 8 h 22"/>
                <a:gd name="T24" fmla="*/ 2 w 46"/>
                <a:gd name="T25" fmla="*/ 8 h 22"/>
                <a:gd name="T26" fmla="*/ 0 w 46"/>
                <a:gd name="T27" fmla="*/ 11 h 22"/>
                <a:gd name="T28" fmla="*/ 0 w 46"/>
                <a:gd name="T29" fmla="*/ 14 h 22"/>
                <a:gd name="T30" fmla="*/ 5 w 46"/>
                <a:gd name="T31" fmla="*/ 11 h 22"/>
                <a:gd name="T32" fmla="*/ 5 w 46"/>
                <a:gd name="T33" fmla="*/ 14 h 22"/>
                <a:gd name="T34" fmla="*/ 8 w 46"/>
                <a:gd name="T35" fmla="*/ 14 h 22"/>
                <a:gd name="T36" fmla="*/ 11 w 46"/>
                <a:gd name="T37" fmla="*/ 14 h 22"/>
                <a:gd name="T38" fmla="*/ 11 w 46"/>
                <a:gd name="T39" fmla="*/ 14 h 22"/>
                <a:gd name="T40" fmla="*/ 13 w 46"/>
                <a:gd name="T41" fmla="*/ 16 h 22"/>
                <a:gd name="T42" fmla="*/ 13 w 46"/>
                <a:gd name="T43" fmla="*/ 16 h 22"/>
                <a:gd name="T44" fmla="*/ 13 w 46"/>
                <a:gd name="T45" fmla="*/ 19 h 22"/>
                <a:gd name="T46" fmla="*/ 13 w 46"/>
                <a:gd name="T47" fmla="*/ 22 h 22"/>
                <a:gd name="T48" fmla="*/ 19 w 46"/>
                <a:gd name="T49" fmla="*/ 19 h 22"/>
                <a:gd name="T50" fmla="*/ 21 w 46"/>
                <a:gd name="T51" fmla="*/ 22 h 22"/>
                <a:gd name="T52" fmla="*/ 24 w 46"/>
                <a:gd name="T53" fmla="*/ 19 h 22"/>
                <a:gd name="T54" fmla="*/ 29 w 46"/>
                <a:gd name="T55" fmla="*/ 19 h 22"/>
                <a:gd name="T56" fmla="*/ 29 w 46"/>
                <a:gd name="T57" fmla="*/ 19 h 22"/>
                <a:gd name="T58" fmla="*/ 35 w 46"/>
                <a:gd name="T59" fmla="*/ 19 h 22"/>
                <a:gd name="T60" fmla="*/ 38 w 46"/>
                <a:gd name="T61" fmla="*/ 19 h 22"/>
                <a:gd name="T62" fmla="*/ 38 w 46"/>
                <a:gd name="T63" fmla="*/ 16 h 22"/>
                <a:gd name="T64" fmla="*/ 38 w 46"/>
                <a:gd name="T65" fmla="*/ 19 h 22"/>
                <a:gd name="T66" fmla="*/ 46 w 46"/>
                <a:gd name="T67" fmla="*/ 16 h 22"/>
                <a:gd name="T68" fmla="*/ 43 w 46"/>
                <a:gd name="T6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22">
                  <a:moveTo>
                    <a:pt x="43" y="16"/>
                  </a:moveTo>
                  <a:lnTo>
                    <a:pt x="43" y="16"/>
                  </a:lnTo>
                  <a:lnTo>
                    <a:pt x="35" y="14"/>
                  </a:lnTo>
                  <a:lnTo>
                    <a:pt x="29" y="14"/>
                  </a:lnTo>
                  <a:lnTo>
                    <a:pt x="29" y="14"/>
                  </a:lnTo>
                  <a:lnTo>
                    <a:pt x="24" y="11"/>
                  </a:lnTo>
                  <a:lnTo>
                    <a:pt x="21" y="8"/>
                  </a:lnTo>
                  <a:lnTo>
                    <a:pt x="21" y="8"/>
                  </a:lnTo>
                  <a:lnTo>
                    <a:pt x="21" y="6"/>
                  </a:lnTo>
                  <a:lnTo>
                    <a:pt x="21" y="3"/>
                  </a:lnTo>
                  <a:lnTo>
                    <a:pt x="21" y="3"/>
                  </a:lnTo>
                  <a:lnTo>
                    <a:pt x="24" y="3"/>
                  </a:lnTo>
                  <a:lnTo>
                    <a:pt x="24" y="0"/>
                  </a:lnTo>
                  <a:lnTo>
                    <a:pt x="24" y="0"/>
                  </a:lnTo>
                  <a:lnTo>
                    <a:pt x="16" y="0"/>
                  </a:lnTo>
                  <a:lnTo>
                    <a:pt x="16" y="0"/>
                  </a:lnTo>
                  <a:lnTo>
                    <a:pt x="11" y="0"/>
                  </a:lnTo>
                  <a:lnTo>
                    <a:pt x="11" y="0"/>
                  </a:lnTo>
                  <a:lnTo>
                    <a:pt x="8" y="0"/>
                  </a:lnTo>
                  <a:lnTo>
                    <a:pt x="8" y="3"/>
                  </a:lnTo>
                  <a:lnTo>
                    <a:pt x="8" y="3"/>
                  </a:lnTo>
                  <a:lnTo>
                    <a:pt x="5" y="6"/>
                  </a:lnTo>
                  <a:lnTo>
                    <a:pt x="5" y="6"/>
                  </a:lnTo>
                  <a:lnTo>
                    <a:pt x="2" y="8"/>
                  </a:lnTo>
                  <a:lnTo>
                    <a:pt x="2" y="8"/>
                  </a:lnTo>
                  <a:lnTo>
                    <a:pt x="2" y="8"/>
                  </a:lnTo>
                  <a:lnTo>
                    <a:pt x="0" y="11"/>
                  </a:lnTo>
                  <a:lnTo>
                    <a:pt x="0" y="11"/>
                  </a:lnTo>
                  <a:lnTo>
                    <a:pt x="0" y="14"/>
                  </a:lnTo>
                  <a:lnTo>
                    <a:pt x="0" y="14"/>
                  </a:lnTo>
                  <a:lnTo>
                    <a:pt x="2" y="11"/>
                  </a:lnTo>
                  <a:lnTo>
                    <a:pt x="5" y="11"/>
                  </a:lnTo>
                  <a:lnTo>
                    <a:pt x="5" y="14"/>
                  </a:lnTo>
                  <a:lnTo>
                    <a:pt x="5" y="14"/>
                  </a:lnTo>
                  <a:lnTo>
                    <a:pt x="8" y="14"/>
                  </a:lnTo>
                  <a:lnTo>
                    <a:pt x="8" y="14"/>
                  </a:lnTo>
                  <a:lnTo>
                    <a:pt x="8" y="14"/>
                  </a:lnTo>
                  <a:lnTo>
                    <a:pt x="11" y="14"/>
                  </a:lnTo>
                  <a:lnTo>
                    <a:pt x="11" y="14"/>
                  </a:lnTo>
                  <a:lnTo>
                    <a:pt x="11" y="14"/>
                  </a:lnTo>
                  <a:lnTo>
                    <a:pt x="13" y="16"/>
                  </a:lnTo>
                  <a:lnTo>
                    <a:pt x="13" y="16"/>
                  </a:lnTo>
                  <a:lnTo>
                    <a:pt x="13" y="16"/>
                  </a:lnTo>
                  <a:lnTo>
                    <a:pt x="13" y="16"/>
                  </a:lnTo>
                  <a:lnTo>
                    <a:pt x="13" y="19"/>
                  </a:lnTo>
                  <a:lnTo>
                    <a:pt x="13" y="19"/>
                  </a:lnTo>
                  <a:lnTo>
                    <a:pt x="11" y="19"/>
                  </a:lnTo>
                  <a:lnTo>
                    <a:pt x="13" y="22"/>
                  </a:lnTo>
                  <a:lnTo>
                    <a:pt x="13" y="22"/>
                  </a:lnTo>
                  <a:lnTo>
                    <a:pt x="19" y="19"/>
                  </a:lnTo>
                  <a:lnTo>
                    <a:pt x="19" y="19"/>
                  </a:lnTo>
                  <a:lnTo>
                    <a:pt x="21" y="22"/>
                  </a:lnTo>
                  <a:lnTo>
                    <a:pt x="24" y="19"/>
                  </a:lnTo>
                  <a:lnTo>
                    <a:pt x="24" y="19"/>
                  </a:lnTo>
                  <a:lnTo>
                    <a:pt x="27" y="19"/>
                  </a:lnTo>
                  <a:lnTo>
                    <a:pt x="29" y="19"/>
                  </a:lnTo>
                  <a:lnTo>
                    <a:pt x="29" y="19"/>
                  </a:lnTo>
                  <a:lnTo>
                    <a:pt x="29" y="19"/>
                  </a:lnTo>
                  <a:lnTo>
                    <a:pt x="35" y="19"/>
                  </a:lnTo>
                  <a:lnTo>
                    <a:pt x="35" y="19"/>
                  </a:lnTo>
                  <a:lnTo>
                    <a:pt x="38" y="19"/>
                  </a:lnTo>
                  <a:lnTo>
                    <a:pt x="38" y="19"/>
                  </a:lnTo>
                  <a:lnTo>
                    <a:pt x="38" y="19"/>
                  </a:lnTo>
                  <a:lnTo>
                    <a:pt x="38" y="16"/>
                  </a:lnTo>
                  <a:lnTo>
                    <a:pt x="38" y="19"/>
                  </a:lnTo>
                  <a:lnTo>
                    <a:pt x="38" y="19"/>
                  </a:lnTo>
                  <a:lnTo>
                    <a:pt x="43" y="19"/>
                  </a:lnTo>
                  <a:lnTo>
                    <a:pt x="46" y="16"/>
                  </a:lnTo>
                  <a:lnTo>
                    <a:pt x="43" y="16"/>
                  </a:lnTo>
                  <a:lnTo>
                    <a:pt x="43" y="16"/>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4" name="Freeform 157"/>
            <p:cNvSpPr>
              <a:spLocks/>
            </p:cNvSpPr>
            <p:nvPr/>
          </p:nvSpPr>
          <p:spPr bwMode="auto">
            <a:xfrm>
              <a:off x="2640014" y="3471863"/>
              <a:ext cx="106363" cy="30162"/>
            </a:xfrm>
            <a:custGeom>
              <a:avLst/>
              <a:gdLst>
                <a:gd name="T0" fmla="*/ 0 w 67"/>
                <a:gd name="T1" fmla="*/ 19 h 19"/>
                <a:gd name="T2" fmla="*/ 8 w 67"/>
                <a:gd name="T3" fmla="*/ 19 h 19"/>
                <a:gd name="T4" fmla="*/ 13 w 67"/>
                <a:gd name="T5" fmla="*/ 19 h 19"/>
                <a:gd name="T6" fmla="*/ 16 w 67"/>
                <a:gd name="T7" fmla="*/ 16 h 19"/>
                <a:gd name="T8" fmla="*/ 16 w 67"/>
                <a:gd name="T9" fmla="*/ 16 h 19"/>
                <a:gd name="T10" fmla="*/ 21 w 67"/>
                <a:gd name="T11" fmla="*/ 14 h 19"/>
                <a:gd name="T12" fmla="*/ 27 w 67"/>
                <a:gd name="T13" fmla="*/ 14 h 19"/>
                <a:gd name="T14" fmla="*/ 29 w 67"/>
                <a:gd name="T15" fmla="*/ 14 h 19"/>
                <a:gd name="T16" fmla="*/ 29 w 67"/>
                <a:gd name="T17" fmla="*/ 14 h 19"/>
                <a:gd name="T18" fmla="*/ 35 w 67"/>
                <a:gd name="T19" fmla="*/ 11 h 19"/>
                <a:gd name="T20" fmla="*/ 35 w 67"/>
                <a:gd name="T21" fmla="*/ 11 h 19"/>
                <a:gd name="T22" fmla="*/ 40 w 67"/>
                <a:gd name="T23" fmla="*/ 11 h 19"/>
                <a:gd name="T24" fmla="*/ 43 w 67"/>
                <a:gd name="T25" fmla="*/ 8 h 19"/>
                <a:gd name="T26" fmla="*/ 48 w 67"/>
                <a:gd name="T27" fmla="*/ 8 h 19"/>
                <a:gd name="T28" fmla="*/ 51 w 67"/>
                <a:gd name="T29" fmla="*/ 8 h 19"/>
                <a:gd name="T30" fmla="*/ 56 w 67"/>
                <a:gd name="T31" fmla="*/ 8 h 19"/>
                <a:gd name="T32" fmla="*/ 62 w 67"/>
                <a:gd name="T33" fmla="*/ 6 h 19"/>
                <a:gd name="T34" fmla="*/ 64 w 67"/>
                <a:gd name="T35" fmla="*/ 6 h 19"/>
                <a:gd name="T36" fmla="*/ 67 w 67"/>
                <a:gd name="T37" fmla="*/ 3 h 19"/>
                <a:gd name="T38" fmla="*/ 64 w 67"/>
                <a:gd name="T39" fmla="*/ 0 h 19"/>
                <a:gd name="T40" fmla="*/ 59 w 67"/>
                <a:gd name="T41" fmla="*/ 3 h 19"/>
                <a:gd name="T42" fmla="*/ 48 w 67"/>
                <a:gd name="T43" fmla="*/ 3 h 19"/>
                <a:gd name="T44" fmla="*/ 40 w 67"/>
                <a:gd name="T45" fmla="*/ 3 h 19"/>
                <a:gd name="T46" fmla="*/ 37 w 67"/>
                <a:gd name="T47" fmla="*/ 3 h 19"/>
                <a:gd name="T48" fmla="*/ 29 w 67"/>
                <a:gd name="T49" fmla="*/ 6 h 19"/>
                <a:gd name="T50" fmla="*/ 27 w 67"/>
                <a:gd name="T51" fmla="*/ 6 h 19"/>
                <a:gd name="T52" fmla="*/ 24 w 67"/>
                <a:gd name="T53" fmla="*/ 6 h 19"/>
                <a:gd name="T54" fmla="*/ 18 w 67"/>
                <a:gd name="T55" fmla="*/ 8 h 19"/>
                <a:gd name="T56" fmla="*/ 16 w 67"/>
                <a:gd name="T57" fmla="*/ 8 h 19"/>
                <a:gd name="T58" fmla="*/ 10 w 67"/>
                <a:gd name="T59" fmla="*/ 8 h 19"/>
                <a:gd name="T60" fmla="*/ 5 w 67"/>
                <a:gd name="T61" fmla="*/ 11 h 19"/>
                <a:gd name="T62" fmla="*/ 0 w 67"/>
                <a:gd name="T63" fmla="*/ 14 h 19"/>
                <a:gd name="T64" fmla="*/ 0 w 67"/>
                <a:gd name="T65" fmla="*/ 14 h 19"/>
                <a:gd name="T66" fmla="*/ 0 w 67"/>
                <a:gd name="T67" fmla="*/ 19 h 19"/>
                <a:gd name="T68" fmla="*/ 0 w 67"/>
                <a:gd name="T6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 h="19">
                  <a:moveTo>
                    <a:pt x="0" y="19"/>
                  </a:moveTo>
                  <a:lnTo>
                    <a:pt x="0" y="19"/>
                  </a:lnTo>
                  <a:lnTo>
                    <a:pt x="5" y="16"/>
                  </a:lnTo>
                  <a:lnTo>
                    <a:pt x="8" y="19"/>
                  </a:lnTo>
                  <a:lnTo>
                    <a:pt x="8" y="19"/>
                  </a:lnTo>
                  <a:lnTo>
                    <a:pt x="13" y="19"/>
                  </a:lnTo>
                  <a:lnTo>
                    <a:pt x="13" y="19"/>
                  </a:lnTo>
                  <a:lnTo>
                    <a:pt x="16" y="16"/>
                  </a:lnTo>
                  <a:lnTo>
                    <a:pt x="16" y="16"/>
                  </a:lnTo>
                  <a:lnTo>
                    <a:pt x="16" y="16"/>
                  </a:lnTo>
                  <a:lnTo>
                    <a:pt x="21" y="14"/>
                  </a:lnTo>
                  <a:lnTo>
                    <a:pt x="21" y="14"/>
                  </a:lnTo>
                  <a:lnTo>
                    <a:pt x="24" y="14"/>
                  </a:lnTo>
                  <a:lnTo>
                    <a:pt x="27" y="14"/>
                  </a:lnTo>
                  <a:lnTo>
                    <a:pt x="27" y="14"/>
                  </a:lnTo>
                  <a:lnTo>
                    <a:pt x="29" y="14"/>
                  </a:lnTo>
                  <a:lnTo>
                    <a:pt x="29" y="14"/>
                  </a:lnTo>
                  <a:lnTo>
                    <a:pt x="29" y="14"/>
                  </a:lnTo>
                  <a:lnTo>
                    <a:pt x="35" y="11"/>
                  </a:lnTo>
                  <a:lnTo>
                    <a:pt x="35" y="11"/>
                  </a:lnTo>
                  <a:lnTo>
                    <a:pt x="35" y="11"/>
                  </a:lnTo>
                  <a:lnTo>
                    <a:pt x="35" y="11"/>
                  </a:lnTo>
                  <a:lnTo>
                    <a:pt x="37" y="11"/>
                  </a:lnTo>
                  <a:lnTo>
                    <a:pt x="40" y="11"/>
                  </a:lnTo>
                  <a:lnTo>
                    <a:pt x="43" y="8"/>
                  </a:lnTo>
                  <a:lnTo>
                    <a:pt x="43" y="8"/>
                  </a:lnTo>
                  <a:lnTo>
                    <a:pt x="45" y="8"/>
                  </a:lnTo>
                  <a:lnTo>
                    <a:pt x="48" y="8"/>
                  </a:lnTo>
                  <a:lnTo>
                    <a:pt x="48" y="8"/>
                  </a:lnTo>
                  <a:lnTo>
                    <a:pt x="51" y="8"/>
                  </a:lnTo>
                  <a:lnTo>
                    <a:pt x="56" y="8"/>
                  </a:lnTo>
                  <a:lnTo>
                    <a:pt x="56" y="8"/>
                  </a:lnTo>
                  <a:lnTo>
                    <a:pt x="59" y="8"/>
                  </a:lnTo>
                  <a:lnTo>
                    <a:pt x="62" y="6"/>
                  </a:lnTo>
                  <a:lnTo>
                    <a:pt x="62" y="6"/>
                  </a:lnTo>
                  <a:lnTo>
                    <a:pt x="64" y="6"/>
                  </a:lnTo>
                  <a:lnTo>
                    <a:pt x="67" y="6"/>
                  </a:lnTo>
                  <a:lnTo>
                    <a:pt x="67" y="3"/>
                  </a:lnTo>
                  <a:lnTo>
                    <a:pt x="67" y="3"/>
                  </a:lnTo>
                  <a:lnTo>
                    <a:pt x="64" y="0"/>
                  </a:lnTo>
                  <a:lnTo>
                    <a:pt x="62" y="0"/>
                  </a:lnTo>
                  <a:lnTo>
                    <a:pt x="59" y="3"/>
                  </a:lnTo>
                  <a:lnTo>
                    <a:pt x="59" y="3"/>
                  </a:lnTo>
                  <a:lnTo>
                    <a:pt x="48" y="3"/>
                  </a:lnTo>
                  <a:lnTo>
                    <a:pt x="48" y="3"/>
                  </a:lnTo>
                  <a:lnTo>
                    <a:pt x="40" y="3"/>
                  </a:lnTo>
                  <a:lnTo>
                    <a:pt x="37" y="3"/>
                  </a:lnTo>
                  <a:lnTo>
                    <a:pt x="37" y="3"/>
                  </a:lnTo>
                  <a:lnTo>
                    <a:pt x="35" y="6"/>
                  </a:lnTo>
                  <a:lnTo>
                    <a:pt x="29" y="6"/>
                  </a:lnTo>
                  <a:lnTo>
                    <a:pt x="29" y="6"/>
                  </a:lnTo>
                  <a:lnTo>
                    <a:pt x="27" y="6"/>
                  </a:lnTo>
                  <a:lnTo>
                    <a:pt x="24" y="6"/>
                  </a:lnTo>
                  <a:lnTo>
                    <a:pt x="24" y="6"/>
                  </a:lnTo>
                  <a:lnTo>
                    <a:pt x="24" y="6"/>
                  </a:lnTo>
                  <a:lnTo>
                    <a:pt x="18" y="8"/>
                  </a:lnTo>
                  <a:lnTo>
                    <a:pt x="16" y="8"/>
                  </a:lnTo>
                  <a:lnTo>
                    <a:pt x="16" y="8"/>
                  </a:lnTo>
                  <a:lnTo>
                    <a:pt x="16" y="8"/>
                  </a:lnTo>
                  <a:lnTo>
                    <a:pt x="10" y="8"/>
                  </a:lnTo>
                  <a:lnTo>
                    <a:pt x="5" y="11"/>
                  </a:lnTo>
                  <a:lnTo>
                    <a:pt x="5" y="11"/>
                  </a:lnTo>
                  <a:lnTo>
                    <a:pt x="2" y="11"/>
                  </a:lnTo>
                  <a:lnTo>
                    <a:pt x="0" y="14"/>
                  </a:lnTo>
                  <a:lnTo>
                    <a:pt x="0" y="14"/>
                  </a:lnTo>
                  <a:lnTo>
                    <a:pt x="0" y="14"/>
                  </a:lnTo>
                  <a:lnTo>
                    <a:pt x="0" y="16"/>
                  </a:lnTo>
                  <a:lnTo>
                    <a:pt x="0" y="19"/>
                  </a:lnTo>
                  <a:lnTo>
                    <a:pt x="0" y="19"/>
                  </a:lnTo>
                  <a:lnTo>
                    <a:pt x="0" y="19"/>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5" name="Freeform 158"/>
            <p:cNvSpPr>
              <a:spLocks/>
            </p:cNvSpPr>
            <p:nvPr/>
          </p:nvSpPr>
          <p:spPr bwMode="auto">
            <a:xfrm>
              <a:off x="3808414" y="4675188"/>
              <a:ext cx="90488" cy="146050"/>
            </a:xfrm>
            <a:custGeom>
              <a:avLst/>
              <a:gdLst>
                <a:gd name="T0" fmla="*/ 57 w 57"/>
                <a:gd name="T1" fmla="*/ 0 h 92"/>
                <a:gd name="T2" fmla="*/ 54 w 57"/>
                <a:gd name="T3" fmla="*/ 8 h 92"/>
                <a:gd name="T4" fmla="*/ 48 w 57"/>
                <a:gd name="T5" fmla="*/ 13 h 92"/>
                <a:gd name="T6" fmla="*/ 38 w 57"/>
                <a:gd name="T7" fmla="*/ 19 h 92"/>
                <a:gd name="T8" fmla="*/ 32 w 57"/>
                <a:gd name="T9" fmla="*/ 16 h 92"/>
                <a:gd name="T10" fmla="*/ 27 w 57"/>
                <a:gd name="T11" fmla="*/ 16 h 92"/>
                <a:gd name="T12" fmla="*/ 16 w 57"/>
                <a:gd name="T13" fmla="*/ 16 h 92"/>
                <a:gd name="T14" fmla="*/ 13 w 57"/>
                <a:gd name="T15" fmla="*/ 30 h 92"/>
                <a:gd name="T16" fmla="*/ 16 w 57"/>
                <a:gd name="T17" fmla="*/ 38 h 92"/>
                <a:gd name="T18" fmla="*/ 21 w 57"/>
                <a:gd name="T19" fmla="*/ 32 h 92"/>
                <a:gd name="T20" fmla="*/ 27 w 57"/>
                <a:gd name="T21" fmla="*/ 32 h 92"/>
                <a:gd name="T22" fmla="*/ 32 w 57"/>
                <a:gd name="T23" fmla="*/ 30 h 92"/>
                <a:gd name="T24" fmla="*/ 35 w 57"/>
                <a:gd name="T25" fmla="*/ 27 h 92"/>
                <a:gd name="T26" fmla="*/ 40 w 57"/>
                <a:gd name="T27" fmla="*/ 30 h 92"/>
                <a:gd name="T28" fmla="*/ 38 w 57"/>
                <a:gd name="T29" fmla="*/ 35 h 92"/>
                <a:gd name="T30" fmla="*/ 35 w 57"/>
                <a:gd name="T31" fmla="*/ 38 h 92"/>
                <a:gd name="T32" fmla="*/ 32 w 57"/>
                <a:gd name="T33" fmla="*/ 40 h 92"/>
                <a:gd name="T34" fmla="*/ 27 w 57"/>
                <a:gd name="T35" fmla="*/ 46 h 92"/>
                <a:gd name="T36" fmla="*/ 27 w 57"/>
                <a:gd name="T37" fmla="*/ 46 h 92"/>
                <a:gd name="T38" fmla="*/ 27 w 57"/>
                <a:gd name="T39" fmla="*/ 51 h 92"/>
                <a:gd name="T40" fmla="*/ 30 w 57"/>
                <a:gd name="T41" fmla="*/ 57 h 92"/>
                <a:gd name="T42" fmla="*/ 32 w 57"/>
                <a:gd name="T43" fmla="*/ 62 h 92"/>
                <a:gd name="T44" fmla="*/ 35 w 57"/>
                <a:gd name="T45" fmla="*/ 70 h 92"/>
                <a:gd name="T46" fmla="*/ 35 w 57"/>
                <a:gd name="T47" fmla="*/ 70 h 92"/>
                <a:gd name="T48" fmla="*/ 35 w 57"/>
                <a:gd name="T49" fmla="*/ 75 h 92"/>
                <a:gd name="T50" fmla="*/ 30 w 57"/>
                <a:gd name="T51" fmla="*/ 78 h 92"/>
                <a:gd name="T52" fmla="*/ 27 w 57"/>
                <a:gd name="T53" fmla="*/ 81 h 92"/>
                <a:gd name="T54" fmla="*/ 24 w 57"/>
                <a:gd name="T55" fmla="*/ 75 h 92"/>
                <a:gd name="T56" fmla="*/ 19 w 57"/>
                <a:gd name="T57" fmla="*/ 67 h 92"/>
                <a:gd name="T58" fmla="*/ 19 w 57"/>
                <a:gd name="T59" fmla="*/ 62 h 92"/>
                <a:gd name="T60" fmla="*/ 16 w 57"/>
                <a:gd name="T61" fmla="*/ 54 h 92"/>
                <a:gd name="T62" fmla="*/ 13 w 57"/>
                <a:gd name="T63" fmla="*/ 59 h 92"/>
                <a:gd name="T64" fmla="*/ 13 w 57"/>
                <a:gd name="T65" fmla="*/ 65 h 92"/>
                <a:gd name="T66" fmla="*/ 13 w 57"/>
                <a:gd name="T67" fmla="*/ 73 h 92"/>
                <a:gd name="T68" fmla="*/ 16 w 57"/>
                <a:gd name="T69" fmla="*/ 78 h 92"/>
                <a:gd name="T70" fmla="*/ 13 w 57"/>
                <a:gd name="T71" fmla="*/ 84 h 92"/>
                <a:gd name="T72" fmla="*/ 13 w 57"/>
                <a:gd name="T73" fmla="*/ 92 h 92"/>
                <a:gd name="T74" fmla="*/ 5 w 57"/>
                <a:gd name="T75" fmla="*/ 92 h 92"/>
                <a:gd name="T76" fmla="*/ 5 w 57"/>
                <a:gd name="T77" fmla="*/ 86 h 92"/>
                <a:gd name="T78" fmla="*/ 5 w 57"/>
                <a:gd name="T79" fmla="*/ 78 h 92"/>
                <a:gd name="T80" fmla="*/ 3 w 57"/>
                <a:gd name="T81" fmla="*/ 67 h 92"/>
                <a:gd name="T82" fmla="*/ 0 w 57"/>
                <a:gd name="T83" fmla="*/ 65 h 92"/>
                <a:gd name="T84" fmla="*/ 3 w 57"/>
                <a:gd name="T85" fmla="*/ 59 h 92"/>
                <a:gd name="T86" fmla="*/ 3 w 57"/>
                <a:gd name="T87" fmla="*/ 51 h 92"/>
                <a:gd name="T88" fmla="*/ 5 w 57"/>
                <a:gd name="T89" fmla="*/ 38 h 92"/>
                <a:gd name="T90" fmla="*/ 8 w 57"/>
                <a:gd name="T91" fmla="*/ 38 h 92"/>
                <a:gd name="T92" fmla="*/ 5 w 57"/>
                <a:gd name="T93" fmla="*/ 30 h 92"/>
                <a:gd name="T94" fmla="*/ 8 w 57"/>
                <a:gd name="T95" fmla="*/ 24 h 92"/>
                <a:gd name="T96" fmla="*/ 8 w 57"/>
                <a:gd name="T97" fmla="*/ 16 h 92"/>
                <a:gd name="T98" fmla="*/ 8 w 57"/>
                <a:gd name="T99" fmla="*/ 11 h 92"/>
                <a:gd name="T100" fmla="*/ 11 w 57"/>
                <a:gd name="T101" fmla="*/ 11 h 92"/>
                <a:gd name="T102" fmla="*/ 13 w 57"/>
                <a:gd name="T103" fmla="*/ 11 h 92"/>
                <a:gd name="T104" fmla="*/ 19 w 57"/>
                <a:gd name="T105" fmla="*/ 5 h 92"/>
                <a:gd name="T106" fmla="*/ 21 w 57"/>
                <a:gd name="T107" fmla="*/ 5 h 92"/>
                <a:gd name="T108" fmla="*/ 24 w 57"/>
                <a:gd name="T109" fmla="*/ 8 h 92"/>
                <a:gd name="T110" fmla="*/ 32 w 57"/>
                <a:gd name="T111" fmla="*/ 8 h 92"/>
                <a:gd name="T112" fmla="*/ 43 w 57"/>
                <a:gd name="T113" fmla="*/ 8 h 92"/>
                <a:gd name="T114" fmla="*/ 51 w 57"/>
                <a:gd name="T115" fmla="*/ 3 h 92"/>
                <a:gd name="T116" fmla="*/ 54 w 57"/>
                <a:gd name="T11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 h="92">
                  <a:moveTo>
                    <a:pt x="54" y="0"/>
                  </a:moveTo>
                  <a:lnTo>
                    <a:pt x="54" y="0"/>
                  </a:lnTo>
                  <a:lnTo>
                    <a:pt x="57" y="0"/>
                  </a:lnTo>
                  <a:lnTo>
                    <a:pt x="54" y="5"/>
                  </a:lnTo>
                  <a:lnTo>
                    <a:pt x="54" y="5"/>
                  </a:lnTo>
                  <a:lnTo>
                    <a:pt x="54" y="8"/>
                  </a:lnTo>
                  <a:lnTo>
                    <a:pt x="51" y="8"/>
                  </a:lnTo>
                  <a:lnTo>
                    <a:pt x="48" y="11"/>
                  </a:lnTo>
                  <a:lnTo>
                    <a:pt x="48" y="13"/>
                  </a:lnTo>
                  <a:lnTo>
                    <a:pt x="48" y="13"/>
                  </a:lnTo>
                  <a:lnTo>
                    <a:pt x="43" y="16"/>
                  </a:lnTo>
                  <a:lnTo>
                    <a:pt x="38" y="19"/>
                  </a:lnTo>
                  <a:lnTo>
                    <a:pt x="35" y="16"/>
                  </a:lnTo>
                  <a:lnTo>
                    <a:pt x="35" y="16"/>
                  </a:lnTo>
                  <a:lnTo>
                    <a:pt x="32" y="16"/>
                  </a:lnTo>
                  <a:lnTo>
                    <a:pt x="30" y="16"/>
                  </a:lnTo>
                  <a:lnTo>
                    <a:pt x="27" y="16"/>
                  </a:lnTo>
                  <a:lnTo>
                    <a:pt x="27" y="16"/>
                  </a:lnTo>
                  <a:lnTo>
                    <a:pt x="21" y="16"/>
                  </a:lnTo>
                  <a:lnTo>
                    <a:pt x="16" y="16"/>
                  </a:lnTo>
                  <a:lnTo>
                    <a:pt x="16" y="16"/>
                  </a:lnTo>
                  <a:lnTo>
                    <a:pt x="13" y="22"/>
                  </a:lnTo>
                  <a:lnTo>
                    <a:pt x="13" y="30"/>
                  </a:lnTo>
                  <a:lnTo>
                    <a:pt x="13" y="30"/>
                  </a:lnTo>
                  <a:lnTo>
                    <a:pt x="16" y="32"/>
                  </a:lnTo>
                  <a:lnTo>
                    <a:pt x="16" y="38"/>
                  </a:lnTo>
                  <a:lnTo>
                    <a:pt x="16" y="38"/>
                  </a:lnTo>
                  <a:lnTo>
                    <a:pt x="19" y="35"/>
                  </a:lnTo>
                  <a:lnTo>
                    <a:pt x="21" y="32"/>
                  </a:lnTo>
                  <a:lnTo>
                    <a:pt x="21" y="32"/>
                  </a:lnTo>
                  <a:lnTo>
                    <a:pt x="24" y="32"/>
                  </a:lnTo>
                  <a:lnTo>
                    <a:pt x="27" y="32"/>
                  </a:lnTo>
                  <a:lnTo>
                    <a:pt x="27" y="32"/>
                  </a:lnTo>
                  <a:lnTo>
                    <a:pt x="30" y="32"/>
                  </a:lnTo>
                  <a:lnTo>
                    <a:pt x="30" y="32"/>
                  </a:lnTo>
                  <a:lnTo>
                    <a:pt x="32" y="30"/>
                  </a:lnTo>
                  <a:lnTo>
                    <a:pt x="35" y="30"/>
                  </a:lnTo>
                  <a:lnTo>
                    <a:pt x="35" y="30"/>
                  </a:lnTo>
                  <a:lnTo>
                    <a:pt x="35" y="27"/>
                  </a:lnTo>
                  <a:lnTo>
                    <a:pt x="38" y="27"/>
                  </a:lnTo>
                  <a:lnTo>
                    <a:pt x="40" y="30"/>
                  </a:lnTo>
                  <a:lnTo>
                    <a:pt x="40" y="30"/>
                  </a:lnTo>
                  <a:lnTo>
                    <a:pt x="40" y="32"/>
                  </a:lnTo>
                  <a:lnTo>
                    <a:pt x="40" y="35"/>
                  </a:lnTo>
                  <a:lnTo>
                    <a:pt x="38" y="35"/>
                  </a:lnTo>
                  <a:lnTo>
                    <a:pt x="38" y="35"/>
                  </a:lnTo>
                  <a:lnTo>
                    <a:pt x="35" y="32"/>
                  </a:lnTo>
                  <a:lnTo>
                    <a:pt x="35" y="38"/>
                  </a:lnTo>
                  <a:lnTo>
                    <a:pt x="35" y="38"/>
                  </a:lnTo>
                  <a:lnTo>
                    <a:pt x="32" y="40"/>
                  </a:lnTo>
                  <a:lnTo>
                    <a:pt x="32" y="40"/>
                  </a:lnTo>
                  <a:lnTo>
                    <a:pt x="27" y="43"/>
                  </a:lnTo>
                  <a:lnTo>
                    <a:pt x="27" y="43"/>
                  </a:lnTo>
                  <a:lnTo>
                    <a:pt x="27" y="46"/>
                  </a:lnTo>
                  <a:lnTo>
                    <a:pt x="24" y="46"/>
                  </a:lnTo>
                  <a:lnTo>
                    <a:pt x="24" y="46"/>
                  </a:lnTo>
                  <a:lnTo>
                    <a:pt x="27" y="46"/>
                  </a:lnTo>
                  <a:lnTo>
                    <a:pt x="27" y="48"/>
                  </a:lnTo>
                  <a:lnTo>
                    <a:pt x="27" y="48"/>
                  </a:lnTo>
                  <a:lnTo>
                    <a:pt x="27" y="51"/>
                  </a:lnTo>
                  <a:lnTo>
                    <a:pt x="27" y="51"/>
                  </a:lnTo>
                  <a:lnTo>
                    <a:pt x="30" y="57"/>
                  </a:lnTo>
                  <a:lnTo>
                    <a:pt x="30" y="57"/>
                  </a:lnTo>
                  <a:lnTo>
                    <a:pt x="30" y="57"/>
                  </a:lnTo>
                  <a:lnTo>
                    <a:pt x="32" y="62"/>
                  </a:lnTo>
                  <a:lnTo>
                    <a:pt x="32" y="62"/>
                  </a:lnTo>
                  <a:lnTo>
                    <a:pt x="32" y="67"/>
                  </a:lnTo>
                  <a:lnTo>
                    <a:pt x="35" y="70"/>
                  </a:lnTo>
                  <a:lnTo>
                    <a:pt x="35" y="70"/>
                  </a:lnTo>
                  <a:lnTo>
                    <a:pt x="35" y="70"/>
                  </a:lnTo>
                  <a:lnTo>
                    <a:pt x="35" y="70"/>
                  </a:lnTo>
                  <a:lnTo>
                    <a:pt x="35" y="70"/>
                  </a:lnTo>
                  <a:lnTo>
                    <a:pt x="35" y="73"/>
                  </a:lnTo>
                  <a:lnTo>
                    <a:pt x="35" y="73"/>
                  </a:lnTo>
                  <a:lnTo>
                    <a:pt x="35" y="75"/>
                  </a:lnTo>
                  <a:lnTo>
                    <a:pt x="32" y="75"/>
                  </a:lnTo>
                  <a:lnTo>
                    <a:pt x="30" y="75"/>
                  </a:lnTo>
                  <a:lnTo>
                    <a:pt x="30" y="78"/>
                  </a:lnTo>
                  <a:lnTo>
                    <a:pt x="30" y="78"/>
                  </a:lnTo>
                  <a:lnTo>
                    <a:pt x="30" y="81"/>
                  </a:lnTo>
                  <a:lnTo>
                    <a:pt x="27" y="81"/>
                  </a:lnTo>
                  <a:lnTo>
                    <a:pt x="27" y="81"/>
                  </a:lnTo>
                  <a:lnTo>
                    <a:pt x="24" y="78"/>
                  </a:lnTo>
                  <a:lnTo>
                    <a:pt x="24" y="75"/>
                  </a:lnTo>
                  <a:lnTo>
                    <a:pt x="24" y="73"/>
                  </a:lnTo>
                  <a:lnTo>
                    <a:pt x="24" y="73"/>
                  </a:lnTo>
                  <a:lnTo>
                    <a:pt x="19" y="67"/>
                  </a:lnTo>
                  <a:lnTo>
                    <a:pt x="19" y="65"/>
                  </a:lnTo>
                  <a:lnTo>
                    <a:pt x="19" y="62"/>
                  </a:lnTo>
                  <a:lnTo>
                    <a:pt x="19" y="62"/>
                  </a:lnTo>
                  <a:lnTo>
                    <a:pt x="21" y="57"/>
                  </a:lnTo>
                  <a:lnTo>
                    <a:pt x="19" y="57"/>
                  </a:lnTo>
                  <a:lnTo>
                    <a:pt x="16" y="54"/>
                  </a:lnTo>
                  <a:lnTo>
                    <a:pt x="16" y="54"/>
                  </a:lnTo>
                  <a:lnTo>
                    <a:pt x="16" y="57"/>
                  </a:lnTo>
                  <a:lnTo>
                    <a:pt x="13" y="59"/>
                  </a:lnTo>
                  <a:lnTo>
                    <a:pt x="13" y="62"/>
                  </a:lnTo>
                  <a:lnTo>
                    <a:pt x="13" y="65"/>
                  </a:lnTo>
                  <a:lnTo>
                    <a:pt x="13" y="65"/>
                  </a:lnTo>
                  <a:lnTo>
                    <a:pt x="16" y="67"/>
                  </a:lnTo>
                  <a:lnTo>
                    <a:pt x="13" y="70"/>
                  </a:lnTo>
                  <a:lnTo>
                    <a:pt x="13" y="73"/>
                  </a:lnTo>
                  <a:lnTo>
                    <a:pt x="13" y="75"/>
                  </a:lnTo>
                  <a:lnTo>
                    <a:pt x="13" y="75"/>
                  </a:lnTo>
                  <a:lnTo>
                    <a:pt x="16" y="78"/>
                  </a:lnTo>
                  <a:lnTo>
                    <a:pt x="16" y="81"/>
                  </a:lnTo>
                  <a:lnTo>
                    <a:pt x="13" y="84"/>
                  </a:lnTo>
                  <a:lnTo>
                    <a:pt x="13" y="84"/>
                  </a:lnTo>
                  <a:lnTo>
                    <a:pt x="13" y="86"/>
                  </a:lnTo>
                  <a:lnTo>
                    <a:pt x="13" y="89"/>
                  </a:lnTo>
                  <a:lnTo>
                    <a:pt x="13" y="92"/>
                  </a:lnTo>
                  <a:lnTo>
                    <a:pt x="11" y="92"/>
                  </a:lnTo>
                  <a:lnTo>
                    <a:pt x="11" y="92"/>
                  </a:lnTo>
                  <a:lnTo>
                    <a:pt x="5" y="92"/>
                  </a:lnTo>
                  <a:lnTo>
                    <a:pt x="5" y="89"/>
                  </a:lnTo>
                  <a:lnTo>
                    <a:pt x="5" y="86"/>
                  </a:lnTo>
                  <a:lnTo>
                    <a:pt x="5" y="86"/>
                  </a:lnTo>
                  <a:lnTo>
                    <a:pt x="5" y="84"/>
                  </a:lnTo>
                  <a:lnTo>
                    <a:pt x="5" y="78"/>
                  </a:lnTo>
                  <a:lnTo>
                    <a:pt x="5" y="78"/>
                  </a:lnTo>
                  <a:lnTo>
                    <a:pt x="8" y="73"/>
                  </a:lnTo>
                  <a:lnTo>
                    <a:pt x="5" y="70"/>
                  </a:lnTo>
                  <a:lnTo>
                    <a:pt x="3" y="67"/>
                  </a:lnTo>
                  <a:lnTo>
                    <a:pt x="3" y="65"/>
                  </a:lnTo>
                  <a:lnTo>
                    <a:pt x="3" y="65"/>
                  </a:lnTo>
                  <a:lnTo>
                    <a:pt x="0" y="65"/>
                  </a:lnTo>
                  <a:lnTo>
                    <a:pt x="0" y="62"/>
                  </a:lnTo>
                  <a:lnTo>
                    <a:pt x="0" y="62"/>
                  </a:lnTo>
                  <a:lnTo>
                    <a:pt x="3" y="59"/>
                  </a:lnTo>
                  <a:lnTo>
                    <a:pt x="3" y="57"/>
                  </a:lnTo>
                  <a:lnTo>
                    <a:pt x="3" y="54"/>
                  </a:lnTo>
                  <a:lnTo>
                    <a:pt x="3" y="51"/>
                  </a:lnTo>
                  <a:lnTo>
                    <a:pt x="3" y="51"/>
                  </a:lnTo>
                  <a:lnTo>
                    <a:pt x="3" y="43"/>
                  </a:lnTo>
                  <a:lnTo>
                    <a:pt x="5" y="38"/>
                  </a:lnTo>
                  <a:lnTo>
                    <a:pt x="5" y="38"/>
                  </a:lnTo>
                  <a:lnTo>
                    <a:pt x="5" y="35"/>
                  </a:lnTo>
                  <a:lnTo>
                    <a:pt x="8" y="38"/>
                  </a:lnTo>
                  <a:lnTo>
                    <a:pt x="8" y="38"/>
                  </a:lnTo>
                  <a:lnTo>
                    <a:pt x="5" y="35"/>
                  </a:lnTo>
                  <a:lnTo>
                    <a:pt x="5" y="30"/>
                  </a:lnTo>
                  <a:lnTo>
                    <a:pt x="5" y="30"/>
                  </a:lnTo>
                  <a:lnTo>
                    <a:pt x="8" y="27"/>
                  </a:lnTo>
                  <a:lnTo>
                    <a:pt x="8" y="24"/>
                  </a:lnTo>
                  <a:lnTo>
                    <a:pt x="8" y="24"/>
                  </a:lnTo>
                  <a:lnTo>
                    <a:pt x="8" y="19"/>
                  </a:lnTo>
                  <a:lnTo>
                    <a:pt x="8" y="16"/>
                  </a:lnTo>
                  <a:lnTo>
                    <a:pt x="8" y="13"/>
                  </a:lnTo>
                  <a:lnTo>
                    <a:pt x="8" y="13"/>
                  </a:lnTo>
                  <a:lnTo>
                    <a:pt x="8" y="11"/>
                  </a:lnTo>
                  <a:lnTo>
                    <a:pt x="8" y="11"/>
                  </a:lnTo>
                  <a:lnTo>
                    <a:pt x="8" y="11"/>
                  </a:lnTo>
                  <a:lnTo>
                    <a:pt x="11" y="11"/>
                  </a:lnTo>
                  <a:lnTo>
                    <a:pt x="11" y="11"/>
                  </a:lnTo>
                  <a:lnTo>
                    <a:pt x="11" y="13"/>
                  </a:lnTo>
                  <a:lnTo>
                    <a:pt x="13" y="11"/>
                  </a:lnTo>
                  <a:lnTo>
                    <a:pt x="13" y="11"/>
                  </a:lnTo>
                  <a:lnTo>
                    <a:pt x="16" y="8"/>
                  </a:lnTo>
                  <a:lnTo>
                    <a:pt x="19" y="5"/>
                  </a:lnTo>
                  <a:lnTo>
                    <a:pt x="19" y="5"/>
                  </a:lnTo>
                  <a:lnTo>
                    <a:pt x="19" y="5"/>
                  </a:lnTo>
                  <a:lnTo>
                    <a:pt x="21" y="5"/>
                  </a:lnTo>
                  <a:lnTo>
                    <a:pt x="21" y="8"/>
                  </a:lnTo>
                  <a:lnTo>
                    <a:pt x="24" y="8"/>
                  </a:lnTo>
                  <a:lnTo>
                    <a:pt x="24" y="8"/>
                  </a:lnTo>
                  <a:lnTo>
                    <a:pt x="30" y="8"/>
                  </a:lnTo>
                  <a:lnTo>
                    <a:pt x="32" y="8"/>
                  </a:lnTo>
                  <a:lnTo>
                    <a:pt x="32" y="8"/>
                  </a:lnTo>
                  <a:lnTo>
                    <a:pt x="38" y="11"/>
                  </a:lnTo>
                  <a:lnTo>
                    <a:pt x="43" y="8"/>
                  </a:lnTo>
                  <a:lnTo>
                    <a:pt x="43" y="8"/>
                  </a:lnTo>
                  <a:lnTo>
                    <a:pt x="48" y="3"/>
                  </a:lnTo>
                  <a:lnTo>
                    <a:pt x="51" y="3"/>
                  </a:lnTo>
                  <a:lnTo>
                    <a:pt x="51" y="3"/>
                  </a:lnTo>
                  <a:lnTo>
                    <a:pt x="51" y="0"/>
                  </a:lnTo>
                  <a:lnTo>
                    <a:pt x="54" y="0"/>
                  </a:lnTo>
                  <a:lnTo>
                    <a:pt x="54"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6" name="Freeform 159"/>
            <p:cNvSpPr>
              <a:spLocks/>
            </p:cNvSpPr>
            <p:nvPr/>
          </p:nvSpPr>
          <p:spPr bwMode="auto">
            <a:xfrm>
              <a:off x="3868739" y="4791075"/>
              <a:ext cx="7938" cy="20637"/>
            </a:xfrm>
            <a:custGeom>
              <a:avLst/>
              <a:gdLst>
                <a:gd name="T0" fmla="*/ 0 w 5"/>
                <a:gd name="T1" fmla="*/ 0 h 13"/>
                <a:gd name="T2" fmla="*/ 0 w 5"/>
                <a:gd name="T3" fmla="*/ 0 h 13"/>
                <a:gd name="T4" fmla="*/ 2 w 5"/>
                <a:gd name="T5" fmla="*/ 2 h 13"/>
                <a:gd name="T6" fmla="*/ 2 w 5"/>
                <a:gd name="T7" fmla="*/ 2 h 13"/>
                <a:gd name="T8" fmla="*/ 2 w 5"/>
                <a:gd name="T9" fmla="*/ 2 h 13"/>
                <a:gd name="T10" fmla="*/ 2 w 5"/>
                <a:gd name="T11" fmla="*/ 5 h 13"/>
                <a:gd name="T12" fmla="*/ 2 w 5"/>
                <a:gd name="T13" fmla="*/ 5 h 13"/>
                <a:gd name="T14" fmla="*/ 2 w 5"/>
                <a:gd name="T15" fmla="*/ 8 h 13"/>
                <a:gd name="T16" fmla="*/ 5 w 5"/>
                <a:gd name="T17" fmla="*/ 8 h 13"/>
                <a:gd name="T18" fmla="*/ 5 w 5"/>
                <a:gd name="T19" fmla="*/ 5 h 13"/>
                <a:gd name="T20" fmla="*/ 5 w 5"/>
                <a:gd name="T21" fmla="*/ 8 h 13"/>
                <a:gd name="T22" fmla="*/ 5 w 5"/>
                <a:gd name="T23" fmla="*/ 8 h 13"/>
                <a:gd name="T24" fmla="*/ 5 w 5"/>
                <a:gd name="T25" fmla="*/ 8 h 13"/>
                <a:gd name="T26" fmla="*/ 5 w 5"/>
                <a:gd name="T27" fmla="*/ 8 h 13"/>
                <a:gd name="T28" fmla="*/ 2 w 5"/>
                <a:gd name="T29" fmla="*/ 8 h 13"/>
                <a:gd name="T30" fmla="*/ 2 w 5"/>
                <a:gd name="T31" fmla="*/ 11 h 13"/>
                <a:gd name="T32" fmla="*/ 2 w 5"/>
                <a:gd name="T33" fmla="*/ 11 h 13"/>
                <a:gd name="T34" fmla="*/ 2 w 5"/>
                <a:gd name="T35" fmla="*/ 11 h 13"/>
                <a:gd name="T36" fmla="*/ 2 w 5"/>
                <a:gd name="T37" fmla="*/ 13 h 13"/>
                <a:gd name="T38" fmla="*/ 0 w 5"/>
                <a:gd name="T39" fmla="*/ 11 h 13"/>
                <a:gd name="T40" fmla="*/ 0 w 5"/>
                <a:gd name="T41" fmla="*/ 11 h 13"/>
                <a:gd name="T42" fmla="*/ 0 w 5"/>
                <a:gd name="T43" fmla="*/ 5 h 13"/>
                <a:gd name="T44" fmla="*/ 0 w 5"/>
                <a:gd name="T45" fmla="*/ 5 h 13"/>
                <a:gd name="T46" fmla="*/ 0 w 5"/>
                <a:gd name="T47" fmla="*/ 2 h 13"/>
                <a:gd name="T48" fmla="*/ 0 w 5"/>
                <a:gd name="T49" fmla="*/ 0 h 13"/>
                <a:gd name="T50" fmla="*/ 0 w 5"/>
                <a:gd name="T5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13">
                  <a:moveTo>
                    <a:pt x="0" y="0"/>
                  </a:moveTo>
                  <a:lnTo>
                    <a:pt x="0" y="0"/>
                  </a:lnTo>
                  <a:lnTo>
                    <a:pt x="2" y="2"/>
                  </a:lnTo>
                  <a:lnTo>
                    <a:pt x="2" y="2"/>
                  </a:lnTo>
                  <a:lnTo>
                    <a:pt x="2" y="2"/>
                  </a:lnTo>
                  <a:lnTo>
                    <a:pt x="2" y="5"/>
                  </a:lnTo>
                  <a:lnTo>
                    <a:pt x="2" y="5"/>
                  </a:lnTo>
                  <a:lnTo>
                    <a:pt x="2" y="8"/>
                  </a:lnTo>
                  <a:lnTo>
                    <a:pt x="5" y="8"/>
                  </a:lnTo>
                  <a:lnTo>
                    <a:pt x="5" y="5"/>
                  </a:lnTo>
                  <a:lnTo>
                    <a:pt x="5" y="8"/>
                  </a:lnTo>
                  <a:lnTo>
                    <a:pt x="5" y="8"/>
                  </a:lnTo>
                  <a:lnTo>
                    <a:pt x="5" y="8"/>
                  </a:lnTo>
                  <a:lnTo>
                    <a:pt x="5" y="8"/>
                  </a:lnTo>
                  <a:lnTo>
                    <a:pt x="2" y="8"/>
                  </a:lnTo>
                  <a:lnTo>
                    <a:pt x="2" y="11"/>
                  </a:lnTo>
                  <a:lnTo>
                    <a:pt x="2" y="11"/>
                  </a:lnTo>
                  <a:lnTo>
                    <a:pt x="2" y="11"/>
                  </a:lnTo>
                  <a:lnTo>
                    <a:pt x="2" y="13"/>
                  </a:lnTo>
                  <a:lnTo>
                    <a:pt x="0" y="11"/>
                  </a:lnTo>
                  <a:lnTo>
                    <a:pt x="0" y="11"/>
                  </a:lnTo>
                  <a:lnTo>
                    <a:pt x="0" y="5"/>
                  </a:lnTo>
                  <a:lnTo>
                    <a:pt x="0" y="5"/>
                  </a:lnTo>
                  <a:lnTo>
                    <a:pt x="0" y="2"/>
                  </a:lnTo>
                  <a:lnTo>
                    <a:pt x="0" y="0"/>
                  </a:lnTo>
                  <a:lnTo>
                    <a:pt x="0"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7" name="Freeform 160"/>
            <p:cNvSpPr>
              <a:spLocks/>
            </p:cNvSpPr>
            <p:nvPr/>
          </p:nvSpPr>
          <p:spPr bwMode="auto">
            <a:xfrm>
              <a:off x="3927476" y="4667250"/>
              <a:ext cx="22225" cy="55562"/>
            </a:xfrm>
            <a:custGeom>
              <a:avLst/>
              <a:gdLst>
                <a:gd name="T0" fmla="*/ 3 w 14"/>
                <a:gd name="T1" fmla="*/ 0 h 35"/>
                <a:gd name="T2" fmla="*/ 3 w 14"/>
                <a:gd name="T3" fmla="*/ 0 h 35"/>
                <a:gd name="T4" fmla="*/ 6 w 14"/>
                <a:gd name="T5" fmla="*/ 0 h 35"/>
                <a:gd name="T6" fmla="*/ 3 w 14"/>
                <a:gd name="T7" fmla="*/ 2 h 35"/>
                <a:gd name="T8" fmla="*/ 3 w 14"/>
                <a:gd name="T9" fmla="*/ 2 h 35"/>
                <a:gd name="T10" fmla="*/ 3 w 14"/>
                <a:gd name="T11" fmla="*/ 5 h 35"/>
                <a:gd name="T12" fmla="*/ 3 w 14"/>
                <a:gd name="T13" fmla="*/ 5 h 35"/>
                <a:gd name="T14" fmla="*/ 6 w 14"/>
                <a:gd name="T15" fmla="*/ 8 h 35"/>
                <a:gd name="T16" fmla="*/ 3 w 14"/>
                <a:gd name="T17" fmla="*/ 10 h 35"/>
                <a:gd name="T18" fmla="*/ 3 w 14"/>
                <a:gd name="T19" fmla="*/ 10 h 35"/>
                <a:gd name="T20" fmla="*/ 3 w 14"/>
                <a:gd name="T21" fmla="*/ 13 h 35"/>
                <a:gd name="T22" fmla="*/ 3 w 14"/>
                <a:gd name="T23" fmla="*/ 13 h 35"/>
                <a:gd name="T24" fmla="*/ 3 w 14"/>
                <a:gd name="T25" fmla="*/ 13 h 35"/>
                <a:gd name="T26" fmla="*/ 6 w 14"/>
                <a:gd name="T27" fmla="*/ 13 h 35"/>
                <a:gd name="T28" fmla="*/ 6 w 14"/>
                <a:gd name="T29" fmla="*/ 13 h 35"/>
                <a:gd name="T30" fmla="*/ 6 w 14"/>
                <a:gd name="T31" fmla="*/ 13 h 35"/>
                <a:gd name="T32" fmla="*/ 6 w 14"/>
                <a:gd name="T33" fmla="*/ 13 h 35"/>
                <a:gd name="T34" fmla="*/ 6 w 14"/>
                <a:gd name="T35" fmla="*/ 13 h 35"/>
                <a:gd name="T36" fmla="*/ 6 w 14"/>
                <a:gd name="T37" fmla="*/ 10 h 35"/>
                <a:gd name="T38" fmla="*/ 9 w 14"/>
                <a:gd name="T39" fmla="*/ 10 h 35"/>
                <a:gd name="T40" fmla="*/ 11 w 14"/>
                <a:gd name="T41" fmla="*/ 8 h 35"/>
                <a:gd name="T42" fmla="*/ 11 w 14"/>
                <a:gd name="T43" fmla="*/ 8 h 35"/>
                <a:gd name="T44" fmla="*/ 11 w 14"/>
                <a:gd name="T45" fmla="*/ 13 h 35"/>
                <a:gd name="T46" fmla="*/ 9 w 14"/>
                <a:gd name="T47" fmla="*/ 16 h 35"/>
                <a:gd name="T48" fmla="*/ 9 w 14"/>
                <a:gd name="T49" fmla="*/ 16 h 35"/>
                <a:gd name="T50" fmla="*/ 9 w 14"/>
                <a:gd name="T51" fmla="*/ 16 h 35"/>
                <a:gd name="T52" fmla="*/ 9 w 14"/>
                <a:gd name="T53" fmla="*/ 16 h 35"/>
                <a:gd name="T54" fmla="*/ 11 w 14"/>
                <a:gd name="T55" fmla="*/ 18 h 35"/>
                <a:gd name="T56" fmla="*/ 11 w 14"/>
                <a:gd name="T57" fmla="*/ 18 h 35"/>
                <a:gd name="T58" fmla="*/ 11 w 14"/>
                <a:gd name="T59" fmla="*/ 21 h 35"/>
                <a:gd name="T60" fmla="*/ 14 w 14"/>
                <a:gd name="T61" fmla="*/ 24 h 35"/>
                <a:gd name="T62" fmla="*/ 14 w 14"/>
                <a:gd name="T63" fmla="*/ 24 h 35"/>
                <a:gd name="T64" fmla="*/ 6 w 14"/>
                <a:gd name="T65" fmla="*/ 21 h 35"/>
                <a:gd name="T66" fmla="*/ 6 w 14"/>
                <a:gd name="T67" fmla="*/ 21 h 35"/>
                <a:gd name="T68" fmla="*/ 6 w 14"/>
                <a:gd name="T69" fmla="*/ 21 h 35"/>
                <a:gd name="T70" fmla="*/ 6 w 14"/>
                <a:gd name="T71" fmla="*/ 24 h 35"/>
                <a:gd name="T72" fmla="*/ 6 w 14"/>
                <a:gd name="T73" fmla="*/ 27 h 35"/>
                <a:gd name="T74" fmla="*/ 6 w 14"/>
                <a:gd name="T75" fmla="*/ 27 h 35"/>
                <a:gd name="T76" fmla="*/ 9 w 14"/>
                <a:gd name="T77" fmla="*/ 35 h 35"/>
                <a:gd name="T78" fmla="*/ 9 w 14"/>
                <a:gd name="T79" fmla="*/ 35 h 35"/>
                <a:gd name="T80" fmla="*/ 6 w 14"/>
                <a:gd name="T81" fmla="*/ 35 h 35"/>
                <a:gd name="T82" fmla="*/ 3 w 14"/>
                <a:gd name="T83" fmla="*/ 32 h 35"/>
                <a:gd name="T84" fmla="*/ 3 w 14"/>
                <a:gd name="T85" fmla="*/ 32 h 35"/>
                <a:gd name="T86" fmla="*/ 3 w 14"/>
                <a:gd name="T87" fmla="*/ 29 h 35"/>
                <a:gd name="T88" fmla="*/ 3 w 14"/>
                <a:gd name="T89" fmla="*/ 29 h 35"/>
                <a:gd name="T90" fmla="*/ 0 w 14"/>
                <a:gd name="T91" fmla="*/ 27 h 35"/>
                <a:gd name="T92" fmla="*/ 3 w 14"/>
                <a:gd name="T93" fmla="*/ 24 h 35"/>
                <a:gd name="T94" fmla="*/ 3 w 14"/>
                <a:gd name="T95" fmla="*/ 24 h 35"/>
                <a:gd name="T96" fmla="*/ 0 w 14"/>
                <a:gd name="T97" fmla="*/ 18 h 35"/>
                <a:gd name="T98" fmla="*/ 0 w 14"/>
                <a:gd name="T99" fmla="*/ 18 h 35"/>
                <a:gd name="T100" fmla="*/ 0 w 14"/>
                <a:gd name="T101" fmla="*/ 18 h 35"/>
                <a:gd name="T102" fmla="*/ 3 w 14"/>
                <a:gd name="T103" fmla="*/ 16 h 35"/>
                <a:gd name="T104" fmla="*/ 3 w 14"/>
                <a:gd name="T105" fmla="*/ 16 h 35"/>
                <a:gd name="T106" fmla="*/ 0 w 14"/>
                <a:gd name="T107" fmla="*/ 16 h 35"/>
                <a:gd name="T108" fmla="*/ 0 w 14"/>
                <a:gd name="T109" fmla="*/ 10 h 35"/>
                <a:gd name="T110" fmla="*/ 0 w 14"/>
                <a:gd name="T111" fmla="*/ 10 h 35"/>
                <a:gd name="T112" fmla="*/ 0 w 14"/>
                <a:gd name="T113" fmla="*/ 5 h 35"/>
                <a:gd name="T114" fmla="*/ 0 w 14"/>
                <a:gd name="T115" fmla="*/ 2 h 35"/>
                <a:gd name="T116" fmla="*/ 0 w 14"/>
                <a:gd name="T117" fmla="*/ 2 h 35"/>
                <a:gd name="T118" fmla="*/ 3 w 14"/>
                <a:gd name="T119" fmla="*/ 0 h 35"/>
                <a:gd name="T120" fmla="*/ 3 w 14"/>
                <a:gd name="T1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 h="35">
                  <a:moveTo>
                    <a:pt x="3" y="0"/>
                  </a:moveTo>
                  <a:lnTo>
                    <a:pt x="3" y="0"/>
                  </a:lnTo>
                  <a:lnTo>
                    <a:pt x="6" y="0"/>
                  </a:lnTo>
                  <a:lnTo>
                    <a:pt x="3" y="2"/>
                  </a:lnTo>
                  <a:lnTo>
                    <a:pt x="3" y="2"/>
                  </a:lnTo>
                  <a:lnTo>
                    <a:pt x="3" y="5"/>
                  </a:lnTo>
                  <a:lnTo>
                    <a:pt x="3" y="5"/>
                  </a:lnTo>
                  <a:lnTo>
                    <a:pt x="6" y="8"/>
                  </a:lnTo>
                  <a:lnTo>
                    <a:pt x="3" y="10"/>
                  </a:lnTo>
                  <a:lnTo>
                    <a:pt x="3" y="10"/>
                  </a:lnTo>
                  <a:lnTo>
                    <a:pt x="3" y="13"/>
                  </a:lnTo>
                  <a:lnTo>
                    <a:pt x="3" y="13"/>
                  </a:lnTo>
                  <a:lnTo>
                    <a:pt x="3" y="13"/>
                  </a:lnTo>
                  <a:lnTo>
                    <a:pt x="6" y="13"/>
                  </a:lnTo>
                  <a:lnTo>
                    <a:pt x="6" y="13"/>
                  </a:lnTo>
                  <a:lnTo>
                    <a:pt x="6" y="13"/>
                  </a:lnTo>
                  <a:lnTo>
                    <a:pt x="6" y="13"/>
                  </a:lnTo>
                  <a:lnTo>
                    <a:pt x="6" y="13"/>
                  </a:lnTo>
                  <a:lnTo>
                    <a:pt x="6" y="10"/>
                  </a:lnTo>
                  <a:lnTo>
                    <a:pt x="9" y="10"/>
                  </a:lnTo>
                  <a:lnTo>
                    <a:pt x="11" y="8"/>
                  </a:lnTo>
                  <a:lnTo>
                    <a:pt x="11" y="8"/>
                  </a:lnTo>
                  <a:lnTo>
                    <a:pt x="11" y="13"/>
                  </a:lnTo>
                  <a:lnTo>
                    <a:pt x="9" y="16"/>
                  </a:lnTo>
                  <a:lnTo>
                    <a:pt x="9" y="16"/>
                  </a:lnTo>
                  <a:lnTo>
                    <a:pt x="9" y="16"/>
                  </a:lnTo>
                  <a:lnTo>
                    <a:pt x="9" y="16"/>
                  </a:lnTo>
                  <a:lnTo>
                    <a:pt x="11" y="18"/>
                  </a:lnTo>
                  <a:lnTo>
                    <a:pt x="11" y="18"/>
                  </a:lnTo>
                  <a:lnTo>
                    <a:pt x="11" y="21"/>
                  </a:lnTo>
                  <a:lnTo>
                    <a:pt x="14" y="24"/>
                  </a:lnTo>
                  <a:lnTo>
                    <a:pt x="14" y="24"/>
                  </a:lnTo>
                  <a:lnTo>
                    <a:pt x="6" y="21"/>
                  </a:lnTo>
                  <a:lnTo>
                    <a:pt x="6" y="21"/>
                  </a:lnTo>
                  <a:lnTo>
                    <a:pt x="6" y="21"/>
                  </a:lnTo>
                  <a:lnTo>
                    <a:pt x="6" y="24"/>
                  </a:lnTo>
                  <a:lnTo>
                    <a:pt x="6" y="27"/>
                  </a:lnTo>
                  <a:lnTo>
                    <a:pt x="6" y="27"/>
                  </a:lnTo>
                  <a:lnTo>
                    <a:pt x="9" y="35"/>
                  </a:lnTo>
                  <a:lnTo>
                    <a:pt x="9" y="35"/>
                  </a:lnTo>
                  <a:lnTo>
                    <a:pt x="6" y="35"/>
                  </a:lnTo>
                  <a:lnTo>
                    <a:pt x="3" y="32"/>
                  </a:lnTo>
                  <a:lnTo>
                    <a:pt x="3" y="32"/>
                  </a:lnTo>
                  <a:lnTo>
                    <a:pt x="3" y="29"/>
                  </a:lnTo>
                  <a:lnTo>
                    <a:pt x="3" y="29"/>
                  </a:lnTo>
                  <a:lnTo>
                    <a:pt x="0" y="27"/>
                  </a:lnTo>
                  <a:lnTo>
                    <a:pt x="3" y="24"/>
                  </a:lnTo>
                  <a:lnTo>
                    <a:pt x="3" y="24"/>
                  </a:lnTo>
                  <a:lnTo>
                    <a:pt x="0" y="18"/>
                  </a:lnTo>
                  <a:lnTo>
                    <a:pt x="0" y="18"/>
                  </a:lnTo>
                  <a:lnTo>
                    <a:pt x="0" y="18"/>
                  </a:lnTo>
                  <a:lnTo>
                    <a:pt x="3" y="16"/>
                  </a:lnTo>
                  <a:lnTo>
                    <a:pt x="3" y="16"/>
                  </a:lnTo>
                  <a:lnTo>
                    <a:pt x="0" y="16"/>
                  </a:lnTo>
                  <a:lnTo>
                    <a:pt x="0" y="10"/>
                  </a:lnTo>
                  <a:lnTo>
                    <a:pt x="0" y="10"/>
                  </a:lnTo>
                  <a:lnTo>
                    <a:pt x="0" y="5"/>
                  </a:lnTo>
                  <a:lnTo>
                    <a:pt x="0" y="2"/>
                  </a:lnTo>
                  <a:lnTo>
                    <a:pt x="0" y="2"/>
                  </a:lnTo>
                  <a:lnTo>
                    <a:pt x="3" y="0"/>
                  </a:lnTo>
                  <a:lnTo>
                    <a:pt x="3"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8" name="Freeform 161"/>
            <p:cNvSpPr>
              <a:spLocks/>
            </p:cNvSpPr>
            <p:nvPr/>
          </p:nvSpPr>
          <p:spPr bwMode="auto">
            <a:xfrm>
              <a:off x="3906839" y="4768850"/>
              <a:ext cx="20638" cy="17462"/>
            </a:xfrm>
            <a:custGeom>
              <a:avLst/>
              <a:gdLst>
                <a:gd name="T0" fmla="*/ 0 w 13"/>
                <a:gd name="T1" fmla="*/ 3 h 11"/>
                <a:gd name="T2" fmla="*/ 0 w 13"/>
                <a:gd name="T3" fmla="*/ 3 h 11"/>
                <a:gd name="T4" fmla="*/ 3 w 13"/>
                <a:gd name="T5" fmla="*/ 0 h 11"/>
                <a:gd name="T6" fmla="*/ 5 w 13"/>
                <a:gd name="T7" fmla="*/ 0 h 11"/>
                <a:gd name="T8" fmla="*/ 5 w 13"/>
                <a:gd name="T9" fmla="*/ 0 h 11"/>
                <a:gd name="T10" fmla="*/ 11 w 13"/>
                <a:gd name="T11" fmla="*/ 3 h 11"/>
                <a:gd name="T12" fmla="*/ 11 w 13"/>
                <a:gd name="T13" fmla="*/ 3 h 11"/>
                <a:gd name="T14" fmla="*/ 11 w 13"/>
                <a:gd name="T15" fmla="*/ 6 h 11"/>
                <a:gd name="T16" fmla="*/ 11 w 13"/>
                <a:gd name="T17" fmla="*/ 6 h 11"/>
                <a:gd name="T18" fmla="*/ 11 w 13"/>
                <a:gd name="T19" fmla="*/ 8 h 11"/>
                <a:gd name="T20" fmla="*/ 11 w 13"/>
                <a:gd name="T21" fmla="*/ 8 h 11"/>
                <a:gd name="T22" fmla="*/ 13 w 13"/>
                <a:gd name="T23" fmla="*/ 8 h 11"/>
                <a:gd name="T24" fmla="*/ 13 w 13"/>
                <a:gd name="T25" fmla="*/ 8 h 11"/>
                <a:gd name="T26" fmla="*/ 13 w 13"/>
                <a:gd name="T27" fmla="*/ 8 h 11"/>
                <a:gd name="T28" fmla="*/ 8 w 13"/>
                <a:gd name="T29" fmla="*/ 11 h 11"/>
                <a:gd name="T30" fmla="*/ 3 w 13"/>
                <a:gd name="T31" fmla="*/ 8 h 11"/>
                <a:gd name="T32" fmla="*/ 3 w 13"/>
                <a:gd name="T33" fmla="*/ 8 h 11"/>
                <a:gd name="T34" fmla="*/ 0 w 13"/>
                <a:gd name="T35" fmla="*/ 6 h 11"/>
                <a:gd name="T36" fmla="*/ 0 w 13"/>
                <a:gd name="T37" fmla="*/ 3 h 11"/>
                <a:gd name="T38" fmla="*/ 0 w 13"/>
                <a:gd name="T3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1">
                  <a:moveTo>
                    <a:pt x="0" y="3"/>
                  </a:moveTo>
                  <a:lnTo>
                    <a:pt x="0" y="3"/>
                  </a:lnTo>
                  <a:lnTo>
                    <a:pt x="3" y="0"/>
                  </a:lnTo>
                  <a:lnTo>
                    <a:pt x="5" y="0"/>
                  </a:lnTo>
                  <a:lnTo>
                    <a:pt x="5" y="0"/>
                  </a:lnTo>
                  <a:lnTo>
                    <a:pt x="11" y="3"/>
                  </a:lnTo>
                  <a:lnTo>
                    <a:pt x="11" y="3"/>
                  </a:lnTo>
                  <a:lnTo>
                    <a:pt x="11" y="6"/>
                  </a:lnTo>
                  <a:lnTo>
                    <a:pt x="11" y="6"/>
                  </a:lnTo>
                  <a:lnTo>
                    <a:pt x="11" y="8"/>
                  </a:lnTo>
                  <a:lnTo>
                    <a:pt x="11" y="8"/>
                  </a:lnTo>
                  <a:lnTo>
                    <a:pt x="13" y="8"/>
                  </a:lnTo>
                  <a:lnTo>
                    <a:pt x="13" y="8"/>
                  </a:lnTo>
                  <a:lnTo>
                    <a:pt x="13" y="8"/>
                  </a:lnTo>
                  <a:lnTo>
                    <a:pt x="8" y="11"/>
                  </a:lnTo>
                  <a:lnTo>
                    <a:pt x="3" y="8"/>
                  </a:lnTo>
                  <a:lnTo>
                    <a:pt x="3" y="8"/>
                  </a:lnTo>
                  <a:lnTo>
                    <a:pt x="0" y="6"/>
                  </a:lnTo>
                  <a:lnTo>
                    <a:pt x="0" y="3"/>
                  </a:lnTo>
                  <a:lnTo>
                    <a:pt x="0" y="3"/>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9" name="Freeform 162"/>
            <p:cNvSpPr>
              <a:spLocks/>
            </p:cNvSpPr>
            <p:nvPr/>
          </p:nvSpPr>
          <p:spPr bwMode="auto">
            <a:xfrm>
              <a:off x="3957639" y="4743450"/>
              <a:ext cx="12700" cy="7937"/>
            </a:xfrm>
            <a:custGeom>
              <a:avLst/>
              <a:gdLst>
                <a:gd name="T0" fmla="*/ 8 w 8"/>
                <a:gd name="T1" fmla="*/ 0 h 5"/>
                <a:gd name="T2" fmla="*/ 8 w 8"/>
                <a:gd name="T3" fmla="*/ 0 h 5"/>
                <a:gd name="T4" fmla="*/ 8 w 8"/>
                <a:gd name="T5" fmla="*/ 3 h 5"/>
                <a:gd name="T6" fmla="*/ 6 w 8"/>
                <a:gd name="T7" fmla="*/ 5 h 5"/>
                <a:gd name="T8" fmla="*/ 3 w 8"/>
                <a:gd name="T9" fmla="*/ 3 h 5"/>
                <a:gd name="T10" fmla="*/ 3 w 8"/>
                <a:gd name="T11" fmla="*/ 3 h 5"/>
                <a:gd name="T12" fmla="*/ 0 w 8"/>
                <a:gd name="T13" fmla="*/ 3 h 5"/>
                <a:gd name="T14" fmla="*/ 3 w 8"/>
                <a:gd name="T15" fmla="*/ 0 h 5"/>
                <a:gd name="T16" fmla="*/ 8 w 8"/>
                <a:gd name="T17" fmla="*/ 0 h 5"/>
                <a:gd name="T18" fmla="*/ 8 w 8"/>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5">
                  <a:moveTo>
                    <a:pt x="8" y="0"/>
                  </a:moveTo>
                  <a:lnTo>
                    <a:pt x="8" y="0"/>
                  </a:lnTo>
                  <a:lnTo>
                    <a:pt x="8" y="3"/>
                  </a:lnTo>
                  <a:lnTo>
                    <a:pt x="6" y="5"/>
                  </a:lnTo>
                  <a:lnTo>
                    <a:pt x="3" y="3"/>
                  </a:lnTo>
                  <a:lnTo>
                    <a:pt x="3" y="3"/>
                  </a:lnTo>
                  <a:lnTo>
                    <a:pt x="0" y="3"/>
                  </a:lnTo>
                  <a:lnTo>
                    <a:pt x="3" y="0"/>
                  </a:lnTo>
                  <a:lnTo>
                    <a:pt x="8" y="0"/>
                  </a:lnTo>
                  <a:lnTo>
                    <a:pt x="8"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0" name="Freeform 163"/>
            <p:cNvSpPr>
              <a:spLocks/>
            </p:cNvSpPr>
            <p:nvPr/>
          </p:nvSpPr>
          <p:spPr bwMode="auto">
            <a:xfrm>
              <a:off x="3937001" y="4765675"/>
              <a:ext cx="42863" cy="20637"/>
            </a:xfrm>
            <a:custGeom>
              <a:avLst/>
              <a:gdLst>
                <a:gd name="T0" fmla="*/ 0 w 27"/>
                <a:gd name="T1" fmla="*/ 10 h 13"/>
                <a:gd name="T2" fmla="*/ 0 w 27"/>
                <a:gd name="T3" fmla="*/ 10 h 13"/>
                <a:gd name="T4" fmla="*/ 0 w 27"/>
                <a:gd name="T5" fmla="*/ 8 h 13"/>
                <a:gd name="T6" fmla="*/ 0 w 27"/>
                <a:gd name="T7" fmla="*/ 5 h 13"/>
                <a:gd name="T8" fmla="*/ 3 w 27"/>
                <a:gd name="T9" fmla="*/ 5 h 13"/>
                <a:gd name="T10" fmla="*/ 3 w 27"/>
                <a:gd name="T11" fmla="*/ 2 h 13"/>
                <a:gd name="T12" fmla="*/ 3 w 27"/>
                <a:gd name="T13" fmla="*/ 2 h 13"/>
                <a:gd name="T14" fmla="*/ 3 w 27"/>
                <a:gd name="T15" fmla="*/ 0 h 13"/>
                <a:gd name="T16" fmla="*/ 5 w 27"/>
                <a:gd name="T17" fmla="*/ 0 h 13"/>
                <a:gd name="T18" fmla="*/ 11 w 27"/>
                <a:gd name="T19" fmla="*/ 0 h 13"/>
                <a:gd name="T20" fmla="*/ 11 w 27"/>
                <a:gd name="T21" fmla="*/ 0 h 13"/>
                <a:gd name="T22" fmla="*/ 13 w 27"/>
                <a:gd name="T23" fmla="*/ 0 h 13"/>
                <a:gd name="T24" fmla="*/ 13 w 27"/>
                <a:gd name="T25" fmla="*/ 0 h 13"/>
                <a:gd name="T26" fmla="*/ 13 w 27"/>
                <a:gd name="T27" fmla="*/ 0 h 13"/>
                <a:gd name="T28" fmla="*/ 16 w 27"/>
                <a:gd name="T29" fmla="*/ 2 h 13"/>
                <a:gd name="T30" fmla="*/ 16 w 27"/>
                <a:gd name="T31" fmla="*/ 0 h 13"/>
                <a:gd name="T32" fmla="*/ 21 w 27"/>
                <a:gd name="T33" fmla="*/ 0 h 13"/>
                <a:gd name="T34" fmla="*/ 21 w 27"/>
                <a:gd name="T35" fmla="*/ 0 h 13"/>
                <a:gd name="T36" fmla="*/ 24 w 27"/>
                <a:gd name="T37" fmla="*/ 0 h 13"/>
                <a:gd name="T38" fmla="*/ 24 w 27"/>
                <a:gd name="T39" fmla="*/ 2 h 13"/>
                <a:gd name="T40" fmla="*/ 24 w 27"/>
                <a:gd name="T41" fmla="*/ 2 h 13"/>
                <a:gd name="T42" fmla="*/ 27 w 27"/>
                <a:gd name="T43" fmla="*/ 2 h 13"/>
                <a:gd name="T44" fmla="*/ 27 w 27"/>
                <a:gd name="T45" fmla="*/ 5 h 13"/>
                <a:gd name="T46" fmla="*/ 27 w 27"/>
                <a:gd name="T47" fmla="*/ 5 h 13"/>
                <a:gd name="T48" fmla="*/ 27 w 27"/>
                <a:gd name="T49" fmla="*/ 8 h 13"/>
                <a:gd name="T50" fmla="*/ 27 w 27"/>
                <a:gd name="T51" fmla="*/ 10 h 13"/>
                <a:gd name="T52" fmla="*/ 27 w 27"/>
                <a:gd name="T53" fmla="*/ 10 h 13"/>
                <a:gd name="T54" fmla="*/ 27 w 27"/>
                <a:gd name="T55" fmla="*/ 13 h 13"/>
                <a:gd name="T56" fmla="*/ 24 w 27"/>
                <a:gd name="T57" fmla="*/ 10 h 13"/>
                <a:gd name="T58" fmla="*/ 24 w 27"/>
                <a:gd name="T59" fmla="*/ 10 h 13"/>
                <a:gd name="T60" fmla="*/ 21 w 27"/>
                <a:gd name="T61" fmla="*/ 10 h 13"/>
                <a:gd name="T62" fmla="*/ 19 w 27"/>
                <a:gd name="T63" fmla="*/ 5 h 13"/>
                <a:gd name="T64" fmla="*/ 19 w 27"/>
                <a:gd name="T65" fmla="*/ 5 h 13"/>
                <a:gd name="T66" fmla="*/ 16 w 27"/>
                <a:gd name="T67" fmla="*/ 5 h 13"/>
                <a:gd name="T68" fmla="*/ 16 w 27"/>
                <a:gd name="T69" fmla="*/ 8 h 13"/>
                <a:gd name="T70" fmla="*/ 16 w 27"/>
                <a:gd name="T71" fmla="*/ 8 h 13"/>
                <a:gd name="T72" fmla="*/ 13 w 27"/>
                <a:gd name="T73" fmla="*/ 8 h 13"/>
                <a:gd name="T74" fmla="*/ 13 w 27"/>
                <a:gd name="T75" fmla="*/ 8 h 13"/>
                <a:gd name="T76" fmla="*/ 11 w 27"/>
                <a:gd name="T77" fmla="*/ 8 h 13"/>
                <a:gd name="T78" fmla="*/ 8 w 27"/>
                <a:gd name="T79" fmla="*/ 8 h 13"/>
                <a:gd name="T80" fmla="*/ 8 w 27"/>
                <a:gd name="T81" fmla="*/ 8 h 13"/>
                <a:gd name="T82" fmla="*/ 8 w 27"/>
                <a:gd name="T83" fmla="*/ 5 h 13"/>
                <a:gd name="T84" fmla="*/ 5 w 27"/>
                <a:gd name="T85" fmla="*/ 8 h 13"/>
                <a:gd name="T86" fmla="*/ 5 w 27"/>
                <a:gd name="T87" fmla="*/ 8 h 13"/>
                <a:gd name="T88" fmla="*/ 5 w 27"/>
                <a:gd name="T89" fmla="*/ 8 h 13"/>
                <a:gd name="T90" fmla="*/ 3 w 27"/>
                <a:gd name="T91" fmla="*/ 8 h 13"/>
                <a:gd name="T92" fmla="*/ 3 w 27"/>
                <a:gd name="T93" fmla="*/ 8 h 13"/>
                <a:gd name="T94" fmla="*/ 3 w 27"/>
                <a:gd name="T95" fmla="*/ 8 h 13"/>
                <a:gd name="T96" fmla="*/ 3 w 27"/>
                <a:gd name="T97" fmla="*/ 8 h 13"/>
                <a:gd name="T98" fmla="*/ 0 w 27"/>
                <a:gd name="T99" fmla="*/ 8 h 13"/>
                <a:gd name="T100" fmla="*/ 0 w 27"/>
                <a:gd name="T101" fmla="*/ 10 h 13"/>
                <a:gd name="T102" fmla="*/ 0 w 27"/>
                <a:gd name="T103"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 h="13">
                  <a:moveTo>
                    <a:pt x="0" y="10"/>
                  </a:moveTo>
                  <a:lnTo>
                    <a:pt x="0" y="10"/>
                  </a:lnTo>
                  <a:lnTo>
                    <a:pt x="0" y="8"/>
                  </a:lnTo>
                  <a:lnTo>
                    <a:pt x="0" y="5"/>
                  </a:lnTo>
                  <a:lnTo>
                    <a:pt x="3" y="5"/>
                  </a:lnTo>
                  <a:lnTo>
                    <a:pt x="3" y="2"/>
                  </a:lnTo>
                  <a:lnTo>
                    <a:pt x="3" y="2"/>
                  </a:lnTo>
                  <a:lnTo>
                    <a:pt x="3" y="0"/>
                  </a:lnTo>
                  <a:lnTo>
                    <a:pt x="5" y="0"/>
                  </a:lnTo>
                  <a:lnTo>
                    <a:pt x="11" y="0"/>
                  </a:lnTo>
                  <a:lnTo>
                    <a:pt x="11" y="0"/>
                  </a:lnTo>
                  <a:lnTo>
                    <a:pt x="13" y="0"/>
                  </a:lnTo>
                  <a:lnTo>
                    <a:pt x="13" y="0"/>
                  </a:lnTo>
                  <a:lnTo>
                    <a:pt x="13" y="0"/>
                  </a:lnTo>
                  <a:lnTo>
                    <a:pt x="16" y="2"/>
                  </a:lnTo>
                  <a:lnTo>
                    <a:pt x="16" y="0"/>
                  </a:lnTo>
                  <a:lnTo>
                    <a:pt x="21" y="0"/>
                  </a:lnTo>
                  <a:lnTo>
                    <a:pt x="21" y="0"/>
                  </a:lnTo>
                  <a:lnTo>
                    <a:pt x="24" y="0"/>
                  </a:lnTo>
                  <a:lnTo>
                    <a:pt x="24" y="2"/>
                  </a:lnTo>
                  <a:lnTo>
                    <a:pt x="24" y="2"/>
                  </a:lnTo>
                  <a:lnTo>
                    <a:pt x="27" y="2"/>
                  </a:lnTo>
                  <a:lnTo>
                    <a:pt x="27" y="5"/>
                  </a:lnTo>
                  <a:lnTo>
                    <a:pt x="27" y="5"/>
                  </a:lnTo>
                  <a:lnTo>
                    <a:pt x="27" y="8"/>
                  </a:lnTo>
                  <a:lnTo>
                    <a:pt x="27" y="10"/>
                  </a:lnTo>
                  <a:lnTo>
                    <a:pt x="27" y="10"/>
                  </a:lnTo>
                  <a:lnTo>
                    <a:pt x="27" y="13"/>
                  </a:lnTo>
                  <a:lnTo>
                    <a:pt x="24" y="10"/>
                  </a:lnTo>
                  <a:lnTo>
                    <a:pt x="24" y="10"/>
                  </a:lnTo>
                  <a:lnTo>
                    <a:pt x="21" y="10"/>
                  </a:lnTo>
                  <a:lnTo>
                    <a:pt x="19" y="5"/>
                  </a:lnTo>
                  <a:lnTo>
                    <a:pt x="19" y="5"/>
                  </a:lnTo>
                  <a:lnTo>
                    <a:pt x="16" y="5"/>
                  </a:lnTo>
                  <a:lnTo>
                    <a:pt x="16" y="8"/>
                  </a:lnTo>
                  <a:lnTo>
                    <a:pt x="16" y="8"/>
                  </a:lnTo>
                  <a:lnTo>
                    <a:pt x="13" y="8"/>
                  </a:lnTo>
                  <a:lnTo>
                    <a:pt x="13" y="8"/>
                  </a:lnTo>
                  <a:lnTo>
                    <a:pt x="11" y="8"/>
                  </a:lnTo>
                  <a:lnTo>
                    <a:pt x="8" y="8"/>
                  </a:lnTo>
                  <a:lnTo>
                    <a:pt x="8" y="8"/>
                  </a:lnTo>
                  <a:lnTo>
                    <a:pt x="8" y="5"/>
                  </a:lnTo>
                  <a:lnTo>
                    <a:pt x="5" y="8"/>
                  </a:lnTo>
                  <a:lnTo>
                    <a:pt x="5" y="8"/>
                  </a:lnTo>
                  <a:lnTo>
                    <a:pt x="5" y="8"/>
                  </a:lnTo>
                  <a:lnTo>
                    <a:pt x="3" y="8"/>
                  </a:lnTo>
                  <a:lnTo>
                    <a:pt x="3" y="8"/>
                  </a:lnTo>
                  <a:lnTo>
                    <a:pt x="3" y="8"/>
                  </a:lnTo>
                  <a:lnTo>
                    <a:pt x="3" y="8"/>
                  </a:lnTo>
                  <a:lnTo>
                    <a:pt x="0" y="8"/>
                  </a:lnTo>
                  <a:lnTo>
                    <a:pt x="0" y="10"/>
                  </a:lnTo>
                  <a:lnTo>
                    <a:pt x="0" y="1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1" name="Freeform 164"/>
            <p:cNvSpPr>
              <a:spLocks/>
            </p:cNvSpPr>
            <p:nvPr/>
          </p:nvSpPr>
          <p:spPr bwMode="auto">
            <a:xfrm>
              <a:off x="3465514" y="4597400"/>
              <a:ext cx="158750" cy="223837"/>
            </a:xfrm>
            <a:custGeom>
              <a:avLst/>
              <a:gdLst>
                <a:gd name="T0" fmla="*/ 6 w 100"/>
                <a:gd name="T1" fmla="*/ 0 h 141"/>
                <a:gd name="T2" fmla="*/ 16 w 100"/>
                <a:gd name="T3" fmla="*/ 6 h 141"/>
                <a:gd name="T4" fmla="*/ 22 w 100"/>
                <a:gd name="T5" fmla="*/ 6 h 141"/>
                <a:gd name="T6" fmla="*/ 24 w 100"/>
                <a:gd name="T7" fmla="*/ 8 h 141"/>
                <a:gd name="T8" fmla="*/ 27 w 100"/>
                <a:gd name="T9" fmla="*/ 14 h 141"/>
                <a:gd name="T10" fmla="*/ 30 w 100"/>
                <a:gd name="T11" fmla="*/ 19 h 141"/>
                <a:gd name="T12" fmla="*/ 35 w 100"/>
                <a:gd name="T13" fmla="*/ 22 h 141"/>
                <a:gd name="T14" fmla="*/ 46 w 100"/>
                <a:gd name="T15" fmla="*/ 30 h 141"/>
                <a:gd name="T16" fmla="*/ 46 w 100"/>
                <a:gd name="T17" fmla="*/ 35 h 141"/>
                <a:gd name="T18" fmla="*/ 51 w 100"/>
                <a:gd name="T19" fmla="*/ 41 h 141"/>
                <a:gd name="T20" fmla="*/ 54 w 100"/>
                <a:gd name="T21" fmla="*/ 44 h 141"/>
                <a:gd name="T22" fmla="*/ 57 w 100"/>
                <a:gd name="T23" fmla="*/ 41 h 141"/>
                <a:gd name="T24" fmla="*/ 59 w 100"/>
                <a:gd name="T25" fmla="*/ 46 h 141"/>
                <a:gd name="T26" fmla="*/ 65 w 100"/>
                <a:gd name="T27" fmla="*/ 52 h 141"/>
                <a:gd name="T28" fmla="*/ 70 w 100"/>
                <a:gd name="T29" fmla="*/ 60 h 141"/>
                <a:gd name="T30" fmla="*/ 76 w 100"/>
                <a:gd name="T31" fmla="*/ 65 h 141"/>
                <a:gd name="T32" fmla="*/ 76 w 100"/>
                <a:gd name="T33" fmla="*/ 65 h 141"/>
                <a:gd name="T34" fmla="*/ 81 w 100"/>
                <a:gd name="T35" fmla="*/ 68 h 141"/>
                <a:gd name="T36" fmla="*/ 78 w 100"/>
                <a:gd name="T37" fmla="*/ 71 h 141"/>
                <a:gd name="T38" fmla="*/ 76 w 100"/>
                <a:gd name="T39" fmla="*/ 73 h 141"/>
                <a:gd name="T40" fmla="*/ 78 w 100"/>
                <a:gd name="T41" fmla="*/ 79 h 141"/>
                <a:gd name="T42" fmla="*/ 81 w 100"/>
                <a:gd name="T43" fmla="*/ 84 h 141"/>
                <a:gd name="T44" fmla="*/ 86 w 100"/>
                <a:gd name="T45" fmla="*/ 84 h 141"/>
                <a:gd name="T46" fmla="*/ 89 w 100"/>
                <a:gd name="T47" fmla="*/ 92 h 141"/>
                <a:gd name="T48" fmla="*/ 92 w 100"/>
                <a:gd name="T49" fmla="*/ 95 h 141"/>
                <a:gd name="T50" fmla="*/ 92 w 100"/>
                <a:gd name="T51" fmla="*/ 97 h 141"/>
                <a:gd name="T52" fmla="*/ 97 w 100"/>
                <a:gd name="T53" fmla="*/ 100 h 141"/>
                <a:gd name="T54" fmla="*/ 100 w 100"/>
                <a:gd name="T55" fmla="*/ 103 h 141"/>
                <a:gd name="T56" fmla="*/ 100 w 100"/>
                <a:gd name="T57" fmla="*/ 106 h 141"/>
                <a:gd name="T58" fmla="*/ 100 w 100"/>
                <a:gd name="T59" fmla="*/ 111 h 141"/>
                <a:gd name="T60" fmla="*/ 100 w 100"/>
                <a:gd name="T61" fmla="*/ 116 h 141"/>
                <a:gd name="T62" fmla="*/ 97 w 100"/>
                <a:gd name="T63" fmla="*/ 124 h 141"/>
                <a:gd name="T64" fmla="*/ 97 w 100"/>
                <a:gd name="T65" fmla="*/ 141 h 141"/>
                <a:gd name="T66" fmla="*/ 95 w 100"/>
                <a:gd name="T67" fmla="*/ 138 h 141"/>
                <a:gd name="T68" fmla="*/ 92 w 100"/>
                <a:gd name="T69" fmla="*/ 141 h 141"/>
                <a:gd name="T70" fmla="*/ 86 w 100"/>
                <a:gd name="T71" fmla="*/ 138 h 141"/>
                <a:gd name="T72" fmla="*/ 86 w 100"/>
                <a:gd name="T73" fmla="*/ 138 h 141"/>
                <a:gd name="T74" fmla="*/ 84 w 100"/>
                <a:gd name="T75" fmla="*/ 138 h 141"/>
                <a:gd name="T76" fmla="*/ 81 w 100"/>
                <a:gd name="T77" fmla="*/ 130 h 141"/>
                <a:gd name="T78" fmla="*/ 73 w 100"/>
                <a:gd name="T79" fmla="*/ 127 h 141"/>
                <a:gd name="T80" fmla="*/ 65 w 100"/>
                <a:gd name="T81" fmla="*/ 116 h 141"/>
                <a:gd name="T82" fmla="*/ 62 w 100"/>
                <a:gd name="T83" fmla="*/ 106 h 141"/>
                <a:gd name="T84" fmla="*/ 54 w 100"/>
                <a:gd name="T85" fmla="*/ 95 h 141"/>
                <a:gd name="T86" fmla="*/ 51 w 100"/>
                <a:gd name="T87" fmla="*/ 89 h 141"/>
                <a:gd name="T88" fmla="*/ 43 w 100"/>
                <a:gd name="T89" fmla="*/ 71 h 141"/>
                <a:gd name="T90" fmla="*/ 41 w 100"/>
                <a:gd name="T91" fmla="*/ 68 h 141"/>
                <a:gd name="T92" fmla="*/ 38 w 100"/>
                <a:gd name="T93" fmla="*/ 65 h 141"/>
                <a:gd name="T94" fmla="*/ 38 w 100"/>
                <a:gd name="T95" fmla="*/ 57 h 141"/>
                <a:gd name="T96" fmla="*/ 35 w 100"/>
                <a:gd name="T97" fmla="*/ 49 h 141"/>
                <a:gd name="T98" fmla="*/ 27 w 100"/>
                <a:gd name="T99" fmla="*/ 41 h 141"/>
                <a:gd name="T100" fmla="*/ 24 w 100"/>
                <a:gd name="T101" fmla="*/ 38 h 141"/>
                <a:gd name="T102" fmla="*/ 22 w 100"/>
                <a:gd name="T103" fmla="*/ 30 h 141"/>
                <a:gd name="T104" fmla="*/ 16 w 100"/>
                <a:gd name="T105" fmla="*/ 25 h 141"/>
                <a:gd name="T106" fmla="*/ 14 w 100"/>
                <a:gd name="T107" fmla="*/ 22 h 141"/>
                <a:gd name="T108" fmla="*/ 11 w 100"/>
                <a:gd name="T109" fmla="*/ 19 h 141"/>
                <a:gd name="T110" fmla="*/ 3 w 100"/>
                <a:gd name="T111" fmla="*/ 8 h 141"/>
                <a:gd name="T112" fmla="*/ 0 w 100"/>
                <a:gd name="T113" fmla="*/ 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141">
                  <a:moveTo>
                    <a:pt x="3" y="0"/>
                  </a:moveTo>
                  <a:lnTo>
                    <a:pt x="3" y="0"/>
                  </a:lnTo>
                  <a:lnTo>
                    <a:pt x="6" y="0"/>
                  </a:lnTo>
                  <a:lnTo>
                    <a:pt x="8" y="3"/>
                  </a:lnTo>
                  <a:lnTo>
                    <a:pt x="11" y="6"/>
                  </a:lnTo>
                  <a:lnTo>
                    <a:pt x="16" y="6"/>
                  </a:lnTo>
                  <a:lnTo>
                    <a:pt x="16" y="6"/>
                  </a:lnTo>
                  <a:lnTo>
                    <a:pt x="19" y="3"/>
                  </a:lnTo>
                  <a:lnTo>
                    <a:pt x="22" y="6"/>
                  </a:lnTo>
                  <a:lnTo>
                    <a:pt x="22" y="6"/>
                  </a:lnTo>
                  <a:lnTo>
                    <a:pt x="24" y="6"/>
                  </a:lnTo>
                  <a:lnTo>
                    <a:pt x="24" y="8"/>
                  </a:lnTo>
                  <a:lnTo>
                    <a:pt x="27" y="11"/>
                  </a:lnTo>
                  <a:lnTo>
                    <a:pt x="27" y="14"/>
                  </a:lnTo>
                  <a:lnTo>
                    <a:pt x="27" y="14"/>
                  </a:lnTo>
                  <a:lnTo>
                    <a:pt x="30" y="17"/>
                  </a:lnTo>
                  <a:lnTo>
                    <a:pt x="30" y="17"/>
                  </a:lnTo>
                  <a:lnTo>
                    <a:pt x="30" y="19"/>
                  </a:lnTo>
                  <a:lnTo>
                    <a:pt x="33" y="19"/>
                  </a:lnTo>
                  <a:lnTo>
                    <a:pt x="33" y="19"/>
                  </a:lnTo>
                  <a:lnTo>
                    <a:pt x="35" y="22"/>
                  </a:lnTo>
                  <a:lnTo>
                    <a:pt x="38" y="25"/>
                  </a:lnTo>
                  <a:lnTo>
                    <a:pt x="38" y="25"/>
                  </a:lnTo>
                  <a:lnTo>
                    <a:pt x="46" y="30"/>
                  </a:lnTo>
                  <a:lnTo>
                    <a:pt x="46" y="35"/>
                  </a:lnTo>
                  <a:lnTo>
                    <a:pt x="46" y="35"/>
                  </a:lnTo>
                  <a:lnTo>
                    <a:pt x="46" y="35"/>
                  </a:lnTo>
                  <a:lnTo>
                    <a:pt x="49" y="38"/>
                  </a:lnTo>
                  <a:lnTo>
                    <a:pt x="49" y="38"/>
                  </a:lnTo>
                  <a:lnTo>
                    <a:pt x="51" y="41"/>
                  </a:lnTo>
                  <a:lnTo>
                    <a:pt x="54" y="46"/>
                  </a:lnTo>
                  <a:lnTo>
                    <a:pt x="54" y="46"/>
                  </a:lnTo>
                  <a:lnTo>
                    <a:pt x="54" y="44"/>
                  </a:lnTo>
                  <a:lnTo>
                    <a:pt x="54" y="41"/>
                  </a:lnTo>
                  <a:lnTo>
                    <a:pt x="54" y="41"/>
                  </a:lnTo>
                  <a:lnTo>
                    <a:pt x="57" y="41"/>
                  </a:lnTo>
                  <a:lnTo>
                    <a:pt x="57" y="44"/>
                  </a:lnTo>
                  <a:lnTo>
                    <a:pt x="59" y="46"/>
                  </a:lnTo>
                  <a:lnTo>
                    <a:pt x="59" y="46"/>
                  </a:lnTo>
                  <a:lnTo>
                    <a:pt x="59" y="46"/>
                  </a:lnTo>
                  <a:lnTo>
                    <a:pt x="62" y="49"/>
                  </a:lnTo>
                  <a:lnTo>
                    <a:pt x="65" y="52"/>
                  </a:lnTo>
                  <a:lnTo>
                    <a:pt x="68" y="57"/>
                  </a:lnTo>
                  <a:lnTo>
                    <a:pt x="70" y="60"/>
                  </a:lnTo>
                  <a:lnTo>
                    <a:pt x="70" y="60"/>
                  </a:lnTo>
                  <a:lnTo>
                    <a:pt x="73" y="62"/>
                  </a:lnTo>
                  <a:lnTo>
                    <a:pt x="76" y="65"/>
                  </a:lnTo>
                  <a:lnTo>
                    <a:pt x="76" y="65"/>
                  </a:lnTo>
                  <a:lnTo>
                    <a:pt x="68" y="68"/>
                  </a:lnTo>
                  <a:lnTo>
                    <a:pt x="68" y="68"/>
                  </a:lnTo>
                  <a:lnTo>
                    <a:pt x="76" y="65"/>
                  </a:lnTo>
                  <a:lnTo>
                    <a:pt x="76" y="65"/>
                  </a:lnTo>
                  <a:lnTo>
                    <a:pt x="78" y="65"/>
                  </a:lnTo>
                  <a:lnTo>
                    <a:pt x="81" y="68"/>
                  </a:lnTo>
                  <a:lnTo>
                    <a:pt x="81" y="68"/>
                  </a:lnTo>
                  <a:lnTo>
                    <a:pt x="81" y="71"/>
                  </a:lnTo>
                  <a:lnTo>
                    <a:pt x="78" y="71"/>
                  </a:lnTo>
                  <a:lnTo>
                    <a:pt x="78" y="71"/>
                  </a:lnTo>
                  <a:lnTo>
                    <a:pt x="76" y="73"/>
                  </a:lnTo>
                  <a:lnTo>
                    <a:pt x="76" y="73"/>
                  </a:lnTo>
                  <a:lnTo>
                    <a:pt x="78" y="76"/>
                  </a:lnTo>
                  <a:lnTo>
                    <a:pt x="78" y="79"/>
                  </a:lnTo>
                  <a:lnTo>
                    <a:pt x="78" y="79"/>
                  </a:lnTo>
                  <a:lnTo>
                    <a:pt x="78" y="81"/>
                  </a:lnTo>
                  <a:lnTo>
                    <a:pt x="81" y="84"/>
                  </a:lnTo>
                  <a:lnTo>
                    <a:pt x="81" y="84"/>
                  </a:lnTo>
                  <a:lnTo>
                    <a:pt x="84" y="84"/>
                  </a:lnTo>
                  <a:lnTo>
                    <a:pt x="86" y="84"/>
                  </a:lnTo>
                  <a:lnTo>
                    <a:pt x="86" y="84"/>
                  </a:lnTo>
                  <a:lnTo>
                    <a:pt x="86" y="89"/>
                  </a:lnTo>
                  <a:lnTo>
                    <a:pt x="86" y="92"/>
                  </a:lnTo>
                  <a:lnTo>
                    <a:pt x="89" y="92"/>
                  </a:lnTo>
                  <a:lnTo>
                    <a:pt x="89" y="92"/>
                  </a:lnTo>
                  <a:lnTo>
                    <a:pt x="92" y="92"/>
                  </a:lnTo>
                  <a:lnTo>
                    <a:pt x="92" y="95"/>
                  </a:lnTo>
                  <a:lnTo>
                    <a:pt x="89" y="100"/>
                  </a:lnTo>
                  <a:lnTo>
                    <a:pt x="89" y="100"/>
                  </a:lnTo>
                  <a:lnTo>
                    <a:pt x="92" y="97"/>
                  </a:lnTo>
                  <a:lnTo>
                    <a:pt x="95" y="97"/>
                  </a:lnTo>
                  <a:lnTo>
                    <a:pt x="95" y="97"/>
                  </a:lnTo>
                  <a:lnTo>
                    <a:pt x="97" y="100"/>
                  </a:lnTo>
                  <a:lnTo>
                    <a:pt x="100" y="103"/>
                  </a:lnTo>
                  <a:lnTo>
                    <a:pt x="100" y="103"/>
                  </a:lnTo>
                  <a:lnTo>
                    <a:pt x="100" y="103"/>
                  </a:lnTo>
                  <a:lnTo>
                    <a:pt x="100" y="106"/>
                  </a:lnTo>
                  <a:lnTo>
                    <a:pt x="100" y="106"/>
                  </a:lnTo>
                  <a:lnTo>
                    <a:pt x="100" y="106"/>
                  </a:lnTo>
                  <a:lnTo>
                    <a:pt x="100" y="108"/>
                  </a:lnTo>
                  <a:lnTo>
                    <a:pt x="97" y="108"/>
                  </a:lnTo>
                  <a:lnTo>
                    <a:pt x="100" y="111"/>
                  </a:lnTo>
                  <a:lnTo>
                    <a:pt x="100" y="111"/>
                  </a:lnTo>
                  <a:lnTo>
                    <a:pt x="100" y="114"/>
                  </a:lnTo>
                  <a:lnTo>
                    <a:pt x="100" y="116"/>
                  </a:lnTo>
                  <a:lnTo>
                    <a:pt x="97" y="119"/>
                  </a:lnTo>
                  <a:lnTo>
                    <a:pt x="97" y="124"/>
                  </a:lnTo>
                  <a:lnTo>
                    <a:pt x="97" y="124"/>
                  </a:lnTo>
                  <a:lnTo>
                    <a:pt x="97" y="141"/>
                  </a:lnTo>
                  <a:lnTo>
                    <a:pt x="97" y="141"/>
                  </a:lnTo>
                  <a:lnTo>
                    <a:pt x="97" y="141"/>
                  </a:lnTo>
                  <a:lnTo>
                    <a:pt x="97" y="138"/>
                  </a:lnTo>
                  <a:lnTo>
                    <a:pt x="95" y="138"/>
                  </a:lnTo>
                  <a:lnTo>
                    <a:pt x="95" y="138"/>
                  </a:lnTo>
                  <a:lnTo>
                    <a:pt x="95" y="138"/>
                  </a:lnTo>
                  <a:lnTo>
                    <a:pt x="95" y="141"/>
                  </a:lnTo>
                  <a:lnTo>
                    <a:pt x="92" y="141"/>
                  </a:lnTo>
                  <a:lnTo>
                    <a:pt x="89" y="138"/>
                  </a:lnTo>
                  <a:lnTo>
                    <a:pt x="89" y="138"/>
                  </a:lnTo>
                  <a:lnTo>
                    <a:pt x="86" y="138"/>
                  </a:lnTo>
                  <a:lnTo>
                    <a:pt x="86" y="138"/>
                  </a:lnTo>
                  <a:lnTo>
                    <a:pt x="86" y="138"/>
                  </a:lnTo>
                  <a:lnTo>
                    <a:pt x="86" y="138"/>
                  </a:lnTo>
                  <a:lnTo>
                    <a:pt x="89" y="141"/>
                  </a:lnTo>
                  <a:lnTo>
                    <a:pt x="89" y="141"/>
                  </a:lnTo>
                  <a:lnTo>
                    <a:pt x="84" y="138"/>
                  </a:lnTo>
                  <a:lnTo>
                    <a:pt x="84" y="135"/>
                  </a:lnTo>
                  <a:lnTo>
                    <a:pt x="84" y="135"/>
                  </a:lnTo>
                  <a:lnTo>
                    <a:pt x="81" y="130"/>
                  </a:lnTo>
                  <a:lnTo>
                    <a:pt x="78" y="130"/>
                  </a:lnTo>
                  <a:lnTo>
                    <a:pt x="78" y="130"/>
                  </a:lnTo>
                  <a:lnTo>
                    <a:pt x="73" y="127"/>
                  </a:lnTo>
                  <a:lnTo>
                    <a:pt x="68" y="119"/>
                  </a:lnTo>
                  <a:lnTo>
                    <a:pt x="68" y="119"/>
                  </a:lnTo>
                  <a:lnTo>
                    <a:pt x="65" y="116"/>
                  </a:lnTo>
                  <a:lnTo>
                    <a:pt x="65" y="111"/>
                  </a:lnTo>
                  <a:lnTo>
                    <a:pt x="65" y="108"/>
                  </a:lnTo>
                  <a:lnTo>
                    <a:pt x="62" y="106"/>
                  </a:lnTo>
                  <a:lnTo>
                    <a:pt x="62" y="106"/>
                  </a:lnTo>
                  <a:lnTo>
                    <a:pt x="57" y="103"/>
                  </a:lnTo>
                  <a:lnTo>
                    <a:pt x="54" y="95"/>
                  </a:lnTo>
                  <a:lnTo>
                    <a:pt x="54" y="95"/>
                  </a:lnTo>
                  <a:lnTo>
                    <a:pt x="54" y="95"/>
                  </a:lnTo>
                  <a:lnTo>
                    <a:pt x="51" y="89"/>
                  </a:lnTo>
                  <a:lnTo>
                    <a:pt x="51" y="89"/>
                  </a:lnTo>
                  <a:lnTo>
                    <a:pt x="46" y="79"/>
                  </a:lnTo>
                  <a:lnTo>
                    <a:pt x="43" y="71"/>
                  </a:lnTo>
                  <a:lnTo>
                    <a:pt x="43" y="71"/>
                  </a:lnTo>
                  <a:lnTo>
                    <a:pt x="43" y="68"/>
                  </a:lnTo>
                  <a:lnTo>
                    <a:pt x="41" y="68"/>
                  </a:lnTo>
                  <a:lnTo>
                    <a:pt x="38" y="68"/>
                  </a:lnTo>
                  <a:lnTo>
                    <a:pt x="38" y="65"/>
                  </a:lnTo>
                  <a:lnTo>
                    <a:pt x="38" y="65"/>
                  </a:lnTo>
                  <a:lnTo>
                    <a:pt x="38" y="62"/>
                  </a:lnTo>
                  <a:lnTo>
                    <a:pt x="38" y="57"/>
                  </a:lnTo>
                  <a:lnTo>
                    <a:pt x="38" y="57"/>
                  </a:lnTo>
                  <a:lnTo>
                    <a:pt x="35" y="54"/>
                  </a:lnTo>
                  <a:lnTo>
                    <a:pt x="35" y="52"/>
                  </a:lnTo>
                  <a:lnTo>
                    <a:pt x="35" y="49"/>
                  </a:lnTo>
                  <a:lnTo>
                    <a:pt x="35" y="49"/>
                  </a:lnTo>
                  <a:lnTo>
                    <a:pt x="30" y="44"/>
                  </a:lnTo>
                  <a:lnTo>
                    <a:pt x="27" y="41"/>
                  </a:lnTo>
                  <a:lnTo>
                    <a:pt x="27" y="41"/>
                  </a:lnTo>
                  <a:lnTo>
                    <a:pt x="24" y="41"/>
                  </a:lnTo>
                  <a:lnTo>
                    <a:pt x="24" y="38"/>
                  </a:lnTo>
                  <a:lnTo>
                    <a:pt x="24" y="38"/>
                  </a:lnTo>
                  <a:lnTo>
                    <a:pt x="24" y="33"/>
                  </a:lnTo>
                  <a:lnTo>
                    <a:pt x="22" y="30"/>
                  </a:lnTo>
                  <a:lnTo>
                    <a:pt x="22" y="30"/>
                  </a:lnTo>
                  <a:lnTo>
                    <a:pt x="19" y="27"/>
                  </a:lnTo>
                  <a:lnTo>
                    <a:pt x="16" y="25"/>
                  </a:lnTo>
                  <a:lnTo>
                    <a:pt x="16" y="25"/>
                  </a:lnTo>
                  <a:lnTo>
                    <a:pt x="16" y="22"/>
                  </a:lnTo>
                  <a:lnTo>
                    <a:pt x="14" y="22"/>
                  </a:lnTo>
                  <a:lnTo>
                    <a:pt x="11" y="22"/>
                  </a:lnTo>
                  <a:lnTo>
                    <a:pt x="11" y="19"/>
                  </a:lnTo>
                  <a:lnTo>
                    <a:pt x="11" y="19"/>
                  </a:lnTo>
                  <a:lnTo>
                    <a:pt x="11" y="17"/>
                  </a:lnTo>
                  <a:lnTo>
                    <a:pt x="8" y="14"/>
                  </a:lnTo>
                  <a:lnTo>
                    <a:pt x="3" y="8"/>
                  </a:lnTo>
                  <a:lnTo>
                    <a:pt x="3" y="8"/>
                  </a:lnTo>
                  <a:lnTo>
                    <a:pt x="3" y="6"/>
                  </a:lnTo>
                  <a:lnTo>
                    <a:pt x="0" y="6"/>
                  </a:lnTo>
                  <a:lnTo>
                    <a:pt x="3" y="0"/>
                  </a:lnTo>
                  <a:lnTo>
                    <a:pt x="3"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2" name="Freeform 165"/>
            <p:cNvSpPr>
              <a:spLocks/>
            </p:cNvSpPr>
            <p:nvPr/>
          </p:nvSpPr>
          <p:spPr bwMode="auto">
            <a:xfrm>
              <a:off x="3616326" y="4821237"/>
              <a:ext cx="127000" cy="55562"/>
            </a:xfrm>
            <a:custGeom>
              <a:avLst/>
              <a:gdLst>
                <a:gd name="T0" fmla="*/ 5 w 80"/>
                <a:gd name="T1" fmla="*/ 2 h 35"/>
                <a:gd name="T2" fmla="*/ 8 w 80"/>
                <a:gd name="T3" fmla="*/ 0 h 35"/>
                <a:gd name="T4" fmla="*/ 10 w 80"/>
                <a:gd name="T5" fmla="*/ 0 h 35"/>
                <a:gd name="T6" fmla="*/ 16 w 80"/>
                <a:gd name="T7" fmla="*/ 2 h 35"/>
                <a:gd name="T8" fmla="*/ 16 w 80"/>
                <a:gd name="T9" fmla="*/ 2 h 35"/>
                <a:gd name="T10" fmla="*/ 18 w 80"/>
                <a:gd name="T11" fmla="*/ 2 h 35"/>
                <a:gd name="T12" fmla="*/ 21 w 80"/>
                <a:gd name="T13" fmla="*/ 2 h 35"/>
                <a:gd name="T14" fmla="*/ 24 w 80"/>
                <a:gd name="T15" fmla="*/ 5 h 35"/>
                <a:gd name="T16" fmla="*/ 24 w 80"/>
                <a:gd name="T17" fmla="*/ 2 h 35"/>
                <a:gd name="T18" fmla="*/ 29 w 80"/>
                <a:gd name="T19" fmla="*/ 8 h 35"/>
                <a:gd name="T20" fmla="*/ 27 w 80"/>
                <a:gd name="T21" fmla="*/ 8 h 35"/>
                <a:gd name="T22" fmla="*/ 32 w 80"/>
                <a:gd name="T23" fmla="*/ 8 h 35"/>
                <a:gd name="T24" fmla="*/ 40 w 80"/>
                <a:gd name="T25" fmla="*/ 8 h 35"/>
                <a:gd name="T26" fmla="*/ 43 w 80"/>
                <a:gd name="T27" fmla="*/ 8 h 35"/>
                <a:gd name="T28" fmla="*/ 45 w 80"/>
                <a:gd name="T29" fmla="*/ 5 h 35"/>
                <a:gd name="T30" fmla="*/ 48 w 80"/>
                <a:gd name="T31" fmla="*/ 5 h 35"/>
                <a:gd name="T32" fmla="*/ 48 w 80"/>
                <a:gd name="T33" fmla="*/ 5 h 35"/>
                <a:gd name="T34" fmla="*/ 53 w 80"/>
                <a:gd name="T35" fmla="*/ 8 h 35"/>
                <a:gd name="T36" fmla="*/ 56 w 80"/>
                <a:gd name="T37" fmla="*/ 10 h 35"/>
                <a:gd name="T38" fmla="*/ 62 w 80"/>
                <a:gd name="T39" fmla="*/ 13 h 35"/>
                <a:gd name="T40" fmla="*/ 64 w 80"/>
                <a:gd name="T41" fmla="*/ 16 h 35"/>
                <a:gd name="T42" fmla="*/ 64 w 80"/>
                <a:gd name="T43" fmla="*/ 16 h 35"/>
                <a:gd name="T44" fmla="*/ 64 w 80"/>
                <a:gd name="T45" fmla="*/ 21 h 35"/>
                <a:gd name="T46" fmla="*/ 67 w 80"/>
                <a:gd name="T47" fmla="*/ 21 h 35"/>
                <a:gd name="T48" fmla="*/ 75 w 80"/>
                <a:gd name="T49" fmla="*/ 21 h 35"/>
                <a:gd name="T50" fmla="*/ 80 w 80"/>
                <a:gd name="T51" fmla="*/ 24 h 35"/>
                <a:gd name="T52" fmla="*/ 80 w 80"/>
                <a:gd name="T53" fmla="*/ 27 h 35"/>
                <a:gd name="T54" fmla="*/ 78 w 80"/>
                <a:gd name="T55" fmla="*/ 29 h 35"/>
                <a:gd name="T56" fmla="*/ 80 w 80"/>
                <a:gd name="T57" fmla="*/ 35 h 35"/>
                <a:gd name="T58" fmla="*/ 80 w 80"/>
                <a:gd name="T59" fmla="*/ 35 h 35"/>
                <a:gd name="T60" fmla="*/ 78 w 80"/>
                <a:gd name="T61" fmla="*/ 35 h 35"/>
                <a:gd name="T62" fmla="*/ 70 w 80"/>
                <a:gd name="T63" fmla="*/ 32 h 35"/>
                <a:gd name="T64" fmla="*/ 64 w 80"/>
                <a:gd name="T65" fmla="*/ 32 h 35"/>
                <a:gd name="T66" fmla="*/ 59 w 80"/>
                <a:gd name="T67" fmla="*/ 29 h 35"/>
                <a:gd name="T68" fmla="*/ 53 w 80"/>
                <a:gd name="T69" fmla="*/ 32 h 35"/>
                <a:gd name="T70" fmla="*/ 51 w 80"/>
                <a:gd name="T71" fmla="*/ 29 h 35"/>
                <a:gd name="T72" fmla="*/ 43 w 80"/>
                <a:gd name="T73" fmla="*/ 27 h 35"/>
                <a:gd name="T74" fmla="*/ 35 w 80"/>
                <a:gd name="T75" fmla="*/ 24 h 35"/>
                <a:gd name="T76" fmla="*/ 32 w 80"/>
                <a:gd name="T77" fmla="*/ 24 h 35"/>
                <a:gd name="T78" fmla="*/ 27 w 80"/>
                <a:gd name="T79" fmla="*/ 24 h 35"/>
                <a:gd name="T80" fmla="*/ 21 w 80"/>
                <a:gd name="T81" fmla="*/ 21 h 35"/>
                <a:gd name="T82" fmla="*/ 18 w 80"/>
                <a:gd name="T83" fmla="*/ 21 h 35"/>
                <a:gd name="T84" fmla="*/ 10 w 80"/>
                <a:gd name="T85" fmla="*/ 18 h 35"/>
                <a:gd name="T86" fmla="*/ 8 w 80"/>
                <a:gd name="T87" fmla="*/ 16 h 35"/>
                <a:gd name="T88" fmla="*/ 13 w 80"/>
                <a:gd name="T89" fmla="*/ 13 h 35"/>
                <a:gd name="T90" fmla="*/ 10 w 80"/>
                <a:gd name="T91" fmla="*/ 13 h 35"/>
                <a:gd name="T92" fmla="*/ 8 w 80"/>
                <a:gd name="T93" fmla="*/ 13 h 35"/>
                <a:gd name="T94" fmla="*/ 2 w 80"/>
                <a:gd name="T95" fmla="*/ 10 h 35"/>
                <a:gd name="T96" fmla="*/ 0 w 80"/>
                <a:gd name="T97" fmla="*/ 10 h 35"/>
                <a:gd name="T98" fmla="*/ 0 w 80"/>
                <a:gd name="T99" fmla="*/ 10 h 35"/>
                <a:gd name="T100" fmla="*/ 2 w 80"/>
                <a:gd name="T101" fmla="*/ 10 h 35"/>
                <a:gd name="T102" fmla="*/ 2 w 80"/>
                <a:gd name="T103" fmla="*/ 8 h 35"/>
                <a:gd name="T104" fmla="*/ 5 w 80"/>
                <a:gd name="T105" fmla="*/ 8 h 35"/>
                <a:gd name="T106" fmla="*/ 5 w 80"/>
                <a:gd name="T107" fmla="*/ 5 h 35"/>
                <a:gd name="T108" fmla="*/ 5 w 80"/>
                <a:gd name="T109"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35">
                  <a:moveTo>
                    <a:pt x="5" y="2"/>
                  </a:moveTo>
                  <a:lnTo>
                    <a:pt x="5" y="2"/>
                  </a:lnTo>
                  <a:lnTo>
                    <a:pt x="8" y="0"/>
                  </a:lnTo>
                  <a:lnTo>
                    <a:pt x="8" y="0"/>
                  </a:lnTo>
                  <a:lnTo>
                    <a:pt x="8" y="0"/>
                  </a:lnTo>
                  <a:lnTo>
                    <a:pt x="10" y="0"/>
                  </a:lnTo>
                  <a:lnTo>
                    <a:pt x="13" y="2"/>
                  </a:lnTo>
                  <a:lnTo>
                    <a:pt x="16" y="2"/>
                  </a:lnTo>
                  <a:lnTo>
                    <a:pt x="16" y="2"/>
                  </a:lnTo>
                  <a:lnTo>
                    <a:pt x="16" y="2"/>
                  </a:lnTo>
                  <a:lnTo>
                    <a:pt x="18" y="2"/>
                  </a:lnTo>
                  <a:lnTo>
                    <a:pt x="18" y="2"/>
                  </a:lnTo>
                  <a:lnTo>
                    <a:pt x="21" y="2"/>
                  </a:lnTo>
                  <a:lnTo>
                    <a:pt x="21" y="2"/>
                  </a:lnTo>
                  <a:lnTo>
                    <a:pt x="21" y="2"/>
                  </a:lnTo>
                  <a:lnTo>
                    <a:pt x="24" y="5"/>
                  </a:lnTo>
                  <a:lnTo>
                    <a:pt x="24" y="2"/>
                  </a:lnTo>
                  <a:lnTo>
                    <a:pt x="24" y="2"/>
                  </a:lnTo>
                  <a:lnTo>
                    <a:pt x="27" y="5"/>
                  </a:lnTo>
                  <a:lnTo>
                    <a:pt x="29" y="8"/>
                  </a:lnTo>
                  <a:lnTo>
                    <a:pt x="29" y="8"/>
                  </a:lnTo>
                  <a:lnTo>
                    <a:pt x="27" y="8"/>
                  </a:lnTo>
                  <a:lnTo>
                    <a:pt x="32" y="8"/>
                  </a:lnTo>
                  <a:lnTo>
                    <a:pt x="32" y="8"/>
                  </a:lnTo>
                  <a:lnTo>
                    <a:pt x="40" y="8"/>
                  </a:lnTo>
                  <a:lnTo>
                    <a:pt x="40" y="8"/>
                  </a:lnTo>
                  <a:lnTo>
                    <a:pt x="43" y="10"/>
                  </a:lnTo>
                  <a:lnTo>
                    <a:pt x="43" y="8"/>
                  </a:lnTo>
                  <a:lnTo>
                    <a:pt x="43" y="8"/>
                  </a:lnTo>
                  <a:lnTo>
                    <a:pt x="45" y="5"/>
                  </a:lnTo>
                  <a:lnTo>
                    <a:pt x="45" y="5"/>
                  </a:lnTo>
                  <a:lnTo>
                    <a:pt x="48" y="5"/>
                  </a:lnTo>
                  <a:lnTo>
                    <a:pt x="48" y="5"/>
                  </a:lnTo>
                  <a:lnTo>
                    <a:pt x="48" y="5"/>
                  </a:lnTo>
                  <a:lnTo>
                    <a:pt x="51" y="8"/>
                  </a:lnTo>
                  <a:lnTo>
                    <a:pt x="53" y="8"/>
                  </a:lnTo>
                  <a:lnTo>
                    <a:pt x="53" y="8"/>
                  </a:lnTo>
                  <a:lnTo>
                    <a:pt x="56" y="10"/>
                  </a:lnTo>
                  <a:lnTo>
                    <a:pt x="62" y="13"/>
                  </a:lnTo>
                  <a:lnTo>
                    <a:pt x="62" y="13"/>
                  </a:lnTo>
                  <a:lnTo>
                    <a:pt x="64" y="13"/>
                  </a:lnTo>
                  <a:lnTo>
                    <a:pt x="64" y="16"/>
                  </a:lnTo>
                  <a:lnTo>
                    <a:pt x="64" y="16"/>
                  </a:lnTo>
                  <a:lnTo>
                    <a:pt x="64" y="16"/>
                  </a:lnTo>
                  <a:lnTo>
                    <a:pt x="64" y="18"/>
                  </a:lnTo>
                  <a:lnTo>
                    <a:pt x="64" y="21"/>
                  </a:lnTo>
                  <a:lnTo>
                    <a:pt x="67" y="21"/>
                  </a:lnTo>
                  <a:lnTo>
                    <a:pt x="67" y="21"/>
                  </a:lnTo>
                  <a:lnTo>
                    <a:pt x="72" y="21"/>
                  </a:lnTo>
                  <a:lnTo>
                    <a:pt x="75" y="21"/>
                  </a:lnTo>
                  <a:lnTo>
                    <a:pt x="75" y="21"/>
                  </a:lnTo>
                  <a:lnTo>
                    <a:pt x="80" y="24"/>
                  </a:lnTo>
                  <a:lnTo>
                    <a:pt x="80" y="24"/>
                  </a:lnTo>
                  <a:lnTo>
                    <a:pt x="80" y="27"/>
                  </a:lnTo>
                  <a:lnTo>
                    <a:pt x="80" y="27"/>
                  </a:lnTo>
                  <a:lnTo>
                    <a:pt x="78" y="29"/>
                  </a:lnTo>
                  <a:lnTo>
                    <a:pt x="80" y="32"/>
                  </a:lnTo>
                  <a:lnTo>
                    <a:pt x="80" y="35"/>
                  </a:lnTo>
                  <a:lnTo>
                    <a:pt x="80" y="35"/>
                  </a:lnTo>
                  <a:lnTo>
                    <a:pt x="80" y="35"/>
                  </a:lnTo>
                  <a:lnTo>
                    <a:pt x="78" y="35"/>
                  </a:lnTo>
                  <a:lnTo>
                    <a:pt x="78" y="35"/>
                  </a:lnTo>
                  <a:lnTo>
                    <a:pt x="75" y="32"/>
                  </a:lnTo>
                  <a:lnTo>
                    <a:pt x="70" y="32"/>
                  </a:lnTo>
                  <a:lnTo>
                    <a:pt x="70" y="32"/>
                  </a:lnTo>
                  <a:lnTo>
                    <a:pt x="64" y="32"/>
                  </a:lnTo>
                  <a:lnTo>
                    <a:pt x="62" y="32"/>
                  </a:lnTo>
                  <a:lnTo>
                    <a:pt x="59" y="29"/>
                  </a:lnTo>
                  <a:lnTo>
                    <a:pt x="53" y="32"/>
                  </a:lnTo>
                  <a:lnTo>
                    <a:pt x="53" y="32"/>
                  </a:lnTo>
                  <a:lnTo>
                    <a:pt x="51" y="29"/>
                  </a:lnTo>
                  <a:lnTo>
                    <a:pt x="51" y="29"/>
                  </a:lnTo>
                  <a:lnTo>
                    <a:pt x="48" y="27"/>
                  </a:lnTo>
                  <a:lnTo>
                    <a:pt x="43" y="27"/>
                  </a:lnTo>
                  <a:lnTo>
                    <a:pt x="43" y="27"/>
                  </a:lnTo>
                  <a:lnTo>
                    <a:pt x="35" y="24"/>
                  </a:lnTo>
                  <a:lnTo>
                    <a:pt x="35" y="24"/>
                  </a:lnTo>
                  <a:lnTo>
                    <a:pt x="32" y="24"/>
                  </a:lnTo>
                  <a:lnTo>
                    <a:pt x="27" y="24"/>
                  </a:lnTo>
                  <a:lnTo>
                    <a:pt x="27" y="24"/>
                  </a:lnTo>
                  <a:lnTo>
                    <a:pt x="24" y="21"/>
                  </a:lnTo>
                  <a:lnTo>
                    <a:pt x="21" y="21"/>
                  </a:lnTo>
                  <a:lnTo>
                    <a:pt x="21" y="21"/>
                  </a:lnTo>
                  <a:lnTo>
                    <a:pt x="18" y="21"/>
                  </a:lnTo>
                  <a:lnTo>
                    <a:pt x="10" y="18"/>
                  </a:lnTo>
                  <a:lnTo>
                    <a:pt x="10" y="18"/>
                  </a:lnTo>
                  <a:lnTo>
                    <a:pt x="8" y="18"/>
                  </a:lnTo>
                  <a:lnTo>
                    <a:pt x="8" y="16"/>
                  </a:lnTo>
                  <a:lnTo>
                    <a:pt x="10" y="13"/>
                  </a:lnTo>
                  <a:lnTo>
                    <a:pt x="13" y="13"/>
                  </a:lnTo>
                  <a:lnTo>
                    <a:pt x="13" y="13"/>
                  </a:lnTo>
                  <a:lnTo>
                    <a:pt x="10" y="13"/>
                  </a:lnTo>
                  <a:lnTo>
                    <a:pt x="8" y="13"/>
                  </a:lnTo>
                  <a:lnTo>
                    <a:pt x="8" y="13"/>
                  </a:lnTo>
                  <a:lnTo>
                    <a:pt x="5" y="10"/>
                  </a:lnTo>
                  <a:lnTo>
                    <a:pt x="2" y="10"/>
                  </a:lnTo>
                  <a:lnTo>
                    <a:pt x="2" y="10"/>
                  </a:lnTo>
                  <a:lnTo>
                    <a:pt x="0" y="10"/>
                  </a:lnTo>
                  <a:lnTo>
                    <a:pt x="0" y="10"/>
                  </a:lnTo>
                  <a:lnTo>
                    <a:pt x="0" y="10"/>
                  </a:lnTo>
                  <a:lnTo>
                    <a:pt x="2" y="8"/>
                  </a:lnTo>
                  <a:lnTo>
                    <a:pt x="2" y="10"/>
                  </a:lnTo>
                  <a:lnTo>
                    <a:pt x="2" y="10"/>
                  </a:lnTo>
                  <a:lnTo>
                    <a:pt x="2" y="8"/>
                  </a:lnTo>
                  <a:lnTo>
                    <a:pt x="2" y="8"/>
                  </a:lnTo>
                  <a:lnTo>
                    <a:pt x="5" y="8"/>
                  </a:lnTo>
                  <a:lnTo>
                    <a:pt x="5" y="5"/>
                  </a:lnTo>
                  <a:lnTo>
                    <a:pt x="5" y="5"/>
                  </a:lnTo>
                  <a:lnTo>
                    <a:pt x="5" y="2"/>
                  </a:lnTo>
                  <a:lnTo>
                    <a:pt x="5" y="2"/>
                  </a:lnTo>
                  <a:lnTo>
                    <a:pt x="5" y="2"/>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3" name="Freeform 166"/>
            <p:cNvSpPr>
              <a:spLocks/>
            </p:cNvSpPr>
            <p:nvPr/>
          </p:nvSpPr>
          <p:spPr bwMode="auto">
            <a:xfrm>
              <a:off x="3248026" y="4511675"/>
              <a:ext cx="33338" cy="73025"/>
            </a:xfrm>
            <a:custGeom>
              <a:avLst/>
              <a:gdLst>
                <a:gd name="T0" fmla="*/ 0 w 21"/>
                <a:gd name="T1" fmla="*/ 3 h 46"/>
                <a:gd name="T2" fmla="*/ 0 w 21"/>
                <a:gd name="T3" fmla="*/ 3 h 46"/>
                <a:gd name="T4" fmla="*/ 2 w 21"/>
                <a:gd name="T5" fmla="*/ 0 h 46"/>
                <a:gd name="T6" fmla="*/ 5 w 21"/>
                <a:gd name="T7" fmla="*/ 3 h 46"/>
                <a:gd name="T8" fmla="*/ 5 w 21"/>
                <a:gd name="T9" fmla="*/ 3 h 46"/>
                <a:gd name="T10" fmla="*/ 8 w 21"/>
                <a:gd name="T11" fmla="*/ 3 h 46"/>
                <a:gd name="T12" fmla="*/ 10 w 21"/>
                <a:gd name="T13" fmla="*/ 9 h 46"/>
                <a:gd name="T14" fmla="*/ 10 w 21"/>
                <a:gd name="T15" fmla="*/ 9 h 46"/>
                <a:gd name="T16" fmla="*/ 16 w 21"/>
                <a:gd name="T17" fmla="*/ 19 h 46"/>
                <a:gd name="T18" fmla="*/ 18 w 21"/>
                <a:gd name="T19" fmla="*/ 22 h 46"/>
                <a:gd name="T20" fmla="*/ 18 w 21"/>
                <a:gd name="T21" fmla="*/ 22 h 46"/>
                <a:gd name="T22" fmla="*/ 21 w 21"/>
                <a:gd name="T23" fmla="*/ 33 h 46"/>
                <a:gd name="T24" fmla="*/ 21 w 21"/>
                <a:gd name="T25" fmla="*/ 38 h 46"/>
                <a:gd name="T26" fmla="*/ 18 w 21"/>
                <a:gd name="T27" fmla="*/ 41 h 46"/>
                <a:gd name="T28" fmla="*/ 18 w 21"/>
                <a:gd name="T29" fmla="*/ 41 h 46"/>
                <a:gd name="T30" fmla="*/ 13 w 21"/>
                <a:gd name="T31" fmla="*/ 46 h 46"/>
                <a:gd name="T32" fmla="*/ 10 w 21"/>
                <a:gd name="T33" fmla="*/ 46 h 46"/>
                <a:gd name="T34" fmla="*/ 10 w 21"/>
                <a:gd name="T35" fmla="*/ 46 h 46"/>
                <a:gd name="T36" fmla="*/ 2 w 21"/>
                <a:gd name="T37" fmla="*/ 44 h 46"/>
                <a:gd name="T38" fmla="*/ 2 w 21"/>
                <a:gd name="T39" fmla="*/ 38 h 46"/>
                <a:gd name="T40" fmla="*/ 0 w 21"/>
                <a:gd name="T41" fmla="*/ 36 h 46"/>
                <a:gd name="T42" fmla="*/ 0 w 21"/>
                <a:gd name="T43" fmla="*/ 36 h 46"/>
                <a:gd name="T44" fmla="*/ 0 w 21"/>
                <a:gd name="T45" fmla="*/ 25 h 46"/>
                <a:gd name="T46" fmla="*/ 0 w 21"/>
                <a:gd name="T47" fmla="*/ 25 h 46"/>
                <a:gd name="T48" fmla="*/ 0 w 21"/>
                <a:gd name="T49" fmla="*/ 25 h 46"/>
                <a:gd name="T50" fmla="*/ 2 w 21"/>
                <a:gd name="T51" fmla="*/ 25 h 46"/>
                <a:gd name="T52" fmla="*/ 2 w 21"/>
                <a:gd name="T53" fmla="*/ 25 h 46"/>
                <a:gd name="T54" fmla="*/ 0 w 21"/>
                <a:gd name="T55" fmla="*/ 25 h 46"/>
                <a:gd name="T56" fmla="*/ 2 w 21"/>
                <a:gd name="T57" fmla="*/ 19 h 46"/>
                <a:gd name="T58" fmla="*/ 2 w 21"/>
                <a:gd name="T59" fmla="*/ 19 h 46"/>
                <a:gd name="T60" fmla="*/ 2 w 21"/>
                <a:gd name="T61" fmla="*/ 17 h 46"/>
                <a:gd name="T62" fmla="*/ 2 w 21"/>
                <a:gd name="T63" fmla="*/ 14 h 46"/>
                <a:gd name="T64" fmla="*/ 2 w 21"/>
                <a:gd name="T65" fmla="*/ 14 h 46"/>
                <a:gd name="T66" fmla="*/ 2 w 21"/>
                <a:gd name="T67" fmla="*/ 11 h 46"/>
                <a:gd name="T68" fmla="*/ 2 w 21"/>
                <a:gd name="T69" fmla="*/ 9 h 46"/>
                <a:gd name="T70" fmla="*/ 2 w 21"/>
                <a:gd name="T71" fmla="*/ 9 h 46"/>
                <a:gd name="T72" fmla="*/ 2 w 21"/>
                <a:gd name="T73" fmla="*/ 9 h 46"/>
                <a:gd name="T74" fmla="*/ 2 w 21"/>
                <a:gd name="T75" fmla="*/ 6 h 46"/>
                <a:gd name="T76" fmla="*/ 2 w 21"/>
                <a:gd name="T77" fmla="*/ 6 h 46"/>
                <a:gd name="T78" fmla="*/ 2 w 21"/>
                <a:gd name="T79" fmla="*/ 3 h 46"/>
                <a:gd name="T80" fmla="*/ 5 w 21"/>
                <a:gd name="T81" fmla="*/ 3 h 46"/>
                <a:gd name="T82" fmla="*/ 5 w 21"/>
                <a:gd name="T83" fmla="*/ 3 h 46"/>
                <a:gd name="T84" fmla="*/ 5 w 21"/>
                <a:gd name="T85" fmla="*/ 3 h 46"/>
                <a:gd name="T86" fmla="*/ 2 w 21"/>
                <a:gd name="T87" fmla="*/ 3 h 46"/>
                <a:gd name="T88" fmla="*/ 2 w 21"/>
                <a:gd name="T89" fmla="*/ 3 h 46"/>
                <a:gd name="T90" fmla="*/ 0 w 21"/>
                <a:gd name="T91" fmla="*/ 3 h 46"/>
                <a:gd name="T92" fmla="*/ 0 w 21"/>
                <a:gd name="T93" fmla="*/ 3 h 46"/>
                <a:gd name="T94" fmla="*/ 0 w 21"/>
                <a:gd name="T95" fmla="*/ 3 h 46"/>
                <a:gd name="T96" fmla="*/ 0 w 21"/>
                <a:gd name="T97"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46">
                  <a:moveTo>
                    <a:pt x="0" y="3"/>
                  </a:moveTo>
                  <a:lnTo>
                    <a:pt x="0" y="3"/>
                  </a:lnTo>
                  <a:lnTo>
                    <a:pt x="2" y="0"/>
                  </a:lnTo>
                  <a:lnTo>
                    <a:pt x="5" y="3"/>
                  </a:lnTo>
                  <a:lnTo>
                    <a:pt x="5" y="3"/>
                  </a:lnTo>
                  <a:lnTo>
                    <a:pt x="8" y="3"/>
                  </a:lnTo>
                  <a:lnTo>
                    <a:pt x="10" y="9"/>
                  </a:lnTo>
                  <a:lnTo>
                    <a:pt x="10" y="9"/>
                  </a:lnTo>
                  <a:lnTo>
                    <a:pt x="16" y="19"/>
                  </a:lnTo>
                  <a:lnTo>
                    <a:pt x="18" y="22"/>
                  </a:lnTo>
                  <a:lnTo>
                    <a:pt x="18" y="22"/>
                  </a:lnTo>
                  <a:lnTo>
                    <a:pt x="21" y="33"/>
                  </a:lnTo>
                  <a:lnTo>
                    <a:pt x="21" y="38"/>
                  </a:lnTo>
                  <a:lnTo>
                    <a:pt x="18" y="41"/>
                  </a:lnTo>
                  <a:lnTo>
                    <a:pt x="18" y="41"/>
                  </a:lnTo>
                  <a:lnTo>
                    <a:pt x="13" y="46"/>
                  </a:lnTo>
                  <a:lnTo>
                    <a:pt x="10" y="46"/>
                  </a:lnTo>
                  <a:lnTo>
                    <a:pt x="10" y="46"/>
                  </a:lnTo>
                  <a:lnTo>
                    <a:pt x="2" y="44"/>
                  </a:lnTo>
                  <a:lnTo>
                    <a:pt x="2" y="38"/>
                  </a:lnTo>
                  <a:lnTo>
                    <a:pt x="0" y="36"/>
                  </a:lnTo>
                  <a:lnTo>
                    <a:pt x="0" y="36"/>
                  </a:lnTo>
                  <a:lnTo>
                    <a:pt x="0" y="25"/>
                  </a:lnTo>
                  <a:lnTo>
                    <a:pt x="0" y="25"/>
                  </a:lnTo>
                  <a:lnTo>
                    <a:pt x="0" y="25"/>
                  </a:lnTo>
                  <a:lnTo>
                    <a:pt x="2" y="25"/>
                  </a:lnTo>
                  <a:lnTo>
                    <a:pt x="2" y="25"/>
                  </a:lnTo>
                  <a:lnTo>
                    <a:pt x="0" y="25"/>
                  </a:lnTo>
                  <a:lnTo>
                    <a:pt x="2" y="19"/>
                  </a:lnTo>
                  <a:lnTo>
                    <a:pt x="2" y="19"/>
                  </a:lnTo>
                  <a:lnTo>
                    <a:pt x="2" y="17"/>
                  </a:lnTo>
                  <a:lnTo>
                    <a:pt x="2" y="14"/>
                  </a:lnTo>
                  <a:lnTo>
                    <a:pt x="2" y="14"/>
                  </a:lnTo>
                  <a:lnTo>
                    <a:pt x="2" y="11"/>
                  </a:lnTo>
                  <a:lnTo>
                    <a:pt x="2" y="9"/>
                  </a:lnTo>
                  <a:lnTo>
                    <a:pt x="2" y="9"/>
                  </a:lnTo>
                  <a:lnTo>
                    <a:pt x="2" y="9"/>
                  </a:lnTo>
                  <a:lnTo>
                    <a:pt x="2" y="6"/>
                  </a:lnTo>
                  <a:lnTo>
                    <a:pt x="2" y="6"/>
                  </a:lnTo>
                  <a:lnTo>
                    <a:pt x="2" y="3"/>
                  </a:lnTo>
                  <a:lnTo>
                    <a:pt x="5" y="3"/>
                  </a:lnTo>
                  <a:lnTo>
                    <a:pt x="5" y="3"/>
                  </a:lnTo>
                  <a:lnTo>
                    <a:pt x="5" y="3"/>
                  </a:lnTo>
                  <a:lnTo>
                    <a:pt x="2" y="3"/>
                  </a:lnTo>
                  <a:lnTo>
                    <a:pt x="2" y="3"/>
                  </a:lnTo>
                  <a:lnTo>
                    <a:pt x="0" y="3"/>
                  </a:lnTo>
                  <a:lnTo>
                    <a:pt x="0" y="3"/>
                  </a:lnTo>
                  <a:lnTo>
                    <a:pt x="0" y="3"/>
                  </a:lnTo>
                  <a:lnTo>
                    <a:pt x="0" y="3"/>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4" name="Freeform 167"/>
            <p:cNvSpPr>
              <a:spLocks/>
            </p:cNvSpPr>
            <p:nvPr/>
          </p:nvSpPr>
          <p:spPr bwMode="auto">
            <a:xfrm>
              <a:off x="3667126" y="4619625"/>
              <a:ext cx="141288" cy="171450"/>
            </a:xfrm>
            <a:custGeom>
              <a:avLst/>
              <a:gdLst>
                <a:gd name="T0" fmla="*/ 3 w 89"/>
                <a:gd name="T1" fmla="*/ 35 h 108"/>
                <a:gd name="T2" fmla="*/ 3 w 89"/>
                <a:gd name="T3" fmla="*/ 43 h 108"/>
                <a:gd name="T4" fmla="*/ 3 w 89"/>
                <a:gd name="T5" fmla="*/ 51 h 108"/>
                <a:gd name="T6" fmla="*/ 3 w 89"/>
                <a:gd name="T7" fmla="*/ 57 h 108"/>
                <a:gd name="T8" fmla="*/ 3 w 89"/>
                <a:gd name="T9" fmla="*/ 59 h 108"/>
                <a:gd name="T10" fmla="*/ 3 w 89"/>
                <a:gd name="T11" fmla="*/ 62 h 108"/>
                <a:gd name="T12" fmla="*/ 5 w 89"/>
                <a:gd name="T13" fmla="*/ 65 h 108"/>
                <a:gd name="T14" fmla="*/ 8 w 89"/>
                <a:gd name="T15" fmla="*/ 67 h 108"/>
                <a:gd name="T16" fmla="*/ 11 w 89"/>
                <a:gd name="T17" fmla="*/ 73 h 108"/>
                <a:gd name="T18" fmla="*/ 11 w 89"/>
                <a:gd name="T19" fmla="*/ 78 h 108"/>
                <a:gd name="T20" fmla="*/ 11 w 89"/>
                <a:gd name="T21" fmla="*/ 92 h 108"/>
                <a:gd name="T22" fmla="*/ 13 w 89"/>
                <a:gd name="T23" fmla="*/ 92 h 108"/>
                <a:gd name="T24" fmla="*/ 16 w 89"/>
                <a:gd name="T25" fmla="*/ 92 h 108"/>
                <a:gd name="T26" fmla="*/ 21 w 89"/>
                <a:gd name="T27" fmla="*/ 94 h 108"/>
                <a:gd name="T28" fmla="*/ 24 w 89"/>
                <a:gd name="T29" fmla="*/ 92 h 108"/>
                <a:gd name="T30" fmla="*/ 30 w 89"/>
                <a:gd name="T31" fmla="*/ 94 h 108"/>
                <a:gd name="T32" fmla="*/ 35 w 89"/>
                <a:gd name="T33" fmla="*/ 97 h 108"/>
                <a:gd name="T34" fmla="*/ 40 w 89"/>
                <a:gd name="T35" fmla="*/ 94 h 108"/>
                <a:gd name="T36" fmla="*/ 43 w 89"/>
                <a:gd name="T37" fmla="*/ 97 h 108"/>
                <a:gd name="T38" fmla="*/ 48 w 89"/>
                <a:gd name="T39" fmla="*/ 97 h 108"/>
                <a:gd name="T40" fmla="*/ 54 w 89"/>
                <a:gd name="T41" fmla="*/ 108 h 108"/>
                <a:gd name="T42" fmla="*/ 65 w 89"/>
                <a:gd name="T43" fmla="*/ 94 h 108"/>
                <a:gd name="T44" fmla="*/ 67 w 89"/>
                <a:gd name="T45" fmla="*/ 89 h 108"/>
                <a:gd name="T46" fmla="*/ 67 w 89"/>
                <a:gd name="T47" fmla="*/ 81 h 108"/>
                <a:gd name="T48" fmla="*/ 65 w 89"/>
                <a:gd name="T49" fmla="*/ 78 h 108"/>
                <a:gd name="T50" fmla="*/ 67 w 89"/>
                <a:gd name="T51" fmla="*/ 73 h 108"/>
                <a:gd name="T52" fmla="*/ 70 w 89"/>
                <a:gd name="T53" fmla="*/ 70 h 108"/>
                <a:gd name="T54" fmla="*/ 70 w 89"/>
                <a:gd name="T55" fmla="*/ 67 h 108"/>
                <a:gd name="T56" fmla="*/ 75 w 89"/>
                <a:gd name="T57" fmla="*/ 65 h 108"/>
                <a:gd name="T58" fmla="*/ 78 w 89"/>
                <a:gd name="T59" fmla="*/ 62 h 108"/>
                <a:gd name="T60" fmla="*/ 78 w 89"/>
                <a:gd name="T61" fmla="*/ 59 h 108"/>
                <a:gd name="T62" fmla="*/ 81 w 89"/>
                <a:gd name="T63" fmla="*/ 46 h 108"/>
                <a:gd name="T64" fmla="*/ 81 w 89"/>
                <a:gd name="T65" fmla="*/ 43 h 108"/>
                <a:gd name="T66" fmla="*/ 89 w 89"/>
                <a:gd name="T67" fmla="*/ 43 h 108"/>
                <a:gd name="T68" fmla="*/ 86 w 89"/>
                <a:gd name="T69" fmla="*/ 38 h 108"/>
                <a:gd name="T70" fmla="*/ 78 w 89"/>
                <a:gd name="T71" fmla="*/ 30 h 108"/>
                <a:gd name="T72" fmla="*/ 84 w 89"/>
                <a:gd name="T73" fmla="*/ 27 h 108"/>
                <a:gd name="T74" fmla="*/ 75 w 89"/>
                <a:gd name="T75" fmla="*/ 16 h 108"/>
                <a:gd name="T76" fmla="*/ 75 w 89"/>
                <a:gd name="T77" fmla="*/ 13 h 108"/>
                <a:gd name="T78" fmla="*/ 78 w 89"/>
                <a:gd name="T79" fmla="*/ 11 h 108"/>
                <a:gd name="T80" fmla="*/ 70 w 89"/>
                <a:gd name="T81" fmla="*/ 3 h 108"/>
                <a:gd name="T82" fmla="*/ 62 w 89"/>
                <a:gd name="T83" fmla="*/ 0 h 108"/>
                <a:gd name="T84" fmla="*/ 59 w 89"/>
                <a:gd name="T85" fmla="*/ 11 h 108"/>
                <a:gd name="T86" fmla="*/ 54 w 89"/>
                <a:gd name="T87" fmla="*/ 21 h 108"/>
                <a:gd name="T88" fmla="*/ 48 w 89"/>
                <a:gd name="T89" fmla="*/ 35 h 108"/>
                <a:gd name="T90" fmla="*/ 38 w 89"/>
                <a:gd name="T91" fmla="*/ 40 h 108"/>
                <a:gd name="T92" fmla="*/ 32 w 89"/>
                <a:gd name="T93" fmla="*/ 38 h 108"/>
                <a:gd name="T94" fmla="*/ 27 w 89"/>
                <a:gd name="T95" fmla="*/ 43 h 108"/>
                <a:gd name="T96" fmla="*/ 19 w 89"/>
                <a:gd name="T97" fmla="*/ 43 h 108"/>
                <a:gd name="T98" fmla="*/ 11 w 89"/>
                <a:gd name="T99" fmla="*/ 40 h 108"/>
                <a:gd name="T100" fmla="*/ 8 w 89"/>
                <a:gd name="T101" fmla="*/ 35 h 108"/>
                <a:gd name="T102" fmla="*/ 5 w 89"/>
                <a:gd name="T103"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 h="108">
                  <a:moveTo>
                    <a:pt x="5" y="30"/>
                  </a:moveTo>
                  <a:lnTo>
                    <a:pt x="5" y="30"/>
                  </a:lnTo>
                  <a:lnTo>
                    <a:pt x="3" y="32"/>
                  </a:lnTo>
                  <a:lnTo>
                    <a:pt x="3" y="35"/>
                  </a:lnTo>
                  <a:lnTo>
                    <a:pt x="3" y="35"/>
                  </a:lnTo>
                  <a:lnTo>
                    <a:pt x="3" y="38"/>
                  </a:lnTo>
                  <a:lnTo>
                    <a:pt x="3" y="43"/>
                  </a:lnTo>
                  <a:lnTo>
                    <a:pt x="3" y="43"/>
                  </a:lnTo>
                  <a:lnTo>
                    <a:pt x="3" y="46"/>
                  </a:lnTo>
                  <a:lnTo>
                    <a:pt x="3" y="51"/>
                  </a:lnTo>
                  <a:lnTo>
                    <a:pt x="3" y="51"/>
                  </a:lnTo>
                  <a:lnTo>
                    <a:pt x="3" y="51"/>
                  </a:lnTo>
                  <a:lnTo>
                    <a:pt x="0" y="57"/>
                  </a:lnTo>
                  <a:lnTo>
                    <a:pt x="0" y="57"/>
                  </a:lnTo>
                  <a:lnTo>
                    <a:pt x="3" y="57"/>
                  </a:lnTo>
                  <a:lnTo>
                    <a:pt x="3" y="57"/>
                  </a:lnTo>
                  <a:lnTo>
                    <a:pt x="3" y="57"/>
                  </a:lnTo>
                  <a:lnTo>
                    <a:pt x="3" y="59"/>
                  </a:lnTo>
                  <a:lnTo>
                    <a:pt x="3" y="59"/>
                  </a:lnTo>
                  <a:lnTo>
                    <a:pt x="3" y="59"/>
                  </a:lnTo>
                  <a:lnTo>
                    <a:pt x="3" y="59"/>
                  </a:lnTo>
                  <a:lnTo>
                    <a:pt x="3" y="59"/>
                  </a:lnTo>
                  <a:lnTo>
                    <a:pt x="3" y="62"/>
                  </a:lnTo>
                  <a:lnTo>
                    <a:pt x="3" y="62"/>
                  </a:lnTo>
                  <a:lnTo>
                    <a:pt x="3" y="65"/>
                  </a:lnTo>
                  <a:lnTo>
                    <a:pt x="5" y="65"/>
                  </a:lnTo>
                  <a:lnTo>
                    <a:pt x="5" y="65"/>
                  </a:lnTo>
                  <a:lnTo>
                    <a:pt x="5" y="65"/>
                  </a:lnTo>
                  <a:lnTo>
                    <a:pt x="5" y="65"/>
                  </a:lnTo>
                  <a:lnTo>
                    <a:pt x="5" y="67"/>
                  </a:lnTo>
                  <a:lnTo>
                    <a:pt x="5" y="67"/>
                  </a:lnTo>
                  <a:lnTo>
                    <a:pt x="8" y="67"/>
                  </a:lnTo>
                  <a:lnTo>
                    <a:pt x="8" y="67"/>
                  </a:lnTo>
                  <a:lnTo>
                    <a:pt x="8" y="67"/>
                  </a:lnTo>
                  <a:lnTo>
                    <a:pt x="11" y="70"/>
                  </a:lnTo>
                  <a:lnTo>
                    <a:pt x="11" y="73"/>
                  </a:lnTo>
                  <a:lnTo>
                    <a:pt x="11" y="75"/>
                  </a:lnTo>
                  <a:lnTo>
                    <a:pt x="11" y="75"/>
                  </a:lnTo>
                  <a:lnTo>
                    <a:pt x="8" y="78"/>
                  </a:lnTo>
                  <a:lnTo>
                    <a:pt x="11" y="78"/>
                  </a:lnTo>
                  <a:lnTo>
                    <a:pt x="11" y="81"/>
                  </a:lnTo>
                  <a:lnTo>
                    <a:pt x="11" y="81"/>
                  </a:lnTo>
                  <a:lnTo>
                    <a:pt x="11" y="89"/>
                  </a:lnTo>
                  <a:lnTo>
                    <a:pt x="11" y="92"/>
                  </a:lnTo>
                  <a:lnTo>
                    <a:pt x="13" y="94"/>
                  </a:lnTo>
                  <a:lnTo>
                    <a:pt x="13" y="94"/>
                  </a:lnTo>
                  <a:lnTo>
                    <a:pt x="13" y="92"/>
                  </a:lnTo>
                  <a:lnTo>
                    <a:pt x="13" y="92"/>
                  </a:lnTo>
                  <a:lnTo>
                    <a:pt x="16" y="94"/>
                  </a:lnTo>
                  <a:lnTo>
                    <a:pt x="16" y="94"/>
                  </a:lnTo>
                  <a:lnTo>
                    <a:pt x="16" y="94"/>
                  </a:lnTo>
                  <a:lnTo>
                    <a:pt x="16" y="92"/>
                  </a:lnTo>
                  <a:lnTo>
                    <a:pt x="19" y="94"/>
                  </a:lnTo>
                  <a:lnTo>
                    <a:pt x="19" y="94"/>
                  </a:lnTo>
                  <a:lnTo>
                    <a:pt x="21" y="94"/>
                  </a:lnTo>
                  <a:lnTo>
                    <a:pt x="21" y="94"/>
                  </a:lnTo>
                  <a:lnTo>
                    <a:pt x="21" y="92"/>
                  </a:lnTo>
                  <a:lnTo>
                    <a:pt x="24" y="94"/>
                  </a:lnTo>
                  <a:lnTo>
                    <a:pt x="24" y="94"/>
                  </a:lnTo>
                  <a:lnTo>
                    <a:pt x="24" y="92"/>
                  </a:lnTo>
                  <a:lnTo>
                    <a:pt x="24" y="92"/>
                  </a:lnTo>
                  <a:lnTo>
                    <a:pt x="24" y="97"/>
                  </a:lnTo>
                  <a:lnTo>
                    <a:pt x="27" y="97"/>
                  </a:lnTo>
                  <a:lnTo>
                    <a:pt x="30" y="94"/>
                  </a:lnTo>
                  <a:lnTo>
                    <a:pt x="30" y="94"/>
                  </a:lnTo>
                  <a:lnTo>
                    <a:pt x="32" y="94"/>
                  </a:lnTo>
                  <a:lnTo>
                    <a:pt x="32" y="97"/>
                  </a:lnTo>
                  <a:lnTo>
                    <a:pt x="35" y="97"/>
                  </a:lnTo>
                  <a:lnTo>
                    <a:pt x="38" y="94"/>
                  </a:lnTo>
                  <a:lnTo>
                    <a:pt x="38" y="94"/>
                  </a:lnTo>
                  <a:lnTo>
                    <a:pt x="40" y="94"/>
                  </a:lnTo>
                  <a:lnTo>
                    <a:pt x="40" y="94"/>
                  </a:lnTo>
                  <a:lnTo>
                    <a:pt x="40" y="94"/>
                  </a:lnTo>
                  <a:lnTo>
                    <a:pt x="43" y="94"/>
                  </a:lnTo>
                  <a:lnTo>
                    <a:pt x="46" y="97"/>
                  </a:lnTo>
                  <a:lnTo>
                    <a:pt x="43" y="97"/>
                  </a:lnTo>
                  <a:lnTo>
                    <a:pt x="43" y="97"/>
                  </a:lnTo>
                  <a:lnTo>
                    <a:pt x="43" y="97"/>
                  </a:lnTo>
                  <a:lnTo>
                    <a:pt x="48" y="97"/>
                  </a:lnTo>
                  <a:lnTo>
                    <a:pt x="48" y="97"/>
                  </a:lnTo>
                  <a:lnTo>
                    <a:pt x="51" y="100"/>
                  </a:lnTo>
                  <a:lnTo>
                    <a:pt x="51" y="105"/>
                  </a:lnTo>
                  <a:lnTo>
                    <a:pt x="51" y="105"/>
                  </a:lnTo>
                  <a:lnTo>
                    <a:pt x="54" y="108"/>
                  </a:lnTo>
                  <a:lnTo>
                    <a:pt x="57" y="105"/>
                  </a:lnTo>
                  <a:lnTo>
                    <a:pt x="62" y="102"/>
                  </a:lnTo>
                  <a:lnTo>
                    <a:pt x="62" y="102"/>
                  </a:lnTo>
                  <a:lnTo>
                    <a:pt x="65" y="94"/>
                  </a:lnTo>
                  <a:lnTo>
                    <a:pt x="67" y="92"/>
                  </a:lnTo>
                  <a:lnTo>
                    <a:pt x="67" y="92"/>
                  </a:lnTo>
                  <a:lnTo>
                    <a:pt x="65" y="89"/>
                  </a:lnTo>
                  <a:lnTo>
                    <a:pt x="67" y="89"/>
                  </a:lnTo>
                  <a:lnTo>
                    <a:pt x="67" y="89"/>
                  </a:lnTo>
                  <a:lnTo>
                    <a:pt x="70" y="83"/>
                  </a:lnTo>
                  <a:lnTo>
                    <a:pt x="70" y="83"/>
                  </a:lnTo>
                  <a:lnTo>
                    <a:pt x="67" y="81"/>
                  </a:lnTo>
                  <a:lnTo>
                    <a:pt x="67" y="81"/>
                  </a:lnTo>
                  <a:lnTo>
                    <a:pt x="67" y="78"/>
                  </a:lnTo>
                  <a:lnTo>
                    <a:pt x="65" y="78"/>
                  </a:lnTo>
                  <a:lnTo>
                    <a:pt x="65" y="78"/>
                  </a:lnTo>
                  <a:lnTo>
                    <a:pt x="67" y="75"/>
                  </a:lnTo>
                  <a:lnTo>
                    <a:pt x="67" y="75"/>
                  </a:lnTo>
                  <a:lnTo>
                    <a:pt x="67" y="75"/>
                  </a:lnTo>
                  <a:lnTo>
                    <a:pt x="67" y="73"/>
                  </a:lnTo>
                  <a:lnTo>
                    <a:pt x="67" y="73"/>
                  </a:lnTo>
                  <a:lnTo>
                    <a:pt x="67" y="73"/>
                  </a:lnTo>
                  <a:lnTo>
                    <a:pt x="70" y="70"/>
                  </a:lnTo>
                  <a:lnTo>
                    <a:pt x="70" y="70"/>
                  </a:lnTo>
                  <a:lnTo>
                    <a:pt x="70" y="70"/>
                  </a:lnTo>
                  <a:lnTo>
                    <a:pt x="70" y="67"/>
                  </a:lnTo>
                  <a:lnTo>
                    <a:pt x="70" y="67"/>
                  </a:lnTo>
                  <a:lnTo>
                    <a:pt x="70" y="67"/>
                  </a:lnTo>
                  <a:lnTo>
                    <a:pt x="73" y="67"/>
                  </a:lnTo>
                  <a:lnTo>
                    <a:pt x="75" y="65"/>
                  </a:lnTo>
                  <a:lnTo>
                    <a:pt x="75" y="65"/>
                  </a:lnTo>
                  <a:lnTo>
                    <a:pt x="75" y="65"/>
                  </a:lnTo>
                  <a:lnTo>
                    <a:pt x="75" y="65"/>
                  </a:lnTo>
                  <a:lnTo>
                    <a:pt x="78" y="65"/>
                  </a:lnTo>
                  <a:lnTo>
                    <a:pt x="78" y="62"/>
                  </a:lnTo>
                  <a:lnTo>
                    <a:pt x="78" y="62"/>
                  </a:lnTo>
                  <a:lnTo>
                    <a:pt x="78" y="59"/>
                  </a:lnTo>
                  <a:lnTo>
                    <a:pt x="78" y="59"/>
                  </a:lnTo>
                  <a:lnTo>
                    <a:pt x="78" y="59"/>
                  </a:lnTo>
                  <a:lnTo>
                    <a:pt x="78" y="59"/>
                  </a:lnTo>
                  <a:lnTo>
                    <a:pt x="78" y="57"/>
                  </a:lnTo>
                  <a:lnTo>
                    <a:pt x="78" y="54"/>
                  </a:lnTo>
                  <a:lnTo>
                    <a:pt x="78" y="54"/>
                  </a:lnTo>
                  <a:lnTo>
                    <a:pt x="81" y="46"/>
                  </a:lnTo>
                  <a:lnTo>
                    <a:pt x="81" y="46"/>
                  </a:lnTo>
                  <a:lnTo>
                    <a:pt x="78" y="43"/>
                  </a:lnTo>
                  <a:lnTo>
                    <a:pt x="81" y="43"/>
                  </a:lnTo>
                  <a:lnTo>
                    <a:pt x="81" y="43"/>
                  </a:lnTo>
                  <a:lnTo>
                    <a:pt x="81" y="43"/>
                  </a:lnTo>
                  <a:lnTo>
                    <a:pt x="81" y="43"/>
                  </a:lnTo>
                  <a:lnTo>
                    <a:pt x="84" y="43"/>
                  </a:lnTo>
                  <a:lnTo>
                    <a:pt x="89" y="43"/>
                  </a:lnTo>
                  <a:lnTo>
                    <a:pt x="89" y="40"/>
                  </a:lnTo>
                  <a:lnTo>
                    <a:pt x="89" y="40"/>
                  </a:lnTo>
                  <a:lnTo>
                    <a:pt x="89" y="40"/>
                  </a:lnTo>
                  <a:lnTo>
                    <a:pt x="86" y="38"/>
                  </a:lnTo>
                  <a:lnTo>
                    <a:pt x="86" y="38"/>
                  </a:lnTo>
                  <a:lnTo>
                    <a:pt x="84" y="32"/>
                  </a:lnTo>
                  <a:lnTo>
                    <a:pt x="78" y="30"/>
                  </a:lnTo>
                  <a:lnTo>
                    <a:pt x="78" y="30"/>
                  </a:lnTo>
                  <a:lnTo>
                    <a:pt x="84" y="30"/>
                  </a:lnTo>
                  <a:lnTo>
                    <a:pt x="84" y="30"/>
                  </a:lnTo>
                  <a:lnTo>
                    <a:pt x="84" y="27"/>
                  </a:lnTo>
                  <a:lnTo>
                    <a:pt x="84" y="27"/>
                  </a:lnTo>
                  <a:lnTo>
                    <a:pt x="78" y="24"/>
                  </a:lnTo>
                  <a:lnTo>
                    <a:pt x="78" y="19"/>
                  </a:lnTo>
                  <a:lnTo>
                    <a:pt x="78" y="19"/>
                  </a:lnTo>
                  <a:lnTo>
                    <a:pt x="75" y="16"/>
                  </a:lnTo>
                  <a:lnTo>
                    <a:pt x="73" y="13"/>
                  </a:lnTo>
                  <a:lnTo>
                    <a:pt x="73" y="13"/>
                  </a:lnTo>
                  <a:lnTo>
                    <a:pt x="75" y="13"/>
                  </a:lnTo>
                  <a:lnTo>
                    <a:pt x="75" y="13"/>
                  </a:lnTo>
                  <a:lnTo>
                    <a:pt x="75" y="11"/>
                  </a:lnTo>
                  <a:lnTo>
                    <a:pt x="75" y="11"/>
                  </a:lnTo>
                  <a:lnTo>
                    <a:pt x="75" y="11"/>
                  </a:lnTo>
                  <a:lnTo>
                    <a:pt x="78" y="11"/>
                  </a:lnTo>
                  <a:lnTo>
                    <a:pt x="78" y="8"/>
                  </a:lnTo>
                  <a:lnTo>
                    <a:pt x="73" y="3"/>
                  </a:lnTo>
                  <a:lnTo>
                    <a:pt x="73" y="3"/>
                  </a:lnTo>
                  <a:lnTo>
                    <a:pt x="70" y="3"/>
                  </a:lnTo>
                  <a:lnTo>
                    <a:pt x="70" y="3"/>
                  </a:lnTo>
                  <a:lnTo>
                    <a:pt x="65" y="3"/>
                  </a:lnTo>
                  <a:lnTo>
                    <a:pt x="62" y="0"/>
                  </a:lnTo>
                  <a:lnTo>
                    <a:pt x="62" y="0"/>
                  </a:lnTo>
                  <a:lnTo>
                    <a:pt x="59" y="3"/>
                  </a:lnTo>
                  <a:lnTo>
                    <a:pt x="59" y="5"/>
                  </a:lnTo>
                  <a:lnTo>
                    <a:pt x="59" y="5"/>
                  </a:lnTo>
                  <a:lnTo>
                    <a:pt x="59" y="11"/>
                  </a:lnTo>
                  <a:lnTo>
                    <a:pt x="59" y="13"/>
                  </a:lnTo>
                  <a:lnTo>
                    <a:pt x="57" y="19"/>
                  </a:lnTo>
                  <a:lnTo>
                    <a:pt x="57" y="19"/>
                  </a:lnTo>
                  <a:lnTo>
                    <a:pt x="54" y="21"/>
                  </a:lnTo>
                  <a:lnTo>
                    <a:pt x="51" y="27"/>
                  </a:lnTo>
                  <a:lnTo>
                    <a:pt x="51" y="30"/>
                  </a:lnTo>
                  <a:lnTo>
                    <a:pt x="48" y="35"/>
                  </a:lnTo>
                  <a:lnTo>
                    <a:pt x="48" y="35"/>
                  </a:lnTo>
                  <a:lnTo>
                    <a:pt x="46" y="38"/>
                  </a:lnTo>
                  <a:lnTo>
                    <a:pt x="40" y="40"/>
                  </a:lnTo>
                  <a:lnTo>
                    <a:pt x="40" y="40"/>
                  </a:lnTo>
                  <a:lnTo>
                    <a:pt x="38" y="40"/>
                  </a:lnTo>
                  <a:lnTo>
                    <a:pt x="35" y="38"/>
                  </a:lnTo>
                  <a:lnTo>
                    <a:pt x="35" y="38"/>
                  </a:lnTo>
                  <a:lnTo>
                    <a:pt x="35" y="38"/>
                  </a:lnTo>
                  <a:lnTo>
                    <a:pt x="32" y="38"/>
                  </a:lnTo>
                  <a:lnTo>
                    <a:pt x="30" y="38"/>
                  </a:lnTo>
                  <a:lnTo>
                    <a:pt x="30" y="38"/>
                  </a:lnTo>
                  <a:lnTo>
                    <a:pt x="30" y="40"/>
                  </a:lnTo>
                  <a:lnTo>
                    <a:pt x="27" y="43"/>
                  </a:lnTo>
                  <a:lnTo>
                    <a:pt x="27" y="43"/>
                  </a:lnTo>
                  <a:lnTo>
                    <a:pt x="24" y="43"/>
                  </a:lnTo>
                  <a:lnTo>
                    <a:pt x="19" y="43"/>
                  </a:lnTo>
                  <a:lnTo>
                    <a:pt x="19" y="43"/>
                  </a:lnTo>
                  <a:lnTo>
                    <a:pt x="13" y="46"/>
                  </a:lnTo>
                  <a:lnTo>
                    <a:pt x="13" y="43"/>
                  </a:lnTo>
                  <a:lnTo>
                    <a:pt x="13" y="40"/>
                  </a:lnTo>
                  <a:lnTo>
                    <a:pt x="11" y="40"/>
                  </a:lnTo>
                  <a:lnTo>
                    <a:pt x="11" y="40"/>
                  </a:lnTo>
                  <a:lnTo>
                    <a:pt x="8" y="38"/>
                  </a:lnTo>
                  <a:lnTo>
                    <a:pt x="8" y="38"/>
                  </a:lnTo>
                  <a:lnTo>
                    <a:pt x="8" y="35"/>
                  </a:lnTo>
                  <a:lnTo>
                    <a:pt x="8" y="35"/>
                  </a:lnTo>
                  <a:lnTo>
                    <a:pt x="8" y="35"/>
                  </a:lnTo>
                  <a:lnTo>
                    <a:pt x="5" y="32"/>
                  </a:lnTo>
                  <a:lnTo>
                    <a:pt x="5" y="30"/>
                  </a:lnTo>
                  <a:lnTo>
                    <a:pt x="5" y="3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5" name="Freeform 168"/>
            <p:cNvSpPr>
              <a:spLocks/>
            </p:cNvSpPr>
            <p:nvPr/>
          </p:nvSpPr>
          <p:spPr bwMode="auto">
            <a:xfrm>
              <a:off x="3735389" y="4597400"/>
              <a:ext cx="22225" cy="22225"/>
            </a:xfrm>
            <a:custGeom>
              <a:avLst/>
              <a:gdLst>
                <a:gd name="T0" fmla="*/ 0 w 14"/>
                <a:gd name="T1" fmla="*/ 6 h 14"/>
                <a:gd name="T2" fmla="*/ 0 w 14"/>
                <a:gd name="T3" fmla="*/ 6 h 14"/>
                <a:gd name="T4" fmla="*/ 5 w 14"/>
                <a:gd name="T5" fmla="*/ 6 h 14"/>
                <a:gd name="T6" fmla="*/ 11 w 14"/>
                <a:gd name="T7" fmla="*/ 0 h 14"/>
                <a:gd name="T8" fmla="*/ 11 w 14"/>
                <a:gd name="T9" fmla="*/ 0 h 14"/>
                <a:gd name="T10" fmla="*/ 14 w 14"/>
                <a:gd name="T11" fmla="*/ 0 h 14"/>
                <a:gd name="T12" fmla="*/ 14 w 14"/>
                <a:gd name="T13" fmla="*/ 0 h 14"/>
                <a:gd name="T14" fmla="*/ 14 w 14"/>
                <a:gd name="T15" fmla="*/ 6 h 14"/>
                <a:gd name="T16" fmla="*/ 14 w 14"/>
                <a:gd name="T17" fmla="*/ 6 h 14"/>
                <a:gd name="T18" fmla="*/ 14 w 14"/>
                <a:gd name="T19" fmla="*/ 6 h 14"/>
                <a:gd name="T20" fmla="*/ 14 w 14"/>
                <a:gd name="T21" fmla="*/ 8 h 14"/>
                <a:gd name="T22" fmla="*/ 14 w 14"/>
                <a:gd name="T23" fmla="*/ 8 h 14"/>
                <a:gd name="T24" fmla="*/ 14 w 14"/>
                <a:gd name="T25" fmla="*/ 8 h 14"/>
                <a:gd name="T26" fmla="*/ 11 w 14"/>
                <a:gd name="T27" fmla="*/ 6 h 14"/>
                <a:gd name="T28" fmla="*/ 11 w 14"/>
                <a:gd name="T29" fmla="*/ 3 h 14"/>
                <a:gd name="T30" fmla="*/ 11 w 14"/>
                <a:gd name="T31" fmla="*/ 3 h 14"/>
                <a:gd name="T32" fmla="*/ 11 w 14"/>
                <a:gd name="T33" fmla="*/ 3 h 14"/>
                <a:gd name="T34" fmla="*/ 8 w 14"/>
                <a:gd name="T35" fmla="*/ 6 h 14"/>
                <a:gd name="T36" fmla="*/ 11 w 14"/>
                <a:gd name="T37" fmla="*/ 8 h 14"/>
                <a:gd name="T38" fmla="*/ 8 w 14"/>
                <a:gd name="T39" fmla="*/ 14 h 14"/>
                <a:gd name="T40" fmla="*/ 8 w 14"/>
                <a:gd name="T41" fmla="*/ 14 h 14"/>
                <a:gd name="T42" fmla="*/ 8 w 14"/>
                <a:gd name="T43" fmla="*/ 14 h 14"/>
                <a:gd name="T44" fmla="*/ 8 w 14"/>
                <a:gd name="T45" fmla="*/ 14 h 14"/>
                <a:gd name="T46" fmla="*/ 5 w 14"/>
                <a:gd name="T47" fmla="*/ 11 h 14"/>
                <a:gd name="T48" fmla="*/ 5 w 14"/>
                <a:gd name="T49" fmla="*/ 11 h 14"/>
                <a:gd name="T50" fmla="*/ 3 w 14"/>
                <a:gd name="T51" fmla="*/ 8 h 14"/>
                <a:gd name="T52" fmla="*/ 3 w 14"/>
                <a:gd name="T53" fmla="*/ 8 h 14"/>
                <a:gd name="T54" fmla="*/ 3 w 14"/>
                <a:gd name="T55" fmla="*/ 8 h 14"/>
                <a:gd name="T56" fmla="*/ 3 w 14"/>
                <a:gd name="T57" fmla="*/ 8 h 14"/>
                <a:gd name="T58" fmla="*/ 0 w 14"/>
                <a:gd name="T59" fmla="*/ 6 h 14"/>
                <a:gd name="T60" fmla="*/ 0 w 14"/>
                <a:gd name="T6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14">
                  <a:moveTo>
                    <a:pt x="0" y="6"/>
                  </a:moveTo>
                  <a:lnTo>
                    <a:pt x="0" y="6"/>
                  </a:lnTo>
                  <a:lnTo>
                    <a:pt x="5" y="6"/>
                  </a:lnTo>
                  <a:lnTo>
                    <a:pt x="11" y="0"/>
                  </a:lnTo>
                  <a:lnTo>
                    <a:pt x="11" y="0"/>
                  </a:lnTo>
                  <a:lnTo>
                    <a:pt x="14" y="0"/>
                  </a:lnTo>
                  <a:lnTo>
                    <a:pt x="14" y="0"/>
                  </a:lnTo>
                  <a:lnTo>
                    <a:pt x="14" y="6"/>
                  </a:lnTo>
                  <a:lnTo>
                    <a:pt x="14" y="6"/>
                  </a:lnTo>
                  <a:lnTo>
                    <a:pt x="14" y="6"/>
                  </a:lnTo>
                  <a:lnTo>
                    <a:pt x="14" y="8"/>
                  </a:lnTo>
                  <a:lnTo>
                    <a:pt x="14" y="8"/>
                  </a:lnTo>
                  <a:lnTo>
                    <a:pt x="14" y="8"/>
                  </a:lnTo>
                  <a:lnTo>
                    <a:pt x="11" y="6"/>
                  </a:lnTo>
                  <a:lnTo>
                    <a:pt x="11" y="3"/>
                  </a:lnTo>
                  <a:lnTo>
                    <a:pt x="11" y="3"/>
                  </a:lnTo>
                  <a:lnTo>
                    <a:pt x="11" y="3"/>
                  </a:lnTo>
                  <a:lnTo>
                    <a:pt x="8" y="6"/>
                  </a:lnTo>
                  <a:lnTo>
                    <a:pt x="11" y="8"/>
                  </a:lnTo>
                  <a:lnTo>
                    <a:pt x="8" y="14"/>
                  </a:lnTo>
                  <a:lnTo>
                    <a:pt x="8" y="14"/>
                  </a:lnTo>
                  <a:lnTo>
                    <a:pt x="8" y="14"/>
                  </a:lnTo>
                  <a:lnTo>
                    <a:pt x="8" y="14"/>
                  </a:lnTo>
                  <a:lnTo>
                    <a:pt x="5" y="11"/>
                  </a:lnTo>
                  <a:lnTo>
                    <a:pt x="5" y="11"/>
                  </a:lnTo>
                  <a:lnTo>
                    <a:pt x="3" y="8"/>
                  </a:lnTo>
                  <a:lnTo>
                    <a:pt x="3" y="8"/>
                  </a:lnTo>
                  <a:lnTo>
                    <a:pt x="3" y="8"/>
                  </a:lnTo>
                  <a:lnTo>
                    <a:pt x="3" y="8"/>
                  </a:lnTo>
                  <a:lnTo>
                    <a:pt x="0" y="6"/>
                  </a:lnTo>
                  <a:lnTo>
                    <a:pt x="0" y="6"/>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6" name="Freeform 169"/>
            <p:cNvSpPr>
              <a:spLocks/>
            </p:cNvSpPr>
            <p:nvPr/>
          </p:nvSpPr>
          <p:spPr bwMode="auto">
            <a:xfrm>
              <a:off x="2827339" y="4200525"/>
              <a:ext cx="68263" cy="80962"/>
            </a:xfrm>
            <a:custGeom>
              <a:avLst/>
              <a:gdLst>
                <a:gd name="T0" fmla="*/ 43 w 43"/>
                <a:gd name="T1" fmla="*/ 16 h 51"/>
                <a:gd name="T2" fmla="*/ 41 w 43"/>
                <a:gd name="T3" fmla="*/ 10 h 51"/>
                <a:gd name="T4" fmla="*/ 41 w 43"/>
                <a:gd name="T5" fmla="*/ 8 h 51"/>
                <a:gd name="T6" fmla="*/ 38 w 43"/>
                <a:gd name="T7" fmla="*/ 5 h 51"/>
                <a:gd name="T8" fmla="*/ 41 w 43"/>
                <a:gd name="T9" fmla="*/ 2 h 51"/>
                <a:gd name="T10" fmla="*/ 38 w 43"/>
                <a:gd name="T11" fmla="*/ 0 h 51"/>
                <a:gd name="T12" fmla="*/ 35 w 43"/>
                <a:gd name="T13" fmla="*/ 2 h 51"/>
                <a:gd name="T14" fmla="*/ 35 w 43"/>
                <a:gd name="T15" fmla="*/ 5 h 51"/>
                <a:gd name="T16" fmla="*/ 30 w 43"/>
                <a:gd name="T17" fmla="*/ 13 h 51"/>
                <a:gd name="T18" fmla="*/ 25 w 43"/>
                <a:gd name="T19" fmla="*/ 19 h 51"/>
                <a:gd name="T20" fmla="*/ 22 w 43"/>
                <a:gd name="T21" fmla="*/ 21 h 51"/>
                <a:gd name="T22" fmla="*/ 22 w 43"/>
                <a:gd name="T23" fmla="*/ 21 h 51"/>
                <a:gd name="T24" fmla="*/ 19 w 43"/>
                <a:gd name="T25" fmla="*/ 24 h 51"/>
                <a:gd name="T26" fmla="*/ 16 w 43"/>
                <a:gd name="T27" fmla="*/ 24 h 51"/>
                <a:gd name="T28" fmla="*/ 11 w 43"/>
                <a:gd name="T29" fmla="*/ 24 h 51"/>
                <a:gd name="T30" fmla="*/ 6 w 43"/>
                <a:gd name="T31" fmla="*/ 24 h 51"/>
                <a:gd name="T32" fmla="*/ 3 w 43"/>
                <a:gd name="T33" fmla="*/ 24 h 51"/>
                <a:gd name="T34" fmla="*/ 0 w 43"/>
                <a:gd name="T35" fmla="*/ 21 h 51"/>
                <a:gd name="T36" fmla="*/ 0 w 43"/>
                <a:gd name="T37" fmla="*/ 19 h 51"/>
                <a:gd name="T38" fmla="*/ 0 w 43"/>
                <a:gd name="T39" fmla="*/ 24 h 51"/>
                <a:gd name="T40" fmla="*/ 3 w 43"/>
                <a:gd name="T41" fmla="*/ 32 h 51"/>
                <a:gd name="T42" fmla="*/ 27 w 43"/>
                <a:gd name="T43" fmla="*/ 51 h 51"/>
                <a:gd name="T44" fmla="*/ 33 w 43"/>
                <a:gd name="T45" fmla="*/ 45 h 51"/>
                <a:gd name="T46" fmla="*/ 33 w 43"/>
                <a:gd name="T47" fmla="*/ 43 h 51"/>
                <a:gd name="T48" fmla="*/ 35 w 43"/>
                <a:gd name="T49" fmla="*/ 37 h 51"/>
                <a:gd name="T50" fmla="*/ 35 w 43"/>
                <a:gd name="T51" fmla="*/ 35 h 51"/>
                <a:gd name="T52" fmla="*/ 33 w 43"/>
                <a:gd name="T53" fmla="*/ 32 h 51"/>
                <a:gd name="T54" fmla="*/ 38 w 43"/>
                <a:gd name="T55" fmla="*/ 32 h 51"/>
                <a:gd name="T56" fmla="*/ 41 w 43"/>
                <a:gd name="T57" fmla="*/ 29 h 51"/>
                <a:gd name="T58" fmla="*/ 41 w 43"/>
                <a:gd name="T59" fmla="*/ 29 h 51"/>
                <a:gd name="T60" fmla="*/ 38 w 43"/>
                <a:gd name="T61" fmla="*/ 27 h 51"/>
                <a:gd name="T62" fmla="*/ 38 w 43"/>
                <a:gd name="T63" fmla="*/ 21 h 51"/>
                <a:gd name="T64" fmla="*/ 41 w 43"/>
                <a:gd name="T65" fmla="*/ 19 h 51"/>
                <a:gd name="T66" fmla="*/ 43 w 43"/>
                <a:gd name="T67"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51">
                  <a:moveTo>
                    <a:pt x="43" y="16"/>
                  </a:moveTo>
                  <a:lnTo>
                    <a:pt x="43" y="16"/>
                  </a:lnTo>
                  <a:lnTo>
                    <a:pt x="41" y="13"/>
                  </a:lnTo>
                  <a:lnTo>
                    <a:pt x="41" y="10"/>
                  </a:lnTo>
                  <a:lnTo>
                    <a:pt x="41" y="8"/>
                  </a:lnTo>
                  <a:lnTo>
                    <a:pt x="41" y="8"/>
                  </a:lnTo>
                  <a:lnTo>
                    <a:pt x="41" y="8"/>
                  </a:lnTo>
                  <a:lnTo>
                    <a:pt x="38" y="5"/>
                  </a:lnTo>
                  <a:lnTo>
                    <a:pt x="41" y="5"/>
                  </a:lnTo>
                  <a:lnTo>
                    <a:pt x="41" y="2"/>
                  </a:lnTo>
                  <a:lnTo>
                    <a:pt x="38" y="0"/>
                  </a:lnTo>
                  <a:lnTo>
                    <a:pt x="38" y="0"/>
                  </a:lnTo>
                  <a:lnTo>
                    <a:pt x="38" y="0"/>
                  </a:lnTo>
                  <a:lnTo>
                    <a:pt x="35" y="2"/>
                  </a:lnTo>
                  <a:lnTo>
                    <a:pt x="35" y="5"/>
                  </a:lnTo>
                  <a:lnTo>
                    <a:pt x="35" y="5"/>
                  </a:lnTo>
                  <a:lnTo>
                    <a:pt x="30" y="10"/>
                  </a:lnTo>
                  <a:lnTo>
                    <a:pt x="30" y="13"/>
                  </a:lnTo>
                  <a:lnTo>
                    <a:pt x="25" y="19"/>
                  </a:lnTo>
                  <a:lnTo>
                    <a:pt x="25" y="19"/>
                  </a:lnTo>
                  <a:lnTo>
                    <a:pt x="22" y="21"/>
                  </a:lnTo>
                  <a:lnTo>
                    <a:pt x="22" y="21"/>
                  </a:lnTo>
                  <a:lnTo>
                    <a:pt x="22" y="21"/>
                  </a:lnTo>
                  <a:lnTo>
                    <a:pt x="22" y="21"/>
                  </a:lnTo>
                  <a:lnTo>
                    <a:pt x="19" y="24"/>
                  </a:lnTo>
                  <a:lnTo>
                    <a:pt x="19" y="24"/>
                  </a:lnTo>
                  <a:lnTo>
                    <a:pt x="19" y="24"/>
                  </a:lnTo>
                  <a:lnTo>
                    <a:pt x="16" y="24"/>
                  </a:lnTo>
                  <a:lnTo>
                    <a:pt x="16" y="24"/>
                  </a:lnTo>
                  <a:lnTo>
                    <a:pt x="11" y="24"/>
                  </a:lnTo>
                  <a:lnTo>
                    <a:pt x="11" y="24"/>
                  </a:lnTo>
                  <a:lnTo>
                    <a:pt x="6" y="24"/>
                  </a:lnTo>
                  <a:lnTo>
                    <a:pt x="3" y="24"/>
                  </a:lnTo>
                  <a:lnTo>
                    <a:pt x="3" y="24"/>
                  </a:lnTo>
                  <a:lnTo>
                    <a:pt x="3" y="24"/>
                  </a:lnTo>
                  <a:lnTo>
                    <a:pt x="0" y="21"/>
                  </a:lnTo>
                  <a:lnTo>
                    <a:pt x="0" y="19"/>
                  </a:lnTo>
                  <a:lnTo>
                    <a:pt x="0" y="19"/>
                  </a:lnTo>
                  <a:lnTo>
                    <a:pt x="0" y="19"/>
                  </a:lnTo>
                  <a:lnTo>
                    <a:pt x="0" y="24"/>
                  </a:lnTo>
                  <a:lnTo>
                    <a:pt x="0" y="27"/>
                  </a:lnTo>
                  <a:lnTo>
                    <a:pt x="3" y="32"/>
                  </a:lnTo>
                  <a:lnTo>
                    <a:pt x="6" y="37"/>
                  </a:lnTo>
                  <a:lnTo>
                    <a:pt x="27" y="51"/>
                  </a:lnTo>
                  <a:lnTo>
                    <a:pt x="27" y="51"/>
                  </a:lnTo>
                  <a:lnTo>
                    <a:pt x="33" y="45"/>
                  </a:lnTo>
                  <a:lnTo>
                    <a:pt x="33" y="45"/>
                  </a:lnTo>
                  <a:lnTo>
                    <a:pt x="33" y="43"/>
                  </a:lnTo>
                  <a:lnTo>
                    <a:pt x="35" y="37"/>
                  </a:lnTo>
                  <a:lnTo>
                    <a:pt x="35" y="37"/>
                  </a:lnTo>
                  <a:lnTo>
                    <a:pt x="35" y="35"/>
                  </a:lnTo>
                  <a:lnTo>
                    <a:pt x="35" y="35"/>
                  </a:lnTo>
                  <a:lnTo>
                    <a:pt x="33" y="32"/>
                  </a:lnTo>
                  <a:lnTo>
                    <a:pt x="33" y="32"/>
                  </a:lnTo>
                  <a:lnTo>
                    <a:pt x="35" y="32"/>
                  </a:lnTo>
                  <a:lnTo>
                    <a:pt x="38" y="32"/>
                  </a:lnTo>
                  <a:lnTo>
                    <a:pt x="38" y="32"/>
                  </a:lnTo>
                  <a:lnTo>
                    <a:pt x="41" y="29"/>
                  </a:lnTo>
                  <a:lnTo>
                    <a:pt x="41" y="29"/>
                  </a:lnTo>
                  <a:lnTo>
                    <a:pt x="41" y="29"/>
                  </a:lnTo>
                  <a:lnTo>
                    <a:pt x="38" y="27"/>
                  </a:lnTo>
                  <a:lnTo>
                    <a:pt x="38" y="27"/>
                  </a:lnTo>
                  <a:lnTo>
                    <a:pt x="38" y="21"/>
                  </a:lnTo>
                  <a:lnTo>
                    <a:pt x="38" y="21"/>
                  </a:lnTo>
                  <a:lnTo>
                    <a:pt x="38" y="19"/>
                  </a:lnTo>
                  <a:lnTo>
                    <a:pt x="41" y="19"/>
                  </a:lnTo>
                  <a:lnTo>
                    <a:pt x="41" y="19"/>
                  </a:lnTo>
                  <a:lnTo>
                    <a:pt x="43" y="16"/>
                  </a:lnTo>
                  <a:lnTo>
                    <a:pt x="43" y="16"/>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7" name="Freeform 170"/>
            <p:cNvSpPr>
              <a:spLocks/>
            </p:cNvSpPr>
            <p:nvPr/>
          </p:nvSpPr>
          <p:spPr bwMode="auto">
            <a:xfrm>
              <a:off x="2794001" y="3913188"/>
              <a:ext cx="184150" cy="115887"/>
            </a:xfrm>
            <a:custGeom>
              <a:avLst/>
              <a:gdLst>
                <a:gd name="T0" fmla="*/ 24 w 116"/>
                <a:gd name="T1" fmla="*/ 13 h 73"/>
                <a:gd name="T2" fmla="*/ 16 w 116"/>
                <a:gd name="T3" fmla="*/ 5 h 73"/>
                <a:gd name="T4" fmla="*/ 0 w 116"/>
                <a:gd name="T5" fmla="*/ 11 h 73"/>
                <a:gd name="T6" fmla="*/ 2 w 116"/>
                <a:gd name="T7" fmla="*/ 13 h 73"/>
                <a:gd name="T8" fmla="*/ 2 w 116"/>
                <a:gd name="T9" fmla="*/ 8 h 73"/>
                <a:gd name="T10" fmla="*/ 8 w 116"/>
                <a:gd name="T11" fmla="*/ 5 h 73"/>
                <a:gd name="T12" fmla="*/ 13 w 116"/>
                <a:gd name="T13" fmla="*/ 11 h 73"/>
                <a:gd name="T14" fmla="*/ 16 w 116"/>
                <a:gd name="T15" fmla="*/ 13 h 73"/>
                <a:gd name="T16" fmla="*/ 13 w 116"/>
                <a:gd name="T17" fmla="*/ 16 h 73"/>
                <a:gd name="T18" fmla="*/ 8 w 116"/>
                <a:gd name="T19" fmla="*/ 16 h 73"/>
                <a:gd name="T20" fmla="*/ 2 w 116"/>
                <a:gd name="T21" fmla="*/ 16 h 73"/>
                <a:gd name="T22" fmla="*/ 5 w 116"/>
                <a:gd name="T23" fmla="*/ 24 h 73"/>
                <a:gd name="T24" fmla="*/ 10 w 116"/>
                <a:gd name="T25" fmla="*/ 24 h 73"/>
                <a:gd name="T26" fmla="*/ 10 w 116"/>
                <a:gd name="T27" fmla="*/ 27 h 73"/>
                <a:gd name="T28" fmla="*/ 5 w 116"/>
                <a:gd name="T29" fmla="*/ 30 h 73"/>
                <a:gd name="T30" fmla="*/ 10 w 116"/>
                <a:gd name="T31" fmla="*/ 30 h 73"/>
                <a:gd name="T32" fmla="*/ 16 w 116"/>
                <a:gd name="T33" fmla="*/ 35 h 73"/>
                <a:gd name="T34" fmla="*/ 19 w 116"/>
                <a:gd name="T35" fmla="*/ 38 h 73"/>
                <a:gd name="T36" fmla="*/ 21 w 116"/>
                <a:gd name="T37" fmla="*/ 49 h 73"/>
                <a:gd name="T38" fmla="*/ 24 w 116"/>
                <a:gd name="T39" fmla="*/ 46 h 73"/>
                <a:gd name="T40" fmla="*/ 27 w 116"/>
                <a:gd name="T41" fmla="*/ 40 h 73"/>
                <a:gd name="T42" fmla="*/ 37 w 116"/>
                <a:gd name="T43" fmla="*/ 38 h 73"/>
                <a:gd name="T44" fmla="*/ 46 w 116"/>
                <a:gd name="T45" fmla="*/ 40 h 73"/>
                <a:gd name="T46" fmla="*/ 54 w 116"/>
                <a:gd name="T47" fmla="*/ 43 h 73"/>
                <a:gd name="T48" fmla="*/ 64 w 116"/>
                <a:gd name="T49" fmla="*/ 49 h 73"/>
                <a:gd name="T50" fmla="*/ 75 w 116"/>
                <a:gd name="T51" fmla="*/ 54 h 73"/>
                <a:gd name="T52" fmla="*/ 81 w 116"/>
                <a:gd name="T53" fmla="*/ 59 h 73"/>
                <a:gd name="T54" fmla="*/ 83 w 116"/>
                <a:gd name="T55" fmla="*/ 67 h 73"/>
                <a:gd name="T56" fmla="*/ 89 w 116"/>
                <a:gd name="T57" fmla="*/ 70 h 73"/>
                <a:gd name="T58" fmla="*/ 94 w 116"/>
                <a:gd name="T59" fmla="*/ 73 h 73"/>
                <a:gd name="T60" fmla="*/ 99 w 116"/>
                <a:gd name="T61" fmla="*/ 67 h 73"/>
                <a:gd name="T62" fmla="*/ 102 w 116"/>
                <a:gd name="T63" fmla="*/ 65 h 73"/>
                <a:gd name="T64" fmla="*/ 108 w 116"/>
                <a:gd name="T65" fmla="*/ 59 h 73"/>
                <a:gd name="T66" fmla="*/ 110 w 116"/>
                <a:gd name="T67" fmla="*/ 51 h 73"/>
                <a:gd name="T68" fmla="*/ 116 w 116"/>
                <a:gd name="T69" fmla="*/ 40 h 73"/>
                <a:gd name="T70" fmla="*/ 113 w 116"/>
                <a:gd name="T71" fmla="*/ 38 h 73"/>
                <a:gd name="T72" fmla="*/ 105 w 116"/>
                <a:gd name="T73" fmla="*/ 38 h 73"/>
                <a:gd name="T74" fmla="*/ 89 w 116"/>
                <a:gd name="T75" fmla="*/ 30 h 73"/>
                <a:gd name="T76" fmla="*/ 75 w 116"/>
                <a:gd name="T77" fmla="*/ 22 h 73"/>
                <a:gd name="T78" fmla="*/ 64 w 116"/>
                <a:gd name="T79" fmla="*/ 11 h 73"/>
                <a:gd name="T80" fmla="*/ 56 w 116"/>
                <a:gd name="T81" fmla="*/ 11 h 73"/>
                <a:gd name="T82" fmla="*/ 51 w 116"/>
                <a:gd name="T83" fmla="*/ 3 h 73"/>
                <a:gd name="T84" fmla="*/ 43 w 116"/>
                <a:gd name="T85" fmla="*/ 0 h 73"/>
                <a:gd name="T86" fmla="*/ 40 w 116"/>
                <a:gd name="T87" fmla="*/ 3 h 73"/>
                <a:gd name="T88" fmla="*/ 35 w 116"/>
                <a:gd name="T89" fmla="*/ 5 h 73"/>
                <a:gd name="T90" fmla="*/ 35 w 116"/>
                <a:gd name="T91" fmla="*/ 11 h 73"/>
                <a:gd name="T92" fmla="*/ 29 w 116"/>
                <a:gd name="T93" fmla="*/ 1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 h="73">
                  <a:moveTo>
                    <a:pt x="29" y="13"/>
                  </a:moveTo>
                  <a:lnTo>
                    <a:pt x="29" y="13"/>
                  </a:lnTo>
                  <a:lnTo>
                    <a:pt x="24" y="13"/>
                  </a:lnTo>
                  <a:lnTo>
                    <a:pt x="19" y="8"/>
                  </a:lnTo>
                  <a:lnTo>
                    <a:pt x="19" y="8"/>
                  </a:lnTo>
                  <a:lnTo>
                    <a:pt x="16" y="5"/>
                  </a:lnTo>
                  <a:lnTo>
                    <a:pt x="10" y="3"/>
                  </a:lnTo>
                  <a:lnTo>
                    <a:pt x="5" y="5"/>
                  </a:lnTo>
                  <a:lnTo>
                    <a:pt x="0" y="11"/>
                  </a:lnTo>
                  <a:lnTo>
                    <a:pt x="0" y="11"/>
                  </a:lnTo>
                  <a:lnTo>
                    <a:pt x="2" y="13"/>
                  </a:lnTo>
                  <a:lnTo>
                    <a:pt x="2" y="13"/>
                  </a:lnTo>
                  <a:lnTo>
                    <a:pt x="5" y="11"/>
                  </a:lnTo>
                  <a:lnTo>
                    <a:pt x="5" y="11"/>
                  </a:lnTo>
                  <a:lnTo>
                    <a:pt x="2" y="8"/>
                  </a:lnTo>
                  <a:lnTo>
                    <a:pt x="5" y="5"/>
                  </a:lnTo>
                  <a:lnTo>
                    <a:pt x="5" y="5"/>
                  </a:lnTo>
                  <a:lnTo>
                    <a:pt x="8" y="5"/>
                  </a:lnTo>
                  <a:lnTo>
                    <a:pt x="10" y="8"/>
                  </a:lnTo>
                  <a:lnTo>
                    <a:pt x="10" y="8"/>
                  </a:lnTo>
                  <a:lnTo>
                    <a:pt x="13" y="11"/>
                  </a:lnTo>
                  <a:lnTo>
                    <a:pt x="16" y="11"/>
                  </a:lnTo>
                  <a:lnTo>
                    <a:pt x="16" y="13"/>
                  </a:lnTo>
                  <a:lnTo>
                    <a:pt x="16" y="13"/>
                  </a:lnTo>
                  <a:lnTo>
                    <a:pt x="13" y="16"/>
                  </a:lnTo>
                  <a:lnTo>
                    <a:pt x="13" y="16"/>
                  </a:lnTo>
                  <a:lnTo>
                    <a:pt x="13" y="16"/>
                  </a:lnTo>
                  <a:lnTo>
                    <a:pt x="10" y="16"/>
                  </a:lnTo>
                  <a:lnTo>
                    <a:pt x="8" y="16"/>
                  </a:lnTo>
                  <a:lnTo>
                    <a:pt x="8" y="16"/>
                  </a:lnTo>
                  <a:lnTo>
                    <a:pt x="5" y="16"/>
                  </a:lnTo>
                  <a:lnTo>
                    <a:pt x="2" y="16"/>
                  </a:lnTo>
                  <a:lnTo>
                    <a:pt x="2" y="16"/>
                  </a:lnTo>
                  <a:lnTo>
                    <a:pt x="5" y="24"/>
                  </a:lnTo>
                  <a:lnTo>
                    <a:pt x="5" y="24"/>
                  </a:lnTo>
                  <a:lnTo>
                    <a:pt x="5" y="24"/>
                  </a:lnTo>
                  <a:lnTo>
                    <a:pt x="8" y="24"/>
                  </a:lnTo>
                  <a:lnTo>
                    <a:pt x="8" y="24"/>
                  </a:lnTo>
                  <a:lnTo>
                    <a:pt x="10" y="24"/>
                  </a:lnTo>
                  <a:lnTo>
                    <a:pt x="10" y="24"/>
                  </a:lnTo>
                  <a:lnTo>
                    <a:pt x="10" y="27"/>
                  </a:lnTo>
                  <a:lnTo>
                    <a:pt x="10" y="27"/>
                  </a:lnTo>
                  <a:lnTo>
                    <a:pt x="10" y="27"/>
                  </a:lnTo>
                  <a:lnTo>
                    <a:pt x="5" y="27"/>
                  </a:lnTo>
                  <a:lnTo>
                    <a:pt x="5" y="30"/>
                  </a:lnTo>
                  <a:lnTo>
                    <a:pt x="5" y="30"/>
                  </a:lnTo>
                  <a:lnTo>
                    <a:pt x="8" y="32"/>
                  </a:lnTo>
                  <a:lnTo>
                    <a:pt x="10" y="30"/>
                  </a:lnTo>
                  <a:lnTo>
                    <a:pt x="10" y="30"/>
                  </a:lnTo>
                  <a:lnTo>
                    <a:pt x="13" y="30"/>
                  </a:lnTo>
                  <a:lnTo>
                    <a:pt x="16" y="35"/>
                  </a:lnTo>
                  <a:lnTo>
                    <a:pt x="16" y="35"/>
                  </a:lnTo>
                  <a:lnTo>
                    <a:pt x="19" y="35"/>
                  </a:lnTo>
                  <a:lnTo>
                    <a:pt x="19" y="38"/>
                  </a:lnTo>
                  <a:lnTo>
                    <a:pt x="19" y="49"/>
                  </a:lnTo>
                  <a:lnTo>
                    <a:pt x="19" y="49"/>
                  </a:lnTo>
                  <a:lnTo>
                    <a:pt x="21" y="49"/>
                  </a:lnTo>
                  <a:lnTo>
                    <a:pt x="24" y="49"/>
                  </a:lnTo>
                  <a:lnTo>
                    <a:pt x="24" y="49"/>
                  </a:lnTo>
                  <a:lnTo>
                    <a:pt x="24" y="46"/>
                  </a:lnTo>
                  <a:lnTo>
                    <a:pt x="27" y="46"/>
                  </a:lnTo>
                  <a:lnTo>
                    <a:pt x="27" y="43"/>
                  </a:lnTo>
                  <a:lnTo>
                    <a:pt x="27" y="40"/>
                  </a:lnTo>
                  <a:lnTo>
                    <a:pt x="27" y="40"/>
                  </a:lnTo>
                  <a:lnTo>
                    <a:pt x="35" y="38"/>
                  </a:lnTo>
                  <a:lnTo>
                    <a:pt x="37" y="38"/>
                  </a:lnTo>
                  <a:lnTo>
                    <a:pt x="37" y="38"/>
                  </a:lnTo>
                  <a:lnTo>
                    <a:pt x="40" y="38"/>
                  </a:lnTo>
                  <a:lnTo>
                    <a:pt x="46" y="40"/>
                  </a:lnTo>
                  <a:lnTo>
                    <a:pt x="46" y="40"/>
                  </a:lnTo>
                  <a:lnTo>
                    <a:pt x="48" y="43"/>
                  </a:lnTo>
                  <a:lnTo>
                    <a:pt x="54" y="43"/>
                  </a:lnTo>
                  <a:lnTo>
                    <a:pt x="59" y="46"/>
                  </a:lnTo>
                  <a:lnTo>
                    <a:pt x="64" y="49"/>
                  </a:lnTo>
                  <a:lnTo>
                    <a:pt x="64" y="49"/>
                  </a:lnTo>
                  <a:lnTo>
                    <a:pt x="67" y="51"/>
                  </a:lnTo>
                  <a:lnTo>
                    <a:pt x="70" y="54"/>
                  </a:lnTo>
                  <a:lnTo>
                    <a:pt x="75" y="54"/>
                  </a:lnTo>
                  <a:lnTo>
                    <a:pt x="75" y="54"/>
                  </a:lnTo>
                  <a:lnTo>
                    <a:pt x="78" y="57"/>
                  </a:lnTo>
                  <a:lnTo>
                    <a:pt x="81" y="59"/>
                  </a:lnTo>
                  <a:lnTo>
                    <a:pt x="81" y="59"/>
                  </a:lnTo>
                  <a:lnTo>
                    <a:pt x="83" y="67"/>
                  </a:lnTo>
                  <a:lnTo>
                    <a:pt x="83" y="67"/>
                  </a:lnTo>
                  <a:lnTo>
                    <a:pt x="86" y="67"/>
                  </a:lnTo>
                  <a:lnTo>
                    <a:pt x="89" y="70"/>
                  </a:lnTo>
                  <a:lnTo>
                    <a:pt x="89" y="70"/>
                  </a:lnTo>
                  <a:lnTo>
                    <a:pt x="91" y="70"/>
                  </a:lnTo>
                  <a:lnTo>
                    <a:pt x="94" y="73"/>
                  </a:lnTo>
                  <a:lnTo>
                    <a:pt x="94" y="73"/>
                  </a:lnTo>
                  <a:lnTo>
                    <a:pt x="97" y="70"/>
                  </a:lnTo>
                  <a:lnTo>
                    <a:pt x="97" y="70"/>
                  </a:lnTo>
                  <a:lnTo>
                    <a:pt x="99" y="67"/>
                  </a:lnTo>
                  <a:lnTo>
                    <a:pt x="99" y="65"/>
                  </a:lnTo>
                  <a:lnTo>
                    <a:pt x="102" y="65"/>
                  </a:lnTo>
                  <a:lnTo>
                    <a:pt x="102" y="65"/>
                  </a:lnTo>
                  <a:lnTo>
                    <a:pt x="108" y="62"/>
                  </a:lnTo>
                  <a:lnTo>
                    <a:pt x="108" y="59"/>
                  </a:lnTo>
                  <a:lnTo>
                    <a:pt x="108" y="59"/>
                  </a:lnTo>
                  <a:lnTo>
                    <a:pt x="108" y="54"/>
                  </a:lnTo>
                  <a:lnTo>
                    <a:pt x="110" y="51"/>
                  </a:lnTo>
                  <a:lnTo>
                    <a:pt x="110" y="51"/>
                  </a:lnTo>
                  <a:lnTo>
                    <a:pt x="116" y="46"/>
                  </a:lnTo>
                  <a:lnTo>
                    <a:pt x="116" y="46"/>
                  </a:lnTo>
                  <a:lnTo>
                    <a:pt x="116" y="40"/>
                  </a:lnTo>
                  <a:lnTo>
                    <a:pt x="116" y="38"/>
                  </a:lnTo>
                  <a:lnTo>
                    <a:pt x="113" y="38"/>
                  </a:lnTo>
                  <a:lnTo>
                    <a:pt x="113" y="38"/>
                  </a:lnTo>
                  <a:lnTo>
                    <a:pt x="110" y="38"/>
                  </a:lnTo>
                  <a:lnTo>
                    <a:pt x="105" y="38"/>
                  </a:lnTo>
                  <a:lnTo>
                    <a:pt x="105" y="38"/>
                  </a:lnTo>
                  <a:lnTo>
                    <a:pt x="102" y="35"/>
                  </a:lnTo>
                  <a:lnTo>
                    <a:pt x="99" y="35"/>
                  </a:lnTo>
                  <a:lnTo>
                    <a:pt x="89" y="30"/>
                  </a:lnTo>
                  <a:lnTo>
                    <a:pt x="89" y="30"/>
                  </a:lnTo>
                  <a:lnTo>
                    <a:pt x="81" y="24"/>
                  </a:lnTo>
                  <a:lnTo>
                    <a:pt x="75" y="22"/>
                  </a:lnTo>
                  <a:lnTo>
                    <a:pt x="67" y="11"/>
                  </a:lnTo>
                  <a:lnTo>
                    <a:pt x="67" y="11"/>
                  </a:lnTo>
                  <a:lnTo>
                    <a:pt x="64" y="11"/>
                  </a:lnTo>
                  <a:lnTo>
                    <a:pt x="59" y="11"/>
                  </a:lnTo>
                  <a:lnTo>
                    <a:pt x="59" y="11"/>
                  </a:lnTo>
                  <a:lnTo>
                    <a:pt x="56" y="11"/>
                  </a:lnTo>
                  <a:lnTo>
                    <a:pt x="54" y="8"/>
                  </a:lnTo>
                  <a:lnTo>
                    <a:pt x="54" y="8"/>
                  </a:lnTo>
                  <a:lnTo>
                    <a:pt x="51" y="3"/>
                  </a:lnTo>
                  <a:lnTo>
                    <a:pt x="46" y="0"/>
                  </a:lnTo>
                  <a:lnTo>
                    <a:pt x="46" y="0"/>
                  </a:lnTo>
                  <a:lnTo>
                    <a:pt x="43" y="0"/>
                  </a:lnTo>
                  <a:lnTo>
                    <a:pt x="43" y="0"/>
                  </a:lnTo>
                  <a:lnTo>
                    <a:pt x="43" y="3"/>
                  </a:lnTo>
                  <a:lnTo>
                    <a:pt x="40" y="3"/>
                  </a:lnTo>
                  <a:lnTo>
                    <a:pt x="40" y="3"/>
                  </a:lnTo>
                  <a:lnTo>
                    <a:pt x="37" y="3"/>
                  </a:lnTo>
                  <a:lnTo>
                    <a:pt x="35" y="5"/>
                  </a:lnTo>
                  <a:lnTo>
                    <a:pt x="35" y="5"/>
                  </a:lnTo>
                  <a:lnTo>
                    <a:pt x="32" y="8"/>
                  </a:lnTo>
                  <a:lnTo>
                    <a:pt x="35" y="11"/>
                  </a:lnTo>
                  <a:lnTo>
                    <a:pt x="35" y="13"/>
                  </a:lnTo>
                  <a:lnTo>
                    <a:pt x="29" y="13"/>
                  </a:lnTo>
                  <a:lnTo>
                    <a:pt x="29" y="13"/>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8" name="Freeform 171"/>
            <p:cNvSpPr>
              <a:spLocks/>
            </p:cNvSpPr>
            <p:nvPr/>
          </p:nvSpPr>
          <p:spPr bwMode="auto">
            <a:xfrm>
              <a:off x="3008314" y="3900488"/>
              <a:ext cx="131763" cy="63500"/>
            </a:xfrm>
            <a:custGeom>
              <a:avLst/>
              <a:gdLst>
                <a:gd name="T0" fmla="*/ 13 w 83"/>
                <a:gd name="T1" fmla="*/ 32 h 40"/>
                <a:gd name="T2" fmla="*/ 8 w 83"/>
                <a:gd name="T3" fmla="*/ 35 h 40"/>
                <a:gd name="T4" fmla="*/ 2 w 83"/>
                <a:gd name="T5" fmla="*/ 35 h 40"/>
                <a:gd name="T6" fmla="*/ 0 w 83"/>
                <a:gd name="T7" fmla="*/ 38 h 40"/>
                <a:gd name="T8" fmla="*/ 10 w 83"/>
                <a:gd name="T9" fmla="*/ 38 h 40"/>
                <a:gd name="T10" fmla="*/ 10 w 83"/>
                <a:gd name="T11" fmla="*/ 40 h 40"/>
                <a:gd name="T12" fmla="*/ 16 w 83"/>
                <a:gd name="T13" fmla="*/ 38 h 40"/>
                <a:gd name="T14" fmla="*/ 16 w 83"/>
                <a:gd name="T15" fmla="*/ 38 h 40"/>
                <a:gd name="T16" fmla="*/ 40 w 83"/>
                <a:gd name="T17" fmla="*/ 38 h 40"/>
                <a:gd name="T18" fmla="*/ 40 w 83"/>
                <a:gd name="T19" fmla="*/ 27 h 40"/>
                <a:gd name="T20" fmla="*/ 45 w 83"/>
                <a:gd name="T21" fmla="*/ 21 h 40"/>
                <a:gd name="T22" fmla="*/ 48 w 83"/>
                <a:gd name="T23" fmla="*/ 24 h 40"/>
                <a:gd name="T24" fmla="*/ 48 w 83"/>
                <a:gd name="T25" fmla="*/ 21 h 40"/>
                <a:gd name="T26" fmla="*/ 53 w 83"/>
                <a:gd name="T27" fmla="*/ 21 h 40"/>
                <a:gd name="T28" fmla="*/ 56 w 83"/>
                <a:gd name="T29" fmla="*/ 21 h 40"/>
                <a:gd name="T30" fmla="*/ 62 w 83"/>
                <a:gd name="T31" fmla="*/ 19 h 40"/>
                <a:gd name="T32" fmla="*/ 64 w 83"/>
                <a:gd name="T33" fmla="*/ 16 h 40"/>
                <a:gd name="T34" fmla="*/ 67 w 83"/>
                <a:gd name="T35" fmla="*/ 16 h 40"/>
                <a:gd name="T36" fmla="*/ 72 w 83"/>
                <a:gd name="T37" fmla="*/ 13 h 40"/>
                <a:gd name="T38" fmla="*/ 75 w 83"/>
                <a:gd name="T39" fmla="*/ 11 h 40"/>
                <a:gd name="T40" fmla="*/ 80 w 83"/>
                <a:gd name="T41" fmla="*/ 8 h 40"/>
                <a:gd name="T42" fmla="*/ 83 w 83"/>
                <a:gd name="T43" fmla="*/ 5 h 40"/>
                <a:gd name="T44" fmla="*/ 80 w 83"/>
                <a:gd name="T45" fmla="*/ 8 h 40"/>
                <a:gd name="T46" fmla="*/ 78 w 83"/>
                <a:gd name="T47" fmla="*/ 5 h 40"/>
                <a:gd name="T48" fmla="*/ 75 w 83"/>
                <a:gd name="T49" fmla="*/ 5 h 40"/>
                <a:gd name="T50" fmla="*/ 72 w 83"/>
                <a:gd name="T51" fmla="*/ 5 h 40"/>
                <a:gd name="T52" fmla="*/ 70 w 83"/>
                <a:gd name="T53" fmla="*/ 3 h 40"/>
                <a:gd name="T54" fmla="*/ 45 w 83"/>
                <a:gd name="T55" fmla="*/ 3 h 40"/>
                <a:gd name="T56" fmla="*/ 35 w 83"/>
                <a:gd name="T57" fmla="*/ 0 h 40"/>
                <a:gd name="T58" fmla="*/ 32 w 83"/>
                <a:gd name="T59" fmla="*/ 3 h 40"/>
                <a:gd name="T60" fmla="*/ 29 w 83"/>
                <a:gd name="T61" fmla="*/ 5 h 40"/>
                <a:gd name="T62" fmla="*/ 24 w 83"/>
                <a:gd name="T63" fmla="*/ 5 h 40"/>
                <a:gd name="T64" fmla="*/ 21 w 83"/>
                <a:gd name="T65" fmla="*/ 5 h 40"/>
                <a:gd name="T66" fmla="*/ 16 w 83"/>
                <a:gd name="T67" fmla="*/ 5 h 40"/>
                <a:gd name="T68" fmla="*/ 10 w 83"/>
                <a:gd name="T69" fmla="*/ 8 h 40"/>
                <a:gd name="T70" fmla="*/ 10 w 83"/>
                <a:gd name="T71" fmla="*/ 16 h 40"/>
                <a:gd name="T72" fmla="*/ 8 w 83"/>
                <a:gd name="T73" fmla="*/ 24 h 40"/>
                <a:gd name="T74" fmla="*/ 10 w 83"/>
                <a:gd name="T75" fmla="*/ 21 h 40"/>
                <a:gd name="T76" fmla="*/ 13 w 83"/>
                <a:gd name="T77" fmla="*/ 21 h 40"/>
                <a:gd name="T78" fmla="*/ 18 w 83"/>
                <a:gd name="T79" fmla="*/ 21 h 40"/>
                <a:gd name="T80" fmla="*/ 21 w 83"/>
                <a:gd name="T81" fmla="*/ 19 h 40"/>
                <a:gd name="T82" fmla="*/ 24 w 83"/>
                <a:gd name="T83" fmla="*/ 21 h 40"/>
                <a:gd name="T84" fmla="*/ 29 w 83"/>
                <a:gd name="T85" fmla="*/ 24 h 40"/>
                <a:gd name="T86" fmla="*/ 35 w 83"/>
                <a:gd name="T87" fmla="*/ 24 h 40"/>
                <a:gd name="T88" fmla="*/ 35 w 83"/>
                <a:gd name="T89" fmla="*/ 27 h 40"/>
                <a:gd name="T90" fmla="*/ 26 w 83"/>
                <a:gd name="T91" fmla="*/ 30 h 40"/>
                <a:gd name="T92" fmla="*/ 21 w 83"/>
                <a:gd name="T93" fmla="*/ 32 h 40"/>
                <a:gd name="T94" fmla="*/ 13 w 83"/>
                <a:gd name="T95"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 h="40">
                  <a:moveTo>
                    <a:pt x="13" y="32"/>
                  </a:moveTo>
                  <a:lnTo>
                    <a:pt x="13" y="32"/>
                  </a:lnTo>
                  <a:lnTo>
                    <a:pt x="13" y="35"/>
                  </a:lnTo>
                  <a:lnTo>
                    <a:pt x="8" y="35"/>
                  </a:lnTo>
                  <a:lnTo>
                    <a:pt x="8" y="35"/>
                  </a:lnTo>
                  <a:lnTo>
                    <a:pt x="2" y="35"/>
                  </a:lnTo>
                  <a:lnTo>
                    <a:pt x="0" y="38"/>
                  </a:lnTo>
                  <a:lnTo>
                    <a:pt x="0" y="38"/>
                  </a:lnTo>
                  <a:lnTo>
                    <a:pt x="5" y="38"/>
                  </a:lnTo>
                  <a:lnTo>
                    <a:pt x="10" y="38"/>
                  </a:lnTo>
                  <a:lnTo>
                    <a:pt x="10" y="38"/>
                  </a:lnTo>
                  <a:lnTo>
                    <a:pt x="10" y="40"/>
                  </a:lnTo>
                  <a:lnTo>
                    <a:pt x="13" y="38"/>
                  </a:lnTo>
                  <a:lnTo>
                    <a:pt x="16" y="38"/>
                  </a:lnTo>
                  <a:lnTo>
                    <a:pt x="16" y="38"/>
                  </a:lnTo>
                  <a:lnTo>
                    <a:pt x="16" y="38"/>
                  </a:lnTo>
                  <a:lnTo>
                    <a:pt x="24" y="40"/>
                  </a:lnTo>
                  <a:lnTo>
                    <a:pt x="40" y="38"/>
                  </a:lnTo>
                  <a:lnTo>
                    <a:pt x="40" y="38"/>
                  </a:lnTo>
                  <a:lnTo>
                    <a:pt x="40" y="27"/>
                  </a:lnTo>
                  <a:lnTo>
                    <a:pt x="43" y="24"/>
                  </a:lnTo>
                  <a:lnTo>
                    <a:pt x="45" y="21"/>
                  </a:lnTo>
                  <a:lnTo>
                    <a:pt x="45" y="21"/>
                  </a:lnTo>
                  <a:lnTo>
                    <a:pt x="48" y="24"/>
                  </a:lnTo>
                  <a:lnTo>
                    <a:pt x="48" y="21"/>
                  </a:lnTo>
                  <a:lnTo>
                    <a:pt x="48" y="21"/>
                  </a:lnTo>
                  <a:lnTo>
                    <a:pt x="53" y="21"/>
                  </a:lnTo>
                  <a:lnTo>
                    <a:pt x="53" y="21"/>
                  </a:lnTo>
                  <a:lnTo>
                    <a:pt x="56" y="24"/>
                  </a:lnTo>
                  <a:lnTo>
                    <a:pt x="56" y="21"/>
                  </a:lnTo>
                  <a:lnTo>
                    <a:pt x="59" y="19"/>
                  </a:lnTo>
                  <a:lnTo>
                    <a:pt x="62" y="19"/>
                  </a:lnTo>
                  <a:lnTo>
                    <a:pt x="62" y="19"/>
                  </a:lnTo>
                  <a:lnTo>
                    <a:pt x="64" y="16"/>
                  </a:lnTo>
                  <a:lnTo>
                    <a:pt x="64" y="19"/>
                  </a:lnTo>
                  <a:lnTo>
                    <a:pt x="67" y="16"/>
                  </a:lnTo>
                  <a:lnTo>
                    <a:pt x="67" y="16"/>
                  </a:lnTo>
                  <a:lnTo>
                    <a:pt x="72" y="13"/>
                  </a:lnTo>
                  <a:lnTo>
                    <a:pt x="75" y="11"/>
                  </a:lnTo>
                  <a:lnTo>
                    <a:pt x="75" y="11"/>
                  </a:lnTo>
                  <a:lnTo>
                    <a:pt x="78" y="8"/>
                  </a:lnTo>
                  <a:lnTo>
                    <a:pt x="80" y="8"/>
                  </a:lnTo>
                  <a:lnTo>
                    <a:pt x="80" y="8"/>
                  </a:lnTo>
                  <a:lnTo>
                    <a:pt x="83" y="5"/>
                  </a:lnTo>
                  <a:lnTo>
                    <a:pt x="83" y="5"/>
                  </a:lnTo>
                  <a:lnTo>
                    <a:pt x="80" y="8"/>
                  </a:lnTo>
                  <a:lnTo>
                    <a:pt x="80" y="8"/>
                  </a:lnTo>
                  <a:lnTo>
                    <a:pt x="78" y="5"/>
                  </a:lnTo>
                  <a:lnTo>
                    <a:pt x="75" y="5"/>
                  </a:lnTo>
                  <a:lnTo>
                    <a:pt x="75" y="5"/>
                  </a:lnTo>
                  <a:lnTo>
                    <a:pt x="72" y="5"/>
                  </a:lnTo>
                  <a:lnTo>
                    <a:pt x="72" y="5"/>
                  </a:lnTo>
                  <a:lnTo>
                    <a:pt x="72" y="3"/>
                  </a:lnTo>
                  <a:lnTo>
                    <a:pt x="70" y="3"/>
                  </a:lnTo>
                  <a:lnTo>
                    <a:pt x="70" y="3"/>
                  </a:lnTo>
                  <a:lnTo>
                    <a:pt x="45" y="3"/>
                  </a:lnTo>
                  <a:lnTo>
                    <a:pt x="45" y="3"/>
                  </a:lnTo>
                  <a:lnTo>
                    <a:pt x="35" y="0"/>
                  </a:lnTo>
                  <a:lnTo>
                    <a:pt x="32" y="0"/>
                  </a:lnTo>
                  <a:lnTo>
                    <a:pt x="32" y="3"/>
                  </a:lnTo>
                  <a:lnTo>
                    <a:pt x="32" y="3"/>
                  </a:lnTo>
                  <a:lnTo>
                    <a:pt x="29" y="5"/>
                  </a:lnTo>
                  <a:lnTo>
                    <a:pt x="26" y="5"/>
                  </a:lnTo>
                  <a:lnTo>
                    <a:pt x="24" y="5"/>
                  </a:lnTo>
                  <a:lnTo>
                    <a:pt x="21" y="5"/>
                  </a:lnTo>
                  <a:lnTo>
                    <a:pt x="21" y="5"/>
                  </a:lnTo>
                  <a:lnTo>
                    <a:pt x="18" y="5"/>
                  </a:lnTo>
                  <a:lnTo>
                    <a:pt x="16" y="5"/>
                  </a:lnTo>
                  <a:lnTo>
                    <a:pt x="10" y="8"/>
                  </a:lnTo>
                  <a:lnTo>
                    <a:pt x="10" y="8"/>
                  </a:lnTo>
                  <a:lnTo>
                    <a:pt x="13" y="11"/>
                  </a:lnTo>
                  <a:lnTo>
                    <a:pt x="10" y="16"/>
                  </a:lnTo>
                  <a:lnTo>
                    <a:pt x="10" y="16"/>
                  </a:lnTo>
                  <a:lnTo>
                    <a:pt x="8" y="24"/>
                  </a:lnTo>
                  <a:lnTo>
                    <a:pt x="10" y="21"/>
                  </a:lnTo>
                  <a:lnTo>
                    <a:pt x="10" y="21"/>
                  </a:lnTo>
                  <a:lnTo>
                    <a:pt x="13" y="21"/>
                  </a:lnTo>
                  <a:lnTo>
                    <a:pt x="13" y="21"/>
                  </a:lnTo>
                  <a:lnTo>
                    <a:pt x="16" y="24"/>
                  </a:lnTo>
                  <a:lnTo>
                    <a:pt x="18" y="21"/>
                  </a:lnTo>
                  <a:lnTo>
                    <a:pt x="18" y="21"/>
                  </a:lnTo>
                  <a:lnTo>
                    <a:pt x="21" y="19"/>
                  </a:lnTo>
                  <a:lnTo>
                    <a:pt x="24" y="21"/>
                  </a:lnTo>
                  <a:lnTo>
                    <a:pt x="24" y="21"/>
                  </a:lnTo>
                  <a:lnTo>
                    <a:pt x="26" y="24"/>
                  </a:lnTo>
                  <a:lnTo>
                    <a:pt x="29" y="24"/>
                  </a:lnTo>
                  <a:lnTo>
                    <a:pt x="29" y="24"/>
                  </a:lnTo>
                  <a:lnTo>
                    <a:pt x="35" y="24"/>
                  </a:lnTo>
                  <a:lnTo>
                    <a:pt x="35" y="27"/>
                  </a:lnTo>
                  <a:lnTo>
                    <a:pt x="35" y="27"/>
                  </a:lnTo>
                  <a:lnTo>
                    <a:pt x="35" y="27"/>
                  </a:lnTo>
                  <a:lnTo>
                    <a:pt x="26" y="30"/>
                  </a:lnTo>
                  <a:lnTo>
                    <a:pt x="21" y="32"/>
                  </a:lnTo>
                  <a:lnTo>
                    <a:pt x="21" y="32"/>
                  </a:lnTo>
                  <a:lnTo>
                    <a:pt x="16" y="32"/>
                  </a:lnTo>
                  <a:lnTo>
                    <a:pt x="13" y="32"/>
                  </a:lnTo>
                  <a:lnTo>
                    <a:pt x="13" y="32"/>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9" name="Freeform 172"/>
            <p:cNvSpPr>
              <a:spLocks/>
            </p:cNvSpPr>
            <p:nvPr/>
          </p:nvSpPr>
          <p:spPr bwMode="auto">
            <a:xfrm>
              <a:off x="2690814" y="3711575"/>
              <a:ext cx="496888" cy="236537"/>
            </a:xfrm>
            <a:custGeom>
              <a:avLst/>
              <a:gdLst>
                <a:gd name="T0" fmla="*/ 200 w 313"/>
                <a:gd name="T1" fmla="*/ 140 h 149"/>
                <a:gd name="T2" fmla="*/ 194 w 313"/>
                <a:gd name="T3" fmla="*/ 146 h 149"/>
                <a:gd name="T4" fmla="*/ 178 w 313"/>
                <a:gd name="T5" fmla="*/ 138 h 149"/>
                <a:gd name="T6" fmla="*/ 162 w 313"/>
                <a:gd name="T7" fmla="*/ 116 h 149"/>
                <a:gd name="T8" fmla="*/ 151 w 313"/>
                <a:gd name="T9" fmla="*/ 116 h 149"/>
                <a:gd name="T10" fmla="*/ 127 w 313"/>
                <a:gd name="T11" fmla="*/ 105 h 149"/>
                <a:gd name="T12" fmla="*/ 121 w 313"/>
                <a:gd name="T13" fmla="*/ 95 h 149"/>
                <a:gd name="T14" fmla="*/ 111 w 313"/>
                <a:gd name="T15" fmla="*/ 87 h 149"/>
                <a:gd name="T16" fmla="*/ 102 w 313"/>
                <a:gd name="T17" fmla="*/ 89 h 149"/>
                <a:gd name="T18" fmla="*/ 97 w 313"/>
                <a:gd name="T19" fmla="*/ 95 h 149"/>
                <a:gd name="T20" fmla="*/ 89 w 313"/>
                <a:gd name="T21" fmla="*/ 140 h 149"/>
                <a:gd name="T22" fmla="*/ 65 w 313"/>
                <a:gd name="T23" fmla="*/ 138 h 149"/>
                <a:gd name="T24" fmla="*/ 62 w 313"/>
                <a:gd name="T25" fmla="*/ 122 h 149"/>
                <a:gd name="T26" fmla="*/ 51 w 313"/>
                <a:gd name="T27" fmla="*/ 119 h 149"/>
                <a:gd name="T28" fmla="*/ 38 w 313"/>
                <a:gd name="T29" fmla="*/ 108 h 149"/>
                <a:gd name="T30" fmla="*/ 46 w 313"/>
                <a:gd name="T31" fmla="*/ 103 h 149"/>
                <a:gd name="T32" fmla="*/ 43 w 313"/>
                <a:gd name="T33" fmla="*/ 95 h 149"/>
                <a:gd name="T34" fmla="*/ 51 w 313"/>
                <a:gd name="T35" fmla="*/ 95 h 149"/>
                <a:gd name="T36" fmla="*/ 59 w 313"/>
                <a:gd name="T37" fmla="*/ 92 h 149"/>
                <a:gd name="T38" fmla="*/ 54 w 313"/>
                <a:gd name="T39" fmla="*/ 81 h 149"/>
                <a:gd name="T40" fmla="*/ 35 w 313"/>
                <a:gd name="T41" fmla="*/ 76 h 149"/>
                <a:gd name="T42" fmla="*/ 22 w 313"/>
                <a:gd name="T43" fmla="*/ 81 h 149"/>
                <a:gd name="T44" fmla="*/ 11 w 313"/>
                <a:gd name="T45" fmla="*/ 70 h 149"/>
                <a:gd name="T46" fmla="*/ 3 w 313"/>
                <a:gd name="T47" fmla="*/ 68 h 149"/>
                <a:gd name="T48" fmla="*/ 3 w 313"/>
                <a:gd name="T49" fmla="*/ 51 h 149"/>
                <a:gd name="T50" fmla="*/ 5 w 313"/>
                <a:gd name="T51" fmla="*/ 43 h 149"/>
                <a:gd name="T52" fmla="*/ 8 w 313"/>
                <a:gd name="T53" fmla="*/ 41 h 149"/>
                <a:gd name="T54" fmla="*/ 19 w 313"/>
                <a:gd name="T55" fmla="*/ 33 h 149"/>
                <a:gd name="T56" fmla="*/ 30 w 313"/>
                <a:gd name="T57" fmla="*/ 33 h 149"/>
                <a:gd name="T58" fmla="*/ 46 w 313"/>
                <a:gd name="T59" fmla="*/ 38 h 149"/>
                <a:gd name="T60" fmla="*/ 62 w 313"/>
                <a:gd name="T61" fmla="*/ 38 h 149"/>
                <a:gd name="T62" fmla="*/ 70 w 313"/>
                <a:gd name="T63" fmla="*/ 38 h 149"/>
                <a:gd name="T64" fmla="*/ 84 w 313"/>
                <a:gd name="T65" fmla="*/ 38 h 149"/>
                <a:gd name="T66" fmla="*/ 105 w 313"/>
                <a:gd name="T67" fmla="*/ 41 h 149"/>
                <a:gd name="T68" fmla="*/ 86 w 313"/>
                <a:gd name="T69" fmla="*/ 30 h 149"/>
                <a:gd name="T70" fmla="*/ 89 w 313"/>
                <a:gd name="T71" fmla="*/ 22 h 149"/>
                <a:gd name="T72" fmla="*/ 89 w 313"/>
                <a:gd name="T73" fmla="*/ 14 h 149"/>
                <a:gd name="T74" fmla="*/ 127 w 313"/>
                <a:gd name="T75" fmla="*/ 8 h 149"/>
                <a:gd name="T76" fmla="*/ 151 w 313"/>
                <a:gd name="T77" fmla="*/ 3 h 149"/>
                <a:gd name="T78" fmla="*/ 162 w 313"/>
                <a:gd name="T79" fmla="*/ 8 h 149"/>
                <a:gd name="T80" fmla="*/ 167 w 313"/>
                <a:gd name="T81" fmla="*/ 11 h 149"/>
                <a:gd name="T82" fmla="*/ 178 w 313"/>
                <a:gd name="T83" fmla="*/ 11 h 149"/>
                <a:gd name="T84" fmla="*/ 189 w 313"/>
                <a:gd name="T85" fmla="*/ 16 h 149"/>
                <a:gd name="T86" fmla="*/ 200 w 313"/>
                <a:gd name="T87" fmla="*/ 11 h 149"/>
                <a:gd name="T88" fmla="*/ 243 w 313"/>
                <a:gd name="T89" fmla="*/ 43 h 149"/>
                <a:gd name="T90" fmla="*/ 256 w 313"/>
                <a:gd name="T91" fmla="*/ 43 h 149"/>
                <a:gd name="T92" fmla="*/ 275 w 313"/>
                <a:gd name="T93" fmla="*/ 51 h 149"/>
                <a:gd name="T94" fmla="*/ 286 w 313"/>
                <a:gd name="T95" fmla="*/ 54 h 149"/>
                <a:gd name="T96" fmla="*/ 302 w 313"/>
                <a:gd name="T97" fmla="*/ 51 h 149"/>
                <a:gd name="T98" fmla="*/ 310 w 313"/>
                <a:gd name="T99" fmla="*/ 57 h 149"/>
                <a:gd name="T100" fmla="*/ 305 w 313"/>
                <a:gd name="T101" fmla="*/ 62 h 149"/>
                <a:gd name="T102" fmla="*/ 286 w 313"/>
                <a:gd name="T103" fmla="*/ 76 h 149"/>
                <a:gd name="T104" fmla="*/ 275 w 313"/>
                <a:gd name="T105" fmla="*/ 95 h 149"/>
                <a:gd name="T106" fmla="*/ 283 w 313"/>
                <a:gd name="T107" fmla="*/ 114 h 149"/>
                <a:gd name="T108" fmla="*/ 280 w 313"/>
                <a:gd name="T109" fmla="*/ 127 h 149"/>
                <a:gd name="T110" fmla="*/ 272 w 313"/>
                <a:gd name="T111" fmla="*/ 122 h 149"/>
                <a:gd name="T112" fmla="*/ 232 w 313"/>
                <a:gd name="T113" fmla="*/ 122 h 149"/>
                <a:gd name="T114" fmla="*/ 218 w 313"/>
                <a:gd name="T115" fmla="*/ 12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3" h="149">
                  <a:moveTo>
                    <a:pt x="210" y="127"/>
                  </a:moveTo>
                  <a:lnTo>
                    <a:pt x="210" y="127"/>
                  </a:lnTo>
                  <a:lnTo>
                    <a:pt x="208" y="130"/>
                  </a:lnTo>
                  <a:lnTo>
                    <a:pt x="208" y="130"/>
                  </a:lnTo>
                  <a:lnTo>
                    <a:pt x="205" y="135"/>
                  </a:lnTo>
                  <a:lnTo>
                    <a:pt x="200" y="140"/>
                  </a:lnTo>
                  <a:lnTo>
                    <a:pt x="200" y="140"/>
                  </a:lnTo>
                  <a:lnTo>
                    <a:pt x="197" y="146"/>
                  </a:lnTo>
                  <a:lnTo>
                    <a:pt x="197" y="149"/>
                  </a:lnTo>
                  <a:lnTo>
                    <a:pt x="197" y="149"/>
                  </a:lnTo>
                  <a:lnTo>
                    <a:pt x="197" y="149"/>
                  </a:lnTo>
                  <a:lnTo>
                    <a:pt x="197" y="149"/>
                  </a:lnTo>
                  <a:lnTo>
                    <a:pt x="194" y="149"/>
                  </a:lnTo>
                  <a:lnTo>
                    <a:pt x="194" y="146"/>
                  </a:lnTo>
                  <a:lnTo>
                    <a:pt x="194" y="146"/>
                  </a:lnTo>
                  <a:lnTo>
                    <a:pt x="194" y="146"/>
                  </a:lnTo>
                  <a:lnTo>
                    <a:pt x="194" y="146"/>
                  </a:lnTo>
                  <a:lnTo>
                    <a:pt x="186" y="146"/>
                  </a:lnTo>
                  <a:lnTo>
                    <a:pt x="181" y="146"/>
                  </a:lnTo>
                  <a:lnTo>
                    <a:pt x="178" y="143"/>
                  </a:lnTo>
                  <a:lnTo>
                    <a:pt x="178" y="138"/>
                  </a:lnTo>
                  <a:lnTo>
                    <a:pt x="173" y="138"/>
                  </a:lnTo>
                  <a:lnTo>
                    <a:pt x="170" y="130"/>
                  </a:lnTo>
                  <a:lnTo>
                    <a:pt x="173" y="130"/>
                  </a:lnTo>
                  <a:lnTo>
                    <a:pt x="170" y="122"/>
                  </a:lnTo>
                  <a:lnTo>
                    <a:pt x="167" y="124"/>
                  </a:lnTo>
                  <a:lnTo>
                    <a:pt x="167" y="124"/>
                  </a:lnTo>
                  <a:lnTo>
                    <a:pt x="162" y="116"/>
                  </a:lnTo>
                  <a:lnTo>
                    <a:pt x="159" y="114"/>
                  </a:lnTo>
                  <a:lnTo>
                    <a:pt x="156" y="114"/>
                  </a:lnTo>
                  <a:lnTo>
                    <a:pt x="154" y="114"/>
                  </a:lnTo>
                  <a:lnTo>
                    <a:pt x="154" y="114"/>
                  </a:lnTo>
                  <a:lnTo>
                    <a:pt x="154" y="111"/>
                  </a:lnTo>
                  <a:lnTo>
                    <a:pt x="151" y="114"/>
                  </a:lnTo>
                  <a:lnTo>
                    <a:pt x="151" y="116"/>
                  </a:lnTo>
                  <a:lnTo>
                    <a:pt x="148" y="116"/>
                  </a:lnTo>
                  <a:lnTo>
                    <a:pt x="148" y="116"/>
                  </a:lnTo>
                  <a:lnTo>
                    <a:pt x="129" y="116"/>
                  </a:lnTo>
                  <a:lnTo>
                    <a:pt x="129" y="116"/>
                  </a:lnTo>
                  <a:lnTo>
                    <a:pt x="127" y="114"/>
                  </a:lnTo>
                  <a:lnTo>
                    <a:pt x="127" y="111"/>
                  </a:lnTo>
                  <a:lnTo>
                    <a:pt x="127" y="105"/>
                  </a:lnTo>
                  <a:lnTo>
                    <a:pt x="127" y="105"/>
                  </a:lnTo>
                  <a:lnTo>
                    <a:pt x="124" y="100"/>
                  </a:lnTo>
                  <a:lnTo>
                    <a:pt x="124" y="97"/>
                  </a:lnTo>
                  <a:lnTo>
                    <a:pt x="121" y="95"/>
                  </a:lnTo>
                  <a:lnTo>
                    <a:pt x="121" y="95"/>
                  </a:lnTo>
                  <a:lnTo>
                    <a:pt x="121" y="95"/>
                  </a:lnTo>
                  <a:lnTo>
                    <a:pt x="121" y="95"/>
                  </a:lnTo>
                  <a:lnTo>
                    <a:pt x="121" y="95"/>
                  </a:lnTo>
                  <a:lnTo>
                    <a:pt x="119" y="92"/>
                  </a:lnTo>
                  <a:lnTo>
                    <a:pt x="119" y="89"/>
                  </a:lnTo>
                  <a:lnTo>
                    <a:pt x="119" y="87"/>
                  </a:lnTo>
                  <a:lnTo>
                    <a:pt x="113" y="87"/>
                  </a:lnTo>
                  <a:lnTo>
                    <a:pt x="113" y="87"/>
                  </a:lnTo>
                  <a:lnTo>
                    <a:pt x="111" y="87"/>
                  </a:lnTo>
                  <a:lnTo>
                    <a:pt x="108" y="87"/>
                  </a:lnTo>
                  <a:lnTo>
                    <a:pt x="108" y="87"/>
                  </a:lnTo>
                  <a:lnTo>
                    <a:pt x="105" y="87"/>
                  </a:lnTo>
                  <a:lnTo>
                    <a:pt x="105" y="87"/>
                  </a:lnTo>
                  <a:lnTo>
                    <a:pt x="105" y="87"/>
                  </a:lnTo>
                  <a:lnTo>
                    <a:pt x="102" y="87"/>
                  </a:lnTo>
                  <a:lnTo>
                    <a:pt x="102" y="89"/>
                  </a:lnTo>
                  <a:lnTo>
                    <a:pt x="102" y="89"/>
                  </a:lnTo>
                  <a:lnTo>
                    <a:pt x="102" y="95"/>
                  </a:lnTo>
                  <a:lnTo>
                    <a:pt x="100" y="92"/>
                  </a:lnTo>
                  <a:lnTo>
                    <a:pt x="100" y="89"/>
                  </a:lnTo>
                  <a:lnTo>
                    <a:pt x="100" y="92"/>
                  </a:lnTo>
                  <a:lnTo>
                    <a:pt x="100" y="92"/>
                  </a:lnTo>
                  <a:lnTo>
                    <a:pt x="97" y="95"/>
                  </a:lnTo>
                  <a:lnTo>
                    <a:pt x="92" y="97"/>
                  </a:lnTo>
                  <a:lnTo>
                    <a:pt x="86" y="100"/>
                  </a:lnTo>
                  <a:lnTo>
                    <a:pt x="86" y="103"/>
                  </a:lnTo>
                  <a:lnTo>
                    <a:pt x="86" y="103"/>
                  </a:lnTo>
                  <a:lnTo>
                    <a:pt x="94" y="140"/>
                  </a:lnTo>
                  <a:lnTo>
                    <a:pt x="94" y="140"/>
                  </a:lnTo>
                  <a:lnTo>
                    <a:pt x="89" y="140"/>
                  </a:lnTo>
                  <a:lnTo>
                    <a:pt x="84" y="135"/>
                  </a:lnTo>
                  <a:lnTo>
                    <a:pt x="84" y="135"/>
                  </a:lnTo>
                  <a:lnTo>
                    <a:pt x="81" y="132"/>
                  </a:lnTo>
                  <a:lnTo>
                    <a:pt x="75" y="130"/>
                  </a:lnTo>
                  <a:lnTo>
                    <a:pt x="70" y="132"/>
                  </a:lnTo>
                  <a:lnTo>
                    <a:pt x="65" y="138"/>
                  </a:lnTo>
                  <a:lnTo>
                    <a:pt x="65" y="138"/>
                  </a:lnTo>
                  <a:lnTo>
                    <a:pt x="62" y="135"/>
                  </a:lnTo>
                  <a:lnTo>
                    <a:pt x="59" y="132"/>
                  </a:lnTo>
                  <a:lnTo>
                    <a:pt x="62" y="130"/>
                  </a:lnTo>
                  <a:lnTo>
                    <a:pt x="62" y="130"/>
                  </a:lnTo>
                  <a:lnTo>
                    <a:pt x="62" y="127"/>
                  </a:lnTo>
                  <a:lnTo>
                    <a:pt x="62" y="122"/>
                  </a:lnTo>
                  <a:lnTo>
                    <a:pt x="62" y="122"/>
                  </a:lnTo>
                  <a:lnTo>
                    <a:pt x="62" y="122"/>
                  </a:lnTo>
                  <a:lnTo>
                    <a:pt x="62" y="122"/>
                  </a:lnTo>
                  <a:lnTo>
                    <a:pt x="57" y="122"/>
                  </a:lnTo>
                  <a:lnTo>
                    <a:pt x="54" y="122"/>
                  </a:lnTo>
                  <a:lnTo>
                    <a:pt x="51" y="122"/>
                  </a:lnTo>
                  <a:lnTo>
                    <a:pt x="51" y="119"/>
                  </a:lnTo>
                  <a:lnTo>
                    <a:pt x="51" y="119"/>
                  </a:lnTo>
                  <a:lnTo>
                    <a:pt x="51" y="116"/>
                  </a:lnTo>
                  <a:lnTo>
                    <a:pt x="51" y="116"/>
                  </a:lnTo>
                  <a:lnTo>
                    <a:pt x="46" y="116"/>
                  </a:lnTo>
                  <a:lnTo>
                    <a:pt x="46" y="114"/>
                  </a:lnTo>
                  <a:lnTo>
                    <a:pt x="46" y="114"/>
                  </a:lnTo>
                  <a:lnTo>
                    <a:pt x="43" y="111"/>
                  </a:lnTo>
                  <a:lnTo>
                    <a:pt x="38" y="108"/>
                  </a:lnTo>
                  <a:lnTo>
                    <a:pt x="35" y="108"/>
                  </a:lnTo>
                  <a:lnTo>
                    <a:pt x="32" y="105"/>
                  </a:lnTo>
                  <a:lnTo>
                    <a:pt x="32" y="105"/>
                  </a:lnTo>
                  <a:lnTo>
                    <a:pt x="35" y="105"/>
                  </a:lnTo>
                  <a:lnTo>
                    <a:pt x="38" y="105"/>
                  </a:lnTo>
                  <a:lnTo>
                    <a:pt x="46" y="103"/>
                  </a:lnTo>
                  <a:lnTo>
                    <a:pt x="46" y="103"/>
                  </a:lnTo>
                  <a:lnTo>
                    <a:pt x="46" y="103"/>
                  </a:lnTo>
                  <a:lnTo>
                    <a:pt x="43" y="103"/>
                  </a:lnTo>
                  <a:lnTo>
                    <a:pt x="40" y="103"/>
                  </a:lnTo>
                  <a:lnTo>
                    <a:pt x="40" y="103"/>
                  </a:lnTo>
                  <a:lnTo>
                    <a:pt x="38" y="100"/>
                  </a:lnTo>
                  <a:lnTo>
                    <a:pt x="40" y="97"/>
                  </a:lnTo>
                  <a:lnTo>
                    <a:pt x="43" y="95"/>
                  </a:lnTo>
                  <a:lnTo>
                    <a:pt x="43" y="95"/>
                  </a:lnTo>
                  <a:lnTo>
                    <a:pt x="43" y="95"/>
                  </a:lnTo>
                  <a:lnTo>
                    <a:pt x="46" y="95"/>
                  </a:lnTo>
                  <a:lnTo>
                    <a:pt x="48" y="95"/>
                  </a:lnTo>
                  <a:lnTo>
                    <a:pt x="48" y="95"/>
                  </a:lnTo>
                  <a:lnTo>
                    <a:pt x="51" y="95"/>
                  </a:lnTo>
                  <a:lnTo>
                    <a:pt x="51" y="95"/>
                  </a:lnTo>
                  <a:lnTo>
                    <a:pt x="57" y="97"/>
                  </a:lnTo>
                  <a:lnTo>
                    <a:pt x="57" y="97"/>
                  </a:lnTo>
                  <a:lnTo>
                    <a:pt x="57" y="95"/>
                  </a:lnTo>
                  <a:lnTo>
                    <a:pt x="57" y="95"/>
                  </a:lnTo>
                  <a:lnTo>
                    <a:pt x="57" y="95"/>
                  </a:lnTo>
                  <a:lnTo>
                    <a:pt x="57" y="92"/>
                  </a:lnTo>
                  <a:lnTo>
                    <a:pt x="59" y="92"/>
                  </a:lnTo>
                  <a:lnTo>
                    <a:pt x="57" y="89"/>
                  </a:lnTo>
                  <a:lnTo>
                    <a:pt x="57" y="89"/>
                  </a:lnTo>
                  <a:lnTo>
                    <a:pt x="57" y="87"/>
                  </a:lnTo>
                  <a:lnTo>
                    <a:pt x="54" y="84"/>
                  </a:lnTo>
                  <a:lnTo>
                    <a:pt x="54" y="84"/>
                  </a:lnTo>
                  <a:lnTo>
                    <a:pt x="54" y="84"/>
                  </a:lnTo>
                  <a:lnTo>
                    <a:pt x="54" y="81"/>
                  </a:lnTo>
                  <a:lnTo>
                    <a:pt x="54" y="81"/>
                  </a:lnTo>
                  <a:lnTo>
                    <a:pt x="51" y="76"/>
                  </a:lnTo>
                  <a:lnTo>
                    <a:pt x="48" y="73"/>
                  </a:lnTo>
                  <a:lnTo>
                    <a:pt x="46" y="73"/>
                  </a:lnTo>
                  <a:lnTo>
                    <a:pt x="46" y="73"/>
                  </a:lnTo>
                  <a:lnTo>
                    <a:pt x="38" y="76"/>
                  </a:lnTo>
                  <a:lnTo>
                    <a:pt x="35" y="76"/>
                  </a:lnTo>
                  <a:lnTo>
                    <a:pt x="35" y="76"/>
                  </a:lnTo>
                  <a:lnTo>
                    <a:pt x="32" y="78"/>
                  </a:lnTo>
                  <a:lnTo>
                    <a:pt x="27" y="81"/>
                  </a:lnTo>
                  <a:lnTo>
                    <a:pt x="27" y="81"/>
                  </a:lnTo>
                  <a:lnTo>
                    <a:pt x="22" y="84"/>
                  </a:lnTo>
                  <a:lnTo>
                    <a:pt x="22" y="84"/>
                  </a:lnTo>
                  <a:lnTo>
                    <a:pt x="22" y="81"/>
                  </a:lnTo>
                  <a:lnTo>
                    <a:pt x="22" y="81"/>
                  </a:lnTo>
                  <a:lnTo>
                    <a:pt x="22" y="81"/>
                  </a:lnTo>
                  <a:lnTo>
                    <a:pt x="22" y="81"/>
                  </a:lnTo>
                  <a:lnTo>
                    <a:pt x="22" y="78"/>
                  </a:lnTo>
                  <a:lnTo>
                    <a:pt x="19" y="73"/>
                  </a:lnTo>
                  <a:lnTo>
                    <a:pt x="19" y="73"/>
                  </a:lnTo>
                  <a:lnTo>
                    <a:pt x="11" y="70"/>
                  </a:lnTo>
                  <a:lnTo>
                    <a:pt x="8" y="70"/>
                  </a:lnTo>
                  <a:lnTo>
                    <a:pt x="8" y="70"/>
                  </a:lnTo>
                  <a:lnTo>
                    <a:pt x="8" y="68"/>
                  </a:lnTo>
                  <a:lnTo>
                    <a:pt x="5" y="70"/>
                  </a:lnTo>
                  <a:lnTo>
                    <a:pt x="5" y="70"/>
                  </a:lnTo>
                  <a:lnTo>
                    <a:pt x="3" y="68"/>
                  </a:lnTo>
                  <a:lnTo>
                    <a:pt x="3" y="68"/>
                  </a:lnTo>
                  <a:lnTo>
                    <a:pt x="0" y="65"/>
                  </a:lnTo>
                  <a:lnTo>
                    <a:pt x="0" y="65"/>
                  </a:lnTo>
                  <a:lnTo>
                    <a:pt x="0" y="62"/>
                  </a:lnTo>
                  <a:lnTo>
                    <a:pt x="0" y="60"/>
                  </a:lnTo>
                  <a:lnTo>
                    <a:pt x="0" y="60"/>
                  </a:lnTo>
                  <a:lnTo>
                    <a:pt x="3" y="54"/>
                  </a:lnTo>
                  <a:lnTo>
                    <a:pt x="3" y="51"/>
                  </a:lnTo>
                  <a:lnTo>
                    <a:pt x="0" y="51"/>
                  </a:lnTo>
                  <a:lnTo>
                    <a:pt x="0" y="49"/>
                  </a:lnTo>
                  <a:lnTo>
                    <a:pt x="0" y="49"/>
                  </a:lnTo>
                  <a:lnTo>
                    <a:pt x="3" y="43"/>
                  </a:lnTo>
                  <a:lnTo>
                    <a:pt x="3" y="43"/>
                  </a:lnTo>
                  <a:lnTo>
                    <a:pt x="5" y="43"/>
                  </a:lnTo>
                  <a:lnTo>
                    <a:pt x="5" y="43"/>
                  </a:lnTo>
                  <a:lnTo>
                    <a:pt x="8" y="49"/>
                  </a:lnTo>
                  <a:lnTo>
                    <a:pt x="8" y="51"/>
                  </a:lnTo>
                  <a:lnTo>
                    <a:pt x="11" y="49"/>
                  </a:lnTo>
                  <a:lnTo>
                    <a:pt x="11" y="49"/>
                  </a:lnTo>
                  <a:lnTo>
                    <a:pt x="13" y="49"/>
                  </a:lnTo>
                  <a:lnTo>
                    <a:pt x="11" y="46"/>
                  </a:lnTo>
                  <a:lnTo>
                    <a:pt x="8" y="41"/>
                  </a:lnTo>
                  <a:lnTo>
                    <a:pt x="8" y="41"/>
                  </a:lnTo>
                  <a:lnTo>
                    <a:pt x="11" y="43"/>
                  </a:lnTo>
                  <a:lnTo>
                    <a:pt x="13" y="41"/>
                  </a:lnTo>
                  <a:lnTo>
                    <a:pt x="13" y="41"/>
                  </a:lnTo>
                  <a:lnTo>
                    <a:pt x="16" y="38"/>
                  </a:lnTo>
                  <a:lnTo>
                    <a:pt x="19" y="33"/>
                  </a:lnTo>
                  <a:lnTo>
                    <a:pt x="19" y="33"/>
                  </a:lnTo>
                  <a:lnTo>
                    <a:pt x="19" y="30"/>
                  </a:lnTo>
                  <a:lnTo>
                    <a:pt x="19" y="30"/>
                  </a:lnTo>
                  <a:lnTo>
                    <a:pt x="22" y="33"/>
                  </a:lnTo>
                  <a:lnTo>
                    <a:pt x="22" y="33"/>
                  </a:lnTo>
                  <a:lnTo>
                    <a:pt x="24" y="35"/>
                  </a:lnTo>
                  <a:lnTo>
                    <a:pt x="27" y="33"/>
                  </a:lnTo>
                  <a:lnTo>
                    <a:pt x="30" y="33"/>
                  </a:lnTo>
                  <a:lnTo>
                    <a:pt x="32" y="33"/>
                  </a:lnTo>
                  <a:lnTo>
                    <a:pt x="32" y="33"/>
                  </a:lnTo>
                  <a:lnTo>
                    <a:pt x="35" y="33"/>
                  </a:lnTo>
                  <a:lnTo>
                    <a:pt x="38" y="33"/>
                  </a:lnTo>
                  <a:lnTo>
                    <a:pt x="40" y="33"/>
                  </a:lnTo>
                  <a:lnTo>
                    <a:pt x="46" y="38"/>
                  </a:lnTo>
                  <a:lnTo>
                    <a:pt x="46" y="38"/>
                  </a:lnTo>
                  <a:lnTo>
                    <a:pt x="48" y="38"/>
                  </a:lnTo>
                  <a:lnTo>
                    <a:pt x="48" y="35"/>
                  </a:lnTo>
                  <a:lnTo>
                    <a:pt x="51" y="35"/>
                  </a:lnTo>
                  <a:lnTo>
                    <a:pt x="57" y="38"/>
                  </a:lnTo>
                  <a:lnTo>
                    <a:pt x="57" y="38"/>
                  </a:lnTo>
                  <a:lnTo>
                    <a:pt x="62" y="41"/>
                  </a:lnTo>
                  <a:lnTo>
                    <a:pt x="62" y="38"/>
                  </a:lnTo>
                  <a:lnTo>
                    <a:pt x="62" y="38"/>
                  </a:lnTo>
                  <a:lnTo>
                    <a:pt x="62" y="35"/>
                  </a:lnTo>
                  <a:lnTo>
                    <a:pt x="65" y="35"/>
                  </a:lnTo>
                  <a:lnTo>
                    <a:pt x="67" y="38"/>
                  </a:lnTo>
                  <a:lnTo>
                    <a:pt x="67" y="38"/>
                  </a:lnTo>
                  <a:lnTo>
                    <a:pt x="70" y="35"/>
                  </a:lnTo>
                  <a:lnTo>
                    <a:pt x="70" y="38"/>
                  </a:lnTo>
                  <a:lnTo>
                    <a:pt x="73" y="38"/>
                  </a:lnTo>
                  <a:lnTo>
                    <a:pt x="75" y="38"/>
                  </a:lnTo>
                  <a:lnTo>
                    <a:pt x="75" y="38"/>
                  </a:lnTo>
                  <a:lnTo>
                    <a:pt x="81" y="35"/>
                  </a:lnTo>
                  <a:lnTo>
                    <a:pt x="84" y="35"/>
                  </a:lnTo>
                  <a:lnTo>
                    <a:pt x="84" y="38"/>
                  </a:lnTo>
                  <a:lnTo>
                    <a:pt x="84" y="38"/>
                  </a:lnTo>
                  <a:lnTo>
                    <a:pt x="84" y="41"/>
                  </a:lnTo>
                  <a:lnTo>
                    <a:pt x="86" y="41"/>
                  </a:lnTo>
                  <a:lnTo>
                    <a:pt x="89" y="41"/>
                  </a:lnTo>
                  <a:lnTo>
                    <a:pt x="92" y="38"/>
                  </a:lnTo>
                  <a:lnTo>
                    <a:pt x="92" y="38"/>
                  </a:lnTo>
                  <a:lnTo>
                    <a:pt x="102" y="41"/>
                  </a:lnTo>
                  <a:lnTo>
                    <a:pt x="105" y="41"/>
                  </a:lnTo>
                  <a:lnTo>
                    <a:pt x="105" y="38"/>
                  </a:lnTo>
                  <a:lnTo>
                    <a:pt x="105" y="38"/>
                  </a:lnTo>
                  <a:lnTo>
                    <a:pt x="105" y="33"/>
                  </a:lnTo>
                  <a:lnTo>
                    <a:pt x="102" y="33"/>
                  </a:lnTo>
                  <a:lnTo>
                    <a:pt x="89" y="33"/>
                  </a:lnTo>
                  <a:lnTo>
                    <a:pt x="89" y="33"/>
                  </a:lnTo>
                  <a:lnTo>
                    <a:pt x="86" y="30"/>
                  </a:lnTo>
                  <a:lnTo>
                    <a:pt x="86" y="30"/>
                  </a:lnTo>
                  <a:lnTo>
                    <a:pt x="92" y="27"/>
                  </a:lnTo>
                  <a:lnTo>
                    <a:pt x="97" y="25"/>
                  </a:lnTo>
                  <a:lnTo>
                    <a:pt x="92" y="22"/>
                  </a:lnTo>
                  <a:lnTo>
                    <a:pt x="92" y="22"/>
                  </a:lnTo>
                  <a:lnTo>
                    <a:pt x="89" y="22"/>
                  </a:lnTo>
                  <a:lnTo>
                    <a:pt x="89" y="22"/>
                  </a:lnTo>
                  <a:lnTo>
                    <a:pt x="92" y="19"/>
                  </a:lnTo>
                  <a:lnTo>
                    <a:pt x="89" y="19"/>
                  </a:lnTo>
                  <a:lnTo>
                    <a:pt x="89" y="19"/>
                  </a:lnTo>
                  <a:lnTo>
                    <a:pt x="86" y="19"/>
                  </a:lnTo>
                  <a:lnTo>
                    <a:pt x="86" y="16"/>
                  </a:lnTo>
                  <a:lnTo>
                    <a:pt x="89" y="14"/>
                  </a:lnTo>
                  <a:lnTo>
                    <a:pt x="89" y="14"/>
                  </a:lnTo>
                  <a:lnTo>
                    <a:pt x="94" y="14"/>
                  </a:lnTo>
                  <a:lnTo>
                    <a:pt x="102" y="11"/>
                  </a:lnTo>
                  <a:lnTo>
                    <a:pt x="102" y="11"/>
                  </a:lnTo>
                  <a:lnTo>
                    <a:pt x="113" y="11"/>
                  </a:lnTo>
                  <a:lnTo>
                    <a:pt x="121" y="11"/>
                  </a:lnTo>
                  <a:lnTo>
                    <a:pt x="121" y="11"/>
                  </a:lnTo>
                  <a:lnTo>
                    <a:pt x="127" y="8"/>
                  </a:lnTo>
                  <a:lnTo>
                    <a:pt x="137" y="8"/>
                  </a:lnTo>
                  <a:lnTo>
                    <a:pt x="137" y="8"/>
                  </a:lnTo>
                  <a:lnTo>
                    <a:pt x="143" y="6"/>
                  </a:lnTo>
                  <a:lnTo>
                    <a:pt x="146" y="3"/>
                  </a:lnTo>
                  <a:lnTo>
                    <a:pt x="146" y="3"/>
                  </a:lnTo>
                  <a:lnTo>
                    <a:pt x="151" y="3"/>
                  </a:lnTo>
                  <a:lnTo>
                    <a:pt x="151" y="3"/>
                  </a:lnTo>
                  <a:lnTo>
                    <a:pt x="156" y="0"/>
                  </a:lnTo>
                  <a:lnTo>
                    <a:pt x="159" y="0"/>
                  </a:lnTo>
                  <a:lnTo>
                    <a:pt x="159" y="3"/>
                  </a:lnTo>
                  <a:lnTo>
                    <a:pt x="159" y="3"/>
                  </a:lnTo>
                  <a:lnTo>
                    <a:pt x="159" y="6"/>
                  </a:lnTo>
                  <a:lnTo>
                    <a:pt x="159" y="6"/>
                  </a:lnTo>
                  <a:lnTo>
                    <a:pt x="162" y="8"/>
                  </a:lnTo>
                  <a:lnTo>
                    <a:pt x="159" y="8"/>
                  </a:lnTo>
                  <a:lnTo>
                    <a:pt x="159" y="8"/>
                  </a:lnTo>
                  <a:lnTo>
                    <a:pt x="159" y="11"/>
                  </a:lnTo>
                  <a:lnTo>
                    <a:pt x="162" y="11"/>
                  </a:lnTo>
                  <a:lnTo>
                    <a:pt x="167" y="11"/>
                  </a:lnTo>
                  <a:lnTo>
                    <a:pt x="167" y="11"/>
                  </a:lnTo>
                  <a:lnTo>
                    <a:pt x="167" y="11"/>
                  </a:lnTo>
                  <a:lnTo>
                    <a:pt x="170" y="11"/>
                  </a:lnTo>
                  <a:lnTo>
                    <a:pt x="170" y="14"/>
                  </a:lnTo>
                  <a:lnTo>
                    <a:pt x="173" y="11"/>
                  </a:lnTo>
                  <a:lnTo>
                    <a:pt x="173" y="11"/>
                  </a:lnTo>
                  <a:lnTo>
                    <a:pt x="173" y="11"/>
                  </a:lnTo>
                  <a:lnTo>
                    <a:pt x="175" y="11"/>
                  </a:lnTo>
                  <a:lnTo>
                    <a:pt x="178" y="11"/>
                  </a:lnTo>
                  <a:lnTo>
                    <a:pt x="178" y="11"/>
                  </a:lnTo>
                  <a:lnTo>
                    <a:pt x="178" y="16"/>
                  </a:lnTo>
                  <a:lnTo>
                    <a:pt x="178" y="19"/>
                  </a:lnTo>
                  <a:lnTo>
                    <a:pt x="181" y="16"/>
                  </a:lnTo>
                  <a:lnTo>
                    <a:pt x="186" y="16"/>
                  </a:lnTo>
                  <a:lnTo>
                    <a:pt x="186" y="16"/>
                  </a:lnTo>
                  <a:lnTo>
                    <a:pt x="189" y="16"/>
                  </a:lnTo>
                  <a:lnTo>
                    <a:pt x="189" y="16"/>
                  </a:lnTo>
                  <a:lnTo>
                    <a:pt x="186" y="14"/>
                  </a:lnTo>
                  <a:lnTo>
                    <a:pt x="189" y="14"/>
                  </a:lnTo>
                  <a:lnTo>
                    <a:pt x="189" y="14"/>
                  </a:lnTo>
                  <a:lnTo>
                    <a:pt x="194" y="11"/>
                  </a:lnTo>
                  <a:lnTo>
                    <a:pt x="194" y="11"/>
                  </a:lnTo>
                  <a:lnTo>
                    <a:pt x="200" y="11"/>
                  </a:lnTo>
                  <a:lnTo>
                    <a:pt x="197" y="14"/>
                  </a:lnTo>
                  <a:lnTo>
                    <a:pt x="197" y="14"/>
                  </a:lnTo>
                  <a:lnTo>
                    <a:pt x="213" y="22"/>
                  </a:lnTo>
                  <a:lnTo>
                    <a:pt x="226" y="30"/>
                  </a:lnTo>
                  <a:lnTo>
                    <a:pt x="237" y="43"/>
                  </a:lnTo>
                  <a:lnTo>
                    <a:pt x="237" y="43"/>
                  </a:lnTo>
                  <a:lnTo>
                    <a:pt x="243" y="43"/>
                  </a:lnTo>
                  <a:lnTo>
                    <a:pt x="245" y="41"/>
                  </a:lnTo>
                  <a:lnTo>
                    <a:pt x="245" y="38"/>
                  </a:lnTo>
                  <a:lnTo>
                    <a:pt x="248" y="41"/>
                  </a:lnTo>
                  <a:lnTo>
                    <a:pt x="248" y="41"/>
                  </a:lnTo>
                  <a:lnTo>
                    <a:pt x="251" y="43"/>
                  </a:lnTo>
                  <a:lnTo>
                    <a:pt x="251" y="43"/>
                  </a:lnTo>
                  <a:lnTo>
                    <a:pt x="256" y="43"/>
                  </a:lnTo>
                  <a:lnTo>
                    <a:pt x="262" y="41"/>
                  </a:lnTo>
                  <a:lnTo>
                    <a:pt x="267" y="43"/>
                  </a:lnTo>
                  <a:lnTo>
                    <a:pt x="267" y="43"/>
                  </a:lnTo>
                  <a:lnTo>
                    <a:pt x="270" y="46"/>
                  </a:lnTo>
                  <a:lnTo>
                    <a:pt x="270" y="46"/>
                  </a:lnTo>
                  <a:lnTo>
                    <a:pt x="272" y="46"/>
                  </a:lnTo>
                  <a:lnTo>
                    <a:pt x="275" y="51"/>
                  </a:lnTo>
                  <a:lnTo>
                    <a:pt x="275" y="51"/>
                  </a:lnTo>
                  <a:lnTo>
                    <a:pt x="278" y="51"/>
                  </a:lnTo>
                  <a:lnTo>
                    <a:pt x="278" y="51"/>
                  </a:lnTo>
                  <a:lnTo>
                    <a:pt x="280" y="51"/>
                  </a:lnTo>
                  <a:lnTo>
                    <a:pt x="283" y="54"/>
                  </a:lnTo>
                  <a:lnTo>
                    <a:pt x="283" y="54"/>
                  </a:lnTo>
                  <a:lnTo>
                    <a:pt x="286" y="54"/>
                  </a:lnTo>
                  <a:lnTo>
                    <a:pt x="289" y="54"/>
                  </a:lnTo>
                  <a:lnTo>
                    <a:pt x="289" y="54"/>
                  </a:lnTo>
                  <a:lnTo>
                    <a:pt x="291" y="51"/>
                  </a:lnTo>
                  <a:lnTo>
                    <a:pt x="294" y="51"/>
                  </a:lnTo>
                  <a:lnTo>
                    <a:pt x="294" y="51"/>
                  </a:lnTo>
                  <a:lnTo>
                    <a:pt x="297" y="51"/>
                  </a:lnTo>
                  <a:lnTo>
                    <a:pt x="302" y="51"/>
                  </a:lnTo>
                  <a:lnTo>
                    <a:pt x="302" y="51"/>
                  </a:lnTo>
                  <a:lnTo>
                    <a:pt x="305" y="51"/>
                  </a:lnTo>
                  <a:lnTo>
                    <a:pt x="305" y="54"/>
                  </a:lnTo>
                  <a:lnTo>
                    <a:pt x="307" y="57"/>
                  </a:lnTo>
                  <a:lnTo>
                    <a:pt x="307" y="57"/>
                  </a:lnTo>
                  <a:lnTo>
                    <a:pt x="307" y="57"/>
                  </a:lnTo>
                  <a:lnTo>
                    <a:pt x="310" y="57"/>
                  </a:lnTo>
                  <a:lnTo>
                    <a:pt x="310" y="57"/>
                  </a:lnTo>
                  <a:lnTo>
                    <a:pt x="310" y="57"/>
                  </a:lnTo>
                  <a:lnTo>
                    <a:pt x="313" y="60"/>
                  </a:lnTo>
                  <a:lnTo>
                    <a:pt x="313" y="60"/>
                  </a:lnTo>
                  <a:lnTo>
                    <a:pt x="313" y="60"/>
                  </a:lnTo>
                  <a:lnTo>
                    <a:pt x="307" y="60"/>
                  </a:lnTo>
                  <a:lnTo>
                    <a:pt x="305" y="62"/>
                  </a:lnTo>
                  <a:lnTo>
                    <a:pt x="305" y="70"/>
                  </a:lnTo>
                  <a:lnTo>
                    <a:pt x="305" y="70"/>
                  </a:lnTo>
                  <a:lnTo>
                    <a:pt x="305" y="73"/>
                  </a:lnTo>
                  <a:lnTo>
                    <a:pt x="299" y="76"/>
                  </a:lnTo>
                  <a:lnTo>
                    <a:pt x="291" y="76"/>
                  </a:lnTo>
                  <a:lnTo>
                    <a:pt x="291" y="76"/>
                  </a:lnTo>
                  <a:lnTo>
                    <a:pt x="286" y="76"/>
                  </a:lnTo>
                  <a:lnTo>
                    <a:pt x="286" y="78"/>
                  </a:lnTo>
                  <a:lnTo>
                    <a:pt x="286" y="92"/>
                  </a:lnTo>
                  <a:lnTo>
                    <a:pt x="286" y="92"/>
                  </a:lnTo>
                  <a:lnTo>
                    <a:pt x="286" y="95"/>
                  </a:lnTo>
                  <a:lnTo>
                    <a:pt x="283" y="95"/>
                  </a:lnTo>
                  <a:lnTo>
                    <a:pt x="275" y="95"/>
                  </a:lnTo>
                  <a:lnTo>
                    <a:pt x="275" y="95"/>
                  </a:lnTo>
                  <a:lnTo>
                    <a:pt x="272" y="97"/>
                  </a:lnTo>
                  <a:lnTo>
                    <a:pt x="272" y="100"/>
                  </a:lnTo>
                  <a:lnTo>
                    <a:pt x="272" y="100"/>
                  </a:lnTo>
                  <a:lnTo>
                    <a:pt x="272" y="100"/>
                  </a:lnTo>
                  <a:lnTo>
                    <a:pt x="280" y="105"/>
                  </a:lnTo>
                  <a:lnTo>
                    <a:pt x="283" y="111"/>
                  </a:lnTo>
                  <a:lnTo>
                    <a:pt x="283" y="114"/>
                  </a:lnTo>
                  <a:lnTo>
                    <a:pt x="283" y="114"/>
                  </a:lnTo>
                  <a:lnTo>
                    <a:pt x="280" y="119"/>
                  </a:lnTo>
                  <a:lnTo>
                    <a:pt x="283" y="122"/>
                  </a:lnTo>
                  <a:lnTo>
                    <a:pt x="283" y="122"/>
                  </a:lnTo>
                  <a:lnTo>
                    <a:pt x="283" y="124"/>
                  </a:lnTo>
                  <a:lnTo>
                    <a:pt x="283" y="124"/>
                  </a:lnTo>
                  <a:lnTo>
                    <a:pt x="280" y="127"/>
                  </a:lnTo>
                  <a:lnTo>
                    <a:pt x="280" y="127"/>
                  </a:lnTo>
                  <a:lnTo>
                    <a:pt x="278" y="124"/>
                  </a:lnTo>
                  <a:lnTo>
                    <a:pt x="275" y="124"/>
                  </a:lnTo>
                  <a:lnTo>
                    <a:pt x="275" y="124"/>
                  </a:lnTo>
                  <a:lnTo>
                    <a:pt x="272" y="124"/>
                  </a:lnTo>
                  <a:lnTo>
                    <a:pt x="272" y="124"/>
                  </a:lnTo>
                  <a:lnTo>
                    <a:pt x="272" y="122"/>
                  </a:lnTo>
                  <a:lnTo>
                    <a:pt x="270" y="122"/>
                  </a:lnTo>
                  <a:lnTo>
                    <a:pt x="270" y="122"/>
                  </a:lnTo>
                  <a:lnTo>
                    <a:pt x="245" y="122"/>
                  </a:lnTo>
                  <a:lnTo>
                    <a:pt x="245" y="122"/>
                  </a:lnTo>
                  <a:lnTo>
                    <a:pt x="235" y="119"/>
                  </a:lnTo>
                  <a:lnTo>
                    <a:pt x="232" y="119"/>
                  </a:lnTo>
                  <a:lnTo>
                    <a:pt x="232" y="122"/>
                  </a:lnTo>
                  <a:lnTo>
                    <a:pt x="232" y="122"/>
                  </a:lnTo>
                  <a:lnTo>
                    <a:pt x="229" y="124"/>
                  </a:lnTo>
                  <a:lnTo>
                    <a:pt x="226" y="124"/>
                  </a:lnTo>
                  <a:lnTo>
                    <a:pt x="224" y="124"/>
                  </a:lnTo>
                  <a:lnTo>
                    <a:pt x="221" y="124"/>
                  </a:lnTo>
                  <a:lnTo>
                    <a:pt x="221" y="124"/>
                  </a:lnTo>
                  <a:lnTo>
                    <a:pt x="218" y="124"/>
                  </a:lnTo>
                  <a:lnTo>
                    <a:pt x="216" y="124"/>
                  </a:lnTo>
                  <a:lnTo>
                    <a:pt x="210" y="127"/>
                  </a:lnTo>
                  <a:lnTo>
                    <a:pt x="210" y="127"/>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0" name="Freeform 173"/>
            <p:cNvSpPr>
              <a:spLocks/>
            </p:cNvSpPr>
            <p:nvPr/>
          </p:nvSpPr>
          <p:spPr bwMode="auto">
            <a:xfrm>
              <a:off x="2922589" y="3973513"/>
              <a:ext cx="166688" cy="157162"/>
            </a:xfrm>
            <a:custGeom>
              <a:avLst/>
              <a:gdLst>
                <a:gd name="T0" fmla="*/ 29 w 105"/>
                <a:gd name="T1" fmla="*/ 13 h 99"/>
                <a:gd name="T2" fmla="*/ 27 w 105"/>
                <a:gd name="T3" fmla="*/ 21 h 99"/>
                <a:gd name="T4" fmla="*/ 21 w 105"/>
                <a:gd name="T5" fmla="*/ 27 h 99"/>
                <a:gd name="T6" fmla="*/ 18 w 105"/>
                <a:gd name="T7" fmla="*/ 29 h 99"/>
                <a:gd name="T8" fmla="*/ 13 w 105"/>
                <a:gd name="T9" fmla="*/ 35 h 99"/>
                <a:gd name="T10" fmla="*/ 8 w 105"/>
                <a:gd name="T11" fmla="*/ 32 h 99"/>
                <a:gd name="T12" fmla="*/ 2 w 105"/>
                <a:gd name="T13" fmla="*/ 29 h 99"/>
                <a:gd name="T14" fmla="*/ 2 w 105"/>
                <a:gd name="T15" fmla="*/ 35 h 99"/>
                <a:gd name="T16" fmla="*/ 2 w 105"/>
                <a:gd name="T17" fmla="*/ 40 h 99"/>
                <a:gd name="T18" fmla="*/ 0 w 105"/>
                <a:gd name="T19" fmla="*/ 46 h 99"/>
                <a:gd name="T20" fmla="*/ 2 w 105"/>
                <a:gd name="T21" fmla="*/ 56 h 99"/>
                <a:gd name="T22" fmla="*/ 5 w 105"/>
                <a:gd name="T23" fmla="*/ 67 h 99"/>
                <a:gd name="T24" fmla="*/ 10 w 105"/>
                <a:gd name="T25" fmla="*/ 75 h 99"/>
                <a:gd name="T26" fmla="*/ 16 w 105"/>
                <a:gd name="T27" fmla="*/ 78 h 99"/>
                <a:gd name="T28" fmla="*/ 18 w 105"/>
                <a:gd name="T29" fmla="*/ 97 h 99"/>
                <a:gd name="T30" fmla="*/ 35 w 105"/>
                <a:gd name="T31" fmla="*/ 99 h 99"/>
                <a:gd name="T32" fmla="*/ 54 w 105"/>
                <a:gd name="T33" fmla="*/ 97 h 99"/>
                <a:gd name="T34" fmla="*/ 59 w 105"/>
                <a:gd name="T35" fmla="*/ 91 h 99"/>
                <a:gd name="T36" fmla="*/ 56 w 105"/>
                <a:gd name="T37" fmla="*/ 89 h 99"/>
                <a:gd name="T38" fmla="*/ 56 w 105"/>
                <a:gd name="T39" fmla="*/ 83 h 99"/>
                <a:gd name="T40" fmla="*/ 64 w 105"/>
                <a:gd name="T41" fmla="*/ 81 h 99"/>
                <a:gd name="T42" fmla="*/ 67 w 105"/>
                <a:gd name="T43" fmla="*/ 78 h 99"/>
                <a:gd name="T44" fmla="*/ 67 w 105"/>
                <a:gd name="T45" fmla="*/ 75 h 99"/>
                <a:gd name="T46" fmla="*/ 72 w 105"/>
                <a:gd name="T47" fmla="*/ 73 h 99"/>
                <a:gd name="T48" fmla="*/ 72 w 105"/>
                <a:gd name="T49" fmla="*/ 64 h 99"/>
                <a:gd name="T50" fmla="*/ 72 w 105"/>
                <a:gd name="T51" fmla="*/ 59 h 99"/>
                <a:gd name="T52" fmla="*/ 78 w 105"/>
                <a:gd name="T53" fmla="*/ 56 h 99"/>
                <a:gd name="T54" fmla="*/ 75 w 105"/>
                <a:gd name="T55" fmla="*/ 51 h 99"/>
                <a:gd name="T56" fmla="*/ 75 w 105"/>
                <a:gd name="T57" fmla="*/ 48 h 99"/>
                <a:gd name="T58" fmla="*/ 89 w 105"/>
                <a:gd name="T59" fmla="*/ 51 h 99"/>
                <a:gd name="T60" fmla="*/ 91 w 105"/>
                <a:gd name="T61" fmla="*/ 46 h 99"/>
                <a:gd name="T62" fmla="*/ 89 w 105"/>
                <a:gd name="T63" fmla="*/ 37 h 99"/>
                <a:gd name="T64" fmla="*/ 89 w 105"/>
                <a:gd name="T65" fmla="*/ 32 h 99"/>
                <a:gd name="T66" fmla="*/ 86 w 105"/>
                <a:gd name="T67" fmla="*/ 24 h 99"/>
                <a:gd name="T68" fmla="*/ 94 w 105"/>
                <a:gd name="T69" fmla="*/ 19 h 99"/>
                <a:gd name="T70" fmla="*/ 105 w 105"/>
                <a:gd name="T71" fmla="*/ 13 h 99"/>
                <a:gd name="T72" fmla="*/ 102 w 105"/>
                <a:gd name="T73" fmla="*/ 11 h 99"/>
                <a:gd name="T74" fmla="*/ 99 w 105"/>
                <a:gd name="T75" fmla="*/ 11 h 99"/>
                <a:gd name="T76" fmla="*/ 97 w 105"/>
                <a:gd name="T77" fmla="*/ 11 h 99"/>
                <a:gd name="T78" fmla="*/ 97 w 105"/>
                <a:gd name="T79" fmla="*/ 11 h 99"/>
                <a:gd name="T80" fmla="*/ 91 w 105"/>
                <a:gd name="T81" fmla="*/ 13 h 99"/>
                <a:gd name="T82" fmla="*/ 83 w 105"/>
                <a:gd name="T83" fmla="*/ 16 h 99"/>
                <a:gd name="T84" fmla="*/ 78 w 105"/>
                <a:gd name="T85" fmla="*/ 5 h 99"/>
                <a:gd name="T86" fmla="*/ 78 w 105"/>
                <a:gd name="T87" fmla="*/ 2 h 99"/>
                <a:gd name="T88" fmla="*/ 75 w 105"/>
                <a:gd name="T89" fmla="*/ 0 h 99"/>
                <a:gd name="T90" fmla="*/ 70 w 105"/>
                <a:gd name="T91" fmla="*/ 2 h 99"/>
                <a:gd name="T92" fmla="*/ 67 w 105"/>
                <a:gd name="T93" fmla="*/ 5 h 99"/>
                <a:gd name="T94" fmla="*/ 64 w 105"/>
                <a:gd name="T95" fmla="*/ 8 h 99"/>
                <a:gd name="T96" fmla="*/ 64 w 105"/>
                <a:gd name="T97" fmla="*/ 11 h 99"/>
                <a:gd name="T98" fmla="*/ 56 w 105"/>
                <a:gd name="T99" fmla="*/ 11 h 99"/>
                <a:gd name="T100" fmla="*/ 54 w 105"/>
                <a:gd name="T101" fmla="*/ 11 h 99"/>
                <a:gd name="T102" fmla="*/ 51 w 105"/>
                <a:gd name="T103" fmla="*/ 8 h 99"/>
                <a:gd name="T104" fmla="*/ 45 w 105"/>
                <a:gd name="T105" fmla="*/ 11 h 99"/>
                <a:gd name="T106" fmla="*/ 35 w 105"/>
                <a:gd name="T107" fmla="*/ 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99">
                  <a:moveTo>
                    <a:pt x="35" y="8"/>
                  </a:moveTo>
                  <a:lnTo>
                    <a:pt x="35" y="8"/>
                  </a:lnTo>
                  <a:lnTo>
                    <a:pt x="29" y="13"/>
                  </a:lnTo>
                  <a:lnTo>
                    <a:pt x="29" y="13"/>
                  </a:lnTo>
                  <a:lnTo>
                    <a:pt x="27" y="16"/>
                  </a:lnTo>
                  <a:lnTo>
                    <a:pt x="27" y="21"/>
                  </a:lnTo>
                  <a:lnTo>
                    <a:pt x="27" y="21"/>
                  </a:lnTo>
                  <a:lnTo>
                    <a:pt x="27" y="24"/>
                  </a:lnTo>
                  <a:lnTo>
                    <a:pt x="21" y="27"/>
                  </a:lnTo>
                  <a:lnTo>
                    <a:pt x="21" y="27"/>
                  </a:lnTo>
                  <a:lnTo>
                    <a:pt x="18" y="27"/>
                  </a:lnTo>
                  <a:lnTo>
                    <a:pt x="18" y="29"/>
                  </a:lnTo>
                  <a:lnTo>
                    <a:pt x="16" y="32"/>
                  </a:lnTo>
                  <a:lnTo>
                    <a:pt x="16" y="32"/>
                  </a:lnTo>
                  <a:lnTo>
                    <a:pt x="13" y="35"/>
                  </a:lnTo>
                  <a:lnTo>
                    <a:pt x="13" y="35"/>
                  </a:lnTo>
                  <a:lnTo>
                    <a:pt x="10" y="32"/>
                  </a:lnTo>
                  <a:lnTo>
                    <a:pt x="8" y="32"/>
                  </a:lnTo>
                  <a:lnTo>
                    <a:pt x="8" y="32"/>
                  </a:lnTo>
                  <a:lnTo>
                    <a:pt x="5" y="29"/>
                  </a:lnTo>
                  <a:lnTo>
                    <a:pt x="2" y="29"/>
                  </a:lnTo>
                  <a:lnTo>
                    <a:pt x="2" y="29"/>
                  </a:lnTo>
                  <a:lnTo>
                    <a:pt x="2" y="29"/>
                  </a:lnTo>
                  <a:lnTo>
                    <a:pt x="2" y="35"/>
                  </a:lnTo>
                  <a:lnTo>
                    <a:pt x="2" y="35"/>
                  </a:lnTo>
                  <a:lnTo>
                    <a:pt x="2" y="37"/>
                  </a:lnTo>
                  <a:lnTo>
                    <a:pt x="2" y="40"/>
                  </a:lnTo>
                  <a:lnTo>
                    <a:pt x="2" y="43"/>
                  </a:lnTo>
                  <a:lnTo>
                    <a:pt x="2" y="43"/>
                  </a:lnTo>
                  <a:lnTo>
                    <a:pt x="0" y="46"/>
                  </a:lnTo>
                  <a:lnTo>
                    <a:pt x="0" y="51"/>
                  </a:lnTo>
                  <a:lnTo>
                    <a:pt x="0" y="51"/>
                  </a:lnTo>
                  <a:lnTo>
                    <a:pt x="2" y="56"/>
                  </a:lnTo>
                  <a:lnTo>
                    <a:pt x="2" y="62"/>
                  </a:lnTo>
                  <a:lnTo>
                    <a:pt x="2" y="62"/>
                  </a:lnTo>
                  <a:lnTo>
                    <a:pt x="5" y="67"/>
                  </a:lnTo>
                  <a:lnTo>
                    <a:pt x="5" y="70"/>
                  </a:lnTo>
                  <a:lnTo>
                    <a:pt x="5" y="73"/>
                  </a:lnTo>
                  <a:lnTo>
                    <a:pt x="10" y="75"/>
                  </a:lnTo>
                  <a:lnTo>
                    <a:pt x="10" y="75"/>
                  </a:lnTo>
                  <a:lnTo>
                    <a:pt x="16" y="75"/>
                  </a:lnTo>
                  <a:lnTo>
                    <a:pt x="16" y="78"/>
                  </a:lnTo>
                  <a:lnTo>
                    <a:pt x="13" y="91"/>
                  </a:lnTo>
                  <a:lnTo>
                    <a:pt x="13" y="91"/>
                  </a:lnTo>
                  <a:lnTo>
                    <a:pt x="18" y="97"/>
                  </a:lnTo>
                  <a:lnTo>
                    <a:pt x="18" y="97"/>
                  </a:lnTo>
                  <a:lnTo>
                    <a:pt x="24" y="99"/>
                  </a:lnTo>
                  <a:lnTo>
                    <a:pt x="35" y="99"/>
                  </a:lnTo>
                  <a:lnTo>
                    <a:pt x="35" y="99"/>
                  </a:lnTo>
                  <a:lnTo>
                    <a:pt x="43" y="99"/>
                  </a:lnTo>
                  <a:lnTo>
                    <a:pt x="54" y="97"/>
                  </a:lnTo>
                  <a:lnTo>
                    <a:pt x="54" y="97"/>
                  </a:lnTo>
                  <a:lnTo>
                    <a:pt x="59" y="94"/>
                  </a:lnTo>
                  <a:lnTo>
                    <a:pt x="59" y="91"/>
                  </a:lnTo>
                  <a:lnTo>
                    <a:pt x="59" y="91"/>
                  </a:lnTo>
                  <a:lnTo>
                    <a:pt x="59" y="91"/>
                  </a:lnTo>
                  <a:lnTo>
                    <a:pt x="56" y="89"/>
                  </a:lnTo>
                  <a:lnTo>
                    <a:pt x="56" y="86"/>
                  </a:lnTo>
                  <a:lnTo>
                    <a:pt x="56" y="86"/>
                  </a:lnTo>
                  <a:lnTo>
                    <a:pt x="56" y="83"/>
                  </a:lnTo>
                  <a:lnTo>
                    <a:pt x="59" y="81"/>
                  </a:lnTo>
                  <a:lnTo>
                    <a:pt x="62" y="81"/>
                  </a:lnTo>
                  <a:lnTo>
                    <a:pt x="64" y="81"/>
                  </a:lnTo>
                  <a:lnTo>
                    <a:pt x="64" y="81"/>
                  </a:lnTo>
                  <a:lnTo>
                    <a:pt x="67" y="81"/>
                  </a:lnTo>
                  <a:lnTo>
                    <a:pt x="67" y="78"/>
                  </a:lnTo>
                  <a:lnTo>
                    <a:pt x="67" y="78"/>
                  </a:lnTo>
                  <a:lnTo>
                    <a:pt x="67" y="75"/>
                  </a:lnTo>
                  <a:lnTo>
                    <a:pt x="67" y="75"/>
                  </a:lnTo>
                  <a:lnTo>
                    <a:pt x="70" y="75"/>
                  </a:lnTo>
                  <a:lnTo>
                    <a:pt x="72" y="73"/>
                  </a:lnTo>
                  <a:lnTo>
                    <a:pt x="72" y="73"/>
                  </a:lnTo>
                  <a:lnTo>
                    <a:pt x="75" y="67"/>
                  </a:lnTo>
                  <a:lnTo>
                    <a:pt x="72" y="67"/>
                  </a:lnTo>
                  <a:lnTo>
                    <a:pt x="72" y="64"/>
                  </a:lnTo>
                  <a:lnTo>
                    <a:pt x="72" y="62"/>
                  </a:lnTo>
                  <a:lnTo>
                    <a:pt x="72" y="62"/>
                  </a:lnTo>
                  <a:lnTo>
                    <a:pt x="72" y="59"/>
                  </a:lnTo>
                  <a:lnTo>
                    <a:pt x="75" y="56"/>
                  </a:lnTo>
                  <a:lnTo>
                    <a:pt x="78" y="56"/>
                  </a:lnTo>
                  <a:lnTo>
                    <a:pt x="78" y="56"/>
                  </a:lnTo>
                  <a:lnTo>
                    <a:pt x="78" y="54"/>
                  </a:lnTo>
                  <a:lnTo>
                    <a:pt x="75" y="51"/>
                  </a:lnTo>
                  <a:lnTo>
                    <a:pt x="75" y="51"/>
                  </a:lnTo>
                  <a:lnTo>
                    <a:pt x="72" y="48"/>
                  </a:lnTo>
                  <a:lnTo>
                    <a:pt x="72" y="48"/>
                  </a:lnTo>
                  <a:lnTo>
                    <a:pt x="75" y="48"/>
                  </a:lnTo>
                  <a:lnTo>
                    <a:pt x="80" y="48"/>
                  </a:lnTo>
                  <a:lnTo>
                    <a:pt x="89" y="51"/>
                  </a:lnTo>
                  <a:lnTo>
                    <a:pt x="89" y="51"/>
                  </a:lnTo>
                  <a:lnTo>
                    <a:pt x="91" y="48"/>
                  </a:lnTo>
                  <a:lnTo>
                    <a:pt x="94" y="48"/>
                  </a:lnTo>
                  <a:lnTo>
                    <a:pt x="91" y="46"/>
                  </a:lnTo>
                  <a:lnTo>
                    <a:pt x="91" y="46"/>
                  </a:lnTo>
                  <a:lnTo>
                    <a:pt x="89" y="40"/>
                  </a:lnTo>
                  <a:lnTo>
                    <a:pt x="89" y="37"/>
                  </a:lnTo>
                  <a:lnTo>
                    <a:pt x="89" y="35"/>
                  </a:lnTo>
                  <a:lnTo>
                    <a:pt x="89" y="32"/>
                  </a:lnTo>
                  <a:lnTo>
                    <a:pt x="89" y="32"/>
                  </a:lnTo>
                  <a:lnTo>
                    <a:pt x="83" y="27"/>
                  </a:lnTo>
                  <a:lnTo>
                    <a:pt x="86" y="24"/>
                  </a:lnTo>
                  <a:lnTo>
                    <a:pt x="86" y="24"/>
                  </a:lnTo>
                  <a:lnTo>
                    <a:pt x="91" y="21"/>
                  </a:lnTo>
                  <a:lnTo>
                    <a:pt x="94" y="19"/>
                  </a:lnTo>
                  <a:lnTo>
                    <a:pt x="94" y="19"/>
                  </a:lnTo>
                  <a:lnTo>
                    <a:pt x="97" y="16"/>
                  </a:lnTo>
                  <a:lnTo>
                    <a:pt x="105" y="13"/>
                  </a:lnTo>
                  <a:lnTo>
                    <a:pt x="105" y="13"/>
                  </a:lnTo>
                  <a:lnTo>
                    <a:pt x="102" y="13"/>
                  </a:lnTo>
                  <a:lnTo>
                    <a:pt x="102" y="13"/>
                  </a:lnTo>
                  <a:lnTo>
                    <a:pt x="102" y="11"/>
                  </a:lnTo>
                  <a:lnTo>
                    <a:pt x="105" y="11"/>
                  </a:lnTo>
                  <a:lnTo>
                    <a:pt x="105" y="11"/>
                  </a:lnTo>
                  <a:lnTo>
                    <a:pt x="99" y="11"/>
                  </a:lnTo>
                  <a:lnTo>
                    <a:pt x="97" y="11"/>
                  </a:lnTo>
                  <a:lnTo>
                    <a:pt x="97" y="11"/>
                  </a:lnTo>
                  <a:lnTo>
                    <a:pt x="97" y="11"/>
                  </a:lnTo>
                  <a:lnTo>
                    <a:pt x="97" y="11"/>
                  </a:lnTo>
                  <a:lnTo>
                    <a:pt x="97" y="11"/>
                  </a:lnTo>
                  <a:lnTo>
                    <a:pt x="97" y="11"/>
                  </a:lnTo>
                  <a:lnTo>
                    <a:pt x="94" y="11"/>
                  </a:lnTo>
                  <a:lnTo>
                    <a:pt x="91" y="13"/>
                  </a:lnTo>
                  <a:lnTo>
                    <a:pt x="91" y="13"/>
                  </a:lnTo>
                  <a:lnTo>
                    <a:pt x="86" y="16"/>
                  </a:lnTo>
                  <a:lnTo>
                    <a:pt x="83" y="16"/>
                  </a:lnTo>
                  <a:lnTo>
                    <a:pt x="83" y="16"/>
                  </a:lnTo>
                  <a:lnTo>
                    <a:pt x="80" y="5"/>
                  </a:lnTo>
                  <a:lnTo>
                    <a:pt x="80" y="5"/>
                  </a:lnTo>
                  <a:lnTo>
                    <a:pt x="78" y="5"/>
                  </a:lnTo>
                  <a:lnTo>
                    <a:pt x="78" y="5"/>
                  </a:lnTo>
                  <a:lnTo>
                    <a:pt x="78" y="5"/>
                  </a:lnTo>
                  <a:lnTo>
                    <a:pt x="78" y="2"/>
                  </a:lnTo>
                  <a:lnTo>
                    <a:pt x="78" y="2"/>
                  </a:lnTo>
                  <a:lnTo>
                    <a:pt x="78" y="0"/>
                  </a:lnTo>
                  <a:lnTo>
                    <a:pt x="75" y="0"/>
                  </a:lnTo>
                  <a:lnTo>
                    <a:pt x="72" y="0"/>
                  </a:lnTo>
                  <a:lnTo>
                    <a:pt x="72" y="0"/>
                  </a:lnTo>
                  <a:lnTo>
                    <a:pt x="70" y="2"/>
                  </a:lnTo>
                  <a:lnTo>
                    <a:pt x="70" y="5"/>
                  </a:lnTo>
                  <a:lnTo>
                    <a:pt x="70" y="5"/>
                  </a:lnTo>
                  <a:lnTo>
                    <a:pt x="67" y="5"/>
                  </a:lnTo>
                  <a:lnTo>
                    <a:pt x="67" y="5"/>
                  </a:lnTo>
                  <a:lnTo>
                    <a:pt x="67" y="5"/>
                  </a:lnTo>
                  <a:lnTo>
                    <a:pt x="64" y="8"/>
                  </a:lnTo>
                  <a:lnTo>
                    <a:pt x="64" y="8"/>
                  </a:lnTo>
                  <a:lnTo>
                    <a:pt x="67" y="11"/>
                  </a:lnTo>
                  <a:lnTo>
                    <a:pt x="64" y="11"/>
                  </a:lnTo>
                  <a:lnTo>
                    <a:pt x="64" y="11"/>
                  </a:lnTo>
                  <a:lnTo>
                    <a:pt x="62" y="11"/>
                  </a:lnTo>
                  <a:lnTo>
                    <a:pt x="56" y="11"/>
                  </a:lnTo>
                  <a:lnTo>
                    <a:pt x="56" y="11"/>
                  </a:lnTo>
                  <a:lnTo>
                    <a:pt x="54" y="11"/>
                  </a:lnTo>
                  <a:lnTo>
                    <a:pt x="54" y="11"/>
                  </a:lnTo>
                  <a:lnTo>
                    <a:pt x="54" y="8"/>
                  </a:lnTo>
                  <a:lnTo>
                    <a:pt x="51" y="8"/>
                  </a:lnTo>
                  <a:lnTo>
                    <a:pt x="51" y="8"/>
                  </a:lnTo>
                  <a:lnTo>
                    <a:pt x="45" y="11"/>
                  </a:lnTo>
                  <a:lnTo>
                    <a:pt x="45" y="11"/>
                  </a:lnTo>
                  <a:lnTo>
                    <a:pt x="45" y="11"/>
                  </a:lnTo>
                  <a:lnTo>
                    <a:pt x="40" y="11"/>
                  </a:lnTo>
                  <a:lnTo>
                    <a:pt x="35" y="8"/>
                  </a:lnTo>
                  <a:lnTo>
                    <a:pt x="35" y="8"/>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1" name="Freeform 174"/>
            <p:cNvSpPr>
              <a:spLocks/>
            </p:cNvSpPr>
            <p:nvPr/>
          </p:nvSpPr>
          <p:spPr bwMode="auto">
            <a:xfrm>
              <a:off x="2827339" y="3857625"/>
              <a:ext cx="236538" cy="133350"/>
            </a:xfrm>
            <a:custGeom>
              <a:avLst/>
              <a:gdLst>
                <a:gd name="T0" fmla="*/ 14 w 149"/>
                <a:gd name="T1" fmla="*/ 48 h 84"/>
                <a:gd name="T2" fmla="*/ 14 w 149"/>
                <a:gd name="T3" fmla="*/ 40 h 84"/>
                <a:gd name="T4" fmla="*/ 19 w 149"/>
                <a:gd name="T5" fmla="*/ 38 h 84"/>
                <a:gd name="T6" fmla="*/ 22 w 149"/>
                <a:gd name="T7" fmla="*/ 35 h 84"/>
                <a:gd name="T8" fmla="*/ 25 w 149"/>
                <a:gd name="T9" fmla="*/ 35 h 84"/>
                <a:gd name="T10" fmla="*/ 33 w 149"/>
                <a:gd name="T11" fmla="*/ 43 h 84"/>
                <a:gd name="T12" fmla="*/ 38 w 149"/>
                <a:gd name="T13" fmla="*/ 46 h 84"/>
                <a:gd name="T14" fmla="*/ 46 w 149"/>
                <a:gd name="T15" fmla="*/ 46 h 84"/>
                <a:gd name="T16" fmla="*/ 68 w 149"/>
                <a:gd name="T17" fmla="*/ 65 h 84"/>
                <a:gd name="T18" fmla="*/ 81 w 149"/>
                <a:gd name="T19" fmla="*/ 70 h 84"/>
                <a:gd name="T20" fmla="*/ 89 w 149"/>
                <a:gd name="T21" fmla="*/ 73 h 84"/>
                <a:gd name="T22" fmla="*/ 95 w 149"/>
                <a:gd name="T23" fmla="*/ 73 h 84"/>
                <a:gd name="T24" fmla="*/ 95 w 149"/>
                <a:gd name="T25" fmla="*/ 81 h 84"/>
                <a:gd name="T26" fmla="*/ 105 w 149"/>
                <a:gd name="T27" fmla="*/ 84 h 84"/>
                <a:gd name="T28" fmla="*/ 111 w 149"/>
                <a:gd name="T29" fmla="*/ 81 h 84"/>
                <a:gd name="T30" fmla="*/ 111 w 149"/>
                <a:gd name="T31" fmla="*/ 73 h 84"/>
                <a:gd name="T32" fmla="*/ 108 w 149"/>
                <a:gd name="T33" fmla="*/ 70 h 84"/>
                <a:gd name="T34" fmla="*/ 105 w 149"/>
                <a:gd name="T35" fmla="*/ 70 h 84"/>
                <a:gd name="T36" fmla="*/ 103 w 149"/>
                <a:gd name="T37" fmla="*/ 65 h 84"/>
                <a:gd name="T38" fmla="*/ 114 w 149"/>
                <a:gd name="T39" fmla="*/ 62 h 84"/>
                <a:gd name="T40" fmla="*/ 108 w 149"/>
                <a:gd name="T41" fmla="*/ 62 h 84"/>
                <a:gd name="T42" fmla="*/ 114 w 149"/>
                <a:gd name="T43" fmla="*/ 57 h 84"/>
                <a:gd name="T44" fmla="*/ 122 w 149"/>
                <a:gd name="T45" fmla="*/ 54 h 84"/>
                <a:gd name="T46" fmla="*/ 127 w 149"/>
                <a:gd name="T47" fmla="*/ 57 h 84"/>
                <a:gd name="T48" fmla="*/ 124 w 149"/>
                <a:gd name="T49" fmla="*/ 57 h 84"/>
                <a:gd name="T50" fmla="*/ 130 w 149"/>
                <a:gd name="T51" fmla="*/ 59 h 84"/>
                <a:gd name="T52" fmla="*/ 140 w 149"/>
                <a:gd name="T53" fmla="*/ 57 h 84"/>
                <a:gd name="T54" fmla="*/ 149 w 149"/>
                <a:gd name="T55" fmla="*/ 54 h 84"/>
                <a:gd name="T56" fmla="*/ 143 w 149"/>
                <a:gd name="T57" fmla="*/ 51 h 84"/>
                <a:gd name="T58" fmla="*/ 138 w 149"/>
                <a:gd name="T59" fmla="*/ 48 h 84"/>
                <a:gd name="T60" fmla="*/ 132 w 149"/>
                <a:gd name="T61" fmla="*/ 48 h 84"/>
                <a:gd name="T62" fmla="*/ 127 w 149"/>
                <a:gd name="T63" fmla="*/ 48 h 84"/>
                <a:gd name="T64" fmla="*/ 122 w 149"/>
                <a:gd name="T65" fmla="*/ 51 h 84"/>
                <a:gd name="T66" fmla="*/ 127 w 149"/>
                <a:gd name="T67" fmla="*/ 38 h 84"/>
                <a:gd name="T68" fmla="*/ 122 w 149"/>
                <a:gd name="T69" fmla="*/ 38 h 84"/>
                <a:gd name="T70" fmla="*/ 114 w 149"/>
                <a:gd name="T71" fmla="*/ 48 h 84"/>
                <a:gd name="T72" fmla="*/ 111 w 149"/>
                <a:gd name="T73" fmla="*/ 57 h 84"/>
                <a:gd name="T74" fmla="*/ 111 w 149"/>
                <a:gd name="T75" fmla="*/ 57 h 84"/>
                <a:gd name="T76" fmla="*/ 108 w 149"/>
                <a:gd name="T77" fmla="*/ 54 h 84"/>
                <a:gd name="T78" fmla="*/ 100 w 149"/>
                <a:gd name="T79" fmla="*/ 54 h 84"/>
                <a:gd name="T80" fmla="*/ 92 w 149"/>
                <a:gd name="T81" fmla="*/ 46 h 84"/>
                <a:gd name="T82" fmla="*/ 87 w 149"/>
                <a:gd name="T83" fmla="*/ 38 h 84"/>
                <a:gd name="T84" fmla="*/ 81 w 149"/>
                <a:gd name="T85" fmla="*/ 32 h 84"/>
                <a:gd name="T86" fmla="*/ 70 w 149"/>
                <a:gd name="T87" fmla="*/ 22 h 84"/>
                <a:gd name="T88" fmla="*/ 68 w 149"/>
                <a:gd name="T89" fmla="*/ 19 h 84"/>
                <a:gd name="T90" fmla="*/ 62 w 149"/>
                <a:gd name="T91" fmla="*/ 24 h 84"/>
                <a:gd name="T92" fmla="*/ 43 w 149"/>
                <a:gd name="T93" fmla="*/ 24 h 84"/>
                <a:gd name="T94" fmla="*/ 41 w 149"/>
                <a:gd name="T95" fmla="*/ 13 h 84"/>
                <a:gd name="T96" fmla="*/ 35 w 149"/>
                <a:gd name="T97" fmla="*/ 19 h 84"/>
                <a:gd name="T98" fmla="*/ 27 w 149"/>
                <a:gd name="T99" fmla="*/ 24 h 84"/>
                <a:gd name="T100" fmla="*/ 19 w 149"/>
                <a:gd name="T101" fmla="*/ 24 h 84"/>
                <a:gd name="T102" fmla="*/ 16 w 149"/>
                <a:gd name="T103" fmla="*/ 22 h 84"/>
                <a:gd name="T104" fmla="*/ 11 w 149"/>
                <a:gd name="T105" fmla="*/ 19 h 84"/>
                <a:gd name="T106" fmla="*/ 14 w 149"/>
                <a:gd name="T107" fmla="*/ 8 h 84"/>
                <a:gd name="T108" fmla="*/ 14 w 149"/>
                <a:gd name="T109" fmla="*/ 0 h 84"/>
                <a:gd name="T110" fmla="*/ 0 w 149"/>
                <a:gd name="T111" fmla="*/ 8 h 84"/>
                <a:gd name="T112" fmla="*/ 8 w 149"/>
                <a:gd name="T113"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9" h="84">
                  <a:moveTo>
                    <a:pt x="8" y="48"/>
                  </a:moveTo>
                  <a:lnTo>
                    <a:pt x="8" y="48"/>
                  </a:lnTo>
                  <a:lnTo>
                    <a:pt x="14" y="48"/>
                  </a:lnTo>
                  <a:lnTo>
                    <a:pt x="14" y="46"/>
                  </a:lnTo>
                  <a:lnTo>
                    <a:pt x="11" y="43"/>
                  </a:lnTo>
                  <a:lnTo>
                    <a:pt x="14" y="40"/>
                  </a:lnTo>
                  <a:lnTo>
                    <a:pt x="14" y="40"/>
                  </a:lnTo>
                  <a:lnTo>
                    <a:pt x="16" y="38"/>
                  </a:lnTo>
                  <a:lnTo>
                    <a:pt x="19" y="38"/>
                  </a:lnTo>
                  <a:lnTo>
                    <a:pt x="19" y="38"/>
                  </a:lnTo>
                  <a:lnTo>
                    <a:pt x="22" y="38"/>
                  </a:lnTo>
                  <a:lnTo>
                    <a:pt x="22" y="35"/>
                  </a:lnTo>
                  <a:lnTo>
                    <a:pt x="22" y="35"/>
                  </a:lnTo>
                  <a:lnTo>
                    <a:pt x="25" y="35"/>
                  </a:lnTo>
                  <a:lnTo>
                    <a:pt x="25" y="35"/>
                  </a:lnTo>
                  <a:lnTo>
                    <a:pt x="30" y="38"/>
                  </a:lnTo>
                  <a:lnTo>
                    <a:pt x="33" y="43"/>
                  </a:lnTo>
                  <a:lnTo>
                    <a:pt x="33" y="43"/>
                  </a:lnTo>
                  <a:lnTo>
                    <a:pt x="35" y="46"/>
                  </a:lnTo>
                  <a:lnTo>
                    <a:pt x="38" y="46"/>
                  </a:lnTo>
                  <a:lnTo>
                    <a:pt x="38" y="46"/>
                  </a:lnTo>
                  <a:lnTo>
                    <a:pt x="43" y="46"/>
                  </a:lnTo>
                  <a:lnTo>
                    <a:pt x="46" y="46"/>
                  </a:lnTo>
                  <a:lnTo>
                    <a:pt x="46" y="46"/>
                  </a:lnTo>
                  <a:lnTo>
                    <a:pt x="54" y="57"/>
                  </a:lnTo>
                  <a:lnTo>
                    <a:pt x="60" y="59"/>
                  </a:lnTo>
                  <a:lnTo>
                    <a:pt x="68" y="65"/>
                  </a:lnTo>
                  <a:lnTo>
                    <a:pt x="68" y="65"/>
                  </a:lnTo>
                  <a:lnTo>
                    <a:pt x="78" y="70"/>
                  </a:lnTo>
                  <a:lnTo>
                    <a:pt x="81" y="70"/>
                  </a:lnTo>
                  <a:lnTo>
                    <a:pt x="84" y="73"/>
                  </a:lnTo>
                  <a:lnTo>
                    <a:pt x="84" y="73"/>
                  </a:lnTo>
                  <a:lnTo>
                    <a:pt x="89" y="73"/>
                  </a:lnTo>
                  <a:lnTo>
                    <a:pt x="92" y="73"/>
                  </a:lnTo>
                  <a:lnTo>
                    <a:pt x="92" y="73"/>
                  </a:lnTo>
                  <a:lnTo>
                    <a:pt x="95" y="73"/>
                  </a:lnTo>
                  <a:lnTo>
                    <a:pt x="95" y="75"/>
                  </a:lnTo>
                  <a:lnTo>
                    <a:pt x="95" y="81"/>
                  </a:lnTo>
                  <a:lnTo>
                    <a:pt x="95" y="81"/>
                  </a:lnTo>
                  <a:lnTo>
                    <a:pt x="100" y="84"/>
                  </a:lnTo>
                  <a:lnTo>
                    <a:pt x="105" y="84"/>
                  </a:lnTo>
                  <a:lnTo>
                    <a:pt x="105" y="84"/>
                  </a:lnTo>
                  <a:lnTo>
                    <a:pt x="105" y="84"/>
                  </a:lnTo>
                  <a:lnTo>
                    <a:pt x="111" y="81"/>
                  </a:lnTo>
                  <a:lnTo>
                    <a:pt x="111" y="81"/>
                  </a:lnTo>
                  <a:lnTo>
                    <a:pt x="111" y="75"/>
                  </a:lnTo>
                  <a:lnTo>
                    <a:pt x="114" y="73"/>
                  </a:lnTo>
                  <a:lnTo>
                    <a:pt x="111" y="73"/>
                  </a:lnTo>
                  <a:lnTo>
                    <a:pt x="111" y="73"/>
                  </a:lnTo>
                  <a:lnTo>
                    <a:pt x="108" y="73"/>
                  </a:lnTo>
                  <a:lnTo>
                    <a:pt x="108" y="70"/>
                  </a:lnTo>
                  <a:lnTo>
                    <a:pt x="108" y="70"/>
                  </a:lnTo>
                  <a:lnTo>
                    <a:pt x="105" y="70"/>
                  </a:lnTo>
                  <a:lnTo>
                    <a:pt x="105" y="70"/>
                  </a:lnTo>
                  <a:lnTo>
                    <a:pt x="103" y="70"/>
                  </a:lnTo>
                  <a:lnTo>
                    <a:pt x="103" y="67"/>
                  </a:lnTo>
                  <a:lnTo>
                    <a:pt x="103" y="65"/>
                  </a:lnTo>
                  <a:lnTo>
                    <a:pt x="105" y="65"/>
                  </a:lnTo>
                  <a:lnTo>
                    <a:pt x="105" y="65"/>
                  </a:lnTo>
                  <a:lnTo>
                    <a:pt x="114" y="62"/>
                  </a:lnTo>
                  <a:lnTo>
                    <a:pt x="114" y="62"/>
                  </a:lnTo>
                  <a:lnTo>
                    <a:pt x="108" y="62"/>
                  </a:lnTo>
                  <a:lnTo>
                    <a:pt x="108" y="62"/>
                  </a:lnTo>
                  <a:lnTo>
                    <a:pt x="114" y="57"/>
                  </a:lnTo>
                  <a:lnTo>
                    <a:pt x="114" y="57"/>
                  </a:lnTo>
                  <a:lnTo>
                    <a:pt x="114" y="57"/>
                  </a:lnTo>
                  <a:lnTo>
                    <a:pt x="116" y="57"/>
                  </a:lnTo>
                  <a:lnTo>
                    <a:pt x="122" y="57"/>
                  </a:lnTo>
                  <a:lnTo>
                    <a:pt x="122" y="54"/>
                  </a:lnTo>
                  <a:lnTo>
                    <a:pt x="124" y="54"/>
                  </a:lnTo>
                  <a:lnTo>
                    <a:pt x="124" y="54"/>
                  </a:lnTo>
                  <a:lnTo>
                    <a:pt x="127" y="57"/>
                  </a:lnTo>
                  <a:lnTo>
                    <a:pt x="127" y="57"/>
                  </a:lnTo>
                  <a:lnTo>
                    <a:pt x="124" y="57"/>
                  </a:lnTo>
                  <a:lnTo>
                    <a:pt x="124" y="57"/>
                  </a:lnTo>
                  <a:lnTo>
                    <a:pt x="127" y="59"/>
                  </a:lnTo>
                  <a:lnTo>
                    <a:pt x="127" y="59"/>
                  </a:lnTo>
                  <a:lnTo>
                    <a:pt x="130" y="59"/>
                  </a:lnTo>
                  <a:lnTo>
                    <a:pt x="135" y="59"/>
                  </a:lnTo>
                  <a:lnTo>
                    <a:pt x="135" y="59"/>
                  </a:lnTo>
                  <a:lnTo>
                    <a:pt x="140" y="57"/>
                  </a:lnTo>
                  <a:lnTo>
                    <a:pt x="149" y="54"/>
                  </a:lnTo>
                  <a:lnTo>
                    <a:pt x="149" y="54"/>
                  </a:lnTo>
                  <a:lnTo>
                    <a:pt x="149" y="54"/>
                  </a:lnTo>
                  <a:lnTo>
                    <a:pt x="149" y="51"/>
                  </a:lnTo>
                  <a:lnTo>
                    <a:pt x="143" y="51"/>
                  </a:lnTo>
                  <a:lnTo>
                    <a:pt x="143" y="51"/>
                  </a:lnTo>
                  <a:lnTo>
                    <a:pt x="140" y="51"/>
                  </a:lnTo>
                  <a:lnTo>
                    <a:pt x="138" y="48"/>
                  </a:lnTo>
                  <a:lnTo>
                    <a:pt x="138" y="48"/>
                  </a:lnTo>
                  <a:lnTo>
                    <a:pt x="135" y="46"/>
                  </a:lnTo>
                  <a:lnTo>
                    <a:pt x="132" y="48"/>
                  </a:lnTo>
                  <a:lnTo>
                    <a:pt x="132" y="48"/>
                  </a:lnTo>
                  <a:lnTo>
                    <a:pt x="130" y="51"/>
                  </a:lnTo>
                  <a:lnTo>
                    <a:pt x="127" y="48"/>
                  </a:lnTo>
                  <a:lnTo>
                    <a:pt x="127" y="48"/>
                  </a:lnTo>
                  <a:lnTo>
                    <a:pt x="124" y="48"/>
                  </a:lnTo>
                  <a:lnTo>
                    <a:pt x="124" y="48"/>
                  </a:lnTo>
                  <a:lnTo>
                    <a:pt x="122" y="51"/>
                  </a:lnTo>
                  <a:lnTo>
                    <a:pt x="124" y="43"/>
                  </a:lnTo>
                  <a:lnTo>
                    <a:pt x="124" y="43"/>
                  </a:lnTo>
                  <a:lnTo>
                    <a:pt x="127" y="38"/>
                  </a:lnTo>
                  <a:lnTo>
                    <a:pt x="124" y="35"/>
                  </a:lnTo>
                  <a:lnTo>
                    <a:pt x="124" y="35"/>
                  </a:lnTo>
                  <a:lnTo>
                    <a:pt x="122" y="38"/>
                  </a:lnTo>
                  <a:lnTo>
                    <a:pt x="122" y="38"/>
                  </a:lnTo>
                  <a:lnTo>
                    <a:pt x="119" y="43"/>
                  </a:lnTo>
                  <a:lnTo>
                    <a:pt x="114" y="48"/>
                  </a:lnTo>
                  <a:lnTo>
                    <a:pt x="114" y="48"/>
                  </a:lnTo>
                  <a:lnTo>
                    <a:pt x="111" y="54"/>
                  </a:lnTo>
                  <a:lnTo>
                    <a:pt x="111" y="57"/>
                  </a:lnTo>
                  <a:lnTo>
                    <a:pt x="111" y="57"/>
                  </a:lnTo>
                  <a:lnTo>
                    <a:pt x="111" y="57"/>
                  </a:lnTo>
                  <a:lnTo>
                    <a:pt x="111" y="57"/>
                  </a:lnTo>
                  <a:lnTo>
                    <a:pt x="108" y="57"/>
                  </a:lnTo>
                  <a:lnTo>
                    <a:pt x="108" y="54"/>
                  </a:lnTo>
                  <a:lnTo>
                    <a:pt x="108" y="54"/>
                  </a:lnTo>
                  <a:lnTo>
                    <a:pt x="108" y="54"/>
                  </a:lnTo>
                  <a:lnTo>
                    <a:pt x="108" y="54"/>
                  </a:lnTo>
                  <a:lnTo>
                    <a:pt x="100" y="54"/>
                  </a:lnTo>
                  <a:lnTo>
                    <a:pt x="95" y="54"/>
                  </a:lnTo>
                  <a:lnTo>
                    <a:pt x="92" y="51"/>
                  </a:lnTo>
                  <a:lnTo>
                    <a:pt x="92" y="46"/>
                  </a:lnTo>
                  <a:lnTo>
                    <a:pt x="87" y="46"/>
                  </a:lnTo>
                  <a:lnTo>
                    <a:pt x="84" y="38"/>
                  </a:lnTo>
                  <a:lnTo>
                    <a:pt x="87" y="38"/>
                  </a:lnTo>
                  <a:lnTo>
                    <a:pt x="84" y="30"/>
                  </a:lnTo>
                  <a:lnTo>
                    <a:pt x="81" y="32"/>
                  </a:lnTo>
                  <a:lnTo>
                    <a:pt x="81" y="32"/>
                  </a:lnTo>
                  <a:lnTo>
                    <a:pt x="76" y="24"/>
                  </a:lnTo>
                  <a:lnTo>
                    <a:pt x="73" y="22"/>
                  </a:lnTo>
                  <a:lnTo>
                    <a:pt x="70" y="22"/>
                  </a:lnTo>
                  <a:lnTo>
                    <a:pt x="68" y="22"/>
                  </a:lnTo>
                  <a:lnTo>
                    <a:pt x="68" y="22"/>
                  </a:lnTo>
                  <a:lnTo>
                    <a:pt x="68" y="19"/>
                  </a:lnTo>
                  <a:lnTo>
                    <a:pt x="65" y="22"/>
                  </a:lnTo>
                  <a:lnTo>
                    <a:pt x="65" y="24"/>
                  </a:lnTo>
                  <a:lnTo>
                    <a:pt x="62" y="24"/>
                  </a:lnTo>
                  <a:lnTo>
                    <a:pt x="62" y="24"/>
                  </a:lnTo>
                  <a:lnTo>
                    <a:pt x="43" y="24"/>
                  </a:lnTo>
                  <a:lnTo>
                    <a:pt x="43" y="24"/>
                  </a:lnTo>
                  <a:lnTo>
                    <a:pt x="41" y="22"/>
                  </a:lnTo>
                  <a:lnTo>
                    <a:pt x="41" y="19"/>
                  </a:lnTo>
                  <a:lnTo>
                    <a:pt x="41" y="13"/>
                  </a:lnTo>
                  <a:lnTo>
                    <a:pt x="41" y="13"/>
                  </a:lnTo>
                  <a:lnTo>
                    <a:pt x="38" y="16"/>
                  </a:lnTo>
                  <a:lnTo>
                    <a:pt x="35" y="19"/>
                  </a:lnTo>
                  <a:lnTo>
                    <a:pt x="35" y="19"/>
                  </a:lnTo>
                  <a:lnTo>
                    <a:pt x="33" y="22"/>
                  </a:lnTo>
                  <a:lnTo>
                    <a:pt x="27" y="24"/>
                  </a:lnTo>
                  <a:lnTo>
                    <a:pt x="27" y="24"/>
                  </a:lnTo>
                  <a:lnTo>
                    <a:pt x="22" y="24"/>
                  </a:lnTo>
                  <a:lnTo>
                    <a:pt x="19" y="24"/>
                  </a:lnTo>
                  <a:lnTo>
                    <a:pt x="19" y="24"/>
                  </a:lnTo>
                  <a:lnTo>
                    <a:pt x="16" y="22"/>
                  </a:lnTo>
                  <a:lnTo>
                    <a:pt x="16" y="22"/>
                  </a:lnTo>
                  <a:lnTo>
                    <a:pt x="14" y="19"/>
                  </a:lnTo>
                  <a:lnTo>
                    <a:pt x="14" y="19"/>
                  </a:lnTo>
                  <a:lnTo>
                    <a:pt x="11" y="19"/>
                  </a:lnTo>
                  <a:lnTo>
                    <a:pt x="11" y="16"/>
                  </a:lnTo>
                  <a:lnTo>
                    <a:pt x="14" y="8"/>
                  </a:lnTo>
                  <a:lnTo>
                    <a:pt x="14" y="8"/>
                  </a:lnTo>
                  <a:lnTo>
                    <a:pt x="14" y="8"/>
                  </a:lnTo>
                  <a:lnTo>
                    <a:pt x="14" y="0"/>
                  </a:lnTo>
                  <a:lnTo>
                    <a:pt x="14" y="0"/>
                  </a:lnTo>
                  <a:lnTo>
                    <a:pt x="11" y="3"/>
                  </a:lnTo>
                  <a:lnTo>
                    <a:pt x="6" y="5"/>
                  </a:lnTo>
                  <a:lnTo>
                    <a:pt x="0" y="8"/>
                  </a:lnTo>
                  <a:lnTo>
                    <a:pt x="0" y="11"/>
                  </a:lnTo>
                  <a:lnTo>
                    <a:pt x="0" y="11"/>
                  </a:lnTo>
                  <a:lnTo>
                    <a:pt x="8" y="48"/>
                  </a:lnTo>
                  <a:lnTo>
                    <a:pt x="8" y="48"/>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2" name="Freeform 175"/>
            <p:cNvSpPr>
              <a:spLocks/>
            </p:cNvSpPr>
            <p:nvPr/>
          </p:nvSpPr>
          <p:spPr bwMode="auto">
            <a:xfrm>
              <a:off x="2943226" y="3994150"/>
              <a:ext cx="201613" cy="249237"/>
            </a:xfrm>
            <a:custGeom>
              <a:avLst/>
              <a:gdLst>
                <a:gd name="T0" fmla="*/ 62 w 127"/>
                <a:gd name="T1" fmla="*/ 154 h 157"/>
                <a:gd name="T2" fmla="*/ 57 w 127"/>
                <a:gd name="T3" fmla="*/ 149 h 157"/>
                <a:gd name="T4" fmla="*/ 57 w 127"/>
                <a:gd name="T5" fmla="*/ 140 h 157"/>
                <a:gd name="T6" fmla="*/ 51 w 127"/>
                <a:gd name="T7" fmla="*/ 140 h 157"/>
                <a:gd name="T8" fmla="*/ 51 w 127"/>
                <a:gd name="T9" fmla="*/ 140 h 157"/>
                <a:gd name="T10" fmla="*/ 41 w 127"/>
                <a:gd name="T11" fmla="*/ 140 h 157"/>
                <a:gd name="T12" fmla="*/ 35 w 127"/>
                <a:gd name="T13" fmla="*/ 138 h 157"/>
                <a:gd name="T14" fmla="*/ 30 w 127"/>
                <a:gd name="T15" fmla="*/ 138 h 157"/>
                <a:gd name="T16" fmla="*/ 19 w 127"/>
                <a:gd name="T17" fmla="*/ 138 h 157"/>
                <a:gd name="T18" fmla="*/ 14 w 127"/>
                <a:gd name="T19" fmla="*/ 138 h 157"/>
                <a:gd name="T20" fmla="*/ 14 w 127"/>
                <a:gd name="T21" fmla="*/ 130 h 157"/>
                <a:gd name="T22" fmla="*/ 16 w 127"/>
                <a:gd name="T23" fmla="*/ 122 h 157"/>
                <a:gd name="T24" fmla="*/ 19 w 127"/>
                <a:gd name="T25" fmla="*/ 119 h 157"/>
                <a:gd name="T26" fmla="*/ 24 w 127"/>
                <a:gd name="T27" fmla="*/ 116 h 157"/>
                <a:gd name="T28" fmla="*/ 22 w 127"/>
                <a:gd name="T29" fmla="*/ 111 h 157"/>
                <a:gd name="T30" fmla="*/ 19 w 127"/>
                <a:gd name="T31" fmla="*/ 103 h 157"/>
                <a:gd name="T32" fmla="*/ 8 w 127"/>
                <a:gd name="T33" fmla="*/ 97 h 157"/>
                <a:gd name="T34" fmla="*/ 5 w 127"/>
                <a:gd name="T35" fmla="*/ 84 h 157"/>
                <a:gd name="T36" fmla="*/ 22 w 127"/>
                <a:gd name="T37" fmla="*/ 86 h 157"/>
                <a:gd name="T38" fmla="*/ 46 w 127"/>
                <a:gd name="T39" fmla="*/ 81 h 157"/>
                <a:gd name="T40" fmla="*/ 43 w 127"/>
                <a:gd name="T41" fmla="*/ 76 h 157"/>
                <a:gd name="T42" fmla="*/ 46 w 127"/>
                <a:gd name="T43" fmla="*/ 68 h 157"/>
                <a:gd name="T44" fmla="*/ 54 w 127"/>
                <a:gd name="T45" fmla="*/ 68 h 157"/>
                <a:gd name="T46" fmla="*/ 54 w 127"/>
                <a:gd name="T47" fmla="*/ 62 h 157"/>
                <a:gd name="T48" fmla="*/ 62 w 127"/>
                <a:gd name="T49" fmla="*/ 54 h 157"/>
                <a:gd name="T50" fmla="*/ 59 w 127"/>
                <a:gd name="T51" fmla="*/ 49 h 157"/>
                <a:gd name="T52" fmla="*/ 65 w 127"/>
                <a:gd name="T53" fmla="*/ 43 h 157"/>
                <a:gd name="T54" fmla="*/ 59 w 127"/>
                <a:gd name="T55" fmla="*/ 35 h 157"/>
                <a:gd name="T56" fmla="*/ 76 w 127"/>
                <a:gd name="T57" fmla="*/ 38 h 157"/>
                <a:gd name="T58" fmla="*/ 78 w 127"/>
                <a:gd name="T59" fmla="*/ 33 h 157"/>
                <a:gd name="T60" fmla="*/ 76 w 127"/>
                <a:gd name="T61" fmla="*/ 22 h 157"/>
                <a:gd name="T62" fmla="*/ 73 w 127"/>
                <a:gd name="T63" fmla="*/ 11 h 157"/>
                <a:gd name="T64" fmla="*/ 81 w 127"/>
                <a:gd name="T65" fmla="*/ 6 h 157"/>
                <a:gd name="T66" fmla="*/ 94 w 127"/>
                <a:gd name="T67" fmla="*/ 0 h 157"/>
                <a:gd name="T68" fmla="*/ 108 w 127"/>
                <a:gd name="T69" fmla="*/ 8 h 157"/>
                <a:gd name="T70" fmla="*/ 111 w 127"/>
                <a:gd name="T71" fmla="*/ 16 h 157"/>
                <a:gd name="T72" fmla="*/ 121 w 127"/>
                <a:gd name="T73" fmla="*/ 19 h 157"/>
                <a:gd name="T74" fmla="*/ 124 w 127"/>
                <a:gd name="T75" fmla="*/ 30 h 157"/>
                <a:gd name="T76" fmla="*/ 103 w 127"/>
                <a:gd name="T77" fmla="*/ 30 h 157"/>
                <a:gd name="T78" fmla="*/ 97 w 127"/>
                <a:gd name="T79" fmla="*/ 35 h 157"/>
                <a:gd name="T80" fmla="*/ 100 w 127"/>
                <a:gd name="T81" fmla="*/ 41 h 157"/>
                <a:gd name="T82" fmla="*/ 105 w 127"/>
                <a:gd name="T83" fmla="*/ 41 h 157"/>
                <a:gd name="T84" fmla="*/ 108 w 127"/>
                <a:gd name="T85" fmla="*/ 49 h 157"/>
                <a:gd name="T86" fmla="*/ 113 w 127"/>
                <a:gd name="T87" fmla="*/ 49 h 157"/>
                <a:gd name="T88" fmla="*/ 113 w 127"/>
                <a:gd name="T89" fmla="*/ 54 h 157"/>
                <a:gd name="T90" fmla="*/ 111 w 127"/>
                <a:gd name="T91" fmla="*/ 62 h 157"/>
                <a:gd name="T92" fmla="*/ 111 w 127"/>
                <a:gd name="T93" fmla="*/ 78 h 157"/>
                <a:gd name="T94" fmla="*/ 103 w 127"/>
                <a:gd name="T95" fmla="*/ 89 h 157"/>
                <a:gd name="T96" fmla="*/ 94 w 127"/>
                <a:gd name="T97" fmla="*/ 103 h 157"/>
                <a:gd name="T98" fmla="*/ 86 w 127"/>
                <a:gd name="T99" fmla="*/ 105 h 157"/>
                <a:gd name="T100" fmla="*/ 78 w 127"/>
                <a:gd name="T101" fmla="*/ 113 h 157"/>
                <a:gd name="T102" fmla="*/ 81 w 127"/>
                <a:gd name="T103" fmla="*/ 122 h 157"/>
                <a:gd name="T104" fmla="*/ 81 w 127"/>
                <a:gd name="T105" fmla="*/ 130 h 157"/>
                <a:gd name="T106" fmla="*/ 97 w 127"/>
                <a:gd name="T107" fmla="*/ 143 h 157"/>
                <a:gd name="T108" fmla="*/ 97 w 127"/>
                <a:gd name="T109" fmla="*/ 149 h 157"/>
                <a:gd name="T110" fmla="*/ 92 w 127"/>
                <a:gd name="T111" fmla="*/ 151 h 157"/>
                <a:gd name="T112" fmla="*/ 89 w 127"/>
                <a:gd name="T113" fmla="*/ 149 h 157"/>
                <a:gd name="T114" fmla="*/ 76 w 127"/>
                <a:gd name="T115" fmla="*/ 151 h 157"/>
                <a:gd name="T116" fmla="*/ 67 w 127"/>
                <a:gd name="T11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 h="157">
                  <a:moveTo>
                    <a:pt x="67" y="157"/>
                  </a:moveTo>
                  <a:lnTo>
                    <a:pt x="67" y="157"/>
                  </a:lnTo>
                  <a:lnTo>
                    <a:pt x="65" y="157"/>
                  </a:lnTo>
                  <a:lnTo>
                    <a:pt x="62" y="154"/>
                  </a:lnTo>
                  <a:lnTo>
                    <a:pt x="65" y="151"/>
                  </a:lnTo>
                  <a:lnTo>
                    <a:pt x="65" y="151"/>
                  </a:lnTo>
                  <a:lnTo>
                    <a:pt x="62" y="149"/>
                  </a:lnTo>
                  <a:lnTo>
                    <a:pt x="57" y="149"/>
                  </a:lnTo>
                  <a:lnTo>
                    <a:pt x="57" y="149"/>
                  </a:lnTo>
                  <a:lnTo>
                    <a:pt x="57" y="146"/>
                  </a:lnTo>
                  <a:lnTo>
                    <a:pt x="57" y="146"/>
                  </a:lnTo>
                  <a:lnTo>
                    <a:pt x="57" y="140"/>
                  </a:lnTo>
                  <a:lnTo>
                    <a:pt x="57" y="140"/>
                  </a:lnTo>
                  <a:lnTo>
                    <a:pt x="54" y="138"/>
                  </a:lnTo>
                  <a:lnTo>
                    <a:pt x="51" y="140"/>
                  </a:lnTo>
                  <a:lnTo>
                    <a:pt x="51" y="140"/>
                  </a:lnTo>
                  <a:lnTo>
                    <a:pt x="51" y="140"/>
                  </a:lnTo>
                  <a:lnTo>
                    <a:pt x="54" y="140"/>
                  </a:lnTo>
                  <a:lnTo>
                    <a:pt x="54" y="140"/>
                  </a:lnTo>
                  <a:lnTo>
                    <a:pt x="51" y="140"/>
                  </a:lnTo>
                  <a:lnTo>
                    <a:pt x="49" y="140"/>
                  </a:lnTo>
                  <a:lnTo>
                    <a:pt x="49" y="140"/>
                  </a:lnTo>
                  <a:lnTo>
                    <a:pt x="41" y="140"/>
                  </a:lnTo>
                  <a:lnTo>
                    <a:pt x="41" y="140"/>
                  </a:lnTo>
                  <a:lnTo>
                    <a:pt x="38" y="140"/>
                  </a:lnTo>
                  <a:lnTo>
                    <a:pt x="35" y="140"/>
                  </a:lnTo>
                  <a:lnTo>
                    <a:pt x="35" y="138"/>
                  </a:lnTo>
                  <a:lnTo>
                    <a:pt x="35" y="138"/>
                  </a:lnTo>
                  <a:lnTo>
                    <a:pt x="35" y="138"/>
                  </a:lnTo>
                  <a:lnTo>
                    <a:pt x="32" y="138"/>
                  </a:lnTo>
                  <a:lnTo>
                    <a:pt x="32" y="138"/>
                  </a:lnTo>
                  <a:lnTo>
                    <a:pt x="30" y="138"/>
                  </a:lnTo>
                  <a:lnTo>
                    <a:pt x="27" y="138"/>
                  </a:lnTo>
                  <a:lnTo>
                    <a:pt x="27" y="138"/>
                  </a:lnTo>
                  <a:lnTo>
                    <a:pt x="22" y="138"/>
                  </a:lnTo>
                  <a:lnTo>
                    <a:pt x="19" y="138"/>
                  </a:lnTo>
                  <a:lnTo>
                    <a:pt x="19" y="138"/>
                  </a:lnTo>
                  <a:lnTo>
                    <a:pt x="16" y="138"/>
                  </a:lnTo>
                  <a:lnTo>
                    <a:pt x="16" y="138"/>
                  </a:lnTo>
                  <a:lnTo>
                    <a:pt x="14" y="138"/>
                  </a:lnTo>
                  <a:lnTo>
                    <a:pt x="14" y="138"/>
                  </a:lnTo>
                  <a:lnTo>
                    <a:pt x="14" y="138"/>
                  </a:lnTo>
                  <a:lnTo>
                    <a:pt x="14" y="135"/>
                  </a:lnTo>
                  <a:lnTo>
                    <a:pt x="14" y="130"/>
                  </a:lnTo>
                  <a:lnTo>
                    <a:pt x="14" y="130"/>
                  </a:lnTo>
                  <a:lnTo>
                    <a:pt x="14" y="127"/>
                  </a:lnTo>
                  <a:lnTo>
                    <a:pt x="14" y="124"/>
                  </a:lnTo>
                  <a:lnTo>
                    <a:pt x="16" y="122"/>
                  </a:lnTo>
                  <a:lnTo>
                    <a:pt x="16" y="122"/>
                  </a:lnTo>
                  <a:lnTo>
                    <a:pt x="16" y="122"/>
                  </a:lnTo>
                  <a:lnTo>
                    <a:pt x="16" y="119"/>
                  </a:lnTo>
                  <a:lnTo>
                    <a:pt x="19" y="119"/>
                  </a:lnTo>
                  <a:lnTo>
                    <a:pt x="22" y="119"/>
                  </a:lnTo>
                  <a:lnTo>
                    <a:pt x="22" y="119"/>
                  </a:lnTo>
                  <a:lnTo>
                    <a:pt x="22" y="116"/>
                  </a:lnTo>
                  <a:lnTo>
                    <a:pt x="24" y="116"/>
                  </a:lnTo>
                  <a:lnTo>
                    <a:pt x="24" y="116"/>
                  </a:lnTo>
                  <a:lnTo>
                    <a:pt x="24" y="111"/>
                  </a:lnTo>
                  <a:lnTo>
                    <a:pt x="24" y="111"/>
                  </a:lnTo>
                  <a:lnTo>
                    <a:pt x="22" y="111"/>
                  </a:lnTo>
                  <a:lnTo>
                    <a:pt x="22" y="111"/>
                  </a:lnTo>
                  <a:lnTo>
                    <a:pt x="19" y="111"/>
                  </a:lnTo>
                  <a:lnTo>
                    <a:pt x="19" y="103"/>
                  </a:lnTo>
                  <a:lnTo>
                    <a:pt x="19" y="103"/>
                  </a:lnTo>
                  <a:lnTo>
                    <a:pt x="16" y="97"/>
                  </a:lnTo>
                  <a:lnTo>
                    <a:pt x="11" y="97"/>
                  </a:lnTo>
                  <a:lnTo>
                    <a:pt x="11" y="97"/>
                  </a:lnTo>
                  <a:lnTo>
                    <a:pt x="8" y="97"/>
                  </a:lnTo>
                  <a:lnTo>
                    <a:pt x="8" y="95"/>
                  </a:lnTo>
                  <a:lnTo>
                    <a:pt x="0" y="78"/>
                  </a:lnTo>
                  <a:lnTo>
                    <a:pt x="0" y="78"/>
                  </a:lnTo>
                  <a:lnTo>
                    <a:pt x="5" y="84"/>
                  </a:lnTo>
                  <a:lnTo>
                    <a:pt x="5" y="84"/>
                  </a:lnTo>
                  <a:lnTo>
                    <a:pt x="11" y="86"/>
                  </a:lnTo>
                  <a:lnTo>
                    <a:pt x="22" y="86"/>
                  </a:lnTo>
                  <a:lnTo>
                    <a:pt x="22" y="86"/>
                  </a:lnTo>
                  <a:lnTo>
                    <a:pt x="30" y="86"/>
                  </a:lnTo>
                  <a:lnTo>
                    <a:pt x="41" y="84"/>
                  </a:lnTo>
                  <a:lnTo>
                    <a:pt x="41" y="84"/>
                  </a:lnTo>
                  <a:lnTo>
                    <a:pt x="46" y="81"/>
                  </a:lnTo>
                  <a:lnTo>
                    <a:pt x="46" y="78"/>
                  </a:lnTo>
                  <a:lnTo>
                    <a:pt x="46" y="78"/>
                  </a:lnTo>
                  <a:lnTo>
                    <a:pt x="46" y="78"/>
                  </a:lnTo>
                  <a:lnTo>
                    <a:pt x="43" y="76"/>
                  </a:lnTo>
                  <a:lnTo>
                    <a:pt x="43" y="73"/>
                  </a:lnTo>
                  <a:lnTo>
                    <a:pt x="43" y="73"/>
                  </a:lnTo>
                  <a:lnTo>
                    <a:pt x="43" y="70"/>
                  </a:lnTo>
                  <a:lnTo>
                    <a:pt x="46" y="68"/>
                  </a:lnTo>
                  <a:lnTo>
                    <a:pt x="49" y="68"/>
                  </a:lnTo>
                  <a:lnTo>
                    <a:pt x="51" y="68"/>
                  </a:lnTo>
                  <a:lnTo>
                    <a:pt x="51" y="68"/>
                  </a:lnTo>
                  <a:lnTo>
                    <a:pt x="54" y="68"/>
                  </a:lnTo>
                  <a:lnTo>
                    <a:pt x="54" y="65"/>
                  </a:lnTo>
                  <a:lnTo>
                    <a:pt x="54" y="65"/>
                  </a:lnTo>
                  <a:lnTo>
                    <a:pt x="54" y="62"/>
                  </a:lnTo>
                  <a:lnTo>
                    <a:pt x="54" y="62"/>
                  </a:lnTo>
                  <a:lnTo>
                    <a:pt x="57" y="62"/>
                  </a:lnTo>
                  <a:lnTo>
                    <a:pt x="59" y="60"/>
                  </a:lnTo>
                  <a:lnTo>
                    <a:pt x="59" y="60"/>
                  </a:lnTo>
                  <a:lnTo>
                    <a:pt x="62" y="54"/>
                  </a:lnTo>
                  <a:lnTo>
                    <a:pt x="59" y="54"/>
                  </a:lnTo>
                  <a:lnTo>
                    <a:pt x="59" y="51"/>
                  </a:lnTo>
                  <a:lnTo>
                    <a:pt x="59" y="49"/>
                  </a:lnTo>
                  <a:lnTo>
                    <a:pt x="59" y="49"/>
                  </a:lnTo>
                  <a:lnTo>
                    <a:pt x="59" y="46"/>
                  </a:lnTo>
                  <a:lnTo>
                    <a:pt x="62" y="43"/>
                  </a:lnTo>
                  <a:lnTo>
                    <a:pt x="65" y="43"/>
                  </a:lnTo>
                  <a:lnTo>
                    <a:pt x="65" y="43"/>
                  </a:lnTo>
                  <a:lnTo>
                    <a:pt x="65" y="41"/>
                  </a:lnTo>
                  <a:lnTo>
                    <a:pt x="62" y="38"/>
                  </a:lnTo>
                  <a:lnTo>
                    <a:pt x="62" y="38"/>
                  </a:lnTo>
                  <a:lnTo>
                    <a:pt x="59" y="35"/>
                  </a:lnTo>
                  <a:lnTo>
                    <a:pt x="59" y="35"/>
                  </a:lnTo>
                  <a:lnTo>
                    <a:pt x="62" y="35"/>
                  </a:lnTo>
                  <a:lnTo>
                    <a:pt x="67" y="35"/>
                  </a:lnTo>
                  <a:lnTo>
                    <a:pt x="76" y="38"/>
                  </a:lnTo>
                  <a:lnTo>
                    <a:pt x="76" y="38"/>
                  </a:lnTo>
                  <a:lnTo>
                    <a:pt x="78" y="35"/>
                  </a:lnTo>
                  <a:lnTo>
                    <a:pt x="81" y="35"/>
                  </a:lnTo>
                  <a:lnTo>
                    <a:pt x="78" y="33"/>
                  </a:lnTo>
                  <a:lnTo>
                    <a:pt x="78" y="33"/>
                  </a:lnTo>
                  <a:lnTo>
                    <a:pt x="76" y="27"/>
                  </a:lnTo>
                  <a:lnTo>
                    <a:pt x="76" y="24"/>
                  </a:lnTo>
                  <a:lnTo>
                    <a:pt x="76" y="22"/>
                  </a:lnTo>
                  <a:lnTo>
                    <a:pt x="76" y="19"/>
                  </a:lnTo>
                  <a:lnTo>
                    <a:pt x="76" y="19"/>
                  </a:lnTo>
                  <a:lnTo>
                    <a:pt x="70" y="14"/>
                  </a:lnTo>
                  <a:lnTo>
                    <a:pt x="73" y="11"/>
                  </a:lnTo>
                  <a:lnTo>
                    <a:pt x="73" y="11"/>
                  </a:lnTo>
                  <a:lnTo>
                    <a:pt x="78" y="8"/>
                  </a:lnTo>
                  <a:lnTo>
                    <a:pt x="81" y="6"/>
                  </a:lnTo>
                  <a:lnTo>
                    <a:pt x="81" y="6"/>
                  </a:lnTo>
                  <a:lnTo>
                    <a:pt x="84" y="3"/>
                  </a:lnTo>
                  <a:lnTo>
                    <a:pt x="92" y="0"/>
                  </a:lnTo>
                  <a:lnTo>
                    <a:pt x="92" y="0"/>
                  </a:lnTo>
                  <a:lnTo>
                    <a:pt x="94" y="0"/>
                  </a:lnTo>
                  <a:lnTo>
                    <a:pt x="97" y="0"/>
                  </a:lnTo>
                  <a:lnTo>
                    <a:pt x="103" y="3"/>
                  </a:lnTo>
                  <a:lnTo>
                    <a:pt x="103" y="3"/>
                  </a:lnTo>
                  <a:lnTo>
                    <a:pt x="108" y="8"/>
                  </a:lnTo>
                  <a:lnTo>
                    <a:pt x="108" y="11"/>
                  </a:lnTo>
                  <a:lnTo>
                    <a:pt x="108" y="11"/>
                  </a:lnTo>
                  <a:lnTo>
                    <a:pt x="108" y="14"/>
                  </a:lnTo>
                  <a:lnTo>
                    <a:pt x="111" y="16"/>
                  </a:lnTo>
                  <a:lnTo>
                    <a:pt x="116" y="14"/>
                  </a:lnTo>
                  <a:lnTo>
                    <a:pt x="119" y="16"/>
                  </a:lnTo>
                  <a:lnTo>
                    <a:pt x="119" y="16"/>
                  </a:lnTo>
                  <a:lnTo>
                    <a:pt x="121" y="19"/>
                  </a:lnTo>
                  <a:lnTo>
                    <a:pt x="127" y="22"/>
                  </a:lnTo>
                  <a:lnTo>
                    <a:pt x="127" y="22"/>
                  </a:lnTo>
                  <a:lnTo>
                    <a:pt x="127" y="27"/>
                  </a:lnTo>
                  <a:lnTo>
                    <a:pt x="124" y="30"/>
                  </a:lnTo>
                  <a:lnTo>
                    <a:pt x="124" y="30"/>
                  </a:lnTo>
                  <a:lnTo>
                    <a:pt x="116" y="30"/>
                  </a:lnTo>
                  <a:lnTo>
                    <a:pt x="111" y="33"/>
                  </a:lnTo>
                  <a:lnTo>
                    <a:pt x="103" y="30"/>
                  </a:lnTo>
                  <a:lnTo>
                    <a:pt x="103" y="30"/>
                  </a:lnTo>
                  <a:lnTo>
                    <a:pt x="97" y="30"/>
                  </a:lnTo>
                  <a:lnTo>
                    <a:pt x="94" y="30"/>
                  </a:lnTo>
                  <a:lnTo>
                    <a:pt x="97" y="35"/>
                  </a:lnTo>
                  <a:lnTo>
                    <a:pt x="97" y="35"/>
                  </a:lnTo>
                  <a:lnTo>
                    <a:pt x="94" y="35"/>
                  </a:lnTo>
                  <a:lnTo>
                    <a:pt x="94" y="38"/>
                  </a:lnTo>
                  <a:lnTo>
                    <a:pt x="100" y="41"/>
                  </a:lnTo>
                  <a:lnTo>
                    <a:pt x="100" y="41"/>
                  </a:lnTo>
                  <a:lnTo>
                    <a:pt x="100" y="43"/>
                  </a:lnTo>
                  <a:lnTo>
                    <a:pt x="100" y="43"/>
                  </a:lnTo>
                  <a:lnTo>
                    <a:pt x="105" y="41"/>
                  </a:lnTo>
                  <a:lnTo>
                    <a:pt x="105" y="41"/>
                  </a:lnTo>
                  <a:lnTo>
                    <a:pt x="105" y="43"/>
                  </a:lnTo>
                  <a:lnTo>
                    <a:pt x="105" y="46"/>
                  </a:lnTo>
                  <a:lnTo>
                    <a:pt x="108" y="49"/>
                  </a:lnTo>
                  <a:lnTo>
                    <a:pt x="111" y="46"/>
                  </a:lnTo>
                  <a:lnTo>
                    <a:pt x="111" y="46"/>
                  </a:lnTo>
                  <a:lnTo>
                    <a:pt x="113" y="46"/>
                  </a:lnTo>
                  <a:lnTo>
                    <a:pt x="113" y="49"/>
                  </a:lnTo>
                  <a:lnTo>
                    <a:pt x="111" y="51"/>
                  </a:lnTo>
                  <a:lnTo>
                    <a:pt x="113" y="54"/>
                  </a:lnTo>
                  <a:lnTo>
                    <a:pt x="113" y="54"/>
                  </a:lnTo>
                  <a:lnTo>
                    <a:pt x="113" y="54"/>
                  </a:lnTo>
                  <a:lnTo>
                    <a:pt x="111" y="57"/>
                  </a:lnTo>
                  <a:lnTo>
                    <a:pt x="111" y="60"/>
                  </a:lnTo>
                  <a:lnTo>
                    <a:pt x="111" y="62"/>
                  </a:lnTo>
                  <a:lnTo>
                    <a:pt x="111" y="62"/>
                  </a:lnTo>
                  <a:lnTo>
                    <a:pt x="113" y="65"/>
                  </a:lnTo>
                  <a:lnTo>
                    <a:pt x="113" y="68"/>
                  </a:lnTo>
                  <a:lnTo>
                    <a:pt x="111" y="70"/>
                  </a:lnTo>
                  <a:lnTo>
                    <a:pt x="111" y="78"/>
                  </a:lnTo>
                  <a:lnTo>
                    <a:pt x="111" y="78"/>
                  </a:lnTo>
                  <a:lnTo>
                    <a:pt x="108" y="86"/>
                  </a:lnTo>
                  <a:lnTo>
                    <a:pt x="105" y="89"/>
                  </a:lnTo>
                  <a:lnTo>
                    <a:pt x="103" y="89"/>
                  </a:lnTo>
                  <a:lnTo>
                    <a:pt x="100" y="95"/>
                  </a:lnTo>
                  <a:lnTo>
                    <a:pt x="100" y="95"/>
                  </a:lnTo>
                  <a:lnTo>
                    <a:pt x="100" y="100"/>
                  </a:lnTo>
                  <a:lnTo>
                    <a:pt x="94" y="103"/>
                  </a:lnTo>
                  <a:lnTo>
                    <a:pt x="92" y="108"/>
                  </a:lnTo>
                  <a:lnTo>
                    <a:pt x="92" y="108"/>
                  </a:lnTo>
                  <a:lnTo>
                    <a:pt x="86" y="108"/>
                  </a:lnTo>
                  <a:lnTo>
                    <a:pt x="86" y="105"/>
                  </a:lnTo>
                  <a:lnTo>
                    <a:pt x="86" y="105"/>
                  </a:lnTo>
                  <a:lnTo>
                    <a:pt x="84" y="108"/>
                  </a:lnTo>
                  <a:lnTo>
                    <a:pt x="84" y="108"/>
                  </a:lnTo>
                  <a:lnTo>
                    <a:pt x="78" y="113"/>
                  </a:lnTo>
                  <a:lnTo>
                    <a:pt x="76" y="116"/>
                  </a:lnTo>
                  <a:lnTo>
                    <a:pt x="76" y="119"/>
                  </a:lnTo>
                  <a:lnTo>
                    <a:pt x="76" y="119"/>
                  </a:lnTo>
                  <a:lnTo>
                    <a:pt x="81" y="122"/>
                  </a:lnTo>
                  <a:lnTo>
                    <a:pt x="81" y="122"/>
                  </a:lnTo>
                  <a:lnTo>
                    <a:pt x="81" y="124"/>
                  </a:lnTo>
                  <a:lnTo>
                    <a:pt x="81" y="124"/>
                  </a:lnTo>
                  <a:lnTo>
                    <a:pt x="81" y="130"/>
                  </a:lnTo>
                  <a:lnTo>
                    <a:pt x="84" y="132"/>
                  </a:lnTo>
                  <a:lnTo>
                    <a:pt x="92" y="140"/>
                  </a:lnTo>
                  <a:lnTo>
                    <a:pt x="92" y="140"/>
                  </a:lnTo>
                  <a:lnTo>
                    <a:pt x="97" y="143"/>
                  </a:lnTo>
                  <a:lnTo>
                    <a:pt x="97" y="146"/>
                  </a:lnTo>
                  <a:lnTo>
                    <a:pt x="94" y="146"/>
                  </a:lnTo>
                  <a:lnTo>
                    <a:pt x="97" y="149"/>
                  </a:lnTo>
                  <a:lnTo>
                    <a:pt x="97" y="149"/>
                  </a:lnTo>
                  <a:lnTo>
                    <a:pt x="97" y="149"/>
                  </a:lnTo>
                  <a:lnTo>
                    <a:pt x="94" y="151"/>
                  </a:lnTo>
                  <a:lnTo>
                    <a:pt x="94" y="151"/>
                  </a:lnTo>
                  <a:lnTo>
                    <a:pt x="92" y="151"/>
                  </a:lnTo>
                  <a:lnTo>
                    <a:pt x="92" y="151"/>
                  </a:lnTo>
                  <a:lnTo>
                    <a:pt x="92" y="149"/>
                  </a:lnTo>
                  <a:lnTo>
                    <a:pt x="89" y="149"/>
                  </a:lnTo>
                  <a:lnTo>
                    <a:pt x="89" y="149"/>
                  </a:lnTo>
                  <a:lnTo>
                    <a:pt x="84" y="151"/>
                  </a:lnTo>
                  <a:lnTo>
                    <a:pt x="78" y="151"/>
                  </a:lnTo>
                  <a:lnTo>
                    <a:pt x="78" y="151"/>
                  </a:lnTo>
                  <a:lnTo>
                    <a:pt x="76" y="151"/>
                  </a:lnTo>
                  <a:lnTo>
                    <a:pt x="73" y="151"/>
                  </a:lnTo>
                  <a:lnTo>
                    <a:pt x="73" y="151"/>
                  </a:lnTo>
                  <a:lnTo>
                    <a:pt x="70" y="154"/>
                  </a:lnTo>
                  <a:lnTo>
                    <a:pt x="67" y="157"/>
                  </a:lnTo>
                  <a:lnTo>
                    <a:pt x="67" y="157"/>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3" name="Freeform 176"/>
            <p:cNvSpPr>
              <a:spLocks/>
            </p:cNvSpPr>
            <p:nvPr/>
          </p:nvSpPr>
          <p:spPr bwMode="auto">
            <a:xfrm>
              <a:off x="2840039" y="4225925"/>
              <a:ext cx="103188" cy="158750"/>
            </a:xfrm>
            <a:custGeom>
              <a:avLst/>
              <a:gdLst>
                <a:gd name="T0" fmla="*/ 17 w 65"/>
                <a:gd name="T1" fmla="*/ 100 h 100"/>
                <a:gd name="T2" fmla="*/ 22 w 65"/>
                <a:gd name="T3" fmla="*/ 97 h 100"/>
                <a:gd name="T4" fmla="*/ 30 w 65"/>
                <a:gd name="T5" fmla="*/ 94 h 100"/>
                <a:gd name="T6" fmla="*/ 35 w 65"/>
                <a:gd name="T7" fmla="*/ 91 h 100"/>
                <a:gd name="T8" fmla="*/ 35 w 65"/>
                <a:gd name="T9" fmla="*/ 86 h 100"/>
                <a:gd name="T10" fmla="*/ 43 w 65"/>
                <a:gd name="T11" fmla="*/ 83 h 100"/>
                <a:gd name="T12" fmla="*/ 46 w 65"/>
                <a:gd name="T13" fmla="*/ 78 h 100"/>
                <a:gd name="T14" fmla="*/ 46 w 65"/>
                <a:gd name="T15" fmla="*/ 73 h 100"/>
                <a:gd name="T16" fmla="*/ 54 w 65"/>
                <a:gd name="T17" fmla="*/ 70 h 100"/>
                <a:gd name="T18" fmla="*/ 57 w 65"/>
                <a:gd name="T19" fmla="*/ 70 h 100"/>
                <a:gd name="T20" fmla="*/ 54 w 65"/>
                <a:gd name="T21" fmla="*/ 65 h 100"/>
                <a:gd name="T22" fmla="*/ 54 w 65"/>
                <a:gd name="T23" fmla="*/ 51 h 100"/>
                <a:gd name="T24" fmla="*/ 60 w 65"/>
                <a:gd name="T25" fmla="*/ 48 h 100"/>
                <a:gd name="T26" fmla="*/ 60 w 65"/>
                <a:gd name="T27" fmla="*/ 48 h 100"/>
                <a:gd name="T28" fmla="*/ 62 w 65"/>
                <a:gd name="T29" fmla="*/ 43 h 100"/>
                <a:gd name="T30" fmla="*/ 65 w 65"/>
                <a:gd name="T31" fmla="*/ 32 h 100"/>
                <a:gd name="T32" fmla="*/ 65 w 65"/>
                <a:gd name="T33" fmla="*/ 29 h 100"/>
                <a:gd name="T34" fmla="*/ 62 w 65"/>
                <a:gd name="T35" fmla="*/ 27 h 100"/>
                <a:gd name="T36" fmla="*/ 60 w 65"/>
                <a:gd name="T37" fmla="*/ 21 h 100"/>
                <a:gd name="T38" fmla="*/ 57 w 65"/>
                <a:gd name="T39" fmla="*/ 19 h 100"/>
                <a:gd name="T40" fmla="*/ 57 w 65"/>
                <a:gd name="T41" fmla="*/ 16 h 100"/>
                <a:gd name="T42" fmla="*/ 54 w 65"/>
                <a:gd name="T43" fmla="*/ 16 h 100"/>
                <a:gd name="T44" fmla="*/ 52 w 65"/>
                <a:gd name="T45" fmla="*/ 13 h 100"/>
                <a:gd name="T46" fmla="*/ 41 w 65"/>
                <a:gd name="T47" fmla="*/ 8 h 100"/>
                <a:gd name="T48" fmla="*/ 35 w 65"/>
                <a:gd name="T49" fmla="*/ 0 h 100"/>
                <a:gd name="T50" fmla="*/ 33 w 65"/>
                <a:gd name="T51" fmla="*/ 3 h 100"/>
                <a:gd name="T52" fmla="*/ 30 w 65"/>
                <a:gd name="T53" fmla="*/ 3 h 100"/>
                <a:gd name="T54" fmla="*/ 30 w 65"/>
                <a:gd name="T55" fmla="*/ 5 h 100"/>
                <a:gd name="T56" fmla="*/ 30 w 65"/>
                <a:gd name="T57" fmla="*/ 11 h 100"/>
                <a:gd name="T58" fmla="*/ 33 w 65"/>
                <a:gd name="T59" fmla="*/ 13 h 100"/>
                <a:gd name="T60" fmla="*/ 30 w 65"/>
                <a:gd name="T61" fmla="*/ 16 h 100"/>
                <a:gd name="T62" fmla="*/ 27 w 65"/>
                <a:gd name="T63" fmla="*/ 16 h 100"/>
                <a:gd name="T64" fmla="*/ 25 w 65"/>
                <a:gd name="T65" fmla="*/ 16 h 100"/>
                <a:gd name="T66" fmla="*/ 27 w 65"/>
                <a:gd name="T67" fmla="*/ 19 h 100"/>
                <a:gd name="T68" fmla="*/ 27 w 65"/>
                <a:gd name="T69" fmla="*/ 21 h 100"/>
                <a:gd name="T70" fmla="*/ 25 w 65"/>
                <a:gd name="T71" fmla="*/ 29 h 100"/>
                <a:gd name="T72" fmla="*/ 30 w 65"/>
                <a:gd name="T73" fmla="*/ 38 h 100"/>
                <a:gd name="T74" fmla="*/ 0 w 65"/>
                <a:gd name="T75" fmla="*/ 75 h 100"/>
                <a:gd name="T76" fmla="*/ 0 w 65"/>
                <a:gd name="T77" fmla="*/ 83 h 100"/>
                <a:gd name="T78" fmla="*/ 11 w 65"/>
                <a:gd name="T79" fmla="*/ 91 h 100"/>
                <a:gd name="T80" fmla="*/ 14 w 65"/>
                <a:gd name="T81" fmla="*/ 94 h 100"/>
                <a:gd name="T82" fmla="*/ 14 w 65"/>
                <a:gd name="T83" fmla="*/ 97 h 100"/>
                <a:gd name="T84" fmla="*/ 17 w 65"/>
                <a:gd name="T8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 h="100">
                  <a:moveTo>
                    <a:pt x="17" y="100"/>
                  </a:moveTo>
                  <a:lnTo>
                    <a:pt x="17" y="100"/>
                  </a:lnTo>
                  <a:lnTo>
                    <a:pt x="22" y="97"/>
                  </a:lnTo>
                  <a:lnTo>
                    <a:pt x="22" y="97"/>
                  </a:lnTo>
                  <a:lnTo>
                    <a:pt x="27" y="94"/>
                  </a:lnTo>
                  <a:lnTo>
                    <a:pt x="30" y="94"/>
                  </a:lnTo>
                  <a:lnTo>
                    <a:pt x="35" y="91"/>
                  </a:lnTo>
                  <a:lnTo>
                    <a:pt x="35" y="91"/>
                  </a:lnTo>
                  <a:lnTo>
                    <a:pt x="35" y="89"/>
                  </a:lnTo>
                  <a:lnTo>
                    <a:pt x="35" y="86"/>
                  </a:lnTo>
                  <a:lnTo>
                    <a:pt x="35" y="86"/>
                  </a:lnTo>
                  <a:lnTo>
                    <a:pt x="43" y="83"/>
                  </a:lnTo>
                  <a:lnTo>
                    <a:pt x="46" y="83"/>
                  </a:lnTo>
                  <a:lnTo>
                    <a:pt x="46" y="78"/>
                  </a:lnTo>
                  <a:lnTo>
                    <a:pt x="46" y="78"/>
                  </a:lnTo>
                  <a:lnTo>
                    <a:pt x="46" y="73"/>
                  </a:lnTo>
                  <a:lnTo>
                    <a:pt x="49" y="70"/>
                  </a:lnTo>
                  <a:lnTo>
                    <a:pt x="54" y="70"/>
                  </a:lnTo>
                  <a:lnTo>
                    <a:pt x="54" y="70"/>
                  </a:lnTo>
                  <a:lnTo>
                    <a:pt x="57" y="70"/>
                  </a:lnTo>
                  <a:lnTo>
                    <a:pt x="54" y="65"/>
                  </a:lnTo>
                  <a:lnTo>
                    <a:pt x="54" y="65"/>
                  </a:lnTo>
                  <a:lnTo>
                    <a:pt x="54" y="56"/>
                  </a:lnTo>
                  <a:lnTo>
                    <a:pt x="54" y="51"/>
                  </a:lnTo>
                  <a:lnTo>
                    <a:pt x="57" y="48"/>
                  </a:lnTo>
                  <a:lnTo>
                    <a:pt x="60" y="48"/>
                  </a:lnTo>
                  <a:lnTo>
                    <a:pt x="60" y="48"/>
                  </a:lnTo>
                  <a:lnTo>
                    <a:pt x="60" y="48"/>
                  </a:lnTo>
                  <a:lnTo>
                    <a:pt x="60" y="48"/>
                  </a:lnTo>
                  <a:lnTo>
                    <a:pt x="62" y="43"/>
                  </a:lnTo>
                  <a:lnTo>
                    <a:pt x="65" y="32"/>
                  </a:lnTo>
                  <a:lnTo>
                    <a:pt x="65" y="32"/>
                  </a:lnTo>
                  <a:lnTo>
                    <a:pt x="65" y="29"/>
                  </a:lnTo>
                  <a:lnTo>
                    <a:pt x="65" y="29"/>
                  </a:lnTo>
                  <a:lnTo>
                    <a:pt x="65" y="29"/>
                  </a:lnTo>
                  <a:lnTo>
                    <a:pt x="62" y="27"/>
                  </a:lnTo>
                  <a:lnTo>
                    <a:pt x="60" y="21"/>
                  </a:lnTo>
                  <a:lnTo>
                    <a:pt x="60" y="21"/>
                  </a:lnTo>
                  <a:lnTo>
                    <a:pt x="60" y="19"/>
                  </a:lnTo>
                  <a:lnTo>
                    <a:pt x="57" y="19"/>
                  </a:lnTo>
                  <a:lnTo>
                    <a:pt x="57" y="19"/>
                  </a:lnTo>
                  <a:lnTo>
                    <a:pt x="57" y="16"/>
                  </a:lnTo>
                  <a:lnTo>
                    <a:pt x="57" y="16"/>
                  </a:lnTo>
                  <a:lnTo>
                    <a:pt x="54" y="16"/>
                  </a:lnTo>
                  <a:lnTo>
                    <a:pt x="52" y="13"/>
                  </a:lnTo>
                  <a:lnTo>
                    <a:pt x="52" y="13"/>
                  </a:lnTo>
                  <a:lnTo>
                    <a:pt x="41" y="8"/>
                  </a:lnTo>
                  <a:lnTo>
                    <a:pt x="41" y="8"/>
                  </a:lnTo>
                  <a:lnTo>
                    <a:pt x="38" y="5"/>
                  </a:lnTo>
                  <a:lnTo>
                    <a:pt x="35" y="0"/>
                  </a:lnTo>
                  <a:lnTo>
                    <a:pt x="35" y="0"/>
                  </a:lnTo>
                  <a:lnTo>
                    <a:pt x="33" y="3"/>
                  </a:lnTo>
                  <a:lnTo>
                    <a:pt x="33" y="3"/>
                  </a:lnTo>
                  <a:lnTo>
                    <a:pt x="30" y="3"/>
                  </a:lnTo>
                  <a:lnTo>
                    <a:pt x="30" y="5"/>
                  </a:lnTo>
                  <a:lnTo>
                    <a:pt x="30" y="5"/>
                  </a:lnTo>
                  <a:lnTo>
                    <a:pt x="30" y="11"/>
                  </a:lnTo>
                  <a:lnTo>
                    <a:pt x="30" y="11"/>
                  </a:lnTo>
                  <a:lnTo>
                    <a:pt x="33" y="13"/>
                  </a:lnTo>
                  <a:lnTo>
                    <a:pt x="33" y="13"/>
                  </a:lnTo>
                  <a:lnTo>
                    <a:pt x="33" y="13"/>
                  </a:lnTo>
                  <a:lnTo>
                    <a:pt x="30" y="16"/>
                  </a:lnTo>
                  <a:lnTo>
                    <a:pt x="30" y="16"/>
                  </a:lnTo>
                  <a:lnTo>
                    <a:pt x="27" y="16"/>
                  </a:lnTo>
                  <a:lnTo>
                    <a:pt x="25" y="16"/>
                  </a:lnTo>
                  <a:lnTo>
                    <a:pt x="25" y="16"/>
                  </a:lnTo>
                  <a:lnTo>
                    <a:pt x="27" y="19"/>
                  </a:lnTo>
                  <a:lnTo>
                    <a:pt x="27" y="19"/>
                  </a:lnTo>
                  <a:lnTo>
                    <a:pt x="27" y="21"/>
                  </a:lnTo>
                  <a:lnTo>
                    <a:pt x="27" y="21"/>
                  </a:lnTo>
                  <a:lnTo>
                    <a:pt x="25" y="27"/>
                  </a:lnTo>
                  <a:lnTo>
                    <a:pt x="25" y="29"/>
                  </a:lnTo>
                  <a:lnTo>
                    <a:pt x="25" y="29"/>
                  </a:lnTo>
                  <a:lnTo>
                    <a:pt x="30" y="38"/>
                  </a:lnTo>
                  <a:lnTo>
                    <a:pt x="27" y="62"/>
                  </a:lnTo>
                  <a:lnTo>
                    <a:pt x="0" y="75"/>
                  </a:lnTo>
                  <a:lnTo>
                    <a:pt x="0" y="75"/>
                  </a:lnTo>
                  <a:lnTo>
                    <a:pt x="0" y="83"/>
                  </a:lnTo>
                  <a:lnTo>
                    <a:pt x="3" y="86"/>
                  </a:lnTo>
                  <a:lnTo>
                    <a:pt x="11" y="91"/>
                  </a:lnTo>
                  <a:lnTo>
                    <a:pt x="11" y="91"/>
                  </a:lnTo>
                  <a:lnTo>
                    <a:pt x="14" y="94"/>
                  </a:lnTo>
                  <a:lnTo>
                    <a:pt x="14" y="94"/>
                  </a:lnTo>
                  <a:lnTo>
                    <a:pt x="14" y="97"/>
                  </a:lnTo>
                  <a:lnTo>
                    <a:pt x="17" y="100"/>
                  </a:lnTo>
                  <a:lnTo>
                    <a:pt x="17" y="10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4" name="Freeform 177"/>
            <p:cNvSpPr>
              <a:spLocks/>
            </p:cNvSpPr>
            <p:nvPr/>
          </p:nvSpPr>
          <p:spPr bwMode="auto">
            <a:xfrm>
              <a:off x="3333751" y="4152900"/>
              <a:ext cx="46038" cy="25400"/>
            </a:xfrm>
            <a:custGeom>
              <a:avLst/>
              <a:gdLst>
                <a:gd name="T0" fmla="*/ 0 w 29"/>
                <a:gd name="T1" fmla="*/ 11 h 16"/>
                <a:gd name="T2" fmla="*/ 0 w 29"/>
                <a:gd name="T3" fmla="*/ 11 h 16"/>
                <a:gd name="T4" fmla="*/ 2 w 29"/>
                <a:gd name="T5" fmla="*/ 3 h 16"/>
                <a:gd name="T6" fmla="*/ 8 w 29"/>
                <a:gd name="T7" fmla="*/ 0 h 16"/>
                <a:gd name="T8" fmla="*/ 8 w 29"/>
                <a:gd name="T9" fmla="*/ 0 h 16"/>
                <a:gd name="T10" fmla="*/ 16 w 29"/>
                <a:gd name="T11" fmla="*/ 3 h 16"/>
                <a:gd name="T12" fmla="*/ 18 w 29"/>
                <a:gd name="T13" fmla="*/ 5 h 16"/>
                <a:gd name="T14" fmla="*/ 18 w 29"/>
                <a:gd name="T15" fmla="*/ 5 h 16"/>
                <a:gd name="T16" fmla="*/ 21 w 29"/>
                <a:gd name="T17" fmla="*/ 5 h 16"/>
                <a:gd name="T18" fmla="*/ 21 w 29"/>
                <a:gd name="T19" fmla="*/ 5 h 16"/>
                <a:gd name="T20" fmla="*/ 21 w 29"/>
                <a:gd name="T21" fmla="*/ 8 h 16"/>
                <a:gd name="T22" fmla="*/ 26 w 29"/>
                <a:gd name="T23" fmla="*/ 8 h 16"/>
                <a:gd name="T24" fmla="*/ 26 w 29"/>
                <a:gd name="T25" fmla="*/ 8 h 16"/>
                <a:gd name="T26" fmla="*/ 26 w 29"/>
                <a:gd name="T27" fmla="*/ 8 h 16"/>
                <a:gd name="T28" fmla="*/ 29 w 29"/>
                <a:gd name="T29" fmla="*/ 11 h 16"/>
                <a:gd name="T30" fmla="*/ 29 w 29"/>
                <a:gd name="T31" fmla="*/ 13 h 16"/>
                <a:gd name="T32" fmla="*/ 29 w 29"/>
                <a:gd name="T33" fmla="*/ 13 h 16"/>
                <a:gd name="T34" fmla="*/ 26 w 29"/>
                <a:gd name="T35" fmla="*/ 16 h 16"/>
                <a:gd name="T36" fmla="*/ 24 w 29"/>
                <a:gd name="T37" fmla="*/ 16 h 16"/>
                <a:gd name="T38" fmla="*/ 16 w 29"/>
                <a:gd name="T39" fmla="*/ 16 h 16"/>
                <a:gd name="T40" fmla="*/ 16 w 29"/>
                <a:gd name="T41" fmla="*/ 16 h 16"/>
                <a:gd name="T42" fmla="*/ 13 w 29"/>
                <a:gd name="T43" fmla="*/ 16 h 16"/>
                <a:gd name="T44" fmla="*/ 10 w 29"/>
                <a:gd name="T45" fmla="*/ 13 h 16"/>
                <a:gd name="T46" fmla="*/ 10 w 29"/>
                <a:gd name="T47" fmla="*/ 13 h 16"/>
                <a:gd name="T48" fmla="*/ 5 w 29"/>
                <a:gd name="T49" fmla="*/ 13 h 16"/>
                <a:gd name="T50" fmla="*/ 2 w 29"/>
                <a:gd name="T51" fmla="*/ 13 h 16"/>
                <a:gd name="T52" fmla="*/ 0 w 29"/>
                <a:gd name="T53" fmla="*/ 11 h 16"/>
                <a:gd name="T54" fmla="*/ 0 w 29"/>
                <a:gd name="T55"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16">
                  <a:moveTo>
                    <a:pt x="0" y="11"/>
                  </a:moveTo>
                  <a:lnTo>
                    <a:pt x="0" y="11"/>
                  </a:lnTo>
                  <a:lnTo>
                    <a:pt x="2" y="3"/>
                  </a:lnTo>
                  <a:lnTo>
                    <a:pt x="8" y="0"/>
                  </a:lnTo>
                  <a:lnTo>
                    <a:pt x="8" y="0"/>
                  </a:lnTo>
                  <a:lnTo>
                    <a:pt x="16" y="3"/>
                  </a:lnTo>
                  <a:lnTo>
                    <a:pt x="18" y="5"/>
                  </a:lnTo>
                  <a:lnTo>
                    <a:pt x="18" y="5"/>
                  </a:lnTo>
                  <a:lnTo>
                    <a:pt x="21" y="5"/>
                  </a:lnTo>
                  <a:lnTo>
                    <a:pt x="21" y="5"/>
                  </a:lnTo>
                  <a:lnTo>
                    <a:pt x="21" y="8"/>
                  </a:lnTo>
                  <a:lnTo>
                    <a:pt x="26" y="8"/>
                  </a:lnTo>
                  <a:lnTo>
                    <a:pt x="26" y="8"/>
                  </a:lnTo>
                  <a:lnTo>
                    <a:pt x="26" y="8"/>
                  </a:lnTo>
                  <a:lnTo>
                    <a:pt x="29" y="11"/>
                  </a:lnTo>
                  <a:lnTo>
                    <a:pt x="29" y="13"/>
                  </a:lnTo>
                  <a:lnTo>
                    <a:pt x="29" y="13"/>
                  </a:lnTo>
                  <a:lnTo>
                    <a:pt x="26" y="16"/>
                  </a:lnTo>
                  <a:lnTo>
                    <a:pt x="24" y="16"/>
                  </a:lnTo>
                  <a:lnTo>
                    <a:pt x="16" y="16"/>
                  </a:lnTo>
                  <a:lnTo>
                    <a:pt x="16" y="16"/>
                  </a:lnTo>
                  <a:lnTo>
                    <a:pt x="13" y="16"/>
                  </a:lnTo>
                  <a:lnTo>
                    <a:pt x="10" y="13"/>
                  </a:lnTo>
                  <a:lnTo>
                    <a:pt x="10" y="13"/>
                  </a:lnTo>
                  <a:lnTo>
                    <a:pt x="5" y="13"/>
                  </a:lnTo>
                  <a:lnTo>
                    <a:pt x="2" y="13"/>
                  </a:lnTo>
                  <a:lnTo>
                    <a:pt x="0" y="11"/>
                  </a:lnTo>
                  <a:lnTo>
                    <a:pt x="0" y="11"/>
                  </a:lnTo>
                  <a:close/>
                </a:path>
              </a:pathLst>
            </a:custGeom>
            <a:solidFill>
              <a:schemeClr val="bg1">
                <a:lumMod val="9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5" name="Freeform 178"/>
            <p:cNvSpPr>
              <a:spLocks/>
            </p:cNvSpPr>
            <p:nvPr/>
          </p:nvSpPr>
          <p:spPr bwMode="auto">
            <a:xfrm>
              <a:off x="3205164" y="4130675"/>
              <a:ext cx="119063" cy="69850"/>
            </a:xfrm>
            <a:custGeom>
              <a:avLst/>
              <a:gdLst>
                <a:gd name="T0" fmla="*/ 8 w 75"/>
                <a:gd name="T1" fmla="*/ 0 h 44"/>
                <a:gd name="T2" fmla="*/ 18 w 75"/>
                <a:gd name="T3" fmla="*/ 3 h 44"/>
                <a:gd name="T4" fmla="*/ 21 w 75"/>
                <a:gd name="T5" fmla="*/ 3 h 44"/>
                <a:gd name="T6" fmla="*/ 27 w 75"/>
                <a:gd name="T7" fmla="*/ 3 h 44"/>
                <a:gd name="T8" fmla="*/ 32 w 75"/>
                <a:gd name="T9" fmla="*/ 6 h 44"/>
                <a:gd name="T10" fmla="*/ 40 w 75"/>
                <a:gd name="T11" fmla="*/ 11 h 44"/>
                <a:gd name="T12" fmla="*/ 45 w 75"/>
                <a:gd name="T13" fmla="*/ 14 h 44"/>
                <a:gd name="T14" fmla="*/ 48 w 75"/>
                <a:gd name="T15" fmla="*/ 17 h 44"/>
                <a:gd name="T16" fmla="*/ 51 w 75"/>
                <a:gd name="T17" fmla="*/ 17 h 44"/>
                <a:gd name="T18" fmla="*/ 54 w 75"/>
                <a:gd name="T19" fmla="*/ 19 h 44"/>
                <a:gd name="T20" fmla="*/ 59 w 75"/>
                <a:gd name="T21" fmla="*/ 19 h 44"/>
                <a:gd name="T22" fmla="*/ 75 w 75"/>
                <a:gd name="T23" fmla="*/ 22 h 44"/>
                <a:gd name="T24" fmla="*/ 75 w 75"/>
                <a:gd name="T25" fmla="*/ 27 h 44"/>
                <a:gd name="T26" fmla="*/ 70 w 75"/>
                <a:gd name="T27" fmla="*/ 33 h 44"/>
                <a:gd name="T28" fmla="*/ 70 w 75"/>
                <a:gd name="T29" fmla="*/ 36 h 44"/>
                <a:gd name="T30" fmla="*/ 70 w 75"/>
                <a:gd name="T31" fmla="*/ 44 h 44"/>
                <a:gd name="T32" fmla="*/ 64 w 75"/>
                <a:gd name="T33" fmla="*/ 44 h 44"/>
                <a:gd name="T34" fmla="*/ 62 w 75"/>
                <a:gd name="T35" fmla="*/ 44 h 44"/>
                <a:gd name="T36" fmla="*/ 59 w 75"/>
                <a:gd name="T37" fmla="*/ 44 h 44"/>
                <a:gd name="T38" fmla="*/ 54 w 75"/>
                <a:gd name="T39" fmla="*/ 44 h 44"/>
                <a:gd name="T40" fmla="*/ 51 w 75"/>
                <a:gd name="T41" fmla="*/ 41 h 44"/>
                <a:gd name="T42" fmla="*/ 48 w 75"/>
                <a:gd name="T43" fmla="*/ 41 h 44"/>
                <a:gd name="T44" fmla="*/ 45 w 75"/>
                <a:gd name="T45" fmla="*/ 38 h 44"/>
                <a:gd name="T46" fmla="*/ 45 w 75"/>
                <a:gd name="T47" fmla="*/ 38 h 44"/>
                <a:gd name="T48" fmla="*/ 43 w 75"/>
                <a:gd name="T49" fmla="*/ 36 h 44"/>
                <a:gd name="T50" fmla="*/ 35 w 75"/>
                <a:gd name="T51" fmla="*/ 33 h 44"/>
                <a:gd name="T52" fmla="*/ 29 w 75"/>
                <a:gd name="T53" fmla="*/ 33 h 44"/>
                <a:gd name="T54" fmla="*/ 24 w 75"/>
                <a:gd name="T55" fmla="*/ 33 h 44"/>
                <a:gd name="T56" fmla="*/ 21 w 75"/>
                <a:gd name="T57" fmla="*/ 30 h 44"/>
                <a:gd name="T58" fmla="*/ 21 w 75"/>
                <a:gd name="T59" fmla="*/ 30 h 44"/>
                <a:gd name="T60" fmla="*/ 10 w 75"/>
                <a:gd name="T61" fmla="*/ 22 h 44"/>
                <a:gd name="T62" fmla="*/ 5 w 75"/>
                <a:gd name="T63" fmla="*/ 19 h 44"/>
                <a:gd name="T64" fmla="*/ 0 w 75"/>
                <a:gd name="T65" fmla="*/ 19 h 44"/>
                <a:gd name="T66" fmla="*/ 0 w 75"/>
                <a:gd name="T67" fmla="*/ 17 h 44"/>
                <a:gd name="T68" fmla="*/ 5 w 75"/>
                <a:gd name="T69" fmla="*/ 11 h 44"/>
                <a:gd name="T70" fmla="*/ 5 w 75"/>
                <a:gd name="T71" fmla="*/ 3 h 44"/>
                <a:gd name="T72" fmla="*/ 8 w 75"/>
                <a:gd name="T7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44">
                  <a:moveTo>
                    <a:pt x="8" y="0"/>
                  </a:moveTo>
                  <a:lnTo>
                    <a:pt x="8" y="0"/>
                  </a:lnTo>
                  <a:lnTo>
                    <a:pt x="13" y="0"/>
                  </a:lnTo>
                  <a:lnTo>
                    <a:pt x="18" y="3"/>
                  </a:lnTo>
                  <a:lnTo>
                    <a:pt x="18" y="3"/>
                  </a:lnTo>
                  <a:lnTo>
                    <a:pt x="21" y="3"/>
                  </a:lnTo>
                  <a:lnTo>
                    <a:pt x="24" y="3"/>
                  </a:lnTo>
                  <a:lnTo>
                    <a:pt x="27" y="3"/>
                  </a:lnTo>
                  <a:lnTo>
                    <a:pt x="32" y="6"/>
                  </a:lnTo>
                  <a:lnTo>
                    <a:pt x="32" y="6"/>
                  </a:lnTo>
                  <a:lnTo>
                    <a:pt x="37" y="11"/>
                  </a:lnTo>
                  <a:lnTo>
                    <a:pt x="40" y="11"/>
                  </a:lnTo>
                  <a:lnTo>
                    <a:pt x="43" y="14"/>
                  </a:lnTo>
                  <a:lnTo>
                    <a:pt x="45" y="14"/>
                  </a:lnTo>
                  <a:lnTo>
                    <a:pt x="45" y="14"/>
                  </a:lnTo>
                  <a:lnTo>
                    <a:pt x="48" y="17"/>
                  </a:lnTo>
                  <a:lnTo>
                    <a:pt x="48" y="17"/>
                  </a:lnTo>
                  <a:lnTo>
                    <a:pt x="51" y="17"/>
                  </a:lnTo>
                  <a:lnTo>
                    <a:pt x="54" y="19"/>
                  </a:lnTo>
                  <a:lnTo>
                    <a:pt x="54" y="19"/>
                  </a:lnTo>
                  <a:lnTo>
                    <a:pt x="56" y="19"/>
                  </a:lnTo>
                  <a:lnTo>
                    <a:pt x="59" y="19"/>
                  </a:lnTo>
                  <a:lnTo>
                    <a:pt x="64" y="19"/>
                  </a:lnTo>
                  <a:lnTo>
                    <a:pt x="75" y="22"/>
                  </a:lnTo>
                  <a:lnTo>
                    <a:pt x="75" y="22"/>
                  </a:lnTo>
                  <a:lnTo>
                    <a:pt x="75" y="27"/>
                  </a:lnTo>
                  <a:lnTo>
                    <a:pt x="72" y="30"/>
                  </a:lnTo>
                  <a:lnTo>
                    <a:pt x="70" y="33"/>
                  </a:lnTo>
                  <a:lnTo>
                    <a:pt x="70" y="36"/>
                  </a:lnTo>
                  <a:lnTo>
                    <a:pt x="70" y="36"/>
                  </a:lnTo>
                  <a:lnTo>
                    <a:pt x="70" y="41"/>
                  </a:lnTo>
                  <a:lnTo>
                    <a:pt x="70" y="44"/>
                  </a:lnTo>
                  <a:lnTo>
                    <a:pt x="70" y="44"/>
                  </a:lnTo>
                  <a:lnTo>
                    <a:pt x="64" y="44"/>
                  </a:lnTo>
                  <a:lnTo>
                    <a:pt x="62" y="44"/>
                  </a:lnTo>
                  <a:lnTo>
                    <a:pt x="62" y="44"/>
                  </a:lnTo>
                  <a:lnTo>
                    <a:pt x="59" y="44"/>
                  </a:lnTo>
                  <a:lnTo>
                    <a:pt x="59" y="44"/>
                  </a:lnTo>
                  <a:lnTo>
                    <a:pt x="56" y="44"/>
                  </a:lnTo>
                  <a:lnTo>
                    <a:pt x="54" y="44"/>
                  </a:lnTo>
                  <a:lnTo>
                    <a:pt x="54" y="44"/>
                  </a:lnTo>
                  <a:lnTo>
                    <a:pt x="51" y="41"/>
                  </a:lnTo>
                  <a:lnTo>
                    <a:pt x="48" y="41"/>
                  </a:lnTo>
                  <a:lnTo>
                    <a:pt x="48" y="41"/>
                  </a:lnTo>
                  <a:lnTo>
                    <a:pt x="45" y="38"/>
                  </a:lnTo>
                  <a:lnTo>
                    <a:pt x="45" y="38"/>
                  </a:lnTo>
                  <a:lnTo>
                    <a:pt x="45" y="38"/>
                  </a:lnTo>
                  <a:lnTo>
                    <a:pt x="45" y="38"/>
                  </a:lnTo>
                  <a:lnTo>
                    <a:pt x="45" y="36"/>
                  </a:lnTo>
                  <a:lnTo>
                    <a:pt x="43" y="36"/>
                  </a:lnTo>
                  <a:lnTo>
                    <a:pt x="43" y="36"/>
                  </a:lnTo>
                  <a:lnTo>
                    <a:pt x="35" y="33"/>
                  </a:lnTo>
                  <a:lnTo>
                    <a:pt x="29" y="33"/>
                  </a:lnTo>
                  <a:lnTo>
                    <a:pt x="29" y="33"/>
                  </a:lnTo>
                  <a:lnTo>
                    <a:pt x="29" y="33"/>
                  </a:lnTo>
                  <a:lnTo>
                    <a:pt x="24" y="33"/>
                  </a:lnTo>
                  <a:lnTo>
                    <a:pt x="24" y="33"/>
                  </a:lnTo>
                  <a:lnTo>
                    <a:pt x="21" y="30"/>
                  </a:lnTo>
                  <a:lnTo>
                    <a:pt x="21" y="30"/>
                  </a:lnTo>
                  <a:lnTo>
                    <a:pt x="21" y="30"/>
                  </a:lnTo>
                  <a:lnTo>
                    <a:pt x="16" y="27"/>
                  </a:lnTo>
                  <a:lnTo>
                    <a:pt x="10" y="22"/>
                  </a:lnTo>
                  <a:lnTo>
                    <a:pt x="10" y="22"/>
                  </a:lnTo>
                  <a:lnTo>
                    <a:pt x="5" y="19"/>
                  </a:lnTo>
                  <a:lnTo>
                    <a:pt x="0" y="19"/>
                  </a:lnTo>
                  <a:lnTo>
                    <a:pt x="0" y="19"/>
                  </a:lnTo>
                  <a:lnTo>
                    <a:pt x="0" y="17"/>
                  </a:lnTo>
                  <a:lnTo>
                    <a:pt x="0" y="17"/>
                  </a:lnTo>
                  <a:lnTo>
                    <a:pt x="5" y="11"/>
                  </a:lnTo>
                  <a:lnTo>
                    <a:pt x="5" y="11"/>
                  </a:lnTo>
                  <a:lnTo>
                    <a:pt x="5" y="6"/>
                  </a:lnTo>
                  <a:lnTo>
                    <a:pt x="5" y="3"/>
                  </a:lnTo>
                  <a:lnTo>
                    <a:pt x="5" y="3"/>
                  </a:lnTo>
                  <a:lnTo>
                    <a:pt x="8" y="0"/>
                  </a:lnTo>
                  <a:lnTo>
                    <a:pt x="8" y="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6" name="Freeform 179"/>
            <p:cNvSpPr>
              <a:spLocks/>
            </p:cNvSpPr>
            <p:nvPr/>
          </p:nvSpPr>
          <p:spPr bwMode="auto">
            <a:xfrm>
              <a:off x="3316289" y="4183063"/>
              <a:ext cx="85725" cy="119062"/>
            </a:xfrm>
            <a:custGeom>
              <a:avLst/>
              <a:gdLst>
                <a:gd name="T0" fmla="*/ 51 w 54"/>
                <a:gd name="T1" fmla="*/ 75 h 75"/>
                <a:gd name="T2" fmla="*/ 51 w 54"/>
                <a:gd name="T3" fmla="*/ 73 h 75"/>
                <a:gd name="T4" fmla="*/ 54 w 54"/>
                <a:gd name="T5" fmla="*/ 70 h 75"/>
                <a:gd name="T6" fmla="*/ 51 w 54"/>
                <a:gd name="T7" fmla="*/ 65 h 75"/>
                <a:gd name="T8" fmla="*/ 54 w 54"/>
                <a:gd name="T9" fmla="*/ 62 h 75"/>
                <a:gd name="T10" fmla="*/ 51 w 54"/>
                <a:gd name="T11" fmla="*/ 59 h 75"/>
                <a:gd name="T12" fmla="*/ 46 w 54"/>
                <a:gd name="T13" fmla="*/ 43 h 75"/>
                <a:gd name="T14" fmla="*/ 43 w 54"/>
                <a:gd name="T15" fmla="*/ 40 h 75"/>
                <a:gd name="T16" fmla="*/ 43 w 54"/>
                <a:gd name="T17" fmla="*/ 43 h 75"/>
                <a:gd name="T18" fmla="*/ 40 w 54"/>
                <a:gd name="T19" fmla="*/ 43 h 75"/>
                <a:gd name="T20" fmla="*/ 37 w 54"/>
                <a:gd name="T21" fmla="*/ 43 h 75"/>
                <a:gd name="T22" fmla="*/ 37 w 54"/>
                <a:gd name="T23" fmla="*/ 43 h 75"/>
                <a:gd name="T24" fmla="*/ 35 w 54"/>
                <a:gd name="T25" fmla="*/ 40 h 75"/>
                <a:gd name="T26" fmla="*/ 40 w 54"/>
                <a:gd name="T27" fmla="*/ 32 h 75"/>
                <a:gd name="T28" fmla="*/ 46 w 54"/>
                <a:gd name="T29" fmla="*/ 32 h 75"/>
                <a:gd name="T30" fmla="*/ 46 w 54"/>
                <a:gd name="T31" fmla="*/ 30 h 75"/>
                <a:gd name="T32" fmla="*/ 48 w 54"/>
                <a:gd name="T33" fmla="*/ 24 h 75"/>
                <a:gd name="T34" fmla="*/ 46 w 54"/>
                <a:gd name="T35" fmla="*/ 21 h 75"/>
                <a:gd name="T36" fmla="*/ 32 w 54"/>
                <a:gd name="T37" fmla="*/ 24 h 75"/>
                <a:gd name="T38" fmla="*/ 27 w 54"/>
                <a:gd name="T39" fmla="*/ 21 h 75"/>
                <a:gd name="T40" fmla="*/ 19 w 54"/>
                <a:gd name="T41" fmla="*/ 13 h 75"/>
                <a:gd name="T42" fmla="*/ 16 w 54"/>
                <a:gd name="T43" fmla="*/ 11 h 75"/>
                <a:gd name="T44" fmla="*/ 16 w 54"/>
                <a:gd name="T45" fmla="*/ 11 h 75"/>
                <a:gd name="T46" fmla="*/ 13 w 54"/>
                <a:gd name="T47" fmla="*/ 5 h 75"/>
                <a:gd name="T48" fmla="*/ 13 w 54"/>
                <a:gd name="T49" fmla="*/ 5 h 75"/>
                <a:gd name="T50" fmla="*/ 11 w 54"/>
                <a:gd name="T51" fmla="*/ 8 h 75"/>
                <a:gd name="T52" fmla="*/ 8 w 54"/>
                <a:gd name="T53" fmla="*/ 0 h 75"/>
                <a:gd name="T54" fmla="*/ 8 w 54"/>
                <a:gd name="T55" fmla="*/ 0 h 75"/>
                <a:gd name="T56" fmla="*/ 5 w 54"/>
                <a:gd name="T57" fmla="*/ 5 h 75"/>
                <a:gd name="T58" fmla="*/ 0 w 54"/>
                <a:gd name="T59" fmla="*/ 11 h 75"/>
                <a:gd name="T60" fmla="*/ 5 w 54"/>
                <a:gd name="T61" fmla="*/ 16 h 75"/>
                <a:gd name="T62" fmla="*/ 13 w 54"/>
                <a:gd name="T63" fmla="*/ 21 h 75"/>
                <a:gd name="T64" fmla="*/ 11 w 54"/>
                <a:gd name="T65" fmla="*/ 21 h 75"/>
                <a:gd name="T66" fmla="*/ 8 w 54"/>
                <a:gd name="T67" fmla="*/ 27 h 75"/>
                <a:gd name="T68" fmla="*/ 13 w 54"/>
                <a:gd name="T69" fmla="*/ 32 h 75"/>
                <a:gd name="T70" fmla="*/ 16 w 54"/>
                <a:gd name="T71" fmla="*/ 38 h 75"/>
                <a:gd name="T72" fmla="*/ 19 w 54"/>
                <a:gd name="T73" fmla="*/ 43 h 75"/>
                <a:gd name="T74" fmla="*/ 16 w 54"/>
                <a:gd name="T75" fmla="*/ 46 h 75"/>
                <a:gd name="T76" fmla="*/ 19 w 54"/>
                <a:gd name="T77" fmla="*/ 48 h 75"/>
                <a:gd name="T78" fmla="*/ 21 w 54"/>
                <a:gd name="T79" fmla="*/ 62 h 75"/>
                <a:gd name="T80" fmla="*/ 21 w 54"/>
                <a:gd name="T81" fmla="*/ 62 h 75"/>
                <a:gd name="T82" fmla="*/ 21 w 54"/>
                <a:gd name="T83" fmla="*/ 62 h 75"/>
                <a:gd name="T84" fmla="*/ 24 w 54"/>
                <a:gd name="T85" fmla="*/ 62 h 75"/>
                <a:gd name="T86" fmla="*/ 24 w 54"/>
                <a:gd name="T87" fmla="*/ 62 h 75"/>
                <a:gd name="T88" fmla="*/ 24 w 54"/>
                <a:gd name="T89" fmla="*/ 62 h 75"/>
                <a:gd name="T90" fmla="*/ 27 w 54"/>
                <a:gd name="T91" fmla="*/ 62 h 75"/>
                <a:gd name="T92" fmla="*/ 27 w 54"/>
                <a:gd name="T93" fmla="*/ 62 h 75"/>
                <a:gd name="T94" fmla="*/ 27 w 54"/>
                <a:gd name="T95" fmla="*/ 59 h 75"/>
                <a:gd name="T96" fmla="*/ 29 w 54"/>
                <a:gd name="T97" fmla="*/ 59 h 75"/>
                <a:gd name="T98" fmla="*/ 32 w 54"/>
                <a:gd name="T99" fmla="*/ 62 h 75"/>
                <a:gd name="T100" fmla="*/ 32 w 54"/>
                <a:gd name="T101" fmla="*/ 59 h 75"/>
                <a:gd name="T102" fmla="*/ 35 w 54"/>
                <a:gd name="T103" fmla="*/ 56 h 75"/>
                <a:gd name="T104" fmla="*/ 32 w 54"/>
                <a:gd name="T105" fmla="*/ 54 h 75"/>
                <a:gd name="T106" fmla="*/ 32 w 54"/>
                <a:gd name="T107" fmla="*/ 51 h 75"/>
                <a:gd name="T108" fmla="*/ 29 w 54"/>
                <a:gd name="T109" fmla="*/ 48 h 75"/>
                <a:gd name="T110" fmla="*/ 32 w 54"/>
                <a:gd name="T111" fmla="*/ 48 h 75"/>
                <a:gd name="T112" fmla="*/ 32 w 54"/>
                <a:gd name="T113" fmla="*/ 46 h 75"/>
                <a:gd name="T114" fmla="*/ 40 w 54"/>
                <a:gd name="T115" fmla="*/ 51 h 75"/>
                <a:gd name="T116" fmla="*/ 37 w 54"/>
                <a:gd name="T117" fmla="*/ 54 h 75"/>
                <a:gd name="T118" fmla="*/ 46 w 54"/>
                <a:gd name="T119" fmla="*/ 67 h 75"/>
                <a:gd name="T120" fmla="*/ 48 w 54"/>
                <a:gd name="T121" fmla="*/ 73 h 75"/>
                <a:gd name="T122" fmla="*/ 51 w 54"/>
                <a:gd name="T123"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 h="75">
                  <a:moveTo>
                    <a:pt x="51" y="75"/>
                  </a:moveTo>
                  <a:lnTo>
                    <a:pt x="51" y="75"/>
                  </a:lnTo>
                  <a:lnTo>
                    <a:pt x="51" y="73"/>
                  </a:lnTo>
                  <a:lnTo>
                    <a:pt x="51" y="73"/>
                  </a:lnTo>
                  <a:lnTo>
                    <a:pt x="54" y="73"/>
                  </a:lnTo>
                  <a:lnTo>
                    <a:pt x="54" y="70"/>
                  </a:lnTo>
                  <a:lnTo>
                    <a:pt x="54" y="70"/>
                  </a:lnTo>
                  <a:lnTo>
                    <a:pt x="51" y="65"/>
                  </a:lnTo>
                  <a:lnTo>
                    <a:pt x="54" y="62"/>
                  </a:lnTo>
                  <a:lnTo>
                    <a:pt x="54" y="62"/>
                  </a:lnTo>
                  <a:lnTo>
                    <a:pt x="54" y="62"/>
                  </a:lnTo>
                  <a:lnTo>
                    <a:pt x="51" y="59"/>
                  </a:lnTo>
                  <a:lnTo>
                    <a:pt x="51" y="54"/>
                  </a:lnTo>
                  <a:lnTo>
                    <a:pt x="46" y="43"/>
                  </a:lnTo>
                  <a:lnTo>
                    <a:pt x="46" y="43"/>
                  </a:lnTo>
                  <a:lnTo>
                    <a:pt x="43" y="40"/>
                  </a:lnTo>
                  <a:lnTo>
                    <a:pt x="43" y="43"/>
                  </a:lnTo>
                  <a:lnTo>
                    <a:pt x="43" y="43"/>
                  </a:lnTo>
                  <a:lnTo>
                    <a:pt x="40" y="43"/>
                  </a:lnTo>
                  <a:lnTo>
                    <a:pt x="40" y="43"/>
                  </a:lnTo>
                  <a:lnTo>
                    <a:pt x="40" y="43"/>
                  </a:lnTo>
                  <a:lnTo>
                    <a:pt x="37" y="43"/>
                  </a:lnTo>
                  <a:lnTo>
                    <a:pt x="37" y="43"/>
                  </a:lnTo>
                  <a:lnTo>
                    <a:pt x="37" y="43"/>
                  </a:lnTo>
                  <a:lnTo>
                    <a:pt x="35" y="40"/>
                  </a:lnTo>
                  <a:lnTo>
                    <a:pt x="35" y="40"/>
                  </a:lnTo>
                  <a:lnTo>
                    <a:pt x="37" y="35"/>
                  </a:lnTo>
                  <a:lnTo>
                    <a:pt x="40" y="32"/>
                  </a:lnTo>
                  <a:lnTo>
                    <a:pt x="46" y="32"/>
                  </a:lnTo>
                  <a:lnTo>
                    <a:pt x="46" y="32"/>
                  </a:lnTo>
                  <a:lnTo>
                    <a:pt x="46" y="32"/>
                  </a:lnTo>
                  <a:lnTo>
                    <a:pt x="46" y="30"/>
                  </a:lnTo>
                  <a:lnTo>
                    <a:pt x="48" y="27"/>
                  </a:lnTo>
                  <a:lnTo>
                    <a:pt x="48" y="24"/>
                  </a:lnTo>
                  <a:lnTo>
                    <a:pt x="48" y="24"/>
                  </a:lnTo>
                  <a:lnTo>
                    <a:pt x="46" y="21"/>
                  </a:lnTo>
                  <a:lnTo>
                    <a:pt x="40" y="21"/>
                  </a:lnTo>
                  <a:lnTo>
                    <a:pt x="32" y="24"/>
                  </a:lnTo>
                  <a:lnTo>
                    <a:pt x="27" y="21"/>
                  </a:lnTo>
                  <a:lnTo>
                    <a:pt x="27" y="21"/>
                  </a:lnTo>
                  <a:lnTo>
                    <a:pt x="21" y="16"/>
                  </a:lnTo>
                  <a:lnTo>
                    <a:pt x="19" y="13"/>
                  </a:lnTo>
                  <a:lnTo>
                    <a:pt x="19" y="8"/>
                  </a:lnTo>
                  <a:lnTo>
                    <a:pt x="16" y="11"/>
                  </a:lnTo>
                  <a:lnTo>
                    <a:pt x="16" y="11"/>
                  </a:lnTo>
                  <a:lnTo>
                    <a:pt x="16" y="11"/>
                  </a:lnTo>
                  <a:lnTo>
                    <a:pt x="13" y="11"/>
                  </a:lnTo>
                  <a:lnTo>
                    <a:pt x="13" y="5"/>
                  </a:lnTo>
                  <a:lnTo>
                    <a:pt x="13" y="5"/>
                  </a:lnTo>
                  <a:lnTo>
                    <a:pt x="13" y="5"/>
                  </a:lnTo>
                  <a:lnTo>
                    <a:pt x="13" y="8"/>
                  </a:lnTo>
                  <a:lnTo>
                    <a:pt x="11" y="8"/>
                  </a:lnTo>
                  <a:lnTo>
                    <a:pt x="8" y="0"/>
                  </a:lnTo>
                  <a:lnTo>
                    <a:pt x="8" y="0"/>
                  </a:lnTo>
                  <a:lnTo>
                    <a:pt x="8" y="0"/>
                  </a:lnTo>
                  <a:lnTo>
                    <a:pt x="8" y="0"/>
                  </a:lnTo>
                  <a:lnTo>
                    <a:pt x="5" y="5"/>
                  </a:lnTo>
                  <a:lnTo>
                    <a:pt x="5" y="5"/>
                  </a:lnTo>
                  <a:lnTo>
                    <a:pt x="2" y="11"/>
                  </a:lnTo>
                  <a:lnTo>
                    <a:pt x="0" y="11"/>
                  </a:lnTo>
                  <a:lnTo>
                    <a:pt x="0" y="11"/>
                  </a:lnTo>
                  <a:lnTo>
                    <a:pt x="5" y="16"/>
                  </a:lnTo>
                  <a:lnTo>
                    <a:pt x="11" y="19"/>
                  </a:lnTo>
                  <a:lnTo>
                    <a:pt x="13" y="21"/>
                  </a:lnTo>
                  <a:lnTo>
                    <a:pt x="13" y="21"/>
                  </a:lnTo>
                  <a:lnTo>
                    <a:pt x="11" y="21"/>
                  </a:lnTo>
                  <a:lnTo>
                    <a:pt x="8" y="27"/>
                  </a:lnTo>
                  <a:lnTo>
                    <a:pt x="8" y="27"/>
                  </a:lnTo>
                  <a:lnTo>
                    <a:pt x="8" y="30"/>
                  </a:lnTo>
                  <a:lnTo>
                    <a:pt x="13" y="32"/>
                  </a:lnTo>
                  <a:lnTo>
                    <a:pt x="16" y="35"/>
                  </a:lnTo>
                  <a:lnTo>
                    <a:pt x="16" y="38"/>
                  </a:lnTo>
                  <a:lnTo>
                    <a:pt x="16" y="38"/>
                  </a:lnTo>
                  <a:lnTo>
                    <a:pt x="19" y="43"/>
                  </a:lnTo>
                  <a:lnTo>
                    <a:pt x="16" y="46"/>
                  </a:lnTo>
                  <a:lnTo>
                    <a:pt x="16" y="46"/>
                  </a:lnTo>
                  <a:lnTo>
                    <a:pt x="16" y="48"/>
                  </a:lnTo>
                  <a:lnTo>
                    <a:pt x="19" y="48"/>
                  </a:lnTo>
                  <a:lnTo>
                    <a:pt x="19" y="54"/>
                  </a:lnTo>
                  <a:lnTo>
                    <a:pt x="21" y="62"/>
                  </a:lnTo>
                  <a:lnTo>
                    <a:pt x="21" y="62"/>
                  </a:lnTo>
                  <a:lnTo>
                    <a:pt x="21" y="62"/>
                  </a:lnTo>
                  <a:lnTo>
                    <a:pt x="21" y="62"/>
                  </a:lnTo>
                  <a:lnTo>
                    <a:pt x="21" y="62"/>
                  </a:lnTo>
                  <a:lnTo>
                    <a:pt x="21" y="62"/>
                  </a:lnTo>
                  <a:lnTo>
                    <a:pt x="24" y="62"/>
                  </a:lnTo>
                  <a:lnTo>
                    <a:pt x="24" y="62"/>
                  </a:lnTo>
                  <a:lnTo>
                    <a:pt x="24" y="62"/>
                  </a:lnTo>
                  <a:lnTo>
                    <a:pt x="24" y="62"/>
                  </a:lnTo>
                  <a:lnTo>
                    <a:pt x="24" y="62"/>
                  </a:lnTo>
                  <a:lnTo>
                    <a:pt x="24" y="62"/>
                  </a:lnTo>
                  <a:lnTo>
                    <a:pt x="27" y="62"/>
                  </a:lnTo>
                  <a:lnTo>
                    <a:pt x="27" y="62"/>
                  </a:lnTo>
                  <a:lnTo>
                    <a:pt x="27" y="62"/>
                  </a:lnTo>
                  <a:lnTo>
                    <a:pt x="27" y="59"/>
                  </a:lnTo>
                  <a:lnTo>
                    <a:pt x="27" y="59"/>
                  </a:lnTo>
                  <a:lnTo>
                    <a:pt x="27" y="59"/>
                  </a:lnTo>
                  <a:lnTo>
                    <a:pt x="29" y="59"/>
                  </a:lnTo>
                  <a:lnTo>
                    <a:pt x="29" y="59"/>
                  </a:lnTo>
                  <a:lnTo>
                    <a:pt x="32" y="62"/>
                  </a:lnTo>
                  <a:lnTo>
                    <a:pt x="32" y="59"/>
                  </a:lnTo>
                  <a:lnTo>
                    <a:pt x="32" y="59"/>
                  </a:lnTo>
                  <a:lnTo>
                    <a:pt x="32" y="59"/>
                  </a:lnTo>
                  <a:lnTo>
                    <a:pt x="35" y="56"/>
                  </a:lnTo>
                  <a:lnTo>
                    <a:pt x="32" y="54"/>
                  </a:lnTo>
                  <a:lnTo>
                    <a:pt x="32" y="54"/>
                  </a:lnTo>
                  <a:lnTo>
                    <a:pt x="35" y="54"/>
                  </a:lnTo>
                  <a:lnTo>
                    <a:pt x="32" y="51"/>
                  </a:lnTo>
                  <a:lnTo>
                    <a:pt x="32" y="51"/>
                  </a:lnTo>
                  <a:lnTo>
                    <a:pt x="29" y="48"/>
                  </a:lnTo>
                  <a:lnTo>
                    <a:pt x="29" y="48"/>
                  </a:lnTo>
                  <a:lnTo>
                    <a:pt x="32" y="48"/>
                  </a:lnTo>
                  <a:lnTo>
                    <a:pt x="32" y="46"/>
                  </a:lnTo>
                  <a:lnTo>
                    <a:pt x="32" y="46"/>
                  </a:lnTo>
                  <a:lnTo>
                    <a:pt x="35" y="51"/>
                  </a:lnTo>
                  <a:lnTo>
                    <a:pt x="40" y="51"/>
                  </a:lnTo>
                  <a:lnTo>
                    <a:pt x="40" y="51"/>
                  </a:lnTo>
                  <a:lnTo>
                    <a:pt x="37" y="54"/>
                  </a:lnTo>
                  <a:lnTo>
                    <a:pt x="40" y="56"/>
                  </a:lnTo>
                  <a:lnTo>
                    <a:pt x="46" y="67"/>
                  </a:lnTo>
                  <a:lnTo>
                    <a:pt x="46" y="67"/>
                  </a:lnTo>
                  <a:lnTo>
                    <a:pt x="48" y="73"/>
                  </a:lnTo>
                  <a:lnTo>
                    <a:pt x="51" y="75"/>
                  </a:lnTo>
                  <a:lnTo>
                    <a:pt x="51" y="75"/>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7" name="Freeform 180"/>
            <p:cNvSpPr>
              <a:spLocks/>
            </p:cNvSpPr>
            <p:nvPr/>
          </p:nvSpPr>
          <p:spPr bwMode="auto">
            <a:xfrm>
              <a:off x="3765551" y="3968750"/>
              <a:ext cx="55563" cy="85725"/>
            </a:xfrm>
            <a:custGeom>
              <a:avLst/>
              <a:gdLst>
                <a:gd name="T0" fmla="*/ 0 w 35"/>
                <a:gd name="T1" fmla="*/ 11 h 54"/>
                <a:gd name="T2" fmla="*/ 0 w 35"/>
                <a:gd name="T3" fmla="*/ 14 h 54"/>
                <a:gd name="T4" fmla="*/ 3 w 35"/>
                <a:gd name="T5" fmla="*/ 16 h 54"/>
                <a:gd name="T6" fmla="*/ 3 w 35"/>
                <a:gd name="T7" fmla="*/ 16 h 54"/>
                <a:gd name="T8" fmla="*/ 3 w 35"/>
                <a:gd name="T9" fmla="*/ 19 h 54"/>
                <a:gd name="T10" fmla="*/ 8 w 35"/>
                <a:gd name="T11" fmla="*/ 22 h 54"/>
                <a:gd name="T12" fmla="*/ 5 w 35"/>
                <a:gd name="T13" fmla="*/ 22 h 54"/>
                <a:gd name="T14" fmla="*/ 3 w 35"/>
                <a:gd name="T15" fmla="*/ 22 h 54"/>
                <a:gd name="T16" fmla="*/ 0 w 35"/>
                <a:gd name="T17" fmla="*/ 22 h 54"/>
                <a:gd name="T18" fmla="*/ 0 w 35"/>
                <a:gd name="T19" fmla="*/ 22 h 54"/>
                <a:gd name="T20" fmla="*/ 0 w 35"/>
                <a:gd name="T21" fmla="*/ 24 h 54"/>
                <a:gd name="T22" fmla="*/ 3 w 35"/>
                <a:gd name="T23" fmla="*/ 24 h 54"/>
                <a:gd name="T24" fmla="*/ 5 w 35"/>
                <a:gd name="T25" fmla="*/ 27 h 54"/>
                <a:gd name="T26" fmla="*/ 5 w 35"/>
                <a:gd name="T27" fmla="*/ 30 h 54"/>
                <a:gd name="T28" fmla="*/ 8 w 35"/>
                <a:gd name="T29" fmla="*/ 30 h 54"/>
                <a:gd name="T30" fmla="*/ 8 w 35"/>
                <a:gd name="T31" fmla="*/ 32 h 54"/>
                <a:gd name="T32" fmla="*/ 8 w 35"/>
                <a:gd name="T33" fmla="*/ 32 h 54"/>
                <a:gd name="T34" fmla="*/ 8 w 35"/>
                <a:gd name="T35" fmla="*/ 35 h 54"/>
                <a:gd name="T36" fmla="*/ 8 w 35"/>
                <a:gd name="T37" fmla="*/ 35 h 54"/>
                <a:gd name="T38" fmla="*/ 8 w 35"/>
                <a:gd name="T39" fmla="*/ 38 h 54"/>
                <a:gd name="T40" fmla="*/ 8 w 35"/>
                <a:gd name="T41" fmla="*/ 38 h 54"/>
                <a:gd name="T42" fmla="*/ 8 w 35"/>
                <a:gd name="T43" fmla="*/ 40 h 54"/>
                <a:gd name="T44" fmla="*/ 8 w 35"/>
                <a:gd name="T45" fmla="*/ 43 h 54"/>
                <a:gd name="T46" fmla="*/ 8 w 35"/>
                <a:gd name="T47" fmla="*/ 46 h 54"/>
                <a:gd name="T48" fmla="*/ 11 w 35"/>
                <a:gd name="T49" fmla="*/ 46 h 54"/>
                <a:gd name="T50" fmla="*/ 11 w 35"/>
                <a:gd name="T51" fmla="*/ 49 h 54"/>
                <a:gd name="T52" fmla="*/ 11 w 35"/>
                <a:gd name="T53" fmla="*/ 49 h 54"/>
                <a:gd name="T54" fmla="*/ 11 w 35"/>
                <a:gd name="T55" fmla="*/ 51 h 54"/>
                <a:gd name="T56" fmla="*/ 11 w 35"/>
                <a:gd name="T57" fmla="*/ 51 h 54"/>
                <a:gd name="T58" fmla="*/ 16 w 35"/>
                <a:gd name="T59" fmla="*/ 51 h 54"/>
                <a:gd name="T60" fmla="*/ 16 w 35"/>
                <a:gd name="T61" fmla="*/ 51 h 54"/>
                <a:gd name="T62" fmla="*/ 19 w 35"/>
                <a:gd name="T63" fmla="*/ 51 h 54"/>
                <a:gd name="T64" fmla="*/ 19 w 35"/>
                <a:gd name="T65" fmla="*/ 49 h 54"/>
                <a:gd name="T66" fmla="*/ 19 w 35"/>
                <a:gd name="T67" fmla="*/ 49 h 54"/>
                <a:gd name="T68" fmla="*/ 22 w 35"/>
                <a:gd name="T69" fmla="*/ 49 h 54"/>
                <a:gd name="T70" fmla="*/ 22 w 35"/>
                <a:gd name="T71" fmla="*/ 49 h 54"/>
                <a:gd name="T72" fmla="*/ 24 w 35"/>
                <a:gd name="T73" fmla="*/ 49 h 54"/>
                <a:gd name="T74" fmla="*/ 24 w 35"/>
                <a:gd name="T75" fmla="*/ 49 h 54"/>
                <a:gd name="T76" fmla="*/ 24 w 35"/>
                <a:gd name="T77" fmla="*/ 46 h 54"/>
                <a:gd name="T78" fmla="*/ 27 w 35"/>
                <a:gd name="T79" fmla="*/ 46 h 54"/>
                <a:gd name="T80" fmla="*/ 27 w 35"/>
                <a:gd name="T81" fmla="*/ 49 h 54"/>
                <a:gd name="T82" fmla="*/ 30 w 35"/>
                <a:gd name="T83" fmla="*/ 49 h 54"/>
                <a:gd name="T84" fmla="*/ 30 w 35"/>
                <a:gd name="T85" fmla="*/ 46 h 54"/>
                <a:gd name="T86" fmla="*/ 27 w 35"/>
                <a:gd name="T87" fmla="*/ 46 h 54"/>
                <a:gd name="T88" fmla="*/ 30 w 35"/>
                <a:gd name="T89" fmla="*/ 46 h 54"/>
                <a:gd name="T90" fmla="*/ 32 w 35"/>
                <a:gd name="T91" fmla="*/ 46 h 54"/>
                <a:gd name="T92" fmla="*/ 35 w 35"/>
                <a:gd name="T93" fmla="*/ 43 h 54"/>
                <a:gd name="T94" fmla="*/ 35 w 35"/>
                <a:gd name="T95" fmla="*/ 38 h 54"/>
                <a:gd name="T96" fmla="*/ 32 w 35"/>
                <a:gd name="T97" fmla="*/ 32 h 54"/>
                <a:gd name="T98" fmla="*/ 32 w 35"/>
                <a:gd name="T99" fmla="*/ 32 h 54"/>
                <a:gd name="T100" fmla="*/ 32 w 35"/>
                <a:gd name="T101" fmla="*/ 30 h 54"/>
                <a:gd name="T102" fmla="*/ 32 w 35"/>
                <a:gd name="T103" fmla="*/ 24 h 54"/>
                <a:gd name="T104" fmla="*/ 24 w 35"/>
                <a:gd name="T105" fmla="*/ 11 h 54"/>
                <a:gd name="T106" fmla="*/ 19 w 35"/>
                <a:gd name="T107" fmla="*/ 5 h 54"/>
                <a:gd name="T108" fmla="*/ 13 w 35"/>
                <a:gd name="T109" fmla="*/ 0 h 54"/>
                <a:gd name="T110" fmla="*/ 8 w 35"/>
                <a:gd name="T111" fmla="*/ 5 h 54"/>
                <a:gd name="T112" fmla="*/ 3 w 35"/>
                <a:gd name="T113" fmla="*/ 5 h 54"/>
                <a:gd name="T114" fmla="*/ 0 w 35"/>
                <a:gd name="T115"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 h="54">
                  <a:moveTo>
                    <a:pt x="0" y="11"/>
                  </a:moveTo>
                  <a:lnTo>
                    <a:pt x="0" y="11"/>
                  </a:lnTo>
                  <a:lnTo>
                    <a:pt x="0" y="14"/>
                  </a:lnTo>
                  <a:lnTo>
                    <a:pt x="0" y="14"/>
                  </a:lnTo>
                  <a:lnTo>
                    <a:pt x="0" y="14"/>
                  </a:lnTo>
                  <a:lnTo>
                    <a:pt x="3" y="16"/>
                  </a:lnTo>
                  <a:lnTo>
                    <a:pt x="3" y="16"/>
                  </a:lnTo>
                  <a:lnTo>
                    <a:pt x="3" y="16"/>
                  </a:lnTo>
                  <a:lnTo>
                    <a:pt x="3" y="19"/>
                  </a:lnTo>
                  <a:lnTo>
                    <a:pt x="3" y="19"/>
                  </a:lnTo>
                  <a:lnTo>
                    <a:pt x="5" y="19"/>
                  </a:lnTo>
                  <a:lnTo>
                    <a:pt x="8" y="22"/>
                  </a:lnTo>
                  <a:lnTo>
                    <a:pt x="8" y="22"/>
                  </a:lnTo>
                  <a:lnTo>
                    <a:pt x="5" y="22"/>
                  </a:lnTo>
                  <a:lnTo>
                    <a:pt x="3" y="22"/>
                  </a:lnTo>
                  <a:lnTo>
                    <a:pt x="3" y="22"/>
                  </a:lnTo>
                  <a:lnTo>
                    <a:pt x="3" y="22"/>
                  </a:lnTo>
                  <a:lnTo>
                    <a:pt x="0" y="22"/>
                  </a:lnTo>
                  <a:lnTo>
                    <a:pt x="0" y="22"/>
                  </a:lnTo>
                  <a:lnTo>
                    <a:pt x="0" y="22"/>
                  </a:lnTo>
                  <a:lnTo>
                    <a:pt x="0" y="24"/>
                  </a:lnTo>
                  <a:lnTo>
                    <a:pt x="0" y="24"/>
                  </a:lnTo>
                  <a:lnTo>
                    <a:pt x="3" y="24"/>
                  </a:lnTo>
                  <a:lnTo>
                    <a:pt x="3" y="24"/>
                  </a:lnTo>
                  <a:lnTo>
                    <a:pt x="3" y="24"/>
                  </a:lnTo>
                  <a:lnTo>
                    <a:pt x="5" y="27"/>
                  </a:lnTo>
                  <a:lnTo>
                    <a:pt x="5" y="27"/>
                  </a:lnTo>
                  <a:lnTo>
                    <a:pt x="5" y="30"/>
                  </a:lnTo>
                  <a:lnTo>
                    <a:pt x="8" y="30"/>
                  </a:lnTo>
                  <a:lnTo>
                    <a:pt x="8" y="30"/>
                  </a:lnTo>
                  <a:lnTo>
                    <a:pt x="8" y="32"/>
                  </a:lnTo>
                  <a:lnTo>
                    <a:pt x="8" y="32"/>
                  </a:lnTo>
                  <a:lnTo>
                    <a:pt x="8" y="32"/>
                  </a:lnTo>
                  <a:lnTo>
                    <a:pt x="8" y="32"/>
                  </a:lnTo>
                  <a:lnTo>
                    <a:pt x="8" y="35"/>
                  </a:lnTo>
                  <a:lnTo>
                    <a:pt x="8" y="35"/>
                  </a:lnTo>
                  <a:lnTo>
                    <a:pt x="11" y="35"/>
                  </a:lnTo>
                  <a:lnTo>
                    <a:pt x="8" y="35"/>
                  </a:lnTo>
                  <a:lnTo>
                    <a:pt x="8" y="35"/>
                  </a:lnTo>
                  <a:lnTo>
                    <a:pt x="8" y="38"/>
                  </a:lnTo>
                  <a:lnTo>
                    <a:pt x="8" y="38"/>
                  </a:lnTo>
                  <a:lnTo>
                    <a:pt x="8" y="38"/>
                  </a:lnTo>
                  <a:lnTo>
                    <a:pt x="8" y="38"/>
                  </a:lnTo>
                  <a:lnTo>
                    <a:pt x="8" y="40"/>
                  </a:lnTo>
                  <a:lnTo>
                    <a:pt x="8" y="40"/>
                  </a:lnTo>
                  <a:lnTo>
                    <a:pt x="8" y="43"/>
                  </a:lnTo>
                  <a:lnTo>
                    <a:pt x="8" y="46"/>
                  </a:lnTo>
                  <a:lnTo>
                    <a:pt x="8" y="46"/>
                  </a:lnTo>
                  <a:lnTo>
                    <a:pt x="11" y="46"/>
                  </a:lnTo>
                  <a:lnTo>
                    <a:pt x="11" y="46"/>
                  </a:lnTo>
                  <a:lnTo>
                    <a:pt x="11" y="49"/>
                  </a:lnTo>
                  <a:lnTo>
                    <a:pt x="11" y="49"/>
                  </a:lnTo>
                  <a:lnTo>
                    <a:pt x="11" y="49"/>
                  </a:lnTo>
                  <a:lnTo>
                    <a:pt x="11" y="49"/>
                  </a:lnTo>
                  <a:lnTo>
                    <a:pt x="11" y="49"/>
                  </a:lnTo>
                  <a:lnTo>
                    <a:pt x="11" y="51"/>
                  </a:lnTo>
                  <a:lnTo>
                    <a:pt x="11" y="51"/>
                  </a:lnTo>
                  <a:lnTo>
                    <a:pt x="11" y="51"/>
                  </a:lnTo>
                  <a:lnTo>
                    <a:pt x="13" y="54"/>
                  </a:lnTo>
                  <a:lnTo>
                    <a:pt x="16" y="51"/>
                  </a:lnTo>
                  <a:lnTo>
                    <a:pt x="16" y="51"/>
                  </a:lnTo>
                  <a:lnTo>
                    <a:pt x="16" y="51"/>
                  </a:lnTo>
                  <a:lnTo>
                    <a:pt x="19" y="51"/>
                  </a:lnTo>
                  <a:lnTo>
                    <a:pt x="19" y="51"/>
                  </a:lnTo>
                  <a:lnTo>
                    <a:pt x="19" y="49"/>
                  </a:lnTo>
                  <a:lnTo>
                    <a:pt x="19" y="49"/>
                  </a:lnTo>
                  <a:lnTo>
                    <a:pt x="19" y="49"/>
                  </a:lnTo>
                  <a:lnTo>
                    <a:pt x="19" y="49"/>
                  </a:lnTo>
                  <a:lnTo>
                    <a:pt x="19" y="49"/>
                  </a:lnTo>
                  <a:lnTo>
                    <a:pt x="22" y="49"/>
                  </a:lnTo>
                  <a:lnTo>
                    <a:pt x="22" y="49"/>
                  </a:lnTo>
                  <a:lnTo>
                    <a:pt x="22" y="49"/>
                  </a:lnTo>
                  <a:lnTo>
                    <a:pt x="22" y="49"/>
                  </a:lnTo>
                  <a:lnTo>
                    <a:pt x="24" y="49"/>
                  </a:lnTo>
                  <a:lnTo>
                    <a:pt x="24" y="49"/>
                  </a:lnTo>
                  <a:lnTo>
                    <a:pt x="24" y="49"/>
                  </a:lnTo>
                  <a:lnTo>
                    <a:pt x="24" y="46"/>
                  </a:lnTo>
                  <a:lnTo>
                    <a:pt x="24" y="46"/>
                  </a:lnTo>
                  <a:lnTo>
                    <a:pt x="27" y="46"/>
                  </a:lnTo>
                  <a:lnTo>
                    <a:pt x="27" y="46"/>
                  </a:lnTo>
                  <a:lnTo>
                    <a:pt x="27" y="49"/>
                  </a:lnTo>
                  <a:lnTo>
                    <a:pt x="27" y="49"/>
                  </a:lnTo>
                  <a:lnTo>
                    <a:pt x="30" y="49"/>
                  </a:lnTo>
                  <a:lnTo>
                    <a:pt x="30" y="49"/>
                  </a:lnTo>
                  <a:lnTo>
                    <a:pt x="32" y="49"/>
                  </a:lnTo>
                  <a:lnTo>
                    <a:pt x="30" y="46"/>
                  </a:lnTo>
                  <a:lnTo>
                    <a:pt x="30" y="46"/>
                  </a:lnTo>
                  <a:lnTo>
                    <a:pt x="27" y="46"/>
                  </a:lnTo>
                  <a:lnTo>
                    <a:pt x="27" y="46"/>
                  </a:lnTo>
                  <a:lnTo>
                    <a:pt x="30" y="46"/>
                  </a:lnTo>
                  <a:lnTo>
                    <a:pt x="30" y="46"/>
                  </a:lnTo>
                  <a:lnTo>
                    <a:pt x="32" y="46"/>
                  </a:lnTo>
                  <a:lnTo>
                    <a:pt x="35" y="43"/>
                  </a:lnTo>
                  <a:lnTo>
                    <a:pt x="35" y="43"/>
                  </a:lnTo>
                  <a:lnTo>
                    <a:pt x="35" y="38"/>
                  </a:lnTo>
                  <a:lnTo>
                    <a:pt x="35" y="38"/>
                  </a:lnTo>
                  <a:lnTo>
                    <a:pt x="35" y="32"/>
                  </a:lnTo>
                  <a:lnTo>
                    <a:pt x="32" y="32"/>
                  </a:lnTo>
                  <a:lnTo>
                    <a:pt x="32" y="32"/>
                  </a:lnTo>
                  <a:lnTo>
                    <a:pt x="32" y="32"/>
                  </a:lnTo>
                  <a:lnTo>
                    <a:pt x="32" y="30"/>
                  </a:lnTo>
                  <a:lnTo>
                    <a:pt x="32" y="30"/>
                  </a:lnTo>
                  <a:lnTo>
                    <a:pt x="32" y="24"/>
                  </a:lnTo>
                  <a:lnTo>
                    <a:pt x="32" y="24"/>
                  </a:lnTo>
                  <a:lnTo>
                    <a:pt x="24" y="11"/>
                  </a:lnTo>
                  <a:lnTo>
                    <a:pt x="24" y="11"/>
                  </a:lnTo>
                  <a:lnTo>
                    <a:pt x="19" y="5"/>
                  </a:lnTo>
                  <a:lnTo>
                    <a:pt x="19" y="5"/>
                  </a:lnTo>
                  <a:lnTo>
                    <a:pt x="13" y="0"/>
                  </a:lnTo>
                  <a:lnTo>
                    <a:pt x="13" y="0"/>
                  </a:lnTo>
                  <a:lnTo>
                    <a:pt x="11" y="3"/>
                  </a:lnTo>
                  <a:lnTo>
                    <a:pt x="8" y="5"/>
                  </a:lnTo>
                  <a:lnTo>
                    <a:pt x="8" y="5"/>
                  </a:lnTo>
                  <a:lnTo>
                    <a:pt x="3" y="5"/>
                  </a:lnTo>
                  <a:lnTo>
                    <a:pt x="0" y="11"/>
                  </a:lnTo>
                  <a:lnTo>
                    <a:pt x="0" y="11"/>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8" name="Freeform 181"/>
            <p:cNvSpPr>
              <a:spLocks/>
            </p:cNvSpPr>
            <p:nvPr/>
          </p:nvSpPr>
          <p:spPr bwMode="auto">
            <a:xfrm>
              <a:off x="3722689" y="3900488"/>
              <a:ext cx="63500" cy="85725"/>
            </a:xfrm>
            <a:custGeom>
              <a:avLst/>
              <a:gdLst>
                <a:gd name="T0" fmla="*/ 40 w 40"/>
                <a:gd name="T1" fmla="*/ 43 h 54"/>
                <a:gd name="T2" fmla="*/ 35 w 40"/>
                <a:gd name="T3" fmla="*/ 48 h 54"/>
                <a:gd name="T4" fmla="*/ 30 w 40"/>
                <a:gd name="T5" fmla="*/ 48 h 54"/>
                <a:gd name="T6" fmla="*/ 27 w 40"/>
                <a:gd name="T7" fmla="*/ 54 h 54"/>
                <a:gd name="T8" fmla="*/ 24 w 40"/>
                <a:gd name="T9" fmla="*/ 54 h 54"/>
                <a:gd name="T10" fmla="*/ 19 w 40"/>
                <a:gd name="T11" fmla="*/ 51 h 54"/>
                <a:gd name="T12" fmla="*/ 13 w 40"/>
                <a:gd name="T13" fmla="*/ 51 h 54"/>
                <a:gd name="T14" fmla="*/ 13 w 40"/>
                <a:gd name="T15" fmla="*/ 51 h 54"/>
                <a:gd name="T16" fmla="*/ 11 w 40"/>
                <a:gd name="T17" fmla="*/ 48 h 54"/>
                <a:gd name="T18" fmla="*/ 8 w 40"/>
                <a:gd name="T19" fmla="*/ 48 h 54"/>
                <a:gd name="T20" fmla="*/ 5 w 40"/>
                <a:gd name="T21" fmla="*/ 46 h 54"/>
                <a:gd name="T22" fmla="*/ 5 w 40"/>
                <a:gd name="T23" fmla="*/ 46 h 54"/>
                <a:gd name="T24" fmla="*/ 8 w 40"/>
                <a:gd name="T25" fmla="*/ 40 h 54"/>
                <a:gd name="T26" fmla="*/ 5 w 40"/>
                <a:gd name="T27" fmla="*/ 38 h 54"/>
                <a:gd name="T28" fmla="*/ 5 w 40"/>
                <a:gd name="T29" fmla="*/ 35 h 54"/>
                <a:gd name="T30" fmla="*/ 5 w 40"/>
                <a:gd name="T31" fmla="*/ 35 h 54"/>
                <a:gd name="T32" fmla="*/ 0 w 40"/>
                <a:gd name="T33" fmla="*/ 32 h 54"/>
                <a:gd name="T34" fmla="*/ 0 w 40"/>
                <a:gd name="T35" fmla="*/ 32 h 54"/>
                <a:gd name="T36" fmla="*/ 0 w 40"/>
                <a:gd name="T37" fmla="*/ 30 h 54"/>
                <a:gd name="T38" fmla="*/ 8 w 40"/>
                <a:gd name="T39" fmla="*/ 21 h 54"/>
                <a:gd name="T40" fmla="*/ 11 w 40"/>
                <a:gd name="T41" fmla="*/ 16 h 54"/>
                <a:gd name="T42" fmla="*/ 19 w 40"/>
                <a:gd name="T43" fmla="*/ 13 h 54"/>
                <a:gd name="T44" fmla="*/ 27 w 40"/>
                <a:gd name="T45" fmla="*/ 13 h 54"/>
                <a:gd name="T46" fmla="*/ 24 w 40"/>
                <a:gd name="T47" fmla="*/ 11 h 54"/>
                <a:gd name="T48" fmla="*/ 24 w 40"/>
                <a:gd name="T49" fmla="*/ 8 h 54"/>
                <a:gd name="T50" fmla="*/ 30 w 40"/>
                <a:gd name="T51" fmla="*/ 8 h 54"/>
                <a:gd name="T52" fmla="*/ 30 w 40"/>
                <a:gd name="T53" fmla="*/ 5 h 54"/>
                <a:gd name="T54" fmla="*/ 30 w 40"/>
                <a:gd name="T55" fmla="*/ 3 h 54"/>
                <a:gd name="T56" fmla="*/ 32 w 40"/>
                <a:gd name="T57" fmla="*/ 0 h 54"/>
                <a:gd name="T58" fmla="*/ 35 w 40"/>
                <a:gd name="T59" fmla="*/ 3 h 54"/>
                <a:gd name="T60" fmla="*/ 40 w 40"/>
                <a:gd name="T61" fmla="*/ 3 h 54"/>
                <a:gd name="T62" fmla="*/ 38 w 40"/>
                <a:gd name="T63" fmla="*/ 8 h 54"/>
                <a:gd name="T64" fmla="*/ 38 w 40"/>
                <a:gd name="T65" fmla="*/ 11 h 54"/>
                <a:gd name="T66" fmla="*/ 35 w 40"/>
                <a:gd name="T67" fmla="*/ 16 h 54"/>
                <a:gd name="T68" fmla="*/ 38 w 40"/>
                <a:gd name="T69" fmla="*/ 19 h 54"/>
                <a:gd name="T70" fmla="*/ 38 w 40"/>
                <a:gd name="T71" fmla="*/ 24 h 54"/>
                <a:gd name="T72" fmla="*/ 38 w 40"/>
                <a:gd name="T73" fmla="*/ 30 h 54"/>
                <a:gd name="T74" fmla="*/ 38 w 40"/>
                <a:gd name="T75" fmla="*/ 32 h 54"/>
                <a:gd name="T76" fmla="*/ 32 w 40"/>
                <a:gd name="T77" fmla="*/ 32 h 54"/>
                <a:gd name="T78" fmla="*/ 30 w 40"/>
                <a:gd name="T79" fmla="*/ 35 h 54"/>
                <a:gd name="T80" fmla="*/ 30 w 40"/>
                <a:gd name="T81" fmla="*/ 38 h 54"/>
                <a:gd name="T82" fmla="*/ 35 w 40"/>
                <a:gd name="T83" fmla="*/ 38 h 54"/>
                <a:gd name="T84" fmla="*/ 38 w 40"/>
                <a:gd name="T85" fmla="*/ 40 h 54"/>
                <a:gd name="T86" fmla="*/ 40 w 40"/>
                <a:gd name="T87" fmla="*/ 4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54">
                  <a:moveTo>
                    <a:pt x="40" y="43"/>
                  </a:moveTo>
                  <a:lnTo>
                    <a:pt x="40" y="43"/>
                  </a:lnTo>
                  <a:lnTo>
                    <a:pt x="38" y="46"/>
                  </a:lnTo>
                  <a:lnTo>
                    <a:pt x="35" y="48"/>
                  </a:lnTo>
                  <a:lnTo>
                    <a:pt x="35" y="48"/>
                  </a:lnTo>
                  <a:lnTo>
                    <a:pt x="30" y="48"/>
                  </a:lnTo>
                  <a:lnTo>
                    <a:pt x="27" y="54"/>
                  </a:lnTo>
                  <a:lnTo>
                    <a:pt x="27" y="54"/>
                  </a:lnTo>
                  <a:lnTo>
                    <a:pt x="24" y="54"/>
                  </a:lnTo>
                  <a:lnTo>
                    <a:pt x="24" y="54"/>
                  </a:lnTo>
                  <a:lnTo>
                    <a:pt x="19" y="51"/>
                  </a:lnTo>
                  <a:lnTo>
                    <a:pt x="19" y="51"/>
                  </a:lnTo>
                  <a:lnTo>
                    <a:pt x="13" y="51"/>
                  </a:lnTo>
                  <a:lnTo>
                    <a:pt x="13" y="51"/>
                  </a:lnTo>
                  <a:lnTo>
                    <a:pt x="13" y="51"/>
                  </a:lnTo>
                  <a:lnTo>
                    <a:pt x="13" y="51"/>
                  </a:lnTo>
                  <a:lnTo>
                    <a:pt x="13" y="48"/>
                  </a:lnTo>
                  <a:lnTo>
                    <a:pt x="11" y="48"/>
                  </a:lnTo>
                  <a:lnTo>
                    <a:pt x="8" y="48"/>
                  </a:lnTo>
                  <a:lnTo>
                    <a:pt x="8" y="48"/>
                  </a:lnTo>
                  <a:lnTo>
                    <a:pt x="8" y="48"/>
                  </a:lnTo>
                  <a:lnTo>
                    <a:pt x="5" y="46"/>
                  </a:lnTo>
                  <a:lnTo>
                    <a:pt x="5" y="46"/>
                  </a:lnTo>
                  <a:lnTo>
                    <a:pt x="5" y="46"/>
                  </a:lnTo>
                  <a:lnTo>
                    <a:pt x="8" y="40"/>
                  </a:lnTo>
                  <a:lnTo>
                    <a:pt x="8" y="40"/>
                  </a:lnTo>
                  <a:lnTo>
                    <a:pt x="5" y="40"/>
                  </a:lnTo>
                  <a:lnTo>
                    <a:pt x="5" y="38"/>
                  </a:lnTo>
                  <a:lnTo>
                    <a:pt x="5" y="38"/>
                  </a:lnTo>
                  <a:lnTo>
                    <a:pt x="5" y="35"/>
                  </a:lnTo>
                  <a:lnTo>
                    <a:pt x="8" y="35"/>
                  </a:lnTo>
                  <a:lnTo>
                    <a:pt x="5" y="35"/>
                  </a:lnTo>
                  <a:lnTo>
                    <a:pt x="5" y="35"/>
                  </a:lnTo>
                  <a:lnTo>
                    <a:pt x="0" y="32"/>
                  </a:lnTo>
                  <a:lnTo>
                    <a:pt x="0" y="32"/>
                  </a:lnTo>
                  <a:lnTo>
                    <a:pt x="0" y="32"/>
                  </a:lnTo>
                  <a:lnTo>
                    <a:pt x="0" y="30"/>
                  </a:lnTo>
                  <a:lnTo>
                    <a:pt x="0" y="30"/>
                  </a:lnTo>
                  <a:lnTo>
                    <a:pt x="5" y="24"/>
                  </a:lnTo>
                  <a:lnTo>
                    <a:pt x="8" y="21"/>
                  </a:lnTo>
                  <a:lnTo>
                    <a:pt x="8" y="21"/>
                  </a:lnTo>
                  <a:lnTo>
                    <a:pt x="11" y="16"/>
                  </a:lnTo>
                  <a:lnTo>
                    <a:pt x="13" y="13"/>
                  </a:lnTo>
                  <a:lnTo>
                    <a:pt x="19" y="13"/>
                  </a:lnTo>
                  <a:lnTo>
                    <a:pt x="19" y="13"/>
                  </a:lnTo>
                  <a:lnTo>
                    <a:pt x="27" y="13"/>
                  </a:lnTo>
                  <a:lnTo>
                    <a:pt x="27" y="11"/>
                  </a:lnTo>
                  <a:lnTo>
                    <a:pt x="24" y="11"/>
                  </a:lnTo>
                  <a:lnTo>
                    <a:pt x="24" y="11"/>
                  </a:lnTo>
                  <a:lnTo>
                    <a:pt x="24" y="8"/>
                  </a:lnTo>
                  <a:lnTo>
                    <a:pt x="27" y="8"/>
                  </a:lnTo>
                  <a:lnTo>
                    <a:pt x="30" y="8"/>
                  </a:lnTo>
                  <a:lnTo>
                    <a:pt x="30" y="5"/>
                  </a:lnTo>
                  <a:lnTo>
                    <a:pt x="30" y="5"/>
                  </a:lnTo>
                  <a:lnTo>
                    <a:pt x="30" y="3"/>
                  </a:lnTo>
                  <a:lnTo>
                    <a:pt x="30" y="3"/>
                  </a:lnTo>
                  <a:lnTo>
                    <a:pt x="32" y="3"/>
                  </a:lnTo>
                  <a:lnTo>
                    <a:pt x="32" y="0"/>
                  </a:lnTo>
                  <a:lnTo>
                    <a:pt x="32" y="0"/>
                  </a:lnTo>
                  <a:lnTo>
                    <a:pt x="35" y="3"/>
                  </a:lnTo>
                  <a:lnTo>
                    <a:pt x="38" y="3"/>
                  </a:lnTo>
                  <a:lnTo>
                    <a:pt x="40" y="3"/>
                  </a:lnTo>
                  <a:lnTo>
                    <a:pt x="40" y="3"/>
                  </a:lnTo>
                  <a:lnTo>
                    <a:pt x="38" y="8"/>
                  </a:lnTo>
                  <a:lnTo>
                    <a:pt x="38" y="11"/>
                  </a:lnTo>
                  <a:lnTo>
                    <a:pt x="38" y="11"/>
                  </a:lnTo>
                  <a:lnTo>
                    <a:pt x="38" y="16"/>
                  </a:lnTo>
                  <a:lnTo>
                    <a:pt x="35" y="16"/>
                  </a:lnTo>
                  <a:lnTo>
                    <a:pt x="35" y="16"/>
                  </a:lnTo>
                  <a:lnTo>
                    <a:pt x="38" y="19"/>
                  </a:lnTo>
                  <a:lnTo>
                    <a:pt x="38" y="19"/>
                  </a:lnTo>
                  <a:lnTo>
                    <a:pt x="38" y="24"/>
                  </a:lnTo>
                  <a:lnTo>
                    <a:pt x="38" y="24"/>
                  </a:lnTo>
                  <a:lnTo>
                    <a:pt x="38" y="30"/>
                  </a:lnTo>
                  <a:lnTo>
                    <a:pt x="38" y="30"/>
                  </a:lnTo>
                  <a:lnTo>
                    <a:pt x="38" y="32"/>
                  </a:lnTo>
                  <a:lnTo>
                    <a:pt x="38" y="32"/>
                  </a:lnTo>
                  <a:lnTo>
                    <a:pt x="32" y="32"/>
                  </a:lnTo>
                  <a:lnTo>
                    <a:pt x="30" y="35"/>
                  </a:lnTo>
                  <a:lnTo>
                    <a:pt x="30" y="35"/>
                  </a:lnTo>
                  <a:lnTo>
                    <a:pt x="30" y="38"/>
                  </a:lnTo>
                  <a:lnTo>
                    <a:pt x="30" y="38"/>
                  </a:lnTo>
                  <a:lnTo>
                    <a:pt x="30" y="38"/>
                  </a:lnTo>
                  <a:lnTo>
                    <a:pt x="35" y="38"/>
                  </a:lnTo>
                  <a:lnTo>
                    <a:pt x="38" y="40"/>
                  </a:lnTo>
                  <a:lnTo>
                    <a:pt x="38" y="40"/>
                  </a:lnTo>
                  <a:lnTo>
                    <a:pt x="38" y="43"/>
                  </a:lnTo>
                  <a:lnTo>
                    <a:pt x="40" y="43"/>
                  </a:lnTo>
                  <a:lnTo>
                    <a:pt x="40" y="43"/>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9" name="Freeform 182"/>
            <p:cNvSpPr>
              <a:spLocks/>
            </p:cNvSpPr>
            <p:nvPr/>
          </p:nvSpPr>
          <p:spPr bwMode="auto">
            <a:xfrm>
              <a:off x="3521076" y="4259263"/>
              <a:ext cx="146050" cy="279400"/>
            </a:xfrm>
            <a:custGeom>
              <a:avLst/>
              <a:gdLst>
                <a:gd name="T0" fmla="*/ 54 w 92"/>
                <a:gd name="T1" fmla="*/ 159 h 176"/>
                <a:gd name="T2" fmla="*/ 51 w 92"/>
                <a:gd name="T3" fmla="*/ 176 h 176"/>
                <a:gd name="T4" fmla="*/ 54 w 92"/>
                <a:gd name="T5" fmla="*/ 176 h 176"/>
                <a:gd name="T6" fmla="*/ 60 w 92"/>
                <a:gd name="T7" fmla="*/ 173 h 176"/>
                <a:gd name="T8" fmla="*/ 65 w 92"/>
                <a:gd name="T9" fmla="*/ 168 h 176"/>
                <a:gd name="T10" fmla="*/ 65 w 92"/>
                <a:gd name="T11" fmla="*/ 165 h 176"/>
                <a:gd name="T12" fmla="*/ 65 w 92"/>
                <a:gd name="T13" fmla="*/ 162 h 176"/>
                <a:gd name="T14" fmla="*/ 70 w 92"/>
                <a:gd name="T15" fmla="*/ 162 h 176"/>
                <a:gd name="T16" fmla="*/ 70 w 92"/>
                <a:gd name="T17" fmla="*/ 157 h 176"/>
                <a:gd name="T18" fmla="*/ 78 w 92"/>
                <a:gd name="T19" fmla="*/ 151 h 176"/>
                <a:gd name="T20" fmla="*/ 87 w 92"/>
                <a:gd name="T21" fmla="*/ 143 h 176"/>
                <a:gd name="T22" fmla="*/ 89 w 92"/>
                <a:gd name="T23" fmla="*/ 141 h 176"/>
                <a:gd name="T24" fmla="*/ 92 w 92"/>
                <a:gd name="T25" fmla="*/ 135 h 176"/>
                <a:gd name="T26" fmla="*/ 89 w 92"/>
                <a:gd name="T27" fmla="*/ 133 h 176"/>
                <a:gd name="T28" fmla="*/ 89 w 92"/>
                <a:gd name="T29" fmla="*/ 124 h 176"/>
                <a:gd name="T30" fmla="*/ 89 w 92"/>
                <a:gd name="T31" fmla="*/ 122 h 176"/>
                <a:gd name="T32" fmla="*/ 89 w 92"/>
                <a:gd name="T33" fmla="*/ 116 h 176"/>
                <a:gd name="T34" fmla="*/ 89 w 92"/>
                <a:gd name="T35" fmla="*/ 114 h 176"/>
                <a:gd name="T36" fmla="*/ 81 w 92"/>
                <a:gd name="T37" fmla="*/ 95 h 176"/>
                <a:gd name="T38" fmla="*/ 81 w 92"/>
                <a:gd name="T39" fmla="*/ 92 h 176"/>
                <a:gd name="T40" fmla="*/ 70 w 92"/>
                <a:gd name="T41" fmla="*/ 84 h 176"/>
                <a:gd name="T42" fmla="*/ 51 w 92"/>
                <a:gd name="T43" fmla="*/ 62 h 176"/>
                <a:gd name="T44" fmla="*/ 51 w 92"/>
                <a:gd name="T45" fmla="*/ 57 h 176"/>
                <a:gd name="T46" fmla="*/ 43 w 92"/>
                <a:gd name="T47" fmla="*/ 46 h 176"/>
                <a:gd name="T48" fmla="*/ 49 w 92"/>
                <a:gd name="T49" fmla="*/ 35 h 176"/>
                <a:gd name="T50" fmla="*/ 51 w 92"/>
                <a:gd name="T51" fmla="*/ 27 h 176"/>
                <a:gd name="T52" fmla="*/ 54 w 92"/>
                <a:gd name="T53" fmla="*/ 27 h 176"/>
                <a:gd name="T54" fmla="*/ 60 w 92"/>
                <a:gd name="T55" fmla="*/ 19 h 176"/>
                <a:gd name="T56" fmla="*/ 49 w 92"/>
                <a:gd name="T57" fmla="*/ 17 h 176"/>
                <a:gd name="T58" fmla="*/ 46 w 92"/>
                <a:gd name="T59" fmla="*/ 14 h 176"/>
                <a:gd name="T60" fmla="*/ 49 w 92"/>
                <a:gd name="T61" fmla="*/ 8 h 176"/>
                <a:gd name="T62" fmla="*/ 38 w 92"/>
                <a:gd name="T63" fmla="*/ 0 h 176"/>
                <a:gd name="T64" fmla="*/ 30 w 92"/>
                <a:gd name="T65" fmla="*/ 0 h 176"/>
                <a:gd name="T66" fmla="*/ 27 w 92"/>
                <a:gd name="T67" fmla="*/ 6 h 176"/>
                <a:gd name="T68" fmla="*/ 22 w 92"/>
                <a:gd name="T69" fmla="*/ 8 h 176"/>
                <a:gd name="T70" fmla="*/ 19 w 92"/>
                <a:gd name="T71" fmla="*/ 8 h 176"/>
                <a:gd name="T72" fmla="*/ 11 w 92"/>
                <a:gd name="T73" fmla="*/ 6 h 176"/>
                <a:gd name="T74" fmla="*/ 11 w 92"/>
                <a:gd name="T75" fmla="*/ 11 h 176"/>
                <a:gd name="T76" fmla="*/ 6 w 92"/>
                <a:gd name="T77" fmla="*/ 8 h 176"/>
                <a:gd name="T78" fmla="*/ 8 w 92"/>
                <a:gd name="T79" fmla="*/ 19 h 176"/>
                <a:gd name="T80" fmla="*/ 14 w 92"/>
                <a:gd name="T81" fmla="*/ 25 h 176"/>
                <a:gd name="T82" fmla="*/ 30 w 92"/>
                <a:gd name="T83" fmla="*/ 30 h 176"/>
                <a:gd name="T84" fmla="*/ 41 w 92"/>
                <a:gd name="T85" fmla="*/ 38 h 176"/>
                <a:gd name="T86" fmla="*/ 27 w 92"/>
                <a:gd name="T87" fmla="*/ 44 h 176"/>
                <a:gd name="T88" fmla="*/ 41 w 92"/>
                <a:gd name="T89" fmla="*/ 54 h 176"/>
                <a:gd name="T90" fmla="*/ 46 w 92"/>
                <a:gd name="T91" fmla="*/ 65 h 176"/>
                <a:gd name="T92" fmla="*/ 54 w 92"/>
                <a:gd name="T93" fmla="*/ 76 h 176"/>
                <a:gd name="T94" fmla="*/ 70 w 92"/>
                <a:gd name="T95" fmla="*/ 87 h 176"/>
                <a:gd name="T96" fmla="*/ 76 w 92"/>
                <a:gd name="T97" fmla="*/ 103 h 176"/>
                <a:gd name="T98" fmla="*/ 76 w 92"/>
                <a:gd name="T99" fmla="*/ 124 h 176"/>
                <a:gd name="T100" fmla="*/ 78 w 92"/>
                <a:gd name="T101" fmla="*/ 135 h 176"/>
                <a:gd name="T102" fmla="*/ 70 w 92"/>
                <a:gd name="T103" fmla="*/ 135 h 176"/>
                <a:gd name="T104" fmla="*/ 60 w 92"/>
                <a:gd name="T105" fmla="*/ 143 h 176"/>
                <a:gd name="T106" fmla="*/ 62 w 92"/>
                <a:gd name="T107" fmla="*/ 151 h 176"/>
                <a:gd name="T108" fmla="*/ 62 w 92"/>
                <a:gd name="T109" fmla="*/ 151 h 176"/>
                <a:gd name="T110" fmla="*/ 51 w 92"/>
                <a:gd name="T111" fmla="*/ 1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 h="176">
                  <a:moveTo>
                    <a:pt x="49" y="157"/>
                  </a:moveTo>
                  <a:lnTo>
                    <a:pt x="49" y="157"/>
                  </a:lnTo>
                  <a:lnTo>
                    <a:pt x="51" y="159"/>
                  </a:lnTo>
                  <a:lnTo>
                    <a:pt x="54" y="159"/>
                  </a:lnTo>
                  <a:lnTo>
                    <a:pt x="54" y="159"/>
                  </a:lnTo>
                  <a:lnTo>
                    <a:pt x="51" y="168"/>
                  </a:lnTo>
                  <a:lnTo>
                    <a:pt x="51" y="173"/>
                  </a:lnTo>
                  <a:lnTo>
                    <a:pt x="51" y="176"/>
                  </a:lnTo>
                  <a:lnTo>
                    <a:pt x="51" y="176"/>
                  </a:lnTo>
                  <a:lnTo>
                    <a:pt x="51" y="176"/>
                  </a:lnTo>
                  <a:lnTo>
                    <a:pt x="54" y="176"/>
                  </a:lnTo>
                  <a:lnTo>
                    <a:pt x="54" y="176"/>
                  </a:lnTo>
                  <a:lnTo>
                    <a:pt x="57" y="176"/>
                  </a:lnTo>
                  <a:lnTo>
                    <a:pt x="57" y="173"/>
                  </a:lnTo>
                  <a:lnTo>
                    <a:pt x="57" y="173"/>
                  </a:lnTo>
                  <a:lnTo>
                    <a:pt x="60" y="173"/>
                  </a:lnTo>
                  <a:lnTo>
                    <a:pt x="62" y="170"/>
                  </a:lnTo>
                  <a:lnTo>
                    <a:pt x="62" y="170"/>
                  </a:lnTo>
                  <a:lnTo>
                    <a:pt x="65" y="170"/>
                  </a:lnTo>
                  <a:lnTo>
                    <a:pt x="65" y="168"/>
                  </a:lnTo>
                  <a:lnTo>
                    <a:pt x="65" y="168"/>
                  </a:lnTo>
                  <a:lnTo>
                    <a:pt x="68" y="168"/>
                  </a:lnTo>
                  <a:lnTo>
                    <a:pt x="65" y="165"/>
                  </a:lnTo>
                  <a:lnTo>
                    <a:pt x="65" y="165"/>
                  </a:lnTo>
                  <a:lnTo>
                    <a:pt x="65" y="162"/>
                  </a:lnTo>
                  <a:lnTo>
                    <a:pt x="65" y="159"/>
                  </a:lnTo>
                  <a:lnTo>
                    <a:pt x="65" y="162"/>
                  </a:lnTo>
                  <a:lnTo>
                    <a:pt x="65" y="162"/>
                  </a:lnTo>
                  <a:lnTo>
                    <a:pt x="68" y="165"/>
                  </a:lnTo>
                  <a:lnTo>
                    <a:pt x="68" y="165"/>
                  </a:lnTo>
                  <a:lnTo>
                    <a:pt x="68" y="165"/>
                  </a:lnTo>
                  <a:lnTo>
                    <a:pt x="70" y="162"/>
                  </a:lnTo>
                  <a:lnTo>
                    <a:pt x="70" y="159"/>
                  </a:lnTo>
                  <a:lnTo>
                    <a:pt x="70" y="159"/>
                  </a:lnTo>
                  <a:lnTo>
                    <a:pt x="70" y="157"/>
                  </a:lnTo>
                  <a:lnTo>
                    <a:pt x="70" y="157"/>
                  </a:lnTo>
                  <a:lnTo>
                    <a:pt x="70" y="157"/>
                  </a:lnTo>
                  <a:lnTo>
                    <a:pt x="76" y="154"/>
                  </a:lnTo>
                  <a:lnTo>
                    <a:pt x="78" y="151"/>
                  </a:lnTo>
                  <a:lnTo>
                    <a:pt x="78" y="151"/>
                  </a:lnTo>
                  <a:lnTo>
                    <a:pt x="84" y="149"/>
                  </a:lnTo>
                  <a:lnTo>
                    <a:pt x="84" y="149"/>
                  </a:lnTo>
                  <a:lnTo>
                    <a:pt x="87" y="146"/>
                  </a:lnTo>
                  <a:lnTo>
                    <a:pt x="87" y="143"/>
                  </a:lnTo>
                  <a:lnTo>
                    <a:pt x="87" y="143"/>
                  </a:lnTo>
                  <a:lnTo>
                    <a:pt x="87" y="141"/>
                  </a:lnTo>
                  <a:lnTo>
                    <a:pt x="89" y="141"/>
                  </a:lnTo>
                  <a:lnTo>
                    <a:pt x="89" y="141"/>
                  </a:lnTo>
                  <a:lnTo>
                    <a:pt x="92" y="141"/>
                  </a:lnTo>
                  <a:lnTo>
                    <a:pt x="92" y="141"/>
                  </a:lnTo>
                  <a:lnTo>
                    <a:pt x="92" y="135"/>
                  </a:lnTo>
                  <a:lnTo>
                    <a:pt x="92" y="135"/>
                  </a:lnTo>
                  <a:lnTo>
                    <a:pt x="92" y="135"/>
                  </a:lnTo>
                  <a:lnTo>
                    <a:pt x="92" y="135"/>
                  </a:lnTo>
                  <a:lnTo>
                    <a:pt x="89" y="135"/>
                  </a:lnTo>
                  <a:lnTo>
                    <a:pt x="89" y="133"/>
                  </a:lnTo>
                  <a:lnTo>
                    <a:pt x="89" y="133"/>
                  </a:lnTo>
                  <a:lnTo>
                    <a:pt x="89" y="127"/>
                  </a:lnTo>
                  <a:lnTo>
                    <a:pt x="89" y="127"/>
                  </a:lnTo>
                  <a:lnTo>
                    <a:pt x="89" y="124"/>
                  </a:lnTo>
                  <a:lnTo>
                    <a:pt x="89" y="124"/>
                  </a:lnTo>
                  <a:lnTo>
                    <a:pt x="92" y="124"/>
                  </a:lnTo>
                  <a:lnTo>
                    <a:pt x="89" y="122"/>
                  </a:lnTo>
                  <a:lnTo>
                    <a:pt x="89" y="122"/>
                  </a:lnTo>
                  <a:lnTo>
                    <a:pt x="89" y="122"/>
                  </a:lnTo>
                  <a:lnTo>
                    <a:pt x="89" y="119"/>
                  </a:lnTo>
                  <a:lnTo>
                    <a:pt x="89" y="119"/>
                  </a:lnTo>
                  <a:lnTo>
                    <a:pt x="89" y="116"/>
                  </a:lnTo>
                  <a:lnTo>
                    <a:pt x="89" y="116"/>
                  </a:lnTo>
                  <a:lnTo>
                    <a:pt x="87" y="114"/>
                  </a:lnTo>
                  <a:lnTo>
                    <a:pt x="89" y="114"/>
                  </a:lnTo>
                  <a:lnTo>
                    <a:pt x="89" y="114"/>
                  </a:lnTo>
                  <a:lnTo>
                    <a:pt x="89" y="111"/>
                  </a:lnTo>
                  <a:lnTo>
                    <a:pt x="89" y="111"/>
                  </a:lnTo>
                  <a:lnTo>
                    <a:pt x="87" y="106"/>
                  </a:lnTo>
                  <a:lnTo>
                    <a:pt x="81" y="95"/>
                  </a:lnTo>
                  <a:lnTo>
                    <a:pt x="81" y="95"/>
                  </a:lnTo>
                  <a:lnTo>
                    <a:pt x="81" y="92"/>
                  </a:lnTo>
                  <a:lnTo>
                    <a:pt x="81" y="92"/>
                  </a:lnTo>
                  <a:lnTo>
                    <a:pt x="81" y="92"/>
                  </a:lnTo>
                  <a:lnTo>
                    <a:pt x="78" y="92"/>
                  </a:lnTo>
                  <a:lnTo>
                    <a:pt x="76" y="87"/>
                  </a:lnTo>
                  <a:lnTo>
                    <a:pt x="76" y="87"/>
                  </a:lnTo>
                  <a:lnTo>
                    <a:pt x="70" y="84"/>
                  </a:lnTo>
                  <a:lnTo>
                    <a:pt x="65" y="76"/>
                  </a:lnTo>
                  <a:lnTo>
                    <a:pt x="65" y="76"/>
                  </a:lnTo>
                  <a:lnTo>
                    <a:pt x="57" y="68"/>
                  </a:lnTo>
                  <a:lnTo>
                    <a:pt x="51" y="62"/>
                  </a:lnTo>
                  <a:lnTo>
                    <a:pt x="51" y="60"/>
                  </a:lnTo>
                  <a:lnTo>
                    <a:pt x="51" y="60"/>
                  </a:lnTo>
                  <a:lnTo>
                    <a:pt x="51" y="57"/>
                  </a:lnTo>
                  <a:lnTo>
                    <a:pt x="51" y="57"/>
                  </a:lnTo>
                  <a:lnTo>
                    <a:pt x="49" y="54"/>
                  </a:lnTo>
                  <a:lnTo>
                    <a:pt x="46" y="52"/>
                  </a:lnTo>
                  <a:lnTo>
                    <a:pt x="46" y="52"/>
                  </a:lnTo>
                  <a:lnTo>
                    <a:pt x="43" y="46"/>
                  </a:lnTo>
                  <a:lnTo>
                    <a:pt x="43" y="41"/>
                  </a:lnTo>
                  <a:lnTo>
                    <a:pt x="43" y="41"/>
                  </a:lnTo>
                  <a:lnTo>
                    <a:pt x="46" y="38"/>
                  </a:lnTo>
                  <a:lnTo>
                    <a:pt x="49" y="35"/>
                  </a:lnTo>
                  <a:lnTo>
                    <a:pt x="51" y="33"/>
                  </a:lnTo>
                  <a:lnTo>
                    <a:pt x="51" y="30"/>
                  </a:lnTo>
                  <a:lnTo>
                    <a:pt x="51" y="30"/>
                  </a:lnTo>
                  <a:lnTo>
                    <a:pt x="51" y="27"/>
                  </a:lnTo>
                  <a:lnTo>
                    <a:pt x="54" y="27"/>
                  </a:lnTo>
                  <a:lnTo>
                    <a:pt x="54" y="27"/>
                  </a:lnTo>
                  <a:lnTo>
                    <a:pt x="54" y="27"/>
                  </a:lnTo>
                  <a:lnTo>
                    <a:pt x="54" y="27"/>
                  </a:lnTo>
                  <a:lnTo>
                    <a:pt x="54" y="25"/>
                  </a:lnTo>
                  <a:lnTo>
                    <a:pt x="60" y="19"/>
                  </a:lnTo>
                  <a:lnTo>
                    <a:pt x="60" y="19"/>
                  </a:lnTo>
                  <a:lnTo>
                    <a:pt x="60" y="19"/>
                  </a:lnTo>
                  <a:lnTo>
                    <a:pt x="54" y="19"/>
                  </a:lnTo>
                  <a:lnTo>
                    <a:pt x="51" y="17"/>
                  </a:lnTo>
                  <a:lnTo>
                    <a:pt x="51" y="17"/>
                  </a:lnTo>
                  <a:lnTo>
                    <a:pt x="49" y="17"/>
                  </a:lnTo>
                  <a:lnTo>
                    <a:pt x="49" y="17"/>
                  </a:lnTo>
                  <a:lnTo>
                    <a:pt x="49" y="17"/>
                  </a:lnTo>
                  <a:lnTo>
                    <a:pt x="46" y="14"/>
                  </a:lnTo>
                  <a:lnTo>
                    <a:pt x="46" y="14"/>
                  </a:lnTo>
                  <a:lnTo>
                    <a:pt x="43" y="11"/>
                  </a:lnTo>
                  <a:lnTo>
                    <a:pt x="46" y="11"/>
                  </a:lnTo>
                  <a:lnTo>
                    <a:pt x="46" y="11"/>
                  </a:lnTo>
                  <a:lnTo>
                    <a:pt x="49" y="8"/>
                  </a:lnTo>
                  <a:lnTo>
                    <a:pt x="43" y="6"/>
                  </a:lnTo>
                  <a:lnTo>
                    <a:pt x="43" y="6"/>
                  </a:lnTo>
                  <a:lnTo>
                    <a:pt x="38" y="3"/>
                  </a:lnTo>
                  <a:lnTo>
                    <a:pt x="38" y="0"/>
                  </a:lnTo>
                  <a:lnTo>
                    <a:pt x="38" y="0"/>
                  </a:lnTo>
                  <a:lnTo>
                    <a:pt x="35" y="0"/>
                  </a:lnTo>
                  <a:lnTo>
                    <a:pt x="35" y="0"/>
                  </a:lnTo>
                  <a:lnTo>
                    <a:pt x="30" y="0"/>
                  </a:lnTo>
                  <a:lnTo>
                    <a:pt x="27" y="3"/>
                  </a:lnTo>
                  <a:lnTo>
                    <a:pt x="27" y="3"/>
                  </a:lnTo>
                  <a:lnTo>
                    <a:pt x="30" y="6"/>
                  </a:lnTo>
                  <a:lnTo>
                    <a:pt x="27" y="6"/>
                  </a:lnTo>
                  <a:lnTo>
                    <a:pt x="27" y="6"/>
                  </a:lnTo>
                  <a:lnTo>
                    <a:pt x="24" y="8"/>
                  </a:lnTo>
                  <a:lnTo>
                    <a:pt x="24" y="8"/>
                  </a:lnTo>
                  <a:lnTo>
                    <a:pt x="22" y="8"/>
                  </a:lnTo>
                  <a:lnTo>
                    <a:pt x="22" y="8"/>
                  </a:lnTo>
                  <a:lnTo>
                    <a:pt x="19" y="6"/>
                  </a:lnTo>
                  <a:lnTo>
                    <a:pt x="19" y="8"/>
                  </a:lnTo>
                  <a:lnTo>
                    <a:pt x="19" y="8"/>
                  </a:lnTo>
                  <a:lnTo>
                    <a:pt x="16" y="8"/>
                  </a:lnTo>
                  <a:lnTo>
                    <a:pt x="14" y="6"/>
                  </a:lnTo>
                  <a:lnTo>
                    <a:pt x="14" y="6"/>
                  </a:lnTo>
                  <a:lnTo>
                    <a:pt x="11" y="6"/>
                  </a:lnTo>
                  <a:lnTo>
                    <a:pt x="11" y="6"/>
                  </a:lnTo>
                  <a:lnTo>
                    <a:pt x="11" y="6"/>
                  </a:lnTo>
                  <a:lnTo>
                    <a:pt x="11" y="8"/>
                  </a:lnTo>
                  <a:lnTo>
                    <a:pt x="11" y="11"/>
                  </a:lnTo>
                  <a:lnTo>
                    <a:pt x="11" y="11"/>
                  </a:lnTo>
                  <a:lnTo>
                    <a:pt x="8" y="8"/>
                  </a:lnTo>
                  <a:lnTo>
                    <a:pt x="6" y="8"/>
                  </a:lnTo>
                  <a:lnTo>
                    <a:pt x="6" y="8"/>
                  </a:lnTo>
                  <a:lnTo>
                    <a:pt x="0" y="8"/>
                  </a:lnTo>
                  <a:lnTo>
                    <a:pt x="0" y="8"/>
                  </a:lnTo>
                  <a:lnTo>
                    <a:pt x="6" y="14"/>
                  </a:lnTo>
                  <a:lnTo>
                    <a:pt x="8" y="19"/>
                  </a:lnTo>
                  <a:lnTo>
                    <a:pt x="11" y="22"/>
                  </a:lnTo>
                  <a:lnTo>
                    <a:pt x="14" y="22"/>
                  </a:lnTo>
                  <a:lnTo>
                    <a:pt x="14" y="22"/>
                  </a:lnTo>
                  <a:lnTo>
                    <a:pt x="14" y="25"/>
                  </a:lnTo>
                  <a:lnTo>
                    <a:pt x="16" y="27"/>
                  </a:lnTo>
                  <a:lnTo>
                    <a:pt x="24" y="30"/>
                  </a:lnTo>
                  <a:lnTo>
                    <a:pt x="24" y="30"/>
                  </a:lnTo>
                  <a:lnTo>
                    <a:pt x="30" y="30"/>
                  </a:lnTo>
                  <a:lnTo>
                    <a:pt x="35" y="33"/>
                  </a:lnTo>
                  <a:lnTo>
                    <a:pt x="35" y="33"/>
                  </a:lnTo>
                  <a:lnTo>
                    <a:pt x="41" y="38"/>
                  </a:lnTo>
                  <a:lnTo>
                    <a:pt x="41" y="38"/>
                  </a:lnTo>
                  <a:lnTo>
                    <a:pt x="38" y="41"/>
                  </a:lnTo>
                  <a:lnTo>
                    <a:pt x="35" y="41"/>
                  </a:lnTo>
                  <a:lnTo>
                    <a:pt x="35" y="41"/>
                  </a:lnTo>
                  <a:lnTo>
                    <a:pt x="27" y="44"/>
                  </a:lnTo>
                  <a:lnTo>
                    <a:pt x="27" y="46"/>
                  </a:lnTo>
                  <a:lnTo>
                    <a:pt x="33" y="49"/>
                  </a:lnTo>
                  <a:lnTo>
                    <a:pt x="33" y="49"/>
                  </a:lnTo>
                  <a:lnTo>
                    <a:pt x="41" y="54"/>
                  </a:lnTo>
                  <a:lnTo>
                    <a:pt x="43" y="54"/>
                  </a:lnTo>
                  <a:lnTo>
                    <a:pt x="43" y="54"/>
                  </a:lnTo>
                  <a:lnTo>
                    <a:pt x="43" y="60"/>
                  </a:lnTo>
                  <a:lnTo>
                    <a:pt x="46" y="65"/>
                  </a:lnTo>
                  <a:lnTo>
                    <a:pt x="49" y="68"/>
                  </a:lnTo>
                  <a:lnTo>
                    <a:pt x="49" y="68"/>
                  </a:lnTo>
                  <a:lnTo>
                    <a:pt x="54" y="70"/>
                  </a:lnTo>
                  <a:lnTo>
                    <a:pt x="54" y="76"/>
                  </a:lnTo>
                  <a:lnTo>
                    <a:pt x="57" y="81"/>
                  </a:lnTo>
                  <a:lnTo>
                    <a:pt x="62" y="84"/>
                  </a:lnTo>
                  <a:lnTo>
                    <a:pt x="62" y="84"/>
                  </a:lnTo>
                  <a:lnTo>
                    <a:pt x="70" y="87"/>
                  </a:lnTo>
                  <a:lnTo>
                    <a:pt x="70" y="89"/>
                  </a:lnTo>
                  <a:lnTo>
                    <a:pt x="73" y="95"/>
                  </a:lnTo>
                  <a:lnTo>
                    <a:pt x="73" y="95"/>
                  </a:lnTo>
                  <a:lnTo>
                    <a:pt x="76" y="103"/>
                  </a:lnTo>
                  <a:lnTo>
                    <a:pt x="78" y="111"/>
                  </a:lnTo>
                  <a:lnTo>
                    <a:pt x="78" y="111"/>
                  </a:lnTo>
                  <a:lnTo>
                    <a:pt x="76" y="122"/>
                  </a:lnTo>
                  <a:lnTo>
                    <a:pt x="76" y="124"/>
                  </a:lnTo>
                  <a:lnTo>
                    <a:pt x="76" y="130"/>
                  </a:lnTo>
                  <a:lnTo>
                    <a:pt x="76" y="130"/>
                  </a:lnTo>
                  <a:lnTo>
                    <a:pt x="78" y="133"/>
                  </a:lnTo>
                  <a:lnTo>
                    <a:pt x="78" y="135"/>
                  </a:lnTo>
                  <a:lnTo>
                    <a:pt x="76" y="138"/>
                  </a:lnTo>
                  <a:lnTo>
                    <a:pt x="73" y="138"/>
                  </a:lnTo>
                  <a:lnTo>
                    <a:pt x="73" y="138"/>
                  </a:lnTo>
                  <a:lnTo>
                    <a:pt x="70" y="135"/>
                  </a:lnTo>
                  <a:lnTo>
                    <a:pt x="68" y="141"/>
                  </a:lnTo>
                  <a:lnTo>
                    <a:pt x="68" y="141"/>
                  </a:lnTo>
                  <a:lnTo>
                    <a:pt x="62" y="143"/>
                  </a:lnTo>
                  <a:lnTo>
                    <a:pt x="60" y="143"/>
                  </a:lnTo>
                  <a:lnTo>
                    <a:pt x="60" y="143"/>
                  </a:lnTo>
                  <a:lnTo>
                    <a:pt x="60" y="146"/>
                  </a:lnTo>
                  <a:lnTo>
                    <a:pt x="62" y="149"/>
                  </a:lnTo>
                  <a:lnTo>
                    <a:pt x="62" y="151"/>
                  </a:lnTo>
                  <a:lnTo>
                    <a:pt x="65" y="151"/>
                  </a:lnTo>
                  <a:lnTo>
                    <a:pt x="65" y="151"/>
                  </a:lnTo>
                  <a:lnTo>
                    <a:pt x="62" y="151"/>
                  </a:lnTo>
                  <a:lnTo>
                    <a:pt x="62" y="151"/>
                  </a:lnTo>
                  <a:lnTo>
                    <a:pt x="60" y="149"/>
                  </a:lnTo>
                  <a:lnTo>
                    <a:pt x="57" y="151"/>
                  </a:lnTo>
                  <a:lnTo>
                    <a:pt x="57" y="151"/>
                  </a:lnTo>
                  <a:lnTo>
                    <a:pt x="51" y="154"/>
                  </a:lnTo>
                  <a:lnTo>
                    <a:pt x="49" y="157"/>
                  </a:lnTo>
                  <a:lnTo>
                    <a:pt x="49" y="157"/>
                  </a:lnTo>
                  <a:close/>
                </a:path>
              </a:pathLst>
            </a:custGeom>
            <a:noFill/>
            <a:ln w="4763">
              <a:solidFill>
                <a:srgbClr val="8282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0" name="Freeform 183"/>
            <p:cNvSpPr>
              <a:spLocks/>
            </p:cNvSpPr>
            <p:nvPr/>
          </p:nvSpPr>
          <p:spPr bwMode="auto">
            <a:xfrm>
              <a:off x="3538539" y="4584700"/>
              <a:ext cx="68263" cy="98425"/>
            </a:xfrm>
            <a:custGeom>
              <a:avLst/>
              <a:gdLst>
                <a:gd name="T0" fmla="*/ 0 w 43"/>
                <a:gd name="T1" fmla="*/ 0 h 62"/>
                <a:gd name="T2" fmla="*/ 3 w 43"/>
                <a:gd name="T3" fmla="*/ 14 h 62"/>
                <a:gd name="T4" fmla="*/ 5 w 43"/>
                <a:gd name="T5" fmla="*/ 16 h 62"/>
                <a:gd name="T6" fmla="*/ 5 w 43"/>
                <a:gd name="T7" fmla="*/ 19 h 62"/>
                <a:gd name="T8" fmla="*/ 8 w 43"/>
                <a:gd name="T9" fmla="*/ 27 h 62"/>
                <a:gd name="T10" fmla="*/ 8 w 43"/>
                <a:gd name="T11" fmla="*/ 27 h 62"/>
                <a:gd name="T12" fmla="*/ 8 w 43"/>
                <a:gd name="T13" fmla="*/ 30 h 62"/>
                <a:gd name="T14" fmla="*/ 11 w 43"/>
                <a:gd name="T15" fmla="*/ 35 h 62"/>
                <a:gd name="T16" fmla="*/ 11 w 43"/>
                <a:gd name="T17" fmla="*/ 41 h 62"/>
                <a:gd name="T18" fmla="*/ 13 w 43"/>
                <a:gd name="T19" fmla="*/ 43 h 62"/>
                <a:gd name="T20" fmla="*/ 16 w 43"/>
                <a:gd name="T21" fmla="*/ 46 h 62"/>
                <a:gd name="T22" fmla="*/ 19 w 43"/>
                <a:gd name="T23" fmla="*/ 49 h 62"/>
                <a:gd name="T24" fmla="*/ 27 w 43"/>
                <a:gd name="T25" fmla="*/ 54 h 62"/>
                <a:gd name="T26" fmla="*/ 32 w 43"/>
                <a:gd name="T27" fmla="*/ 57 h 62"/>
                <a:gd name="T28" fmla="*/ 35 w 43"/>
                <a:gd name="T29" fmla="*/ 62 h 62"/>
                <a:gd name="T30" fmla="*/ 35 w 43"/>
                <a:gd name="T31" fmla="*/ 60 h 62"/>
                <a:gd name="T32" fmla="*/ 38 w 43"/>
                <a:gd name="T33" fmla="*/ 60 h 62"/>
                <a:gd name="T34" fmla="*/ 40 w 43"/>
                <a:gd name="T35" fmla="*/ 62 h 62"/>
                <a:gd name="T36" fmla="*/ 43 w 43"/>
                <a:gd name="T37" fmla="*/ 57 h 62"/>
                <a:gd name="T38" fmla="*/ 40 w 43"/>
                <a:gd name="T39" fmla="*/ 54 h 62"/>
                <a:gd name="T40" fmla="*/ 32 w 43"/>
                <a:gd name="T41" fmla="*/ 41 h 62"/>
                <a:gd name="T42" fmla="*/ 32 w 43"/>
                <a:gd name="T43" fmla="*/ 38 h 62"/>
                <a:gd name="T44" fmla="*/ 32 w 43"/>
                <a:gd name="T45" fmla="*/ 35 h 62"/>
                <a:gd name="T46" fmla="*/ 30 w 43"/>
                <a:gd name="T47" fmla="*/ 33 h 62"/>
                <a:gd name="T48" fmla="*/ 32 w 43"/>
                <a:gd name="T49" fmla="*/ 30 h 62"/>
                <a:gd name="T50" fmla="*/ 35 w 43"/>
                <a:gd name="T51" fmla="*/ 19 h 62"/>
                <a:gd name="T52" fmla="*/ 32 w 43"/>
                <a:gd name="T53" fmla="*/ 14 h 62"/>
                <a:gd name="T54" fmla="*/ 24 w 43"/>
                <a:gd name="T55" fmla="*/ 6 h 62"/>
                <a:gd name="T56" fmla="*/ 22 w 43"/>
                <a:gd name="T57" fmla="*/ 3 h 62"/>
                <a:gd name="T58" fmla="*/ 16 w 43"/>
                <a:gd name="T59" fmla="*/ 0 h 62"/>
                <a:gd name="T60" fmla="*/ 13 w 43"/>
                <a:gd name="T61" fmla="*/ 3 h 62"/>
                <a:gd name="T62" fmla="*/ 11 w 43"/>
                <a:gd name="T63" fmla="*/ 3 h 62"/>
                <a:gd name="T64" fmla="*/ 5 w 43"/>
                <a:gd name="T65" fmla="*/ 0 h 62"/>
                <a:gd name="T66" fmla="*/ 0 w 43"/>
                <a:gd name="T6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62">
                  <a:moveTo>
                    <a:pt x="0" y="0"/>
                  </a:moveTo>
                  <a:lnTo>
                    <a:pt x="0" y="0"/>
                  </a:lnTo>
                  <a:lnTo>
                    <a:pt x="3" y="8"/>
                  </a:lnTo>
                  <a:lnTo>
                    <a:pt x="3" y="14"/>
                  </a:lnTo>
                  <a:lnTo>
                    <a:pt x="3" y="14"/>
                  </a:lnTo>
                  <a:lnTo>
                    <a:pt x="5" y="16"/>
                  </a:lnTo>
                  <a:lnTo>
                    <a:pt x="5" y="19"/>
                  </a:lnTo>
                  <a:lnTo>
                    <a:pt x="5" y="19"/>
                  </a:lnTo>
                  <a:lnTo>
                    <a:pt x="5" y="22"/>
                  </a:lnTo>
                  <a:lnTo>
                    <a:pt x="8" y="27"/>
                  </a:lnTo>
                  <a:lnTo>
                    <a:pt x="8" y="27"/>
                  </a:lnTo>
                  <a:lnTo>
                    <a:pt x="8" y="27"/>
                  </a:lnTo>
                  <a:lnTo>
                    <a:pt x="8" y="30"/>
                  </a:lnTo>
                  <a:lnTo>
                    <a:pt x="8" y="30"/>
                  </a:lnTo>
                  <a:lnTo>
                    <a:pt x="11" y="35"/>
                  </a:lnTo>
                  <a:lnTo>
                    <a:pt x="11" y="35"/>
                  </a:lnTo>
                  <a:lnTo>
                    <a:pt x="13" y="38"/>
                  </a:lnTo>
                  <a:lnTo>
                    <a:pt x="11" y="41"/>
                  </a:lnTo>
                  <a:lnTo>
                    <a:pt x="11" y="41"/>
                  </a:lnTo>
                  <a:lnTo>
                    <a:pt x="13" y="43"/>
                  </a:lnTo>
                  <a:lnTo>
                    <a:pt x="13" y="43"/>
                  </a:lnTo>
                  <a:lnTo>
                    <a:pt x="16" y="46"/>
                  </a:lnTo>
                  <a:lnTo>
                    <a:pt x="19" y="49"/>
                  </a:lnTo>
                  <a:lnTo>
                    <a:pt x="19" y="49"/>
                  </a:lnTo>
                  <a:lnTo>
                    <a:pt x="24" y="52"/>
                  </a:lnTo>
                  <a:lnTo>
                    <a:pt x="27" y="54"/>
                  </a:lnTo>
                  <a:lnTo>
                    <a:pt x="27" y="54"/>
                  </a:lnTo>
                  <a:lnTo>
                    <a:pt x="32" y="57"/>
                  </a:lnTo>
                  <a:lnTo>
                    <a:pt x="35" y="62"/>
                  </a:lnTo>
                  <a:lnTo>
                    <a:pt x="35" y="62"/>
                  </a:lnTo>
                  <a:lnTo>
                    <a:pt x="35" y="62"/>
                  </a:lnTo>
                  <a:lnTo>
                    <a:pt x="35" y="60"/>
                  </a:lnTo>
                  <a:lnTo>
                    <a:pt x="38" y="60"/>
                  </a:lnTo>
                  <a:lnTo>
                    <a:pt x="38" y="60"/>
                  </a:lnTo>
                  <a:lnTo>
                    <a:pt x="38" y="60"/>
                  </a:lnTo>
                  <a:lnTo>
                    <a:pt x="40" y="62"/>
                  </a:lnTo>
                  <a:lnTo>
                    <a:pt x="43" y="60"/>
                  </a:lnTo>
                  <a:lnTo>
                    <a:pt x="43" y="57"/>
                  </a:lnTo>
                  <a:lnTo>
                    <a:pt x="40" y="54"/>
                  </a:lnTo>
                  <a:lnTo>
                    <a:pt x="40" y="54"/>
                  </a:lnTo>
                  <a:lnTo>
                    <a:pt x="35" y="46"/>
                  </a:lnTo>
                  <a:lnTo>
                    <a:pt x="32" y="41"/>
                  </a:lnTo>
                  <a:lnTo>
                    <a:pt x="32" y="41"/>
                  </a:lnTo>
                  <a:lnTo>
                    <a:pt x="32" y="38"/>
                  </a:lnTo>
                  <a:lnTo>
                    <a:pt x="32" y="35"/>
                  </a:lnTo>
                  <a:lnTo>
                    <a:pt x="32" y="35"/>
                  </a:lnTo>
                  <a:lnTo>
                    <a:pt x="30" y="33"/>
                  </a:lnTo>
                  <a:lnTo>
                    <a:pt x="30" y="33"/>
                  </a:lnTo>
                  <a:lnTo>
                    <a:pt x="30" y="30"/>
                  </a:lnTo>
                  <a:lnTo>
                    <a:pt x="32" y="30"/>
                  </a:lnTo>
                  <a:lnTo>
                    <a:pt x="35" y="27"/>
                  </a:lnTo>
                  <a:lnTo>
                    <a:pt x="35" y="19"/>
                  </a:lnTo>
                  <a:lnTo>
                    <a:pt x="35" y="19"/>
                  </a:lnTo>
                  <a:lnTo>
                    <a:pt x="32" y="14"/>
                  </a:lnTo>
                  <a:lnTo>
                    <a:pt x="27" y="11"/>
                  </a:lnTo>
                  <a:lnTo>
                    <a:pt x="24" y="6"/>
                  </a:lnTo>
                  <a:lnTo>
                    <a:pt x="24" y="6"/>
                  </a:lnTo>
                  <a:lnTo>
                    <a:pt x="22" y="3"/>
                  </a:lnTo>
                  <a:lnTo>
                    <a:pt x="16" y="0"/>
                  </a:lnTo>
                  <a:lnTo>
                    <a:pt x="16" y="0"/>
                  </a:lnTo>
                  <a:lnTo>
                    <a:pt x="16" y="0"/>
                  </a:lnTo>
                  <a:lnTo>
                    <a:pt x="13" y="3"/>
                  </a:lnTo>
                  <a:lnTo>
                    <a:pt x="13" y="3"/>
                  </a:lnTo>
                  <a:lnTo>
                    <a:pt x="11" y="3"/>
                  </a:lnTo>
                  <a:lnTo>
                    <a:pt x="11" y="3"/>
                  </a:lnTo>
                  <a:lnTo>
                    <a:pt x="5" y="0"/>
                  </a:lnTo>
                  <a:lnTo>
                    <a:pt x="3" y="0"/>
                  </a:lnTo>
                  <a:lnTo>
                    <a:pt x="0" y="0"/>
                  </a:lnTo>
                  <a:lnTo>
                    <a:pt x="0" y="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1" name="Freeform 184"/>
            <p:cNvSpPr>
              <a:spLocks/>
            </p:cNvSpPr>
            <p:nvPr/>
          </p:nvSpPr>
          <p:spPr bwMode="auto">
            <a:xfrm>
              <a:off x="3478214" y="4314825"/>
              <a:ext cx="128588" cy="274637"/>
            </a:xfrm>
            <a:custGeom>
              <a:avLst/>
              <a:gdLst>
                <a:gd name="T0" fmla="*/ 49 w 81"/>
                <a:gd name="T1" fmla="*/ 162 h 173"/>
                <a:gd name="T2" fmla="*/ 41 w 81"/>
                <a:gd name="T3" fmla="*/ 149 h 173"/>
                <a:gd name="T4" fmla="*/ 35 w 81"/>
                <a:gd name="T5" fmla="*/ 141 h 173"/>
                <a:gd name="T6" fmla="*/ 30 w 81"/>
                <a:gd name="T7" fmla="*/ 133 h 173"/>
                <a:gd name="T8" fmla="*/ 27 w 81"/>
                <a:gd name="T9" fmla="*/ 119 h 173"/>
                <a:gd name="T10" fmla="*/ 30 w 81"/>
                <a:gd name="T11" fmla="*/ 106 h 173"/>
                <a:gd name="T12" fmla="*/ 30 w 81"/>
                <a:gd name="T13" fmla="*/ 92 h 173"/>
                <a:gd name="T14" fmla="*/ 30 w 81"/>
                <a:gd name="T15" fmla="*/ 79 h 173"/>
                <a:gd name="T16" fmla="*/ 33 w 81"/>
                <a:gd name="T17" fmla="*/ 76 h 173"/>
                <a:gd name="T18" fmla="*/ 38 w 81"/>
                <a:gd name="T19" fmla="*/ 76 h 173"/>
                <a:gd name="T20" fmla="*/ 38 w 81"/>
                <a:gd name="T21" fmla="*/ 87 h 173"/>
                <a:gd name="T22" fmla="*/ 46 w 81"/>
                <a:gd name="T23" fmla="*/ 89 h 173"/>
                <a:gd name="T24" fmla="*/ 51 w 81"/>
                <a:gd name="T25" fmla="*/ 98 h 173"/>
                <a:gd name="T26" fmla="*/ 54 w 81"/>
                <a:gd name="T27" fmla="*/ 98 h 173"/>
                <a:gd name="T28" fmla="*/ 60 w 81"/>
                <a:gd name="T29" fmla="*/ 108 h 173"/>
                <a:gd name="T30" fmla="*/ 57 w 81"/>
                <a:gd name="T31" fmla="*/ 95 h 173"/>
                <a:gd name="T32" fmla="*/ 60 w 81"/>
                <a:gd name="T33" fmla="*/ 76 h 173"/>
                <a:gd name="T34" fmla="*/ 68 w 81"/>
                <a:gd name="T35" fmla="*/ 73 h 173"/>
                <a:gd name="T36" fmla="*/ 73 w 81"/>
                <a:gd name="T37" fmla="*/ 73 h 173"/>
                <a:gd name="T38" fmla="*/ 81 w 81"/>
                <a:gd name="T39" fmla="*/ 65 h 173"/>
                <a:gd name="T40" fmla="*/ 81 w 81"/>
                <a:gd name="T41" fmla="*/ 57 h 173"/>
                <a:gd name="T42" fmla="*/ 76 w 81"/>
                <a:gd name="T43" fmla="*/ 52 h 173"/>
                <a:gd name="T44" fmla="*/ 68 w 81"/>
                <a:gd name="T45" fmla="*/ 41 h 173"/>
                <a:gd name="T46" fmla="*/ 57 w 81"/>
                <a:gd name="T47" fmla="*/ 30 h 173"/>
                <a:gd name="T48" fmla="*/ 43 w 81"/>
                <a:gd name="T49" fmla="*/ 27 h 173"/>
                <a:gd name="T50" fmla="*/ 33 w 81"/>
                <a:gd name="T51" fmla="*/ 25 h 173"/>
                <a:gd name="T52" fmla="*/ 30 w 81"/>
                <a:gd name="T53" fmla="*/ 22 h 173"/>
                <a:gd name="T54" fmla="*/ 30 w 81"/>
                <a:gd name="T55" fmla="*/ 6 h 173"/>
                <a:gd name="T56" fmla="*/ 25 w 81"/>
                <a:gd name="T57" fmla="*/ 3 h 173"/>
                <a:gd name="T58" fmla="*/ 14 w 81"/>
                <a:gd name="T59" fmla="*/ 0 h 173"/>
                <a:gd name="T60" fmla="*/ 8 w 81"/>
                <a:gd name="T61" fmla="*/ 3 h 173"/>
                <a:gd name="T62" fmla="*/ 3 w 81"/>
                <a:gd name="T63" fmla="*/ 9 h 173"/>
                <a:gd name="T64" fmla="*/ 3 w 81"/>
                <a:gd name="T65" fmla="*/ 17 h 173"/>
                <a:gd name="T66" fmla="*/ 0 w 81"/>
                <a:gd name="T67" fmla="*/ 22 h 173"/>
                <a:gd name="T68" fmla="*/ 3 w 81"/>
                <a:gd name="T69" fmla="*/ 30 h 173"/>
                <a:gd name="T70" fmla="*/ 19 w 81"/>
                <a:gd name="T71" fmla="*/ 46 h 173"/>
                <a:gd name="T72" fmla="*/ 16 w 81"/>
                <a:gd name="T73" fmla="*/ 46 h 173"/>
                <a:gd name="T74" fmla="*/ 16 w 81"/>
                <a:gd name="T75" fmla="*/ 57 h 173"/>
                <a:gd name="T76" fmla="*/ 16 w 81"/>
                <a:gd name="T77" fmla="*/ 62 h 173"/>
                <a:gd name="T78" fmla="*/ 22 w 81"/>
                <a:gd name="T79" fmla="*/ 76 h 173"/>
                <a:gd name="T80" fmla="*/ 27 w 81"/>
                <a:gd name="T81" fmla="*/ 98 h 173"/>
                <a:gd name="T82" fmla="*/ 25 w 81"/>
                <a:gd name="T83" fmla="*/ 114 h 173"/>
                <a:gd name="T84" fmla="*/ 22 w 81"/>
                <a:gd name="T85" fmla="*/ 127 h 173"/>
                <a:gd name="T86" fmla="*/ 22 w 81"/>
                <a:gd name="T87" fmla="*/ 138 h 173"/>
                <a:gd name="T88" fmla="*/ 19 w 81"/>
                <a:gd name="T89" fmla="*/ 143 h 173"/>
                <a:gd name="T90" fmla="*/ 22 w 81"/>
                <a:gd name="T91" fmla="*/ 146 h 173"/>
                <a:gd name="T92" fmla="*/ 27 w 81"/>
                <a:gd name="T93" fmla="*/ 149 h 173"/>
                <a:gd name="T94" fmla="*/ 27 w 81"/>
                <a:gd name="T95" fmla="*/ 154 h 173"/>
                <a:gd name="T96" fmla="*/ 27 w 81"/>
                <a:gd name="T97" fmla="*/ 151 h 173"/>
                <a:gd name="T98" fmla="*/ 33 w 81"/>
                <a:gd name="T99" fmla="*/ 160 h 173"/>
                <a:gd name="T100" fmla="*/ 38 w 81"/>
                <a:gd name="T101" fmla="*/ 170 h 173"/>
                <a:gd name="T102" fmla="*/ 49 w 81"/>
                <a:gd name="T103" fmla="*/ 173 h 173"/>
                <a:gd name="T104" fmla="*/ 54 w 81"/>
                <a:gd name="T105" fmla="*/ 17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1" h="173">
                  <a:moveTo>
                    <a:pt x="54" y="170"/>
                  </a:moveTo>
                  <a:lnTo>
                    <a:pt x="54" y="170"/>
                  </a:lnTo>
                  <a:lnTo>
                    <a:pt x="51" y="162"/>
                  </a:lnTo>
                  <a:lnTo>
                    <a:pt x="49" y="162"/>
                  </a:lnTo>
                  <a:lnTo>
                    <a:pt x="46" y="160"/>
                  </a:lnTo>
                  <a:lnTo>
                    <a:pt x="43" y="154"/>
                  </a:lnTo>
                  <a:lnTo>
                    <a:pt x="43" y="154"/>
                  </a:lnTo>
                  <a:lnTo>
                    <a:pt x="41" y="149"/>
                  </a:lnTo>
                  <a:lnTo>
                    <a:pt x="38" y="146"/>
                  </a:lnTo>
                  <a:lnTo>
                    <a:pt x="38" y="146"/>
                  </a:lnTo>
                  <a:lnTo>
                    <a:pt x="35" y="141"/>
                  </a:lnTo>
                  <a:lnTo>
                    <a:pt x="35" y="141"/>
                  </a:lnTo>
                  <a:lnTo>
                    <a:pt x="35" y="133"/>
                  </a:lnTo>
                  <a:lnTo>
                    <a:pt x="30" y="135"/>
                  </a:lnTo>
                  <a:lnTo>
                    <a:pt x="30" y="135"/>
                  </a:lnTo>
                  <a:lnTo>
                    <a:pt x="30" y="133"/>
                  </a:lnTo>
                  <a:lnTo>
                    <a:pt x="27" y="127"/>
                  </a:lnTo>
                  <a:lnTo>
                    <a:pt x="27" y="124"/>
                  </a:lnTo>
                  <a:lnTo>
                    <a:pt x="27" y="119"/>
                  </a:lnTo>
                  <a:lnTo>
                    <a:pt x="27" y="119"/>
                  </a:lnTo>
                  <a:lnTo>
                    <a:pt x="30" y="114"/>
                  </a:lnTo>
                  <a:lnTo>
                    <a:pt x="27" y="111"/>
                  </a:lnTo>
                  <a:lnTo>
                    <a:pt x="27" y="111"/>
                  </a:lnTo>
                  <a:lnTo>
                    <a:pt x="30" y="106"/>
                  </a:lnTo>
                  <a:lnTo>
                    <a:pt x="30" y="106"/>
                  </a:lnTo>
                  <a:lnTo>
                    <a:pt x="33" y="100"/>
                  </a:lnTo>
                  <a:lnTo>
                    <a:pt x="33" y="98"/>
                  </a:lnTo>
                  <a:lnTo>
                    <a:pt x="30" y="92"/>
                  </a:lnTo>
                  <a:lnTo>
                    <a:pt x="30" y="89"/>
                  </a:lnTo>
                  <a:lnTo>
                    <a:pt x="30" y="89"/>
                  </a:lnTo>
                  <a:lnTo>
                    <a:pt x="30" y="84"/>
                  </a:lnTo>
                  <a:lnTo>
                    <a:pt x="30" y="79"/>
                  </a:lnTo>
                  <a:lnTo>
                    <a:pt x="27" y="79"/>
                  </a:lnTo>
                  <a:lnTo>
                    <a:pt x="30" y="76"/>
                  </a:lnTo>
                  <a:lnTo>
                    <a:pt x="30" y="76"/>
                  </a:lnTo>
                  <a:lnTo>
                    <a:pt x="33" y="76"/>
                  </a:lnTo>
                  <a:lnTo>
                    <a:pt x="33" y="76"/>
                  </a:lnTo>
                  <a:lnTo>
                    <a:pt x="33" y="76"/>
                  </a:lnTo>
                  <a:lnTo>
                    <a:pt x="35" y="79"/>
                  </a:lnTo>
                  <a:lnTo>
                    <a:pt x="38" y="76"/>
                  </a:lnTo>
                  <a:lnTo>
                    <a:pt x="41" y="79"/>
                  </a:lnTo>
                  <a:lnTo>
                    <a:pt x="38" y="81"/>
                  </a:lnTo>
                  <a:lnTo>
                    <a:pt x="38" y="81"/>
                  </a:lnTo>
                  <a:lnTo>
                    <a:pt x="38" y="87"/>
                  </a:lnTo>
                  <a:lnTo>
                    <a:pt x="41" y="87"/>
                  </a:lnTo>
                  <a:lnTo>
                    <a:pt x="41" y="87"/>
                  </a:lnTo>
                  <a:lnTo>
                    <a:pt x="43" y="89"/>
                  </a:lnTo>
                  <a:lnTo>
                    <a:pt x="46" y="89"/>
                  </a:lnTo>
                  <a:lnTo>
                    <a:pt x="46" y="89"/>
                  </a:lnTo>
                  <a:lnTo>
                    <a:pt x="49" y="89"/>
                  </a:lnTo>
                  <a:lnTo>
                    <a:pt x="49" y="92"/>
                  </a:lnTo>
                  <a:lnTo>
                    <a:pt x="51" y="98"/>
                  </a:lnTo>
                  <a:lnTo>
                    <a:pt x="51" y="98"/>
                  </a:lnTo>
                  <a:lnTo>
                    <a:pt x="54" y="98"/>
                  </a:lnTo>
                  <a:lnTo>
                    <a:pt x="54" y="98"/>
                  </a:lnTo>
                  <a:lnTo>
                    <a:pt x="54" y="98"/>
                  </a:lnTo>
                  <a:lnTo>
                    <a:pt x="57" y="100"/>
                  </a:lnTo>
                  <a:lnTo>
                    <a:pt x="57" y="100"/>
                  </a:lnTo>
                  <a:lnTo>
                    <a:pt x="60" y="106"/>
                  </a:lnTo>
                  <a:lnTo>
                    <a:pt x="60" y="108"/>
                  </a:lnTo>
                  <a:lnTo>
                    <a:pt x="60" y="108"/>
                  </a:lnTo>
                  <a:lnTo>
                    <a:pt x="62" y="106"/>
                  </a:lnTo>
                  <a:lnTo>
                    <a:pt x="62" y="100"/>
                  </a:lnTo>
                  <a:lnTo>
                    <a:pt x="57" y="95"/>
                  </a:lnTo>
                  <a:lnTo>
                    <a:pt x="54" y="89"/>
                  </a:lnTo>
                  <a:lnTo>
                    <a:pt x="54" y="87"/>
                  </a:lnTo>
                  <a:lnTo>
                    <a:pt x="54" y="87"/>
                  </a:lnTo>
                  <a:lnTo>
                    <a:pt x="60" y="76"/>
                  </a:lnTo>
                  <a:lnTo>
                    <a:pt x="60" y="76"/>
                  </a:lnTo>
                  <a:lnTo>
                    <a:pt x="62" y="73"/>
                  </a:lnTo>
                  <a:lnTo>
                    <a:pt x="68" y="73"/>
                  </a:lnTo>
                  <a:lnTo>
                    <a:pt x="68" y="73"/>
                  </a:lnTo>
                  <a:lnTo>
                    <a:pt x="68" y="73"/>
                  </a:lnTo>
                  <a:lnTo>
                    <a:pt x="70" y="73"/>
                  </a:lnTo>
                  <a:lnTo>
                    <a:pt x="70" y="73"/>
                  </a:lnTo>
                  <a:lnTo>
                    <a:pt x="73" y="73"/>
                  </a:lnTo>
                  <a:lnTo>
                    <a:pt x="78" y="73"/>
                  </a:lnTo>
                  <a:lnTo>
                    <a:pt x="78" y="73"/>
                  </a:lnTo>
                  <a:lnTo>
                    <a:pt x="81" y="68"/>
                  </a:lnTo>
                  <a:lnTo>
                    <a:pt x="81" y="65"/>
                  </a:lnTo>
                  <a:lnTo>
                    <a:pt x="81" y="65"/>
                  </a:lnTo>
                  <a:lnTo>
                    <a:pt x="81" y="62"/>
                  </a:lnTo>
                  <a:lnTo>
                    <a:pt x="81" y="62"/>
                  </a:lnTo>
                  <a:lnTo>
                    <a:pt x="81" y="57"/>
                  </a:lnTo>
                  <a:lnTo>
                    <a:pt x="81" y="57"/>
                  </a:lnTo>
                  <a:lnTo>
                    <a:pt x="78" y="54"/>
                  </a:lnTo>
                  <a:lnTo>
                    <a:pt x="76" y="52"/>
                  </a:lnTo>
                  <a:lnTo>
                    <a:pt x="76" y="52"/>
                  </a:lnTo>
                  <a:lnTo>
                    <a:pt x="73" y="52"/>
                  </a:lnTo>
                  <a:lnTo>
                    <a:pt x="70" y="49"/>
                  </a:lnTo>
                  <a:lnTo>
                    <a:pt x="68" y="44"/>
                  </a:lnTo>
                  <a:lnTo>
                    <a:pt x="68" y="41"/>
                  </a:lnTo>
                  <a:lnTo>
                    <a:pt x="68" y="41"/>
                  </a:lnTo>
                  <a:lnTo>
                    <a:pt x="68" y="38"/>
                  </a:lnTo>
                  <a:lnTo>
                    <a:pt x="65" y="35"/>
                  </a:lnTo>
                  <a:lnTo>
                    <a:pt x="57" y="30"/>
                  </a:lnTo>
                  <a:lnTo>
                    <a:pt x="57" y="30"/>
                  </a:lnTo>
                  <a:lnTo>
                    <a:pt x="51" y="25"/>
                  </a:lnTo>
                  <a:lnTo>
                    <a:pt x="49" y="27"/>
                  </a:lnTo>
                  <a:lnTo>
                    <a:pt x="43" y="27"/>
                  </a:lnTo>
                  <a:lnTo>
                    <a:pt x="41" y="25"/>
                  </a:lnTo>
                  <a:lnTo>
                    <a:pt x="41" y="25"/>
                  </a:lnTo>
                  <a:lnTo>
                    <a:pt x="38" y="22"/>
                  </a:lnTo>
                  <a:lnTo>
                    <a:pt x="33" y="25"/>
                  </a:lnTo>
                  <a:lnTo>
                    <a:pt x="30" y="27"/>
                  </a:lnTo>
                  <a:lnTo>
                    <a:pt x="30" y="27"/>
                  </a:lnTo>
                  <a:lnTo>
                    <a:pt x="30" y="27"/>
                  </a:lnTo>
                  <a:lnTo>
                    <a:pt x="30" y="22"/>
                  </a:lnTo>
                  <a:lnTo>
                    <a:pt x="30" y="14"/>
                  </a:lnTo>
                  <a:lnTo>
                    <a:pt x="33" y="6"/>
                  </a:lnTo>
                  <a:lnTo>
                    <a:pt x="33" y="6"/>
                  </a:lnTo>
                  <a:lnTo>
                    <a:pt x="30" y="6"/>
                  </a:lnTo>
                  <a:lnTo>
                    <a:pt x="27" y="6"/>
                  </a:lnTo>
                  <a:lnTo>
                    <a:pt x="25" y="6"/>
                  </a:lnTo>
                  <a:lnTo>
                    <a:pt x="25" y="3"/>
                  </a:lnTo>
                  <a:lnTo>
                    <a:pt x="25" y="3"/>
                  </a:lnTo>
                  <a:lnTo>
                    <a:pt x="22" y="0"/>
                  </a:lnTo>
                  <a:lnTo>
                    <a:pt x="22" y="0"/>
                  </a:lnTo>
                  <a:lnTo>
                    <a:pt x="22" y="0"/>
                  </a:lnTo>
                  <a:lnTo>
                    <a:pt x="14" y="0"/>
                  </a:lnTo>
                  <a:lnTo>
                    <a:pt x="14" y="0"/>
                  </a:lnTo>
                  <a:lnTo>
                    <a:pt x="14" y="0"/>
                  </a:lnTo>
                  <a:lnTo>
                    <a:pt x="11" y="3"/>
                  </a:lnTo>
                  <a:lnTo>
                    <a:pt x="8" y="3"/>
                  </a:lnTo>
                  <a:lnTo>
                    <a:pt x="6" y="3"/>
                  </a:lnTo>
                  <a:lnTo>
                    <a:pt x="6" y="6"/>
                  </a:lnTo>
                  <a:lnTo>
                    <a:pt x="6" y="6"/>
                  </a:lnTo>
                  <a:lnTo>
                    <a:pt x="3" y="9"/>
                  </a:lnTo>
                  <a:lnTo>
                    <a:pt x="3" y="11"/>
                  </a:lnTo>
                  <a:lnTo>
                    <a:pt x="3" y="14"/>
                  </a:lnTo>
                  <a:lnTo>
                    <a:pt x="3" y="17"/>
                  </a:lnTo>
                  <a:lnTo>
                    <a:pt x="3" y="17"/>
                  </a:lnTo>
                  <a:lnTo>
                    <a:pt x="0" y="19"/>
                  </a:lnTo>
                  <a:lnTo>
                    <a:pt x="0" y="19"/>
                  </a:lnTo>
                  <a:lnTo>
                    <a:pt x="0" y="19"/>
                  </a:lnTo>
                  <a:lnTo>
                    <a:pt x="0" y="22"/>
                  </a:lnTo>
                  <a:lnTo>
                    <a:pt x="0" y="25"/>
                  </a:lnTo>
                  <a:lnTo>
                    <a:pt x="0" y="25"/>
                  </a:lnTo>
                  <a:lnTo>
                    <a:pt x="0" y="27"/>
                  </a:lnTo>
                  <a:lnTo>
                    <a:pt x="3" y="30"/>
                  </a:lnTo>
                  <a:lnTo>
                    <a:pt x="8" y="35"/>
                  </a:lnTo>
                  <a:lnTo>
                    <a:pt x="8" y="35"/>
                  </a:lnTo>
                  <a:lnTo>
                    <a:pt x="16" y="41"/>
                  </a:lnTo>
                  <a:lnTo>
                    <a:pt x="19" y="46"/>
                  </a:lnTo>
                  <a:lnTo>
                    <a:pt x="19" y="46"/>
                  </a:lnTo>
                  <a:lnTo>
                    <a:pt x="19" y="46"/>
                  </a:lnTo>
                  <a:lnTo>
                    <a:pt x="19" y="46"/>
                  </a:lnTo>
                  <a:lnTo>
                    <a:pt x="16" y="46"/>
                  </a:lnTo>
                  <a:lnTo>
                    <a:pt x="16" y="49"/>
                  </a:lnTo>
                  <a:lnTo>
                    <a:pt x="16" y="49"/>
                  </a:lnTo>
                  <a:lnTo>
                    <a:pt x="16" y="52"/>
                  </a:lnTo>
                  <a:lnTo>
                    <a:pt x="16" y="57"/>
                  </a:lnTo>
                  <a:lnTo>
                    <a:pt x="16" y="57"/>
                  </a:lnTo>
                  <a:lnTo>
                    <a:pt x="16" y="60"/>
                  </a:lnTo>
                  <a:lnTo>
                    <a:pt x="16" y="62"/>
                  </a:lnTo>
                  <a:lnTo>
                    <a:pt x="16" y="62"/>
                  </a:lnTo>
                  <a:lnTo>
                    <a:pt x="14" y="65"/>
                  </a:lnTo>
                  <a:lnTo>
                    <a:pt x="14" y="68"/>
                  </a:lnTo>
                  <a:lnTo>
                    <a:pt x="22" y="76"/>
                  </a:lnTo>
                  <a:lnTo>
                    <a:pt x="22" y="76"/>
                  </a:lnTo>
                  <a:lnTo>
                    <a:pt x="25" y="79"/>
                  </a:lnTo>
                  <a:lnTo>
                    <a:pt x="25" y="81"/>
                  </a:lnTo>
                  <a:lnTo>
                    <a:pt x="25" y="87"/>
                  </a:lnTo>
                  <a:lnTo>
                    <a:pt x="27" y="98"/>
                  </a:lnTo>
                  <a:lnTo>
                    <a:pt x="27" y="98"/>
                  </a:lnTo>
                  <a:lnTo>
                    <a:pt x="27" y="106"/>
                  </a:lnTo>
                  <a:lnTo>
                    <a:pt x="27" y="111"/>
                  </a:lnTo>
                  <a:lnTo>
                    <a:pt x="25" y="114"/>
                  </a:lnTo>
                  <a:lnTo>
                    <a:pt x="22" y="119"/>
                  </a:lnTo>
                  <a:lnTo>
                    <a:pt x="22" y="119"/>
                  </a:lnTo>
                  <a:lnTo>
                    <a:pt x="22" y="124"/>
                  </a:lnTo>
                  <a:lnTo>
                    <a:pt x="22" y="127"/>
                  </a:lnTo>
                  <a:lnTo>
                    <a:pt x="22" y="127"/>
                  </a:lnTo>
                  <a:lnTo>
                    <a:pt x="19" y="133"/>
                  </a:lnTo>
                  <a:lnTo>
                    <a:pt x="19" y="135"/>
                  </a:lnTo>
                  <a:lnTo>
                    <a:pt x="22" y="138"/>
                  </a:lnTo>
                  <a:lnTo>
                    <a:pt x="22" y="138"/>
                  </a:lnTo>
                  <a:lnTo>
                    <a:pt x="19" y="141"/>
                  </a:lnTo>
                  <a:lnTo>
                    <a:pt x="19" y="143"/>
                  </a:lnTo>
                  <a:lnTo>
                    <a:pt x="19" y="143"/>
                  </a:lnTo>
                  <a:lnTo>
                    <a:pt x="19" y="146"/>
                  </a:lnTo>
                  <a:lnTo>
                    <a:pt x="22" y="149"/>
                  </a:lnTo>
                  <a:lnTo>
                    <a:pt x="22" y="149"/>
                  </a:lnTo>
                  <a:lnTo>
                    <a:pt x="22" y="146"/>
                  </a:lnTo>
                  <a:lnTo>
                    <a:pt x="22" y="146"/>
                  </a:lnTo>
                  <a:lnTo>
                    <a:pt x="22" y="146"/>
                  </a:lnTo>
                  <a:lnTo>
                    <a:pt x="25" y="149"/>
                  </a:lnTo>
                  <a:lnTo>
                    <a:pt x="27" y="149"/>
                  </a:lnTo>
                  <a:lnTo>
                    <a:pt x="27" y="149"/>
                  </a:lnTo>
                  <a:lnTo>
                    <a:pt x="27" y="151"/>
                  </a:lnTo>
                  <a:lnTo>
                    <a:pt x="27" y="151"/>
                  </a:lnTo>
                  <a:lnTo>
                    <a:pt x="27" y="154"/>
                  </a:lnTo>
                  <a:lnTo>
                    <a:pt x="27" y="154"/>
                  </a:lnTo>
                  <a:lnTo>
                    <a:pt x="27" y="154"/>
                  </a:lnTo>
                  <a:lnTo>
                    <a:pt x="27" y="151"/>
                  </a:lnTo>
                  <a:lnTo>
                    <a:pt x="27" y="151"/>
                  </a:lnTo>
                  <a:lnTo>
                    <a:pt x="30" y="157"/>
                  </a:lnTo>
                  <a:lnTo>
                    <a:pt x="30" y="157"/>
                  </a:lnTo>
                  <a:lnTo>
                    <a:pt x="33" y="160"/>
                  </a:lnTo>
                  <a:lnTo>
                    <a:pt x="33" y="160"/>
                  </a:lnTo>
                  <a:lnTo>
                    <a:pt x="33" y="162"/>
                  </a:lnTo>
                  <a:lnTo>
                    <a:pt x="33" y="165"/>
                  </a:lnTo>
                  <a:lnTo>
                    <a:pt x="35" y="165"/>
                  </a:lnTo>
                  <a:lnTo>
                    <a:pt x="38" y="170"/>
                  </a:lnTo>
                  <a:lnTo>
                    <a:pt x="38" y="170"/>
                  </a:lnTo>
                  <a:lnTo>
                    <a:pt x="41" y="170"/>
                  </a:lnTo>
                  <a:lnTo>
                    <a:pt x="43" y="170"/>
                  </a:lnTo>
                  <a:lnTo>
                    <a:pt x="49" y="173"/>
                  </a:lnTo>
                  <a:lnTo>
                    <a:pt x="49" y="173"/>
                  </a:lnTo>
                  <a:lnTo>
                    <a:pt x="51" y="173"/>
                  </a:lnTo>
                  <a:lnTo>
                    <a:pt x="51" y="173"/>
                  </a:lnTo>
                  <a:lnTo>
                    <a:pt x="54" y="170"/>
                  </a:lnTo>
                  <a:lnTo>
                    <a:pt x="54" y="170"/>
                  </a:lnTo>
                  <a:lnTo>
                    <a:pt x="54" y="17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2" name="Freeform 185"/>
            <p:cNvSpPr>
              <a:spLocks/>
            </p:cNvSpPr>
            <p:nvPr/>
          </p:nvSpPr>
          <p:spPr bwMode="auto">
            <a:xfrm>
              <a:off x="3513139" y="4271963"/>
              <a:ext cx="131763" cy="163512"/>
            </a:xfrm>
            <a:custGeom>
              <a:avLst/>
              <a:gdLst>
                <a:gd name="T0" fmla="*/ 5 w 83"/>
                <a:gd name="T1" fmla="*/ 0 h 103"/>
                <a:gd name="T2" fmla="*/ 0 w 83"/>
                <a:gd name="T3" fmla="*/ 3 h 103"/>
                <a:gd name="T4" fmla="*/ 3 w 83"/>
                <a:gd name="T5" fmla="*/ 9 h 103"/>
                <a:gd name="T6" fmla="*/ 5 w 83"/>
                <a:gd name="T7" fmla="*/ 14 h 103"/>
                <a:gd name="T8" fmla="*/ 5 w 83"/>
                <a:gd name="T9" fmla="*/ 17 h 103"/>
                <a:gd name="T10" fmla="*/ 0 w 83"/>
                <a:gd name="T11" fmla="*/ 17 h 103"/>
                <a:gd name="T12" fmla="*/ 0 w 83"/>
                <a:gd name="T13" fmla="*/ 22 h 103"/>
                <a:gd name="T14" fmla="*/ 0 w 83"/>
                <a:gd name="T15" fmla="*/ 27 h 103"/>
                <a:gd name="T16" fmla="*/ 0 w 83"/>
                <a:gd name="T17" fmla="*/ 27 h 103"/>
                <a:gd name="T18" fmla="*/ 3 w 83"/>
                <a:gd name="T19" fmla="*/ 30 h 103"/>
                <a:gd name="T20" fmla="*/ 5 w 83"/>
                <a:gd name="T21" fmla="*/ 33 h 103"/>
                <a:gd name="T22" fmla="*/ 11 w 83"/>
                <a:gd name="T23" fmla="*/ 33 h 103"/>
                <a:gd name="T24" fmla="*/ 8 w 83"/>
                <a:gd name="T25" fmla="*/ 41 h 103"/>
                <a:gd name="T26" fmla="*/ 8 w 83"/>
                <a:gd name="T27" fmla="*/ 54 h 103"/>
                <a:gd name="T28" fmla="*/ 8 w 83"/>
                <a:gd name="T29" fmla="*/ 54 h 103"/>
                <a:gd name="T30" fmla="*/ 16 w 83"/>
                <a:gd name="T31" fmla="*/ 49 h 103"/>
                <a:gd name="T32" fmla="*/ 19 w 83"/>
                <a:gd name="T33" fmla="*/ 52 h 103"/>
                <a:gd name="T34" fmla="*/ 27 w 83"/>
                <a:gd name="T35" fmla="*/ 54 h 103"/>
                <a:gd name="T36" fmla="*/ 35 w 83"/>
                <a:gd name="T37" fmla="*/ 57 h 103"/>
                <a:gd name="T38" fmla="*/ 43 w 83"/>
                <a:gd name="T39" fmla="*/ 62 h 103"/>
                <a:gd name="T40" fmla="*/ 46 w 83"/>
                <a:gd name="T41" fmla="*/ 68 h 103"/>
                <a:gd name="T42" fmla="*/ 46 w 83"/>
                <a:gd name="T43" fmla="*/ 71 h 103"/>
                <a:gd name="T44" fmla="*/ 51 w 83"/>
                <a:gd name="T45" fmla="*/ 79 h 103"/>
                <a:gd name="T46" fmla="*/ 54 w 83"/>
                <a:gd name="T47" fmla="*/ 79 h 103"/>
                <a:gd name="T48" fmla="*/ 59 w 83"/>
                <a:gd name="T49" fmla="*/ 84 h 103"/>
                <a:gd name="T50" fmla="*/ 59 w 83"/>
                <a:gd name="T51" fmla="*/ 89 h 103"/>
                <a:gd name="T52" fmla="*/ 59 w 83"/>
                <a:gd name="T53" fmla="*/ 92 h 103"/>
                <a:gd name="T54" fmla="*/ 59 w 83"/>
                <a:gd name="T55" fmla="*/ 95 h 103"/>
                <a:gd name="T56" fmla="*/ 56 w 83"/>
                <a:gd name="T57" fmla="*/ 100 h 103"/>
                <a:gd name="T58" fmla="*/ 65 w 83"/>
                <a:gd name="T59" fmla="*/ 100 h 103"/>
                <a:gd name="T60" fmla="*/ 67 w 83"/>
                <a:gd name="T61" fmla="*/ 103 h 103"/>
                <a:gd name="T62" fmla="*/ 67 w 83"/>
                <a:gd name="T63" fmla="*/ 100 h 103"/>
                <a:gd name="T64" fmla="*/ 67 w 83"/>
                <a:gd name="T65" fmla="*/ 92 h 103"/>
                <a:gd name="T66" fmla="*/ 70 w 83"/>
                <a:gd name="T67" fmla="*/ 95 h 103"/>
                <a:gd name="T68" fmla="*/ 78 w 83"/>
                <a:gd name="T69" fmla="*/ 100 h 103"/>
                <a:gd name="T70" fmla="*/ 83 w 83"/>
                <a:gd name="T71" fmla="*/ 103 h 103"/>
                <a:gd name="T72" fmla="*/ 78 w 83"/>
                <a:gd name="T73" fmla="*/ 87 h 103"/>
                <a:gd name="T74" fmla="*/ 75 w 83"/>
                <a:gd name="T75" fmla="*/ 81 h 103"/>
                <a:gd name="T76" fmla="*/ 67 w 83"/>
                <a:gd name="T77" fmla="*/ 76 h 103"/>
                <a:gd name="T78" fmla="*/ 62 w 83"/>
                <a:gd name="T79" fmla="*/ 73 h 103"/>
                <a:gd name="T80" fmla="*/ 59 w 83"/>
                <a:gd name="T81" fmla="*/ 62 h 103"/>
                <a:gd name="T82" fmla="*/ 54 w 83"/>
                <a:gd name="T83" fmla="*/ 60 h 103"/>
                <a:gd name="T84" fmla="*/ 48 w 83"/>
                <a:gd name="T85" fmla="*/ 52 h 103"/>
                <a:gd name="T86" fmla="*/ 48 w 83"/>
                <a:gd name="T87" fmla="*/ 46 h 103"/>
                <a:gd name="T88" fmla="*/ 38 w 83"/>
                <a:gd name="T89" fmla="*/ 41 h 103"/>
                <a:gd name="T90" fmla="*/ 32 w 83"/>
                <a:gd name="T91" fmla="*/ 38 h 103"/>
                <a:gd name="T92" fmla="*/ 40 w 83"/>
                <a:gd name="T93" fmla="*/ 33 h 103"/>
                <a:gd name="T94" fmla="*/ 43 w 83"/>
                <a:gd name="T95" fmla="*/ 33 h 103"/>
                <a:gd name="T96" fmla="*/ 46 w 83"/>
                <a:gd name="T97" fmla="*/ 30 h 103"/>
                <a:gd name="T98" fmla="*/ 40 w 83"/>
                <a:gd name="T99" fmla="*/ 25 h 103"/>
                <a:gd name="T100" fmla="*/ 29 w 83"/>
                <a:gd name="T101" fmla="*/ 22 h 103"/>
                <a:gd name="T102" fmla="*/ 21 w 83"/>
                <a:gd name="T103" fmla="*/ 19 h 103"/>
                <a:gd name="T104" fmla="*/ 19 w 83"/>
                <a:gd name="T105" fmla="*/ 14 h 103"/>
                <a:gd name="T106" fmla="*/ 16 w 83"/>
                <a:gd name="T107" fmla="*/ 14 h 103"/>
                <a:gd name="T108" fmla="*/ 11 w 83"/>
                <a:gd name="T109" fmla="*/ 6 h 103"/>
                <a:gd name="T110" fmla="*/ 5 w 83"/>
                <a:gd name="T11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 h="103">
                  <a:moveTo>
                    <a:pt x="5" y="0"/>
                  </a:moveTo>
                  <a:lnTo>
                    <a:pt x="5" y="0"/>
                  </a:lnTo>
                  <a:lnTo>
                    <a:pt x="3" y="0"/>
                  </a:lnTo>
                  <a:lnTo>
                    <a:pt x="0" y="3"/>
                  </a:lnTo>
                  <a:lnTo>
                    <a:pt x="0" y="3"/>
                  </a:lnTo>
                  <a:lnTo>
                    <a:pt x="3" y="9"/>
                  </a:lnTo>
                  <a:lnTo>
                    <a:pt x="5" y="14"/>
                  </a:lnTo>
                  <a:lnTo>
                    <a:pt x="5" y="14"/>
                  </a:lnTo>
                  <a:lnTo>
                    <a:pt x="5" y="17"/>
                  </a:lnTo>
                  <a:lnTo>
                    <a:pt x="5" y="17"/>
                  </a:lnTo>
                  <a:lnTo>
                    <a:pt x="0" y="17"/>
                  </a:lnTo>
                  <a:lnTo>
                    <a:pt x="0" y="17"/>
                  </a:lnTo>
                  <a:lnTo>
                    <a:pt x="0" y="19"/>
                  </a:lnTo>
                  <a:lnTo>
                    <a:pt x="0" y="22"/>
                  </a:lnTo>
                  <a:lnTo>
                    <a:pt x="0" y="25"/>
                  </a:lnTo>
                  <a:lnTo>
                    <a:pt x="0" y="27"/>
                  </a:lnTo>
                  <a:lnTo>
                    <a:pt x="0" y="27"/>
                  </a:lnTo>
                  <a:lnTo>
                    <a:pt x="0" y="27"/>
                  </a:lnTo>
                  <a:lnTo>
                    <a:pt x="3" y="30"/>
                  </a:lnTo>
                  <a:lnTo>
                    <a:pt x="3" y="30"/>
                  </a:lnTo>
                  <a:lnTo>
                    <a:pt x="3" y="33"/>
                  </a:lnTo>
                  <a:lnTo>
                    <a:pt x="5" y="33"/>
                  </a:lnTo>
                  <a:lnTo>
                    <a:pt x="8" y="33"/>
                  </a:lnTo>
                  <a:lnTo>
                    <a:pt x="11" y="33"/>
                  </a:lnTo>
                  <a:lnTo>
                    <a:pt x="11" y="33"/>
                  </a:lnTo>
                  <a:lnTo>
                    <a:pt x="8" y="41"/>
                  </a:lnTo>
                  <a:lnTo>
                    <a:pt x="8" y="49"/>
                  </a:lnTo>
                  <a:lnTo>
                    <a:pt x="8" y="54"/>
                  </a:lnTo>
                  <a:lnTo>
                    <a:pt x="8" y="54"/>
                  </a:lnTo>
                  <a:lnTo>
                    <a:pt x="8" y="54"/>
                  </a:lnTo>
                  <a:lnTo>
                    <a:pt x="11" y="52"/>
                  </a:lnTo>
                  <a:lnTo>
                    <a:pt x="16" y="49"/>
                  </a:lnTo>
                  <a:lnTo>
                    <a:pt x="19" y="52"/>
                  </a:lnTo>
                  <a:lnTo>
                    <a:pt x="19" y="52"/>
                  </a:lnTo>
                  <a:lnTo>
                    <a:pt x="21" y="54"/>
                  </a:lnTo>
                  <a:lnTo>
                    <a:pt x="27" y="54"/>
                  </a:lnTo>
                  <a:lnTo>
                    <a:pt x="29" y="52"/>
                  </a:lnTo>
                  <a:lnTo>
                    <a:pt x="35" y="57"/>
                  </a:lnTo>
                  <a:lnTo>
                    <a:pt x="35" y="57"/>
                  </a:lnTo>
                  <a:lnTo>
                    <a:pt x="43" y="62"/>
                  </a:lnTo>
                  <a:lnTo>
                    <a:pt x="46" y="65"/>
                  </a:lnTo>
                  <a:lnTo>
                    <a:pt x="46" y="68"/>
                  </a:lnTo>
                  <a:lnTo>
                    <a:pt x="46" y="68"/>
                  </a:lnTo>
                  <a:lnTo>
                    <a:pt x="46" y="71"/>
                  </a:lnTo>
                  <a:lnTo>
                    <a:pt x="48" y="76"/>
                  </a:lnTo>
                  <a:lnTo>
                    <a:pt x="51" y="79"/>
                  </a:lnTo>
                  <a:lnTo>
                    <a:pt x="54" y="79"/>
                  </a:lnTo>
                  <a:lnTo>
                    <a:pt x="54" y="79"/>
                  </a:lnTo>
                  <a:lnTo>
                    <a:pt x="56" y="81"/>
                  </a:lnTo>
                  <a:lnTo>
                    <a:pt x="59" y="84"/>
                  </a:lnTo>
                  <a:lnTo>
                    <a:pt x="59" y="84"/>
                  </a:lnTo>
                  <a:lnTo>
                    <a:pt x="59" y="89"/>
                  </a:lnTo>
                  <a:lnTo>
                    <a:pt x="59" y="89"/>
                  </a:lnTo>
                  <a:lnTo>
                    <a:pt x="59" y="92"/>
                  </a:lnTo>
                  <a:lnTo>
                    <a:pt x="59" y="92"/>
                  </a:lnTo>
                  <a:lnTo>
                    <a:pt x="59" y="95"/>
                  </a:lnTo>
                  <a:lnTo>
                    <a:pt x="56" y="100"/>
                  </a:lnTo>
                  <a:lnTo>
                    <a:pt x="56" y="100"/>
                  </a:lnTo>
                  <a:lnTo>
                    <a:pt x="62" y="100"/>
                  </a:lnTo>
                  <a:lnTo>
                    <a:pt x="65" y="100"/>
                  </a:lnTo>
                  <a:lnTo>
                    <a:pt x="67" y="103"/>
                  </a:lnTo>
                  <a:lnTo>
                    <a:pt x="67" y="103"/>
                  </a:lnTo>
                  <a:lnTo>
                    <a:pt x="67" y="103"/>
                  </a:lnTo>
                  <a:lnTo>
                    <a:pt x="67" y="100"/>
                  </a:lnTo>
                  <a:lnTo>
                    <a:pt x="67" y="95"/>
                  </a:lnTo>
                  <a:lnTo>
                    <a:pt x="67" y="92"/>
                  </a:lnTo>
                  <a:lnTo>
                    <a:pt x="67" y="92"/>
                  </a:lnTo>
                  <a:lnTo>
                    <a:pt x="70" y="95"/>
                  </a:lnTo>
                  <a:lnTo>
                    <a:pt x="75" y="98"/>
                  </a:lnTo>
                  <a:lnTo>
                    <a:pt x="78" y="100"/>
                  </a:lnTo>
                  <a:lnTo>
                    <a:pt x="83" y="103"/>
                  </a:lnTo>
                  <a:lnTo>
                    <a:pt x="83" y="103"/>
                  </a:lnTo>
                  <a:lnTo>
                    <a:pt x="81" y="95"/>
                  </a:lnTo>
                  <a:lnTo>
                    <a:pt x="78" y="87"/>
                  </a:lnTo>
                  <a:lnTo>
                    <a:pt x="78" y="87"/>
                  </a:lnTo>
                  <a:lnTo>
                    <a:pt x="75" y="81"/>
                  </a:lnTo>
                  <a:lnTo>
                    <a:pt x="75" y="79"/>
                  </a:lnTo>
                  <a:lnTo>
                    <a:pt x="67" y="76"/>
                  </a:lnTo>
                  <a:lnTo>
                    <a:pt x="67" y="76"/>
                  </a:lnTo>
                  <a:lnTo>
                    <a:pt x="62" y="73"/>
                  </a:lnTo>
                  <a:lnTo>
                    <a:pt x="59" y="68"/>
                  </a:lnTo>
                  <a:lnTo>
                    <a:pt x="59" y="62"/>
                  </a:lnTo>
                  <a:lnTo>
                    <a:pt x="54" y="60"/>
                  </a:lnTo>
                  <a:lnTo>
                    <a:pt x="54" y="60"/>
                  </a:lnTo>
                  <a:lnTo>
                    <a:pt x="51" y="57"/>
                  </a:lnTo>
                  <a:lnTo>
                    <a:pt x="48" y="52"/>
                  </a:lnTo>
                  <a:lnTo>
                    <a:pt x="48" y="46"/>
                  </a:lnTo>
                  <a:lnTo>
                    <a:pt x="48" y="46"/>
                  </a:lnTo>
                  <a:lnTo>
                    <a:pt x="46" y="46"/>
                  </a:lnTo>
                  <a:lnTo>
                    <a:pt x="38" y="41"/>
                  </a:lnTo>
                  <a:lnTo>
                    <a:pt x="38" y="41"/>
                  </a:lnTo>
                  <a:lnTo>
                    <a:pt x="32" y="38"/>
                  </a:lnTo>
                  <a:lnTo>
                    <a:pt x="32" y="36"/>
                  </a:lnTo>
                  <a:lnTo>
                    <a:pt x="40" y="33"/>
                  </a:lnTo>
                  <a:lnTo>
                    <a:pt x="40" y="33"/>
                  </a:lnTo>
                  <a:lnTo>
                    <a:pt x="43" y="33"/>
                  </a:lnTo>
                  <a:lnTo>
                    <a:pt x="46" y="30"/>
                  </a:lnTo>
                  <a:lnTo>
                    <a:pt x="46" y="30"/>
                  </a:lnTo>
                  <a:lnTo>
                    <a:pt x="40" y="25"/>
                  </a:lnTo>
                  <a:lnTo>
                    <a:pt x="40" y="25"/>
                  </a:lnTo>
                  <a:lnTo>
                    <a:pt x="35" y="22"/>
                  </a:lnTo>
                  <a:lnTo>
                    <a:pt x="29" y="22"/>
                  </a:lnTo>
                  <a:lnTo>
                    <a:pt x="29" y="22"/>
                  </a:lnTo>
                  <a:lnTo>
                    <a:pt x="21" y="19"/>
                  </a:lnTo>
                  <a:lnTo>
                    <a:pt x="19" y="17"/>
                  </a:lnTo>
                  <a:lnTo>
                    <a:pt x="19" y="14"/>
                  </a:lnTo>
                  <a:lnTo>
                    <a:pt x="19" y="14"/>
                  </a:lnTo>
                  <a:lnTo>
                    <a:pt x="16" y="14"/>
                  </a:lnTo>
                  <a:lnTo>
                    <a:pt x="13" y="11"/>
                  </a:lnTo>
                  <a:lnTo>
                    <a:pt x="11" y="6"/>
                  </a:lnTo>
                  <a:lnTo>
                    <a:pt x="5" y="0"/>
                  </a:lnTo>
                  <a:lnTo>
                    <a:pt x="5" y="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3" name="Freeform 186"/>
            <p:cNvSpPr>
              <a:spLocks/>
            </p:cNvSpPr>
            <p:nvPr/>
          </p:nvSpPr>
          <p:spPr bwMode="auto">
            <a:xfrm>
              <a:off x="3397251" y="4148138"/>
              <a:ext cx="123825" cy="368300"/>
            </a:xfrm>
            <a:custGeom>
              <a:avLst/>
              <a:gdLst>
                <a:gd name="T0" fmla="*/ 65 w 78"/>
                <a:gd name="T1" fmla="*/ 105 h 232"/>
                <a:gd name="T2" fmla="*/ 57 w 78"/>
                <a:gd name="T3" fmla="*/ 108 h 232"/>
                <a:gd name="T4" fmla="*/ 54 w 78"/>
                <a:gd name="T5" fmla="*/ 116 h 232"/>
                <a:gd name="T6" fmla="*/ 51 w 78"/>
                <a:gd name="T7" fmla="*/ 124 h 232"/>
                <a:gd name="T8" fmla="*/ 51 w 78"/>
                <a:gd name="T9" fmla="*/ 130 h 232"/>
                <a:gd name="T10" fmla="*/ 59 w 78"/>
                <a:gd name="T11" fmla="*/ 140 h 232"/>
                <a:gd name="T12" fmla="*/ 70 w 78"/>
                <a:gd name="T13" fmla="*/ 151 h 232"/>
                <a:gd name="T14" fmla="*/ 67 w 78"/>
                <a:gd name="T15" fmla="*/ 154 h 232"/>
                <a:gd name="T16" fmla="*/ 67 w 78"/>
                <a:gd name="T17" fmla="*/ 162 h 232"/>
                <a:gd name="T18" fmla="*/ 65 w 78"/>
                <a:gd name="T19" fmla="*/ 170 h 232"/>
                <a:gd name="T20" fmla="*/ 76 w 78"/>
                <a:gd name="T21" fmla="*/ 184 h 232"/>
                <a:gd name="T22" fmla="*/ 78 w 78"/>
                <a:gd name="T23" fmla="*/ 203 h 232"/>
                <a:gd name="T24" fmla="*/ 73 w 78"/>
                <a:gd name="T25" fmla="*/ 224 h 232"/>
                <a:gd name="T26" fmla="*/ 73 w 78"/>
                <a:gd name="T27" fmla="*/ 232 h 232"/>
                <a:gd name="T28" fmla="*/ 70 w 78"/>
                <a:gd name="T29" fmla="*/ 208 h 232"/>
                <a:gd name="T30" fmla="*/ 73 w 78"/>
                <a:gd name="T31" fmla="*/ 205 h 232"/>
                <a:gd name="T32" fmla="*/ 67 w 78"/>
                <a:gd name="T33" fmla="*/ 184 h 232"/>
                <a:gd name="T34" fmla="*/ 65 w 78"/>
                <a:gd name="T35" fmla="*/ 178 h 232"/>
                <a:gd name="T36" fmla="*/ 57 w 78"/>
                <a:gd name="T37" fmla="*/ 157 h 232"/>
                <a:gd name="T38" fmla="*/ 54 w 78"/>
                <a:gd name="T39" fmla="*/ 149 h 232"/>
                <a:gd name="T40" fmla="*/ 51 w 78"/>
                <a:gd name="T41" fmla="*/ 151 h 232"/>
                <a:gd name="T42" fmla="*/ 46 w 78"/>
                <a:gd name="T43" fmla="*/ 157 h 232"/>
                <a:gd name="T44" fmla="*/ 40 w 78"/>
                <a:gd name="T45" fmla="*/ 162 h 232"/>
                <a:gd name="T46" fmla="*/ 35 w 78"/>
                <a:gd name="T47" fmla="*/ 162 h 232"/>
                <a:gd name="T48" fmla="*/ 32 w 78"/>
                <a:gd name="T49" fmla="*/ 162 h 232"/>
                <a:gd name="T50" fmla="*/ 27 w 78"/>
                <a:gd name="T51" fmla="*/ 159 h 232"/>
                <a:gd name="T52" fmla="*/ 27 w 78"/>
                <a:gd name="T53" fmla="*/ 146 h 232"/>
                <a:gd name="T54" fmla="*/ 13 w 78"/>
                <a:gd name="T55" fmla="*/ 111 h 232"/>
                <a:gd name="T56" fmla="*/ 8 w 78"/>
                <a:gd name="T57" fmla="*/ 108 h 232"/>
                <a:gd name="T58" fmla="*/ 3 w 78"/>
                <a:gd name="T59" fmla="*/ 103 h 232"/>
                <a:gd name="T60" fmla="*/ 0 w 78"/>
                <a:gd name="T61" fmla="*/ 95 h 232"/>
                <a:gd name="T62" fmla="*/ 3 w 78"/>
                <a:gd name="T63" fmla="*/ 92 h 232"/>
                <a:gd name="T64" fmla="*/ 3 w 78"/>
                <a:gd name="T65" fmla="*/ 84 h 232"/>
                <a:gd name="T66" fmla="*/ 8 w 78"/>
                <a:gd name="T67" fmla="*/ 73 h 232"/>
                <a:gd name="T68" fmla="*/ 13 w 78"/>
                <a:gd name="T69" fmla="*/ 65 h 232"/>
                <a:gd name="T70" fmla="*/ 11 w 78"/>
                <a:gd name="T71" fmla="*/ 46 h 232"/>
                <a:gd name="T72" fmla="*/ 13 w 78"/>
                <a:gd name="T73" fmla="*/ 38 h 232"/>
                <a:gd name="T74" fmla="*/ 16 w 78"/>
                <a:gd name="T75" fmla="*/ 27 h 232"/>
                <a:gd name="T76" fmla="*/ 32 w 78"/>
                <a:gd name="T77" fmla="*/ 14 h 232"/>
                <a:gd name="T78" fmla="*/ 32 w 78"/>
                <a:gd name="T79" fmla="*/ 8 h 232"/>
                <a:gd name="T80" fmla="*/ 30 w 78"/>
                <a:gd name="T81" fmla="*/ 0 h 232"/>
                <a:gd name="T82" fmla="*/ 43 w 78"/>
                <a:gd name="T83" fmla="*/ 8 h 232"/>
                <a:gd name="T84" fmla="*/ 46 w 78"/>
                <a:gd name="T85" fmla="*/ 11 h 232"/>
                <a:gd name="T86" fmla="*/ 51 w 78"/>
                <a:gd name="T87" fmla="*/ 27 h 232"/>
                <a:gd name="T88" fmla="*/ 49 w 78"/>
                <a:gd name="T89" fmla="*/ 33 h 232"/>
                <a:gd name="T90" fmla="*/ 43 w 78"/>
                <a:gd name="T91" fmla="*/ 46 h 232"/>
                <a:gd name="T92" fmla="*/ 40 w 78"/>
                <a:gd name="T93" fmla="*/ 49 h 232"/>
                <a:gd name="T94" fmla="*/ 46 w 78"/>
                <a:gd name="T95" fmla="*/ 57 h 232"/>
                <a:gd name="T96" fmla="*/ 38 w 78"/>
                <a:gd name="T97" fmla="*/ 62 h 232"/>
                <a:gd name="T98" fmla="*/ 46 w 78"/>
                <a:gd name="T99" fmla="*/ 62 h 232"/>
                <a:gd name="T100" fmla="*/ 49 w 78"/>
                <a:gd name="T101" fmla="*/ 62 h 232"/>
                <a:gd name="T102" fmla="*/ 51 w 78"/>
                <a:gd name="T103" fmla="*/ 68 h 232"/>
                <a:gd name="T104" fmla="*/ 54 w 78"/>
                <a:gd name="T105" fmla="*/ 70 h 232"/>
                <a:gd name="T106" fmla="*/ 59 w 78"/>
                <a:gd name="T107" fmla="*/ 73 h 232"/>
                <a:gd name="T108" fmla="*/ 51 w 78"/>
                <a:gd name="T109" fmla="*/ 87 h 232"/>
                <a:gd name="T110" fmla="*/ 67 w 78"/>
                <a:gd name="T111" fmla="*/ 92 h 232"/>
                <a:gd name="T112" fmla="*/ 73 w 78"/>
                <a:gd name="T113" fmla="*/ 97 h 232"/>
                <a:gd name="T114" fmla="*/ 73 w 78"/>
                <a:gd name="T115" fmla="*/ 10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 h="232">
                  <a:moveTo>
                    <a:pt x="73" y="105"/>
                  </a:moveTo>
                  <a:lnTo>
                    <a:pt x="73" y="105"/>
                  </a:lnTo>
                  <a:lnTo>
                    <a:pt x="65" y="105"/>
                  </a:lnTo>
                  <a:lnTo>
                    <a:pt x="65" y="105"/>
                  </a:lnTo>
                  <a:lnTo>
                    <a:pt x="65" y="105"/>
                  </a:lnTo>
                  <a:lnTo>
                    <a:pt x="62" y="108"/>
                  </a:lnTo>
                  <a:lnTo>
                    <a:pt x="59" y="108"/>
                  </a:lnTo>
                  <a:lnTo>
                    <a:pt x="57" y="108"/>
                  </a:lnTo>
                  <a:lnTo>
                    <a:pt x="57" y="111"/>
                  </a:lnTo>
                  <a:lnTo>
                    <a:pt x="57" y="111"/>
                  </a:lnTo>
                  <a:lnTo>
                    <a:pt x="54" y="114"/>
                  </a:lnTo>
                  <a:lnTo>
                    <a:pt x="54" y="116"/>
                  </a:lnTo>
                  <a:lnTo>
                    <a:pt x="54" y="119"/>
                  </a:lnTo>
                  <a:lnTo>
                    <a:pt x="54" y="122"/>
                  </a:lnTo>
                  <a:lnTo>
                    <a:pt x="54" y="122"/>
                  </a:lnTo>
                  <a:lnTo>
                    <a:pt x="51" y="124"/>
                  </a:lnTo>
                  <a:lnTo>
                    <a:pt x="51" y="124"/>
                  </a:lnTo>
                  <a:lnTo>
                    <a:pt x="51" y="124"/>
                  </a:lnTo>
                  <a:lnTo>
                    <a:pt x="51" y="127"/>
                  </a:lnTo>
                  <a:lnTo>
                    <a:pt x="51" y="130"/>
                  </a:lnTo>
                  <a:lnTo>
                    <a:pt x="51" y="130"/>
                  </a:lnTo>
                  <a:lnTo>
                    <a:pt x="51" y="132"/>
                  </a:lnTo>
                  <a:lnTo>
                    <a:pt x="54" y="135"/>
                  </a:lnTo>
                  <a:lnTo>
                    <a:pt x="59" y="140"/>
                  </a:lnTo>
                  <a:lnTo>
                    <a:pt x="59" y="140"/>
                  </a:lnTo>
                  <a:lnTo>
                    <a:pt x="67" y="146"/>
                  </a:lnTo>
                  <a:lnTo>
                    <a:pt x="70" y="151"/>
                  </a:lnTo>
                  <a:lnTo>
                    <a:pt x="70" y="151"/>
                  </a:lnTo>
                  <a:lnTo>
                    <a:pt x="70" y="151"/>
                  </a:lnTo>
                  <a:lnTo>
                    <a:pt x="70" y="151"/>
                  </a:lnTo>
                  <a:lnTo>
                    <a:pt x="67" y="151"/>
                  </a:lnTo>
                  <a:lnTo>
                    <a:pt x="67" y="154"/>
                  </a:lnTo>
                  <a:lnTo>
                    <a:pt x="67" y="154"/>
                  </a:lnTo>
                  <a:lnTo>
                    <a:pt x="67" y="157"/>
                  </a:lnTo>
                  <a:lnTo>
                    <a:pt x="67" y="162"/>
                  </a:lnTo>
                  <a:lnTo>
                    <a:pt x="67" y="162"/>
                  </a:lnTo>
                  <a:lnTo>
                    <a:pt x="67" y="165"/>
                  </a:lnTo>
                  <a:lnTo>
                    <a:pt x="67" y="167"/>
                  </a:lnTo>
                  <a:lnTo>
                    <a:pt x="67" y="167"/>
                  </a:lnTo>
                  <a:lnTo>
                    <a:pt x="65" y="170"/>
                  </a:lnTo>
                  <a:lnTo>
                    <a:pt x="65" y="173"/>
                  </a:lnTo>
                  <a:lnTo>
                    <a:pt x="73" y="181"/>
                  </a:lnTo>
                  <a:lnTo>
                    <a:pt x="73" y="181"/>
                  </a:lnTo>
                  <a:lnTo>
                    <a:pt x="76" y="184"/>
                  </a:lnTo>
                  <a:lnTo>
                    <a:pt x="76" y="186"/>
                  </a:lnTo>
                  <a:lnTo>
                    <a:pt x="76" y="192"/>
                  </a:lnTo>
                  <a:lnTo>
                    <a:pt x="78" y="203"/>
                  </a:lnTo>
                  <a:lnTo>
                    <a:pt x="78" y="203"/>
                  </a:lnTo>
                  <a:lnTo>
                    <a:pt x="78" y="211"/>
                  </a:lnTo>
                  <a:lnTo>
                    <a:pt x="78" y="216"/>
                  </a:lnTo>
                  <a:lnTo>
                    <a:pt x="76" y="219"/>
                  </a:lnTo>
                  <a:lnTo>
                    <a:pt x="73" y="224"/>
                  </a:lnTo>
                  <a:lnTo>
                    <a:pt x="73" y="224"/>
                  </a:lnTo>
                  <a:lnTo>
                    <a:pt x="73" y="229"/>
                  </a:lnTo>
                  <a:lnTo>
                    <a:pt x="73" y="232"/>
                  </a:lnTo>
                  <a:lnTo>
                    <a:pt x="73" y="232"/>
                  </a:lnTo>
                  <a:lnTo>
                    <a:pt x="70" y="224"/>
                  </a:lnTo>
                  <a:lnTo>
                    <a:pt x="73" y="219"/>
                  </a:lnTo>
                  <a:lnTo>
                    <a:pt x="73" y="213"/>
                  </a:lnTo>
                  <a:lnTo>
                    <a:pt x="70" y="208"/>
                  </a:lnTo>
                  <a:lnTo>
                    <a:pt x="70" y="208"/>
                  </a:lnTo>
                  <a:lnTo>
                    <a:pt x="70" y="208"/>
                  </a:lnTo>
                  <a:lnTo>
                    <a:pt x="70" y="205"/>
                  </a:lnTo>
                  <a:lnTo>
                    <a:pt x="73" y="205"/>
                  </a:lnTo>
                  <a:lnTo>
                    <a:pt x="70" y="200"/>
                  </a:lnTo>
                  <a:lnTo>
                    <a:pt x="70" y="200"/>
                  </a:lnTo>
                  <a:lnTo>
                    <a:pt x="67" y="186"/>
                  </a:lnTo>
                  <a:lnTo>
                    <a:pt x="67" y="184"/>
                  </a:lnTo>
                  <a:lnTo>
                    <a:pt x="65" y="184"/>
                  </a:lnTo>
                  <a:lnTo>
                    <a:pt x="65" y="184"/>
                  </a:lnTo>
                  <a:lnTo>
                    <a:pt x="65" y="184"/>
                  </a:lnTo>
                  <a:lnTo>
                    <a:pt x="65" y="178"/>
                  </a:lnTo>
                  <a:lnTo>
                    <a:pt x="62" y="170"/>
                  </a:lnTo>
                  <a:lnTo>
                    <a:pt x="62" y="170"/>
                  </a:lnTo>
                  <a:lnTo>
                    <a:pt x="57" y="157"/>
                  </a:lnTo>
                  <a:lnTo>
                    <a:pt x="57" y="157"/>
                  </a:lnTo>
                  <a:lnTo>
                    <a:pt x="57" y="154"/>
                  </a:lnTo>
                  <a:lnTo>
                    <a:pt x="54" y="149"/>
                  </a:lnTo>
                  <a:lnTo>
                    <a:pt x="54" y="149"/>
                  </a:lnTo>
                  <a:lnTo>
                    <a:pt x="54" y="149"/>
                  </a:lnTo>
                  <a:lnTo>
                    <a:pt x="54" y="149"/>
                  </a:lnTo>
                  <a:lnTo>
                    <a:pt x="49" y="140"/>
                  </a:lnTo>
                  <a:lnTo>
                    <a:pt x="49" y="140"/>
                  </a:lnTo>
                  <a:lnTo>
                    <a:pt x="51" y="151"/>
                  </a:lnTo>
                  <a:lnTo>
                    <a:pt x="51" y="154"/>
                  </a:lnTo>
                  <a:lnTo>
                    <a:pt x="49" y="157"/>
                  </a:lnTo>
                  <a:lnTo>
                    <a:pt x="49" y="157"/>
                  </a:lnTo>
                  <a:lnTo>
                    <a:pt x="46" y="157"/>
                  </a:lnTo>
                  <a:lnTo>
                    <a:pt x="43" y="159"/>
                  </a:lnTo>
                  <a:lnTo>
                    <a:pt x="43" y="162"/>
                  </a:lnTo>
                  <a:lnTo>
                    <a:pt x="40" y="162"/>
                  </a:lnTo>
                  <a:lnTo>
                    <a:pt x="40" y="162"/>
                  </a:lnTo>
                  <a:lnTo>
                    <a:pt x="40" y="162"/>
                  </a:lnTo>
                  <a:lnTo>
                    <a:pt x="40" y="162"/>
                  </a:lnTo>
                  <a:lnTo>
                    <a:pt x="38" y="162"/>
                  </a:lnTo>
                  <a:lnTo>
                    <a:pt x="35" y="162"/>
                  </a:lnTo>
                  <a:lnTo>
                    <a:pt x="35" y="162"/>
                  </a:lnTo>
                  <a:lnTo>
                    <a:pt x="35" y="162"/>
                  </a:lnTo>
                  <a:lnTo>
                    <a:pt x="32" y="162"/>
                  </a:lnTo>
                  <a:lnTo>
                    <a:pt x="32" y="162"/>
                  </a:lnTo>
                  <a:lnTo>
                    <a:pt x="30" y="159"/>
                  </a:lnTo>
                  <a:lnTo>
                    <a:pt x="30" y="159"/>
                  </a:lnTo>
                  <a:lnTo>
                    <a:pt x="30" y="159"/>
                  </a:lnTo>
                  <a:lnTo>
                    <a:pt x="27" y="159"/>
                  </a:lnTo>
                  <a:lnTo>
                    <a:pt x="27" y="159"/>
                  </a:lnTo>
                  <a:lnTo>
                    <a:pt x="24" y="157"/>
                  </a:lnTo>
                  <a:lnTo>
                    <a:pt x="27" y="154"/>
                  </a:lnTo>
                  <a:lnTo>
                    <a:pt x="27" y="146"/>
                  </a:lnTo>
                  <a:lnTo>
                    <a:pt x="27" y="135"/>
                  </a:lnTo>
                  <a:lnTo>
                    <a:pt x="27" y="135"/>
                  </a:lnTo>
                  <a:lnTo>
                    <a:pt x="22" y="124"/>
                  </a:lnTo>
                  <a:lnTo>
                    <a:pt x="13" y="111"/>
                  </a:lnTo>
                  <a:lnTo>
                    <a:pt x="13" y="111"/>
                  </a:lnTo>
                  <a:lnTo>
                    <a:pt x="11" y="108"/>
                  </a:lnTo>
                  <a:lnTo>
                    <a:pt x="8" y="108"/>
                  </a:lnTo>
                  <a:lnTo>
                    <a:pt x="8" y="108"/>
                  </a:lnTo>
                  <a:lnTo>
                    <a:pt x="5" y="105"/>
                  </a:lnTo>
                  <a:lnTo>
                    <a:pt x="5" y="105"/>
                  </a:lnTo>
                  <a:lnTo>
                    <a:pt x="5" y="103"/>
                  </a:lnTo>
                  <a:lnTo>
                    <a:pt x="3" y="103"/>
                  </a:lnTo>
                  <a:lnTo>
                    <a:pt x="3" y="103"/>
                  </a:lnTo>
                  <a:lnTo>
                    <a:pt x="0" y="97"/>
                  </a:lnTo>
                  <a:lnTo>
                    <a:pt x="0" y="97"/>
                  </a:lnTo>
                  <a:lnTo>
                    <a:pt x="0" y="95"/>
                  </a:lnTo>
                  <a:lnTo>
                    <a:pt x="0" y="95"/>
                  </a:lnTo>
                  <a:lnTo>
                    <a:pt x="3" y="95"/>
                  </a:lnTo>
                  <a:lnTo>
                    <a:pt x="3" y="92"/>
                  </a:lnTo>
                  <a:lnTo>
                    <a:pt x="3" y="92"/>
                  </a:lnTo>
                  <a:lnTo>
                    <a:pt x="0" y="87"/>
                  </a:lnTo>
                  <a:lnTo>
                    <a:pt x="3" y="84"/>
                  </a:lnTo>
                  <a:lnTo>
                    <a:pt x="3" y="84"/>
                  </a:lnTo>
                  <a:lnTo>
                    <a:pt x="3" y="84"/>
                  </a:lnTo>
                  <a:lnTo>
                    <a:pt x="5" y="84"/>
                  </a:lnTo>
                  <a:lnTo>
                    <a:pt x="8" y="84"/>
                  </a:lnTo>
                  <a:lnTo>
                    <a:pt x="8" y="73"/>
                  </a:lnTo>
                  <a:lnTo>
                    <a:pt x="8" y="73"/>
                  </a:lnTo>
                  <a:lnTo>
                    <a:pt x="8" y="68"/>
                  </a:lnTo>
                  <a:lnTo>
                    <a:pt x="11" y="68"/>
                  </a:lnTo>
                  <a:lnTo>
                    <a:pt x="13" y="68"/>
                  </a:lnTo>
                  <a:lnTo>
                    <a:pt x="13" y="65"/>
                  </a:lnTo>
                  <a:lnTo>
                    <a:pt x="13" y="65"/>
                  </a:lnTo>
                  <a:lnTo>
                    <a:pt x="13" y="54"/>
                  </a:lnTo>
                  <a:lnTo>
                    <a:pt x="13" y="52"/>
                  </a:lnTo>
                  <a:lnTo>
                    <a:pt x="11" y="46"/>
                  </a:lnTo>
                  <a:lnTo>
                    <a:pt x="11" y="46"/>
                  </a:lnTo>
                  <a:lnTo>
                    <a:pt x="11" y="41"/>
                  </a:lnTo>
                  <a:lnTo>
                    <a:pt x="11" y="41"/>
                  </a:lnTo>
                  <a:lnTo>
                    <a:pt x="13" y="38"/>
                  </a:lnTo>
                  <a:lnTo>
                    <a:pt x="13" y="35"/>
                  </a:lnTo>
                  <a:lnTo>
                    <a:pt x="13" y="35"/>
                  </a:lnTo>
                  <a:lnTo>
                    <a:pt x="13" y="33"/>
                  </a:lnTo>
                  <a:lnTo>
                    <a:pt x="16" y="27"/>
                  </a:lnTo>
                  <a:lnTo>
                    <a:pt x="27" y="16"/>
                  </a:lnTo>
                  <a:lnTo>
                    <a:pt x="27" y="16"/>
                  </a:lnTo>
                  <a:lnTo>
                    <a:pt x="30" y="14"/>
                  </a:lnTo>
                  <a:lnTo>
                    <a:pt x="32" y="14"/>
                  </a:lnTo>
                  <a:lnTo>
                    <a:pt x="35" y="14"/>
                  </a:lnTo>
                  <a:lnTo>
                    <a:pt x="32" y="11"/>
                  </a:lnTo>
                  <a:lnTo>
                    <a:pt x="32" y="11"/>
                  </a:lnTo>
                  <a:lnTo>
                    <a:pt x="32" y="8"/>
                  </a:lnTo>
                  <a:lnTo>
                    <a:pt x="32" y="8"/>
                  </a:lnTo>
                  <a:lnTo>
                    <a:pt x="32" y="6"/>
                  </a:lnTo>
                  <a:lnTo>
                    <a:pt x="30" y="0"/>
                  </a:lnTo>
                  <a:lnTo>
                    <a:pt x="30" y="0"/>
                  </a:lnTo>
                  <a:lnTo>
                    <a:pt x="32" y="0"/>
                  </a:lnTo>
                  <a:lnTo>
                    <a:pt x="38" y="3"/>
                  </a:lnTo>
                  <a:lnTo>
                    <a:pt x="38" y="3"/>
                  </a:lnTo>
                  <a:lnTo>
                    <a:pt x="43" y="8"/>
                  </a:lnTo>
                  <a:lnTo>
                    <a:pt x="43" y="11"/>
                  </a:lnTo>
                  <a:lnTo>
                    <a:pt x="43" y="11"/>
                  </a:lnTo>
                  <a:lnTo>
                    <a:pt x="43" y="11"/>
                  </a:lnTo>
                  <a:lnTo>
                    <a:pt x="46" y="11"/>
                  </a:lnTo>
                  <a:lnTo>
                    <a:pt x="46" y="14"/>
                  </a:lnTo>
                  <a:lnTo>
                    <a:pt x="49" y="19"/>
                  </a:lnTo>
                  <a:lnTo>
                    <a:pt x="51" y="27"/>
                  </a:lnTo>
                  <a:lnTo>
                    <a:pt x="51" y="27"/>
                  </a:lnTo>
                  <a:lnTo>
                    <a:pt x="51" y="33"/>
                  </a:lnTo>
                  <a:lnTo>
                    <a:pt x="51" y="33"/>
                  </a:lnTo>
                  <a:lnTo>
                    <a:pt x="49" y="33"/>
                  </a:lnTo>
                  <a:lnTo>
                    <a:pt x="49" y="33"/>
                  </a:lnTo>
                  <a:lnTo>
                    <a:pt x="43" y="41"/>
                  </a:lnTo>
                  <a:lnTo>
                    <a:pt x="43" y="41"/>
                  </a:lnTo>
                  <a:lnTo>
                    <a:pt x="43" y="46"/>
                  </a:lnTo>
                  <a:lnTo>
                    <a:pt x="43" y="46"/>
                  </a:lnTo>
                  <a:lnTo>
                    <a:pt x="43" y="46"/>
                  </a:lnTo>
                  <a:lnTo>
                    <a:pt x="43" y="49"/>
                  </a:lnTo>
                  <a:lnTo>
                    <a:pt x="40" y="49"/>
                  </a:lnTo>
                  <a:lnTo>
                    <a:pt x="40" y="49"/>
                  </a:lnTo>
                  <a:lnTo>
                    <a:pt x="40" y="49"/>
                  </a:lnTo>
                  <a:lnTo>
                    <a:pt x="40" y="54"/>
                  </a:lnTo>
                  <a:lnTo>
                    <a:pt x="43" y="54"/>
                  </a:lnTo>
                  <a:lnTo>
                    <a:pt x="46" y="57"/>
                  </a:lnTo>
                  <a:lnTo>
                    <a:pt x="46" y="57"/>
                  </a:lnTo>
                  <a:lnTo>
                    <a:pt x="40" y="60"/>
                  </a:lnTo>
                  <a:lnTo>
                    <a:pt x="40" y="60"/>
                  </a:lnTo>
                  <a:lnTo>
                    <a:pt x="38" y="62"/>
                  </a:lnTo>
                  <a:lnTo>
                    <a:pt x="38" y="62"/>
                  </a:lnTo>
                  <a:lnTo>
                    <a:pt x="40" y="62"/>
                  </a:lnTo>
                  <a:lnTo>
                    <a:pt x="46" y="62"/>
                  </a:lnTo>
                  <a:lnTo>
                    <a:pt x="46" y="62"/>
                  </a:lnTo>
                  <a:lnTo>
                    <a:pt x="49" y="60"/>
                  </a:lnTo>
                  <a:lnTo>
                    <a:pt x="51" y="62"/>
                  </a:lnTo>
                  <a:lnTo>
                    <a:pt x="49" y="62"/>
                  </a:lnTo>
                  <a:lnTo>
                    <a:pt x="49" y="62"/>
                  </a:lnTo>
                  <a:lnTo>
                    <a:pt x="49" y="68"/>
                  </a:lnTo>
                  <a:lnTo>
                    <a:pt x="49" y="68"/>
                  </a:lnTo>
                  <a:lnTo>
                    <a:pt x="51" y="68"/>
                  </a:lnTo>
                  <a:lnTo>
                    <a:pt x="51" y="68"/>
                  </a:lnTo>
                  <a:lnTo>
                    <a:pt x="51" y="70"/>
                  </a:lnTo>
                  <a:lnTo>
                    <a:pt x="54" y="73"/>
                  </a:lnTo>
                  <a:lnTo>
                    <a:pt x="54" y="70"/>
                  </a:lnTo>
                  <a:lnTo>
                    <a:pt x="54" y="70"/>
                  </a:lnTo>
                  <a:lnTo>
                    <a:pt x="57" y="73"/>
                  </a:lnTo>
                  <a:lnTo>
                    <a:pt x="57" y="73"/>
                  </a:lnTo>
                  <a:lnTo>
                    <a:pt x="59" y="73"/>
                  </a:lnTo>
                  <a:lnTo>
                    <a:pt x="59" y="73"/>
                  </a:lnTo>
                  <a:lnTo>
                    <a:pt x="51" y="84"/>
                  </a:lnTo>
                  <a:lnTo>
                    <a:pt x="51" y="84"/>
                  </a:lnTo>
                  <a:lnTo>
                    <a:pt x="51" y="84"/>
                  </a:lnTo>
                  <a:lnTo>
                    <a:pt x="51" y="87"/>
                  </a:lnTo>
                  <a:lnTo>
                    <a:pt x="62" y="87"/>
                  </a:lnTo>
                  <a:lnTo>
                    <a:pt x="62" y="87"/>
                  </a:lnTo>
                  <a:lnTo>
                    <a:pt x="65" y="89"/>
                  </a:lnTo>
                  <a:lnTo>
                    <a:pt x="67" y="92"/>
                  </a:lnTo>
                  <a:lnTo>
                    <a:pt x="73" y="92"/>
                  </a:lnTo>
                  <a:lnTo>
                    <a:pt x="73" y="95"/>
                  </a:lnTo>
                  <a:lnTo>
                    <a:pt x="73" y="95"/>
                  </a:lnTo>
                  <a:lnTo>
                    <a:pt x="73" y="97"/>
                  </a:lnTo>
                  <a:lnTo>
                    <a:pt x="73" y="100"/>
                  </a:lnTo>
                  <a:lnTo>
                    <a:pt x="73" y="103"/>
                  </a:lnTo>
                  <a:lnTo>
                    <a:pt x="73" y="105"/>
                  </a:lnTo>
                  <a:lnTo>
                    <a:pt x="73" y="105"/>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4" name="Freeform 187"/>
            <p:cNvSpPr>
              <a:spLocks/>
            </p:cNvSpPr>
            <p:nvPr/>
          </p:nvSpPr>
          <p:spPr bwMode="auto">
            <a:xfrm>
              <a:off x="3563939" y="4418013"/>
              <a:ext cx="80963" cy="90487"/>
            </a:xfrm>
            <a:custGeom>
              <a:avLst/>
              <a:gdLst>
                <a:gd name="T0" fmla="*/ 22 w 51"/>
                <a:gd name="T1" fmla="*/ 57 h 57"/>
                <a:gd name="T2" fmla="*/ 19 w 51"/>
                <a:gd name="T3" fmla="*/ 54 h 57"/>
                <a:gd name="T4" fmla="*/ 16 w 51"/>
                <a:gd name="T5" fmla="*/ 54 h 57"/>
                <a:gd name="T6" fmla="*/ 14 w 51"/>
                <a:gd name="T7" fmla="*/ 54 h 57"/>
                <a:gd name="T8" fmla="*/ 11 w 51"/>
                <a:gd name="T9" fmla="*/ 51 h 57"/>
                <a:gd name="T10" fmla="*/ 11 w 51"/>
                <a:gd name="T11" fmla="*/ 51 h 57"/>
                <a:gd name="T12" fmla="*/ 11 w 51"/>
                <a:gd name="T13" fmla="*/ 46 h 57"/>
                <a:gd name="T14" fmla="*/ 8 w 51"/>
                <a:gd name="T15" fmla="*/ 46 h 57"/>
                <a:gd name="T16" fmla="*/ 8 w 51"/>
                <a:gd name="T17" fmla="*/ 49 h 57"/>
                <a:gd name="T18" fmla="*/ 6 w 51"/>
                <a:gd name="T19" fmla="*/ 43 h 57"/>
                <a:gd name="T20" fmla="*/ 8 w 51"/>
                <a:gd name="T21" fmla="*/ 41 h 57"/>
                <a:gd name="T22" fmla="*/ 3 w 51"/>
                <a:gd name="T23" fmla="*/ 30 h 57"/>
                <a:gd name="T24" fmla="*/ 0 w 51"/>
                <a:gd name="T25" fmla="*/ 22 h 57"/>
                <a:gd name="T26" fmla="*/ 6 w 51"/>
                <a:gd name="T27" fmla="*/ 11 h 57"/>
                <a:gd name="T28" fmla="*/ 8 w 51"/>
                <a:gd name="T29" fmla="*/ 8 h 57"/>
                <a:gd name="T30" fmla="*/ 14 w 51"/>
                <a:gd name="T31" fmla="*/ 8 h 57"/>
                <a:gd name="T32" fmla="*/ 16 w 51"/>
                <a:gd name="T33" fmla="*/ 8 h 57"/>
                <a:gd name="T34" fmla="*/ 19 w 51"/>
                <a:gd name="T35" fmla="*/ 8 h 57"/>
                <a:gd name="T36" fmla="*/ 24 w 51"/>
                <a:gd name="T37" fmla="*/ 8 h 57"/>
                <a:gd name="T38" fmla="*/ 33 w 51"/>
                <a:gd name="T39" fmla="*/ 8 h 57"/>
                <a:gd name="T40" fmla="*/ 35 w 51"/>
                <a:gd name="T41" fmla="*/ 11 h 57"/>
                <a:gd name="T42" fmla="*/ 35 w 51"/>
                <a:gd name="T43" fmla="*/ 8 h 57"/>
                <a:gd name="T44" fmla="*/ 35 w 51"/>
                <a:gd name="T45" fmla="*/ 0 h 57"/>
                <a:gd name="T46" fmla="*/ 38 w 51"/>
                <a:gd name="T47" fmla="*/ 3 h 57"/>
                <a:gd name="T48" fmla="*/ 46 w 51"/>
                <a:gd name="T49" fmla="*/ 8 h 57"/>
                <a:gd name="T50" fmla="*/ 51 w 51"/>
                <a:gd name="T51" fmla="*/ 11 h 57"/>
                <a:gd name="T52" fmla="*/ 49 w 51"/>
                <a:gd name="T53" fmla="*/ 24 h 57"/>
                <a:gd name="T54" fmla="*/ 49 w 51"/>
                <a:gd name="T55" fmla="*/ 30 h 57"/>
                <a:gd name="T56" fmla="*/ 51 w 51"/>
                <a:gd name="T57" fmla="*/ 35 h 57"/>
                <a:gd name="T58" fmla="*/ 46 w 51"/>
                <a:gd name="T59" fmla="*/ 38 h 57"/>
                <a:gd name="T60" fmla="*/ 43 w 51"/>
                <a:gd name="T61" fmla="*/ 35 h 57"/>
                <a:gd name="T62" fmla="*/ 41 w 51"/>
                <a:gd name="T63" fmla="*/ 41 h 57"/>
                <a:gd name="T64" fmla="*/ 33 w 51"/>
                <a:gd name="T65" fmla="*/ 43 h 57"/>
                <a:gd name="T66" fmla="*/ 33 w 51"/>
                <a:gd name="T67" fmla="*/ 46 h 57"/>
                <a:gd name="T68" fmla="*/ 35 w 51"/>
                <a:gd name="T69" fmla="*/ 51 h 57"/>
                <a:gd name="T70" fmla="*/ 38 w 51"/>
                <a:gd name="T71" fmla="*/ 51 h 57"/>
                <a:gd name="T72" fmla="*/ 35 w 51"/>
                <a:gd name="T73" fmla="*/ 51 h 57"/>
                <a:gd name="T74" fmla="*/ 30 w 51"/>
                <a:gd name="T75" fmla="*/ 51 h 57"/>
                <a:gd name="T76" fmla="*/ 24 w 51"/>
                <a:gd name="T77" fmla="*/ 54 h 57"/>
                <a:gd name="T78" fmla="*/ 22 w 51"/>
                <a:gd name="T7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57">
                  <a:moveTo>
                    <a:pt x="22" y="57"/>
                  </a:moveTo>
                  <a:lnTo>
                    <a:pt x="22" y="57"/>
                  </a:lnTo>
                  <a:lnTo>
                    <a:pt x="19" y="57"/>
                  </a:lnTo>
                  <a:lnTo>
                    <a:pt x="19" y="54"/>
                  </a:lnTo>
                  <a:lnTo>
                    <a:pt x="19" y="54"/>
                  </a:lnTo>
                  <a:lnTo>
                    <a:pt x="16" y="54"/>
                  </a:lnTo>
                  <a:lnTo>
                    <a:pt x="14" y="54"/>
                  </a:lnTo>
                  <a:lnTo>
                    <a:pt x="14" y="54"/>
                  </a:lnTo>
                  <a:lnTo>
                    <a:pt x="11" y="51"/>
                  </a:lnTo>
                  <a:lnTo>
                    <a:pt x="11" y="51"/>
                  </a:lnTo>
                  <a:lnTo>
                    <a:pt x="11" y="51"/>
                  </a:lnTo>
                  <a:lnTo>
                    <a:pt x="11" y="51"/>
                  </a:lnTo>
                  <a:lnTo>
                    <a:pt x="14" y="49"/>
                  </a:lnTo>
                  <a:lnTo>
                    <a:pt x="11" y="46"/>
                  </a:lnTo>
                  <a:lnTo>
                    <a:pt x="11" y="46"/>
                  </a:lnTo>
                  <a:lnTo>
                    <a:pt x="8" y="46"/>
                  </a:lnTo>
                  <a:lnTo>
                    <a:pt x="8" y="49"/>
                  </a:lnTo>
                  <a:lnTo>
                    <a:pt x="8" y="49"/>
                  </a:lnTo>
                  <a:lnTo>
                    <a:pt x="6" y="49"/>
                  </a:lnTo>
                  <a:lnTo>
                    <a:pt x="6" y="43"/>
                  </a:lnTo>
                  <a:lnTo>
                    <a:pt x="6" y="43"/>
                  </a:lnTo>
                  <a:lnTo>
                    <a:pt x="8" y="41"/>
                  </a:lnTo>
                  <a:lnTo>
                    <a:pt x="8" y="35"/>
                  </a:lnTo>
                  <a:lnTo>
                    <a:pt x="3" y="30"/>
                  </a:lnTo>
                  <a:lnTo>
                    <a:pt x="0" y="24"/>
                  </a:lnTo>
                  <a:lnTo>
                    <a:pt x="0" y="22"/>
                  </a:lnTo>
                  <a:lnTo>
                    <a:pt x="0" y="22"/>
                  </a:lnTo>
                  <a:lnTo>
                    <a:pt x="6" y="11"/>
                  </a:lnTo>
                  <a:lnTo>
                    <a:pt x="6" y="11"/>
                  </a:lnTo>
                  <a:lnTo>
                    <a:pt x="8" y="8"/>
                  </a:lnTo>
                  <a:lnTo>
                    <a:pt x="14" y="8"/>
                  </a:lnTo>
                  <a:lnTo>
                    <a:pt x="14" y="8"/>
                  </a:lnTo>
                  <a:lnTo>
                    <a:pt x="14" y="8"/>
                  </a:lnTo>
                  <a:lnTo>
                    <a:pt x="16" y="8"/>
                  </a:lnTo>
                  <a:lnTo>
                    <a:pt x="16" y="8"/>
                  </a:lnTo>
                  <a:lnTo>
                    <a:pt x="19" y="8"/>
                  </a:lnTo>
                  <a:lnTo>
                    <a:pt x="24" y="8"/>
                  </a:lnTo>
                  <a:lnTo>
                    <a:pt x="24" y="8"/>
                  </a:lnTo>
                  <a:lnTo>
                    <a:pt x="30" y="8"/>
                  </a:lnTo>
                  <a:lnTo>
                    <a:pt x="33" y="8"/>
                  </a:lnTo>
                  <a:lnTo>
                    <a:pt x="35" y="11"/>
                  </a:lnTo>
                  <a:lnTo>
                    <a:pt x="35" y="11"/>
                  </a:lnTo>
                  <a:lnTo>
                    <a:pt x="35" y="11"/>
                  </a:lnTo>
                  <a:lnTo>
                    <a:pt x="35" y="8"/>
                  </a:lnTo>
                  <a:lnTo>
                    <a:pt x="35" y="3"/>
                  </a:lnTo>
                  <a:lnTo>
                    <a:pt x="35" y="0"/>
                  </a:lnTo>
                  <a:lnTo>
                    <a:pt x="35" y="0"/>
                  </a:lnTo>
                  <a:lnTo>
                    <a:pt x="38" y="3"/>
                  </a:lnTo>
                  <a:lnTo>
                    <a:pt x="43" y="6"/>
                  </a:lnTo>
                  <a:lnTo>
                    <a:pt x="46" y="8"/>
                  </a:lnTo>
                  <a:lnTo>
                    <a:pt x="51" y="11"/>
                  </a:lnTo>
                  <a:lnTo>
                    <a:pt x="51" y="11"/>
                  </a:lnTo>
                  <a:lnTo>
                    <a:pt x="49" y="22"/>
                  </a:lnTo>
                  <a:lnTo>
                    <a:pt x="49" y="24"/>
                  </a:lnTo>
                  <a:lnTo>
                    <a:pt x="49" y="30"/>
                  </a:lnTo>
                  <a:lnTo>
                    <a:pt x="49" y="30"/>
                  </a:lnTo>
                  <a:lnTo>
                    <a:pt x="51" y="33"/>
                  </a:lnTo>
                  <a:lnTo>
                    <a:pt x="51" y="35"/>
                  </a:lnTo>
                  <a:lnTo>
                    <a:pt x="49" y="38"/>
                  </a:lnTo>
                  <a:lnTo>
                    <a:pt x="46" y="38"/>
                  </a:lnTo>
                  <a:lnTo>
                    <a:pt x="46" y="38"/>
                  </a:lnTo>
                  <a:lnTo>
                    <a:pt x="43" y="35"/>
                  </a:lnTo>
                  <a:lnTo>
                    <a:pt x="41" y="41"/>
                  </a:lnTo>
                  <a:lnTo>
                    <a:pt x="41" y="41"/>
                  </a:lnTo>
                  <a:lnTo>
                    <a:pt x="35" y="43"/>
                  </a:lnTo>
                  <a:lnTo>
                    <a:pt x="33" y="43"/>
                  </a:lnTo>
                  <a:lnTo>
                    <a:pt x="33" y="43"/>
                  </a:lnTo>
                  <a:lnTo>
                    <a:pt x="33" y="46"/>
                  </a:lnTo>
                  <a:lnTo>
                    <a:pt x="35" y="49"/>
                  </a:lnTo>
                  <a:lnTo>
                    <a:pt x="35" y="51"/>
                  </a:lnTo>
                  <a:lnTo>
                    <a:pt x="38" y="51"/>
                  </a:lnTo>
                  <a:lnTo>
                    <a:pt x="38" y="51"/>
                  </a:lnTo>
                  <a:lnTo>
                    <a:pt x="35" y="51"/>
                  </a:lnTo>
                  <a:lnTo>
                    <a:pt x="35" y="51"/>
                  </a:lnTo>
                  <a:lnTo>
                    <a:pt x="33" y="49"/>
                  </a:lnTo>
                  <a:lnTo>
                    <a:pt x="30" y="51"/>
                  </a:lnTo>
                  <a:lnTo>
                    <a:pt x="30" y="51"/>
                  </a:lnTo>
                  <a:lnTo>
                    <a:pt x="24" y="54"/>
                  </a:lnTo>
                  <a:lnTo>
                    <a:pt x="22" y="57"/>
                  </a:lnTo>
                  <a:lnTo>
                    <a:pt x="22" y="57"/>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5" name="Freeform 188"/>
            <p:cNvSpPr>
              <a:spLocks/>
            </p:cNvSpPr>
            <p:nvPr/>
          </p:nvSpPr>
          <p:spPr bwMode="auto">
            <a:xfrm>
              <a:off x="3975101" y="4713288"/>
              <a:ext cx="150813" cy="171450"/>
            </a:xfrm>
            <a:custGeom>
              <a:avLst/>
              <a:gdLst>
                <a:gd name="T0" fmla="*/ 92 w 95"/>
                <a:gd name="T1" fmla="*/ 24 h 108"/>
                <a:gd name="T2" fmla="*/ 84 w 95"/>
                <a:gd name="T3" fmla="*/ 24 h 108"/>
                <a:gd name="T4" fmla="*/ 62 w 95"/>
                <a:gd name="T5" fmla="*/ 11 h 108"/>
                <a:gd name="T6" fmla="*/ 54 w 95"/>
                <a:gd name="T7" fmla="*/ 19 h 108"/>
                <a:gd name="T8" fmla="*/ 51 w 95"/>
                <a:gd name="T9" fmla="*/ 22 h 108"/>
                <a:gd name="T10" fmla="*/ 49 w 95"/>
                <a:gd name="T11" fmla="*/ 24 h 108"/>
                <a:gd name="T12" fmla="*/ 43 w 95"/>
                <a:gd name="T13" fmla="*/ 33 h 108"/>
                <a:gd name="T14" fmla="*/ 41 w 95"/>
                <a:gd name="T15" fmla="*/ 35 h 108"/>
                <a:gd name="T16" fmla="*/ 35 w 95"/>
                <a:gd name="T17" fmla="*/ 30 h 108"/>
                <a:gd name="T18" fmla="*/ 32 w 95"/>
                <a:gd name="T19" fmla="*/ 27 h 108"/>
                <a:gd name="T20" fmla="*/ 32 w 95"/>
                <a:gd name="T21" fmla="*/ 14 h 108"/>
                <a:gd name="T22" fmla="*/ 30 w 95"/>
                <a:gd name="T23" fmla="*/ 8 h 108"/>
                <a:gd name="T24" fmla="*/ 24 w 95"/>
                <a:gd name="T25" fmla="*/ 6 h 108"/>
                <a:gd name="T26" fmla="*/ 19 w 95"/>
                <a:gd name="T27" fmla="*/ 0 h 108"/>
                <a:gd name="T28" fmla="*/ 8 w 95"/>
                <a:gd name="T29" fmla="*/ 3 h 108"/>
                <a:gd name="T30" fmla="*/ 3 w 95"/>
                <a:gd name="T31" fmla="*/ 8 h 108"/>
                <a:gd name="T32" fmla="*/ 0 w 95"/>
                <a:gd name="T33" fmla="*/ 11 h 108"/>
                <a:gd name="T34" fmla="*/ 6 w 95"/>
                <a:gd name="T35" fmla="*/ 14 h 108"/>
                <a:gd name="T36" fmla="*/ 8 w 95"/>
                <a:gd name="T37" fmla="*/ 14 h 108"/>
                <a:gd name="T38" fmla="*/ 14 w 95"/>
                <a:gd name="T39" fmla="*/ 16 h 108"/>
                <a:gd name="T40" fmla="*/ 11 w 95"/>
                <a:gd name="T41" fmla="*/ 19 h 108"/>
                <a:gd name="T42" fmla="*/ 16 w 95"/>
                <a:gd name="T43" fmla="*/ 22 h 108"/>
                <a:gd name="T44" fmla="*/ 22 w 95"/>
                <a:gd name="T45" fmla="*/ 22 h 108"/>
                <a:gd name="T46" fmla="*/ 27 w 95"/>
                <a:gd name="T47" fmla="*/ 22 h 108"/>
                <a:gd name="T48" fmla="*/ 22 w 95"/>
                <a:gd name="T49" fmla="*/ 24 h 108"/>
                <a:gd name="T50" fmla="*/ 19 w 95"/>
                <a:gd name="T51" fmla="*/ 24 h 108"/>
                <a:gd name="T52" fmla="*/ 16 w 95"/>
                <a:gd name="T53" fmla="*/ 24 h 108"/>
                <a:gd name="T54" fmla="*/ 11 w 95"/>
                <a:gd name="T55" fmla="*/ 30 h 108"/>
                <a:gd name="T56" fmla="*/ 16 w 95"/>
                <a:gd name="T57" fmla="*/ 35 h 108"/>
                <a:gd name="T58" fmla="*/ 19 w 95"/>
                <a:gd name="T59" fmla="*/ 35 h 108"/>
                <a:gd name="T60" fmla="*/ 16 w 95"/>
                <a:gd name="T61" fmla="*/ 41 h 108"/>
                <a:gd name="T62" fmla="*/ 19 w 95"/>
                <a:gd name="T63" fmla="*/ 46 h 108"/>
                <a:gd name="T64" fmla="*/ 24 w 95"/>
                <a:gd name="T65" fmla="*/ 43 h 108"/>
                <a:gd name="T66" fmla="*/ 24 w 95"/>
                <a:gd name="T67" fmla="*/ 41 h 108"/>
                <a:gd name="T68" fmla="*/ 27 w 95"/>
                <a:gd name="T69" fmla="*/ 35 h 108"/>
                <a:gd name="T70" fmla="*/ 27 w 95"/>
                <a:gd name="T71" fmla="*/ 41 h 108"/>
                <a:gd name="T72" fmla="*/ 32 w 95"/>
                <a:gd name="T73" fmla="*/ 41 h 108"/>
                <a:gd name="T74" fmla="*/ 32 w 95"/>
                <a:gd name="T75" fmla="*/ 43 h 108"/>
                <a:gd name="T76" fmla="*/ 38 w 95"/>
                <a:gd name="T77" fmla="*/ 49 h 108"/>
                <a:gd name="T78" fmla="*/ 41 w 95"/>
                <a:gd name="T79" fmla="*/ 51 h 108"/>
                <a:gd name="T80" fmla="*/ 51 w 95"/>
                <a:gd name="T81" fmla="*/ 54 h 108"/>
                <a:gd name="T82" fmla="*/ 59 w 95"/>
                <a:gd name="T83" fmla="*/ 57 h 108"/>
                <a:gd name="T84" fmla="*/ 62 w 95"/>
                <a:gd name="T85" fmla="*/ 60 h 108"/>
                <a:gd name="T86" fmla="*/ 62 w 95"/>
                <a:gd name="T87" fmla="*/ 65 h 108"/>
                <a:gd name="T88" fmla="*/ 65 w 95"/>
                <a:gd name="T89" fmla="*/ 68 h 108"/>
                <a:gd name="T90" fmla="*/ 62 w 95"/>
                <a:gd name="T91" fmla="*/ 73 h 108"/>
                <a:gd name="T92" fmla="*/ 70 w 95"/>
                <a:gd name="T93" fmla="*/ 78 h 108"/>
                <a:gd name="T94" fmla="*/ 65 w 95"/>
                <a:gd name="T95" fmla="*/ 78 h 108"/>
                <a:gd name="T96" fmla="*/ 70 w 95"/>
                <a:gd name="T97" fmla="*/ 84 h 108"/>
                <a:gd name="T98" fmla="*/ 68 w 95"/>
                <a:gd name="T99" fmla="*/ 89 h 108"/>
                <a:gd name="T100" fmla="*/ 68 w 95"/>
                <a:gd name="T101" fmla="*/ 97 h 108"/>
                <a:gd name="T102" fmla="*/ 73 w 95"/>
                <a:gd name="T103" fmla="*/ 97 h 108"/>
                <a:gd name="T104" fmla="*/ 81 w 95"/>
                <a:gd name="T105" fmla="*/ 95 h 108"/>
                <a:gd name="T106" fmla="*/ 81 w 95"/>
                <a:gd name="T107" fmla="*/ 100 h 108"/>
                <a:gd name="T108" fmla="*/ 86 w 95"/>
                <a:gd name="T109" fmla="*/ 108 h 108"/>
                <a:gd name="T110" fmla="*/ 95 w 95"/>
                <a:gd name="T111" fmla="*/ 2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108">
                  <a:moveTo>
                    <a:pt x="95" y="27"/>
                  </a:moveTo>
                  <a:lnTo>
                    <a:pt x="95" y="27"/>
                  </a:lnTo>
                  <a:lnTo>
                    <a:pt x="92" y="27"/>
                  </a:lnTo>
                  <a:lnTo>
                    <a:pt x="92" y="24"/>
                  </a:lnTo>
                  <a:lnTo>
                    <a:pt x="92" y="24"/>
                  </a:lnTo>
                  <a:lnTo>
                    <a:pt x="86" y="24"/>
                  </a:lnTo>
                  <a:lnTo>
                    <a:pt x="84" y="24"/>
                  </a:lnTo>
                  <a:lnTo>
                    <a:pt x="84" y="24"/>
                  </a:lnTo>
                  <a:lnTo>
                    <a:pt x="73" y="19"/>
                  </a:lnTo>
                  <a:lnTo>
                    <a:pt x="73" y="19"/>
                  </a:lnTo>
                  <a:lnTo>
                    <a:pt x="65" y="14"/>
                  </a:lnTo>
                  <a:lnTo>
                    <a:pt x="62" y="11"/>
                  </a:lnTo>
                  <a:lnTo>
                    <a:pt x="59" y="14"/>
                  </a:lnTo>
                  <a:lnTo>
                    <a:pt x="59" y="14"/>
                  </a:lnTo>
                  <a:lnTo>
                    <a:pt x="54" y="16"/>
                  </a:lnTo>
                  <a:lnTo>
                    <a:pt x="54" y="19"/>
                  </a:lnTo>
                  <a:lnTo>
                    <a:pt x="54" y="19"/>
                  </a:lnTo>
                  <a:lnTo>
                    <a:pt x="54" y="19"/>
                  </a:lnTo>
                  <a:lnTo>
                    <a:pt x="51" y="22"/>
                  </a:lnTo>
                  <a:lnTo>
                    <a:pt x="51" y="22"/>
                  </a:lnTo>
                  <a:lnTo>
                    <a:pt x="51" y="19"/>
                  </a:lnTo>
                  <a:lnTo>
                    <a:pt x="49" y="22"/>
                  </a:lnTo>
                  <a:lnTo>
                    <a:pt x="49" y="22"/>
                  </a:lnTo>
                  <a:lnTo>
                    <a:pt x="49" y="24"/>
                  </a:lnTo>
                  <a:lnTo>
                    <a:pt x="46" y="27"/>
                  </a:lnTo>
                  <a:lnTo>
                    <a:pt x="46" y="27"/>
                  </a:lnTo>
                  <a:lnTo>
                    <a:pt x="46" y="30"/>
                  </a:lnTo>
                  <a:lnTo>
                    <a:pt x="43" y="33"/>
                  </a:lnTo>
                  <a:lnTo>
                    <a:pt x="43" y="33"/>
                  </a:lnTo>
                  <a:lnTo>
                    <a:pt x="43" y="35"/>
                  </a:lnTo>
                  <a:lnTo>
                    <a:pt x="41" y="35"/>
                  </a:lnTo>
                  <a:lnTo>
                    <a:pt x="41" y="35"/>
                  </a:lnTo>
                  <a:lnTo>
                    <a:pt x="41" y="35"/>
                  </a:lnTo>
                  <a:lnTo>
                    <a:pt x="35" y="35"/>
                  </a:lnTo>
                  <a:lnTo>
                    <a:pt x="35" y="33"/>
                  </a:lnTo>
                  <a:lnTo>
                    <a:pt x="35" y="30"/>
                  </a:lnTo>
                  <a:lnTo>
                    <a:pt x="35" y="30"/>
                  </a:lnTo>
                  <a:lnTo>
                    <a:pt x="35" y="30"/>
                  </a:lnTo>
                  <a:lnTo>
                    <a:pt x="35" y="30"/>
                  </a:lnTo>
                  <a:lnTo>
                    <a:pt x="32" y="27"/>
                  </a:lnTo>
                  <a:lnTo>
                    <a:pt x="32" y="30"/>
                  </a:lnTo>
                  <a:lnTo>
                    <a:pt x="32" y="30"/>
                  </a:lnTo>
                  <a:lnTo>
                    <a:pt x="30" y="22"/>
                  </a:lnTo>
                  <a:lnTo>
                    <a:pt x="32" y="14"/>
                  </a:lnTo>
                  <a:lnTo>
                    <a:pt x="32" y="14"/>
                  </a:lnTo>
                  <a:lnTo>
                    <a:pt x="32" y="11"/>
                  </a:lnTo>
                  <a:lnTo>
                    <a:pt x="30" y="11"/>
                  </a:lnTo>
                  <a:lnTo>
                    <a:pt x="30" y="8"/>
                  </a:lnTo>
                  <a:lnTo>
                    <a:pt x="30" y="6"/>
                  </a:lnTo>
                  <a:lnTo>
                    <a:pt x="30" y="6"/>
                  </a:lnTo>
                  <a:lnTo>
                    <a:pt x="27" y="6"/>
                  </a:lnTo>
                  <a:lnTo>
                    <a:pt x="24" y="6"/>
                  </a:lnTo>
                  <a:lnTo>
                    <a:pt x="24" y="6"/>
                  </a:lnTo>
                  <a:lnTo>
                    <a:pt x="22" y="3"/>
                  </a:lnTo>
                  <a:lnTo>
                    <a:pt x="19" y="0"/>
                  </a:lnTo>
                  <a:lnTo>
                    <a:pt x="19" y="0"/>
                  </a:lnTo>
                  <a:lnTo>
                    <a:pt x="14" y="0"/>
                  </a:lnTo>
                  <a:lnTo>
                    <a:pt x="11" y="0"/>
                  </a:lnTo>
                  <a:lnTo>
                    <a:pt x="8" y="3"/>
                  </a:lnTo>
                  <a:lnTo>
                    <a:pt x="8" y="3"/>
                  </a:lnTo>
                  <a:lnTo>
                    <a:pt x="6" y="6"/>
                  </a:lnTo>
                  <a:lnTo>
                    <a:pt x="6" y="6"/>
                  </a:lnTo>
                  <a:lnTo>
                    <a:pt x="3" y="8"/>
                  </a:lnTo>
                  <a:lnTo>
                    <a:pt x="3" y="8"/>
                  </a:lnTo>
                  <a:lnTo>
                    <a:pt x="3" y="8"/>
                  </a:lnTo>
                  <a:lnTo>
                    <a:pt x="0" y="11"/>
                  </a:lnTo>
                  <a:lnTo>
                    <a:pt x="0" y="11"/>
                  </a:lnTo>
                  <a:lnTo>
                    <a:pt x="0" y="11"/>
                  </a:lnTo>
                  <a:lnTo>
                    <a:pt x="3" y="14"/>
                  </a:lnTo>
                  <a:lnTo>
                    <a:pt x="6" y="14"/>
                  </a:lnTo>
                  <a:lnTo>
                    <a:pt x="6" y="14"/>
                  </a:lnTo>
                  <a:lnTo>
                    <a:pt x="6" y="14"/>
                  </a:lnTo>
                  <a:lnTo>
                    <a:pt x="6" y="14"/>
                  </a:lnTo>
                  <a:lnTo>
                    <a:pt x="8" y="14"/>
                  </a:lnTo>
                  <a:lnTo>
                    <a:pt x="8" y="14"/>
                  </a:lnTo>
                  <a:lnTo>
                    <a:pt x="8" y="14"/>
                  </a:lnTo>
                  <a:lnTo>
                    <a:pt x="11" y="14"/>
                  </a:lnTo>
                  <a:lnTo>
                    <a:pt x="11" y="16"/>
                  </a:lnTo>
                  <a:lnTo>
                    <a:pt x="14" y="16"/>
                  </a:lnTo>
                  <a:lnTo>
                    <a:pt x="14" y="16"/>
                  </a:lnTo>
                  <a:lnTo>
                    <a:pt x="11" y="16"/>
                  </a:lnTo>
                  <a:lnTo>
                    <a:pt x="11" y="19"/>
                  </a:lnTo>
                  <a:lnTo>
                    <a:pt x="11" y="19"/>
                  </a:lnTo>
                  <a:lnTo>
                    <a:pt x="11" y="19"/>
                  </a:lnTo>
                  <a:lnTo>
                    <a:pt x="14" y="22"/>
                  </a:lnTo>
                  <a:lnTo>
                    <a:pt x="14" y="22"/>
                  </a:lnTo>
                  <a:lnTo>
                    <a:pt x="14" y="22"/>
                  </a:lnTo>
                  <a:lnTo>
                    <a:pt x="16" y="22"/>
                  </a:lnTo>
                  <a:lnTo>
                    <a:pt x="16" y="22"/>
                  </a:lnTo>
                  <a:lnTo>
                    <a:pt x="19" y="22"/>
                  </a:lnTo>
                  <a:lnTo>
                    <a:pt x="22" y="22"/>
                  </a:lnTo>
                  <a:lnTo>
                    <a:pt x="22" y="22"/>
                  </a:lnTo>
                  <a:lnTo>
                    <a:pt x="27" y="22"/>
                  </a:lnTo>
                  <a:lnTo>
                    <a:pt x="27" y="19"/>
                  </a:lnTo>
                  <a:lnTo>
                    <a:pt x="27" y="22"/>
                  </a:lnTo>
                  <a:lnTo>
                    <a:pt x="27" y="22"/>
                  </a:lnTo>
                  <a:lnTo>
                    <a:pt x="27" y="24"/>
                  </a:lnTo>
                  <a:lnTo>
                    <a:pt x="27" y="24"/>
                  </a:lnTo>
                  <a:lnTo>
                    <a:pt x="27" y="24"/>
                  </a:lnTo>
                  <a:lnTo>
                    <a:pt x="22" y="24"/>
                  </a:lnTo>
                  <a:lnTo>
                    <a:pt x="22" y="24"/>
                  </a:lnTo>
                  <a:lnTo>
                    <a:pt x="22" y="24"/>
                  </a:lnTo>
                  <a:lnTo>
                    <a:pt x="22" y="24"/>
                  </a:lnTo>
                  <a:lnTo>
                    <a:pt x="19" y="24"/>
                  </a:lnTo>
                  <a:lnTo>
                    <a:pt x="19" y="24"/>
                  </a:lnTo>
                  <a:lnTo>
                    <a:pt x="19" y="24"/>
                  </a:lnTo>
                  <a:lnTo>
                    <a:pt x="16" y="24"/>
                  </a:lnTo>
                  <a:lnTo>
                    <a:pt x="16" y="24"/>
                  </a:lnTo>
                  <a:lnTo>
                    <a:pt x="11" y="24"/>
                  </a:lnTo>
                  <a:lnTo>
                    <a:pt x="8" y="30"/>
                  </a:lnTo>
                  <a:lnTo>
                    <a:pt x="8" y="30"/>
                  </a:lnTo>
                  <a:lnTo>
                    <a:pt x="11" y="30"/>
                  </a:lnTo>
                  <a:lnTo>
                    <a:pt x="11" y="30"/>
                  </a:lnTo>
                  <a:lnTo>
                    <a:pt x="11" y="30"/>
                  </a:lnTo>
                  <a:lnTo>
                    <a:pt x="14" y="33"/>
                  </a:lnTo>
                  <a:lnTo>
                    <a:pt x="16" y="35"/>
                  </a:lnTo>
                  <a:lnTo>
                    <a:pt x="16" y="35"/>
                  </a:lnTo>
                  <a:lnTo>
                    <a:pt x="19" y="35"/>
                  </a:lnTo>
                  <a:lnTo>
                    <a:pt x="19" y="35"/>
                  </a:lnTo>
                  <a:lnTo>
                    <a:pt x="19" y="35"/>
                  </a:lnTo>
                  <a:lnTo>
                    <a:pt x="19" y="38"/>
                  </a:lnTo>
                  <a:lnTo>
                    <a:pt x="19" y="38"/>
                  </a:lnTo>
                  <a:lnTo>
                    <a:pt x="19" y="38"/>
                  </a:lnTo>
                  <a:lnTo>
                    <a:pt x="16" y="41"/>
                  </a:lnTo>
                  <a:lnTo>
                    <a:pt x="19" y="43"/>
                  </a:lnTo>
                  <a:lnTo>
                    <a:pt x="19" y="43"/>
                  </a:lnTo>
                  <a:lnTo>
                    <a:pt x="19" y="46"/>
                  </a:lnTo>
                  <a:lnTo>
                    <a:pt x="19" y="46"/>
                  </a:lnTo>
                  <a:lnTo>
                    <a:pt x="22" y="46"/>
                  </a:lnTo>
                  <a:lnTo>
                    <a:pt x="22" y="46"/>
                  </a:lnTo>
                  <a:lnTo>
                    <a:pt x="22" y="46"/>
                  </a:lnTo>
                  <a:lnTo>
                    <a:pt x="24" y="43"/>
                  </a:lnTo>
                  <a:lnTo>
                    <a:pt x="24" y="41"/>
                  </a:lnTo>
                  <a:lnTo>
                    <a:pt x="24" y="41"/>
                  </a:lnTo>
                  <a:lnTo>
                    <a:pt x="27" y="41"/>
                  </a:lnTo>
                  <a:lnTo>
                    <a:pt x="24" y="41"/>
                  </a:lnTo>
                  <a:lnTo>
                    <a:pt x="24" y="38"/>
                  </a:lnTo>
                  <a:lnTo>
                    <a:pt x="24" y="38"/>
                  </a:lnTo>
                  <a:lnTo>
                    <a:pt x="27" y="35"/>
                  </a:lnTo>
                  <a:lnTo>
                    <a:pt x="27" y="35"/>
                  </a:lnTo>
                  <a:lnTo>
                    <a:pt x="27" y="35"/>
                  </a:lnTo>
                  <a:lnTo>
                    <a:pt x="27" y="38"/>
                  </a:lnTo>
                  <a:lnTo>
                    <a:pt x="27" y="38"/>
                  </a:lnTo>
                  <a:lnTo>
                    <a:pt x="27" y="41"/>
                  </a:lnTo>
                  <a:lnTo>
                    <a:pt x="27" y="43"/>
                  </a:lnTo>
                  <a:lnTo>
                    <a:pt x="27" y="43"/>
                  </a:lnTo>
                  <a:lnTo>
                    <a:pt x="30" y="41"/>
                  </a:lnTo>
                  <a:lnTo>
                    <a:pt x="32" y="41"/>
                  </a:lnTo>
                  <a:lnTo>
                    <a:pt x="32" y="41"/>
                  </a:lnTo>
                  <a:lnTo>
                    <a:pt x="30" y="41"/>
                  </a:lnTo>
                  <a:lnTo>
                    <a:pt x="30" y="43"/>
                  </a:lnTo>
                  <a:lnTo>
                    <a:pt x="32" y="43"/>
                  </a:lnTo>
                  <a:lnTo>
                    <a:pt x="32" y="43"/>
                  </a:lnTo>
                  <a:lnTo>
                    <a:pt x="35" y="46"/>
                  </a:lnTo>
                  <a:lnTo>
                    <a:pt x="38" y="49"/>
                  </a:lnTo>
                  <a:lnTo>
                    <a:pt x="38" y="49"/>
                  </a:lnTo>
                  <a:lnTo>
                    <a:pt x="38" y="49"/>
                  </a:lnTo>
                  <a:lnTo>
                    <a:pt x="41" y="51"/>
                  </a:lnTo>
                  <a:lnTo>
                    <a:pt x="41" y="51"/>
                  </a:lnTo>
                  <a:lnTo>
                    <a:pt x="41" y="51"/>
                  </a:lnTo>
                  <a:lnTo>
                    <a:pt x="43" y="51"/>
                  </a:lnTo>
                  <a:lnTo>
                    <a:pt x="43" y="51"/>
                  </a:lnTo>
                  <a:lnTo>
                    <a:pt x="46" y="51"/>
                  </a:lnTo>
                  <a:lnTo>
                    <a:pt x="51" y="54"/>
                  </a:lnTo>
                  <a:lnTo>
                    <a:pt x="51" y="54"/>
                  </a:lnTo>
                  <a:lnTo>
                    <a:pt x="57" y="54"/>
                  </a:lnTo>
                  <a:lnTo>
                    <a:pt x="57" y="54"/>
                  </a:lnTo>
                  <a:lnTo>
                    <a:pt x="59" y="57"/>
                  </a:lnTo>
                  <a:lnTo>
                    <a:pt x="59" y="57"/>
                  </a:lnTo>
                  <a:lnTo>
                    <a:pt x="59" y="60"/>
                  </a:lnTo>
                  <a:lnTo>
                    <a:pt x="62" y="60"/>
                  </a:lnTo>
                  <a:lnTo>
                    <a:pt x="62" y="60"/>
                  </a:lnTo>
                  <a:lnTo>
                    <a:pt x="59" y="62"/>
                  </a:lnTo>
                  <a:lnTo>
                    <a:pt x="65" y="62"/>
                  </a:lnTo>
                  <a:lnTo>
                    <a:pt x="65" y="62"/>
                  </a:lnTo>
                  <a:lnTo>
                    <a:pt x="62" y="65"/>
                  </a:lnTo>
                  <a:lnTo>
                    <a:pt x="65" y="65"/>
                  </a:lnTo>
                  <a:lnTo>
                    <a:pt x="65" y="65"/>
                  </a:lnTo>
                  <a:lnTo>
                    <a:pt x="62" y="65"/>
                  </a:lnTo>
                  <a:lnTo>
                    <a:pt x="65" y="68"/>
                  </a:lnTo>
                  <a:lnTo>
                    <a:pt x="65" y="68"/>
                  </a:lnTo>
                  <a:lnTo>
                    <a:pt x="65" y="70"/>
                  </a:lnTo>
                  <a:lnTo>
                    <a:pt x="65" y="70"/>
                  </a:lnTo>
                  <a:lnTo>
                    <a:pt x="62" y="73"/>
                  </a:lnTo>
                  <a:lnTo>
                    <a:pt x="65" y="76"/>
                  </a:lnTo>
                  <a:lnTo>
                    <a:pt x="65" y="76"/>
                  </a:lnTo>
                  <a:lnTo>
                    <a:pt x="70" y="76"/>
                  </a:lnTo>
                  <a:lnTo>
                    <a:pt x="70" y="78"/>
                  </a:lnTo>
                  <a:lnTo>
                    <a:pt x="70" y="78"/>
                  </a:lnTo>
                  <a:lnTo>
                    <a:pt x="68" y="76"/>
                  </a:lnTo>
                  <a:lnTo>
                    <a:pt x="65" y="76"/>
                  </a:lnTo>
                  <a:lnTo>
                    <a:pt x="65" y="78"/>
                  </a:lnTo>
                  <a:lnTo>
                    <a:pt x="65" y="78"/>
                  </a:lnTo>
                  <a:lnTo>
                    <a:pt x="65" y="81"/>
                  </a:lnTo>
                  <a:lnTo>
                    <a:pt x="70" y="84"/>
                  </a:lnTo>
                  <a:lnTo>
                    <a:pt x="70" y="84"/>
                  </a:lnTo>
                  <a:lnTo>
                    <a:pt x="65" y="84"/>
                  </a:lnTo>
                  <a:lnTo>
                    <a:pt x="68" y="89"/>
                  </a:lnTo>
                  <a:lnTo>
                    <a:pt x="68" y="89"/>
                  </a:lnTo>
                  <a:lnTo>
                    <a:pt x="68" y="89"/>
                  </a:lnTo>
                  <a:lnTo>
                    <a:pt x="68" y="92"/>
                  </a:lnTo>
                  <a:lnTo>
                    <a:pt x="68" y="92"/>
                  </a:lnTo>
                  <a:lnTo>
                    <a:pt x="68" y="92"/>
                  </a:lnTo>
                  <a:lnTo>
                    <a:pt x="68" y="97"/>
                  </a:lnTo>
                  <a:lnTo>
                    <a:pt x="68" y="97"/>
                  </a:lnTo>
                  <a:lnTo>
                    <a:pt x="70" y="97"/>
                  </a:lnTo>
                  <a:lnTo>
                    <a:pt x="70" y="97"/>
                  </a:lnTo>
                  <a:lnTo>
                    <a:pt x="73" y="97"/>
                  </a:lnTo>
                  <a:lnTo>
                    <a:pt x="76" y="97"/>
                  </a:lnTo>
                  <a:lnTo>
                    <a:pt x="76" y="97"/>
                  </a:lnTo>
                  <a:lnTo>
                    <a:pt x="78" y="97"/>
                  </a:lnTo>
                  <a:lnTo>
                    <a:pt x="81" y="95"/>
                  </a:lnTo>
                  <a:lnTo>
                    <a:pt x="81" y="95"/>
                  </a:lnTo>
                  <a:lnTo>
                    <a:pt x="81" y="97"/>
                  </a:lnTo>
                  <a:lnTo>
                    <a:pt x="81" y="97"/>
                  </a:lnTo>
                  <a:lnTo>
                    <a:pt x="81" y="100"/>
                  </a:lnTo>
                  <a:lnTo>
                    <a:pt x="81" y="100"/>
                  </a:lnTo>
                  <a:lnTo>
                    <a:pt x="84" y="100"/>
                  </a:lnTo>
                  <a:lnTo>
                    <a:pt x="84" y="105"/>
                  </a:lnTo>
                  <a:lnTo>
                    <a:pt x="86" y="108"/>
                  </a:lnTo>
                  <a:lnTo>
                    <a:pt x="89" y="108"/>
                  </a:lnTo>
                  <a:lnTo>
                    <a:pt x="89" y="108"/>
                  </a:lnTo>
                  <a:lnTo>
                    <a:pt x="92" y="76"/>
                  </a:lnTo>
                  <a:lnTo>
                    <a:pt x="95" y="27"/>
                  </a:lnTo>
                  <a:lnTo>
                    <a:pt x="95" y="27"/>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6" name="Freeform 189"/>
            <p:cNvSpPr>
              <a:spLocks/>
            </p:cNvSpPr>
            <p:nvPr/>
          </p:nvSpPr>
          <p:spPr bwMode="auto">
            <a:xfrm>
              <a:off x="4068764" y="4849812"/>
              <a:ext cx="14288" cy="22225"/>
            </a:xfrm>
            <a:custGeom>
              <a:avLst/>
              <a:gdLst>
                <a:gd name="T0" fmla="*/ 6 w 9"/>
                <a:gd name="T1" fmla="*/ 0 h 14"/>
                <a:gd name="T2" fmla="*/ 6 w 9"/>
                <a:gd name="T3" fmla="*/ 0 h 14"/>
                <a:gd name="T4" fmla="*/ 3 w 9"/>
                <a:gd name="T5" fmla="*/ 0 h 14"/>
                <a:gd name="T6" fmla="*/ 3 w 9"/>
                <a:gd name="T7" fmla="*/ 3 h 14"/>
                <a:gd name="T8" fmla="*/ 0 w 9"/>
                <a:gd name="T9" fmla="*/ 14 h 14"/>
                <a:gd name="T10" fmla="*/ 0 w 9"/>
                <a:gd name="T11" fmla="*/ 14 h 14"/>
                <a:gd name="T12" fmla="*/ 0 w 9"/>
                <a:gd name="T13" fmla="*/ 14 h 14"/>
                <a:gd name="T14" fmla="*/ 3 w 9"/>
                <a:gd name="T15" fmla="*/ 14 h 14"/>
                <a:gd name="T16" fmla="*/ 3 w 9"/>
                <a:gd name="T17" fmla="*/ 14 h 14"/>
                <a:gd name="T18" fmla="*/ 6 w 9"/>
                <a:gd name="T19" fmla="*/ 14 h 14"/>
                <a:gd name="T20" fmla="*/ 6 w 9"/>
                <a:gd name="T21" fmla="*/ 11 h 14"/>
                <a:gd name="T22" fmla="*/ 6 w 9"/>
                <a:gd name="T23" fmla="*/ 11 h 14"/>
                <a:gd name="T24" fmla="*/ 6 w 9"/>
                <a:gd name="T25" fmla="*/ 6 h 14"/>
                <a:gd name="T26" fmla="*/ 6 w 9"/>
                <a:gd name="T27" fmla="*/ 3 h 14"/>
                <a:gd name="T28" fmla="*/ 6 w 9"/>
                <a:gd name="T29" fmla="*/ 3 h 14"/>
                <a:gd name="T30" fmla="*/ 9 w 9"/>
                <a:gd name="T31" fmla="*/ 0 h 14"/>
                <a:gd name="T32" fmla="*/ 6 w 9"/>
                <a:gd name="T33" fmla="*/ 0 h 14"/>
                <a:gd name="T34" fmla="*/ 6 w 9"/>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14">
                  <a:moveTo>
                    <a:pt x="6" y="0"/>
                  </a:moveTo>
                  <a:lnTo>
                    <a:pt x="6" y="0"/>
                  </a:lnTo>
                  <a:lnTo>
                    <a:pt x="3" y="0"/>
                  </a:lnTo>
                  <a:lnTo>
                    <a:pt x="3" y="3"/>
                  </a:lnTo>
                  <a:lnTo>
                    <a:pt x="0" y="14"/>
                  </a:lnTo>
                  <a:lnTo>
                    <a:pt x="0" y="14"/>
                  </a:lnTo>
                  <a:lnTo>
                    <a:pt x="0" y="14"/>
                  </a:lnTo>
                  <a:lnTo>
                    <a:pt x="3" y="14"/>
                  </a:lnTo>
                  <a:lnTo>
                    <a:pt x="3" y="14"/>
                  </a:lnTo>
                  <a:lnTo>
                    <a:pt x="6" y="14"/>
                  </a:lnTo>
                  <a:lnTo>
                    <a:pt x="6" y="11"/>
                  </a:lnTo>
                  <a:lnTo>
                    <a:pt x="6" y="11"/>
                  </a:lnTo>
                  <a:lnTo>
                    <a:pt x="6" y="6"/>
                  </a:lnTo>
                  <a:lnTo>
                    <a:pt x="6" y="3"/>
                  </a:lnTo>
                  <a:lnTo>
                    <a:pt x="6" y="3"/>
                  </a:lnTo>
                  <a:lnTo>
                    <a:pt x="9" y="0"/>
                  </a:lnTo>
                  <a:lnTo>
                    <a:pt x="6" y="0"/>
                  </a:lnTo>
                  <a:lnTo>
                    <a:pt x="6"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7" name="Freeform 190"/>
            <p:cNvSpPr>
              <a:spLocks/>
            </p:cNvSpPr>
            <p:nvPr/>
          </p:nvSpPr>
          <p:spPr bwMode="auto">
            <a:xfrm>
              <a:off x="3856039" y="4808537"/>
              <a:ext cx="3175" cy="7937"/>
            </a:xfrm>
            <a:custGeom>
              <a:avLst/>
              <a:gdLst>
                <a:gd name="T0" fmla="*/ 2 w 2"/>
                <a:gd name="T1" fmla="*/ 5 h 5"/>
                <a:gd name="T2" fmla="*/ 2 w 2"/>
                <a:gd name="T3" fmla="*/ 5 h 5"/>
                <a:gd name="T4" fmla="*/ 0 w 2"/>
                <a:gd name="T5" fmla="*/ 5 h 5"/>
                <a:gd name="T6" fmla="*/ 0 w 2"/>
                <a:gd name="T7" fmla="*/ 2 h 5"/>
                <a:gd name="T8" fmla="*/ 0 w 2"/>
                <a:gd name="T9" fmla="*/ 0 h 5"/>
                <a:gd name="T10" fmla="*/ 0 w 2"/>
                <a:gd name="T11" fmla="*/ 0 h 5"/>
                <a:gd name="T12" fmla="*/ 2 w 2"/>
                <a:gd name="T13" fmla="*/ 2 h 5"/>
                <a:gd name="T14" fmla="*/ 2 w 2"/>
                <a:gd name="T15" fmla="*/ 2 h 5"/>
                <a:gd name="T16" fmla="*/ 2 w 2"/>
                <a:gd name="T17" fmla="*/ 5 h 5"/>
                <a:gd name="T18" fmla="*/ 2 w 2"/>
                <a:gd name="T19" fmla="*/ 5 h 5"/>
                <a:gd name="T20" fmla="*/ 2 w 2"/>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5">
                  <a:moveTo>
                    <a:pt x="2" y="5"/>
                  </a:moveTo>
                  <a:lnTo>
                    <a:pt x="2" y="5"/>
                  </a:lnTo>
                  <a:lnTo>
                    <a:pt x="0" y="5"/>
                  </a:lnTo>
                  <a:lnTo>
                    <a:pt x="0" y="2"/>
                  </a:lnTo>
                  <a:lnTo>
                    <a:pt x="0" y="0"/>
                  </a:lnTo>
                  <a:lnTo>
                    <a:pt x="0" y="0"/>
                  </a:lnTo>
                  <a:lnTo>
                    <a:pt x="2" y="2"/>
                  </a:lnTo>
                  <a:lnTo>
                    <a:pt x="2" y="2"/>
                  </a:lnTo>
                  <a:lnTo>
                    <a:pt x="2" y="5"/>
                  </a:lnTo>
                  <a:lnTo>
                    <a:pt x="2" y="5"/>
                  </a:lnTo>
                  <a:lnTo>
                    <a:pt x="2" y="5"/>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8" name="Freeform 191"/>
            <p:cNvSpPr>
              <a:spLocks/>
            </p:cNvSpPr>
            <p:nvPr/>
          </p:nvSpPr>
          <p:spPr bwMode="auto">
            <a:xfrm>
              <a:off x="3859214" y="4799012"/>
              <a:ext cx="9525" cy="9525"/>
            </a:xfrm>
            <a:custGeom>
              <a:avLst/>
              <a:gdLst>
                <a:gd name="T0" fmla="*/ 3 w 6"/>
                <a:gd name="T1" fmla="*/ 0 h 6"/>
                <a:gd name="T2" fmla="*/ 3 w 6"/>
                <a:gd name="T3" fmla="*/ 0 h 6"/>
                <a:gd name="T4" fmla="*/ 3 w 6"/>
                <a:gd name="T5" fmla="*/ 0 h 6"/>
                <a:gd name="T6" fmla="*/ 3 w 6"/>
                <a:gd name="T7" fmla="*/ 0 h 6"/>
                <a:gd name="T8" fmla="*/ 3 w 6"/>
                <a:gd name="T9" fmla="*/ 3 h 6"/>
                <a:gd name="T10" fmla="*/ 3 w 6"/>
                <a:gd name="T11" fmla="*/ 3 h 6"/>
                <a:gd name="T12" fmla="*/ 6 w 6"/>
                <a:gd name="T13" fmla="*/ 6 h 6"/>
                <a:gd name="T14" fmla="*/ 3 w 6"/>
                <a:gd name="T15" fmla="*/ 6 h 6"/>
                <a:gd name="T16" fmla="*/ 3 w 6"/>
                <a:gd name="T17" fmla="*/ 6 h 6"/>
                <a:gd name="T18" fmla="*/ 0 w 6"/>
                <a:gd name="T19" fmla="*/ 6 h 6"/>
                <a:gd name="T20" fmla="*/ 0 w 6"/>
                <a:gd name="T21" fmla="*/ 3 h 6"/>
                <a:gd name="T22" fmla="*/ 0 w 6"/>
                <a:gd name="T23" fmla="*/ 3 h 6"/>
                <a:gd name="T24" fmla="*/ 0 w 6"/>
                <a:gd name="T25" fmla="*/ 3 h 6"/>
                <a:gd name="T26" fmla="*/ 3 w 6"/>
                <a:gd name="T27" fmla="*/ 0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lnTo>
                    <a:pt x="3" y="0"/>
                  </a:lnTo>
                  <a:lnTo>
                    <a:pt x="3" y="0"/>
                  </a:lnTo>
                  <a:lnTo>
                    <a:pt x="3" y="0"/>
                  </a:lnTo>
                  <a:lnTo>
                    <a:pt x="3" y="3"/>
                  </a:lnTo>
                  <a:lnTo>
                    <a:pt x="3" y="3"/>
                  </a:lnTo>
                  <a:lnTo>
                    <a:pt x="6" y="6"/>
                  </a:lnTo>
                  <a:lnTo>
                    <a:pt x="3" y="6"/>
                  </a:lnTo>
                  <a:lnTo>
                    <a:pt x="3" y="6"/>
                  </a:lnTo>
                  <a:lnTo>
                    <a:pt x="0" y="6"/>
                  </a:lnTo>
                  <a:lnTo>
                    <a:pt x="0" y="3"/>
                  </a:lnTo>
                  <a:lnTo>
                    <a:pt x="0" y="3"/>
                  </a:lnTo>
                  <a:lnTo>
                    <a:pt x="0" y="3"/>
                  </a:lnTo>
                  <a:lnTo>
                    <a:pt x="3" y="0"/>
                  </a:lnTo>
                  <a:lnTo>
                    <a:pt x="3"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9" name="Freeform 192"/>
            <p:cNvSpPr>
              <a:spLocks/>
            </p:cNvSpPr>
            <p:nvPr/>
          </p:nvSpPr>
          <p:spPr bwMode="auto">
            <a:xfrm>
              <a:off x="2686051" y="3956050"/>
              <a:ext cx="295275" cy="257175"/>
            </a:xfrm>
            <a:custGeom>
              <a:avLst/>
              <a:gdLst>
                <a:gd name="T0" fmla="*/ 165 w 186"/>
                <a:gd name="T1" fmla="*/ 159 h 162"/>
                <a:gd name="T2" fmla="*/ 157 w 186"/>
                <a:gd name="T3" fmla="*/ 159 h 162"/>
                <a:gd name="T4" fmla="*/ 140 w 186"/>
                <a:gd name="T5" fmla="*/ 159 h 162"/>
                <a:gd name="T6" fmla="*/ 132 w 186"/>
                <a:gd name="T7" fmla="*/ 146 h 162"/>
                <a:gd name="T8" fmla="*/ 122 w 186"/>
                <a:gd name="T9" fmla="*/ 143 h 162"/>
                <a:gd name="T10" fmla="*/ 108 w 186"/>
                <a:gd name="T11" fmla="*/ 146 h 162"/>
                <a:gd name="T12" fmla="*/ 97 w 186"/>
                <a:gd name="T13" fmla="*/ 143 h 162"/>
                <a:gd name="T14" fmla="*/ 89 w 186"/>
                <a:gd name="T15" fmla="*/ 132 h 162"/>
                <a:gd name="T16" fmla="*/ 84 w 186"/>
                <a:gd name="T17" fmla="*/ 129 h 162"/>
                <a:gd name="T18" fmla="*/ 76 w 186"/>
                <a:gd name="T19" fmla="*/ 116 h 162"/>
                <a:gd name="T20" fmla="*/ 68 w 186"/>
                <a:gd name="T21" fmla="*/ 108 h 162"/>
                <a:gd name="T22" fmla="*/ 60 w 186"/>
                <a:gd name="T23" fmla="*/ 105 h 162"/>
                <a:gd name="T24" fmla="*/ 57 w 186"/>
                <a:gd name="T25" fmla="*/ 105 h 162"/>
                <a:gd name="T26" fmla="*/ 49 w 186"/>
                <a:gd name="T27" fmla="*/ 94 h 162"/>
                <a:gd name="T28" fmla="*/ 38 w 186"/>
                <a:gd name="T29" fmla="*/ 75 h 162"/>
                <a:gd name="T30" fmla="*/ 27 w 186"/>
                <a:gd name="T31" fmla="*/ 70 h 162"/>
                <a:gd name="T32" fmla="*/ 25 w 186"/>
                <a:gd name="T33" fmla="*/ 62 h 162"/>
                <a:gd name="T34" fmla="*/ 22 w 186"/>
                <a:gd name="T35" fmla="*/ 57 h 162"/>
                <a:gd name="T36" fmla="*/ 25 w 186"/>
                <a:gd name="T37" fmla="*/ 43 h 162"/>
                <a:gd name="T38" fmla="*/ 25 w 186"/>
                <a:gd name="T39" fmla="*/ 40 h 162"/>
                <a:gd name="T40" fmla="*/ 19 w 186"/>
                <a:gd name="T41" fmla="*/ 32 h 162"/>
                <a:gd name="T42" fmla="*/ 14 w 186"/>
                <a:gd name="T43" fmla="*/ 24 h 162"/>
                <a:gd name="T44" fmla="*/ 8 w 186"/>
                <a:gd name="T45" fmla="*/ 22 h 162"/>
                <a:gd name="T46" fmla="*/ 3 w 186"/>
                <a:gd name="T47" fmla="*/ 8 h 162"/>
                <a:gd name="T48" fmla="*/ 6 w 186"/>
                <a:gd name="T49" fmla="*/ 3 h 162"/>
                <a:gd name="T50" fmla="*/ 11 w 186"/>
                <a:gd name="T51" fmla="*/ 3 h 162"/>
                <a:gd name="T52" fmla="*/ 22 w 186"/>
                <a:gd name="T53" fmla="*/ 5 h 162"/>
                <a:gd name="T54" fmla="*/ 33 w 186"/>
                <a:gd name="T55" fmla="*/ 0 h 162"/>
                <a:gd name="T56" fmla="*/ 35 w 186"/>
                <a:gd name="T57" fmla="*/ 5 h 162"/>
                <a:gd name="T58" fmla="*/ 41 w 186"/>
                <a:gd name="T59" fmla="*/ 16 h 162"/>
                <a:gd name="T60" fmla="*/ 51 w 186"/>
                <a:gd name="T61" fmla="*/ 24 h 162"/>
                <a:gd name="T62" fmla="*/ 62 w 186"/>
                <a:gd name="T63" fmla="*/ 30 h 162"/>
                <a:gd name="T64" fmla="*/ 76 w 186"/>
                <a:gd name="T65" fmla="*/ 30 h 162"/>
                <a:gd name="T66" fmla="*/ 87 w 186"/>
                <a:gd name="T67" fmla="*/ 27 h 162"/>
                <a:gd name="T68" fmla="*/ 87 w 186"/>
                <a:gd name="T69" fmla="*/ 30 h 162"/>
                <a:gd name="T70" fmla="*/ 89 w 186"/>
                <a:gd name="T71" fmla="*/ 22 h 162"/>
                <a:gd name="T72" fmla="*/ 95 w 186"/>
                <a:gd name="T73" fmla="*/ 16 h 162"/>
                <a:gd name="T74" fmla="*/ 105 w 186"/>
                <a:gd name="T75" fmla="*/ 11 h 162"/>
                <a:gd name="T76" fmla="*/ 122 w 186"/>
                <a:gd name="T77" fmla="*/ 16 h 162"/>
                <a:gd name="T78" fmla="*/ 138 w 186"/>
                <a:gd name="T79" fmla="*/ 27 h 162"/>
                <a:gd name="T80" fmla="*/ 149 w 186"/>
                <a:gd name="T81" fmla="*/ 32 h 162"/>
                <a:gd name="T82" fmla="*/ 151 w 186"/>
                <a:gd name="T83" fmla="*/ 46 h 162"/>
                <a:gd name="T84" fmla="*/ 149 w 186"/>
                <a:gd name="T85" fmla="*/ 57 h 162"/>
                <a:gd name="T86" fmla="*/ 151 w 186"/>
                <a:gd name="T87" fmla="*/ 73 h 162"/>
                <a:gd name="T88" fmla="*/ 159 w 186"/>
                <a:gd name="T89" fmla="*/ 86 h 162"/>
                <a:gd name="T90" fmla="*/ 170 w 186"/>
                <a:gd name="T91" fmla="*/ 119 h 162"/>
                <a:gd name="T92" fmla="*/ 181 w 186"/>
                <a:gd name="T93" fmla="*/ 127 h 162"/>
                <a:gd name="T94" fmla="*/ 186 w 186"/>
                <a:gd name="T95" fmla="*/ 135 h 162"/>
                <a:gd name="T96" fmla="*/ 184 w 186"/>
                <a:gd name="T97" fmla="*/ 143 h 162"/>
                <a:gd name="T98" fmla="*/ 178 w 186"/>
                <a:gd name="T99" fmla="*/ 146 h 162"/>
                <a:gd name="T100" fmla="*/ 176 w 186"/>
                <a:gd name="T101" fmla="*/ 15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6" h="162">
                  <a:moveTo>
                    <a:pt x="173" y="162"/>
                  </a:moveTo>
                  <a:lnTo>
                    <a:pt x="173" y="162"/>
                  </a:lnTo>
                  <a:lnTo>
                    <a:pt x="170" y="162"/>
                  </a:lnTo>
                  <a:lnTo>
                    <a:pt x="165" y="162"/>
                  </a:lnTo>
                  <a:lnTo>
                    <a:pt x="165" y="159"/>
                  </a:lnTo>
                  <a:lnTo>
                    <a:pt x="162" y="162"/>
                  </a:lnTo>
                  <a:lnTo>
                    <a:pt x="162" y="162"/>
                  </a:lnTo>
                  <a:lnTo>
                    <a:pt x="162" y="162"/>
                  </a:lnTo>
                  <a:lnTo>
                    <a:pt x="159" y="159"/>
                  </a:lnTo>
                  <a:lnTo>
                    <a:pt x="157" y="159"/>
                  </a:lnTo>
                  <a:lnTo>
                    <a:pt x="151" y="159"/>
                  </a:lnTo>
                  <a:lnTo>
                    <a:pt x="151" y="159"/>
                  </a:lnTo>
                  <a:lnTo>
                    <a:pt x="146" y="159"/>
                  </a:lnTo>
                  <a:lnTo>
                    <a:pt x="140" y="159"/>
                  </a:lnTo>
                  <a:lnTo>
                    <a:pt x="140" y="159"/>
                  </a:lnTo>
                  <a:lnTo>
                    <a:pt x="140" y="156"/>
                  </a:lnTo>
                  <a:lnTo>
                    <a:pt x="138" y="156"/>
                  </a:lnTo>
                  <a:lnTo>
                    <a:pt x="135" y="151"/>
                  </a:lnTo>
                  <a:lnTo>
                    <a:pt x="135" y="151"/>
                  </a:lnTo>
                  <a:lnTo>
                    <a:pt x="132" y="146"/>
                  </a:lnTo>
                  <a:lnTo>
                    <a:pt x="132" y="143"/>
                  </a:lnTo>
                  <a:lnTo>
                    <a:pt x="130" y="140"/>
                  </a:lnTo>
                  <a:lnTo>
                    <a:pt x="130" y="140"/>
                  </a:lnTo>
                  <a:lnTo>
                    <a:pt x="124" y="140"/>
                  </a:lnTo>
                  <a:lnTo>
                    <a:pt x="122" y="143"/>
                  </a:lnTo>
                  <a:lnTo>
                    <a:pt x="119" y="143"/>
                  </a:lnTo>
                  <a:lnTo>
                    <a:pt x="116" y="146"/>
                  </a:lnTo>
                  <a:lnTo>
                    <a:pt x="116" y="146"/>
                  </a:lnTo>
                  <a:lnTo>
                    <a:pt x="114" y="146"/>
                  </a:lnTo>
                  <a:lnTo>
                    <a:pt x="108" y="146"/>
                  </a:lnTo>
                  <a:lnTo>
                    <a:pt x="108" y="146"/>
                  </a:lnTo>
                  <a:lnTo>
                    <a:pt x="103" y="146"/>
                  </a:lnTo>
                  <a:lnTo>
                    <a:pt x="100" y="146"/>
                  </a:lnTo>
                  <a:lnTo>
                    <a:pt x="97" y="143"/>
                  </a:lnTo>
                  <a:lnTo>
                    <a:pt x="97" y="143"/>
                  </a:lnTo>
                  <a:lnTo>
                    <a:pt x="95" y="140"/>
                  </a:lnTo>
                  <a:lnTo>
                    <a:pt x="92" y="137"/>
                  </a:lnTo>
                  <a:lnTo>
                    <a:pt x="92" y="137"/>
                  </a:lnTo>
                  <a:lnTo>
                    <a:pt x="92" y="135"/>
                  </a:lnTo>
                  <a:lnTo>
                    <a:pt x="89" y="132"/>
                  </a:lnTo>
                  <a:lnTo>
                    <a:pt x="89" y="132"/>
                  </a:lnTo>
                  <a:lnTo>
                    <a:pt x="87" y="132"/>
                  </a:lnTo>
                  <a:lnTo>
                    <a:pt x="84" y="129"/>
                  </a:lnTo>
                  <a:lnTo>
                    <a:pt x="84" y="129"/>
                  </a:lnTo>
                  <a:lnTo>
                    <a:pt x="84" y="129"/>
                  </a:lnTo>
                  <a:lnTo>
                    <a:pt x="81" y="127"/>
                  </a:lnTo>
                  <a:lnTo>
                    <a:pt x="81" y="127"/>
                  </a:lnTo>
                  <a:lnTo>
                    <a:pt x="78" y="121"/>
                  </a:lnTo>
                  <a:lnTo>
                    <a:pt x="76" y="116"/>
                  </a:lnTo>
                  <a:lnTo>
                    <a:pt x="76" y="116"/>
                  </a:lnTo>
                  <a:lnTo>
                    <a:pt x="73" y="116"/>
                  </a:lnTo>
                  <a:lnTo>
                    <a:pt x="73" y="113"/>
                  </a:lnTo>
                  <a:lnTo>
                    <a:pt x="70" y="110"/>
                  </a:lnTo>
                  <a:lnTo>
                    <a:pt x="70" y="110"/>
                  </a:lnTo>
                  <a:lnTo>
                    <a:pt x="68" y="108"/>
                  </a:lnTo>
                  <a:lnTo>
                    <a:pt x="65" y="108"/>
                  </a:lnTo>
                  <a:lnTo>
                    <a:pt x="65" y="108"/>
                  </a:lnTo>
                  <a:lnTo>
                    <a:pt x="62" y="108"/>
                  </a:lnTo>
                  <a:lnTo>
                    <a:pt x="62" y="108"/>
                  </a:lnTo>
                  <a:lnTo>
                    <a:pt x="60" y="105"/>
                  </a:lnTo>
                  <a:lnTo>
                    <a:pt x="60" y="102"/>
                  </a:lnTo>
                  <a:lnTo>
                    <a:pt x="60" y="102"/>
                  </a:lnTo>
                  <a:lnTo>
                    <a:pt x="57" y="105"/>
                  </a:lnTo>
                  <a:lnTo>
                    <a:pt x="57" y="105"/>
                  </a:lnTo>
                  <a:lnTo>
                    <a:pt x="57" y="105"/>
                  </a:lnTo>
                  <a:lnTo>
                    <a:pt x="54" y="102"/>
                  </a:lnTo>
                  <a:lnTo>
                    <a:pt x="54" y="100"/>
                  </a:lnTo>
                  <a:lnTo>
                    <a:pt x="54" y="100"/>
                  </a:lnTo>
                  <a:lnTo>
                    <a:pt x="49" y="97"/>
                  </a:lnTo>
                  <a:lnTo>
                    <a:pt x="49" y="94"/>
                  </a:lnTo>
                  <a:lnTo>
                    <a:pt x="49" y="94"/>
                  </a:lnTo>
                  <a:lnTo>
                    <a:pt x="43" y="81"/>
                  </a:lnTo>
                  <a:lnTo>
                    <a:pt x="43" y="81"/>
                  </a:lnTo>
                  <a:lnTo>
                    <a:pt x="41" y="78"/>
                  </a:lnTo>
                  <a:lnTo>
                    <a:pt x="38" y="75"/>
                  </a:lnTo>
                  <a:lnTo>
                    <a:pt x="38" y="75"/>
                  </a:lnTo>
                  <a:lnTo>
                    <a:pt x="33" y="73"/>
                  </a:lnTo>
                  <a:lnTo>
                    <a:pt x="30" y="73"/>
                  </a:lnTo>
                  <a:lnTo>
                    <a:pt x="27" y="70"/>
                  </a:lnTo>
                  <a:lnTo>
                    <a:pt x="27" y="70"/>
                  </a:lnTo>
                  <a:lnTo>
                    <a:pt x="27" y="70"/>
                  </a:lnTo>
                  <a:lnTo>
                    <a:pt x="27" y="65"/>
                  </a:lnTo>
                  <a:lnTo>
                    <a:pt x="25" y="65"/>
                  </a:lnTo>
                  <a:lnTo>
                    <a:pt x="22" y="62"/>
                  </a:lnTo>
                  <a:lnTo>
                    <a:pt x="25" y="62"/>
                  </a:lnTo>
                  <a:lnTo>
                    <a:pt x="25" y="62"/>
                  </a:lnTo>
                  <a:lnTo>
                    <a:pt x="25" y="59"/>
                  </a:lnTo>
                  <a:lnTo>
                    <a:pt x="25" y="59"/>
                  </a:lnTo>
                  <a:lnTo>
                    <a:pt x="22" y="59"/>
                  </a:lnTo>
                  <a:lnTo>
                    <a:pt x="22" y="57"/>
                  </a:lnTo>
                  <a:lnTo>
                    <a:pt x="22" y="57"/>
                  </a:lnTo>
                  <a:lnTo>
                    <a:pt x="25" y="51"/>
                  </a:lnTo>
                  <a:lnTo>
                    <a:pt x="25" y="46"/>
                  </a:lnTo>
                  <a:lnTo>
                    <a:pt x="25" y="46"/>
                  </a:lnTo>
                  <a:lnTo>
                    <a:pt x="25" y="43"/>
                  </a:lnTo>
                  <a:lnTo>
                    <a:pt x="27" y="40"/>
                  </a:lnTo>
                  <a:lnTo>
                    <a:pt x="27" y="40"/>
                  </a:lnTo>
                  <a:lnTo>
                    <a:pt x="27" y="38"/>
                  </a:lnTo>
                  <a:lnTo>
                    <a:pt x="25" y="40"/>
                  </a:lnTo>
                  <a:lnTo>
                    <a:pt x="25" y="40"/>
                  </a:lnTo>
                  <a:lnTo>
                    <a:pt x="22" y="40"/>
                  </a:lnTo>
                  <a:lnTo>
                    <a:pt x="19" y="38"/>
                  </a:lnTo>
                  <a:lnTo>
                    <a:pt x="19" y="35"/>
                  </a:lnTo>
                  <a:lnTo>
                    <a:pt x="19" y="35"/>
                  </a:lnTo>
                  <a:lnTo>
                    <a:pt x="19" y="32"/>
                  </a:lnTo>
                  <a:lnTo>
                    <a:pt x="16" y="32"/>
                  </a:lnTo>
                  <a:lnTo>
                    <a:pt x="16" y="32"/>
                  </a:lnTo>
                  <a:lnTo>
                    <a:pt x="14" y="27"/>
                  </a:lnTo>
                  <a:lnTo>
                    <a:pt x="14" y="27"/>
                  </a:lnTo>
                  <a:lnTo>
                    <a:pt x="14" y="24"/>
                  </a:lnTo>
                  <a:lnTo>
                    <a:pt x="14" y="24"/>
                  </a:lnTo>
                  <a:lnTo>
                    <a:pt x="11" y="22"/>
                  </a:lnTo>
                  <a:lnTo>
                    <a:pt x="11" y="22"/>
                  </a:lnTo>
                  <a:lnTo>
                    <a:pt x="8" y="22"/>
                  </a:lnTo>
                  <a:lnTo>
                    <a:pt x="8" y="22"/>
                  </a:lnTo>
                  <a:lnTo>
                    <a:pt x="6" y="19"/>
                  </a:lnTo>
                  <a:lnTo>
                    <a:pt x="6" y="13"/>
                  </a:lnTo>
                  <a:lnTo>
                    <a:pt x="6" y="13"/>
                  </a:lnTo>
                  <a:lnTo>
                    <a:pt x="3" y="11"/>
                  </a:lnTo>
                  <a:lnTo>
                    <a:pt x="3" y="8"/>
                  </a:lnTo>
                  <a:lnTo>
                    <a:pt x="3" y="8"/>
                  </a:lnTo>
                  <a:lnTo>
                    <a:pt x="0" y="3"/>
                  </a:lnTo>
                  <a:lnTo>
                    <a:pt x="3" y="3"/>
                  </a:lnTo>
                  <a:lnTo>
                    <a:pt x="3" y="3"/>
                  </a:lnTo>
                  <a:lnTo>
                    <a:pt x="6" y="3"/>
                  </a:lnTo>
                  <a:lnTo>
                    <a:pt x="6" y="3"/>
                  </a:lnTo>
                  <a:lnTo>
                    <a:pt x="6" y="0"/>
                  </a:lnTo>
                  <a:lnTo>
                    <a:pt x="6" y="0"/>
                  </a:lnTo>
                  <a:lnTo>
                    <a:pt x="8" y="0"/>
                  </a:lnTo>
                  <a:lnTo>
                    <a:pt x="11" y="3"/>
                  </a:lnTo>
                  <a:lnTo>
                    <a:pt x="11" y="3"/>
                  </a:lnTo>
                  <a:lnTo>
                    <a:pt x="14" y="5"/>
                  </a:lnTo>
                  <a:lnTo>
                    <a:pt x="16" y="8"/>
                  </a:lnTo>
                  <a:lnTo>
                    <a:pt x="22" y="5"/>
                  </a:lnTo>
                  <a:lnTo>
                    <a:pt x="22" y="5"/>
                  </a:lnTo>
                  <a:lnTo>
                    <a:pt x="25" y="5"/>
                  </a:lnTo>
                  <a:lnTo>
                    <a:pt x="25" y="5"/>
                  </a:lnTo>
                  <a:lnTo>
                    <a:pt x="30" y="0"/>
                  </a:lnTo>
                  <a:lnTo>
                    <a:pt x="33" y="0"/>
                  </a:lnTo>
                  <a:lnTo>
                    <a:pt x="33" y="0"/>
                  </a:lnTo>
                  <a:lnTo>
                    <a:pt x="33" y="3"/>
                  </a:lnTo>
                  <a:lnTo>
                    <a:pt x="35" y="5"/>
                  </a:lnTo>
                  <a:lnTo>
                    <a:pt x="33" y="5"/>
                  </a:lnTo>
                  <a:lnTo>
                    <a:pt x="33" y="5"/>
                  </a:lnTo>
                  <a:lnTo>
                    <a:pt x="35" y="5"/>
                  </a:lnTo>
                  <a:lnTo>
                    <a:pt x="35" y="8"/>
                  </a:lnTo>
                  <a:lnTo>
                    <a:pt x="33" y="11"/>
                  </a:lnTo>
                  <a:lnTo>
                    <a:pt x="33" y="11"/>
                  </a:lnTo>
                  <a:lnTo>
                    <a:pt x="38" y="16"/>
                  </a:lnTo>
                  <a:lnTo>
                    <a:pt x="41" y="16"/>
                  </a:lnTo>
                  <a:lnTo>
                    <a:pt x="43" y="16"/>
                  </a:lnTo>
                  <a:lnTo>
                    <a:pt x="43" y="16"/>
                  </a:lnTo>
                  <a:lnTo>
                    <a:pt x="46" y="22"/>
                  </a:lnTo>
                  <a:lnTo>
                    <a:pt x="49" y="24"/>
                  </a:lnTo>
                  <a:lnTo>
                    <a:pt x="51" y="24"/>
                  </a:lnTo>
                  <a:lnTo>
                    <a:pt x="51" y="24"/>
                  </a:lnTo>
                  <a:lnTo>
                    <a:pt x="54" y="24"/>
                  </a:lnTo>
                  <a:lnTo>
                    <a:pt x="57" y="24"/>
                  </a:lnTo>
                  <a:lnTo>
                    <a:pt x="57" y="27"/>
                  </a:lnTo>
                  <a:lnTo>
                    <a:pt x="62" y="30"/>
                  </a:lnTo>
                  <a:lnTo>
                    <a:pt x="62" y="30"/>
                  </a:lnTo>
                  <a:lnTo>
                    <a:pt x="68" y="32"/>
                  </a:lnTo>
                  <a:lnTo>
                    <a:pt x="73" y="32"/>
                  </a:lnTo>
                  <a:lnTo>
                    <a:pt x="73" y="30"/>
                  </a:lnTo>
                  <a:lnTo>
                    <a:pt x="76" y="30"/>
                  </a:lnTo>
                  <a:lnTo>
                    <a:pt x="76" y="30"/>
                  </a:lnTo>
                  <a:lnTo>
                    <a:pt x="81" y="30"/>
                  </a:lnTo>
                  <a:lnTo>
                    <a:pt x="84" y="27"/>
                  </a:lnTo>
                  <a:lnTo>
                    <a:pt x="84" y="27"/>
                  </a:lnTo>
                  <a:lnTo>
                    <a:pt x="87" y="27"/>
                  </a:lnTo>
                  <a:lnTo>
                    <a:pt x="87" y="30"/>
                  </a:lnTo>
                  <a:lnTo>
                    <a:pt x="87" y="30"/>
                  </a:lnTo>
                  <a:lnTo>
                    <a:pt x="84" y="30"/>
                  </a:lnTo>
                  <a:lnTo>
                    <a:pt x="87" y="30"/>
                  </a:lnTo>
                  <a:lnTo>
                    <a:pt x="87" y="30"/>
                  </a:lnTo>
                  <a:lnTo>
                    <a:pt x="89" y="30"/>
                  </a:lnTo>
                  <a:lnTo>
                    <a:pt x="89" y="27"/>
                  </a:lnTo>
                  <a:lnTo>
                    <a:pt x="87" y="22"/>
                  </a:lnTo>
                  <a:lnTo>
                    <a:pt x="87" y="22"/>
                  </a:lnTo>
                  <a:lnTo>
                    <a:pt x="89" y="22"/>
                  </a:lnTo>
                  <a:lnTo>
                    <a:pt x="92" y="22"/>
                  </a:lnTo>
                  <a:lnTo>
                    <a:pt x="92" y="22"/>
                  </a:lnTo>
                  <a:lnTo>
                    <a:pt x="92" y="19"/>
                  </a:lnTo>
                  <a:lnTo>
                    <a:pt x="95" y="19"/>
                  </a:lnTo>
                  <a:lnTo>
                    <a:pt x="95" y="16"/>
                  </a:lnTo>
                  <a:lnTo>
                    <a:pt x="95" y="13"/>
                  </a:lnTo>
                  <a:lnTo>
                    <a:pt x="95" y="13"/>
                  </a:lnTo>
                  <a:lnTo>
                    <a:pt x="103" y="11"/>
                  </a:lnTo>
                  <a:lnTo>
                    <a:pt x="105" y="11"/>
                  </a:lnTo>
                  <a:lnTo>
                    <a:pt x="105" y="11"/>
                  </a:lnTo>
                  <a:lnTo>
                    <a:pt x="108" y="11"/>
                  </a:lnTo>
                  <a:lnTo>
                    <a:pt x="114" y="13"/>
                  </a:lnTo>
                  <a:lnTo>
                    <a:pt x="114" y="13"/>
                  </a:lnTo>
                  <a:lnTo>
                    <a:pt x="116" y="16"/>
                  </a:lnTo>
                  <a:lnTo>
                    <a:pt x="122" y="16"/>
                  </a:lnTo>
                  <a:lnTo>
                    <a:pt x="127" y="19"/>
                  </a:lnTo>
                  <a:lnTo>
                    <a:pt x="132" y="22"/>
                  </a:lnTo>
                  <a:lnTo>
                    <a:pt x="132" y="22"/>
                  </a:lnTo>
                  <a:lnTo>
                    <a:pt x="135" y="24"/>
                  </a:lnTo>
                  <a:lnTo>
                    <a:pt x="138" y="27"/>
                  </a:lnTo>
                  <a:lnTo>
                    <a:pt x="143" y="27"/>
                  </a:lnTo>
                  <a:lnTo>
                    <a:pt x="143" y="27"/>
                  </a:lnTo>
                  <a:lnTo>
                    <a:pt x="146" y="30"/>
                  </a:lnTo>
                  <a:lnTo>
                    <a:pt x="149" y="32"/>
                  </a:lnTo>
                  <a:lnTo>
                    <a:pt x="149" y="32"/>
                  </a:lnTo>
                  <a:lnTo>
                    <a:pt x="151" y="40"/>
                  </a:lnTo>
                  <a:lnTo>
                    <a:pt x="151" y="40"/>
                  </a:lnTo>
                  <a:lnTo>
                    <a:pt x="151" y="40"/>
                  </a:lnTo>
                  <a:lnTo>
                    <a:pt x="151" y="46"/>
                  </a:lnTo>
                  <a:lnTo>
                    <a:pt x="151" y="46"/>
                  </a:lnTo>
                  <a:lnTo>
                    <a:pt x="151" y="48"/>
                  </a:lnTo>
                  <a:lnTo>
                    <a:pt x="151" y="51"/>
                  </a:lnTo>
                  <a:lnTo>
                    <a:pt x="151" y="54"/>
                  </a:lnTo>
                  <a:lnTo>
                    <a:pt x="151" y="54"/>
                  </a:lnTo>
                  <a:lnTo>
                    <a:pt x="149" y="57"/>
                  </a:lnTo>
                  <a:lnTo>
                    <a:pt x="149" y="62"/>
                  </a:lnTo>
                  <a:lnTo>
                    <a:pt x="149" y="62"/>
                  </a:lnTo>
                  <a:lnTo>
                    <a:pt x="151" y="67"/>
                  </a:lnTo>
                  <a:lnTo>
                    <a:pt x="151" y="73"/>
                  </a:lnTo>
                  <a:lnTo>
                    <a:pt x="151" y="73"/>
                  </a:lnTo>
                  <a:lnTo>
                    <a:pt x="154" y="78"/>
                  </a:lnTo>
                  <a:lnTo>
                    <a:pt x="154" y="81"/>
                  </a:lnTo>
                  <a:lnTo>
                    <a:pt x="154" y="84"/>
                  </a:lnTo>
                  <a:lnTo>
                    <a:pt x="159" y="86"/>
                  </a:lnTo>
                  <a:lnTo>
                    <a:pt x="159" y="86"/>
                  </a:lnTo>
                  <a:lnTo>
                    <a:pt x="165" y="86"/>
                  </a:lnTo>
                  <a:lnTo>
                    <a:pt x="165" y="89"/>
                  </a:lnTo>
                  <a:lnTo>
                    <a:pt x="162" y="102"/>
                  </a:lnTo>
                  <a:lnTo>
                    <a:pt x="162" y="102"/>
                  </a:lnTo>
                  <a:lnTo>
                    <a:pt x="170" y="119"/>
                  </a:lnTo>
                  <a:lnTo>
                    <a:pt x="170" y="121"/>
                  </a:lnTo>
                  <a:lnTo>
                    <a:pt x="173" y="121"/>
                  </a:lnTo>
                  <a:lnTo>
                    <a:pt x="173" y="121"/>
                  </a:lnTo>
                  <a:lnTo>
                    <a:pt x="178" y="121"/>
                  </a:lnTo>
                  <a:lnTo>
                    <a:pt x="181" y="127"/>
                  </a:lnTo>
                  <a:lnTo>
                    <a:pt x="181" y="127"/>
                  </a:lnTo>
                  <a:lnTo>
                    <a:pt x="181" y="135"/>
                  </a:lnTo>
                  <a:lnTo>
                    <a:pt x="184" y="135"/>
                  </a:lnTo>
                  <a:lnTo>
                    <a:pt x="184" y="135"/>
                  </a:lnTo>
                  <a:lnTo>
                    <a:pt x="186" y="135"/>
                  </a:lnTo>
                  <a:lnTo>
                    <a:pt x="186" y="135"/>
                  </a:lnTo>
                  <a:lnTo>
                    <a:pt x="186" y="140"/>
                  </a:lnTo>
                  <a:lnTo>
                    <a:pt x="186" y="140"/>
                  </a:lnTo>
                  <a:lnTo>
                    <a:pt x="184" y="140"/>
                  </a:lnTo>
                  <a:lnTo>
                    <a:pt x="184" y="143"/>
                  </a:lnTo>
                  <a:lnTo>
                    <a:pt x="184" y="143"/>
                  </a:lnTo>
                  <a:lnTo>
                    <a:pt x="181" y="143"/>
                  </a:lnTo>
                  <a:lnTo>
                    <a:pt x="178" y="143"/>
                  </a:lnTo>
                  <a:lnTo>
                    <a:pt x="178" y="146"/>
                  </a:lnTo>
                  <a:lnTo>
                    <a:pt x="178" y="146"/>
                  </a:lnTo>
                  <a:lnTo>
                    <a:pt x="178" y="146"/>
                  </a:lnTo>
                  <a:lnTo>
                    <a:pt x="176" y="148"/>
                  </a:lnTo>
                  <a:lnTo>
                    <a:pt x="176" y="151"/>
                  </a:lnTo>
                  <a:lnTo>
                    <a:pt x="176" y="154"/>
                  </a:lnTo>
                  <a:lnTo>
                    <a:pt x="176" y="154"/>
                  </a:lnTo>
                  <a:lnTo>
                    <a:pt x="176" y="159"/>
                  </a:lnTo>
                  <a:lnTo>
                    <a:pt x="176" y="162"/>
                  </a:lnTo>
                  <a:lnTo>
                    <a:pt x="173" y="162"/>
                  </a:lnTo>
                  <a:lnTo>
                    <a:pt x="173" y="162"/>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0" name="Freeform 193"/>
            <p:cNvSpPr>
              <a:spLocks/>
            </p:cNvSpPr>
            <p:nvPr/>
          </p:nvSpPr>
          <p:spPr bwMode="auto">
            <a:xfrm>
              <a:off x="2703514" y="3960813"/>
              <a:ext cx="17463" cy="7937"/>
            </a:xfrm>
            <a:custGeom>
              <a:avLst/>
              <a:gdLst>
                <a:gd name="T0" fmla="*/ 0 w 11"/>
                <a:gd name="T1" fmla="*/ 0 h 5"/>
                <a:gd name="T2" fmla="*/ 0 w 11"/>
                <a:gd name="T3" fmla="*/ 0 h 5"/>
                <a:gd name="T4" fmla="*/ 3 w 11"/>
                <a:gd name="T5" fmla="*/ 2 h 5"/>
                <a:gd name="T6" fmla="*/ 5 w 11"/>
                <a:gd name="T7" fmla="*/ 5 h 5"/>
                <a:gd name="T8" fmla="*/ 11 w 11"/>
                <a:gd name="T9" fmla="*/ 2 h 5"/>
                <a:gd name="T10" fmla="*/ 11 w 11"/>
                <a:gd name="T11" fmla="*/ 2 h 5"/>
                <a:gd name="T12" fmla="*/ 5 w 11"/>
                <a:gd name="T13" fmla="*/ 0 h 5"/>
                <a:gd name="T14" fmla="*/ 0 w 11"/>
                <a:gd name="T15" fmla="*/ 0 h 5"/>
                <a:gd name="T16" fmla="*/ 0 w 11"/>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0" y="0"/>
                  </a:moveTo>
                  <a:lnTo>
                    <a:pt x="0" y="0"/>
                  </a:lnTo>
                  <a:lnTo>
                    <a:pt x="3" y="2"/>
                  </a:lnTo>
                  <a:lnTo>
                    <a:pt x="5" y="5"/>
                  </a:lnTo>
                  <a:lnTo>
                    <a:pt x="11" y="2"/>
                  </a:lnTo>
                  <a:lnTo>
                    <a:pt x="11" y="2"/>
                  </a:lnTo>
                  <a:lnTo>
                    <a:pt x="5" y="0"/>
                  </a:lnTo>
                  <a:lnTo>
                    <a:pt x="0" y="0"/>
                  </a:lnTo>
                  <a:lnTo>
                    <a:pt x="0" y="0"/>
                  </a:lnTo>
                  <a:close/>
                </a:path>
              </a:pathLst>
            </a:custGeom>
            <a:noFill/>
            <a:ln w="4763">
              <a:solidFill>
                <a:srgbClr val="8282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1" name="Freeform 194"/>
            <p:cNvSpPr>
              <a:spLocks/>
            </p:cNvSpPr>
            <p:nvPr/>
          </p:nvSpPr>
          <p:spPr bwMode="auto">
            <a:xfrm>
              <a:off x="2678114" y="3930650"/>
              <a:ext cx="47625" cy="33337"/>
            </a:xfrm>
            <a:custGeom>
              <a:avLst/>
              <a:gdLst>
                <a:gd name="T0" fmla="*/ 11 w 30"/>
                <a:gd name="T1" fmla="*/ 0 h 21"/>
                <a:gd name="T2" fmla="*/ 11 w 30"/>
                <a:gd name="T3" fmla="*/ 0 h 21"/>
                <a:gd name="T4" fmla="*/ 16 w 30"/>
                <a:gd name="T5" fmla="*/ 2 h 21"/>
                <a:gd name="T6" fmla="*/ 16 w 30"/>
                <a:gd name="T7" fmla="*/ 2 h 21"/>
                <a:gd name="T8" fmla="*/ 16 w 30"/>
                <a:gd name="T9" fmla="*/ 2 h 21"/>
                <a:gd name="T10" fmla="*/ 19 w 30"/>
                <a:gd name="T11" fmla="*/ 5 h 21"/>
                <a:gd name="T12" fmla="*/ 19 w 30"/>
                <a:gd name="T13" fmla="*/ 5 h 21"/>
                <a:gd name="T14" fmla="*/ 19 w 30"/>
                <a:gd name="T15" fmla="*/ 8 h 21"/>
                <a:gd name="T16" fmla="*/ 21 w 30"/>
                <a:gd name="T17" fmla="*/ 11 h 21"/>
                <a:gd name="T18" fmla="*/ 21 w 30"/>
                <a:gd name="T19" fmla="*/ 11 h 21"/>
                <a:gd name="T20" fmla="*/ 21 w 30"/>
                <a:gd name="T21" fmla="*/ 16 h 21"/>
                <a:gd name="T22" fmla="*/ 24 w 30"/>
                <a:gd name="T23" fmla="*/ 16 h 21"/>
                <a:gd name="T24" fmla="*/ 30 w 30"/>
                <a:gd name="T25" fmla="*/ 19 h 21"/>
                <a:gd name="T26" fmla="*/ 30 w 30"/>
                <a:gd name="T27" fmla="*/ 21 h 21"/>
                <a:gd name="T28" fmla="*/ 30 w 30"/>
                <a:gd name="T29" fmla="*/ 21 h 21"/>
                <a:gd name="T30" fmla="*/ 27 w 30"/>
                <a:gd name="T31" fmla="*/ 21 h 21"/>
                <a:gd name="T32" fmla="*/ 27 w 30"/>
                <a:gd name="T33" fmla="*/ 21 h 21"/>
                <a:gd name="T34" fmla="*/ 21 w 30"/>
                <a:gd name="T35" fmla="*/ 19 h 21"/>
                <a:gd name="T36" fmla="*/ 16 w 30"/>
                <a:gd name="T37" fmla="*/ 19 h 21"/>
                <a:gd name="T38" fmla="*/ 16 w 30"/>
                <a:gd name="T39" fmla="*/ 19 h 21"/>
                <a:gd name="T40" fmla="*/ 13 w 30"/>
                <a:gd name="T41" fmla="*/ 16 h 21"/>
                <a:gd name="T42" fmla="*/ 11 w 30"/>
                <a:gd name="T43" fmla="*/ 16 h 21"/>
                <a:gd name="T44" fmla="*/ 11 w 30"/>
                <a:gd name="T45" fmla="*/ 16 h 21"/>
                <a:gd name="T46" fmla="*/ 8 w 30"/>
                <a:gd name="T47" fmla="*/ 11 h 21"/>
                <a:gd name="T48" fmla="*/ 3 w 30"/>
                <a:gd name="T49" fmla="*/ 11 h 21"/>
                <a:gd name="T50" fmla="*/ 3 w 30"/>
                <a:gd name="T51" fmla="*/ 11 h 21"/>
                <a:gd name="T52" fmla="*/ 0 w 30"/>
                <a:gd name="T53" fmla="*/ 8 h 21"/>
                <a:gd name="T54" fmla="*/ 0 w 30"/>
                <a:gd name="T55" fmla="*/ 5 h 21"/>
                <a:gd name="T56" fmla="*/ 0 w 30"/>
                <a:gd name="T57" fmla="*/ 2 h 21"/>
                <a:gd name="T58" fmla="*/ 0 w 30"/>
                <a:gd name="T59" fmla="*/ 0 h 21"/>
                <a:gd name="T60" fmla="*/ 0 w 30"/>
                <a:gd name="T61" fmla="*/ 0 h 21"/>
                <a:gd name="T62" fmla="*/ 11 w 30"/>
                <a:gd name="T63" fmla="*/ 0 h 21"/>
                <a:gd name="T64" fmla="*/ 11 w 30"/>
                <a:gd name="T6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21">
                  <a:moveTo>
                    <a:pt x="11" y="0"/>
                  </a:moveTo>
                  <a:lnTo>
                    <a:pt x="11" y="0"/>
                  </a:lnTo>
                  <a:lnTo>
                    <a:pt x="16" y="2"/>
                  </a:lnTo>
                  <a:lnTo>
                    <a:pt x="16" y="2"/>
                  </a:lnTo>
                  <a:lnTo>
                    <a:pt x="16" y="2"/>
                  </a:lnTo>
                  <a:lnTo>
                    <a:pt x="19" y="5"/>
                  </a:lnTo>
                  <a:lnTo>
                    <a:pt x="19" y="5"/>
                  </a:lnTo>
                  <a:lnTo>
                    <a:pt x="19" y="8"/>
                  </a:lnTo>
                  <a:lnTo>
                    <a:pt x="21" y="11"/>
                  </a:lnTo>
                  <a:lnTo>
                    <a:pt x="21" y="11"/>
                  </a:lnTo>
                  <a:lnTo>
                    <a:pt x="21" y="16"/>
                  </a:lnTo>
                  <a:lnTo>
                    <a:pt x="24" y="16"/>
                  </a:lnTo>
                  <a:lnTo>
                    <a:pt x="30" y="19"/>
                  </a:lnTo>
                  <a:lnTo>
                    <a:pt x="30" y="21"/>
                  </a:lnTo>
                  <a:lnTo>
                    <a:pt x="30" y="21"/>
                  </a:lnTo>
                  <a:lnTo>
                    <a:pt x="27" y="21"/>
                  </a:lnTo>
                  <a:lnTo>
                    <a:pt x="27" y="21"/>
                  </a:lnTo>
                  <a:lnTo>
                    <a:pt x="21" y="19"/>
                  </a:lnTo>
                  <a:lnTo>
                    <a:pt x="16" y="19"/>
                  </a:lnTo>
                  <a:lnTo>
                    <a:pt x="16" y="19"/>
                  </a:lnTo>
                  <a:lnTo>
                    <a:pt x="13" y="16"/>
                  </a:lnTo>
                  <a:lnTo>
                    <a:pt x="11" y="16"/>
                  </a:lnTo>
                  <a:lnTo>
                    <a:pt x="11" y="16"/>
                  </a:lnTo>
                  <a:lnTo>
                    <a:pt x="8" y="11"/>
                  </a:lnTo>
                  <a:lnTo>
                    <a:pt x="3" y="11"/>
                  </a:lnTo>
                  <a:lnTo>
                    <a:pt x="3" y="11"/>
                  </a:lnTo>
                  <a:lnTo>
                    <a:pt x="0" y="8"/>
                  </a:lnTo>
                  <a:lnTo>
                    <a:pt x="0" y="5"/>
                  </a:lnTo>
                  <a:lnTo>
                    <a:pt x="0" y="2"/>
                  </a:lnTo>
                  <a:lnTo>
                    <a:pt x="0" y="0"/>
                  </a:lnTo>
                  <a:lnTo>
                    <a:pt x="0" y="0"/>
                  </a:lnTo>
                  <a:lnTo>
                    <a:pt x="11" y="0"/>
                  </a:lnTo>
                  <a:lnTo>
                    <a:pt x="11" y="0"/>
                  </a:lnTo>
                  <a:close/>
                </a:path>
              </a:pathLst>
            </a:custGeom>
            <a:noFill/>
            <a:ln w="4763">
              <a:solidFill>
                <a:srgbClr val="8282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2" name="Freeform 195"/>
            <p:cNvSpPr>
              <a:spLocks/>
            </p:cNvSpPr>
            <p:nvPr/>
          </p:nvSpPr>
          <p:spPr bwMode="auto">
            <a:xfrm>
              <a:off x="2746376" y="4122738"/>
              <a:ext cx="25400" cy="22225"/>
            </a:xfrm>
            <a:custGeom>
              <a:avLst/>
              <a:gdLst>
                <a:gd name="T0" fmla="*/ 0 w 16"/>
                <a:gd name="T1" fmla="*/ 8 h 14"/>
                <a:gd name="T2" fmla="*/ 0 w 16"/>
                <a:gd name="T3" fmla="*/ 8 h 14"/>
                <a:gd name="T4" fmla="*/ 3 w 16"/>
                <a:gd name="T5" fmla="*/ 5 h 14"/>
                <a:gd name="T6" fmla="*/ 5 w 16"/>
                <a:gd name="T7" fmla="*/ 3 h 14"/>
                <a:gd name="T8" fmla="*/ 8 w 16"/>
                <a:gd name="T9" fmla="*/ 0 h 14"/>
                <a:gd name="T10" fmla="*/ 11 w 16"/>
                <a:gd name="T11" fmla="*/ 3 h 14"/>
                <a:gd name="T12" fmla="*/ 11 w 16"/>
                <a:gd name="T13" fmla="*/ 3 h 14"/>
                <a:gd name="T14" fmla="*/ 13 w 16"/>
                <a:gd name="T15" fmla="*/ 3 h 14"/>
                <a:gd name="T16" fmla="*/ 16 w 16"/>
                <a:gd name="T17" fmla="*/ 3 h 14"/>
                <a:gd name="T18" fmla="*/ 16 w 16"/>
                <a:gd name="T19" fmla="*/ 5 h 14"/>
                <a:gd name="T20" fmla="*/ 16 w 16"/>
                <a:gd name="T21" fmla="*/ 5 h 14"/>
                <a:gd name="T22" fmla="*/ 16 w 16"/>
                <a:gd name="T23" fmla="*/ 8 h 14"/>
                <a:gd name="T24" fmla="*/ 13 w 16"/>
                <a:gd name="T25" fmla="*/ 8 h 14"/>
                <a:gd name="T26" fmla="*/ 11 w 16"/>
                <a:gd name="T27" fmla="*/ 11 h 14"/>
                <a:gd name="T28" fmla="*/ 11 w 16"/>
                <a:gd name="T29" fmla="*/ 14 h 14"/>
                <a:gd name="T30" fmla="*/ 11 w 16"/>
                <a:gd name="T31" fmla="*/ 14 h 14"/>
                <a:gd name="T32" fmla="*/ 8 w 16"/>
                <a:gd name="T33" fmla="*/ 14 h 14"/>
                <a:gd name="T34" fmla="*/ 5 w 16"/>
                <a:gd name="T35" fmla="*/ 11 h 14"/>
                <a:gd name="T36" fmla="*/ 5 w 16"/>
                <a:gd name="T37" fmla="*/ 11 h 14"/>
                <a:gd name="T38" fmla="*/ 0 w 16"/>
                <a:gd name="T39" fmla="*/ 8 h 14"/>
                <a:gd name="T40" fmla="*/ 0 w 16"/>
                <a:gd name="T4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14">
                  <a:moveTo>
                    <a:pt x="0" y="8"/>
                  </a:moveTo>
                  <a:lnTo>
                    <a:pt x="0" y="8"/>
                  </a:lnTo>
                  <a:lnTo>
                    <a:pt x="3" y="5"/>
                  </a:lnTo>
                  <a:lnTo>
                    <a:pt x="5" y="3"/>
                  </a:lnTo>
                  <a:lnTo>
                    <a:pt x="8" y="0"/>
                  </a:lnTo>
                  <a:lnTo>
                    <a:pt x="11" y="3"/>
                  </a:lnTo>
                  <a:lnTo>
                    <a:pt x="11" y="3"/>
                  </a:lnTo>
                  <a:lnTo>
                    <a:pt x="13" y="3"/>
                  </a:lnTo>
                  <a:lnTo>
                    <a:pt x="16" y="3"/>
                  </a:lnTo>
                  <a:lnTo>
                    <a:pt x="16" y="5"/>
                  </a:lnTo>
                  <a:lnTo>
                    <a:pt x="16" y="5"/>
                  </a:lnTo>
                  <a:lnTo>
                    <a:pt x="16" y="8"/>
                  </a:lnTo>
                  <a:lnTo>
                    <a:pt x="13" y="8"/>
                  </a:lnTo>
                  <a:lnTo>
                    <a:pt x="11" y="11"/>
                  </a:lnTo>
                  <a:lnTo>
                    <a:pt x="11" y="14"/>
                  </a:lnTo>
                  <a:lnTo>
                    <a:pt x="11" y="14"/>
                  </a:lnTo>
                  <a:lnTo>
                    <a:pt x="8" y="14"/>
                  </a:lnTo>
                  <a:lnTo>
                    <a:pt x="5" y="11"/>
                  </a:lnTo>
                  <a:lnTo>
                    <a:pt x="5" y="11"/>
                  </a:lnTo>
                  <a:lnTo>
                    <a:pt x="0" y="8"/>
                  </a:lnTo>
                  <a:lnTo>
                    <a:pt x="0" y="8"/>
                  </a:lnTo>
                  <a:close/>
                </a:path>
              </a:pathLst>
            </a:custGeom>
            <a:solidFill>
              <a:schemeClr val="accent5">
                <a:lumMod val="60000"/>
                <a:lumOff val="40000"/>
              </a:schemeClr>
            </a:solidFill>
            <a:ln w="4763">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3" name="Freeform 196"/>
            <p:cNvSpPr>
              <a:spLocks/>
            </p:cNvSpPr>
            <p:nvPr/>
          </p:nvSpPr>
          <p:spPr bwMode="auto">
            <a:xfrm>
              <a:off x="2695576" y="3921125"/>
              <a:ext cx="68263" cy="60325"/>
            </a:xfrm>
            <a:custGeom>
              <a:avLst/>
              <a:gdLst>
                <a:gd name="T0" fmla="*/ 19 w 43"/>
                <a:gd name="T1" fmla="*/ 27 h 38"/>
                <a:gd name="T2" fmla="*/ 19 w 43"/>
                <a:gd name="T3" fmla="*/ 27 h 38"/>
                <a:gd name="T4" fmla="*/ 24 w 43"/>
                <a:gd name="T5" fmla="*/ 22 h 38"/>
                <a:gd name="T6" fmla="*/ 27 w 43"/>
                <a:gd name="T7" fmla="*/ 22 h 38"/>
                <a:gd name="T8" fmla="*/ 27 w 43"/>
                <a:gd name="T9" fmla="*/ 22 h 38"/>
                <a:gd name="T10" fmla="*/ 27 w 43"/>
                <a:gd name="T11" fmla="*/ 25 h 38"/>
                <a:gd name="T12" fmla="*/ 29 w 43"/>
                <a:gd name="T13" fmla="*/ 27 h 38"/>
                <a:gd name="T14" fmla="*/ 27 w 43"/>
                <a:gd name="T15" fmla="*/ 27 h 38"/>
                <a:gd name="T16" fmla="*/ 27 w 43"/>
                <a:gd name="T17" fmla="*/ 27 h 38"/>
                <a:gd name="T18" fmla="*/ 29 w 43"/>
                <a:gd name="T19" fmla="*/ 27 h 38"/>
                <a:gd name="T20" fmla="*/ 29 w 43"/>
                <a:gd name="T21" fmla="*/ 30 h 38"/>
                <a:gd name="T22" fmla="*/ 27 w 43"/>
                <a:gd name="T23" fmla="*/ 33 h 38"/>
                <a:gd name="T24" fmla="*/ 27 w 43"/>
                <a:gd name="T25" fmla="*/ 33 h 38"/>
                <a:gd name="T26" fmla="*/ 32 w 43"/>
                <a:gd name="T27" fmla="*/ 38 h 38"/>
                <a:gd name="T28" fmla="*/ 35 w 43"/>
                <a:gd name="T29" fmla="*/ 38 h 38"/>
                <a:gd name="T30" fmla="*/ 37 w 43"/>
                <a:gd name="T31" fmla="*/ 38 h 38"/>
                <a:gd name="T32" fmla="*/ 37 w 43"/>
                <a:gd name="T33" fmla="*/ 38 h 38"/>
                <a:gd name="T34" fmla="*/ 35 w 43"/>
                <a:gd name="T35" fmla="*/ 30 h 38"/>
                <a:gd name="T36" fmla="*/ 35 w 43"/>
                <a:gd name="T37" fmla="*/ 27 h 38"/>
                <a:gd name="T38" fmla="*/ 35 w 43"/>
                <a:gd name="T39" fmla="*/ 27 h 38"/>
                <a:gd name="T40" fmla="*/ 37 w 43"/>
                <a:gd name="T41" fmla="*/ 30 h 38"/>
                <a:gd name="T42" fmla="*/ 37 w 43"/>
                <a:gd name="T43" fmla="*/ 30 h 38"/>
                <a:gd name="T44" fmla="*/ 37 w 43"/>
                <a:gd name="T45" fmla="*/ 30 h 38"/>
                <a:gd name="T46" fmla="*/ 37 w 43"/>
                <a:gd name="T47" fmla="*/ 27 h 38"/>
                <a:gd name="T48" fmla="*/ 37 w 43"/>
                <a:gd name="T49" fmla="*/ 25 h 38"/>
                <a:gd name="T50" fmla="*/ 37 w 43"/>
                <a:gd name="T51" fmla="*/ 25 h 38"/>
                <a:gd name="T52" fmla="*/ 37 w 43"/>
                <a:gd name="T53" fmla="*/ 22 h 38"/>
                <a:gd name="T54" fmla="*/ 37 w 43"/>
                <a:gd name="T55" fmla="*/ 19 h 38"/>
                <a:gd name="T56" fmla="*/ 37 w 43"/>
                <a:gd name="T57" fmla="*/ 19 h 38"/>
                <a:gd name="T58" fmla="*/ 40 w 43"/>
                <a:gd name="T59" fmla="*/ 19 h 38"/>
                <a:gd name="T60" fmla="*/ 43 w 43"/>
                <a:gd name="T61" fmla="*/ 19 h 38"/>
                <a:gd name="T62" fmla="*/ 43 w 43"/>
                <a:gd name="T63" fmla="*/ 19 h 38"/>
                <a:gd name="T64" fmla="*/ 43 w 43"/>
                <a:gd name="T65" fmla="*/ 17 h 38"/>
                <a:gd name="T66" fmla="*/ 40 w 43"/>
                <a:gd name="T67" fmla="*/ 14 h 38"/>
                <a:gd name="T68" fmla="*/ 40 w 43"/>
                <a:gd name="T69" fmla="*/ 14 h 38"/>
                <a:gd name="T70" fmla="*/ 37 w 43"/>
                <a:gd name="T71" fmla="*/ 14 h 38"/>
                <a:gd name="T72" fmla="*/ 35 w 43"/>
                <a:gd name="T73" fmla="*/ 11 h 38"/>
                <a:gd name="T74" fmla="*/ 35 w 43"/>
                <a:gd name="T75" fmla="*/ 11 h 38"/>
                <a:gd name="T76" fmla="*/ 24 w 43"/>
                <a:gd name="T77" fmla="*/ 0 h 38"/>
                <a:gd name="T78" fmla="*/ 24 w 43"/>
                <a:gd name="T79" fmla="*/ 0 h 38"/>
                <a:gd name="T80" fmla="*/ 19 w 43"/>
                <a:gd name="T81" fmla="*/ 3 h 38"/>
                <a:gd name="T82" fmla="*/ 16 w 43"/>
                <a:gd name="T83" fmla="*/ 3 h 38"/>
                <a:gd name="T84" fmla="*/ 10 w 43"/>
                <a:gd name="T85" fmla="*/ 0 h 38"/>
                <a:gd name="T86" fmla="*/ 10 w 43"/>
                <a:gd name="T87" fmla="*/ 0 h 38"/>
                <a:gd name="T88" fmla="*/ 10 w 43"/>
                <a:gd name="T89" fmla="*/ 6 h 38"/>
                <a:gd name="T90" fmla="*/ 10 w 43"/>
                <a:gd name="T91" fmla="*/ 6 h 38"/>
                <a:gd name="T92" fmla="*/ 5 w 43"/>
                <a:gd name="T93" fmla="*/ 6 h 38"/>
                <a:gd name="T94" fmla="*/ 2 w 43"/>
                <a:gd name="T95" fmla="*/ 6 h 38"/>
                <a:gd name="T96" fmla="*/ 0 w 43"/>
                <a:gd name="T97" fmla="*/ 6 h 38"/>
                <a:gd name="T98" fmla="*/ 0 w 43"/>
                <a:gd name="T99" fmla="*/ 6 h 38"/>
                <a:gd name="T100" fmla="*/ 5 w 43"/>
                <a:gd name="T101" fmla="*/ 8 h 38"/>
                <a:gd name="T102" fmla="*/ 5 w 43"/>
                <a:gd name="T103" fmla="*/ 8 h 38"/>
                <a:gd name="T104" fmla="*/ 5 w 43"/>
                <a:gd name="T105" fmla="*/ 8 h 38"/>
                <a:gd name="T106" fmla="*/ 8 w 43"/>
                <a:gd name="T107" fmla="*/ 11 h 38"/>
                <a:gd name="T108" fmla="*/ 8 w 43"/>
                <a:gd name="T109" fmla="*/ 11 h 38"/>
                <a:gd name="T110" fmla="*/ 8 w 43"/>
                <a:gd name="T111" fmla="*/ 14 h 38"/>
                <a:gd name="T112" fmla="*/ 10 w 43"/>
                <a:gd name="T113" fmla="*/ 17 h 38"/>
                <a:gd name="T114" fmla="*/ 10 w 43"/>
                <a:gd name="T115" fmla="*/ 17 h 38"/>
                <a:gd name="T116" fmla="*/ 10 w 43"/>
                <a:gd name="T117" fmla="*/ 22 h 38"/>
                <a:gd name="T118" fmla="*/ 13 w 43"/>
                <a:gd name="T119" fmla="*/ 22 h 38"/>
                <a:gd name="T120" fmla="*/ 19 w 43"/>
                <a:gd name="T121" fmla="*/ 25 h 38"/>
                <a:gd name="T122" fmla="*/ 19 w 43"/>
                <a:gd name="T123" fmla="*/ 27 h 38"/>
                <a:gd name="T124" fmla="*/ 19 w 43"/>
                <a:gd name="T125"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 h="38">
                  <a:moveTo>
                    <a:pt x="19" y="27"/>
                  </a:moveTo>
                  <a:lnTo>
                    <a:pt x="19" y="27"/>
                  </a:lnTo>
                  <a:lnTo>
                    <a:pt x="24" y="22"/>
                  </a:lnTo>
                  <a:lnTo>
                    <a:pt x="27" y="22"/>
                  </a:lnTo>
                  <a:lnTo>
                    <a:pt x="27" y="22"/>
                  </a:lnTo>
                  <a:lnTo>
                    <a:pt x="27" y="25"/>
                  </a:lnTo>
                  <a:lnTo>
                    <a:pt x="29" y="27"/>
                  </a:lnTo>
                  <a:lnTo>
                    <a:pt x="27" y="27"/>
                  </a:lnTo>
                  <a:lnTo>
                    <a:pt x="27" y="27"/>
                  </a:lnTo>
                  <a:lnTo>
                    <a:pt x="29" y="27"/>
                  </a:lnTo>
                  <a:lnTo>
                    <a:pt x="29" y="30"/>
                  </a:lnTo>
                  <a:lnTo>
                    <a:pt x="27" y="33"/>
                  </a:lnTo>
                  <a:lnTo>
                    <a:pt x="27" y="33"/>
                  </a:lnTo>
                  <a:lnTo>
                    <a:pt x="32" y="38"/>
                  </a:lnTo>
                  <a:lnTo>
                    <a:pt x="35" y="38"/>
                  </a:lnTo>
                  <a:lnTo>
                    <a:pt x="37" y="38"/>
                  </a:lnTo>
                  <a:lnTo>
                    <a:pt x="37" y="38"/>
                  </a:lnTo>
                  <a:lnTo>
                    <a:pt x="35" y="30"/>
                  </a:lnTo>
                  <a:lnTo>
                    <a:pt x="35" y="27"/>
                  </a:lnTo>
                  <a:lnTo>
                    <a:pt x="35" y="27"/>
                  </a:lnTo>
                  <a:lnTo>
                    <a:pt x="37" y="30"/>
                  </a:lnTo>
                  <a:lnTo>
                    <a:pt x="37" y="30"/>
                  </a:lnTo>
                  <a:lnTo>
                    <a:pt x="37" y="30"/>
                  </a:lnTo>
                  <a:lnTo>
                    <a:pt x="37" y="27"/>
                  </a:lnTo>
                  <a:lnTo>
                    <a:pt x="37" y="25"/>
                  </a:lnTo>
                  <a:lnTo>
                    <a:pt x="37" y="25"/>
                  </a:lnTo>
                  <a:lnTo>
                    <a:pt x="37" y="22"/>
                  </a:lnTo>
                  <a:lnTo>
                    <a:pt x="37" y="19"/>
                  </a:lnTo>
                  <a:lnTo>
                    <a:pt x="37" y="19"/>
                  </a:lnTo>
                  <a:lnTo>
                    <a:pt x="40" y="19"/>
                  </a:lnTo>
                  <a:lnTo>
                    <a:pt x="43" y="19"/>
                  </a:lnTo>
                  <a:lnTo>
                    <a:pt x="43" y="19"/>
                  </a:lnTo>
                  <a:lnTo>
                    <a:pt x="43" y="17"/>
                  </a:lnTo>
                  <a:lnTo>
                    <a:pt x="40" y="14"/>
                  </a:lnTo>
                  <a:lnTo>
                    <a:pt x="40" y="14"/>
                  </a:lnTo>
                  <a:lnTo>
                    <a:pt x="37" y="14"/>
                  </a:lnTo>
                  <a:lnTo>
                    <a:pt x="35" y="11"/>
                  </a:lnTo>
                  <a:lnTo>
                    <a:pt x="35" y="11"/>
                  </a:lnTo>
                  <a:lnTo>
                    <a:pt x="24" y="0"/>
                  </a:lnTo>
                  <a:lnTo>
                    <a:pt x="24" y="0"/>
                  </a:lnTo>
                  <a:lnTo>
                    <a:pt x="19" y="3"/>
                  </a:lnTo>
                  <a:lnTo>
                    <a:pt x="16" y="3"/>
                  </a:lnTo>
                  <a:lnTo>
                    <a:pt x="10" y="0"/>
                  </a:lnTo>
                  <a:lnTo>
                    <a:pt x="10" y="0"/>
                  </a:lnTo>
                  <a:lnTo>
                    <a:pt x="10" y="6"/>
                  </a:lnTo>
                  <a:lnTo>
                    <a:pt x="10" y="6"/>
                  </a:lnTo>
                  <a:lnTo>
                    <a:pt x="5" y="6"/>
                  </a:lnTo>
                  <a:lnTo>
                    <a:pt x="2" y="6"/>
                  </a:lnTo>
                  <a:lnTo>
                    <a:pt x="0" y="6"/>
                  </a:lnTo>
                  <a:lnTo>
                    <a:pt x="0" y="6"/>
                  </a:lnTo>
                  <a:lnTo>
                    <a:pt x="5" y="8"/>
                  </a:lnTo>
                  <a:lnTo>
                    <a:pt x="5" y="8"/>
                  </a:lnTo>
                  <a:lnTo>
                    <a:pt x="5" y="8"/>
                  </a:lnTo>
                  <a:lnTo>
                    <a:pt x="8" y="11"/>
                  </a:lnTo>
                  <a:lnTo>
                    <a:pt x="8" y="11"/>
                  </a:lnTo>
                  <a:lnTo>
                    <a:pt x="8" y="14"/>
                  </a:lnTo>
                  <a:lnTo>
                    <a:pt x="10" y="17"/>
                  </a:lnTo>
                  <a:lnTo>
                    <a:pt x="10" y="17"/>
                  </a:lnTo>
                  <a:lnTo>
                    <a:pt x="10" y="22"/>
                  </a:lnTo>
                  <a:lnTo>
                    <a:pt x="13" y="22"/>
                  </a:lnTo>
                  <a:lnTo>
                    <a:pt x="19" y="25"/>
                  </a:lnTo>
                  <a:lnTo>
                    <a:pt x="19" y="27"/>
                  </a:lnTo>
                  <a:lnTo>
                    <a:pt x="19" y="27"/>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4" name="Freeform 197"/>
            <p:cNvSpPr>
              <a:spLocks/>
            </p:cNvSpPr>
            <p:nvPr/>
          </p:nvSpPr>
          <p:spPr bwMode="auto">
            <a:xfrm>
              <a:off x="2451101" y="3917950"/>
              <a:ext cx="257175" cy="101600"/>
            </a:xfrm>
            <a:custGeom>
              <a:avLst/>
              <a:gdLst>
                <a:gd name="T0" fmla="*/ 110 w 162"/>
                <a:gd name="T1" fmla="*/ 10 h 64"/>
                <a:gd name="T2" fmla="*/ 97 w 162"/>
                <a:gd name="T3" fmla="*/ 10 h 64"/>
                <a:gd name="T4" fmla="*/ 89 w 162"/>
                <a:gd name="T5" fmla="*/ 10 h 64"/>
                <a:gd name="T6" fmla="*/ 83 w 162"/>
                <a:gd name="T7" fmla="*/ 8 h 64"/>
                <a:gd name="T8" fmla="*/ 75 w 162"/>
                <a:gd name="T9" fmla="*/ 2 h 64"/>
                <a:gd name="T10" fmla="*/ 70 w 162"/>
                <a:gd name="T11" fmla="*/ 0 h 64"/>
                <a:gd name="T12" fmla="*/ 62 w 162"/>
                <a:gd name="T13" fmla="*/ 2 h 64"/>
                <a:gd name="T14" fmla="*/ 46 w 162"/>
                <a:gd name="T15" fmla="*/ 5 h 64"/>
                <a:gd name="T16" fmla="*/ 35 w 162"/>
                <a:gd name="T17" fmla="*/ 10 h 64"/>
                <a:gd name="T18" fmla="*/ 21 w 162"/>
                <a:gd name="T19" fmla="*/ 10 h 64"/>
                <a:gd name="T20" fmla="*/ 32 w 162"/>
                <a:gd name="T21" fmla="*/ 13 h 64"/>
                <a:gd name="T22" fmla="*/ 24 w 162"/>
                <a:gd name="T23" fmla="*/ 16 h 64"/>
                <a:gd name="T24" fmla="*/ 16 w 162"/>
                <a:gd name="T25" fmla="*/ 16 h 64"/>
                <a:gd name="T26" fmla="*/ 8 w 162"/>
                <a:gd name="T27" fmla="*/ 19 h 64"/>
                <a:gd name="T28" fmla="*/ 3 w 162"/>
                <a:gd name="T29" fmla="*/ 21 h 64"/>
                <a:gd name="T30" fmla="*/ 5 w 162"/>
                <a:gd name="T31" fmla="*/ 27 h 64"/>
                <a:gd name="T32" fmla="*/ 5 w 162"/>
                <a:gd name="T33" fmla="*/ 29 h 64"/>
                <a:gd name="T34" fmla="*/ 5 w 162"/>
                <a:gd name="T35" fmla="*/ 35 h 64"/>
                <a:gd name="T36" fmla="*/ 5 w 162"/>
                <a:gd name="T37" fmla="*/ 35 h 64"/>
                <a:gd name="T38" fmla="*/ 3 w 162"/>
                <a:gd name="T39" fmla="*/ 37 h 64"/>
                <a:gd name="T40" fmla="*/ 5 w 162"/>
                <a:gd name="T41" fmla="*/ 43 h 64"/>
                <a:gd name="T42" fmla="*/ 11 w 162"/>
                <a:gd name="T43" fmla="*/ 46 h 64"/>
                <a:gd name="T44" fmla="*/ 11 w 162"/>
                <a:gd name="T45" fmla="*/ 48 h 64"/>
                <a:gd name="T46" fmla="*/ 16 w 162"/>
                <a:gd name="T47" fmla="*/ 54 h 64"/>
                <a:gd name="T48" fmla="*/ 16 w 162"/>
                <a:gd name="T49" fmla="*/ 56 h 64"/>
                <a:gd name="T50" fmla="*/ 19 w 162"/>
                <a:gd name="T51" fmla="*/ 56 h 64"/>
                <a:gd name="T52" fmla="*/ 19 w 162"/>
                <a:gd name="T53" fmla="*/ 59 h 64"/>
                <a:gd name="T54" fmla="*/ 27 w 162"/>
                <a:gd name="T55" fmla="*/ 59 h 64"/>
                <a:gd name="T56" fmla="*/ 30 w 162"/>
                <a:gd name="T57" fmla="*/ 59 h 64"/>
                <a:gd name="T58" fmla="*/ 35 w 162"/>
                <a:gd name="T59" fmla="*/ 64 h 64"/>
                <a:gd name="T60" fmla="*/ 43 w 162"/>
                <a:gd name="T61" fmla="*/ 62 h 64"/>
                <a:gd name="T62" fmla="*/ 46 w 162"/>
                <a:gd name="T63" fmla="*/ 56 h 64"/>
                <a:gd name="T64" fmla="*/ 59 w 162"/>
                <a:gd name="T65" fmla="*/ 64 h 64"/>
                <a:gd name="T66" fmla="*/ 67 w 162"/>
                <a:gd name="T67" fmla="*/ 64 h 64"/>
                <a:gd name="T68" fmla="*/ 73 w 162"/>
                <a:gd name="T69" fmla="*/ 59 h 64"/>
                <a:gd name="T70" fmla="*/ 78 w 162"/>
                <a:gd name="T71" fmla="*/ 59 h 64"/>
                <a:gd name="T72" fmla="*/ 83 w 162"/>
                <a:gd name="T73" fmla="*/ 56 h 64"/>
                <a:gd name="T74" fmla="*/ 86 w 162"/>
                <a:gd name="T75" fmla="*/ 62 h 64"/>
                <a:gd name="T76" fmla="*/ 89 w 162"/>
                <a:gd name="T77" fmla="*/ 64 h 64"/>
                <a:gd name="T78" fmla="*/ 89 w 162"/>
                <a:gd name="T79" fmla="*/ 56 h 64"/>
                <a:gd name="T80" fmla="*/ 102 w 162"/>
                <a:gd name="T81" fmla="*/ 54 h 64"/>
                <a:gd name="T82" fmla="*/ 129 w 162"/>
                <a:gd name="T83" fmla="*/ 51 h 64"/>
                <a:gd name="T84" fmla="*/ 137 w 162"/>
                <a:gd name="T85" fmla="*/ 51 h 64"/>
                <a:gd name="T86" fmla="*/ 151 w 162"/>
                <a:gd name="T87" fmla="*/ 48 h 64"/>
                <a:gd name="T88" fmla="*/ 156 w 162"/>
                <a:gd name="T89" fmla="*/ 54 h 64"/>
                <a:gd name="T90" fmla="*/ 162 w 162"/>
                <a:gd name="T91" fmla="*/ 48 h 64"/>
                <a:gd name="T92" fmla="*/ 156 w 162"/>
                <a:gd name="T93" fmla="*/ 46 h 64"/>
                <a:gd name="T94" fmla="*/ 154 w 162"/>
                <a:gd name="T95" fmla="*/ 37 h 64"/>
                <a:gd name="T96" fmla="*/ 148 w 162"/>
                <a:gd name="T97" fmla="*/ 27 h 64"/>
                <a:gd name="T98" fmla="*/ 154 w 162"/>
                <a:gd name="T99" fmla="*/ 27 h 64"/>
                <a:gd name="T100" fmla="*/ 146 w 162"/>
                <a:gd name="T101" fmla="*/ 19 h 64"/>
                <a:gd name="T102" fmla="*/ 143 w 162"/>
                <a:gd name="T103" fmla="*/ 10 h 64"/>
                <a:gd name="T104" fmla="*/ 137 w 162"/>
                <a:gd name="T105" fmla="*/ 5 h 64"/>
                <a:gd name="T106" fmla="*/ 132 w 162"/>
                <a:gd name="T107"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64">
                  <a:moveTo>
                    <a:pt x="121" y="2"/>
                  </a:moveTo>
                  <a:lnTo>
                    <a:pt x="121" y="2"/>
                  </a:lnTo>
                  <a:lnTo>
                    <a:pt x="116" y="10"/>
                  </a:lnTo>
                  <a:lnTo>
                    <a:pt x="110" y="10"/>
                  </a:lnTo>
                  <a:lnTo>
                    <a:pt x="105" y="10"/>
                  </a:lnTo>
                  <a:lnTo>
                    <a:pt x="102" y="10"/>
                  </a:lnTo>
                  <a:lnTo>
                    <a:pt x="102" y="10"/>
                  </a:lnTo>
                  <a:lnTo>
                    <a:pt x="97" y="10"/>
                  </a:lnTo>
                  <a:lnTo>
                    <a:pt x="94" y="10"/>
                  </a:lnTo>
                  <a:lnTo>
                    <a:pt x="89" y="10"/>
                  </a:lnTo>
                  <a:lnTo>
                    <a:pt x="89" y="10"/>
                  </a:lnTo>
                  <a:lnTo>
                    <a:pt x="89" y="10"/>
                  </a:lnTo>
                  <a:lnTo>
                    <a:pt x="89" y="8"/>
                  </a:lnTo>
                  <a:lnTo>
                    <a:pt x="86" y="8"/>
                  </a:lnTo>
                  <a:lnTo>
                    <a:pt x="83" y="8"/>
                  </a:lnTo>
                  <a:lnTo>
                    <a:pt x="83" y="8"/>
                  </a:lnTo>
                  <a:lnTo>
                    <a:pt x="81" y="5"/>
                  </a:lnTo>
                  <a:lnTo>
                    <a:pt x="81" y="5"/>
                  </a:lnTo>
                  <a:lnTo>
                    <a:pt x="78" y="2"/>
                  </a:lnTo>
                  <a:lnTo>
                    <a:pt x="75" y="2"/>
                  </a:lnTo>
                  <a:lnTo>
                    <a:pt x="75" y="2"/>
                  </a:lnTo>
                  <a:lnTo>
                    <a:pt x="73" y="2"/>
                  </a:lnTo>
                  <a:lnTo>
                    <a:pt x="73" y="2"/>
                  </a:lnTo>
                  <a:lnTo>
                    <a:pt x="70" y="0"/>
                  </a:lnTo>
                  <a:lnTo>
                    <a:pt x="67" y="0"/>
                  </a:lnTo>
                  <a:lnTo>
                    <a:pt x="67" y="0"/>
                  </a:lnTo>
                  <a:lnTo>
                    <a:pt x="65" y="2"/>
                  </a:lnTo>
                  <a:lnTo>
                    <a:pt x="62" y="2"/>
                  </a:lnTo>
                  <a:lnTo>
                    <a:pt x="57" y="2"/>
                  </a:lnTo>
                  <a:lnTo>
                    <a:pt x="54" y="2"/>
                  </a:lnTo>
                  <a:lnTo>
                    <a:pt x="54" y="2"/>
                  </a:lnTo>
                  <a:lnTo>
                    <a:pt x="46" y="5"/>
                  </a:lnTo>
                  <a:lnTo>
                    <a:pt x="43" y="8"/>
                  </a:lnTo>
                  <a:lnTo>
                    <a:pt x="40" y="10"/>
                  </a:lnTo>
                  <a:lnTo>
                    <a:pt x="40" y="10"/>
                  </a:lnTo>
                  <a:lnTo>
                    <a:pt x="35" y="10"/>
                  </a:lnTo>
                  <a:lnTo>
                    <a:pt x="30" y="10"/>
                  </a:lnTo>
                  <a:lnTo>
                    <a:pt x="27" y="8"/>
                  </a:lnTo>
                  <a:lnTo>
                    <a:pt x="21" y="10"/>
                  </a:lnTo>
                  <a:lnTo>
                    <a:pt x="21" y="10"/>
                  </a:lnTo>
                  <a:lnTo>
                    <a:pt x="21" y="13"/>
                  </a:lnTo>
                  <a:lnTo>
                    <a:pt x="24" y="13"/>
                  </a:lnTo>
                  <a:lnTo>
                    <a:pt x="32" y="13"/>
                  </a:lnTo>
                  <a:lnTo>
                    <a:pt x="32" y="13"/>
                  </a:lnTo>
                  <a:lnTo>
                    <a:pt x="24" y="16"/>
                  </a:lnTo>
                  <a:lnTo>
                    <a:pt x="24" y="16"/>
                  </a:lnTo>
                  <a:lnTo>
                    <a:pt x="24" y="16"/>
                  </a:lnTo>
                  <a:lnTo>
                    <a:pt x="24" y="16"/>
                  </a:lnTo>
                  <a:lnTo>
                    <a:pt x="24" y="16"/>
                  </a:lnTo>
                  <a:lnTo>
                    <a:pt x="21" y="19"/>
                  </a:lnTo>
                  <a:lnTo>
                    <a:pt x="16" y="16"/>
                  </a:lnTo>
                  <a:lnTo>
                    <a:pt x="16" y="16"/>
                  </a:lnTo>
                  <a:lnTo>
                    <a:pt x="13" y="16"/>
                  </a:lnTo>
                  <a:lnTo>
                    <a:pt x="11" y="16"/>
                  </a:lnTo>
                  <a:lnTo>
                    <a:pt x="11" y="16"/>
                  </a:lnTo>
                  <a:lnTo>
                    <a:pt x="8" y="19"/>
                  </a:lnTo>
                  <a:lnTo>
                    <a:pt x="5" y="21"/>
                  </a:lnTo>
                  <a:lnTo>
                    <a:pt x="5" y="21"/>
                  </a:lnTo>
                  <a:lnTo>
                    <a:pt x="3" y="21"/>
                  </a:lnTo>
                  <a:lnTo>
                    <a:pt x="3" y="21"/>
                  </a:lnTo>
                  <a:lnTo>
                    <a:pt x="3" y="21"/>
                  </a:lnTo>
                  <a:lnTo>
                    <a:pt x="0" y="27"/>
                  </a:lnTo>
                  <a:lnTo>
                    <a:pt x="5" y="27"/>
                  </a:lnTo>
                  <a:lnTo>
                    <a:pt x="5" y="27"/>
                  </a:lnTo>
                  <a:lnTo>
                    <a:pt x="3" y="27"/>
                  </a:lnTo>
                  <a:lnTo>
                    <a:pt x="5" y="29"/>
                  </a:lnTo>
                  <a:lnTo>
                    <a:pt x="5" y="29"/>
                  </a:lnTo>
                  <a:lnTo>
                    <a:pt x="5" y="29"/>
                  </a:lnTo>
                  <a:lnTo>
                    <a:pt x="5" y="32"/>
                  </a:lnTo>
                  <a:lnTo>
                    <a:pt x="5" y="32"/>
                  </a:lnTo>
                  <a:lnTo>
                    <a:pt x="5" y="32"/>
                  </a:lnTo>
                  <a:lnTo>
                    <a:pt x="5" y="35"/>
                  </a:lnTo>
                  <a:lnTo>
                    <a:pt x="8" y="37"/>
                  </a:lnTo>
                  <a:lnTo>
                    <a:pt x="8" y="37"/>
                  </a:lnTo>
                  <a:lnTo>
                    <a:pt x="5" y="37"/>
                  </a:lnTo>
                  <a:lnTo>
                    <a:pt x="5" y="35"/>
                  </a:lnTo>
                  <a:lnTo>
                    <a:pt x="5" y="35"/>
                  </a:lnTo>
                  <a:lnTo>
                    <a:pt x="3" y="35"/>
                  </a:lnTo>
                  <a:lnTo>
                    <a:pt x="3" y="37"/>
                  </a:lnTo>
                  <a:lnTo>
                    <a:pt x="3" y="37"/>
                  </a:lnTo>
                  <a:lnTo>
                    <a:pt x="3" y="43"/>
                  </a:lnTo>
                  <a:lnTo>
                    <a:pt x="3" y="43"/>
                  </a:lnTo>
                  <a:lnTo>
                    <a:pt x="5" y="43"/>
                  </a:lnTo>
                  <a:lnTo>
                    <a:pt x="5" y="43"/>
                  </a:lnTo>
                  <a:lnTo>
                    <a:pt x="8" y="43"/>
                  </a:lnTo>
                  <a:lnTo>
                    <a:pt x="8" y="43"/>
                  </a:lnTo>
                  <a:lnTo>
                    <a:pt x="8" y="43"/>
                  </a:lnTo>
                  <a:lnTo>
                    <a:pt x="11" y="46"/>
                  </a:lnTo>
                  <a:lnTo>
                    <a:pt x="11" y="48"/>
                  </a:lnTo>
                  <a:lnTo>
                    <a:pt x="11" y="48"/>
                  </a:lnTo>
                  <a:lnTo>
                    <a:pt x="11" y="48"/>
                  </a:lnTo>
                  <a:lnTo>
                    <a:pt x="11" y="48"/>
                  </a:lnTo>
                  <a:lnTo>
                    <a:pt x="13" y="51"/>
                  </a:lnTo>
                  <a:lnTo>
                    <a:pt x="16" y="51"/>
                  </a:lnTo>
                  <a:lnTo>
                    <a:pt x="16" y="51"/>
                  </a:lnTo>
                  <a:lnTo>
                    <a:pt x="16" y="54"/>
                  </a:lnTo>
                  <a:lnTo>
                    <a:pt x="16" y="54"/>
                  </a:lnTo>
                  <a:lnTo>
                    <a:pt x="16" y="54"/>
                  </a:lnTo>
                  <a:lnTo>
                    <a:pt x="13" y="54"/>
                  </a:lnTo>
                  <a:lnTo>
                    <a:pt x="16" y="56"/>
                  </a:lnTo>
                  <a:lnTo>
                    <a:pt x="16" y="56"/>
                  </a:lnTo>
                  <a:lnTo>
                    <a:pt x="21" y="56"/>
                  </a:lnTo>
                  <a:lnTo>
                    <a:pt x="21" y="56"/>
                  </a:lnTo>
                  <a:lnTo>
                    <a:pt x="19" y="56"/>
                  </a:lnTo>
                  <a:lnTo>
                    <a:pt x="16" y="56"/>
                  </a:lnTo>
                  <a:lnTo>
                    <a:pt x="16" y="59"/>
                  </a:lnTo>
                  <a:lnTo>
                    <a:pt x="16" y="59"/>
                  </a:lnTo>
                  <a:lnTo>
                    <a:pt x="19" y="59"/>
                  </a:lnTo>
                  <a:lnTo>
                    <a:pt x="21" y="59"/>
                  </a:lnTo>
                  <a:lnTo>
                    <a:pt x="21" y="59"/>
                  </a:lnTo>
                  <a:lnTo>
                    <a:pt x="24" y="59"/>
                  </a:lnTo>
                  <a:lnTo>
                    <a:pt x="27" y="59"/>
                  </a:lnTo>
                  <a:lnTo>
                    <a:pt x="27" y="59"/>
                  </a:lnTo>
                  <a:lnTo>
                    <a:pt x="30" y="59"/>
                  </a:lnTo>
                  <a:lnTo>
                    <a:pt x="30" y="59"/>
                  </a:lnTo>
                  <a:lnTo>
                    <a:pt x="30" y="59"/>
                  </a:lnTo>
                  <a:lnTo>
                    <a:pt x="30" y="59"/>
                  </a:lnTo>
                  <a:lnTo>
                    <a:pt x="30" y="62"/>
                  </a:lnTo>
                  <a:lnTo>
                    <a:pt x="32" y="64"/>
                  </a:lnTo>
                  <a:lnTo>
                    <a:pt x="35" y="64"/>
                  </a:lnTo>
                  <a:lnTo>
                    <a:pt x="35" y="64"/>
                  </a:lnTo>
                  <a:lnTo>
                    <a:pt x="35" y="64"/>
                  </a:lnTo>
                  <a:lnTo>
                    <a:pt x="40" y="62"/>
                  </a:lnTo>
                  <a:lnTo>
                    <a:pt x="43" y="62"/>
                  </a:lnTo>
                  <a:lnTo>
                    <a:pt x="43" y="59"/>
                  </a:lnTo>
                  <a:lnTo>
                    <a:pt x="43" y="59"/>
                  </a:lnTo>
                  <a:lnTo>
                    <a:pt x="43" y="59"/>
                  </a:lnTo>
                  <a:lnTo>
                    <a:pt x="46" y="56"/>
                  </a:lnTo>
                  <a:lnTo>
                    <a:pt x="48" y="59"/>
                  </a:lnTo>
                  <a:lnTo>
                    <a:pt x="48" y="59"/>
                  </a:lnTo>
                  <a:lnTo>
                    <a:pt x="54" y="62"/>
                  </a:lnTo>
                  <a:lnTo>
                    <a:pt x="59" y="64"/>
                  </a:lnTo>
                  <a:lnTo>
                    <a:pt x="59" y="64"/>
                  </a:lnTo>
                  <a:lnTo>
                    <a:pt x="65" y="64"/>
                  </a:lnTo>
                  <a:lnTo>
                    <a:pt x="67" y="64"/>
                  </a:lnTo>
                  <a:lnTo>
                    <a:pt x="67" y="64"/>
                  </a:lnTo>
                  <a:lnTo>
                    <a:pt x="70" y="64"/>
                  </a:lnTo>
                  <a:lnTo>
                    <a:pt x="70" y="64"/>
                  </a:lnTo>
                  <a:lnTo>
                    <a:pt x="70" y="62"/>
                  </a:lnTo>
                  <a:lnTo>
                    <a:pt x="73" y="59"/>
                  </a:lnTo>
                  <a:lnTo>
                    <a:pt x="73" y="59"/>
                  </a:lnTo>
                  <a:lnTo>
                    <a:pt x="75" y="56"/>
                  </a:lnTo>
                  <a:lnTo>
                    <a:pt x="75" y="56"/>
                  </a:lnTo>
                  <a:lnTo>
                    <a:pt x="78" y="59"/>
                  </a:lnTo>
                  <a:lnTo>
                    <a:pt x="81" y="59"/>
                  </a:lnTo>
                  <a:lnTo>
                    <a:pt x="81" y="59"/>
                  </a:lnTo>
                  <a:lnTo>
                    <a:pt x="83" y="56"/>
                  </a:lnTo>
                  <a:lnTo>
                    <a:pt x="83" y="56"/>
                  </a:lnTo>
                  <a:lnTo>
                    <a:pt x="86" y="59"/>
                  </a:lnTo>
                  <a:lnTo>
                    <a:pt x="86" y="59"/>
                  </a:lnTo>
                  <a:lnTo>
                    <a:pt x="86" y="62"/>
                  </a:lnTo>
                  <a:lnTo>
                    <a:pt x="86" y="62"/>
                  </a:lnTo>
                  <a:lnTo>
                    <a:pt x="83" y="62"/>
                  </a:lnTo>
                  <a:lnTo>
                    <a:pt x="83" y="64"/>
                  </a:lnTo>
                  <a:lnTo>
                    <a:pt x="83" y="64"/>
                  </a:lnTo>
                  <a:lnTo>
                    <a:pt x="89" y="64"/>
                  </a:lnTo>
                  <a:lnTo>
                    <a:pt x="89" y="64"/>
                  </a:lnTo>
                  <a:lnTo>
                    <a:pt x="89" y="64"/>
                  </a:lnTo>
                  <a:lnTo>
                    <a:pt x="89" y="56"/>
                  </a:lnTo>
                  <a:lnTo>
                    <a:pt x="89" y="56"/>
                  </a:lnTo>
                  <a:lnTo>
                    <a:pt x="94" y="56"/>
                  </a:lnTo>
                  <a:lnTo>
                    <a:pt x="97" y="56"/>
                  </a:lnTo>
                  <a:lnTo>
                    <a:pt x="102" y="54"/>
                  </a:lnTo>
                  <a:lnTo>
                    <a:pt x="102" y="54"/>
                  </a:lnTo>
                  <a:lnTo>
                    <a:pt x="108" y="56"/>
                  </a:lnTo>
                  <a:lnTo>
                    <a:pt x="113" y="54"/>
                  </a:lnTo>
                  <a:lnTo>
                    <a:pt x="121" y="51"/>
                  </a:lnTo>
                  <a:lnTo>
                    <a:pt x="129" y="51"/>
                  </a:lnTo>
                  <a:lnTo>
                    <a:pt x="129" y="51"/>
                  </a:lnTo>
                  <a:lnTo>
                    <a:pt x="135" y="48"/>
                  </a:lnTo>
                  <a:lnTo>
                    <a:pt x="137" y="51"/>
                  </a:lnTo>
                  <a:lnTo>
                    <a:pt x="137" y="51"/>
                  </a:lnTo>
                  <a:lnTo>
                    <a:pt x="140" y="48"/>
                  </a:lnTo>
                  <a:lnTo>
                    <a:pt x="143" y="48"/>
                  </a:lnTo>
                  <a:lnTo>
                    <a:pt x="143" y="48"/>
                  </a:lnTo>
                  <a:lnTo>
                    <a:pt x="151" y="48"/>
                  </a:lnTo>
                  <a:lnTo>
                    <a:pt x="154" y="51"/>
                  </a:lnTo>
                  <a:lnTo>
                    <a:pt x="154" y="51"/>
                  </a:lnTo>
                  <a:lnTo>
                    <a:pt x="156" y="51"/>
                  </a:lnTo>
                  <a:lnTo>
                    <a:pt x="156" y="54"/>
                  </a:lnTo>
                  <a:lnTo>
                    <a:pt x="159" y="54"/>
                  </a:lnTo>
                  <a:lnTo>
                    <a:pt x="162" y="51"/>
                  </a:lnTo>
                  <a:lnTo>
                    <a:pt x="162" y="51"/>
                  </a:lnTo>
                  <a:lnTo>
                    <a:pt x="162" y="48"/>
                  </a:lnTo>
                  <a:lnTo>
                    <a:pt x="162" y="48"/>
                  </a:lnTo>
                  <a:lnTo>
                    <a:pt x="159" y="46"/>
                  </a:lnTo>
                  <a:lnTo>
                    <a:pt x="159" y="46"/>
                  </a:lnTo>
                  <a:lnTo>
                    <a:pt x="156" y="46"/>
                  </a:lnTo>
                  <a:lnTo>
                    <a:pt x="156" y="46"/>
                  </a:lnTo>
                  <a:lnTo>
                    <a:pt x="154" y="43"/>
                  </a:lnTo>
                  <a:lnTo>
                    <a:pt x="154" y="37"/>
                  </a:lnTo>
                  <a:lnTo>
                    <a:pt x="154" y="37"/>
                  </a:lnTo>
                  <a:lnTo>
                    <a:pt x="151" y="35"/>
                  </a:lnTo>
                  <a:lnTo>
                    <a:pt x="151" y="32"/>
                  </a:lnTo>
                  <a:lnTo>
                    <a:pt x="151" y="32"/>
                  </a:lnTo>
                  <a:lnTo>
                    <a:pt x="148" y="27"/>
                  </a:lnTo>
                  <a:lnTo>
                    <a:pt x="151" y="27"/>
                  </a:lnTo>
                  <a:lnTo>
                    <a:pt x="151" y="27"/>
                  </a:lnTo>
                  <a:lnTo>
                    <a:pt x="154" y="27"/>
                  </a:lnTo>
                  <a:lnTo>
                    <a:pt x="154" y="27"/>
                  </a:lnTo>
                  <a:lnTo>
                    <a:pt x="154" y="24"/>
                  </a:lnTo>
                  <a:lnTo>
                    <a:pt x="154" y="24"/>
                  </a:lnTo>
                  <a:lnTo>
                    <a:pt x="151" y="19"/>
                  </a:lnTo>
                  <a:lnTo>
                    <a:pt x="146" y="19"/>
                  </a:lnTo>
                  <a:lnTo>
                    <a:pt x="146" y="19"/>
                  </a:lnTo>
                  <a:lnTo>
                    <a:pt x="143" y="16"/>
                  </a:lnTo>
                  <a:lnTo>
                    <a:pt x="143" y="13"/>
                  </a:lnTo>
                  <a:lnTo>
                    <a:pt x="143" y="10"/>
                  </a:lnTo>
                  <a:lnTo>
                    <a:pt x="143" y="8"/>
                  </a:lnTo>
                  <a:lnTo>
                    <a:pt x="143" y="8"/>
                  </a:lnTo>
                  <a:lnTo>
                    <a:pt x="137" y="8"/>
                  </a:lnTo>
                  <a:lnTo>
                    <a:pt x="137" y="5"/>
                  </a:lnTo>
                  <a:lnTo>
                    <a:pt x="137" y="2"/>
                  </a:lnTo>
                  <a:lnTo>
                    <a:pt x="137" y="2"/>
                  </a:lnTo>
                  <a:lnTo>
                    <a:pt x="137" y="2"/>
                  </a:lnTo>
                  <a:lnTo>
                    <a:pt x="132" y="5"/>
                  </a:lnTo>
                  <a:lnTo>
                    <a:pt x="129" y="5"/>
                  </a:lnTo>
                  <a:lnTo>
                    <a:pt x="121" y="2"/>
                  </a:lnTo>
                  <a:lnTo>
                    <a:pt x="121" y="2"/>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5" name="Freeform 198"/>
            <p:cNvSpPr>
              <a:spLocks/>
            </p:cNvSpPr>
            <p:nvPr/>
          </p:nvSpPr>
          <p:spPr bwMode="auto">
            <a:xfrm>
              <a:off x="2609851" y="3887788"/>
              <a:ext cx="101600" cy="42862"/>
            </a:xfrm>
            <a:custGeom>
              <a:avLst/>
              <a:gdLst>
                <a:gd name="T0" fmla="*/ 0 w 64"/>
                <a:gd name="T1" fmla="*/ 0 h 27"/>
                <a:gd name="T2" fmla="*/ 0 w 64"/>
                <a:gd name="T3" fmla="*/ 0 h 27"/>
                <a:gd name="T4" fmla="*/ 2 w 64"/>
                <a:gd name="T5" fmla="*/ 3 h 27"/>
                <a:gd name="T6" fmla="*/ 10 w 64"/>
                <a:gd name="T7" fmla="*/ 5 h 27"/>
                <a:gd name="T8" fmla="*/ 10 w 64"/>
                <a:gd name="T9" fmla="*/ 5 h 27"/>
                <a:gd name="T10" fmla="*/ 16 w 64"/>
                <a:gd name="T11" fmla="*/ 8 h 27"/>
                <a:gd name="T12" fmla="*/ 19 w 64"/>
                <a:gd name="T13" fmla="*/ 11 h 27"/>
                <a:gd name="T14" fmla="*/ 19 w 64"/>
                <a:gd name="T15" fmla="*/ 11 h 27"/>
                <a:gd name="T16" fmla="*/ 21 w 64"/>
                <a:gd name="T17" fmla="*/ 13 h 27"/>
                <a:gd name="T18" fmla="*/ 21 w 64"/>
                <a:gd name="T19" fmla="*/ 19 h 27"/>
                <a:gd name="T20" fmla="*/ 21 w 64"/>
                <a:gd name="T21" fmla="*/ 19 h 27"/>
                <a:gd name="T22" fmla="*/ 21 w 64"/>
                <a:gd name="T23" fmla="*/ 21 h 27"/>
                <a:gd name="T24" fmla="*/ 21 w 64"/>
                <a:gd name="T25" fmla="*/ 21 h 27"/>
                <a:gd name="T26" fmla="*/ 29 w 64"/>
                <a:gd name="T27" fmla="*/ 24 h 27"/>
                <a:gd name="T28" fmla="*/ 32 w 64"/>
                <a:gd name="T29" fmla="*/ 24 h 27"/>
                <a:gd name="T30" fmla="*/ 37 w 64"/>
                <a:gd name="T31" fmla="*/ 21 h 27"/>
                <a:gd name="T32" fmla="*/ 37 w 64"/>
                <a:gd name="T33" fmla="*/ 21 h 27"/>
                <a:gd name="T34" fmla="*/ 37 w 64"/>
                <a:gd name="T35" fmla="*/ 21 h 27"/>
                <a:gd name="T36" fmla="*/ 37 w 64"/>
                <a:gd name="T37" fmla="*/ 24 h 27"/>
                <a:gd name="T38" fmla="*/ 37 w 64"/>
                <a:gd name="T39" fmla="*/ 27 h 27"/>
                <a:gd name="T40" fmla="*/ 43 w 64"/>
                <a:gd name="T41" fmla="*/ 27 h 27"/>
                <a:gd name="T42" fmla="*/ 43 w 64"/>
                <a:gd name="T43" fmla="*/ 27 h 27"/>
                <a:gd name="T44" fmla="*/ 54 w 64"/>
                <a:gd name="T45" fmla="*/ 27 h 27"/>
                <a:gd name="T46" fmla="*/ 54 w 64"/>
                <a:gd name="T47" fmla="*/ 27 h 27"/>
                <a:gd name="T48" fmla="*/ 56 w 64"/>
                <a:gd name="T49" fmla="*/ 27 h 27"/>
                <a:gd name="T50" fmla="*/ 59 w 64"/>
                <a:gd name="T51" fmla="*/ 27 h 27"/>
                <a:gd name="T52" fmla="*/ 64 w 64"/>
                <a:gd name="T53" fmla="*/ 27 h 27"/>
                <a:gd name="T54" fmla="*/ 64 w 64"/>
                <a:gd name="T55" fmla="*/ 27 h 27"/>
                <a:gd name="T56" fmla="*/ 64 w 64"/>
                <a:gd name="T57" fmla="*/ 21 h 27"/>
                <a:gd name="T58" fmla="*/ 64 w 64"/>
                <a:gd name="T59" fmla="*/ 21 h 27"/>
                <a:gd name="T60" fmla="*/ 54 w 64"/>
                <a:gd name="T61" fmla="*/ 13 h 27"/>
                <a:gd name="T62" fmla="*/ 48 w 64"/>
                <a:gd name="T63" fmla="*/ 11 h 27"/>
                <a:gd name="T64" fmla="*/ 48 w 64"/>
                <a:gd name="T65" fmla="*/ 11 h 27"/>
                <a:gd name="T66" fmla="*/ 43 w 64"/>
                <a:gd name="T67" fmla="*/ 11 h 27"/>
                <a:gd name="T68" fmla="*/ 40 w 64"/>
                <a:gd name="T69" fmla="*/ 11 h 27"/>
                <a:gd name="T70" fmla="*/ 37 w 64"/>
                <a:gd name="T71" fmla="*/ 11 h 27"/>
                <a:gd name="T72" fmla="*/ 32 w 64"/>
                <a:gd name="T73" fmla="*/ 8 h 27"/>
                <a:gd name="T74" fmla="*/ 32 w 64"/>
                <a:gd name="T75" fmla="*/ 8 h 27"/>
                <a:gd name="T76" fmla="*/ 27 w 64"/>
                <a:gd name="T77" fmla="*/ 5 h 27"/>
                <a:gd name="T78" fmla="*/ 21 w 64"/>
                <a:gd name="T79" fmla="*/ 3 h 27"/>
                <a:gd name="T80" fmla="*/ 16 w 64"/>
                <a:gd name="T81" fmla="*/ 3 h 27"/>
                <a:gd name="T82" fmla="*/ 8 w 64"/>
                <a:gd name="T83" fmla="*/ 0 h 27"/>
                <a:gd name="T84" fmla="*/ 8 w 64"/>
                <a:gd name="T85" fmla="*/ 0 h 27"/>
                <a:gd name="T86" fmla="*/ 2 w 64"/>
                <a:gd name="T87" fmla="*/ 0 h 27"/>
                <a:gd name="T88" fmla="*/ 0 w 64"/>
                <a:gd name="T89" fmla="*/ 0 h 27"/>
                <a:gd name="T90" fmla="*/ 0 w 64"/>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 h="27">
                  <a:moveTo>
                    <a:pt x="0" y="0"/>
                  </a:moveTo>
                  <a:lnTo>
                    <a:pt x="0" y="0"/>
                  </a:lnTo>
                  <a:lnTo>
                    <a:pt x="2" y="3"/>
                  </a:lnTo>
                  <a:lnTo>
                    <a:pt x="10" y="5"/>
                  </a:lnTo>
                  <a:lnTo>
                    <a:pt x="10" y="5"/>
                  </a:lnTo>
                  <a:lnTo>
                    <a:pt x="16" y="8"/>
                  </a:lnTo>
                  <a:lnTo>
                    <a:pt x="19" y="11"/>
                  </a:lnTo>
                  <a:lnTo>
                    <a:pt x="19" y="11"/>
                  </a:lnTo>
                  <a:lnTo>
                    <a:pt x="21" y="13"/>
                  </a:lnTo>
                  <a:lnTo>
                    <a:pt x="21" y="19"/>
                  </a:lnTo>
                  <a:lnTo>
                    <a:pt x="21" y="19"/>
                  </a:lnTo>
                  <a:lnTo>
                    <a:pt x="21" y="21"/>
                  </a:lnTo>
                  <a:lnTo>
                    <a:pt x="21" y="21"/>
                  </a:lnTo>
                  <a:lnTo>
                    <a:pt x="29" y="24"/>
                  </a:lnTo>
                  <a:lnTo>
                    <a:pt x="32" y="24"/>
                  </a:lnTo>
                  <a:lnTo>
                    <a:pt x="37" y="21"/>
                  </a:lnTo>
                  <a:lnTo>
                    <a:pt x="37" y="21"/>
                  </a:lnTo>
                  <a:lnTo>
                    <a:pt x="37" y="21"/>
                  </a:lnTo>
                  <a:lnTo>
                    <a:pt x="37" y="24"/>
                  </a:lnTo>
                  <a:lnTo>
                    <a:pt x="37" y="27"/>
                  </a:lnTo>
                  <a:lnTo>
                    <a:pt x="43" y="27"/>
                  </a:lnTo>
                  <a:lnTo>
                    <a:pt x="43" y="27"/>
                  </a:lnTo>
                  <a:lnTo>
                    <a:pt x="54" y="27"/>
                  </a:lnTo>
                  <a:lnTo>
                    <a:pt x="54" y="27"/>
                  </a:lnTo>
                  <a:lnTo>
                    <a:pt x="56" y="27"/>
                  </a:lnTo>
                  <a:lnTo>
                    <a:pt x="59" y="27"/>
                  </a:lnTo>
                  <a:lnTo>
                    <a:pt x="64" y="27"/>
                  </a:lnTo>
                  <a:lnTo>
                    <a:pt x="64" y="27"/>
                  </a:lnTo>
                  <a:lnTo>
                    <a:pt x="64" y="21"/>
                  </a:lnTo>
                  <a:lnTo>
                    <a:pt x="64" y="21"/>
                  </a:lnTo>
                  <a:lnTo>
                    <a:pt x="54" y="13"/>
                  </a:lnTo>
                  <a:lnTo>
                    <a:pt x="48" y="11"/>
                  </a:lnTo>
                  <a:lnTo>
                    <a:pt x="48" y="11"/>
                  </a:lnTo>
                  <a:lnTo>
                    <a:pt x="43" y="11"/>
                  </a:lnTo>
                  <a:lnTo>
                    <a:pt x="40" y="11"/>
                  </a:lnTo>
                  <a:lnTo>
                    <a:pt x="37" y="11"/>
                  </a:lnTo>
                  <a:lnTo>
                    <a:pt x="32" y="8"/>
                  </a:lnTo>
                  <a:lnTo>
                    <a:pt x="32" y="8"/>
                  </a:lnTo>
                  <a:lnTo>
                    <a:pt x="27" y="5"/>
                  </a:lnTo>
                  <a:lnTo>
                    <a:pt x="21" y="3"/>
                  </a:lnTo>
                  <a:lnTo>
                    <a:pt x="16" y="3"/>
                  </a:lnTo>
                  <a:lnTo>
                    <a:pt x="8" y="0"/>
                  </a:lnTo>
                  <a:lnTo>
                    <a:pt x="8" y="0"/>
                  </a:lnTo>
                  <a:lnTo>
                    <a:pt x="2" y="0"/>
                  </a:lnTo>
                  <a:lnTo>
                    <a:pt x="0" y="0"/>
                  </a:lnTo>
                  <a:lnTo>
                    <a:pt x="0"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6" name="Freeform 199"/>
            <p:cNvSpPr>
              <a:spLocks/>
            </p:cNvSpPr>
            <p:nvPr/>
          </p:nvSpPr>
          <p:spPr bwMode="auto">
            <a:xfrm>
              <a:off x="2630489" y="3994150"/>
              <a:ext cx="146050" cy="141287"/>
            </a:xfrm>
            <a:custGeom>
              <a:avLst/>
              <a:gdLst>
                <a:gd name="T0" fmla="*/ 3 w 92"/>
                <a:gd name="T1" fmla="*/ 60 h 89"/>
                <a:gd name="T2" fmla="*/ 30 w 92"/>
                <a:gd name="T3" fmla="*/ 68 h 89"/>
                <a:gd name="T4" fmla="*/ 35 w 92"/>
                <a:gd name="T5" fmla="*/ 73 h 89"/>
                <a:gd name="T6" fmla="*/ 43 w 92"/>
                <a:gd name="T7" fmla="*/ 81 h 89"/>
                <a:gd name="T8" fmla="*/ 54 w 92"/>
                <a:gd name="T9" fmla="*/ 89 h 89"/>
                <a:gd name="T10" fmla="*/ 73 w 92"/>
                <a:gd name="T11" fmla="*/ 89 h 89"/>
                <a:gd name="T12" fmla="*/ 78 w 92"/>
                <a:gd name="T13" fmla="*/ 84 h 89"/>
                <a:gd name="T14" fmla="*/ 84 w 92"/>
                <a:gd name="T15" fmla="*/ 84 h 89"/>
                <a:gd name="T16" fmla="*/ 86 w 92"/>
                <a:gd name="T17" fmla="*/ 81 h 89"/>
                <a:gd name="T18" fmla="*/ 86 w 92"/>
                <a:gd name="T19" fmla="*/ 81 h 89"/>
                <a:gd name="T20" fmla="*/ 92 w 92"/>
                <a:gd name="T21" fmla="*/ 81 h 89"/>
                <a:gd name="T22" fmla="*/ 89 w 92"/>
                <a:gd name="T23" fmla="*/ 78 h 89"/>
                <a:gd name="T24" fmla="*/ 89 w 92"/>
                <a:gd name="T25" fmla="*/ 76 h 89"/>
                <a:gd name="T26" fmla="*/ 84 w 92"/>
                <a:gd name="T27" fmla="*/ 70 h 89"/>
                <a:gd name="T28" fmla="*/ 78 w 92"/>
                <a:gd name="T29" fmla="*/ 57 h 89"/>
                <a:gd name="T30" fmla="*/ 76 w 92"/>
                <a:gd name="T31" fmla="*/ 54 h 89"/>
                <a:gd name="T32" fmla="*/ 73 w 92"/>
                <a:gd name="T33" fmla="*/ 51 h 89"/>
                <a:gd name="T34" fmla="*/ 65 w 92"/>
                <a:gd name="T35" fmla="*/ 49 h 89"/>
                <a:gd name="T36" fmla="*/ 62 w 92"/>
                <a:gd name="T37" fmla="*/ 46 h 89"/>
                <a:gd name="T38" fmla="*/ 62 w 92"/>
                <a:gd name="T39" fmla="*/ 41 h 89"/>
                <a:gd name="T40" fmla="*/ 57 w 92"/>
                <a:gd name="T41" fmla="*/ 38 h 89"/>
                <a:gd name="T42" fmla="*/ 60 w 92"/>
                <a:gd name="T43" fmla="*/ 38 h 89"/>
                <a:gd name="T44" fmla="*/ 60 w 92"/>
                <a:gd name="T45" fmla="*/ 35 h 89"/>
                <a:gd name="T46" fmla="*/ 57 w 92"/>
                <a:gd name="T47" fmla="*/ 33 h 89"/>
                <a:gd name="T48" fmla="*/ 60 w 92"/>
                <a:gd name="T49" fmla="*/ 27 h 89"/>
                <a:gd name="T50" fmla="*/ 60 w 92"/>
                <a:gd name="T51" fmla="*/ 22 h 89"/>
                <a:gd name="T52" fmla="*/ 62 w 92"/>
                <a:gd name="T53" fmla="*/ 16 h 89"/>
                <a:gd name="T54" fmla="*/ 62 w 92"/>
                <a:gd name="T55" fmla="*/ 14 h 89"/>
                <a:gd name="T56" fmla="*/ 60 w 92"/>
                <a:gd name="T57" fmla="*/ 16 h 89"/>
                <a:gd name="T58" fmla="*/ 54 w 92"/>
                <a:gd name="T59" fmla="*/ 14 h 89"/>
                <a:gd name="T60" fmla="*/ 54 w 92"/>
                <a:gd name="T61" fmla="*/ 11 h 89"/>
                <a:gd name="T62" fmla="*/ 51 w 92"/>
                <a:gd name="T63" fmla="*/ 8 h 89"/>
                <a:gd name="T64" fmla="*/ 49 w 92"/>
                <a:gd name="T65" fmla="*/ 3 h 89"/>
                <a:gd name="T66" fmla="*/ 46 w 92"/>
                <a:gd name="T67" fmla="*/ 6 h 89"/>
                <a:gd name="T68" fmla="*/ 43 w 92"/>
                <a:gd name="T69" fmla="*/ 3 h 89"/>
                <a:gd name="T70" fmla="*/ 41 w 92"/>
                <a:gd name="T71" fmla="*/ 3 h 89"/>
                <a:gd name="T72" fmla="*/ 30 w 92"/>
                <a:gd name="T73" fmla="*/ 0 h 89"/>
                <a:gd name="T74" fmla="*/ 27 w 92"/>
                <a:gd name="T75" fmla="*/ 0 h 89"/>
                <a:gd name="T76" fmla="*/ 24 w 92"/>
                <a:gd name="T77" fmla="*/ 3 h 89"/>
                <a:gd name="T78" fmla="*/ 19 w 92"/>
                <a:gd name="T79" fmla="*/ 8 h 89"/>
                <a:gd name="T80" fmla="*/ 19 w 92"/>
                <a:gd name="T81" fmla="*/ 11 h 89"/>
                <a:gd name="T82" fmla="*/ 19 w 92"/>
                <a:gd name="T83" fmla="*/ 19 h 89"/>
                <a:gd name="T84" fmla="*/ 19 w 92"/>
                <a:gd name="T85" fmla="*/ 27 h 89"/>
                <a:gd name="T86" fmla="*/ 16 w 92"/>
                <a:gd name="T87" fmla="*/ 30 h 89"/>
                <a:gd name="T88" fmla="*/ 0 w 92"/>
                <a:gd name="T89" fmla="*/ 43 h 89"/>
                <a:gd name="T90" fmla="*/ 3 w 92"/>
                <a:gd name="T91" fmla="*/ 6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89">
                  <a:moveTo>
                    <a:pt x="3" y="60"/>
                  </a:moveTo>
                  <a:lnTo>
                    <a:pt x="3" y="60"/>
                  </a:lnTo>
                  <a:lnTo>
                    <a:pt x="19" y="62"/>
                  </a:lnTo>
                  <a:lnTo>
                    <a:pt x="30" y="68"/>
                  </a:lnTo>
                  <a:lnTo>
                    <a:pt x="30" y="68"/>
                  </a:lnTo>
                  <a:lnTo>
                    <a:pt x="35" y="73"/>
                  </a:lnTo>
                  <a:lnTo>
                    <a:pt x="43" y="81"/>
                  </a:lnTo>
                  <a:lnTo>
                    <a:pt x="43" y="81"/>
                  </a:lnTo>
                  <a:lnTo>
                    <a:pt x="49" y="86"/>
                  </a:lnTo>
                  <a:lnTo>
                    <a:pt x="54" y="89"/>
                  </a:lnTo>
                  <a:lnTo>
                    <a:pt x="73" y="89"/>
                  </a:lnTo>
                  <a:lnTo>
                    <a:pt x="73" y="89"/>
                  </a:lnTo>
                  <a:lnTo>
                    <a:pt x="76" y="86"/>
                  </a:lnTo>
                  <a:lnTo>
                    <a:pt x="78" y="84"/>
                  </a:lnTo>
                  <a:lnTo>
                    <a:pt x="81" y="81"/>
                  </a:lnTo>
                  <a:lnTo>
                    <a:pt x="84" y="84"/>
                  </a:lnTo>
                  <a:lnTo>
                    <a:pt x="84" y="84"/>
                  </a:lnTo>
                  <a:lnTo>
                    <a:pt x="86" y="81"/>
                  </a:lnTo>
                  <a:lnTo>
                    <a:pt x="86" y="81"/>
                  </a:lnTo>
                  <a:lnTo>
                    <a:pt x="86" y="81"/>
                  </a:lnTo>
                  <a:lnTo>
                    <a:pt x="89" y="84"/>
                  </a:lnTo>
                  <a:lnTo>
                    <a:pt x="92" y="81"/>
                  </a:lnTo>
                  <a:lnTo>
                    <a:pt x="92" y="81"/>
                  </a:lnTo>
                  <a:lnTo>
                    <a:pt x="89" y="78"/>
                  </a:lnTo>
                  <a:lnTo>
                    <a:pt x="89" y="76"/>
                  </a:lnTo>
                  <a:lnTo>
                    <a:pt x="89" y="76"/>
                  </a:lnTo>
                  <a:lnTo>
                    <a:pt x="84" y="73"/>
                  </a:lnTo>
                  <a:lnTo>
                    <a:pt x="84" y="70"/>
                  </a:lnTo>
                  <a:lnTo>
                    <a:pt x="84" y="70"/>
                  </a:lnTo>
                  <a:lnTo>
                    <a:pt x="78" y="57"/>
                  </a:lnTo>
                  <a:lnTo>
                    <a:pt x="78" y="57"/>
                  </a:lnTo>
                  <a:lnTo>
                    <a:pt x="76" y="54"/>
                  </a:lnTo>
                  <a:lnTo>
                    <a:pt x="73" y="51"/>
                  </a:lnTo>
                  <a:lnTo>
                    <a:pt x="73" y="51"/>
                  </a:lnTo>
                  <a:lnTo>
                    <a:pt x="68" y="49"/>
                  </a:lnTo>
                  <a:lnTo>
                    <a:pt x="65" y="49"/>
                  </a:lnTo>
                  <a:lnTo>
                    <a:pt x="62" y="46"/>
                  </a:lnTo>
                  <a:lnTo>
                    <a:pt x="62" y="46"/>
                  </a:lnTo>
                  <a:lnTo>
                    <a:pt x="62" y="46"/>
                  </a:lnTo>
                  <a:lnTo>
                    <a:pt x="62" y="41"/>
                  </a:lnTo>
                  <a:lnTo>
                    <a:pt x="60" y="41"/>
                  </a:lnTo>
                  <a:lnTo>
                    <a:pt x="57" y="38"/>
                  </a:lnTo>
                  <a:lnTo>
                    <a:pt x="60" y="38"/>
                  </a:lnTo>
                  <a:lnTo>
                    <a:pt x="60" y="38"/>
                  </a:lnTo>
                  <a:lnTo>
                    <a:pt x="60" y="35"/>
                  </a:lnTo>
                  <a:lnTo>
                    <a:pt x="60" y="35"/>
                  </a:lnTo>
                  <a:lnTo>
                    <a:pt x="57" y="35"/>
                  </a:lnTo>
                  <a:lnTo>
                    <a:pt x="57" y="33"/>
                  </a:lnTo>
                  <a:lnTo>
                    <a:pt x="57" y="33"/>
                  </a:lnTo>
                  <a:lnTo>
                    <a:pt x="60" y="27"/>
                  </a:lnTo>
                  <a:lnTo>
                    <a:pt x="60" y="22"/>
                  </a:lnTo>
                  <a:lnTo>
                    <a:pt x="60" y="22"/>
                  </a:lnTo>
                  <a:lnTo>
                    <a:pt x="60" y="19"/>
                  </a:lnTo>
                  <a:lnTo>
                    <a:pt x="62" y="16"/>
                  </a:lnTo>
                  <a:lnTo>
                    <a:pt x="62" y="16"/>
                  </a:lnTo>
                  <a:lnTo>
                    <a:pt x="62" y="14"/>
                  </a:lnTo>
                  <a:lnTo>
                    <a:pt x="60" y="16"/>
                  </a:lnTo>
                  <a:lnTo>
                    <a:pt x="60" y="16"/>
                  </a:lnTo>
                  <a:lnTo>
                    <a:pt x="57" y="16"/>
                  </a:lnTo>
                  <a:lnTo>
                    <a:pt x="54" y="14"/>
                  </a:lnTo>
                  <a:lnTo>
                    <a:pt x="54" y="11"/>
                  </a:lnTo>
                  <a:lnTo>
                    <a:pt x="54" y="11"/>
                  </a:lnTo>
                  <a:lnTo>
                    <a:pt x="54" y="8"/>
                  </a:lnTo>
                  <a:lnTo>
                    <a:pt x="51" y="8"/>
                  </a:lnTo>
                  <a:lnTo>
                    <a:pt x="51" y="8"/>
                  </a:lnTo>
                  <a:lnTo>
                    <a:pt x="49" y="3"/>
                  </a:lnTo>
                  <a:lnTo>
                    <a:pt x="49" y="3"/>
                  </a:lnTo>
                  <a:lnTo>
                    <a:pt x="46" y="6"/>
                  </a:lnTo>
                  <a:lnTo>
                    <a:pt x="43" y="6"/>
                  </a:lnTo>
                  <a:lnTo>
                    <a:pt x="43" y="3"/>
                  </a:lnTo>
                  <a:lnTo>
                    <a:pt x="41" y="3"/>
                  </a:lnTo>
                  <a:lnTo>
                    <a:pt x="41" y="3"/>
                  </a:lnTo>
                  <a:lnTo>
                    <a:pt x="38" y="0"/>
                  </a:lnTo>
                  <a:lnTo>
                    <a:pt x="30" y="0"/>
                  </a:lnTo>
                  <a:lnTo>
                    <a:pt x="30" y="0"/>
                  </a:lnTo>
                  <a:lnTo>
                    <a:pt x="27" y="0"/>
                  </a:lnTo>
                  <a:lnTo>
                    <a:pt x="24" y="3"/>
                  </a:lnTo>
                  <a:lnTo>
                    <a:pt x="24" y="3"/>
                  </a:lnTo>
                  <a:lnTo>
                    <a:pt x="19" y="8"/>
                  </a:lnTo>
                  <a:lnTo>
                    <a:pt x="19" y="8"/>
                  </a:lnTo>
                  <a:lnTo>
                    <a:pt x="19" y="11"/>
                  </a:lnTo>
                  <a:lnTo>
                    <a:pt x="19" y="11"/>
                  </a:lnTo>
                  <a:lnTo>
                    <a:pt x="19" y="14"/>
                  </a:lnTo>
                  <a:lnTo>
                    <a:pt x="19" y="19"/>
                  </a:lnTo>
                  <a:lnTo>
                    <a:pt x="19" y="19"/>
                  </a:lnTo>
                  <a:lnTo>
                    <a:pt x="19" y="27"/>
                  </a:lnTo>
                  <a:lnTo>
                    <a:pt x="19" y="30"/>
                  </a:lnTo>
                  <a:lnTo>
                    <a:pt x="16" y="30"/>
                  </a:lnTo>
                  <a:lnTo>
                    <a:pt x="16" y="30"/>
                  </a:lnTo>
                  <a:lnTo>
                    <a:pt x="0" y="43"/>
                  </a:lnTo>
                  <a:lnTo>
                    <a:pt x="0" y="43"/>
                  </a:lnTo>
                  <a:lnTo>
                    <a:pt x="3" y="60"/>
                  </a:lnTo>
                  <a:lnTo>
                    <a:pt x="3" y="60"/>
                  </a:lnTo>
                  <a:close/>
                </a:path>
              </a:pathLst>
            </a:custGeom>
            <a:noFill/>
            <a:ln w="4763">
              <a:solidFill>
                <a:srgbClr val="8282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7" name="Freeform 200"/>
            <p:cNvSpPr>
              <a:spLocks/>
            </p:cNvSpPr>
            <p:nvPr/>
          </p:nvSpPr>
          <p:spPr bwMode="auto">
            <a:xfrm>
              <a:off x="2570164" y="4071938"/>
              <a:ext cx="22225" cy="58737"/>
            </a:xfrm>
            <a:custGeom>
              <a:avLst/>
              <a:gdLst>
                <a:gd name="T0" fmla="*/ 11 w 14"/>
                <a:gd name="T1" fmla="*/ 37 h 37"/>
                <a:gd name="T2" fmla="*/ 11 w 14"/>
                <a:gd name="T3" fmla="*/ 37 h 37"/>
                <a:gd name="T4" fmla="*/ 3 w 14"/>
                <a:gd name="T5" fmla="*/ 24 h 37"/>
                <a:gd name="T6" fmla="*/ 3 w 14"/>
                <a:gd name="T7" fmla="*/ 24 h 37"/>
                <a:gd name="T8" fmla="*/ 0 w 14"/>
                <a:gd name="T9" fmla="*/ 21 h 37"/>
                <a:gd name="T10" fmla="*/ 3 w 14"/>
                <a:gd name="T11" fmla="*/ 21 h 37"/>
                <a:gd name="T12" fmla="*/ 3 w 14"/>
                <a:gd name="T13" fmla="*/ 19 h 37"/>
                <a:gd name="T14" fmla="*/ 3 w 14"/>
                <a:gd name="T15" fmla="*/ 16 h 37"/>
                <a:gd name="T16" fmla="*/ 3 w 14"/>
                <a:gd name="T17" fmla="*/ 16 h 37"/>
                <a:gd name="T18" fmla="*/ 6 w 14"/>
                <a:gd name="T19" fmla="*/ 8 h 37"/>
                <a:gd name="T20" fmla="*/ 6 w 14"/>
                <a:gd name="T21" fmla="*/ 8 h 37"/>
                <a:gd name="T22" fmla="*/ 6 w 14"/>
                <a:gd name="T23" fmla="*/ 0 h 37"/>
                <a:gd name="T24" fmla="*/ 14 w 14"/>
                <a:gd name="T25" fmla="*/ 0 h 37"/>
                <a:gd name="T26" fmla="*/ 14 w 14"/>
                <a:gd name="T27" fmla="*/ 2 h 37"/>
                <a:gd name="T28" fmla="*/ 14 w 14"/>
                <a:gd name="T29" fmla="*/ 2 h 37"/>
                <a:gd name="T30" fmla="*/ 11 w 14"/>
                <a:gd name="T31" fmla="*/ 2 h 37"/>
                <a:gd name="T32" fmla="*/ 11 w 14"/>
                <a:gd name="T33" fmla="*/ 5 h 37"/>
                <a:gd name="T34" fmla="*/ 11 w 14"/>
                <a:gd name="T35" fmla="*/ 5 h 37"/>
                <a:gd name="T36" fmla="*/ 8 w 14"/>
                <a:gd name="T37" fmla="*/ 5 h 37"/>
                <a:gd name="T38" fmla="*/ 8 w 14"/>
                <a:gd name="T39" fmla="*/ 5 h 37"/>
                <a:gd name="T40" fmla="*/ 6 w 14"/>
                <a:gd name="T41" fmla="*/ 5 h 37"/>
                <a:gd name="T42" fmla="*/ 6 w 14"/>
                <a:gd name="T43" fmla="*/ 8 h 37"/>
                <a:gd name="T44" fmla="*/ 8 w 14"/>
                <a:gd name="T45" fmla="*/ 13 h 37"/>
                <a:gd name="T46" fmla="*/ 8 w 14"/>
                <a:gd name="T47" fmla="*/ 13 h 37"/>
                <a:gd name="T48" fmla="*/ 8 w 14"/>
                <a:gd name="T49" fmla="*/ 13 h 37"/>
                <a:gd name="T50" fmla="*/ 8 w 14"/>
                <a:gd name="T51" fmla="*/ 16 h 37"/>
                <a:gd name="T52" fmla="*/ 6 w 14"/>
                <a:gd name="T53" fmla="*/ 19 h 37"/>
                <a:gd name="T54" fmla="*/ 6 w 14"/>
                <a:gd name="T55" fmla="*/ 19 h 37"/>
                <a:gd name="T56" fmla="*/ 8 w 14"/>
                <a:gd name="T57" fmla="*/ 19 h 37"/>
                <a:gd name="T58" fmla="*/ 11 w 14"/>
                <a:gd name="T59" fmla="*/ 19 h 37"/>
                <a:gd name="T60" fmla="*/ 11 w 14"/>
                <a:gd name="T61" fmla="*/ 19 h 37"/>
                <a:gd name="T62" fmla="*/ 11 w 14"/>
                <a:gd name="T63" fmla="*/ 21 h 37"/>
                <a:gd name="T64" fmla="*/ 11 w 14"/>
                <a:gd name="T65" fmla="*/ 21 h 37"/>
                <a:gd name="T66" fmla="*/ 11 w 14"/>
                <a:gd name="T67" fmla="*/ 37 h 37"/>
                <a:gd name="T68" fmla="*/ 11 w 14"/>
                <a:gd name="T6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37">
                  <a:moveTo>
                    <a:pt x="11" y="37"/>
                  </a:moveTo>
                  <a:lnTo>
                    <a:pt x="11" y="37"/>
                  </a:lnTo>
                  <a:lnTo>
                    <a:pt x="3" y="24"/>
                  </a:lnTo>
                  <a:lnTo>
                    <a:pt x="3" y="24"/>
                  </a:lnTo>
                  <a:lnTo>
                    <a:pt x="0" y="21"/>
                  </a:lnTo>
                  <a:lnTo>
                    <a:pt x="3" y="21"/>
                  </a:lnTo>
                  <a:lnTo>
                    <a:pt x="3" y="19"/>
                  </a:lnTo>
                  <a:lnTo>
                    <a:pt x="3" y="16"/>
                  </a:lnTo>
                  <a:lnTo>
                    <a:pt x="3" y="16"/>
                  </a:lnTo>
                  <a:lnTo>
                    <a:pt x="6" y="8"/>
                  </a:lnTo>
                  <a:lnTo>
                    <a:pt x="6" y="8"/>
                  </a:lnTo>
                  <a:lnTo>
                    <a:pt x="6" y="0"/>
                  </a:lnTo>
                  <a:lnTo>
                    <a:pt x="14" y="0"/>
                  </a:lnTo>
                  <a:lnTo>
                    <a:pt x="14" y="2"/>
                  </a:lnTo>
                  <a:lnTo>
                    <a:pt x="14" y="2"/>
                  </a:lnTo>
                  <a:lnTo>
                    <a:pt x="11" y="2"/>
                  </a:lnTo>
                  <a:lnTo>
                    <a:pt x="11" y="5"/>
                  </a:lnTo>
                  <a:lnTo>
                    <a:pt x="11" y="5"/>
                  </a:lnTo>
                  <a:lnTo>
                    <a:pt x="8" y="5"/>
                  </a:lnTo>
                  <a:lnTo>
                    <a:pt x="8" y="5"/>
                  </a:lnTo>
                  <a:lnTo>
                    <a:pt x="6" y="5"/>
                  </a:lnTo>
                  <a:lnTo>
                    <a:pt x="6" y="8"/>
                  </a:lnTo>
                  <a:lnTo>
                    <a:pt x="8" y="13"/>
                  </a:lnTo>
                  <a:lnTo>
                    <a:pt x="8" y="13"/>
                  </a:lnTo>
                  <a:lnTo>
                    <a:pt x="8" y="13"/>
                  </a:lnTo>
                  <a:lnTo>
                    <a:pt x="8" y="16"/>
                  </a:lnTo>
                  <a:lnTo>
                    <a:pt x="6" y="19"/>
                  </a:lnTo>
                  <a:lnTo>
                    <a:pt x="6" y="19"/>
                  </a:lnTo>
                  <a:lnTo>
                    <a:pt x="8" y="19"/>
                  </a:lnTo>
                  <a:lnTo>
                    <a:pt x="11" y="19"/>
                  </a:lnTo>
                  <a:lnTo>
                    <a:pt x="11" y="19"/>
                  </a:lnTo>
                  <a:lnTo>
                    <a:pt x="11" y="21"/>
                  </a:lnTo>
                  <a:lnTo>
                    <a:pt x="11" y="21"/>
                  </a:lnTo>
                  <a:lnTo>
                    <a:pt x="11" y="37"/>
                  </a:lnTo>
                  <a:lnTo>
                    <a:pt x="11" y="37"/>
                  </a:lnTo>
                  <a:close/>
                </a:path>
              </a:pathLst>
            </a:custGeom>
            <a:noFill/>
            <a:ln w="4763">
              <a:solidFill>
                <a:srgbClr val="8282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8" name="Freeform 201"/>
            <p:cNvSpPr>
              <a:spLocks/>
            </p:cNvSpPr>
            <p:nvPr/>
          </p:nvSpPr>
          <p:spPr bwMode="auto">
            <a:xfrm>
              <a:off x="2579689" y="4046538"/>
              <a:ext cx="25400" cy="25400"/>
            </a:xfrm>
            <a:custGeom>
              <a:avLst/>
              <a:gdLst>
                <a:gd name="T0" fmla="*/ 8 w 16"/>
                <a:gd name="T1" fmla="*/ 2 h 16"/>
                <a:gd name="T2" fmla="*/ 8 w 16"/>
                <a:gd name="T3" fmla="*/ 2 h 16"/>
                <a:gd name="T4" fmla="*/ 5 w 16"/>
                <a:gd name="T5" fmla="*/ 5 h 16"/>
                <a:gd name="T6" fmla="*/ 2 w 16"/>
                <a:gd name="T7" fmla="*/ 8 h 16"/>
                <a:gd name="T8" fmla="*/ 2 w 16"/>
                <a:gd name="T9" fmla="*/ 8 h 16"/>
                <a:gd name="T10" fmla="*/ 2 w 16"/>
                <a:gd name="T11" fmla="*/ 10 h 16"/>
                <a:gd name="T12" fmla="*/ 0 w 16"/>
                <a:gd name="T13" fmla="*/ 16 h 16"/>
                <a:gd name="T14" fmla="*/ 8 w 16"/>
                <a:gd name="T15" fmla="*/ 16 h 16"/>
                <a:gd name="T16" fmla="*/ 8 w 16"/>
                <a:gd name="T17" fmla="*/ 16 h 16"/>
                <a:gd name="T18" fmla="*/ 11 w 16"/>
                <a:gd name="T19" fmla="*/ 13 h 16"/>
                <a:gd name="T20" fmla="*/ 11 w 16"/>
                <a:gd name="T21" fmla="*/ 10 h 16"/>
                <a:gd name="T22" fmla="*/ 11 w 16"/>
                <a:gd name="T23" fmla="*/ 10 h 16"/>
                <a:gd name="T24" fmla="*/ 13 w 16"/>
                <a:gd name="T25" fmla="*/ 10 h 16"/>
                <a:gd name="T26" fmla="*/ 13 w 16"/>
                <a:gd name="T27" fmla="*/ 10 h 16"/>
                <a:gd name="T28" fmla="*/ 13 w 16"/>
                <a:gd name="T29" fmla="*/ 10 h 16"/>
                <a:gd name="T30" fmla="*/ 13 w 16"/>
                <a:gd name="T31" fmla="*/ 8 h 16"/>
                <a:gd name="T32" fmla="*/ 16 w 16"/>
                <a:gd name="T33" fmla="*/ 8 h 16"/>
                <a:gd name="T34" fmla="*/ 16 w 16"/>
                <a:gd name="T35" fmla="*/ 8 h 16"/>
                <a:gd name="T36" fmla="*/ 16 w 16"/>
                <a:gd name="T37" fmla="*/ 5 h 16"/>
                <a:gd name="T38" fmla="*/ 16 w 16"/>
                <a:gd name="T39" fmla="*/ 2 h 16"/>
                <a:gd name="T40" fmla="*/ 11 w 16"/>
                <a:gd name="T41" fmla="*/ 0 h 16"/>
                <a:gd name="T42" fmla="*/ 11 w 16"/>
                <a:gd name="T43" fmla="*/ 0 h 16"/>
                <a:gd name="T44" fmla="*/ 8 w 16"/>
                <a:gd name="T45" fmla="*/ 2 h 16"/>
                <a:gd name="T46" fmla="*/ 8 w 16"/>
                <a:gd name="T4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16">
                  <a:moveTo>
                    <a:pt x="8" y="2"/>
                  </a:moveTo>
                  <a:lnTo>
                    <a:pt x="8" y="2"/>
                  </a:lnTo>
                  <a:lnTo>
                    <a:pt x="5" y="5"/>
                  </a:lnTo>
                  <a:lnTo>
                    <a:pt x="2" y="8"/>
                  </a:lnTo>
                  <a:lnTo>
                    <a:pt x="2" y="8"/>
                  </a:lnTo>
                  <a:lnTo>
                    <a:pt x="2" y="10"/>
                  </a:lnTo>
                  <a:lnTo>
                    <a:pt x="0" y="16"/>
                  </a:lnTo>
                  <a:lnTo>
                    <a:pt x="8" y="16"/>
                  </a:lnTo>
                  <a:lnTo>
                    <a:pt x="8" y="16"/>
                  </a:lnTo>
                  <a:lnTo>
                    <a:pt x="11" y="13"/>
                  </a:lnTo>
                  <a:lnTo>
                    <a:pt x="11" y="10"/>
                  </a:lnTo>
                  <a:lnTo>
                    <a:pt x="11" y="10"/>
                  </a:lnTo>
                  <a:lnTo>
                    <a:pt x="13" y="10"/>
                  </a:lnTo>
                  <a:lnTo>
                    <a:pt x="13" y="10"/>
                  </a:lnTo>
                  <a:lnTo>
                    <a:pt x="13" y="10"/>
                  </a:lnTo>
                  <a:lnTo>
                    <a:pt x="13" y="8"/>
                  </a:lnTo>
                  <a:lnTo>
                    <a:pt x="16" y="8"/>
                  </a:lnTo>
                  <a:lnTo>
                    <a:pt x="16" y="8"/>
                  </a:lnTo>
                  <a:lnTo>
                    <a:pt x="16" y="5"/>
                  </a:lnTo>
                  <a:lnTo>
                    <a:pt x="16" y="2"/>
                  </a:lnTo>
                  <a:lnTo>
                    <a:pt x="11" y="0"/>
                  </a:lnTo>
                  <a:lnTo>
                    <a:pt x="11" y="0"/>
                  </a:lnTo>
                  <a:lnTo>
                    <a:pt x="8" y="2"/>
                  </a:lnTo>
                  <a:lnTo>
                    <a:pt x="8" y="2"/>
                  </a:lnTo>
                  <a:close/>
                </a:path>
              </a:pathLst>
            </a:custGeom>
            <a:noFill/>
            <a:ln w="4763">
              <a:solidFill>
                <a:srgbClr val="8282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9" name="Freeform 202"/>
            <p:cNvSpPr>
              <a:spLocks/>
            </p:cNvSpPr>
            <p:nvPr/>
          </p:nvSpPr>
          <p:spPr bwMode="auto">
            <a:xfrm>
              <a:off x="2582864" y="3994150"/>
              <a:ext cx="85725" cy="85725"/>
            </a:xfrm>
            <a:custGeom>
              <a:avLst/>
              <a:gdLst>
                <a:gd name="T0" fmla="*/ 0 w 54"/>
                <a:gd name="T1" fmla="*/ 16 h 54"/>
                <a:gd name="T2" fmla="*/ 0 w 54"/>
                <a:gd name="T3" fmla="*/ 16 h 54"/>
                <a:gd name="T4" fmla="*/ 0 w 54"/>
                <a:gd name="T5" fmla="*/ 19 h 54"/>
                <a:gd name="T6" fmla="*/ 0 w 54"/>
                <a:gd name="T7" fmla="*/ 22 h 54"/>
                <a:gd name="T8" fmla="*/ 0 w 54"/>
                <a:gd name="T9" fmla="*/ 22 h 54"/>
                <a:gd name="T10" fmla="*/ 3 w 54"/>
                <a:gd name="T11" fmla="*/ 22 h 54"/>
                <a:gd name="T12" fmla="*/ 3 w 54"/>
                <a:gd name="T13" fmla="*/ 24 h 54"/>
                <a:gd name="T14" fmla="*/ 3 w 54"/>
                <a:gd name="T15" fmla="*/ 27 h 54"/>
                <a:gd name="T16" fmla="*/ 6 w 54"/>
                <a:gd name="T17" fmla="*/ 35 h 54"/>
                <a:gd name="T18" fmla="*/ 6 w 54"/>
                <a:gd name="T19" fmla="*/ 35 h 54"/>
                <a:gd name="T20" fmla="*/ 9 w 54"/>
                <a:gd name="T21" fmla="*/ 33 h 54"/>
                <a:gd name="T22" fmla="*/ 9 w 54"/>
                <a:gd name="T23" fmla="*/ 33 h 54"/>
                <a:gd name="T24" fmla="*/ 14 w 54"/>
                <a:gd name="T25" fmla="*/ 35 h 54"/>
                <a:gd name="T26" fmla="*/ 14 w 54"/>
                <a:gd name="T27" fmla="*/ 38 h 54"/>
                <a:gd name="T28" fmla="*/ 14 w 54"/>
                <a:gd name="T29" fmla="*/ 41 h 54"/>
                <a:gd name="T30" fmla="*/ 14 w 54"/>
                <a:gd name="T31" fmla="*/ 41 h 54"/>
                <a:gd name="T32" fmla="*/ 11 w 54"/>
                <a:gd name="T33" fmla="*/ 41 h 54"/>
                <a:gd name="T34" fmla="*/ 11 w 54"/>
                <a:gd name="T35" fmla="*/ 43 h 54"/>
                <a:gd name="T36" fmla="*/ 11 w 54"/>
                <a:gd name="T37" fmla="*/ 43 h 54"/>
                <a:gd name="T38" fmla="*/ 11 w 54"/>
                <a:gd name="T39" fmla="*/ 43 h 54"/>
                <a:gd name="T40" fmla="*/ 9 w 54"/>
                <a:gd name="T41" fmla="*/ 43 h 54"/>
                <a:gd name="T42" fmla="*/ 9 w 54"/>
                <a:gd name="T43" fmla="*/ 43 h 54"/>
                <a:gd name="T44" fmla="*/ 9 w 54"/>
                <a:gd name="T45" fmla="*/ 46 h 54"/>
                <a:gd name="T46" fmla="*/ 6 w 54"/>
                <a:gd name="T47" fmla="*/ 49 h 54"/>
                <a:gd name="T48" fmla="*/ 6 w 54"/>
                <a:gd name="T49" fmla="*/ 51 h 54"/>
                <a:gd name="T50" fmla="*/ 6 w 54"/>
                <a:gd name="T51" fmla="*/ 51 h 54"/>
                <a:gd name="T52" fmla="*/ 11 w 54"/>
                <a:gd name="T53" fmla="*/ 54 h 54"/>
                <a:gd name="T54" fmla="*/ 14 w 54"/>
                <a:gd name="T55" fmla="*/ 54 h 54"/>
                <a:gd name="T56" fmla="*/ 14 w 54"/>
                <a:gd name="T57" fmla="*/ 54 h 54"/>
                <a:gd name="T58" fmla="*/ 30 w 54"/>
                <a:gd name="T59" fmla="*/ 43 h 54"/>
                <a:gd name="T60" fmla="*/ 30 w 54"/>
                <a:gd name="T61" fmla="*/ 43 h 54"/>
                <a:gd name="T62" fmla="*/ 46 w 54"/>
                <a:gd name="T63" fmla="*/ 30 h 54"/>
                <a:gd name="T64" fmla="*/ 46 w 54"/>
                <a:gd name="T65" fmla="*/ 30 h 54"/>
                <a:gd name="T66" fmla="*/ 49 w 54"/>
                <a:gd name="T67" fmla="*/ 30 h 54"/>
                <a:gd name="T68" fmla="*/ 49 w 54"/>
                <a:gd name="T69" fmla="*/ 27 h 54"/>
                <a:gd name="T70" fmla="*/ 49 w 54"/>
                <a:gd name="T71" fmla="*/ 19 h 54"/>
                <a:gd name="T72" fmla="*/ 49 w 54"/>
                <a:gd name="T73" fmla="*/ 19 h 54"/>
                <a:gd name="T74" fmla="*/ 49 w 54"/>
                <a:gd name="T75" fmla="*/ 14 h 54"/>
                <a:gd name="T76" fmla="*/ 49 w 54"/>
                <a:gd name="T77" fmla="*/ 11 h 54"/>
                <a:gd name="T78" fmla="*/ 49 w 54"/>
                <a:gd name="T79" fmla="*/ 11 h 54"/>
                <a:gd name="T80" fmla="*/ 49 w 54"/>
                <a:gd name="T81" fmla="*/ 8 h 54"/>
                <a:gd name="T82" fmla="*/ 49 w 54"/>
                <a:gd name="T83" fmla="*/ 8 h 54"/>
                <a:gd name="T84" fmla="*/ 54 w 54"/>
                <a:gd name="T85" fmla="*/ 3 h 54"/>
                <a:gd name="T86" fmla="*/ 54 w 54"/>
                <a:gd name="T87" fmla="*/ 3 h 54"/>
                <a:gd name="T88" fmla="*/ 52 w 54"/>
                <a:gd name="T89" fmla="*/ 0 h 54"/>
                <a:gd name="T90" fmla="*/ 46 w 54"/>
                <a:gd name="T91" fmla="*/ 3 h 54"/>
                <a:gd name="T92" fmla="*/ 46 w 54"/>
                <a:gd name="T93" fmla="*/ 3 h 54"/>
                <a:gd name="T94" fmla="*/ 38 w 54"/>
                <a:gd name="T95" fmla="*/ 3 h 54"/>
                <a:gd name="T96" fmla="*/ 30 w 54"/>
                <a:gd name="T97" fmla="*/ 6 h 54"/>
                <a:gd name="T98" fmla="*/ 25 w 54"/>
                <a:gd name="T99" fmla="*/ 8 h 54"/>
                <a:gd name="T100" fmla="*/ 19 w 54"/>
                <a:gd name="T101" fmla="*/ 6 h 54"/>
                <a:gd name="T102" fmla="*/ 19 w 54"/>
                <a:gd name="T103" fmla="*/ 6 h 54"/>
                <a:gd name="T104" fmla="*/ 14 w 54"/>
                <a:gd name="T105" fmla="*/ 8 h 54"/>
                <a:gd name="T106" fmla="*/ 11 w 54"/>
                <a:gd name="T107" fmla="*/ 8 h 54"/>
                <a:gd name="T108" fmla="*/ 6 w 54"/>
                <a:gd name="T109" fmla="*/ 8 h 54"/>
                <a:gd name="T110" fmla="*/ 6 w 54"/>
                <a:gd name="T111" fmla="*/ 8 h 54"/>
                <a:gd name="T112" fmla="*/ 6 w 54"/>
                <a:gd name="T113" fmla="*/ 16 h 54"/>
                <a:gd name="T114" fmla="*/ 6 w 54"/>
                <a:gd name="T115" fmla="*/ 16 h 54"/>
                <a:gd name="T116" fmla="*/ 6 w 54"/>
                <a:gd name="T117" fmla="*/ 16 h 54"/>
                <a:gd name="T118" fmla="*/ 0 w 54"/>
                <a:gd name="T119" fmla="*/ 16 h 54"/>
                <a:gd name="T120" fmla="*/ 0 w 54"/>
                <a:gd name="T121" fmla="*/ 1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 h="54">
                  <a:moveTo>
                    <a:pt x="0" y="16"/>
                  </a:moveTo>
                  <a:lnTo>
                    <a:pt x="0" y="16"/>
                  </a:lnTo>
                  <a:lnTo>
                    <a:pt x="0" y="19"/>
                  </a:lnTo>
                  <a:lnTo>
                    <a:pt x="0" y="22"/>
                  </a:lnTo>
                  <a:lnTo>
                    <a:pt x="0" y="22"/>
                  </a:lnTo>
                  <a:lnTo>
                    <a:pt x="3" y="22"/>
                  </a:lnTo>
                  <a:lnTo>
                    <a:pt x="3" y="24"/>
                  </a:lnTo>
                  <a:lnTo>
                    <a:pt x="3" y="27"/>
                  </a:lnTo>
                  <a:lnTo>
                    <a:pt x="6" y="35"/>
                  </a:lnTo>
                  <a:lnTo>
                    <a:pt x="6" y="35"/>
                  </a:lnTo>
                  <a:lnTo>
                    <a:pt x="9" y="33"/>
                  </a:lnTo>
                  <a:lnTo>
                    <a:pt x="9" y="33"/>
                  </a:lnTo>
                  <a:lnTo>
                    <a:pt x="14" y="35"/>
                  </a:lnTo>
                  <a:lnTo>
                    <a:pt x="14" y="38"/>
                  </a:lnTo>
                  <a:lnTo>
                    <a:pt x="14" y="41"/>
                  </a:lnTo>
                  <a:lnTo>
                    <a:pt x="14" y="41"/>
                  </a:lnTo>
                  <a:lnTo>
                    <a:pt x="11" y="41"/>
                  </a:lnTo>
                  <a:lnTo>
                    <a:pt x="11" y="43"/>
                  </a:lnTo>
                  <a:lnTo>
                    <a:pt x="11" y="43"/>
                  </a:lnTo>
                  <a:lnTo>
                    <a:pt x="11" y="43"/>
                  </a:lnTo>
                  <a:lnTo>
                    <a:pt x="9" y="43"/>
                  </a:lnTo>
                  <a:lnTo>
                    <a:pt x="9" y="43"/>
                  </a:lnTo>
                  <a:lnTo>
                    <a:pt x="9" y="46"/>
                  </a:lnTo>
                  <a:lnTo>
                    <a:pt x="6" y="49"/>
                  </a:lnTo>
                  <a:lnTo>
                    <a:pt x="6" y="51"/>
                  </a:lnTo>
                  <a:lnTo>
                    <a:pt x="6" y="51"/>
                  </a:lnTo>
                  <a:lnTo>
                    <a:pt x="11" y="54"/>
                  </a:lnTo>
                  <a:lnTo>
                    <a:pt x="14" y="54"/>
                  </a:lnTo>
                  <a:lnTo>
                    <a:pt x="14" y="54"/>
                  </a:lnTo>
                  <a:lnTo>
                    <a:pt x="30" y="43"/>
                  </a:lnTo>
                  <a:lnTo>
                    <a:pt x="30" y="43"/>
                  </a:lnTo>
                  <a:lnTo>
                    <a:pt x="46" y="30"/>
                  </a:lnTo>
                  <a:lnTo>
                    <a:pt x="46" y="30"/>
                  </a:lnTo>
                  <a:lnTo>
                    <a:pt x="49" y="30"/>
                  </a:lnTo>
                  <a:lnTo>
                    <a:pt x="49" y="27"/>
                  </a:lnTo>
                  <a:lnTo>
                    <a:pt x="49" y="19"/>
                  </a:lnTo>
                  <a:lnTo>
                    <a:pt x="49" y="19"/>
                  </a:lnTo>
                  <a:lnTo>
                    <a:pt x="49" y="14"/>
                  </a:lnTo>
                  <a:lnTo>
                    <a:pt x="49" y="11"/>
                  </a:lnTo>
                  <a:lnTo>
                    <a:pt x="49" y="11"/>
                  </a:lnTo>
                  <a:lnTo>
                    <a:pt x="49" y="8"/>
                  </a:lnTo>
                  <a:lnTo>
                    <a:pt x="49" y="8"/>
                  </a:lnTo>
                  <a:lnTo>
                    <a:pt x="54" y="3"/>
                  </a:lnTo>
                  <a:lnTo>
                    <a:pt x="54" y="3"/>
                  </a:lnTo>
                  <a:lnTo>
                    <a:pt x="52" y="0"/>
                  </a:lnTo>
                  <a:lnTo>
                    <a:pt x="46" y="3"/>
                  </a:lnTo>
                  <a:lnTo>
                    <a:pt x="46" y="3"/>
                  </a:lnTo>
                  <a:lnTo>
                    <a:pt x="38" y="3"/>
                  </a:lnTo>
                  <a:lnTo>
                    <a:pt x="30" y="6"/>
                  </a:lnTo>
                  <a:lnTo>
                    <a:pt x="25" y="8"/>
                  </a:lnTo>
                  <a:lnTo>
                    <a:pt x="19" y="6"/>
                  </a:lnTo>
                  <a:lnTo>
                    <a:pt x="19" y="6"/>
                  </a:lnTo>
                  <a:lnTo>
                    <a:pt x="14" y="8"/>
                  </a:lnTo>
                  <a:lnTo>
                    <a:pt x="11" y="8"/>
                  </a:lnTo>
                  <a:lnTo>
                    <a:pt x="6" y="8"/>
                  </a:lnTo>
                  <a:lnTo>
                    <a:pt x="6" y="8"/>
                  </a:lnTo>
                  <a:lnTo>
                    <a:pt x="6" y="16"/>
                  </a:lnTo>
                  <a:lnTo>
                    <a:pt x="6" y="16"/>
                  </a:lnTo>
                  <a:lnTo>
                    <a:pt x="6" y="16"/>
                  </a:lnTo>
                  <a:lnTo>
                    <a:pt x="0" y="16"/>
                  </a:lnTo>
                  <a:lnTo>
                    <a:pt x="0" y="16"/>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0" name="Freeform 203"/>
            <p:cNvSpPr>
              <a:spLocks/>
            </p:cNvSpPr>
            <p:nvPr/>
          </p:nvSpPr>
          <p:spPr bwMode="auto">
            <a:xfrm>
              <a:off x="2579689" y="4062413"/>
              <a:ext cx="55563" cy="82550"/>
            </a:xfrm>
            <a:custGeom>
              <a:avLst/>
              <a:gdLst>
                <a:gd name="T0" fmla="*/ 32 w 35"/>
                <a:gd name="T1" fmla="*/ 0 h 52"/>
                <a:gd name="T2" fmla="*/ 32 w 35"/>
                <a:gd name="T3" fmla="*/ 0 h 52"/>
                <a:gd name="T4" fmla="*/ 35 w 35"/>
                <a:gd name="T5" fmla="*/ 17 h 52"/>
                <a:gd name="T6" fmla="*/ 35 w 35"/>
                <a:gd name="T7" fmla="*/ 17 h 52"/>
                <a:gd name="T8" fmla="*/ 35 w 35"/>
                <a:gd name="T9" fmla="*/ 19 h 52"/>
                <a:gd name="T10" fmla="*/ 32 w 35"/>
                <a:gd name="T11" fmla="*/ 19 h 52"/>
                <a:gd name="T12" fmla="*/ 19 w 35"/>
                <a:gd name="T13" fmla="*/ 22 h 52"/>
                <a:gd name="T14" fmla="*/ 29 w 35"/>
                <a:gd name="T15" fmla="*/ 35 h 52"/>
                <a:gd name="T16" fmla="*/ 29 w 35"/>
                <a:gd name="T17" fmla="*/ 35 h 52"/>
                <a:gd name="T18" fmla="*/ 24 w 35"/>
                <a:gd name="T19" fmla="*/ 41 h 52"/>
                <a:gd name="T20" fmla="*/ 21 w 35"/>
                <a:gd name="T21" fmla="*/ 41 h 52"/>
                <a:gd name="T22" fmla="*/ 21 w 35"/>
                <a:gd name="T23" fmla="*/ 41 h 52"/>
                <a:gd name="T24" fmla="*/ 16 w 35"/>
                <a:gd name="T25" fmla="*/ 43 h 52"/>
                <a:gd name="T26" fmla="*/ 16 w 35"/>
                <a:gd name="T27" fmla="*/ 46 h 52"/>
                <a:gd name="T28" fmla="*/ 13 w 35"/>
                <a:gd name="T29" fmla="*/ 52 h 52"/>
                <a:gd name="T30" fmla="*/ 13 w 35"/>
                <a:gd name="T31" fmla="*/ 52 h 52"/>
                <a:gd name="T32" fmla="*/ 8 w 35"/>
                <a:gd name="T33" fmla="*/ 49 h 52"/>
                <a:gd name="T34" fmla="*/ 5 w 35"/>
                <a:gd name="T35" fmla="*/ 46 h 52"/>
                <a:gd name="T36" fmla="*/ 5 w 35"/>
                <a:gd name="T37" fmla="*/ 43 h 52"/>
                <a:gd name="T38" fmla="*/ 5 w 35"/>
                <a:gd name="T39" fmla="*/ 43 h 52"/>
                <a:gd name="T40" fmla="*/ 5 w 35"/>
                <a:gd name="T41" fmla="*/ 27 h 52"/>
                <a:gd name="T42" fmla="*/ 5 w 35"/>
                <a:gd name="T43" fmla="*/ 27 h 52"/>
                <a:gd name="T44" fmla="*/ 5 w 35"/>
                <a:gd name="T45" fmla="*/ 25 h 52"/>
                <a:gd name="T46" fmla="*/ 5 w 35"/>
                <a:gd name="T47" fmla="*/ 25 h 52"/>
                <a:gd name="T48" fmla="*/ 2 w 35"/>
                <a:gd name="T49" fmla="*/ 25 h 52"/>
                <a:gd name="T50" fmla="*/ 0 w 35"/>
                <a:gd name="T51" fmla="*/ 25 h 52"/>
                <a:gd name="T52" fmla="*/ 0 w 35"/>
                <a:gd name="T53" fmla="*/ 25 h 52"/>
                <a:gd name="T54" fmla="*/ 2 w 35"/>
                <a:gd name="T55" fmla="*/ 22 h 52"/>
                <a:gd name="T56" fmla="*/ 2 w 35"/>
                <a:gd name="T57" fmla="*/ 19 h 52"/>
                <a:gd name="T58" fmla="*/ 2 w 35"/>
                <a:gd name="T59" fmla="*/ 19 h 52"/>
                <a:gd name="T60" fmla="*/ 2 w 35"/>
                <a:gd name="T61" fmla="*/ 19 h 52"/>
                <a:gd name="T62" fmla="*/ 0 w 35"/>
                <a:gd name="T63" fmla="*/ 14 h 52"/>
                <a:gd name="T64" fmla="*/ 0 w 35"/>
                <a:gd name="T65" fmla="*/ 11 h 52"/>
                <a:gd name="T66" fmla="*/ 2 w 35"/>
                <a:gd name="T67" fmla="*/ 11 h 52"/>
                <a:gd name="T68" fmla="*/ 2 w 35"/>
                <a:gd name="T69" fmla="*/ 11 h 52"/>
                <a:gd name="T70" fmla="*/ 5 w 35"/>
                <a:gd name="T71" fmla="*/ 11 h 52"/>
                <a:gd name="T72" fmla="*/ 5 w 35"/>
                <a:gd name="T73" fmla="*/ 11 h 52"/>
                <a:gd name="T74" fmla="*/ 5 w 35"/>
                <a:gd name="T75" fmla="*/ 8 h 52"/>
                <a:gd name="T76" fmla="*/ 8 w 35"/>
                <a:gd name="T77" fmla="*/ 8 h 52"/>
                <a:gd name="T78" fmla="*/ 8 w 35"/>
                <a:gd name="T79" fmla="*/ 8 h 52"/>
                <a:gd name="T80" fmla="*/ 13 w 35"/>
                <a:gd name="T81" fmla="*/ 11 h 52"/>
                <a:gd name="T82" fmla="*/ 16 w 35"/>
                <a:gd name="T83" fmla="*/ 11 h 52"/>
                <a:gd name="T84" fmla="*/ 16 w 35"/>
                <a:gd name="T85" fmla="*/ 11 h 52"/>
                <a:gd name="T86" fmla="*/ 32 w 35"/>
                <a:gd name="T87" fmla="*/ 0 h 52"/>
                <a:gd name="T88" fmla="*/ 32 w 35"/>
                <a:gd name="T8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 h="52">
                  <a:moveTo>
                    <a:pt x="32" y="0"/>
                  </a:moveTo>
                  <a:lnTo>
                    <a:pt x="32" y="0"/>
                  </a:lnTo>
                  <a:lnTo>
                    <a:pt x="35" y="17"/>
                  </a:lnTo>
                  <a:lnTo>
                    <a:pt x="35" y="17"/>
                  </a:lnTo>
                  <a:lnTo>
                    <a:pt x="35" y="19"/>
                  </a:lnTo>
                  <a:lnTo>
                    <a:pt x="32" y="19"/>
                  </a:lnTo>
                  <a:lnTo>
                    <a:pt x="19" y="22"/>
                  </a:lnTo>
                  <a:lnTo>
                    <a:pt x="29" y="35"/>
                  </a:lnTo>
                  <a:lnTo>
                    <a:pt x="29" y="35"/>
                  </a:lnTo>
                  <a:lnTo>
                    <a:pt x="24" y="41"/>
                  </a:lnTo>
                  <a:lnTo>
                    <a:pt x="21" y="41"/>
                  </a:lnTo>
                  <a:lnTo>
                    <a:pt x="21" y="41"/>
                  </a:lnTo>
                  <a:lnTo>
                    <a:pt x="16" y="43"/>
                  </a:lnTo>
                  <a:lnTo>
                    <a:pt x="16" y="46"/>
                  </a:lnTo>
                  <a:lnTo>
                    <a:pt x="13" y="52"/>
                  </a:lnTo>
                  <a:lnTo>
                    <a:pt x="13" y="52"/>
                  </a:lnTo>
                  <a:lnTo>
                    <a:pt x="8" y="49"/>
                  </a:lnTo>
                  <a:lnTo>
                    <a:pt x="5" y="46"/>
                  </a:lnTo>
                  <a:lnTo>
                    <a:pt x="5" y="43"/>
                  </a:lnTo>
                  <a:lnTo>
                    <a:pt x="5" y="43"/>
                  </a:lnTo>
                  <a:lnTo>
                    <a:pt x="5" y="27"/>
                  </a:lnTo>
                  <a:lnTo>
                    <a:pt x="5" y="27"/>
                  </a:lnTo>
                  <a:lnTo>
                    <a:pt x="5" y="25"/>
                  </a:lnTo>
                  <a:lnTo>
                    <a:pt x="5" y="25"/>
                  </a:lnTo>
                  <a:lnTo>
                    <a:pt x="2" y="25"/>
                  </a:lnTo>
                  <a:lnTo>
                    <a:pt x="0" y="25"/>
                  </a:lnTo>
                  <a:lnTo>
                    <a:pt x="0" y="25"/>
                  </a:lnTo>
                  <a:lnTo>
                    <a:pt x="2" y="22"/>
                  </a:lnTo>
                  <a:lnTo>
                    <a:pt x="2" y="19"/>
                  </a:lnTo>
                  <a:lnTo>
                    <a:pt x="2" y="19"/>
                  </a:lnTo>
                  <a:lnTo>
                    <a:pt x="2" y="19"/>
                  </a:lnTo>
                  <a:lnTo>
                    <a:pt x="0" y="14"/>
                  </a:lnTo>
                  <a:lnTo>
                    <a:pt x="0" y="11"/>
                  </a:lnTo>
                  <a:lnTo>
                    <a:pt x="2" y="11"/>
                  </a:lnTo>
                  <a:lnTo>
                    <a:pt x="2" y="11"/>
                  </a:lnTo>
                  <a:lnTo>
                    <a:pt x="5" y="11"/>
                  </a:lnTo>
                  <a:lnTo>
                    <a:pt x="5" y="11"/>
                  </a:lnTo>
                  <a:lnTo>
                    <a:pt x="5" y="8"/>
                  </a:lnTo>
                  <a:lnTo>
                    <a:pt x="8" y="8"/>
                  </a:lnTo>
                  <a:lnTo>
                    <a:pt x="8" y="8"/>
                  </a:lnTo>
                  <a:lnTo>
                    <a:pt x="13" y="11"/>
                  </a:lnTo>
                  <a:lnTo>
                    <a:pt x="16" y="11"/>
                  </a:lnTo>
                  <a:lnTo>
                    <a:pt x="16" y="11"/>
                  </a:lnTo>
                  <a:lnTo>
                    <a:pt x="32" y="0"/>
                  </a:lnTo>
                  <a:lnTo>
                    <a:pt x="32" y="0"/>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1" name="Freeform 204"/>
            <p:cNvSpPr>
              <a:spLocks/>
            </p:cNvSpPr>
            <p:nvPr/>
          </p:nvSpPr>
          <p:spPr bwMode="auto">
            <a:xfrm>
              <a:off x="3071814" y="3736975"/>
              <a:ext cx="714375" cy="574675"/>
            </a:xfrm>
            <a:custGeom>
              <a:avLst/>
              <a:gdLst>
                <a:gd name="T0" fmla="*/ 51 w 450"/>
                <a:gd name="T1" fmla="*/ 60 h 362"/>
                <a:gd name="T2" fmla="*/ 40 w 450"/>
                <a:gd name="T3" fmla="*/ 89 h 362"/>
                <a:gd name="T4" fmla="*/ 35 w 450"/>
                <a:gd name="T5" fmla="*/ 114 h 362"/>
                <a:gd name="T6" fmla="*/ 8 w 450"/>
                <a:gd name="T7" fmla="*/ 124 h 362"/>
                <a:gd name="T8" fmla="*/ 8 w 450"/>
                <a:gd name="T9" fmla="*/ 146 h 362"/>
                <a:gd name="T10" fmla="*/ 13 w 450"/>
                <a:gd name="T11" fmla="*/ 162 h 362"/>
                <a:gd name="T12" fmla="*/ 46 w 450"/>
                <a:gd name="T13" fmla="*/ 178 h 362"/>
                <a:gd name="T14" fmla="*/ 62 w 450"/>
                <a:gd name="T15" fmla="*/ 219 h 362"/>
                <a:gd name="T16" fmla="*/ 92 w 450"/>
                <a:gd name="T17" fmla="*/ 248 h 362"/>
                <a:gd name="T18" fmla="*/ 129 w 450"/>
                <a:gd name="T19" fmla="*/ 262 h 362"/>
                <a:gd name="T20" fmla="*/ 162 w 450"/>
                <a:gd name="T21" fmla="*/ 265 h 362"/>
                <a:gd name="T22" fmla="*/ 197 w 450"/>
                <a:gd name="T23" fmla="*/ 262 h 362"/>
                <a:gd name="T24" fmla="*/ 227 w 450"/>
                <a:gd name="T25" fmla="*/ 257 h 362"/>
                <a:gd name="T26" fmla="*/ 248 w 450"/>
                <a:gd name="T27" fmla="*/ 270 h 362"/>
                <a:gd name="T28" fmla="*/ 248 w 450"/>
                <a:gd name="T29" fmla="*/ 305 h 362"/>
                <a:gd name="T30" fmla="*/ 243 w 450"/>
                <a:gd name="T31" fmla="*/ 321 h 362"/>
                <a:gd name="T32" fmla="*/ 259 w 450"/>
                <a:gd name="T33" fmla="*/ 332 h 362"/>
                <a:gd name="T34" fmla="*/ 270 w 450"/>
                <a:gd name="T35" fmla="*/ 348 h 362"/>
                <a:gd name="T36" fmla="*/ 283 w 450"/>
                <a:gd name="T37" fmla="*/ 337 h 362"/>
                <a:gd name="T38" fmla="*/ 299 w 450"/>
                <a:gd name="T39" fmla="*/ 337 h 362"/>
                <a:gd name="T40" fmla="*/ 313 w 450"/>
                <a:gd name="T41" fmla="*/ 329 h 362"/>
                <a:gd name="T42" fmla="*/ 329 w 450"/>
                <a:gd name="T43" fmla="*/ 343 h 362"/>
                <a:gd name="T44" fmla="*/ 345 w 450"/>
                <a:gd name="T45" fmla="*/ 343 h 362"/>
                <a:gd name="T46" fmla="*/ 359 w 450"/>
                <a:gd name="T47" fmla="*/ 359 h 362"/>
                <a:gd name="T48" fmla="*/ 361 w 450"/>
                <a:gd name="T49" fmla="*/ 351 h 362"/>
                <a:gd name="T50" fmla="*/ 383 w 450"/>
                <a:gd name="T51" fmla="*/ 340 h 362"/>
                <a:gd name="T52" fmla="*/ 399 w 450"/>
                <a:gd name="T53" fmla="*/ 332 h 362"/>
                <a:gd name="T54" fmla="*/ 418 w 450"/>
                <a:gd name="T55" fmla="*/ 324 h 362"/>
                <a:gd name="T56" fmla="*/ 429 w 450"/>
                <a:gd name="T57" fmla="*/ 308 h 362"/>
                <a:gd name="T58" fmla="*/ 432 w 450"/>
                <a:gd name="T59" fmla="*/ 292 h 362"/>
                <a:gd name="T60" fmla="*/ 440 w 450"/>
                <a:gd name="T61" fmla="*/ 265 h 362"/>
                <a:gd name="T62" fmla="*/ 440 w 450"/>
                <a:gd name="T63" fmla="*/ 251 h 362"/>
                <a:gd name="T64" fmla="*/ 426 w 450"/>
                <a:gd name="T65" fmla="*/ 246 h 362"/>
                <a:gd name="T66" fmla="*/ 426 w 450"/>
                <a:gd name="T67" fmla="*/ 232 h 362"/>
                <a:gd name="T68" fmla="*/ 432 w 450"/>
                <a:gd name="T69" fmla="*/ 232 h 362"/>
                <a:gd name="T70" fmla="*/ 413 w 450"/>
                <a:gd name="T71" fmla="*/ 211 h 362"/>
                <a:gd name="T72" fmla="*/ 396 w 450"/>
                <a:gd name="T73" fmla="*/ 189 h 362"/>
                <a:gd name="T74" fmla="*/ 405 w 450"/>
                <a:gd name="T75" fmla="*/ 173 h 362"/>
                <a:gd name="T76" fmla="*/ 394 w 450"/>
                <a:gd name="T77" fmla="*/ 165 h 362"/>
                <a:gd name="T78" fmla="*/ 370 w 450"/>
                <a:gd name="T79" fmla="*/ 160 h 362"/>
                <a:gd name="T80" fmla="*/ 370 w 450"/>
                <a:gd name="T81" fmla="*/ 135 h 362"/>
                <a:gd name="T82" fmla="*/ 388 w 450"/>
                <a:gd name="T83" fmla="*/ 138 h 362"/>
                <a:gd name="T84" fmla="*/ 388 w 450"/>
                <a:gd name="T85" fmla="*/ 149 h 362"/>
                <a:gd name="T86" fmla="*/ 415 w 450"/>
                <a:gd name="T87" fmla="*/ 127 h 362"/>
                <a:gd name="T88" fmla="*/ 440 w 450"/>
                <a:gd name="T89" fmla="*/ 111 h 362"/>
                <a:gd name="T90" fmla="*/ 445 w 450"/>
                <a:gd name="T91" fmla="*/ 95 h 362"/>
                <a:gd name="T92" fmla="*/ 448 w 450"/>
                <a:gd name="T93" fmla="*/ 60 h 362"/>
                <a:gd name="T94" fmla="*/ 410 w 450"/>
                <a:gd name="T95" fmla="*/ 44 h 362"/>
                <a:gd name="T96" fmla="*/ 313 w 450"/>
                <a:gd name="T97" fmla="*/ 3 h 362"/>
                <a:gd name="T98" fmla="*/ 305 w 450"/>
                <a:gd name="T99" fmla="*/ 33 h 362"/>
                <a:gd name="T100" fmla="*/ 270 w 450"/>
                <a:gd name="T101" fmla="*/ 49 h 362"/>
                <a:gd name="T102" fmla="*/ 324 w 450"/>
                <a:gd name="T103" fmla="*/ 52 h 362"/>
                <a:gd name="T104" fmla="*/ 302 w 450"/>
                <a:gd name="T105" fmla="*/ 73 h 362"/>
                <a:gd name="T106" fmla="*/ 294 w 450"/>
                <a:gd name="T107" fmla="*/ 95 h 362"/>
                <a:gd name="T108" fmla="*/ 235 w 450"/>
                <a:gd name="T109" fmla="*/ 111 h 362"/>
                <a:gd name="T110" fmla="*/ 178 w 450"/>
                <a:gd name="T111" fmla="*/ 100 h 362"/>
                <a:gd name="T112" fmla="*/ 162 w 450"/>
                <a:gd name="T113" fmla="*/ 89 h 362"/>
                <a:gd name="T114" fmla="*/ 121 w 450"/>
                <a:gd name="T115" fmla="*/ 81 h 362"/>
                <a:gd name="T116" fmla="*/ 108 w 450"/>
                <a:gd name="T117" fmla="*/ 57 h 362"/>
                <a:gd name="T118" fmla="*/ 81 w 450"/>
                <a:gd name="T119" fmla="*/ 4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0" h="362">
                  <a:moveTo>
                    <a:pt x="76" y="44"/>
                  </a:moveTo>
                  <a:lnTo>
                    <a:pt x="76" y="44"/>
                  </a:lnTo>
                  <a:lnTo>
                    <a:pt x="73" y="44"/>
                  </a:lnTo>
                  <a:lnTo>
                    <a:pt x="73" y="44"/>
                  </a:lnTo>
                  <a:lnTo>
                    <a:pt x="73" y="44"/>
                  </a:lnTo>
                  <a:lnTo>
                    <a:pt x="67" y="44"/>
                  </a:lnTo>
                  <a:lnTo>
                    <a:pt x="65" y="46"/>
                  </a:lnTo>
                  <a:lnTo>
                    <a:pt x="65" y="54"/>
                  </a:lnTo>
                  <a:lnTo>
                    <a:pt x="65" y="54"/>
                  </a:lnTo>
                  <a:lnTo>
                    <a:pt x="65" y="57"/>
                  </a:lnTo>
                  <a:lnTo>
                    <a:pt x="59" y="60"/>
                  </a:lnTo>
                  <a:lnTo>
                    <a:pt x="51" y="60"/>
                  </a:lnTo>
                  <a:lnTo>
                    <a:pt x="51" y="60"/>
                  </a:lnTo>
                  <a:lnTo>
                    <a:pt x="46" y="60"/>
                  </a:lnTo>
                  <a:lnTo>
                    <a:pt x="46" y="62"/>
                  </a:lnTo>
                  <a:lnTo>
                    <a:pt x="46" y="76"/>
                  </a:lnTo>
                  <a:lnTo>
                    <a:pt x="46" y="76"/>
                  </a:lnTo>
                  <a:lnTo>
                    <a:pt x="46" y="79"/>
                  </a:lnTo>
                  <a:lnTo>
                    <a:pt x="43" y="79"/>
                  </a:lnTo>
                  <a:lnTo>
                    <a:pt x="35" y="79"/>
                  </a:lnTo>
                  <a:lnTo>
                    <a:pt x="35" y="79"/>
                  </a:lnTo>
                  <a:lnTo>
                    <a:pt x="32" y="81"/>
                  </a:lnTo>
                  <a:lnTo>
                    <a:pt x="32" y="84"/>
                  </a:lnTo>
                  <a:lnTo>
                    <a:pt x="32" y="84"/>
                  </a:lnTo>
                  <a:lnTo>
                    <a:pt x="32" y="84"/>
                  </a:lnTo>
                  <a:lnTo>
                    <a:pt x="40" y="89"/>
                  </a:lnTo>
                  <a:lnTo>
                    <a:pt x="43" y="95"/>
                  </a:lnTo>
                  <a:lnTo>
                    <a:pt x="43" y="98"/>
                  </a:lnTo>
                  <a:lnTo>
                    <a:pt x="43" y="98"/>
                  </a:lnTo>
                  <a:lnTo>
                    <a:pt x="40" y="103"/>
                  </a:lnTo>
                  <a:lnTo>
                    <a:pt x="43" y="106"/>
                  </a:lnTo>
                  <a:lnTo>
                    <a:pt x="43" y="106"/>
                  </a:lnTo>
                  <a:lnTo>
                    <a:pt x="43" y="108"/>
                  </a:lnTo>
                  <a:lnTo>
                    <a:pt x="43" y="108"/>
                  </a:lnTo>
                  <a:lnTo>
                    <a:pt x="40" y="111"/>
                  </a:lnTo>
                  <a:lnTo>
                    <a:pt x="40" y="111"/>
                  </a:lnTo>
                  <a:lnTo>
                    <a:pt x="38" y="111"/>
                  </a:lnTo>
                  <a:lnTo>
                    <a:pt x="35" y="114"/>
                  </a:lnTo>
                  <a:lnTo>
                    <a:pt x="35" y="114"/>
                  </a:lnTo>
                  <a:lnTo>
                    <a:pt x="32" y="116"/>
                  </a:lnTo>
                  <a:lnTo>
                    <a:pt x="27" y="119"/>
                  </a:lnTo>
                  <a:lnTo>
                    <a:pt x="27" y="119"/>
                  </a:lnTo>
                  <a:lnTo>
                    <a:pt x="24" y="122"/>
                  </a:lnTo>
                  <a:lnTo>
                    <a:pt x="24" y="119"/>
                  </a:lnTo>
                  <a:lnTo>
                    <a:pt x="22" y="122"/>
                  </a:lnTo>
                  <a:lnTo>
                    <a:pt x="22" y="122"/>
                  </a:lnTo>
                  <a:lnTo>
                    <a:pt x="19" y="122"/>
                  </a:lnTo>
                  <a:lnTo>
                    <a:pt x="16" y="124"/>
                  </a:lnTo>
                  <a:lnTo>
                    <a:pt x="16" y="127"/>
                  </a:lnTo>
                  <a:lnTo>
                    <a:pt x="13" y="124"/>
                  </a:lnTo>
                  <a:lnTo>
                    <a:pt x="13" y="124"/>
                  </a:lnTo>
                  <a:lnTo>
                    <a:pt x="8" y="124"/>
                  </a:lnTo>
                  <a:lnTo>
                    <a:pt x="8" y="124"/>
                  </a:lnTo>
                  <a:lnTo>
                    <a:pt x="8" y="127"/>
                  </a:lnTo>
                  <a:lnTo>
                    <a:pt x="5" y="124"/>
                  </a:lnTo>
                  <a:lnTo>
                    <a:pt x="5" y="124"/>
                  </a:lnTo>
                  <a:lnTo>
                    <a:pt x="3" y="127"/>
                  </a:lnTo>
                  <a:lnTo>
                    <a:pt x="0" y="130"/>
                  </a:lnTo>
                  <a:lnTo>
                    <a:pt x="0" y="141"/>
                  </a:lnTo>
                  <a:lnTo>
                    <a:pt x="0" y="141"/>
                  </a:lnTo>
                  <a:lnTo>
                    <a:pt x="0" y="143"/>
                  </a:lnTo>
                  <a:lnTo>
                    <a:pt x="3" y="143"/>
                  </a:lnTo>
                  <a:lnTo>
                    <a:pt x="5" y="141"/>
                  </a:lnTo>
                  <a:lnTo>
                    <a:pt x="8" y="146"/>
                  </a:lnTo>
                  <a:lnTo>
                    <a:pt x="8" y="146"/>
                  </a:lnTo>
                  <a:lnTo>
                    <a:pt x="8" y="149"/>
                  </a:lnTo>
                  <a:lnTo>
                    <a:pt x="8" y="149"/>
                  </a:lnTo>
                  <a:lnTo>
                    <a:pt x="11" y="154"/>
                  </a:lnTo>
                  <a:lnTo>
                    <a:pt x="11" y="154"/>
                  </a:lnTo>
                  <a:lnTo>
                    <a:pt x="13" y="157"/>
                  </a:lnTo>
                  <a:lnTo>
                    <a:pt x="11" y="160"/>
                  </a:lnTo>
                  <a:lnTo>
                    <a:pt x="11" y="160"/>
                  </a:lnTo>
                  <a:lnTo>
                    <a:pt x="8" y="160"/>
                  </a:lnTo>
                  <a:lnTo>
                    <a:pt x="8" y="162"/>
                  </a:lnTo>
                  <a:lnTo>
                    <a:pt x="8" y="162"/>
                  </a:lnTo>
                  <a:lnTo>
                    <a:pt x="11" y="162"/>
                  </a:lnTo>
                  <a:lnTo>
                    <a:pt x="11" y="162"/>
                  </a:lnTo>
                  <a:lnTo>
                    <a:pt x="13" y="162"/>
                  </a:lnTo>
                  <a:lnTo>
                    <a:pt x="16" y="162"/>
                  </a:lnTo>
                  <a:lnTo>
                    <a:pt x="22" y="165"/>
                  </a:lnTo>
                  <a:lnTo>
                    <a:pt x="22" y="165"/>
                  </a:lnTo>
                  <a:lnTo>
                    <a:pt x="27" y="170"/>
                  </a:lnTo>
                  <a:lnTo>
                    <a:pt x="27" y="173"/>
                  </a:lnTo>
                  <a:lnTo>
                    <a:pt x="27" y="173"/>
                  </a:lnTo>
                  <a:lnTo>
                    <a:pt x="27" y="176"/>
                  </a:lnTo>
                  <a:lnTo>
                    <a:pt x="30" y="178"/>
                  </a:lnTo>
                  <a:lnTo>
                    <a:pt x="35" y="176"/>
                  </a:lnTo>
                  <a:lnTo>
                    <a:pt x="38" y="178"/>
                  </a:lnTo>
                  <a:lnTo>
                    <a:pt x="38" y="178"/>
                  </a:lnTo>
                  <a:lnTo>
                    <a:pt x="43" y="178"/>
                  </a:lnTo>
                  <a:lnTo>
                    <a:pt x="46" y="178"/>
                  </a:lnTo>
                  <a:lnTo>
                    <a:pt x="51" y="184"/>
                  </a:lnTo>
                  <a:lnTo>
                    <a:pt x="59" y="195"/>
                  </a:lnTo>
                  <a:lnTo>
                    <a:pt x="59" y="195"/>
                  </a:lnTo>
                  <a:lnTo>
                    <a:pt x="57" y="200"/>
                  </a:lnTo>
                  <a:lnTo>
                    <a:pt x="59" y="203"/>
                  </a:lnTo>
                  <a:lnTo>
                    <a:pt x="62" y="205"/>
                  </a:lnTo>
                  <a:lnTo>
                    <a:pt x="65" y="211"/>
                  </a:lnTo>
                  <a:lnTo>
                    <a:pt x="65" y="211"/>
                  </a:lnTo>
                  <a:lnTo>
                    <a:pt x="67" y="216"/>
                  </a:lnTo>
                  <a:lnTo>
                    <a:pt x="65" y="219"/>
                  </a:lnTo>
                  <a:lnTo>
                    <a:pt x="62" y="216"/>
                  </a:lnTo>
                  <a:lnTo>
                    <a:pt x="62" y="219"/>
                  </a:lnTo>
                  <a:lnTo>
                    <a:pt x="62" y="219"/>
                  </a:lnTo>
                  <a:lnTo>
                    <a:pt x="65" y="224"/>
                  </a:lnTo>
                  <a:lnTo>
                    <a:pt x="67" y="232"/>
                  </a:lnTo>
                  <a:lnTo>
                    <a:pt x="67" y="232"/>
                  </a:lnTo>
                  <a:lnTo>
                    <a:pt x="70" y="235"/>
                  </a:lnTo>
                  <a:lnTo>
                    <a:pt x="73" y="235"/>
                  </a:lnTo>
                  <a:lnTo>
                    <a:pt x="78" y="238"/>
                  </a:lnTo>
                  <a:lnTo>
                    <a:pt x="78" y="238"/>
                  </a:lnTo>
                  <a:lnTo>
                    <a:pt x="84" y="240"/>
                  </a:lnTo>
                  <a:lnTo>
                    <a:pt x="86" y="243"/>
                  </a:lnTo>
                  <a:lnTo>
                    <a:pt x="92" y="246"/>
                  </a:lnTo>
                  <a:lnTo>
                    <a:pt x="92" y="246"/>
                  </a:lnTo>
                  <a:lnTo>
                    <a:pt x="92" y="248"/>
                  </a:lnTo>
                  <a:lnTo>
                    <a:pt x="92" y="248"/>
                  </a:lnTo>
                  <a:lnTo>
                    <a:pt x="97" y="248"/>
                  </a:lnTo>
                  <a:lnTo>
                    <a:pt x="102" y="251"/>
                  </a:lnTo>
                  <a:lnTo>
                    <a:pt x="102" y="251"/>
                  </a:lnTo>
                  <a:lnTo>
                    <a:pt x="105" y="251"/>
                  </a:lnTo>
                  <a:lnTo>
                    <a:pt x="108" y="251"/>
                  </a:lnTo>
                  <a:lnTo>
                    <a:pt x="111" y="251"/>
                  </a:lnTo>
                  <a:lnTo>
                    <a:pt x="116" y="254"/>
                  </a:lnTo>
                  <a:lnTo>
                    <a:pt x="116" y="254"/>
                  </a:lnTo>
                  <a:lnTo>
                    <a:pt x="121" y="259"/>
                  </a:lnTo>
                  <a:lnTo>
                    <a:pt x="124" y="259"/>
                  </a:lnTo>
                  <a:lnTo>
                    <a:pt x="127" y="262"/>
                  </a:lnTo>
                  <a:lnTo>
                    <a:pt x="129" y="262"/>
                  </a:lnTo>
                  <a:lnTo>
                    <a:pt x="129" y="262"/>
                  </a:lnTo>
                  <a:lnTo>
                    <a:pt x="132" y="265"/>
                  </a:lnTo>
                  <a:lnTo>
                    <a:pt x="132" y="265"/>
                  </a:lnTo>
                  <a:lnTo>
                    <a:pt x="135" y="265"/>
                  </a:lnTo>
                  <a:lnTo>
                    <a:pt x="138" y="267"/>
                  </a:lnTo>
                  <a:lnTo>
                    <a:pt x="138" y="267"/>
                  </a:lnTo>
                  <a:lnTo>
                    <a:pt x="140" y="267"/>
                  </a:lnTo>
                  <a:lnTo>
                    <a:pt x="143" y="267"/>
                  </a:lnTo>
                  <a:lnTo>
                    <a:pt x="148" y="267"/>
                  </a:lnTo>
                  <a:lnTo>
                    <a:pt x="159" y="270"/>
                  </a:lnTo>
                  <a:lnTo>
                    <a:pt x="159" y="270"/>
                  </a:lnTo>
                  <a:lnTo>
                    <a:pt x="159" y="265"/>
                  </a:lnTo>
                  <a:lnTo>
                    <a:pt x="162" y="265"/>
                  </a:lnTo>
                  <a:lnTo>
                    <a:pt x="162" y="265"/>
                  </a:lnTo>
                  <a:lnTo>
                    <a:pt x="165" y="265"/>
                  </a:lnTo>
                  <a:lnTo>
                    <a:pt x="165" y="273"/>
                  </a:lnTo>
                  <a:lnTo>
                    <a:pt x="165" y="273"/>
                  </a:lnTo>
                  <a:lnTo>
                    <a:pt x="167" y="265"/>
                  </a:lnTo>
                  <a:lnTo>
                    <a:pt x="173" y="262"/>
                  </a:lnTo>
                  <a:lnTo>
                    <a:pt x="173" y="262"/>
                  </a:lnTo>
                  <a:lnTo>
                    <a:pt x="181" y="265"/>
                  </a:lnTo>
                  <a:lnTo>
                    <a:pt x="183" y="267"/>
                  </a:lnTo>
                  <a:lnTo>
                    <a:pt x="183" y="267"/>
                  </a:lnTo>
                  <a:lnTo>
                    <a:pt x="186" y="267"/>
                  </a:lnTo>
                  <a:lnTo>
                    <a:pt x="186" y="267"/>
                  </a:lnTo>
                  <a:lnTo>
                    <a:pt x="197" y="262"/>
                  </a:lnTo>
                  <a:lnTo>
                    <a:pt x="197" y="262"/>
                  </a:lnTo>
                  <a:lnTo>
                    <a:pt x="202" y="257"/>
                  </a:lnTo>
                  <a:lnTo>
                    <a:pt x="205" y="254"/>
                  </a:lnTo>
                  <a:lnTo>
                    <a:pt x="205" y="254"/>
                  </a:lnTo>
                  <a:lnTo>
                    <a:pt x="208" y="254"/>
                  </a:lnTo>
                  <a:lnTo>
                    <a:pt x="210" y="254"/>
                  </a:lnTo>
                  <a:lnTo>
                    <a:pt x="213" y="257"/>
                  </a:lnTo>
                  <a:lnTo>
                    <a:pt x="218" y="254"/>
                  </a:lnTo>
                  <a:lnTo>
                    <a:pt x="218" y="254"/>
                  </a:lnTo>
                  <a:lnTo>
                    <a:pt x="224" y="254"/>
                  </a:lnTo>
                  <a:lnTo>
                    <a:pt x="224" y="254"/>
                  </a:lnTo>
                  <a:lnTo>
                    <a:pt x="224" y="257"/>
                  </a:lnTo>
                  <a:lnTo>
                    <a:pt x="227" y="257"/>
                  </a:lnTo>
                  <a:lnTo>
                    <a:pt x="227" y="257"/>
                  </a:lnTo>
                  <a:lnTo>
                    <a:pt x="224" y="259"/>
                  </a:lnTo>
                  <a:lnTo>
                    <a:pt x="229" y="259"/>
                  </a:lnTo>
                  <a:lnTo>
                    <a:pt x="229" y="259"/>
                  </a:lnTo>
                  <a:lnTo>
                    <a:pt x="232" y="262"/>
                  </a:lnTo>
                  <a:lnTo>
                    <a:pt x="235" y="259"/>
                  </a:lnTo>
                  <a:lnTo>
                    <a:pt x="235" y="259"/>
                  </a:lnTo>
                  <a:lnTo>
                    <a:pt x="237" y="259"/>
                  </a:lnTo>
                  <a:lnTo>
                    <a:pt x="243" y="262"/>
                  </a:lnTo>
                  <a:lnTo>
                    <a:pt x="243" y="262"/>
                  </a:lnTo>
                  <a:lnTo>
                    <a:pt x="248" y="267"/>
                  </a:lnTo>
                  <a:lnTo>
                    <a:pt x="248" y="270"/>
                  </a:lnTo>
                  <a:lnTo>
                    <a:pt x="248" y="270"/>
                  </a:lnTo>
                  <a:lnTo>
                    <a:pt x="248" y="270"/>
                  </a:lnTo>
                  <a:lnTo>
                    <a:pt x="251" y="270"/>
                  </a:lnTo>
                  <a:lnTo>
                    <a:pt x="251" y="273"/>
                  </a:lnTo>
                  <a:lnTo>
                    <a:pt x="254" y="278"/>
                  </a:lnTo>
                  <a:lnTo>
                    <a:pt x="256" y="286"/>
                  </a:lnTo>
                  <a:lnTo>
                    <a:pt x="256" y="286"/>
                  </a:lnTo>
                  <a:lnTo>
                    <a:pt x="256" y="292"/>
                  </a:lnTo>
                  <a:lnTo>
                    <a:pt x="256" y="292"/>
                  </a:lnTo>
                  <a:lnTo>
                    <a:pt x="254" y="292"/>
                  </a:lnTo>
                  <a:lnTo>
                    <a:pt x="254" y="292"/>
                  </a:lnTo>
                  <a:lnTo>
                    <a:pt x="248" y="300"/>
                  </a:lnTo>
                  <a:lnTo>
                    <a:pt x="248" y="300"/>
                  </a:lnTo>
                  <a:lnTo>
                    <a:pt x="248" y="305"/>
                  </a:lnTo>
                  <a:lnTo>
                    <a:pt x="248" y="305"/>
                  </a:lnTo>
                  <a:lnTo>
                    <a:pt x="248" y="305"/>
                  </a:lnTo>
                  <a:lnTo>
                    <a:pt x="248" y="308"/>
                  </a:lnTo>
                  <a:lnTo>
                    <a:pt x="245" y="308"/>
                  </a:lnTo>
                  <a:lnTo>
                    <a:pt x="245" y="308"/>
                  </a:lnTo>
                  <a:lnTo>
                    <a:pt x="245" y="308"/>
                  </a:lnTo>
                  <a:lnTo>
                    <a:pt x="245" y="313"/>
                  </a:lnTo>
                  <a:lnTo>
                    <a:pt x="248" y="313"/>
                  </a:lnTo>
                  <a:lnTo>
                    <a:pt x="251" y="316"/>
                  </a:lnTo>
                  <a:lnTo>
                    <a:pt x="251" y="316"/>
                  </a:lnTo>
                  <a:lnTo>
                    <a:pt x="245" y="319"/>
                  </a:lnTo>
                  <a:lnTo>
                    <a:pt x="245" y="319"/>
                  </a:lnTo>
                  <a:lnTo>
                    <a:pt x="243" y="321"/>
                  </a:lnTo>
                  <a:lnTo>
                    <a:pt x="243" y="321"/>
                  </a:lnTo>
                  <a:lnTo>
                    <a:pt x="245" y="321"/>
                  </a:lnTo>
                  <a:lnTo>
                    <a:pt x="251" y="321"/>
                  </a:lnTo>
                  <a:lnTo>
                    <a:pt x="251" y="321"/>
                  </a:lnTo>
                  <a:lnTo>
                    <a:pt x="254" y="319"/>
                  </a:lnTo>
                  <a:lnTo>
                    <a:pt x="256" y="321"/>
                  </a:lnTo>
                  <a:lnTo>
                    <a:pt x="254" y="321"/>
                  </a:lnTo>
                  <a:lnTo>
                    <a:pt x="254" y="321"/>
                  </a:lnTo>
                  <a:lnTo>
                    <a:pt x="254" y="327"/>
                  </a:lnTo>
                  <a:lnTo>
                    <a:pt x="254" y="327"/>
                  </a:lnTo>
                  <a:lnTo>
                    <a:pt x="256" y="327"/>
                  </a:lnTo>
                  <a:lnTo>
                    <a:pt x="256" y="327"/>
                  </a:lnTo>
                  <a:lnTo>
                    <a:pt x="256" y="329"/>
                  </a:lnTo>
                  <a:lnTo>
                    <a:pt x="259" y="332"/>
                  </a:lnTo>
                  <a:lnTo>
                    <a:pt x="259" y="329"/>
                  </a:lnTo>
                  <a:lnTo>
                    <a:pt x="259" y="329"/>
                  </a:lnTo>
                  <a:lnTo>
                    <a:pt x="262" y="332"/>
                  </a:lnTo>
                  <a:lnTo>
                    <a:pt x="262" y="332"/>
                  </a:lnTo>
                  <a:lnTo>
                    <a:pt x="264" y="332"/>
                  </a:lnTo>
                  <a:lnTo>
                    <a:pt x="264" y="332"/>
                  </a:lnTo>
                  <a:lnTo>
                    <a:pt x="256" y="343"/>
                  </a:lnTo>
                  <a:lnTo>
                    <a:pt x="256" y="343"/>
                  </a:lnTo>
                  <a:lnTo>
                    <a:pt x="256" y="343"/>
                  </a:lnTo>
                  <a:lnTo>
                    <a:pt x="256" y="346"/>
                  </a:lnTo>
                  <a:lnTo>
                    <a:pt x="267" y="346"/>
                  </a:lnTo>
                  <a:lnTo>
                    <a:pt x="267" y="346"/>
                  </a:lnTo>
                  <a:lnTo>
                    <a:pt x="270" y="348"/>
                  </a:lnTo>
                  <a:lnTo>
                    <a:pt x="272" y="351"/>
                  </a:lnTo>
                  <a:lnTo>
                    <a:pt x="278" y="351"/>
                  </a:lnTo>
                  <a:lnTo>
                    <a:pt x="278" y="354"/>
                  </a:lnTo>
                  <a:lnTo>
                    <a:pt x="278" y="354"/>
                  </a:lnTo>
                  <a:lnTo>
                    <a:pt x="283" y="354"/>
                  </a:lnTo>
                  <a:lnTo>
                    <a:pt x="283" y="354"/>
                  </a:lnTo>
                  <a:lnTo>
                    <a:pt x="283" y="351"/>
                  </a:lnTo>
                  <a:lnTo>
                    <a:pt x="283" y="351"/>
                  </a:lnTo>
                  <a:lnTo>
                    <a:pt x="281" y="346"/>
                  </a:lnTo>
                  <a:lnTo>
                    <a:pt x="278" y="340"/>
                  </a:lnTo>
                  <a:lnTo>
                    <a:pt x="278" y="340"/>
                  </a:lnTo>
                  <a:lnTo>
                    <a:pt x="281" y="337"/>
                  </a:lnTo>
                  <a:lnTo>
                    <a:pt x="283" y="337"/>
                  </a:lnTo>
                  <a:lnTo>
                    <a:pt x="283" y="337"/>
                  </a:lnTo>
                  <a:lnTo>
                    <a:pt x="289" y="337"/>
                  </a:lnTo>
                  <a:lnTo>
                    <a:pt x="289" y="337"/>
                  </a:lnTo>
                  <a:lnTo>
                    <a:pt x="291" y="337"/>
                  </a:lnTo>
                  <a:lnTo>
                    <a:pt x="294" y="340"/>
                  </a:lnTo>
                  <a:lnTo>
                    <a:pt x="294" y="340"/>
                  </a:lnTo>
                  <a:lnTo>
                    <a:pt x="294" y="337"/>
                  </a:lnTo>
                  <a:lnTo>
                    <a:pt x="294" y="335"/>
                  </a:lnTo>
                  <a:lnTo>
                    <a:pt x="294" y="335"/>
                  </a:lnTo>
                  <a:lnTo>
                    <a:pt x="294" y="335"/>
                  </a:lnTo>
                  <a:lnTo>
                    <a:pt x="297" y="335"/>
                  </a:lnTo>
                  <a:lnTo>
                    <a:pt x="297" y="335"/>
                  </a:lnTo>
                  <a:lnTo>
                    <a:pt x="299" y="337"/>
                  </a:lnTo>
                  <a:lnTo>
                    <a:pt x="302" y="337"/>
                  </a:lnTo>
                  <a:lnTo>
                    <a:pt x="302" y="337"/>
                  </a:lnTo>
                  <a:lnTo>
                    <a:pt x="302" y="335"/>
                  </a:lnTo>
                  <a:lnTo>
                    <a:pt x="305" y="337"/>
                  </a:lnTo>
                  <a:lnTo>
                    <a:pt x="305" y="337"/>
                  </a:lnTo>
                  <a:lnTo>
                    <a:pt x="307" y="337"/>
                  </a:lnTo>
                  <a:lnTo>
                    <a:pt x="307" y="337"/>
                  </a:lnTo>
                  <a:lnTo>
                    <a:pt x="310" y="335"/>
                  </a:lnTo>
                  <a:lnTo>
                    <a:pt x="310" y="335"/>
                  </a:lnTo>
                  <a:lnTo>
                    <a:pt x="313" y="335"/>
                  </a:lnTo>
                  <a:lnTo>
                    <a:pt x="310" y="332"/>
                  </a:lnTo>
                  <a:lnTo>
                    <a:pt x="310" y="332"/>
                  </a:lnTo>
                  <a:lnTo>
                    <a:pt x="313" y="329"/>
                  </a:lnTo>
                  <a:lnTo>
                    <a:pt x="318" y="329"/>
                  </a:lnTo>
                  <a:lnTo>
                    <a:pt x="318" y="329"/>
                  </a:lnTo>
                  <a:lnTo>
                    <a:pt x="321" y="329"/>
                  </a:lnTo>
                  <a:lnTo>
                    <a:pt x="321" y="329"/>
                  </a:lnTo>
                  <a:lnTo>
                    <a:pt x="321" y="332"/>
                  </a:lnTo>
                  <a:lnTo>
                    <a:pt x="326" y="335"/>
                  </a:lnTo>
                  <a:lnTo>
                    <a:pt x="326" y="335"/>
                  </a:lnTo>
                  <a:lnTo>
                    <a:pt x="332" y="337"/>
                  </a:lnTo>
                  <a:lnTo>
                    <a:pt x="329" y="340"/>
                  </a:lnTo>
                  <a:lnTo>
                    <a:pt x="329" y="340"/>
                  </a:lnTo>
                  <a:lnTo>
                    <a:pt x="326" y="340"/>
                  </a:lnTo>
                  <a:lnTo>
                    <a:pt x="329" y="343"/>
                  </a:lnTo>
                  <a:lnTo>
                    <a:pt x="329" y="343"/>
                  </a:lnTo>
                  <a:lnTo>
                    <a:pt x="332" y="346"/>
                  </a:lnTo>
                  <a:lnTo>
                    <a:pt x="332" y="346"/>
                  </a:lnTo>
                  <a:lnTo>
                    <a:pt x="332" y="346"/>
                  </a:lnTo>
                  <a:lnTo>
                    <a:pt x="334" y="346"/>
                  </a:lnTo>
                  <a:lnTo>
                    <a:pt x="334" y="346"/>
                  </a:lnTo>
                  <a:lnTo>
                    <a:pt x="337" y="348"/>
                  </a:lnTo>
                  <a:lnTo>
                    <a:pt x="343" y="348"/>
                  </a:lnTo>
                  <a:lnTo>
                    <a:pt x="343" y="348"/>
                  </a:lnTo>
                  <a:lnTo>
                    <a:pt x="343" y="348"/>
                  </a:lnTo>
                  <a:lnTo>
                    <a:pt x="343" y="348"/>
                  </a:lnTo>
                  <a:lnTo>
                    <a:pt x="345" y="346"/>
                  </a:lnTo>
                  <a:lnTo>
                    <a:pt x="345" y="343"/>
                  </a:lnTo>
                  <a:lnTo>
                    <a:pt x="345" y="343"/>
                  </a:lnTo>
                  <a:lnTo>
                    <a:pt x="348" y="346"/>
                  </a:lnTo>
                  <a:lnTo>
                    <a:pt x="351" y="348"/>
                  </a:lnTo>
                  <a:lnTo>
                    <a:pt x="353" y="346"/>
                  </a:lnTo>
                  <a:lnTo>
                    <a:pt x="353" y="346"/>
                  </a:lnTo>
                  <a:lnTo>
                    <a:pt x="353" y="348"/>
                  </a:lnTo>
                  <a:lnTo>
                    <a:pt x="356" y="348"/>
                  </a:lnTo>
                  <a:lnTo>
                    <a:pt x="356" y="348"/>
                  </a:lnTo>
                  <a:lnTo>
                    <a:pt x="356" y="348"/>
                  </a:lnTo>
                  <a:lnTo>
                    <a:pt x="356" y="351"/>
                  </a:lnTo>
                  <a:lnTo>
                    <a:pt x="356" y="351"/>
                  </a:lnTo>
                  <a:lnTo>
                    <a:pt x="356" y="356"/>
                  </a:lnTo>
                  <a:lnTo>
                    <a:pt x="359" y="359"/>
                  </a:lnTo>
                  <a:lnTo>
                    <a:pt x="359" y="359"/>
                  </a:lnTo>
                  <a:lnTo>
                    <a:pt x="359" y="362"/>
                  </a:lnTo>
                  <a:lnTo>
                    <a:pt x="361" y="362"/>
                  </a:lnTo>
                  <a:lnTo>
                    <a:pt x="364" y="362"/>
                  </a:lnTo>
                  <a:lnTo>
                    <a:pt x="364" y="362"/>
                  </a:lnTo>
                  <a:lnTo>
                    <a:pt x="367" y="359"/>
                  </a:lnTo>
                  <a:lnTo>
                    <a:pt x="367" y="356"/>
                  </a:lnTo>
                  <a:lnTo>
                    <a:pt x="367" y="356"/>
                  </a:lnTo>
                  <a:lnTo>
                    <a:pt x="364" y="354"/>
                  </a:lnTo>
                  <a:lnTo>
                    <a:pt x="364" y="354"/>
                  </a:lnTo>
                  <a:lnTo>
                    <a:pt x="364" y="354"/>
                  </a:lnTo>
                  <a:lnTo>
                    <a:pt x="364" y="351"/>
                  </a:lnTo>
                  <a:lnTo>
                    <a:pt x="361" y="351"/>
                  </a:lnTo>
                  <a:lnTo>
                    <a:pt x="361" y="351"/>
                  </a:lnTo>
                  <a:lnTo>
                    <a:pt x="361" y="348"/>
                  </a:lnTo>
                  <a:lnTo>
                    <a:pt x="364" y="348"/>
                  </a:lnTo>
                  <a:lnTo>
                    <a:pt x="364" y="348"/>
                  </a:lnTo>
                  <a:lnTo>
                    <a:pt x="364" y="346"/>
                  </a:lnTo>
                  <a:lnTo>
                    <a:pt x="364" y="346"/>
                  </a:lnTo>
                  <a:lnTo>
                    <a:pt x="367" y="346"/>
                  </a:lnTo>
                  <a:lnTo>
                    <a:pt x="370" y="346"/>
                  </a:lnTo>
                  <a:lnTo>
                    <a:pt x="370" y="346"/>
                  </a:lnTo>
                  <a:lnTo>
                    <a:pt x="370" y="346"/>
                  </a:lnTo>
                  <a:lnTo>
                    <a:pt x="372" y="343"/>
                  </a:lnTo>
                  <a:lnTo>
                    <a:pt x="375" y="343"/>
                  </a:lnTo>
                  <a:lnTo>
                    <a:pt x="375" y="343"/>
                  </a:lnTo>
                  <a:lnTo>
                    <a:pt x="383" y="340"/>
                  </a:lnTo>
                  <a:lnTo>
                    <a:pt x="386" y="337"/>
                  </a:lnTo>
                  <a:lnTo>
                    <a:pt x="386" y="335"/>
                  </a:lnTo>
                  <a:lnTo>
                    <a:pt x="386" y="335"/>
                  </a:lnTo>
                  <a:lnTo>
                    <a:pt x="388" y="335"/>
                  </a:lnTo>
                  <a:lnTo>
                    <a:pt x="391" y="329"/>
                  </a:lnTo>
                  <a:lnTo>
                    <a:pt x="391" y="329"/>
                  </a:lnTo>
                  <a:lnTo>
                    <a:pt x="394" y="332"/>
                  </a:lnTo>
                  <a:lnTo>
                    <a:pt x="394" y="332"/>
                  </a:lnTo>
                  <a:lnTo>
                    <a:pt x="394" y="332"/>
                  </a:lnTo>
                  <a:lnTo>
                    <a:pt x="396" y="332"/>
                  </a:lnTo>
                  <a:lnTo>
                    <a:pt x="396" y="332"/>
                  </a:lnTo>
                  <a:lnTo>
                    <a:pt x="396" y="332"/>
                  </a:lnTo>
                  <a:lnTo>
                    <a:pt x="399" y="332"/>
                  </a:lnTo>
                  <a:lnTo>
                    <a:pt x="399" y="329"/>
                  </a:lnTo>
                  <a:lnTo>
                    <a:pt x="402" y="329"/>
                  </a:lnTo>
                  <a:lnTo>
                    <a:pt x="402" y="329"/>
                  </a:lnTo>
                  <a:lnTo>
                    <a:pt x="402" y="329"/>
                  </a:lnTo>
                  <a:lnTo>
                    <a:pt x="405" y="329"/>
                  </a:lnTo>
                  <a:lnTo>
                    <a:pt x="407" y="327"/>
                  </a:lnTo>
                  <a:lnTo>
                    <a:pt x="410" y="327"/>
                  </a:lnTo>
                  <a:lnTo>
                    <a:pt x="410" y="327"/>
                  </a:lnTo>
                  <a:lnTo>
                    <a:pt x="413" y="327"/>
                  </a:lnTo>
                  <a:lnTo>
                    <a:pt x="413" y="327"/>
                  </a:lnTo>
                  <a:lnTo>
                    <a:pt x="415" y="324"/>
                  </a:lnTo>
                  <a:lnTo>
                    <a:pt x="415" y="324"/>
                  </a:lnTo>
                  <a:lnTo>
                    <a:pt x="418" y="324"/>
                  </a:lnTo>
                  <a:lnTo>
                    <a:pt x="418" y="321"/>
                  </a:lnTo>
                  <a:lnTo>
                    <a:pt x="418" y="321"/>
                  </a:lnTo>
                  <a:lnTo>
                    <a:pt x="421" y="319"/>
                  </a:lnTo>
                  <a:lnTo>
                    <a:pt x="421" y="319"/>
                  </a:lnTo>
                  <a:lnTo>
                    <a:pt x="421" y="316"/>
                  </a:lnTo>
                  <a:lnTo>
                    <a:pt x="421" y="316"/>
                  </a:lnTo>
                  <a:lnTo>
                    <a:pt x="421" y="316"/>
                  </a:lnTo>
                  <a:lnTo>
                    <a:pt x="423" y="316"/>
                  </a:lnTo>
                  <a:lnTo>
                    <a:pt x="423" y="313"/>
                  </a:lnTo>
                  <a:lnTo>
                    <a:pt x="426" y="311"/>
                  </a:lnTo>
                  <a:lnTo>
                    <a:pt x="426" y="311"/>
                  </a:lnTo>
                  <a:lnTo>
                    <a:pt x="426" y="311"/>
                  </a:lnTo>
                  <a:lnTo>
                    <a:pt x="429" y="308"/>
                  </a:lnTo>
                  <a:lnTo>
                    <a:pt x="429" y="305"/>
                  </a:lnTo>
                  <a:lnTo>
                    <a:pt x="429" y="305"/>
                  </a:lnTo>
                  <a:lnTo>
                    <a:pt x="429" y="305"/>
                  </a:lnTo>
                  <a:lnTo>
                    <a:pt x="432" y="305"/>
                  </a:lnTo>
                  <a:lnTo>
                    <a:pt x="432" y="305"/>
                  </a:lnTo>
                  <a:lnTo>
                    <a:pt x="432" y="302"/>
                  </a:lnTo>
                  <a:lnTo>
                    <a:pt x="432" y="297"/>
                  </a:lnTo>
                  <a:lnTo>
                    <a:pt x="432" y="297"/>
                  </a:lnTo>
                  <a:lnTo>
                    <a:pt x="434" y="294"/>
                  </a:lnTo>
                  <a:lnTo>
                    <a:pt x="432" y="294"/>
                  </a:lnTo>
                  <a:lnTo>
                    <a:pt x="432" y="294"/>
                  </a:lnTo>
                  <a:lnTo>
                    <a:pt x="429" y="294"/>
                  </a:lnTo>
                  <a:lnTo>
                    <a:pt x="432" y="292"/>
                  </a:lnTo>
                  <a:lnTo>
                    <a:pt x="434" y="292"/>
                  </a:lnTo>
                  <a:lnTo>
                    <a:pt x="434" y="289"/>
                  </a:lnTo>
                  <a:lnTo>
                    <a:pt x="434" y="289"/>
                  </a:lnTo>
                  <a:lnTo>
                    <a:pt x="437" y="286"/>
                  </a:lnTo>
                  <a:lnTo>
                    <a:pt x="437" y="281"/>
                  </a:lnTo>
                  <a:lnTo>
                    <a:pt x="437" y="281"/>
                  </a:lnTo>
                  <a:lnTo>
                    <a:pt x="437" y="275"/>
                  </a:lnTo>
                  <a:lnTo>
                    <a:pt x="440" y="270"/>
                  </a:lnTo>
                  <a:lnTo>
                    <a:pt x="440" y="270"/>
                  </a:lnTo>
                  <a:lnTo>
                    <a:pt x="440" y="270"/>
                  </a:lnTo>
                  <a:lnTo>
                    <a:pt x="440" y="270"/>
                  </a:lnTo>
                  <a:lnTo>
                    <a:pt x="440" y="267"/>
                  </a:lnTo>
                  <a:lnTo>
                    <a:pt x="440" y="265"/>
                  </a:lnTo>
                  <a:lnTo>
                    <a:pt x="442" y="262"/>
                  </a:lnTo>
                  <a:lnTo>
                    <a:pt x="440" y="262"/>
                  </a:lnTo>
                  <a:lnTo>
                    <a:pt x="440" y="262"/>
                  </a:lnTo>
                  <a:lnTo>
                    <a:pt x="440" y="259"/>
                  </a:lnTo>
                  <a:lnTo>
                    <a:pt x="440" y="259"/>
                  </a:lnTo>
                  <a:lnTo>
                    <a:pt x="442" y="259"/>
                  </a:lnTo>
                  <a:lnTo>
                    <a:pt x="442" y="257"/>
                  </a:lnTo>
                  <a:lnTo>
                    <a:pt x="442" y="257"/>
                  </a:lnTo>
                  <a:lnTo>
                    <a:pt x="440" y="254"/>
                  </a:lnTo>
                  <a:lnTo>
                    <a:pt x="437" y="257"/>
                  </a:lnTo>
                  <a:lnTo>
                    <a:pt x="437" y="257"/>
                  </a:lnTo>
                  <a:lnTo>
                    <a:pt x="440" y="254"/>
                  </a:lnTo>
                  <a:lnTo>
                    <a:pt x="440" y="251"/>
                  </a:lnTo>
                  <a:lnTo>
                    <a:pt x="440" y="251"/>
                  </a:lnTo>
                  <a:lnTo>
                    <a:pt x="437" y="251"/>
                  </a:lnTo>
                  <a:lnTo>
                    <a:pt x="434" y="248"/>
                  </a:lnTo>
                  <a:lnTo>
                    <a:pt x="432" y="246"/>
                  </a:lnTo>
                  <a:lnTo>
                    <a:pt x="429" y="246"/>
                  </a:lnTo>
                  <a:lnTo>
                    <a:pt x="429" y="246"/>
                  </a:lnTo>
                  <a:lnTo>
                    <a:pt x="426" y="248"/>
                  </a:lnTo>
                  <a:lnTo>
                    <a:pt x="423" y="248"/>
                  </a:lnTo>
                  <a:lnTo>
                    <a:pt x="423" y="246"/>
                  </a:lnTo>
                  <a:lnTo>
                    <a:pt x="418" y="248"/>
                  </a:lnTo>
                  <a:lnTo>
                    <a:pt x="418" y="248"/>
                  </a:lnTo>
                  <a:lnTo>
                    <a:pt x="423" y="246"/>
                  </a:lnTo>
                  <a:lnTo>
                    <a:pt x="426" y="246"/>
                  </a:lnTo>
                  <a:lnTo>
                    <a:pt x="426" y="246"/>
                  </a:lnTo>
                  <a:lnTo>
                    <a:pt x="426" y="246"/>
                  </a:lnTo>
                  <a:lnTo>
                    <a:pt x="426" y="246"/>
                  </a:lnTo>
                  <a:lnTo>
                    <a:pt x="429" y="243"/>
                  </a:lnTo>
                  <a:lnTo>
                    <a:pt x="429" y="240"/>
                  </a:lnTo>
                  <a:lnTo>
                    <a:pt x="429" y="240"/>
                  </a:lnTo>
                  <a:lnTo>
                    <a:pt x="432" y="238"/>
                  </a:lnTo>
                  <a:lnTo>
                    <a:pt x="434" y="238"/>
                  </a:lnTo>
                  <a:lnTo>
                    <a:pt x="434" y="238"/>
                  </a:lnTo>
                  <a:lnTo>
                    <a:pt x="432" y="235"/>
                  </a:lnTo>
                  <a:lnTo>
                    <a:pt x="429" y="232"/>
                  </a:lnTo>
                  <a:lnTo>
                    <a:pt x="426" y="232"/>
                  </a:lnTo>
                  <a:lnTo>
                    <a:pt x="426" y="232"/>
                  </a:lnTo>
                  <a:lnTo>
                    <a:pt x="423" y="230"/>
                  </a:lnTo>
                  <a:lnTo>
                    <a:pt x="421" y="232"/>
                  </a:lnTo>
                  <a:lnTo>
                    <a:pt x="418" y="232"/>
                  </a:lnTo>
                  <a:lnTo>
                    <a:pt x="415" y="230"/>
                  </a:lnTo>
                  <a:lnTo>
                    <a:pt x="415" y="230"/>
                  </a:lnTo>
                  <a:lnTo>
                    <a:pt x="415" y="230"/>
                  </a:lnTo>
                  <a:lnTo>
                    <a:pt x="421" y="230"/>
                  </a:lnTo>
                  <a:lnTo>
                    <a:pt x="421" y="230"/>
                  </a:lnTo>
                  <a:lnTo>
                    <a:pt x="423" y="230"/>
                  </a:lnTo>
                  <a:lnTo>
                    <a:pt x="426" y="230"/>
                  </a:lnTo>
                  <a:lnTo>
                    <a:pt x="429" y="230"/>
                  </a:lnTo>
                  <a:lnTo>
                    <a:pt x="432" y="232"/>
                  </a:lnTo>
                  <a:lnTo>
                    <a:pt x="432" y="232"/>
                  </a:lnTo>
                  <a:lnTo>
                    <a:pt x="432" y="230"/>
                  </a:lnTo>
                  <a:lnTo>
                    <a:pt x="429" y="227"/>
                  </a:lnTo>
                  <a:lnTo>
                    <a:pt x="429" y="227"/>
                  </a:lnTo>
                  <a:lnTo>
                    <a:pt x="426" y="227"/>
                  </a:lnTo>
                  <a:lnTo>
                    <a:pt x="426" y="224"/>
                  </a:lnTo>
                  <a:lnTo>
                    <a:pt x="426" y="224"/>
                  </a:lnTo>
                  <a:lnTo>
                    <a:pt x="423" y="224"/>
                  </a:lnTo>
                  <a:lnTo>
                    <a:pt x="423" y="224"/>
                  </a:lnTo>
                  <a:lnTo>
                    <a:pt x="418" y="222"/>
                  </a:lnTo>
                  <a:lnTo>
                    <a:pt x="415" y="213"/>
                  </a:lnTo>
                  <a:lnTo>
                    <a:pt x="415" y="213"/>
                  </a:lnTo>
                  <a:lnTo>
                    <a:pt x="415" y="211"/>
                  </a:lnTo>
                  <a:lnTo>
                    <a:pt x="413" y="211"/>
                  </a:lnTo>
                  <a:lnTo>
                    <a:pt x="410" y="208"/>
                  </a:lnTo>
                  <a:lnTo>
                    <a:pt x="410" y="208"/>
                  </a:lnTo>
                  <a:lnTo>
                    <a:pt x="410" y="205"/>
                  </a:lnTo>
                  <a:lnTo>
                    <a:pt x="407" y="203"/>
                  </a:lnTo>
                  <a:lnTo>
                    <a:pt x="407" y="203"/>
                  </a:lnTo>
                  <a:lnTo>
                    <a:pt x="402" y="197"/>
                  </a:lnTo>
                  <a:lnTo>
                    <a:pt x="399" y="197"/>
                  </a:lnTo>
                  <a:lnTo>
                    <a:pt x="396" y="195"/>
                  </a:lnTo>
                  <a:lnTo>
                    <a:pt x="394" y="195"/>
                  </a:lnTo>
                  <a:lnTo>
                    <a:pt x="394" y="195"/>
                  </a:lnTo>
                  <a:lnTo>
                    <a:pt x="394" y="192"/>
                  </a:lnTo>
                  <a:lnTo>
                    <a:pt x="396" y="189"/>
                  </a:lnTo>
                  <a:lnTo>
                    <a:pt x="396" y="189"/>
                  </a:lnTo>
                  <a:lnTo>
                    <a:pt x="396" y="186"/>
                  </a:lnTo>
                  <a:lnTo>
                    <a:pt x="396" y="186"/>
                  </a:lnTo>
                  <a:lnTo>
                    <a:pt x="396" y="186"/>
                  </a:lnTo>
                  <a:lnTo>
                    <a:pt x="399" y="186"/>
                  </a:lnTo>
                  <a:lnTo>
                    <a:pt x="399" y="184"/>
                  </a:lnTo>
                  <a:lnTo>
                    <a:pt x="399" y="184"/>
                  </a:lnTo>
                  <a:lnTo>
                    <a:pt x="399" y="181"/>
                  </a:lnTo>
                  <a:lnTo>
                    <a:pt x="402" y="178"/>
                  </a:lnTo>
                  <a:lnTo>
                    <a:pt x="402" y="178"/>
                  </a:lnTo>
                  <a:lnTo>
                    <a:pt x="402" y="178"/>
                  </a:lnTo>
                  <a:lnTo>
                    <a:pt x="405" y="176"/>
                  </a:lnTo>
                  <a:lnTo>
                    <a:pt x="405" y="176"/>
                  </a:lnTo>
                  <a:lnTo>
                    <a:pt x="405" y="173"/>
                  </a:lnTo>
                  <a:lnTo>
                    <a:pt x="407" y="173"/>
                  </a:lnTo>
                  <a:lnTo>
                    <a:pt x="410" y="176"/>
                  </a:lnTo>
                  <a:lnTo>
                    <a:pt x="410" y="173"/>
                  </a:lnTo>
                  <a:lnTo>
                    <a:pt x="410" y="173"/>
                  </a:lnTo>
                  <a:lnTo>
                    <a:pt x="410" y="170"/>
                  </a:lnTo>
                  <a:lnTo>
                    <a:pt x="410" y="170"/>
                  </a:lnTo>
                  <a:lnTo>
                    <a:pt x="410" y="170"/>
                  </a:lnTo>
                  <a:lnTo>
                    <a:pt x="407" y="168"/>
                  </a:lnTo>
                  <a:lnTo>
                    <a:pt x="407" y="168"/>
                  </a:lnTo>
                  <a:lnTo>
                    <a:pt x="402" y="168"/>
                  </a:lnTo>
                  <a:lnTo>
                    <a:pt x="399" y="168"/>
                  </a:lnTo>
                  <a:lnTo>
                    <a:pt x="399" y="168"/>
                  </a:lnTo>
                  <a:lnTo>
                    <a:pt x="394" y="165"/>
                  </a:lnTo>
                  <a:lnTo>
                    <a:pt x="391" y="165"/>
                  </a:lnTo>
                  <a:lnTo>
                    <a:pt x="391" y="168"/>
                  </a:lnTo>
                  <a:lnTo>
                    <a:pt x="391" y="168"/>
                  </a:lnTo>
                  <a:lnTo>
                    <a:pt x="388" y="168"/>
                  </a:lnTo>
                  <a:lnTo>
                    <a:pt x="388" y="168"/>
                  </a:lnTo>
                  <a:lnTo>
                    <a:pt x="386" y="170"/>
                  </a:lnTo>
                  <a:lnTo>
                    <a:pt x="380" y="170"/>
                  </a:lnTo>
                  <a:lnTo>
                    <a:pt x="378" y="170"/>
                  </a:lnTo>
                  <a:lnTo>
                    <a:pt x="378" y="168"/>
                  </a:lnTo>
                  <a:lnTo>
                    <a:pt x="378" y="168"/>
                  </a:lnTo>
                  <a:lnTo>
                    <a:pt x="378" y="165"/>
                  </a:lnTo>
                  <a:lnTo>
                    <a:pt x="375" y="162"/>
                  </a:lnTo>
                  <a:lnTo>
                    <a:pt x="370" y="160"/>
                  </a:lnTo>
                  <a:lnTo>
                    <a:pt x="364" y="162"/>
                  </a:lnTo>
                  <a:lnTo>
                    <a:pt x="364" y="162"/>
                  </a:lnTo>
                  <a:lnTo>
                    <a:pt x="361" y="157"/>
                  </a:lnTo>
                  <a:lnTo>
                    <a:pt x="359" y="154"/>
                  </a:lnTo>
                  <a:lnTo>
                    <a:pt x="356" y="151"/>
                  </a:lnTo>
                  <a:lnTo>
                    <a:pt x="356" y="146"/>
                  </a:lnTo>
                  <a:lnTo>
                    <a:pt x="356" y="146"/>
                  </a:lnTo>
                  <a:lnTo>
                    <a:pt x="359" y="143"/>
                  </a:lnTo>
                  <a:lnTo>
                    <a:pt x="361" y="143"/>
                  </a:lnTo>
                  <a:lnTo>
                    <a:pt x="367" y="143"/>
                  </a:lnTo>
                  <a:lnTo>
                    <a:pt x="370" y="141"/>
                  </a:lnTo>
                  <a:lnTo>
                    <a:pt x="370" y="141"/>
                  </a:lnTo>
                  <a:lnTo>
                    <a:pt x="370" y="135"/>
                  </a:lnTo>
                  <a:lnTo>
                    <a:pt x="375" y="135"/>
                  </a:lnTo>
                  <a:lnTo>
                    <a:pt x="378" y="133"/>
                  </a:lnTo>
                  <a:lnTo>
                    <a:pt x="378" y="130"/>
                  </a:lnTo>
                  <a:lnTo>
                    <a:pt x="378" y="130"/>
                  </a:lnTo>
                  <a:lnTo>
                    <a:pt x="378" y="130"/>
                  </a:lnTo>
                  <a:lnTo>
                    <a:pt x="380" y="130"/>
                  </a:lnTo>
                  <a:lnTo>
                    <a:pt x="383" y="127"/>
                  </a:lnTo>
                  <a:lnTo>
                    <a:pt x="380" y="124"/>
                  </a:lnTo>
                  <a:lnTo>
                    <a:pt x="380" y="124"/>
                  </a:lnTo>
                  <a:lnTo>
                    <a:pt x="386" y="130"/>
                  </a:lnTo>
                  <a:lnTo>
                    <a:pt x="388" y="130"/>
                  </a:lnTo>
                  <a:lnTo>
                    <a:pt x="391" y="133"/>
                  </a:lnTo>
                  <a:lnTo>
                    <a:pt x="388" y="138"/>
                  </a:lnTo>
                  <a:lnTo>
                    <a:pt x="388" y="138"/>
                  </a:lnTo>
                  <a:lnTo>
                    <a:pt x="386" y="143"/>
                  </a:lnTo>
                  <a:lnTo>
                    <a:pt x="386" y="146"/>
                  </a:lnTo>
                  <a:lnTo>
                    <a:pt x="388" y="146"/>
                  </a:lnTo>
                  <a:lnTo>
                    <a:pt x="388" y="146"/>
                  </a:lnTo>
                  <a:lnTo>
                    <a:pt x="388" y="146"/>
                  </a:lnTo>
                  <a:lnTo>
                    <a:pt x="388" y="149"/>
                  </a:lnTo>
                  <a:lnTo>
                    <a:pt x="388" y="149"/>
                  </a:lnTo>
                  <a:lnTo>
                    <a:pt x="386" y="151"/>
                  </a:lnTo>
                  <a:lnTo>
                    <a:pt x="388" y="151"/>
                  </a:lnTo>
                  <a:lnTo>
                    <a:pt x="388" y="151"/>
                  </a:lnTo>
                  <a:lnTo>
                    <a:pt x="388" y="149"/>
                  </a:lnTo>
                  <a:lnTo>
                    <a:pt x="388" y="149"/>
                  </a:lnTo>
                  <a:lnTo>
                    <a:pt x="388" y="149"/>
                  </a:lnTo>
                  <a:lnTo>
                    <a:pt x="391" y="149"/>
                  </a:lnTo>
                  <a:lnTo>
                    <a:pt x="391" y="149"/>
                  </a:lnTo>
                  <a:lnTo>
                    <a:pt x="396" y="143"/>
                  </a:lnTo>
                  <a:lnTo>
                    <a:pt x="399" y="138"/>
                  </a:lnTo>
                  <a:lnTo>
                    <a:pt x="405" y="138"/>
                  </a:lnTo>
                  <a:lnTo>
                    <a:pt x="405" y="138"/>
                  </a:lnTo>
                  <a:lnTo>
                    <a:pt x="407" y="138"/>
                  </a:lnTo>
                  <a:lnTo>
                    <a:pt x="410" y="135"/>
                  </a:lnTo>
                  <a:lnTo>
                    <a:pt x="410" y="135"/>
                  </a:lnTo>
                  <a:lnTo>
                    <a:pt x="410" y="133"/>
                  </a:lnTo>
                  <a:lnTo>
                    <a:pt x="410" y="133"/>
                  </a:lnTo>
                  <a:lnTo>
                    <a:pt x="415" y="127"/>
                  </a:lnTo>
                  <a:lnTo>
                    <a:pt x="418" y="124"/>
                  </a:lnTo>
                  <a:lnTo>
                    <a:pt x="418" y="124"/>
                  </a:lnTo>
                  <a:lnTo>
                    <a:pt x="421" y="119"/>
                  </a:lnTo>
                  <a:lnTo>
                    <a:pt x="423" y="116"/>
                  </a:lnTo>
                  <a:lnTo>
                    <a:pt x="429" y="116"/>
                  </a:lnTo>
                  <a:lnTo>
                    <a:pt x="429" y="116"/>
                  </a:lnTo>
                  <a:lnTo>
                    <a:pt x="437" y="116"/>
                  </a:lnTo>
                  <a:lnTo>
                    <a:pt x="437" y="114"/>
                  </a:lnTo>
                  <a:lnTo>
                    <a:pt x="434" y="114"/>
                  </a:lnTo>
                  <a:lnTo>
                    <a:pt x="434" y="114"/>
                  </a:lnTo>
                  <a:lnTo>
                    <a:pt x="434" y="111"/>
                  </a:lnTo>
                  <a:lnTo>
                    <a:pt x="437" y="111"/>
                  </a:lnTo>
                  <a:lnTo>
                    <a:pt x="440" y="111"/>
                  </a:lnTo>
                  <a:lnTo>
                    <a:pt x="440" y="108"/>
                  </a:lnTo>
                  <a:lnTo>
                    <a:pt x="440" y="108"/>
                  </a:lnTo>
                  <a:lnTo>
                    <a:pt x="440" y="106"/>
                  </a:lnTo>
                  <a:lnTo>
                    <a:pt x="440" y="106"/>
                  </a:lnTo>
                  <a:lnTo>
                    <a:pt x="442" y="106"/>
                  </a:lnTo>
                  <a:lnTo>
                    <a:pt x="442" y="103"/>
                  </a:lnTo>
                  <a:lnTo>
                    <a:pt x="442" y="103"/>
                  </a:lnTo>
                  <a:lnTo>
                    <a:pt x="445" y="106"/>
                  </a:lnTo>
                  <a:lnTo>
                    <a:pt x="448" y="106"/>
                  </a:lnTo>
                  <a:lnTo>
                    <a:pt x="450" y="106"/>
                  </a:lnTo>
                  <a:lnTo>
                    <a:pt x="450" y="106"/>
                  </a:lnTo>
                  <a:lnTo>
                    <a:pt x="448" y="103"/>
                  </a:lnTo>
                  <a:lnTo>
                    <a:pt x="445" y="95"/>
                  </a:lnTo>
                  <a:lnTo>
                    <a:pt x="445" y="95"/>
                  </a:lnTo>
                  <a:lnTo>
                    <a:pt x="442" y="89"/>
                  </a:lnTo>
                  <a:lnTo>
                    <a:pt x="440" y="87"/>
                  </a:lnTo>
                  <a:lnTo>
                    <a:pt x="437" y="84"/>
                  </a:lnTo>
                  <a:lnTo>
                    <a:pt x="437" y="81"/>
                  </a:lnTo>
                  <a:lnTo>
                    <a:pt x="437" y="81"/>
                  </a:lnTo>
                  <a:lnTo>
                    <a:pt x="442" y="76"/>
                  </a:lnTo>
                  <a:lnTo>
                    <a:pt x="445" y="73"/>
                  </a:lnTo>
                  <a:lnTo>
                    <a:pt x="445" y="71"/>
                  </a:lnTo>
                  <a:lnTo>
                    <a:pt x="445" y="68"/>
                  </a:lnTo>
                  <a:lnTo>
                    <a:pt x="445" y="68"/>
                  </a:lnTo>
                  <a:lnTo>
                    <a:pt x="450" y="62"/>
                  </a:lnTo>
                  <a:lnTo>
                    <a:pt x="448" y="60"/>
                  </a:lnTo>
                  <a:lnTo>
                    <a:pt x="445" y="57"/>
                  </a:lnTo>
                  <a:lnTo>
                    <a:pt x="442" y="57"/>
                  </a:lnTo>
                  <a:lnTo>
                    <a:pt x="445" y="54"/>
                  </a:lnTo>
                  <a:lnTo>
                    <a:pt x="445" y="54"/>
                  </a:lnTo>
                  <a:lnTo>
                    <a:pt x="445" y="49"/>
                  </a:lnTo>
                  <a:lnTo>
                    <a:pt x="442" y="44"/>
                  </a:lnTo>
                  <a:lnTo>
                    <a:pt x="437" y="44"/>
                  </a:lnTo>
                  <a:lnTo>
                    <a:pt x="432" y="44"/>
                  </a:lnTo>
                  <a:lnTo>
                    <a:pt x="432" y="44"/>
                  </a:lnTo>
                  <a:lnTo>
                    <a:pt x="429" y="46"/>
                  </a:lnTo>
                  <a:lnTo>
                    <a:pt x="423" y="49"/>
                  </a:lnTo>
                  <a:lnTo>
                    <a:pt x="418" y="49"/>
                  </a:lnTo>
                  <a:lnTo>
                    <a:pt x="410" y="44"/>
                  </a:lnTo>
                  <a:lnTo>
                    <a:pt x="410" y="44"/>
                  </a:lnTo>
                  <a:lnTo>
                    <a:pt x="399" y="38"/>
                  </a:lnTo>
                  <a:lnTo>
                    <a:pt x="391" y="35"/>
                  </a:lnTo>
                  <a:lnTo>
                    <a:pt x="383" y="30"/>
                  </a:lnTo>
                  <a:lnTo>
                    <a:pt x="370" y="22"/>
                  </a:lnTo>
                  <a:lnTo>
                    <a:pt x="370" y="22"/>
                  </a:lnTo>
                  <a:lnTo>
                    <a:pt x="359" y="11"/>
                  </a:lnTo>
                  <a:lnTo>
                    <a:pt x="348" y="6"/>
                  </a:lnTo>
                  <a:lnTo>
                    <a:pt x="337" y="0"/>
                  </a:lnTo>
                  <a:lnTo>
                    <a:pt x="326" y="0"/>
                  </a:lnTo>
                  <a:lnTo>
                    <a:pt x="326" y="0"/>
                  </a:lnTo>
                  <a:lnTo>
                    <a:pt x="313" y="0"/>
                  </a:lnTo>
                  <a:lnTo>
                    <a:pt x="313" y="3"/>
                  </a:lnTo>
                  <a:lnTo>
                    <a:pt x="307" y="3"/>
                  </a:lnTo>
                  <a:lnTo>
                    <a:pt x="307" y="3"/>
                  </a:lnTo>
                  <a:lnTo>
                    <a:pt x="302" y="6"/>
                  </a:lnTo>
                  <a:lnTo>
                    <a:pt x="299" y="6"/>
                  </a:lnTo>
                  <a:lnTo>
                    <a:pt x="302" y="9"/>
                  </a:lnTo>
                  <a:lnTo>
                    <a:pt x="305" y="9"/>
                  </a:lnTo>
                  <a:lnTo>
                    <a:pt x="305" y="9"/>
                  </a:lnTo>
                  <a:lnTo>
                    <a:pt x="310" y="9"/>
                  </a:lnTo>
                  <a:lnTo>
                    <a:pt x="310" y="11"/>
                  </a:lnTo>
                  <a:lnTo>
                    <a:pt x="307" y="19"/>
                  </a:lnTo>
                  <a:lnTo>
                    <a:pt x="307" y="19"/>
                  </a:lnTo>
                  <a:lnTo>
                    <a:pt x="307" y="25"/>
                  </a:lnTo>
                  <a:lnTo>
                    <a:pt x="305" y="33"/>
                  </a:lnTo>
                  <a:lnTo>
                    <a:pt x="302" y="35"/>
                  </a:lnTo>
                  <a:lnTo>
                    <a:pt x="299" y="35"/>
                  </a:lnTo>
                  <a:lnTo>
                    <a:pt x="294" y="35"/>
                  </a:lnTo>
                  <a:lnTo>
                    <a:pt x="289" y="35"/>
                  </a:lnTo>
                  <a:lnTo>
                    <a:pt x="289" y="35"/>
                  </a:lnTo>
                  <a:lnTo>
                    <a:pt x="278" y="33"/>
                  </a:lnTo>
                  <a:lnTo>
                    <a:pt x="278" y="33"/>
                  </a:lnTo>
                  <a:lnTo>
                    <a:pt x="272" y="38"/>
                  </a:lnTo>
                  <a:lnTo>
                    <a:pt x="272" y="41"/>
                  </a:lnTo>
                  <a:lnTo>
                    <a:pt x="275" y="44"/>
                  </a:lnTo>
                  <a:lnTo>
                    <a:pt x="272" y="46"/>
                  </a:lnTo>
                  <a:lnTo>
                    <a:pt x="272" y="46"/>
                  </a:lnTo>
                  <a:lnTo>
                    <a:pt x="270" y="49"/>
                  </a:lnTo>
                  <a:lnTo>
                    <a:pt x="270" y="52"/>
                  </a:lnTo>
                  <a:lnTo>
                    <a:pt x="272" y="52"/>
                  </a:lnTo>
                  <a:lnTo>
                    <a:pt x="281" y="52"/>
                  </a:lnTo>
                  <a:lnTo>
                    <a:pt x="281" y="52"/>
                  </a:lnTo>
                  <a:lnTo>
                    <a:pt x="291" y="49"/>
                  </a:lnTo>
                  <a:lnTo>
                    <a:pt x="294" y="52"/>
                  </a:lnTo>
                  <a:lnTo>
                    <a:pt x="297" y="52"/>
                  </a:lnTo>
                  <a:lnTo>
                    <a:pt x="302" y="49"/>
                  </a:lnTo>
                  <a:lnTo>
                    <a:pt x="302" y="49"/>
                  </a:lnTo>
                  <a:lnTo>
                    <a:pt x="307" y="44"/>
                  </a:lnTo>
                  <a:lnTo>
                    <a:pt x="310" y="44"/>
                  </a:lnTo>
                  <a:lnTo>
                    <a:pt x="324" y="52"/>
                  </a:lnTo>
                  <a:lnTo>
                    <a:pt x="324" y="52"/>
                  </a:lnTo>
                  <a:lnTo>
                    <a:pt x="326" y="57"/>
                  </a:lnTo>
                  <a:lnTo>
                    <a:pt x="326" y="60"/>
                  </a:lnTo>
                  <a:lnTo>
                    <a:pt x="326" y="62"/>
                  </a:lnTo>
                  <a:lnTo>
                    <a:pt x="324" y="62"/>
                  </a:lnTo>
                  <a:lnTo>
                    <a:pt x="324" y="62"/>
                  </a:lnTo>
                  <a:lnTo>
                    <a:pt x="321" y="62"/>
                  </a:lnTo>
                  <a:lnTo>
                    <a:pt x="316" y="65"/>
                  </a:lnTo>
                  <a:lnTo>
                    <a:pt x="316" y="65"/>
                  </a:lnTo>
                  <a:lnTo>
                    <a:pt x="310" y="65"/>
                  </a:lnTo>
                  <a:lnTo>
                    <a:pt x="307" y="71"/>
                  </a:lnTo>
                  <a:lnTo>
                    <a:pt x="307" y="71"/>
                  </a:lnTo>
                  <a:lnTo>
                    <a:pt x="305" y="73"/>
                  </a:lnTo>
                  <a:lnTo>
                    <a:pt x="302" y="73"/>
                  </a:lnTo>
                  <a:lnTo>
                    <a:pt x="299" y="73"/>
                  </a:lnTo>
                  <a:lnTo>
                    <a:pt x="297" y="76"/>
                  </a:lnTo>
                  <a:lnTo>
                    <a:pt x="297" y="76"/>
                  </a:lnTo>
                  <a:lnTo>
                    <a:pt x="294" y="81"/>
                  </a:lnTo>
                  <a:lnTo>
                    <a:pt x="291" y="81"/>
                  </a:lnTo>
                  <a:lnTo>
                    <a:pt x="289" y="79"/>
                  </a:lnTo>
                  <a:lnTo>
                    <a:pt x="286" y="81"/>
                  </a:lnTo>
                  <a:lnTo>
                    <a:pt x="286" y="81"/>
                  </a:lnTo>
                  <a:lnTo>
                    <a:pt x="286" y="84"/>
                  </a:lnTo>
                  <a:lnTo>
                    <a:pt x="291" y="87"/>
                  </a:lnTo>
                  <a:lnTo>
                    <a:pt x="291" y="87"/>
                  </a:lnTo>
                  <a:lnTo>
                    <a:pt x="294" y="89"/>
                  </a:lnTo>
                  <a:lnTo>
                    <a:pt x="294" y="95"/>
                  </a:lnTo>
                  <a:lnTo>
                    <a:pt x="294" y="98"/>
                  </a:lnTo>
                  <a:lnTo>
                    <a:pt x="289" y="100"/>
                  </a:lnTo>
                  <a:lnTo>
                    <a:pt x="289" y="100"/>
                  </a:lnTo>
                  <a:lnTo>
                    <a:pt x="286" y="100"/>
                  </a:lnTo>
                  <a:lnTo>
                    <a:pt x="286" y="103"/>
                  </a:lnTo>
                  <a:lnTo>
                    <a:pt x="283" y="106"/>
                  </a:lnTo>
                  <a:lnTo>
                    <a:pt x="275" y="106"/>
                  </a:lnTo>
                  <a:lnTo>
                    <a:pt x="275" y="106"/>
                  </a:lnTo>
                  <a:lnTo>
                    <a:pt x="264" y="108"/>
                  </a:lnTo>
                  <a:lnTo>
                    <a:pt x="256" y="111"/>
                  </a:lnTo>
                  <a:lnTo>
                    <a:pt x="248" y="111"/>
                  </a:lnTo>
                  <a:lnTo>
                    <a:pt x="235" y="111"/>
                  </a:lnTo>
                  <a:lnTo>
                    <a:pt x="235" y="111"/>
                  </a:lnTo>
                  <a:lnTo>
                    <a:pt x="224" y="108"/>
                  </a:lnTo>
                  <a:lnTo>
                    <a:pt x="218" y="106"/>
                  </a:lnTo>
                  <a:lnTo>
                    <a:pt x="218" y="103"/>
                  </a:lnTo>
                  <a:lnTo>
                    <a:pt x="213" y="103"/>
                  </a:lnTo>
                  <a:lnTo>
                    <a:pt x="213" y="103"/>
                  </a:lnTo>
                  <a:lnTo>
                    <a:pt x="205" y="100"/>
                  </a:lnTo>
                  <a:lnTo>
                    <a:pt x="200" y="100"/>
                  </a:lnTo>
                  <a:lnTo>
                    <a:pt x="200" y="100"/>
                  </a:lnTo>
                  <a:lnTo>
                    <a:pt x="194" y="103"/>
                  </a:lnTo>
                  <a:lnTo>
                    <a:pt x="191" y="103"/>
                  </a:lnTo>
                  <a:lnTo>
                    <a:pt x="183" y="100"/>
                  </a:lnTo>
                  <a:lnTo>
                    <a:pt x="183" y="100"/>
                  </a:lnTo>
                  <a:lnTo>
                    <a:pt x="178" y="100"/>
                  </a:lnTo>
                  <a:lnTo>
                    <a:pt x="175" y="103"/>
                  </a:lnTo>
                  <a:lnTo>
                    <a:pt x="170" y="106"/>
                  </a:lnTo>
                  <a:lnTo>
                    <a:pt x="170" y="106"/>
                  </a:lnTo>
                  <a:lnTo>
                    <a:pt x="170" y="106"/>
                  </a:lnTo>
                  <a:lnTo>
                    <a:pt x="170" y="103"/>
                  </a:lnTo>
                  <a:lnTo>
                    <a:pt x="167" y="98"/>
                  </a:lnTo>
                  <a:lnTo>
                    <a:pt x="167" y="95"/>
                  </a:lnTo>
                  <a:lnTo>
                    <a:pt x="167" y="95"/>
                  </a:lnTo>
                  <a:lnTo>
                    <a:pt x="165" y="92"/>
                  </a:lnTo>
                  <a:lnTo>
                    <a:pt x="165" y="89"/>
                  </a:lnTo>
                  <a:lnTo>
                    <a:pt x="165" y="89"/>
                  </a:lnTo>
                  <a:lnTo>
                    <a:pt x="162" y="89"/>
                  </a:lnTo>
                  <a:lnTo>
                    <a:pt x="162" y="89"/>
                  </a:lnTo>
                  <a:lnTo>
                    <a:pt x="162" y="87"/>
                  </a:lnTo>
                  <a:lnTo>
                    <a:pt x="162" y="87"/>
                  </a:lnTo>
                  <a:lnTo>
                    <a:pt x="162" y="84"/>
                  </a:lnTo>
                  <a:lnTo>
                    <a:pt x="159" y="87"/>
                  </a:lnTo>
                  <a:lnTo>
                    <a:pt x="159" y="87"/>
                  </a:lnTo>
                  <a:lnTo>
                    <a:pt x="156" y="87"/>
                  </a:lnTo>
                  <a:lnTo>
                    <a:pt x="151" y="87"/>
                  </a:lnTo>
                  <a:lnTo>
                    <a:pt x="143" y="81"/>
                  </a:lnTo>
                  <a:lnTo>
                    <a:pt x="143" y="81"/>
                  </a:lnTo>
                  <a:lnTo>
                    <a:pt x="138" y="81"/>
                  </a:lnTo>
                  <a:lnTo>
                    <a:pt x="132" y="81"/>
                  </a:lnTo>
                  <a:lnTo>
                    <a:pt x="121" y="81"/>
                  </a:lnTo>
                  <a:lnTo>
                    <a:pt x="121" y="81"/>
                  </a:lnTo>
                  <a:lnTo>
                    <a:pt x="116" y="81"/>
                  </a:lnTo>
                  <a:lnTo>
                    <a:pt x="116" y="81"/>
                  </a:lnTo>
                  <a:lnTo>
                    <a:pt x="116" y="79"/>
                  </a:lnTo>
                  <a:lnTo>
                    <a:pt x="116" y="76"/>
                  </a:lnTo>
                  <a:lnTo>
                    <a:pt x="116" y="76"/>
                  </a:lnTo>
                  <a:lnTo>
                    <a:pt x="116" y="73"/>
                  </a:lnTo>
                  <a:lnTo>
                    <a:pt x="116" y="71"/>
                  </a:lnTo>
                  <a:lnTo>
                    <a:pt x="116" y="71"/>
                  </a:lnTo>
                  <a:lnTo>
                    <a:pt x="113" y="68"/>
                  </a:lnTo>
                  <a:lnTo>
                    <a:pt x="113" y="68"/>
                  </a:lnTo>
                  <a:lnTo>
                    <a:pt x="111" y="65"/>
                  </a:lnTo>
                  <a:lnTo>
                    <a:pt x="108" y="60"/>
                  </a:lnTo>
                  <a:lnTo>
                    <a:pt x="108" y="57"/>
                  </a:lnTo>
                  <a:lnTo>
                    <a:pt x="102" y="54"/>
                  </a:lnTo>
                  <a:lnTo>
                    <a:pt x="102" y="54"/>
                  </a:lnTo>
                  <a:lnTo>
                    <a:pt x="100" y="52"/>
                  </a:lnTo>
                  <a:lnTo>
                    <a:pt x="100" y="52"/>
                  </a:lnTo>
                  <a:lnTo>
                    <a:pt x="100" y="52"/>
                  </a:lnTo>
                  <a:lnTo>
                    <a:pt x="97" y="52"/>
                  </a:lnTo>
                  <a:lnTo>
                    <a:pt x="94" y="52"/>
                  </a:lnTo>
                  <a:lnTo>
                    <a:pt x="92" y="54"/>
                  </a:lnTo>
                  <a:lnTo>
                    <a:pt x="89" y="52"/>
                  </a:lnTo>
                  <a:lnTo>
                    <a:pt x="89" y="52"/>
                  </a:lnTo>
                  <a:lnTo>
                    <a:pt x="86" y="49"/>
                  </a:lnTo>
                  <a:lnTo>
                    <a:pt x="84" y="46"/>
                  </a:lnTo>
                  <a:lnTo>
                    <a:pt x="81" y="46"/>
                  </a:lnTo>
                  <a:lnTo>
                    <a:pt x="78" y="44"/>
                  </a:lnTo>
                  <a:lnTo>
                    <a:pt x="76" y="44"/>
                  </a:lnTo>
                  <a:lnTo>
                    <a:pt x="76" y="44"/>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6"/>
            <p:cNvSpPr>
              <a:spLocks/>
            </p:cNvSpPr>
            <p:nvPr/>
          </p:nvSpPr>
          <p:spPr bwMode="auto">
            <a:xfrm>
              <a:off x="2587626" y="4089400"/>
              <a:ext cx="300038" cy="315912"/>
            </a:xfrm>
            <a:custGeom>
              <a:avLst/>
              <a:gdLst>
                <a:gd name="T0" fmla="*/ 149 w 189"/>
                <a:gd name="T1" fmla="*/ 89 h 199"/>
                <a:gd name="T2" fmla="*/ 151 w 189"/>
                <a:gd name="T3" fmla="*/ 86 h 199"/>
                <a:gd name="T4" fmla="*/ 143 w 189"/>
                <a:gd name="T5" fmla="*/ 83 h 199"/>
                <a:gd name="T6" fmla="*/ 138 w 189"/>
                <a:gd name="T7" fmla="*/ 75 h 199"/>
                <a:gd name="T8" fmla="*/ 135 w 189"/>
                <a:gd name="T9" fmla="*/ 67 h 199"/>
                <a:gd name="T10" fmla="*/ 135 w 189"/>
                <a:gd name="T11" fmla="*/ 62 h 199"/>
                <a:gd name="T12" fmla="*/ 130 w 189"/>
                <a:gd name="T13" fmla="*/ 59 h 199"/>
                <a:gd name="T14" fmla="*/ 127 w 189"/>
                <a:gd name="T15" fmla="*/ 53 h 199"/>
                <a:gd name="T16" fmla="*/ 122 w 189"/>
                <a:gd name="T17" fmla="*/ 53 h 199"/>
                <a:gd name="T18" fmla="*/ 119 w 189"/>
                <a:gd name="T19" fmla="*/ 43 h 199"/>
                <a:gd name="T20" fmla="*/ 111 w 189"/>
                <a:gd name="T21" fmla="*/ 35 h 199"/>
                <a:gd name="T22" fmla="*/ 105 w 189"/>
                <a:gd name="T23" fmla="*/ 32 h 199"/>
                <a:gd name="T24" fmla="*/ 81 w 189"/>
                <a:gd name="T25" fmla="*/ 29 h 199"/>
                <a:gd name="T26" fmla="*/ 70 w 189"/>
                <a:gd name="T27" fmla="*/ 21 h 199"/>
                <a:gd name="T28" fmla="*/ 57 w 189"/>
                <a:gd name="T29" fmla="*/ 8 h 199"/>
                <a:gd name="T30" fmla="*/ 30 w 189"/>
                <a:gd name="T31" fmla="*/ 0 h 199"/>
                <a:gd name="T32" fmla="*/ 14 w 189"/>
                <a:gd name="T33" fmla="*/ 5 h 199"/>
                <a:gd name="T34" fmla="*/ 19 w 189"/>
                <a:gd name="T35" fmla="*/ 24 h 199"/>
                <a:gd name="T36" fmla="*/ 11 w 189"/>
                <a:gd name="T37" fmla="*/ 26 h 199"/>
                <a:gd name="T38" fmla="*/ 8 w 189"/>
                <a:gd name="T39" fmla="*/ 35 h 199"/>
                <a:gd name="T40" fmla="*/ 0 w 189"/>
                <a:gd name="T41" fmla="*/ 26 h 199"/>
                <a:gd name="T42" fmla="*/ 0 w 189"/>
                <a:gd name="T43" fmla="*/ 32 h 199"/>
                <a:gd name="T44" fmla="*/ 0 w 189"/>
                <a:gd name="T45" fmla="*/ 40 h 199"/>
                <a:gd name="T46" fmla="*/ 0 w 189"/>
                <a:gd name="T47" fmla="*/ 43 h 199"/>
                <a:gd name="T48" fmla="*/ 3 w 189"/>
                <a:gd name="T49" fmla="*/ 48 h 199"/>
                <a:gd name="T50" fmla="*/ 8 w 189"/>
                <a:gd name="T51" fmla="*/ 56 h 199"/>
                <a:gd name="T52" fmla="*/ 11 w 189"/>
                <a:gd name="T53" fmla="*/ 62 h 199"/>
                <a:gd name="T54" fmla="*/ 22 w 189"/>
                <a:gd name="T55" fmla="*/ 83 h 199"/>
                <a:gd name="T56" fmla="*/ 30 w 189"/>
                <a:gd name="T57" fmla="*/ 91 h 199"/>
                <a:gd name="T58" fmla="*/ 33 w 189"/>
                <a:gd name="T59" fmla="*/ 97 h 199"/>
                <a:gd name="T60" fmla="*/ 38 w 189"/>
                <a:gd name="T61" fmla="*/ 102 h 199"/>
                <a:gd name="T62" fmla="*/ 46 w 189"/>
                <a:gd name="T63" fmla="*/ 124 h 199"/>
                <a:gd name="T64" fmla="*/ 43 w 189"/>
                <a:gd name="T65" fmla="*/ 129 h 199"/>
                <a:gd name="T66" fmla="*/ 46 w 189"/>
                <a:gd name="T67" fmla="*/ 134 h 199"/>
                <a:gd name="T68" fmla="*/ 60 w 189"/>
                <a:gd name="T69" fmla="*/ 148 h 199"/>
                <a:gd name="T70" fmla="*/ 68 w 189"/>
                <a:gd name="T71" fmla="*/ 164 h 199"/>
                <a:gd name="T72" fmla="*/ 76 w 189"/>
                <a:gd name="T73" fmla="*/ 177 h 199"/>
                <a:gd name="T74" fmla="*/ 81 w 189"/>
                <a:gd name="T75" fmla="*/ 188 h 199"/>
                <a:gd name="T76" fmla="*/ 81 w 189"/>
                <a:gd name="T77" fmla="*/ 191 h 199"/>
                <a:gd name="T78" fmla="*/ 87 w 189"/>
                <a:gd name="T79" fmla="*/ 188 h 199"/>
                <a:gd name="T80" fmla="*/ 87 w 189"/>
                <a:gd name="T81" fmla="*/ 186 h 199"/>
                <a:gd name="T82" fmla="*/ 97 w 189"/>
                <a:gd name="T83" fmla="*/ 183 h 199"/>
                <a:gd name="T84" fmla="*/ 111 w 189"/>
                <a:gd name="T85" fmla="*/ 188 h 199"/>
                <a:gd name="T86" fmla="*/ 113 w 189"/>
                <a:gd name="T87" fmla="*/ 199 h 199"/>
                <a:gd name="T88" fmla="*/ 138 w 189"/>
                <a:gd name="T89" fmla="*/ 169 h 199"/>
                <a:gd name="T90" fmla="*/ 186 w 189"/>
                <a:gd name="T91" fmla="*/ 148 h 199"/>
                <a:gd name="T92" fmla="*/ 184 w 189"/>
                <a:gd name="T93" fmla="*/ 115 h 199"/>
                <a:gd name="T94" fmla="*/ 157 w 189"/>
                <a:gd name="T95" fmla="*/ 107 h 199"/>
                <a:gd name="T96" fmla="*/ 151 w 189"/>
                <a:gd name="T97" fmla="*/ 97 h 199"/>
                <a:gd name="T98" fmla="*/ 151 w 189"/>
                <a:gd name="T9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 h="199">
                  <a:moveTo>
                    <a:pt x="151" y="89"/>
                  </a:moveTo>
                  <a:lnTo>
                    <a:pt x="151" y="89"/>
                  </a:lnTo>
                  <a:lnTo>
                    <a:pt x="149" y="89"/>
                  </a:lnTo>
                  <a:lnTo>
                    <a:pt x="151" y="89"/>
                  </a:lnTo>
                  <a:lnTo>
                    <a:pt x="151" y="89"/>
                  </a:lnTo>
                  <a:lnTo>
                    <a:pt x="151" y="86"/>
                  </a:lnTo>
                  <a:lnTo>
                    <a:pt x="151" y="86"/>
                  </a:lnTo>
                  <a:lnTo>
                    <a:pt x="151" y="86"/>
                  </a:lnTo>
                  <a:lnTo>
                    <a:pt x="143" y="83"/>
                  </a:lnTo>
                  <a:lnTo>
                    <a:pt x="143" y="83"/>
                  </a:lnTo>
                  <a:lnTo>
                    <a:pt x="138" y="75"/>
                  </a:lnTo>
                  <a:lnTo>
                    <a:pt x="138" y="75"/>
                  </a:lnTo>
                  <a:lnTo>
                    <a:pt x="138" y="72"/>
                  </a:lnTo>
                  <a:lnTo>
                    <a:pt x="135" y="67"/>
                  </a:lnTo>
                  <a:lnTo>
                    <a:pt x="135" y="67"/>
                  </a:lnTo>
                  <a:lnTo>
                    <a:pt x="135" y="64"/>
                  </a:lnTo>
                  <a:lnTo>
                    <a:pt x="135" y="62"/>
                  </a:lnTo>
                  <a:lnTo>
                    <a:pt x="135" y="62"/>
                  </a:lnTo>
                  <a:lnTo>
                    <a:pt x="132" y="62"/>
                  </a:lnTo>
                  <a:lnTo>
                    <a:pt x="130" y="59"/>
                  </a:lnTo>
                  <a:lnTo>
                    <a:pt x="130" y="59"/>
                  </a:lnTo>
                  <a:lnTo>
                    <a:pt x="127" y="56"/>
                  </a:lnTo>
                  <a:lnTo>
                    <a:pt x="127" y="53"/>
                  </a:lnTo>
                  <a:lnTo>
                    <a:pt x="127" y="53"/>
                  </a:lnTo>
                  <a:lnTo>
                    <a:pt x="127" y="53"/>
                  </a:lnTo>
                  <a:lnTo>
                    <a:pt x="122" y="53"/>
                  </a:lnTo>
                  <a:lnTo>
                    <a:pt x="122" y="53"/>
                  </a:lnTo>
                  <a:lnTo>
                    <a:pt x="122" y="51"/>
                  </a:lnTo>
                  <a:lnTo>
                    <a:pt x="119" y="43"/>
                  </a:lnTo>
                  <a:lnTo>
                    <a:pt x="119" y="43"/>
                  </a:lnTo>
                  <a:lnTo>
                    <a:pt x="113" y="35"/>
                  </a:lnTo>
                  <a:lnTo>
                    <a:pt x="111" y="35"/>
                  </a:lnTo>
                  <a:lnTo>
                    <a:pt x="111" y="35"/>
                  </a:lnTo>
                  <a:lnTo>
                    <a:pt x="108" y="35"/>
                  </a:lnTo>
                  <a:lnTo>
                    <a:pt x="105" y="32"/>
                  </a:lnTo>
                  <a:lnTo>
                    <a:pt x="105" y="32"/>
                  </a:lnTo>
                  <a:lnTo>
                    <a:pt x="100" y="29"/>
                  </a:lnTo>
                  <a:lnTo>
                    <a:pt x="100" y="29"/>
                  </a:lnTo>
                  <a:lnTo>
                    <a:pt x="81" y="29"/>
                  </a:lnTo>
                  <a:lnTo>
                    <a:pt x="76" y="26"/>
                  </a:lnTo>
                  <a:lnTo>
                    <a:pt x="70" y="21"/>
                  </a:lnTo>
                  <a:lnTo>
                    <a:pt x="70" y="21"/>
                  </a:lnTo>
                  <a:lnTo>
                    <a:pt x="62" y="13"/>
                  </a:lnTo>
                  <a:lnTo>
                    <a:pt x="57" y="8"/>
                  </a:lnTo>
                  <a:lnTo>
                    <a:pt x="57" y="8"/>
                  </a:lnTo>
                  <a:lnTo>
                    <a:pt x="46" y="2"/>
                  </a:lnTo>
                  <a:lnTo>
                    <a:pt x="30" y="0"/>
                  </a:lnTo>
                  <a:lnTo>
                    <a:pt x="30" y="0"/>
                  </a:lnTo>
                  <a:lnTo>
                    <a:pt x="30" y="2"/>
                  </a:lnTo>
                  <a:lnTo>
                    <a:pt x="27" y="2"/>
                  </a:lnTo>
                  <a:lnTo>
                    <a:pt x="14" y="5"/>
                  </a:lnTo>
                  <a:lnTo>
                    <a:pt x="24" y="18"/>
                  </a:lnTo>
                  <a:lnTo>
                    <a:pt x="24" y="18"/>
                  </a:lnTo>
                  <a:lnTo>
                    <a:pt x="19" y="24"/>
                  </a:lnTo>
                  <a:lnTo>
                    <a:pt x="16" y="24"/>
                  </a:lnTo>
                  <a:lnTo>
                    <a:pt x="16" y="24"/>
                  </a:lnTo>
                  <a:lnTo>
                    <a:pt x="11" y="26"/>
                  </a:lnTo>
                  <a:lnTo>
                    <a:pt x="11" y="29"/>
                  </a:lnTo>
                  <a:lnTo>
                    <a:pt x="8" y="35"/>
                  </a:lnTo>
                  <a:lnTo>
                    <a:pt x="8" y="35"/>
                  </a:lnTo>
                  <a:lnTo>
                    <a:pt x="3" y="32"/>
                  </a:lnTo>
                  <a:lnTo>
                    <a:pt x="0" y="29"/>
                  </a:lnTo>
                  <a:lnTo>
                    <a:pt x="0" y="26"/>
                  </a:lnTo>
                  <a:lnTo>
                    <a:pt x="0" y="26"/>
                  </a:lnTo>
                  <a:lnTo>
                    <a:pt x="0" y="29"/>
                  </a:lnTo>
                  <a:lnTo>
                    <a:pt x="0" y="32"/>
                  </a:lnTo>
                  <a:lnTo>
                    <a:pt x="0" y="32"/>
                  </a:lnTo>
                  <a:lnTo>
                    <a:pt x="0" y="37"/>
                  </a:lnTo>
                  <a:lnTo>
                    <a:pt x="0" y="40"/>
                  </a:lnTo>
                  <a:lnTo>
                    <a:pt x="0" y="40"/>
                  </a:lnTo>
                  <a:lnTo>
                    <a:pt x="0" y="43"/>
                  </a:lnTo>
                  <a:lnTo>
                    <a:pt x="0" y="43"/>
                  </a:lnTo>
                  <a:lnTo>
                    <a:pt x="3" y="45"/>
                  </a:lnTo>
                  <a:lnTo>
                    <a:pt x="3" y="48"/>
                  </a:lnTo>
                  <a:lnTo>
                    <a:pt x="3" y="48"/>
                  </a:lnTo>
                  <a:lnTo>
                    <a:pt x="6" y="51"/>
                  </a:lnTo>
                  <a:lnTo>
                    <a:pt x="8" y="53"/>
                  </a:lnTo>
                  <a:lnTo>
                    <a:pt x="8" y="56"/>
                  </a:lnTo>
                  <a:lnTo>
                    <a:pt x="8" y="56"/>
                  </a:lnTo>
                  <a:lnTo>
                    <a:pt x="8" y="56"/>
                  </a:lnTo>
                  <a:lnTo>
                    <a:pt x="11" y="62"/>
                  </a:lnTo>
                  <a:lnTo>
                    <a:pt x="19" y="78"/>
                  </a:lnTo>
                  <a:lnTo>
                    <a:pt x="19" y="78"/>
                  </a:lnTo>
                  <a:lnTo>
                    <a:pt x="22" y="83"/>
                  </a:lnTo>
                  <a:lnTo>
                    <a:pt x="24" y="91"/>
                  </a:lnTo>
                  <a:lnTo>
                    <a:pt x="24" y="91"/>
                  </a:lnTo>
                  <a:lnTo>
                    <a:pt x="30" y="91"/>
                  </a:lnTo>
                  <a:lnTo>
                    <a:pt x="33" y="94"/>
                  </a:lnTo>
                  <a:lnTo>
                    <a:pt x="33" y="97"/>
                  </a:lnTo>
                  <a:lnTo>
                    <a:pt x="33" y="97"/>
                  </a:lnTo>
                  <a:lnTo>
                    <a:pt x="35" y="99"/>
                  </a:lnTo>
                  <a:lnTo>
                    <a:pt x="38" y="102"/>
                  </a:lnTo>
                  <a:lnTo>
                    <a:pt x="38" y="102"/>
                  </a:lnTo>
                  <a:lnTo>
                    <a:pt x="41" y="113"/>
                  </a:lnTo>
                  <a:lnTo>
                    <a:pt x="46" y="124"/>
                  </a:lnTo>
                  <a:lnTo>
                    <a:pt x="46" y="124"/>
                  </a:lnTo>
                  <a:lnTo>
                    <a:pt x="46" y="126"/>
                  </a:lnTo>
                  <a:lnTo>
                    <a:pt x="43" y="129"/>
                  </a:lnTo>
                  <a:lnTo>
                    <a:pt x="43" y="129"/>
                  </a:lnTo>
                  <a:lnTo>
                    <a:pt x="43" y="132"/>
                  </a:lnTo>
                  <a:lnTo>
                    <a:pt x="43" y="132"/>
                  </a:lnTo>
                  <a:lnTo>
                    <a:pt x="46" y="134"/>
                  </a:lnTo>
                  <a:lnTo>
                    <a:pt x="51" y="140"/>
                  </a:lnTo>
                  <a:lnTo>
                    <a:pt x="51" y="140"/>
                  </a:lnTo>
                  <a:lnTo>
                    <a:pt x="60" y="148"/>
                  </a:lnTo>
                  <a:lnTo>
                    <a:pt x="62" y="153"/>
                  </a:lnTo>
                  <a:lnTo>
                    <a:pt x="62" y="159"/>
                  </a:lnTo>
                  <a:lnTo>
                    <a:pt x="68" y="164"/>
                  </a:lnTo>
                  <a:lnTo>
                    <a:pt x="68" y="164"/>
                  </a:lnTo>
                  <a:lnTo>
                    <a:pt x="73" y="169"/>
                  </a:lnTo>
                  <a:lnTo>
                    <a:pt x="76" y="177"/>
                  </a:lnTo>
                  <a:lnTo>
                    <a:pt x="76" y="177"/>
                  </a:lnTo>
                  <a:lnTo>
                    <a:pt x="78" y="186"/>
                  </a:lnTo>
                  <a:lnTo>
                    <a:pt x="81" y="188"/>
                  </a:lnTo>
                  <a:lnTo>
                    <a:pt x="81" y="188"/>
                  </a:lnTo>
                  <a:lnTo>
                    <a:pt x="81" y="188"/>
                  </a:lnTo>
                  <a:lnTo>
                    <a:pt x="81" y="191"/>
                  </a:lnTo>
                  <a:lnTo>
                    <a:pt x="81" y="191"/>
                  </a:lnTo>
                  <a:lnTo>
                    <a:pt x="87" y="188"/>
                  </a:lnTo>
                  <a:lnTo>
                    <a:pt x="87" y="188"/>
                  </a:lnTo>
                  <a:lnTo>
                    <a:pt x="87" y="186"/>
                  </a:lnTo>
                  <a:lnTo>
                    <a:pt x="87" y="186"/>
                  </a:lnTo>
                  <a:lnTo>
                    <a:pt x="87" y="186"/>
                  </a:lnTo>
                  <a:lnTo>
                    <a:pt x="89" y="183"/>
                  </a:lnTo>
                  <a:lnTo>
                    <a:pt x="89" y="183"/>
                  </a:lnTo>
                  <a:lnTo>
                    <a:pt x="97" y="183"/>
                  </a:lnTo>
                  <a:lnTo>
                    <a:pt x="97" y="183"/>
                  </a:lnTo>
                  <a:lnTo>
                    <a:pt x="108" y="186"/>
                  </a:lnTo>
                  <a:lnTo>
                    <a:pt x="111" y="188"/>
                  </a:lnTo>
                  <a:lnTo>
                    <a:pt x="111" y="188"/>
                  </a:lnTo>
                  <a:lnTo>
                    <a:pt x="116" y="191"/>
                  </a:lnTo>
                  <a:lnTo>
                    <a:pt x="113" y="199"/>
                  </a:lnTo>
                  <a:lnTo>
                    <a:pt x="113" y="199"/>
                  </a:lnTo>
                  <a:lnTo>
                    <a:pt x="130" y="183"/>
                  </a:lnTo>
                  <a:lnTo>
                    <a:pt x="138" y="169"/>
                  </a:lnTo>
                  <a:lnTo>
                    <a:pt x="138" y="169"/>
                  </a:lnTo>
                  <a:lnTo>
                    <a:pt x="159" y="161"/>
                  </a:lnTo>
                  <a:lnTo>
                    <a:pt x="186" y="148"/>
                  </a:lnTo>
                  <a:lnTo>
                    <a:pt x="189" y="124"/>
                  </a:lnTo>
                  <a:lnTo>
                    <a:pt x="189" y="124"/>
                  </a:lnTo>
                  <a:lnTo>
                    <a:pt x="184" y="115"/>
                  </a:lnTo>
                  <a:lnTo>
                    <a:pt x="184" y="115"/>
                  </a:lnTo>
                  <a:lnTo>
                    <a:pt x="178" y="121"/>
                  </a:lnTo>
                  <a:lnTo>
                    <a:pt x="157" y="107"/>
                  </a:lnTo>
                  <a:lnTo>
                    <a:pt x="157" y="107"/>
                  </a:lnTo>
                  <a:lnTo>
                    <a:pt x="154" y="102"/>
                  </a:lnTo>
                  <a:lnTo>
                    <a:pt x="151" y="97"/>
                  </a:lnTo>
                  <a:lnTo>
                    <a:pt x="151" y="94"/>
                  </a:lnTo>
                  <a:lnTo>
                    <a:pt x="151" y="89"/>
                  </a:lnTo>
                  <a:lnTo>
                    <a:pt x="151" y="89"/>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07"/>
            <p:cNvSpPr>
              <a:spLocks/>
            </p:cNvSpPr>
            <p:nvPr/>
          </p:nvSpPr>
          <p:spPr bwMode="auto">
            <a:xfrm>
              <a:off x="2809876" y="4200525"/>
              <a:ext cx="17463" cy="25400"/>
            </a:xfrm>
            <a:custGeom>
              <a:avLst/>
              <a:gdLst>
                <a:gd name="T0" fmla="*/ 11 w 11"/>
                <a:gd name="T1" fmla="*/ 16 h 16"/>
                <a:gd name="T2" fmla="*/ 11 w 11"/>
                <a:gd name="T3" fmla="*/ 16 h 16"/>
                <a:gd name="T4" fmla="*/ 9 w 11"/>
                <a:gd name="T5" fmla="*/ 10 h 16"/>
                <a:gd name="T6" fmla="*/ 9 w 11"/>
                <a:gd name="T7" fmla="*/ 8 h 16"/>
                <a:gd name="T8" fmla="*/ 9 w 11"/>
                <a:gd name="T9" fmla="*/ 8 h 16"/>
                <a:gd name="T10" fmla="*/ 11 w 11"/>
                <a:gd name="T11" fmla="*/ 5 h 16"/>
                <a:gd name="T12" fmla="*/ 9 w 11"/>
                <a:gd name="T13" fmla="*/ 5 h 16"/>
                <a:gd name="T14" fmla="*/ 6 w 11"/>
                <a:gd name="T15" fmla="*/ 0 h 16"/>
                <a:gd name="T16" fmla="*/ 6 w 11"/>
                <a:gd name="T17" fmla="*/ 0 h 16"/>
                <a:gd name="T18" fmla="*/ 3 w 11"/>
                <a:gd name="T19" fmla="*/ 2 h 16"/>
                <a:gd name="T20" fmla="*/ 3 w 11"/>
                <a:gd name="T21" fmla="*/ 5 h 16"/>
                <a:gd name="T22" fmla="*/ 3 w 11"/>
                <a:gd name="T23" fmla="*/ 5 h 16"/>
                <a:gd name="T24" fmla="*/ 3 w 11"/>
                <a:gd name="T25" fmla="*/ 5 h 16"/>
                <a:gd name="T26" fmla="*/ 0 w 11"/>
                <a:gd name="T27" fmla="*/ 2 h 16"/>
                <a:gd name="T28" fmla="*/ 0 w 11"/>
                <a:gd name="T29" fmla="*/ 2 h 16"/>
                <a:gd name="T30" fmla="*/ 0 w 11"/>
                <a:gd name="T31" fmla="*/ 5 h 16"/>
                <a:gd name="T32" fmla="*/ 3 w 11"/>
                <a:gd name="T33" fmla="*/ 13 h 16"/>
                <a:gd name="T34" fmla="*/ 3 w 11"/>
                <a:gd name="T35" fmla="*/ 13 h 16"/>
                <a:gd name="T36" fmla="*/ 11 w 11"/>
                <a:gd name="T37" fmla="*/ 16 h 16"/>
                <a:gd name="T38" fmla="*/ 11 w 11"/>
                <a:gd name="T3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6">
                  <a:moveTo>
                    <a:pt x="11" y="16"/>
                  </a:moveTo>
                  <a:lnTo>
                    <a:pt x="11" y="16"/>
                  </a:lnTo>
                  <a:lnTo>
                    <a:pt x="9" y="10"/>
                  </a:lnTo>
                  <a:lnTo>
                    <a:pt x="9" y="8"/>
                  </a:lnTo>
                  <a:lnTo>
                    <a:pt x="9" y="8"/>
                  </a:lnTo>
                  <a:lnTo>
                    <a:pt x="11" y="5"/>
                  </a:lnTo>
                  <a:lnTo>
                    <a:pt x="9" y="5"/>
                  </a:lnTo>
                  <a:lnTo>
                    <a:pt x="6" y="0"/>
                  </a:lnTo>
                  <a:lnTo>
                    <a:pt x="6" y="0"/>
                  </a:lnTo>
                  <a:lnTo>
                    <a:pt x="3" y="2"/>
                  </a:lnTo>
                  <a:lnTo>
                    <a:pt x="3" y="5"/>
                  </a:lnTo>
                  <a:lnTo>
                    <a:pt x="3" y="5"/>
                  </a:lnTo>
                  <a:lnTo>
                    <a:pt x="3" y="5"/>
                  </a:lnTo>
                  <a:lnTo>
                    <a:pt x="0" y="2"/>
                  </a:lnTo>
                  <a:lnTo>
                    <a:pt x="0" y="2"/>
                  </a:lnTo>
                  <a:lnTo>
                    <a:pt x="0" y="5"/>
                  </a:lnTo>
                  <a:lnTo>
                    <a:pt x="3" y="13"/>
                  </a:lnTo>
                  <a:lnTo>
                    <a:pt x="3" y="13"/>
                  </a:lnTo>
                  <a:lnTo>
                    <a:pt x="11" y="16"/>
                  </a:lnTo>
                  <a:lnTo>
                    <a:pt x="11" y="16"/>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08"/>
            <p:cNvSpPr>
              <a:spLocks/>
            </p:cNvSpPr>
            <p:nvPr/>
          </p:nvSpPr>
          <p:spPr bwMode="auto">
            <a:xfrm>
              <a:off x="2990851" y="3943350"/>
              <a:ext cx="101600" cy="55562"/>
            </a:xfrm>
            <a:custGeom>
              <a:avLst/>
              <a:gdLst>
                <a:gd name="T0" fmla="*/ 8 w 64"/>
                <a:gd name="T1" fmla="*/ 27 h 35"/>
                <a:gd name="T2" fmla="*/ 11 w 64"/>
                <a:gd name="T3" fmla="*/ 30 h 35"/>
                <a:gd name="T4" fmla="*/ 13 w 64"/>
                <a:gd name="T5" fmla="*/ 30 h 35"/>
                <a:gd name="T6" fmla="*/ 19 w 64"/>
                <a:gd name="T7" fmla="*/ 30 h 35"/>
                <a:gd name="T8" fmla="*/ 21 w 64"/>
                <a:gd name="T9" fmla="*/ 30 h 35"/>
                <a:gd name="T10" fmla="*/ 21 w 64"/>
                <a:gd name="T11" fmla="*/ 27 h 35"/>
                <a:gd name="T12" fmla="*/ 24 w 64"/>
                <a:gd name="T13" fmla="*/ 24 h 35"/>
                <a:gd name="T14" fmla="*/ 24 w 64"/>
                <a:gd name="T15" fmla="*/ 24 h 35"/>
                <a:gd name="T16" fmla="*/ 27 w 64"/>
                <a:gd name="T17" fmla="*/ 24 h 35"/>
                <a:gd name="T18" fmla="*/ 29 w 64"/>
                <a:gd name="T19" fmla="*/ 19 h 35"/>
                <a:gd name="T20" fmla="*/ 32 w 64"/>
                <a:gd name="T21" fmla="*/ 19 h 35"/>
                <a:gd name="T22" fmla="*/ 35 w 64"/>
                <a:gd name="T23" fmla="*/ 21 h 35"/>
                <a:gd name="T24" fmla="*/ 35 w 64"/>
                <a:gd name="T25" fmla="*/ 24 h 35"/>
                <a:gd name="T26" fmla="*/ 35 w 64"/>
                <a:gd name="T27" fmla="*/ 24 h 35"/>
                <a:gd name="T28" fmla="*/ 37 w 64"/>
                <a:gd name="T29" fmla="*/ 24 h 35"/>
                <a:gd name="T30" fmla="*/ 40 w 64"/>
                <a:gd name="T31" fmla="*/ 35 h 35"/>
                <a:gd name="T32" fmla="*/ 48 w 64"/>
                <a:gd name="T33" fmla="*/ 32 h 35"/>
                <a:gd name="T34" fmla="*/ 51 w 64"/>
                <a:gd name="T35" fmla="*/ 30 h 35"/>
                <a:gd name="T36" fmla="*/ 54 w 64"/>
                <a:gd name="T37" fmla="*/ 30 h 35"/>
                <a:gd name="T38" fmla="*/ 54 w 64"/>
                <a:gd name="T39" fmla="*/ 30 h 35"/>
                <a:gd name="T40" fmla="*/ 54 w 64"/>
                <a:gd name="T41" fmla="*/ 30 h 35"/>
                <a:gd name="T42" fmla="*/ 62 w 64"/>
                <a:gd name="T43" fmla="*/ 30 h 35"/>
                <a:gd name="T44" fmla="*/ 64 w 64"/>
                <a:gd name="T45" fmla="*/ 27 h 35"/>
                <a:gd name="T46" fmla="*/ 62 w 64"/>
                <a:gd name="T47" fmla="*/ 24 h 35"/>
                <a:gd name="T48" fmla="*/ 59 w 64"/>
                <a:gd name="T49" fmla="*/ 19 h 35"/>
                <a:gd name="T50" fmla="*/ 59 w 64"/>
                <a:gd name="T51" fmla="*/ 16 h 35"/>
                <a:gd name="T52" fmla="*/ 54 w 64"/>
                <a:gd name="T53" fmla="*/ 13 h 35"/>
                <a:gd name="T54" fmla="*/ 51 w 64"/>
                <a:gd name="T55" fmla="*/ 11 h 35"/>
                <a:gd name="T56" fmla="*/ 35 w 64"/>
                <a:gd name="T57" fmla="*/ 13 h 35"/>
                <a:gd name="T58" fmla="*/ 27 w 64"/>
                <a:gd name="T59" fmla="*/ 11 h 35"/>
                <a:gd name="T60" fmla="*/ 24 w 64"/>
                <a:gd name="T61" fmla="*/ 11 h 35"/>
                <a:gd name="T62" fmla="*/ 21 w 64"/>
                <a:gd name="T63" fmla="*/ 11 h 35"/>
                <a:gd name="T64" fmla="*/ 16 w 64"/>
                <a:gd name="T65" fmla="*/ 11 h 35"/>
                <a:gd name="T66" fmla="*/ 11 w 64"/>
                <a:gd name="T67" fmla="*/ 11 h 35"/>
                <a:gd name="T68" fmla="*/ 19 w 64"/>
                <a:gd name="T69" fmla="*/ 8 h 35"/>
                <a:gd name="T70" fmla="*/ 24 w 64"/>
                <a:gd name="T71" fmla="*/ 8 h 35"/>
                <a:gd name="T72" fmla="*/ 24 w 64"/>
                <a:gd name="T73" fmla="*/ 5 h 35"/>
                <a:gd name="T74" fmla="*/ 21 w 64"/>
                <a:gd name="T75" fmla="*/ 3 h 35"/>
                <a:gd name="T76" fmla="*/ 24 w 64"/>
                <a:gd name="T77" fmla="*/ 3 h 35"/>
                <a:gd name="T78" fmla="*/ 21 w 64"/>
                <a:gd name="T79" fmla="*/ 0 h 35"/>
                <a:gd name="T80" fmla="*/ 19 w 64"/>
                <a:gd name="T81" fmla="*/ 3 h 35"/>
                <a:gd name="T82" fmla="*/ 11 w 64"/>
                <a:gd name="T83" fmla="*/ 3 h 35"/>
                <a:gd name="T84" fmla="*/ 11 w 64"/>
                <a:gd name="T85" fmla="*/ 3 h 35"/>
                <a:gd name="T86" fmla="*/ 5 w 64"/>
                <a:gd name="T87" fmla="*/ 8 h 35"/>
                <a:gd name="T88" fmla="*/ 11 w 64"/>
                <a:gd name="T89" fmla="*/ 8 h 35"/>
                <a:gd name="T90" fmla="*/ 2 w 64"/>
                <a:gd name="T91" fmla="*/ 11 h 35"/>
                <a:gd name="T92" fmla="*/ 0 w 64"/>
                <a:gd name="T93" fmla="*/ 13 h 35"/>
                <a:gd name="T94" fmla="*/ 2 w 64"/>
                <a:gd name="T95" fmla="*/ 16 h 35"/>
                <a:gd name="T96" fmla="*/ 5 w 64"/>
                <a:gd name="T97" fmla="*/ 16 h 35"/>
                <a:gd name="T98" fmla="*/ 5 w 64"/>
                <a:gd name="T99" fmla="*/ 19 h 35"/>
                <a:gd name="T100" fmla="*/ 8 w 64"/>
                <a:gd name="T101" fmla="*/ 19 h 35"/>
                <a:gd name="T102" fmla="*/ 8 w 64"/>
                <a:gd name="T103" fmla="*/ 21 h 35"/>
                <a:gd name="T104" fmla="*/ 8 w 64"/>
                <a:gd name="T10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 h="35">
                  <a:moveTo>
                    <a:pt x="8" y="27"/>
                  </a:moveTo>
                  <a:lnTo>
                    <a:pt x="8" y="27"/>
                  </a:lnTo>
                  <a:lnTo>
                    <a:pt x="11" y="27"/>
                  </a:lnTo>
                  <a:lnTo>
                    <a:pt x="11" y="30"/>
                  </a:lnTo>
                  <a:lnTo>
                    <a:pt x="11" y="30"/>
                  </a:lnTo>
                  <a:lnTo>
                    <a:pt x="13" y="30"/>
                  </a:lnTo>
                  <a:lnTo>
                    <a:pt x="13" y="30"/>
                  </a:lnTo>
                  <a:lnTo>
                    <a:pt x="19" y="30"/>
                  </a:lnTo>
                  <a:lnTo>
                    <a:pt x="21" y="30"/>
                  </a:lnTo>
                  <a:lnTo>
                    <a:pt x="21" y="30"/>
                  </a:lnTo>
                  <a:lnTo>
                    <a:pt x="24" y="30"/>
                  </a:lnTo>
                  <a:lnTo>
                    <a:pt x="21" y="27"/>
                  </a:lnTo>
                  <a:lnTo>
                    <a:pt x="21" y="27"/>
                  </a:lnTo>
                  <a:lnTo>
                    <a:pt x="24" y="24"/>
                  </a:lnTo>
                  <a:lnTo>
                    <a:pt x="24" y="24"/>
                  </a:lnTo>
                  <a:lnTo>
                    <a:pt x="24" y="24"/>
                  </a:lnTo>
                  <a:lnTo>
                    <a:pt x="27" y="24"/>
                  </a:lnTo>
                  <a:lnTo>
                    <a:pt x="27" y="24"/>
                  </a:lnTo>
                  <a:lnTo>
                    <a:pt x="27" y="21"/>
                  </a:lnTo>
                  <a:lnTo>
                    <a:pt x="29" y="19"/>
                  </a:lnTo>
                  <a:lnTo>
                    <a:pt x="29" y="19"/>
                  </a:lnTo>
                  <a:lnTo>
                    <a:pt x="32" y="19"/>
                  </a:lnTo>
                  <a:lnTo>
                    <a:pt x="35" y="19"/>
                  </a:lnTo>
                  <a:lnTo>
                    <a:pt x="35" y="21"/>
                  </a:lnTo>
                  <a:lnTo>
                    <a:pt x="35" y="21"/>
                  </a:lnTo>
                  <a:lnTo>
                    <a:pt x="35" y="24"/>
                  </a:lnTo>
                  <a:lnTo>
                    <a:pt x="35" y="24"/>
                  </a:lnTo>
                  <a:lnTo>
                    <a:pt x="35" y="24"/>
                  </a:lnTo>
                  <a:lnTo>
                    <a:pt x="37" y="24"/>
                  </a:lnTo>
                  <a:lnTo>
                    <a:pt x="37" y="24"/>
                  </a:lnTo>
                  <a:lnTo>
                    <a:pt x="40" y="35"/>
                  </a:lnTo>
                  <a:lnTo>
                    <a:pt x="40" y="35"/>
                  </a:lnTo>
                  <a:lnTo>
                    <a:pt x="43" y="35"/>
                  </a:lnTo>
                  <a:lnTo>
                    <a:pt x="48" y="32"/>
                  </a:lnTo>
                  <a:lnTo>
                    <a:pt x="48" y="32"/>
                  </a:lnTo>
                  <a:lnTo>
                    <a:pt x="51" y="30"/>
                  </a:lnTo>
                  <a:lnTo>
                    <a:pt x="54" y="30"/>
                  </a:lnTo>
                  <a:lnTo>
                    <a:pt x="54" y="30"/>
                  </a:lnTo>
                  <a:lnTo>
                    <a:pt x="54" y="30"/>
                  </a:lnTo>
                  <a:lnTo>
                    <a:pt x="54" y="30"/>
                  </a:lnTo>
                  <a:lnTo>
                    <a:pt x="54" y="30"/>
                  </a:lnTo>
                  <a:lnTo>
                    <a:pt x="54" y="30"/>
                  </a:lnTo>
                  <a:lnTo>
                    <a:pt x="56" y="30"/>
                  </a:lnTo>
                  <a:lnTo>
                    <a:pt x="62" y="30"/>
                  </a:lnTo>
                  <a:lnTo>
                    <a:pt x="62" y="30"/>
                  </a:lnTo>
                  <a:lnTo>
                    <a:pt x="64" y="27"/>
                  </a:lnTo>
                  <a:lnTo>
                    <a:pt x="62" y="24"/>
                  </a:lnTo>
                  <a:lnTo>
                    <a:pt x="62" y="24"/>
                  </a:lnTo>
                  <a:lnTo>
                    <a:pt x="59" y="19"/>
                  </a:lnTo>
                  <a:lnTo>
                    <a:pt x="59" y="19"/>
                  </a:lnTo>
                  <a:lnTo>
                    <a:pt x="59" y="16"/>
                  </a:lnTo>
                  <a:lnTo>
                    <a:pt x="59" y="16"/>
                  </a:lnTo>
                  <a:lnTo>
                    <a:pt x="56" y="11"/>
                  </a:lnTo>
                  <a:lnTo>
                    <a:pt x="54" y="13"/>
                  </a:lnTo>
                  <a:lnTo>
                    <a:pt x="51" y="13"/>
                  </a:lnTo>
                  <a:lnTo>
                    <a:pt x="51" y="11"/>
                  </a:lnTo>
                  <a:lnTo>
                    <a:pt x="51" y="11"/>
                  </a:lnTo>
                  <a:lnTo>
                    <a:pt x="35" y="13"/>
                  </a:lnTo>
                  <a:lnTo>
                    <a:pt x="27" y="11"/>
                  </a:lnTo>
                  <a:lnTo>
                    <a:pt x="27" y="11"/>
                  </a:lnTo>
                  <a:lnTo>
                    <a:pt x="27" y="11"/>
                  </a:lnTo>
                  <a:lnTo>
                    <a:pt x="24" y="11"/>
                  </a:lnTo>
                  <a:lnTo>
                    <a:pt x="21" y="13"/>
                  </a:lnTo>
                  <a:lnTo>
                    <a:pt x="21" y="11"/>
                  </a:lnTo>
                  <a:lnTo>
                    <a:pt x="21" y="11"/>
                  </a:lnTo>
                  <a:lnTo>
                    <a:pt x="16" y="11"/>
                  </a:lnTo>
                  <a:lnTo>
                    <a:pt x="11" y="11"/>
                  </a:lnTo>
                  <a:lnTo>
                    <a:pt x="11" y="11"/>
                  </a:lnTo>
                  <a:lnTo>
                    <a:pt x="13" y="8"/>
                  </a:lnTo>
                  <a:lnTo>
                    <a:pt x="19" y="8"/>
                  </a:lnTo>
                  <a:lnTo>
                    <a:pt x="19" y="8"/>
                  </a:lnTo>
                  <a:lnTo>
                    <a:pt x="24" y="8"/>
                  </a:lnTo>
                  <a:lnTo>
                    <a:pt x="24" y="5"/>
                  </a:lnTo>
                  <a:lnTo>
                    <a:pt x="24" y="5"/>
                  </a:lnTo>
                  <a:lnTo>
                    <a:pt x="21" y="3"/>
                  </a:lnTo>
                  <a:lnTo>
                    <a:pt x="21" y="3"/>
                  </a:lnTo>
                  <a:lnTo>
                    <a:pt x="24" y="3"/>
                  </a:lnTo>
                  <a:lnTo>
                    <a:pt x="24" y="3"/>
                  </a:lnTo>
                  <a:lnTo>
                    <a:pt x="21" y="0"/>
                  </a:lnTo>
                  <a:lnTo>
                    <a:pt x="21" y="0"/>
                  </a:lnTo>
                  <a:lnTo>
                    <a:pt x="19" y="0"/>
                  </a:lnTo>
                  <a:lnTo>
                    <a:pt x="19" y="3"/>
                  </a:lnTo>
                  <a:lnTo>
                    <a:pt x="13" y="3"/>
                  </a:lnTo>
                  <a:lnTo>
                    <a:pt x="11" y="3"/>
                  </a:lnTo>
                  <a:lnTo>
                    <a:pt x="11" y="3"/>
                  </a:lnTo>
                  <a:lnTo>
                    <a:pt x="11" y="3"/>
                  </a:lnTo>
                  <a:lnTo>
                    <a:pt x="5" y="8"/>
                  </a:lnTo>
                  <a:lnTo>
                    <a:pt x="5" y="8"/>
                  </a:lnTo>
                  <a:lnTo>
                    <a:pt x="11" y="8"/>
                  </a:lnTo>
                  <a:lnTo>
                    <a:pt x="11" y="8"/>
                  </a:lnTo>
                  <a:lnTo>
                    <a:pt x="2" y="11"/>
                  </a:lnTo>
                  <a:lnTo>
                    <a:pt x="2" y="11"/>
                  </a:lnTo>
                  <a:lnTo>
                    <a:pt x="0" y="11"/>
                  </a:lnTo>
                  <a:lnTo>
                    <a:pt x="0" y="13"/>
                  </a:lnTo>
                  <a:lnTo>
                    <a:pt x="0" y="16"/>
                  </a:lnTo>
                  <a:lnTo>
                    <a:pt x="2" y="16"/>
                  </a:lnTo>
                  <a:lnTo>
                    <a:pt x="2" y="16"/>
                  </a:lnTo>
                  <a:lnTo>
                    <a:pt x="5" y="16"/>
                  </a:lnTo>
                  <a:lnTo>
                    <a:pt x="5" y="16"/>
                  </a:lnTo>
                  <a:lnTo>
                    <a:pt x="5" y="19"/>
                  </a:lnTo>
                  <a:lnTo>
                    <a:pt x="8" y="19"/>
                  </a:lnTo>
                  <a:lnTo>
                    <a:pt x="8" y="19"/>
                  </a:lnTo>
                  <a:lnTo>
                    <a:pt x="11" y="19"/>
                  </a:lnTo>
                  <a:lnTo>
                    <a:pt x="8" y="21"/>
                  </a:lnTo>
                  <a:lnTo>
                    <a:pt x="8" y="27"/>
                  </a:lnTo>
                  <a:lnTo>
                    <a:pt x="8" y="27"/>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09"/>
            <p:cNvSpPr>
              <a:spLocks/>
            </p:cNvSpPr>
            <p:nvPr/>
          </p:nvSpPr>
          <p:spPr bwMode="auto">
            <a:xfrm>
              <a:off x="917576" y="4525963"/>
              <a:ext cx="80963" cy="46037"/>
            </a:xfrm>
            <a:custGeom>
              <a:avLst/>
              <a:gdLst>
                <a:gd name="T0" fmla="*/ 51 w 51"/>
                <a:gd name="T1" fmla="*/ 10 h 29"/>
                <a:gd name="T2" fmla="*/ 46 w 51"/>
                <a:gd name="T3" fmla="*/ 5 h 29"/>
                <a:gd name="T4" fmla="*/ 46 w 51"/>
                <a:gd name="T5" fmla="*/ 5 h 29"/>
                <a:gd name="T6" fmla="*/ 46 w 51"/>
                <a:gd name="T7" fmla="*/ 2 h 29"/>
                <a:gd name="T8" fmla="*/ 38 w 51"/>
                <a:gd name="T9" fmla="*/ 0 h 29"/>
                <a:gd name="T10" fmla="*/ 35 w 51"/>
                <a:gd name="T11" fmla="*/ 0 h 29"/>
                <a:gd name="T12" fmla="*/ 33 w 51"/>
                <a:gd name="T13" fmla="*/ 2 h 29"/>
                <a:gd name="T14" fmla="*/ 33 w 51"/>
                <a:gd name="T15" fmla="*/ 5 h 29"/>
                <a:gd name="T16" fmla="*/ 33 w 51"/>
                <a:gd name="T17" fmla="*/ 8 h 29"/>
                <a:gd name="T18" fmla="*/ 30 w 51"/>
                <a:gd name="T19" fmla="*/ 8 h 29"/>
                <a:gd name="T20" fmla="*/ 30 w 51"/>
                <a:gd name="T21" fmla="*/ 5 h 29"/>
                <a:gd name="T22" fmla="*/ 30 w 51"/>
                <a:gd name="T23" fmla="*/ 5 h 29"/>
                <a:gd name="T24" fmla="*/ 25 w 51"/>
                <a:gd name="T25" fmla="*/ 5 h 29"/>
                <a:gd name="T26" fmla="*/ 22 w 51"/>
                <a:gd name="T27" fmla="*/ 8 h 29"/>
                <a:gd name="T28" fmla="*/ 14 w 51"/>
                <a:gd name="T29" fmla="*/ 8 h 29"/>
                <a:gd name="T30" fmla="*/ 11 w 51"/>
                <a:gd name="T31" fmla="*/ 2 h 29"/>
                <a:gd name="T32" fmla="*/ 11 w 51"/>
                <a:gd name="T33" fmla="*/ 5 h 29"/>
                <a:gd name="T34" fmla="*/ 8 w 51"/>
                <a:gd name="T35" fmla="*/ 5 h 29"/>
                <a:gd name="T36" fmla="*/ 8 w 51"/>
                <a:gd name="T37" fmla="*/ 2 h 29"/>
                <a:gd name="T38" fmla="*/ 8 w 51"/>
                <a:gd name="T39" fmla="*/ 2 h 29"/>
                <a:gd name="T40" fmla="*/ 8 w 51"/>
                <a:gd name="T41" fmla="*/ 2 h 29"/>
                <a:gd name="T42" fmla="*/ 6 w 51"/>
                <a:gd name="T43" fmla="*/ 0 h 29"/>
                <a:gd name="T44" fmla="*/ 3 w 51"/>
                <a:gd name="T45" fmla="*/ 0 h 29"/>
                <a:gd name="T46" fmla="*/ 3 w 51"/>
                <a:gd name="T47" fmla="*/ 8 h 29"/>
                <a:gd name="T48" fmla="*/ 3 w 51"/>
                <a:gd name="T49" fmla="*/ 10 h 29"/>
                <a:gd name="T50" fmla="*/ 0 w 51"/>
                <a:gd name="T51" fmla="*/ 13 h 29"/>
                <a:gd name="T52" fmla="*/ 0 w 51"/>
                <a:gd name="T53" fmla="*/ 18 h 29"/>
                <a:gd name="T54" fmla="*/ 3 w 51"/>
                <a:gd name="T55" fmla="*/ 18 h 29"/>
                <a:gd name="T56" fmla="*/ 3 w 51"/>
                <a:gd name="T57" fmla="*/ 16 h 29"/>
                <a:gd name="T58" fmla="*/ 6 w 51"/>
                <a:gd name="T59" fmla="*/ 16 h 29"/>
                <a:gd name="T60" fmla="*/ 6 w 51"/>
                <a:gd name="T61" fmla="*/ 16 h 29"/>
                <a:gd name="T62" fmla="*/ 8 w 51"/>
                <a:gd name="T63" fmla="*/ 16 h 29"/>
                <a:gd name="T64" fmla="*/ 14 w 51"/>
                <a:gd name="T65" fmla="*/ 21 h 29"/>
                <a:gd name="T66" fmla="*/ 14 w 51"/>
                <a:gd name="T67" fmla="*/ 24 h 29"/>
                <a:gd name="T68" fmla="*/ 16 w 51"/>
                <a:gd name="T69" fmla="*/ 24 h 29"/>
                <a:gd name="T70" fmla="*/ 19 w 51"/>
                <a:gd name="T71" fmla="*/ 21 h 29"/>
                <a:gd name="T72" fmla="*/ 19 w 51"/>
                <a:gd name="T73" fmla="*/ 24 h 29"/>
                <a:gd name="T74" fmla="*/ 19 w 51"/>
                <a:gd name="T75" fmla="*/ 27 h 29"/>
                <a:gd name="T76" fmla="*/ 27 w 51"/>
                <a:gd name="T77" fmla="*/ 27 h 29"/>
                <a:gd name="T78" fmla="*/ 27 w 51"/>
                <a:gd name="T79" fmla="*/ 24 h 29"/>
                <a:gd name="T80" fmla="*/ 25 w 51"/>
                <a:gd name="T81" fmla="*/ 21 h 29"/>
                <a:gd name="T82" fmla="*/ 25 w 51"/>
                <a:gd name="T83" fmla="*/ 18 h 29"/>
                <a:gd name="T84" fmla="*/ 30 w 51"/>
                <a:gd name="T85" fmla="*/ 13 h 29"/>
                <a:gd name="T86" fmla="*/ 30 w 51"/>
                <a:gd name="T87" fmla="*/ 10 h 29"/>
                <a:gd name="T88" fmla="*/ 35 w 51"/>
                <a:gd name="T89" fmla="*/ 10 h 29"/>
                <a:gd name="T90" fmla="*/ 41 w 51"/>
                <a:gd name="T91" fmla="*/ 10 h 29"/>
                <a:gd name="T92" fmla="*/ 41 w 51"/>
                <a:gd name="T93" fmla="*/ 13 h 29"/>
                <a:gd name="T94" fmla="*/ 43 w 51"/>
                <a:gd name="T95" fmla="*/ 13 h 29"/>
                <a:gd name="T96" fmla="*/ 43 w 51"/>
                <a:gd name="T97" fmla="*/ 16 h 29"/>
                <a:gd name="T98" fmla="*/ 49 w 51"/>
                <a:gd name="T99" fmla="*/ 13 h 29"/>
                <a:gd name="T100" fmla="*/ 49 w 51"/>
                <a:gd name="T101" fmla="*/ 16 h 29"/>
                <a:gd name="T102" fmla="*/ 49 w 51"/>
                <a:gd name="T103" fmla="*/ 16 h 29"/>
                <a:gd name="T104" fmla="*/ 46 w 51"/>
                <a:gd name="T105" fmla="*/ 18 h 29"/>
                <a:gd name="T106" fmla="*/ 43 w 51"/>
                <a:gd name="T107" fmla="*/ 24 h 29"/>
                <a:gd name="T108" fmla="*/ 43 w 51"/>
                <a:gd name="T109" fmla="*/ 27 h 29"/>
                <a:gd name="T110" fmla="*/ 46 w 51"/>
                <a:gd name="T111" fmla="*/ 27 h 29"/>
                <a:gd name="T112" fmla="*/ 46 w 51"/>
                <a:gd name="T113" fmla="*/ 24 h 29"/>
                <a:gd name="T114" fmla="*/ 51 w 51"/>
                <a:gd name="T115" fmla="*/ 21 h 29"/>
                <a:gd name="T116" fmla="*/ 51 w 51"/>
                <a:gd name="T117" fmla="*/ 18 h 29"/>
                <a:gd name="T118" fmla="*/ 51 w 51"/>
                <a:gd name="T119" fmla="*/ 18 h 29"/>
                <a:gd name="T120" fmla="*/ 51 w 51"/>
                <a:gd name="T121" fmla="*/ 13 h 29"/>
                <a:gd name="T122" fmla="*/ 51 w 51"/>
                <a:gd name="T123" fmla="*/ 13 h 29"/>
                <a:gd name="T124" fmla="*/ 51 w 51"/>
                <a:gd name="T125"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 h="29">
                  <a:moveTo>
                    <a:pt x="51" y="10"/>
                  </a:moveTo>
                  <a:lnTo>
                    <a:pt x="51" y="10"/>
                  </a:lnTo>
                  <a:lnTo>
                    <a:pt x="49" y="8"/>
                  </a:lnTo>
                  <a:lnTo>
                    <a:pt x="46" y="5"/>
                  </a:lnTo>
                  <a:lnTo>
                    <a:pt x="46" y="5"/>
                  </a:lnTo>
                  <a:lnTo>
                    <a:pt x="46" y="5"/>
                  </a:lnTo>
                  <a:lnTo>
                    <a:pt x="49" y="5"/>
                  </a:lnTo>
                  <a:lnTo>
                    <a:pt x="46" y="2"/>
                  </a:lnTo>
                  <a:lnTo>
                    <a:pt x="46" y="2"/>
                  </a:lnTo>
                  <a:lnTo>
                    <a:pt x="38" y="0"/>
                  </a:lnTo>
                  <a:lnTo>
                    <a:pt x="38" y="0"/>
                  </a:lnTo>
                  <a:lnTo>
                    <a:pt x="35" y="0"/>
                  </a:lnTo>
                  <a:lnTo>
                    <a:pt x="35" y="0"/>
                  </a:lnTo>
                  <a:lnTo>
                    <a:pt x="33" y="2"/>
                  </a:lnTo>
                  <a:lnTo>
                    <a:pt x="33" y="5"/>
                  </a:lnTo>
                  <a:lnTo>
                    <a:pt x="33" y="5"/>
                  </a:lnTo>
                  <a:lnTo>
                    <a:pt x="33" y="5"/>
                  </a:lnTo>
                  <a:lnTo>
                    <a:pt x="33" y="8"/>
                  </a:lnTo>
                  <a:lnTo>
                    <a:pt x="33" y="8"/>
                  </a:lnTo>
                  <a:lnTo>
                    <a:pt x="30" y="8"/>
                  </a:lnTo>
                  <a:lnTo>
                    <a:pt x="30" y="5"/>
                  </a:lnTo>
                  <a:lnTo>
                    <a:pt x="30" y="5"/>
                  </a:lnTo>
                  <a:lnTo>
                    <a:pt x="30" y="2"/>
                  </a:lnTo>
                  <a:lnTo>
                    <a:pt x="30" y="5"/>
                  </a:lnTo>
                  <a:lnTo>
                    <a:pt x="30" y="5"/>
                  </a:lnTo>
                  <a:lnTo>
                    <a:pt x="25" y="5"/>
                  </a:lnTo>
                  <a:lnTo>
                    <a:pt x="22" y="8"/>
                  </a:lnTo>
                  <a:lnTo>
                    <a:pt x="22" y="8"/>
                  </a:lnTo>
                  <a:lnTo>
                    <a:pt x="16" y="8"/>
                  </a:lnTo>
                  <a:lnTo>
                    <a:pt x="14" y="8"/>
                  </a:lnTo>
                  <a:lnTo>
                    <a:pt x="14" y="8"/>
                  </a:lnTo>
                  <a:lnTo>
                    <a:pt x="11" y="2"/>
                  </a:lnTo>
                  <a:lnTo>
                    <a:pt x="11" y="2"/>
                  </a:lnTo>
                  <a:lnTo>
                    <a:pt x="11" y="5"/>
                  </a:lnTo>
                  <a:lnTo>
                    <a:pt x="8" y="5"/>
                  </a:lnTo>
                  <a:lnTo>
                    <a:pt x="8" y="5"/>
                  </a:lnTo>
                  <a:lnTo>
                    <a:pt x="8" y="5"/>
                  </a:lnTo>
                  <a:lnTo>
                    <a:pt x="8" y="2"/>
                  </a:lnTo>
                  <a:lnTo>
                    <a:pt x="8" y="2"/>
                  </a:lnTo>
                  <a:lnTo>
                    <a:pt x="8" y="2"/>
                  </a:lnTo>
                  <a:lnTo>
                    <a:pt x="8" y="2"/>
                  </a:lnTo>
                  <a:lnTo>
                    <a:pt x="8" y="2"/>
                  </a:lnTo>
                  <a:lnTo>
                    <a:pt x="8" y="0"/>
                  </a:lnTo>
                  <a:lnTo>
                    <a:pt x="6" y="0"/>
                  </a:lnTo>
                  <a:lnTo>
                    <a:pt x="6" y="0"/>
                  </a:lnTo>
                  <a:lnTo>
                    <a:pt x="3" y="0"/>
                  </a:lnTo>
                  <a:lnTo>
                    <a:pt x="3" y="2"/>
                  </a:lnTo>
                  <a:lnTo>
                    <a:pt x="3" y="8"/>
                  </a:lnTo>
                  <a:lnTo>
                    <a:pt x="3" y="8"/>
                  </a:lnTo>
                  <a:lnTo>
                    <a:pt x="3" y="10"/>
                  </a:lnTo>
                  <a:lnTo>
                    <a:pt x="0" y="13"/>
                  </a:lnTo>
                  <a:lnTo>
                    <a:pt x="0" y="13"/>
                  </a:lnTo>
                  <a:lnTo>
                    <a:pt x="0" y="13"/>
                  </a:lnTo>
                  <a:lnTo>
                    <a:pt x="0" y="18"/>
                  </a:lnTo>
                  <a:lnTo>
                    <a:pt x="0" y="18"/>
                  </a:lnTo>
                  <a:lnTo>
                    <a:pt x="3" y="18"/>
                  </a:lnTo>
                  <a:lnTo>
                    <a:pt x="3" y="16"/>
                  </a:lnTo>
                  <a:lnTo>
                    <a:pt x="3" y="16"/>
                  </a:lnTo>
                  <a:lnTo>
                    <a:pt x="3" y="16"/>
                  </a:lnTo>
                  <a:lnTo>
                    <a:pt x="6" y="16"/>
                  </a:lnTo>
                  <a:lnTo>
                    <a:pt x="6" y="16"/>
                  </a:lnTo>
                  <a:lnTo>
                    <a:pt x="6" y="16"/>
                  </a:lnTo>
                  <a:lnTo>
                    <a:pt x="8" y="16"/>
                  </a:lnTo>
                  <a:lnTo>
                    <a:pt x="8" y="16"/>
                  </a:lnTo>
                  <a:lnTo>
                    <a:pt x="11" y="18"/>
                  </a:lnTo>
                  <a:lnTo>
                    <a:pt x="14" y="21"/>
                  </a:lnTo>
                  <a:lnTo>
                    <a:pt x="14" y="21"/>
                  </a:lnTo>
                  <a:lnTo>
                    <a:pt x="14" y="24"/>
                  </a:lnTo>
                  <a:lnTo>
                    <a:pt x="16" y="24"/>
                  </a:lnTo>
                  <a:lnTo>
                    <a:pt x="16" y="24"/>
                  </a:lnTo>
                  <a:lnTo>
                    <a:pt x="16" y="24"/>
                  </a:lnTo>
                  <a:lnTo>
                    <a:pt x="19" y="21"/>
                  </a:lnTo>
                  <a:lnTo>
                    <a:pt x="19" y="21"/>
                  </a:lnTo>
                  <a:lnTo>
                    <a:pt x="19" y="24"/>
                  </a:lnTo>
                  <a:lnTo>
                    <a:pt x="19" y="27"/>
                  </a:lnTo>
                  <a:lnTo>
                    <a:pt x="19" y="27"/>
                  </a:lnTo>
                  <a:lnTo>
                    <a:pt x="22" y="29"/>
                  </a:lnTo>
                  <a:lnTo>
                    <a:pt x="27" y="27"/>
                  </a:lnTo>
                  <a:lnTo>
                    <a:pt x="27" y="27"/>
                  </a:lnTo>
                  <a:lnTo>
                    <a:pt x="27" y="24"/>
                  </a:lnTo>
                  <a:lnTo>
                    <a:pt x="25" y="21"/>
                  </a:lnTo>
                  <a:lnTo>
                    <a:pt x="25" y="21"/>
                  </a:lnTo>
                  <a:lnTo>
                    <a:pt x="25" y="21"/>
                  </a:lnTo>
                  <a:lnTo>
                    <a:pt x="25" y="18"/>
                  </a:lnTo>
                  <a:lnTo>
                    <a:pt x="25" y="18"/>
                  </a:lnTo>
                  <a:lnTo>
                    <a:pt x="30" y="13"/>
                  </a:lnTo>
                  <a:lnTo>
                    <a:pt x="30" y="10"/>
                  </a:lnTo>
                  <a:lnTo>
                    <a:pt x="30" y="10"/>
                  </a:lnTo>
                  <a:lnTo>
                    <a:pt x="35" y="10"/>
                  </a:lnTo>
                  <a:lnTo>
                    <a:pt x="35" y="10"/>
                  </a:lnTo>
                  <a:lnTo>
                    <a:pt x="38" y="10"/>
                  </a:lnTo>
                  <a:lnTo>
                    <a:pt x="41" y="10"/>
                  </a:lnTo>
                  <a:lnTo>
                    <a:pt x="41" y="13"/>
                  </a:lnTo>
                  <a:lnTo>
                    <a:pt x="41" y="13"/>
                  </a:lnTo>
                  <a:lnTo>
                    <a:pt x="41" y="13"/>
                  </a:lnTo>
                  <a:lnTo>
                    <a:pt x="43" y="13"/>
                  </a:lnTo>
                  <a:lnTo>
                    <a:pt x="43" y="16"/>
                  </a:lnTo>
                  <a:lnTo>
                    <a:pt x="43" y="16"/>
                  </a:lnTo>
                  <a:lnTo>
                    <a:pt x="46" y="16"/>
                  </a:lnTo>
                  <a:lnTo>
                    <a:pt x="49" y="13"/>
                  </a:lnTo>
                  <a:lnTo>
                    <a:pt x="49" y="13"/>
                  </a:lnTo>
                  <a:lnTo>
                    <a:pt x="49" y="16"/>
                  </a:lnTo>
                  <a:lnTo>
                    <a:pt x="49" y="16"/>
                  </a:lnTo>
                  <a:lnTo>
                    <a:pt x="49" y="16"/>
                  </a:lnTo>
                  <a:lnTo>
                    <a:pt x="46" y="18"/>
                  </a:lnTo>
                  <a:lnTo>
                    <a:pt x="46" y="18"/>
                  </a:lnTo>
                  <a:lnTo>
                    <a:pt x="43" y="21"/>
                  </a:lnTo>
                  <a:lnTo>
                    <a:pt x="43" y="24"/>
                  </a:lnTo>
                  <a:lnTo>
                    <a:pt x="43" y="24"/>
                  </a:lnTo>
                  <a:lnTo>
                    <a:pt x="43" y="27"/>
                  </a:lnTo>
                  <a:lnTo>
                    <a:pt x="46" y="27"/>
                  </a:lnTo>
                  <a:lnTo>
                    <a:pt x="46" y="27"/>
                  </a:lnTo>
                  <a:lnTo>
                    <a:pt x="46" y="24"/>
                  </a:lnTo>
                  <a:lnTo>
                    <a:pt x="46" y="24"/>
                  </a:lnTo>
                  <a:lnTo>
                    <a:pt x="46" y="24"/>
                  </a:lnTo>
                  <a:lnTo>
                    <a:pt x="51" y="21"/>
                  </a:lnTo>
                  <a:lnTo>
                    <a:pt x="51" y="21"/>
                  </a:lnTo>
                  <a:lnTo>
                    <a:pt x="51" y="18"/>
                  </a:lnTo>
                  <a:lnTo>
                    <a:pt x="51" y="18"/>
                  </a:lnTo>
                  <a:lnTo>
                    <a:pt x="51" y="18"/>
                  </a:lnTo>
                  <a:lnTo>
                    <a:pt x="51" y="16"/>
                  </a:lnTo>
                  <a:lnTo>
                    <a:pt x="51" y="13"/>
                  </a:lnTo>
                  <a:lnTo>
                    <a:pt x="51" y="13"/>
                  </a:lnTo>
                  <a:lnTo>
                    <a:pt x="51" y="13"/>
                  </a:lnTo>
                  <a:lnTo>
                    <a:pt x="51" y="10"/>
                  </a:lnTo>
                  <a:lnTo>
                    <a:pt x="51" y="10"/>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10"/>
            <p:cNvSpPr>
              <a:spLocks/>
            </p:cNvSpPr>
            <p:nvPr/>
          </p:nvSpPr>
          <p:spPr bwMode="auto">
            <a:xfrm>
              <a:off x="879476" y="4498975"/>
              <a:ext cx="47625" cy="55562"/>
            </a:xfrm>
            <a:custGeom>
              <a:avLst/>
              <a:gdLst>
                <a:gd name="T0" fmla="*/ 0 w 30"/>
                <a:gd name="T1" fmla="*/ 0 h 35"/>
                <a:gd name="T2" fmla="*/ 5 w 30"/>
                <a:gd name="T3" fmla="*/ 0 h 35"/>
                <a:gd name="T4" fmla="*/ 8 w 30"/>
                <a:gd name="T5" fmla="*/ 0 h 35"/>
                <a:gd name="T6" fmla="*/ 13 w 30"/>
                <a:gd name="T7" fmla="*/ 0 h 35"/>
                <a:gd name="T8" fmla="*/ 16 w 30"/>
                <a:gd name="T9" fmla="*/ 3 h 35"/>
                <a:gd name="T10" fmla="*/ 22 w 30"/>
                <a:gd name="T11" fmla="*/ 0 h 35"/>
                <a:gd name="T12" fmla="*/ 24 w 30"/>
                <a:gd name="T13" fmla="*/ 0 h 35"/>
                <a:gd name="T14" fmla="*/ 24 w 30"/>
                <a:gd name="T15" fmla="*/ 3 h 35"/>
                <a:gd name="T16" fmla="*/ 30 w 30"/>
                <a:gd name="T17" fmla="*/ 17 h 35"/>
                <a:gd name="T18" fmla="*/ 27 w 30"/>
                <a:gd name="T19" fmla="*/ 17 h 35"/>
                <a:gd name="T20" fmla="*/ 27 w 30"/>
                <a:gd name="T21" fmla="*/ 25 h 35"/>
                <a:gd name="T22" fmla="*/ 27 w 30"/>
                <a:gd name="T23" fmla="*/ 27 h 35"/>
                <a:gd name="T24" fmla="*/ 24 w 30"/>
                <a:gd name="T25" fmla="*/ 30 h 35"/>
                <a:gd name="T26" fmla="*/ 24 w 30"/>
                <a:gd name="T27" fmla="*/ 35 h 35"/>
                <a:gd name="T28" fmla="*/ 24 w 30"/>
                <a:gd name="T29" fmla="*/ 33 h 35"/>
                <a:gd name="T30" fmla="*/ 24 w 30"/>
                <a:gd name="T31" fmla="*/ 33 h 35"/>
                <a:gd name="T32" fmla="*/ 24 w 30"/>
                <a:gd name="T33" fmla="*/ 27 h 35"/>
                <a:gd name="T34" fmla="*/ 22 w 30"/>
                <a:gd name="T35" fmla="*/ 27 h 35"/>
                <a:gd name="T36" fmla="*/ 22 w 30"/>
                <a:gd name="T37" fmla="*/ 30 h 35"/>
                <a:gd name="T38" fmla="*/ 19 w 30"/>
                <a:gd name="T39" fmla="*/ 30 h 35"/>
                <a:gd name="T40" fmla="*/ 19 w 30"/>
                <a:gd name="T41" fmla="*/ 30 h 35"/>
                <a:gd name="T42" fmla="*/ 19 w 30"/>
                <a:gd name="T43" fmla="*/ 27 h 35"/>
                <a:gd name="T44" fmla="*/ 19 w 30"/>
                <a:gd name="T45" fmla="*/ 25 h 35"/>
                <a:gd name="T46" fmla="*/ 11 w 30"/>
                <a:gd name="T47" fmla="*/ 17 h 35"/>
                <a:gd name="T48" fmla="*/ 8 w 30"/>
                <a:gd name="T49" fmla="*/ 17 h 35"/>
                <a:gd name="T50" fmla="*/ 11 w 30"/>
                <a:gd name="T51" fmla="*/ 14 h 35"/>
                <a:gd name="T52" fmla="*/ 8 w 30"/>
                <a:gd name="T53" fmla="*/ 11 h 35"/>
                <a:gd name="T54" fmla="*/ 5 w 30"/>
                <a:gd name="T55" fmla="*/ 14 h 35"/>
                <a:gd name="T56" fmla="*/ 8 w 30"/>
                <a:gd name="T57" fmla="*/ 14 h 35"/>
                <a:gd name="T58" fmla="*/ 5 w 30"/>
                <a:gd name="T59" fmla="*/ 14 h 35"/>
                <a:gd name="T60" fmla="*/ 3 w 30"/>
                <a:gd name="T61" fmla="*/ 8 h 35"/>
                <a:gd name="T62" fmla="*/ 0 w 30"/>
                <a:gd name="T63" fmla="*/ 6 h 35"/>
                <a:gd name="T64" fmla="*/ 0 w 30"/>
                <a:gd name="T65" fmla="*/ 3 h 35"/>
                <a:gd name="T66" fmla="*/ 0 w 30"/>
                <a:gd name="T67" fmla="*/ 3 h 35"/>
                <a:gd name="T68" fmla="*/ 0 w 30"/>
                <a:gd name="T6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35">
                  <a:moveTo>
                    <a:pt x="0" y="0"/>
                  </a:moveTo>
                  <a:lnTo>
                    <a:pt x="0" y="0"/>
                  </a:lnTo>
                  <a:lnTo>
                    <a:pt x="3" y="0"/>
                  </a:lnTo>
                  <a:lnTo>
                    <a:pt x="5" y="0"/>
                  </a:lnTo>
                  <a:lnTo>
                    <a:pt x="8" y="0"/>
                  </a:lnTo>
                  <a:lnTo>
                    <a:pt x="8" y="0"/>
                  </a:lnTo>
                  <a:lnTo>
                    <a:pt x="11" y="0"/>
                  </a:lnTo>
                  <a:lnTo>
                    <a:pt x="13" y="0"/>
                  </a:lnTo>
                  <a:lnTo>
                    <a:pt x="16" y="3"/>
                  </a:lnTo>
                  <a:lnTo>
                    <a:pt x="16" y="3"/>
                  </a:lnTo>
                  <a:lnTo>
                    <a:pt x="19" y="3"/>
                  </a:lnTo>
                  <a:lnTo>
                    <a:pt x="22" y="0"/>
                  </a:lnTo>
                  <a:lnTo>
                    <a:pt x="22" y="0"/>
                  </a:lnTo>
                  <a:lnTo>
                    <a:pt x="24" y="0"/>
                  </a:lnTo>
                  <a:lnTo>
                    <a:pt x="24" y="3"/>
                  </a:lnTo>
                  <a:lnTo>
                    <a:pt x="24" y="3"/>
                  </a:lnTo>
                  <a:lnTo>
                    <a:pt x="27" y="11"/>
                  </a:lnTo>
                  <a:lnTo>
                    <a:pt x="30" y="17"/>
                  </a:lnTo>
                  <a:lnTo>
                    <a:pt x="30" y="17"/>
                  </a:lnTo>
                  <a:lnTo>
                    <a:pt x="27" y="17"/>
                  </a:lnTo>
                  <a:lnTo>
                    <a:pt x="27" y="19"/>
                  </a:lnTo>
                  <a:lnTo>
                    <a:pt x="27" y="25"/>
                  </a:lnTo>
                  <a:lnTo>
                    <a:pt x="27" y="25"/>
                  </a:lnTo>
                  <a:lnTo>
                    <a:pt x="27" y="27"/>
                  </a:lnTo>
                  <a:lnTo>
                    <a:pt x="24" y="30"/>
                  </a:lnTo>
                  <a:lnTo>
                    <a:pt x="24" y="30"/>
                  </a:lnTo>
                  <a:lnTo>
                    <a:pt x="24" y="30"/>
                  </a:lnTo>
                  <a:lnTo>
                    <a:pt x="24" y="35"/>
                  </a:lnTo>
                  <a:lnTo>
                    <a:pt x="24" y="35"/>
                  </a:lnTo>
                  <a:lnTo>
                    <a:pt x="24" y="33"/>
                  </a:lnTo>
                  <a:lnTo>
                    <a:pt x="24" y="33"/>
                  </a:lnTo>
                  <a:lnTo>
                    <a:pt x="24" y="33"/>
                  </a:lnTo>
                  <a:lnTo>
                    <a:pt x="24" y="30"/>
                  </a:lnTo>
                  <a:lnTo>
                    <a:pt x="24" y="27"/>
                  </a:lnTo>
                  <a:lnTo>
                    <a:pt x="24" y="27"/>
                  </a:lnTo>
                  <a:lnTo>
                    <a:pt x="22" y="27"/>
                  </a:lnTo>
                  <a:lnTo>
                    <a:pt x="22" y="30"/>
                  </a:lnTo>
                  <a:lnTo>
                    <a:pt x="22" y="30"/>
                  </a:lnTo>
                  <a:lnTo>
                    <a:pt x="22" y="30"/>
                  </a:lnTo>
                  <a:lnTo>
                    <a:pt x="19" y="30"/>
                  </a:lnTo>
                  <a:lnTo>
                    <a:pt x="19" y="30"/>
                  </a:lnTo>
                  <a:lnTo>
                    <a:pt x="19" y="30"/>
                  </a:lnTo>
                  <a:lnTo>
                    <a:pt x="19" y="27"/>
                  </a:lnTo>
                  <a:lnTo>
                    <a:pt x="19" y="27"/>
                  </a:lnTo>
                  <a:lnTo>
                    <a:pt x="19" y="25"/>
                  </a:lnTo>
                  <a:lnTo>
                    <a:pt x="19" y="25"/>
                  </a:lnTo>
                  <a:lnTo>
                    <a:pt x="19" y="25"/>
                  </a:lnTo>
                  <a:lnTo>
                    <a:pt x="11" y="17"/>
                  </a:lnTo>
                  <a:lnTo>
                    <a:pt x="11" y="17"/>
                  </a:lnTo>
                  <a:lnTo>
                    <a:pt x="8" y="17"/>
                  </a:lnTo>
                  <a:lnTo>
                    <a:pt x="8" y="14"/>
                  </a:lnTo>
                  <a:lnTo>
                    <a:pt x="11" y="14"/>
                  </a:lnTo>
                  <a:lnTo>
                    <a:pt x="8" y="11"/>
                  </a:lnTo>
                  <a:lnTo>
                    <a:pt x="8" y="11"/>
                  </a:lnTo>
                  <a:lnTo>
                    <a:pt x="5" y="11"/>
                  </a:lnTo>
                  <a:lnTo>
                    <a:pt x="5" y="14"/>
                  </a:lnTo>
                  <a:lnTo>
                    <a:pt x="5" y="14"/>
                  </a:lnTo>
                  <a:lnTo>
                    <a:pt x="8" y="14"/>
                  </a:lnTo>
                  <a:lnTo>
                    <a:pt x="5" y="14"/>
                  </a:lnTo>
                  <a:lnTo>
                    <a:pt x="5" y="14"/>
                  </a:lnTo>
                  <a:lnTo>
                    <a:pt x="0" y="11"/>
                  </a:lnTo>
                  <a:lnTo>
                    <a:pt x="3" y="8"/>
                  </a:lnTo>
                  <a:lnTo>
                    <a:pt x="3" y="8"/>
                  </a:lnTo>
                  <a:lnTo>
                    <a:pt x="0" y="6"/>
                  </a:lnTo>
                  <a:lnTo>
                    <a:pt x="0" y="6"/>
                  </a:lnTo>
                  <a:lnTo>
                    <a:pt x="0" y="3"/>
                  </a:lnTo>
                  <a:lnTo>
                    <a:pt x="0" y="3"/>
                  </a:lnTo>
                  <a:lnTo>
                    <a:pt x="0" y="3"/>
                  </a:lnTo>
                  <a:lnTo>
                    <a:pt x="0" y="0"/>
                  </a:lnTo>
                  <a:lnTo>
                    <a:pt x="0" y="0"/>
                  </a:lnTo>
                  <a:lnTo>
                    <a:pt x="0" y="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11"/>
            <p:cNvSpPr>
              <a:spLocks/>
            </p:cNvSpPr>
            <p:nvPr/>
          </p:nvSpPr>
          <p:spPr bwMode="auto">
            <a:xfrm>
              <a:off x="1058863" y="4319588"/>
              <a:ext cx="39688" cy="34925"/>
            </a:xfrm>
            <a:custGeom>
              <a:avLst/>
              <a:gdLst>
                <a:gd name="T0" fmla="*/ 22 w 25"/>
                <a:gd name="T1" fmla="*/ 22 h 22"/>
                <a:gd name="T2" fmla="*/ 19 w 25"/>
                <a:gd name="T3" fmla="*/ 19 h 22"/>
                <a:gd name="T4" fmla="*/ 14 w 25"/>
                <a:gd name="T5" fmla="*/ 22 h 22"/>
                <a:gd name="T6" fmla="*/ 8 w 25"/>
                <a:gd name="T7" fmla="*/ 19 h 22"/>
                <a:gd name="T8" fmla="*/ 6 w 25"/>
                <a:gd name="T9" fmla="*/ 22 h 22"/>
                <a:gd name="T10" fmla="*/ 3 w 25"/>
                <a:gd name="T11" fmla="*/ 22 h 22"/>
                <a:gd name="T12" fmla="*/ 0 w 25"/>
                <a:gd name="T13" fmla="*/ 19 h 22"/>
                <a:gd name="T14" fmla="*/ 0 w 25"/>
                <a:gd name="T15" fmla="*/ 16 h 22"/>
                <a:gd name="T16" fmla="*/ 0 w 25"/>
                <a:gd name="T17" fmla="*/ 16 h 22"/>
                <a:gd name="T18" fmla="*/ 3 w 25"/>
                <a:gd name="T19" fmla="*/ 16 h 22"/>
                <a:gd name="T20" fmla="*/ 8 w 25"/>
                <a:gd name="T21" fmla="*/ 16 h 22"/>
                <a:gd name="T22" fmla="*/ 11 w 25"/>
                <a:gd name="T23" fmla="*/ 16 h 22"/>
                <a:gd name="T24" fmla="*/ 14 w 25"/>
                <a:gd name="T25" fmla="*/ 14 h 22"/>
                <a:gd name="T26" fmla="*/ 19 w 25"/>
                <a:gd name="T27" fmla="*/ 14 h 22"/>
                <a:gd name="T28" fmla="*/ 16 w 25"/>
                <a:gd name="T29" fmla="*/ 11 h 22"/>
                <a:gd name="T30" fmla="*/ 14 w 25"/>
                <a:gd name="T31" fmla="*/ 8 h 22"/>
                <a:gd name="T32" fmla="*/ 14 w 25"/>
                <a:gd name="T33" fmla="*/ 6 h 22"/>
                <a:gd name="T34" fmla="*/ 14 w 25"/>
                <a:gd name="T35" fmla="*/ 6 h 22"/>
                <a:gd name="T36" fmla="*/ 14 w 25"/>
                <a:gd name="T37" fmla="*/ 3 h 22"/>
                <a:gd name="T38" fmla="*/ 11 w 25"/>
                <a:gd name="T39" fmla="*/ 3 h 22"/>
                <a:gd name="T40" fmla="*/ 11 w 25"/>
                <a:gd name="T41" fmla="*/ 0 h 22"/>
                <a:gd name="T42" fmla="*/ 14 w 25"/>
                <a:gd name="T43" fmla="*/ 0 h 22"/>
                <a:gd name="T44" fmla="*/ 16 w 25"/>
                <a:gd name="T45" fmla="*/ 0 h 22"/>
                <a:gd name="T46" fmla="*/ 19 w 25"/>
                <a:gd name="T47" fmla="*/ 0 h 22"/>
                <a:gd name="T48" fmla="*/ 22 w 25"/>
                <a:gd name="T49" fmla="*/ 0 h 22"/>
                <a:gd name="T50" fmla="*/ 25 w 25"/>
                <a:gd name="T51" fmla="*/ 0 h 22"/>
                <a:gd name="T52" fmla="*/ 25 w 25"/>
                <a:gd name="T53" fmla="*/ 3 h 22"/>
                <a:gd name="T54" fmla="*/ 25 w 25"/>
                <a:gd name="T55" fmla="*/ 6 h 22"/>
                <a:gd name="T56" fmla="*/ 25 w 25"/>
                <a:gd name="T57" fmla="*/ 8 h 22"/>
                <a:gd name="T58" fmla="*/ 25 w 25"/>
                <a:gd name="T59" fmla="*/ 11 h 22"/>
                <a:gd name="T60" fmla="*/ 25 w 25"/>
                <a:gd name="T61" fmla="*/ 14 h 22"/>
                <a:gd name="T62" fmla="*/ 22 w 25"/>
                <a:gd name="T63" fmla="*/ 16 h 22"/>
                <a:gd name="T64" fmla="*/ 22 w 25"/>
                <a:gd name="T6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2">
                  <a:moveTo>
                    <a:pt x="22" y="22"/>
                  </a:moveTo>
                  <a:lnTo>
                    <a:pt x="22" y="22"/>
                  </a:lnTo>
                  <a:lnTo>
                    <a:pt x="19" y="19"/>
                  </a:lnTo>
                  <a:lnTo>
                    <a:pt x="19" y="19"/>
                  </a:lnTo>
                  <a:lnTo>
                    <a:pt x="14" y="22"/>
                  </a:lnTo>
                  <a:lnTo>
                    <a:pt x="14" y="22"/>
                  </a:lnTo>
                  <a:lnTo>
                    <a:pt x="8" y="19"/>
                  </a:lnTo>
                  <a:lnTo>
                    <a:pt x="8" y="19"/>
                  </a:lnTo>
                  <a:lnTo>
                    <a:pt x="6" y="22"/>
                  </a:lnTo>
                  <a:lnTo>
                    <a:pt x="6" y="22"/>
                  </a:lnTo>
                  <a:lnTo>
                    <a:pt x="3" y="22"/>
                  </a:lnTo>
                  <a:lnTo>
                    <a:pt x="3" y="22"/>
                  </a:lnTo>
                  <a:lnTo>
                    <a:pt x="0" y="19"/>
                  </a:lnTo>
                  <a:lnTo>
                    <a:pt x="0" y="19"/>
                  </a:lnTo>
                  <a:lnTo>
                    <a:pt x="0" y="19"/>
                  </a:lnTo>
                  <a:lnTo>
                    <a:pt x="0" y="16"/>
                  </a:lnTo>
                  <a:lnTo>
                    <a:pt x="0" y="16"/>
                  </a:lnTo>
                  <a:lnTo>
                    <a:pt x="0" y="16"/>
                  </a:lnTo>
                  <a:lnTo>
                    <a:pt x="3" y="16"/>
                  </a:lnTo>
                  <a:lnTo>
                    <a:pt x="3" y="16"/>
                  </a:lnTo>
                  <a:lnTo>
                    <a:pt x="8" y="16"/>
                  </a:lnTo>
                  <a:lnTo>
                    <a:pt x="8" y="16"/>
                  </a:lnTo>
                  <a:lnTo>
                    <a:pt x="11" y="16"/>
                  </a:lnTo>
                  <a:lnTo>
                    <a:pt x="11" y="16"/>
                  </a:lnTo>
                  <a:lnTo>
                    <a:pt x="14" y="14"/>
                  </a:lnTo>
                  <a:lnTo>
                    <a:pt x="14" y="14"/>
                  </a:lnTo>
                  <a:lnTo>
                    <a:pt x="19" y="14"/>
                  </a:lnTo>
                  <a:lnTo>
                    <a:pt x="19" y="14"/>
                  </a:lnTo>
                  <a:lnTo>
                    <a:pt x="16" y="11"/>
                  </a:lnTo>
                  <a:lnTo>
                    <a:pt x="16" y="11"/>
                  </a:lnTo>
                  <a:lnTo>
                    <a:pt x="14" y="8"/>
                  </a:lnTo>
                  <a:lnTo>
                    <a:pt x="14" y="8"/>
                  </a:lnTo>
                  <a:lnTo>
                    <a:pt x="14" y="8"/>
                  </a:lnTo>
                  <a:lnTo>
                    <a:pt x="14" y="6"/>
                  </a:lnTo>
                  <a:lnTo>
                    <a:pt x="14" y="6"/>
                  </a:lnTo>
                  <a:lnTo>
                    <a:pt x="14" y="6"/>
                  </a:lnTo>
                  <a:lnTo>
                    <a:pt x="14" y="6"/>
                  </a:lnTo>
                  <a:lnTo>
                    <a:pt x="14" y="3"/>
                  </a:lnTo>
                  <a:lnTo>
                    <a:pt x="11" y="3"/>
                  </a:lnTo>
                  <a:lnTo>
                    <a:pt x="11" y="3"/>
                  </a:lnTo>
                  <a:lnTo>
                    <a:pt x="11" y="3"/>
                  </a:lnTo>
                  <a:lnTo>
                    <a:pt x="11" y="0"/>
                  </a:lnTo>
                  <a:lnTo>
                    <a:pt x="11" y="0"/>
                  </a:lnTo>
                  <a:lnTo>
                    <a:pt x="14" y="0"/>
                  </a:lnTo>
                  <a:lnTo>
                    <a:pt x="14" y="0"/>
                  </a:lnTo>
                  <a:lnTo>
                    <a:pt x="16" y="0"/>
                  </a:lnTo>
                  <a:lnTo>
                    <a:pt x="16" y="0"/>
                  </a:lnTo>
                  <a:lnTo>
                    <a:pt x="19" y="0"/>
                  </a:lnTo>
                  <a:lnTo>
                    <a:pt x="19" y="0"/>
                  </a:lnTo>
                  <a:lnTo>
                    <a:pt x="22" y="0"/>
                  </a:lnTo>
                  <a:lnTo>
                    <a:pt x="22" y="0"/>
                  </a:lnTo>
                  <a:lnTo>
                    <a:pt x="25" y="0"/>
                  </a:lnTo>
                  <a:lnTo>
                    <a:pt x="25" y="0"/>
                  </a:lnTo>
                  <a:lnTo>
                    <a:pt x="25" y="3"/>
                  </a:lnTo>
                  <a:lnTo>
                    <a:pt x="25" y="6"/>
                  </a:lnTo>
                  <a:lnTo>
                    <a:pt x="25" y="6"/>
                  </a:lnTo>
                  <a:lnTo>
                    <a:pt x="25" y="8"/>
                  </a:lnTo>
                  <a:lnTo>
                    <a:pt x="25" y="8"/>
                  </a:lnTo>
                  <a:lnTo>
                    <a:pt x="25" y="8"/>
                  </a:lnTo>
                  <a:lnTo>
                    <a:pt x="25" y="11"/>
                  </a:lnTo>
                  <a:lnTo>
                    <a:pt x="25" y="14"/>
                  </a:lnTo>
                  <a:lnTo>
                    <a:pt x="25" y="14"/>
                  </a:lnTo>
                  <a:lnTo>
                    <a:pt x="22" y="16"/>
                  </a:lnTo>
                  <a:lnTo>
                    <a:pt x="22" y="16"/>
                  </a:lnTo>
                  <a:lnTo>
                    <a:pt x="22" y="19"/>
                  </a:lnTo>
                  <a:lnTo>
                    <a:pt x="22" y="22"/>
                  </a:lnTo>
                  <a:lnTo>
                    <a:pt x="22" y="22"/>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12"/>
            <p:cNvSpPr>
              <a:spLocks/>
            </p:cNvSpPr>
            <p:nvPr/>
          </p:nvSpPr>
          <p:spPr bwMode="auto">
            <a:xfrm>
              <a:off x="831851" y="4397375"/>
              <a:ext cx="95250" cy="58737"/>
            </a:xfrm>
            <a:custGeom>
              <a:avLst/>
              <a:gdLst>
                <a:gd name="T0" fmla="*/ 16 w 60"/>
                <a:gd name="T1" fmla="*/ 32 h 37"/>
                <a:gd name="T2" fmla="*/ 14 w 60"/>
                <a:gd name="T3" fmla="*/ 29 h 37"/>
                <a:gd name="T4" fmla="*/ 14 w 60"/>
                <a:gd name="T5" fmla="*/ 29 h 37"/>
                <a:gd name="T6" fmla="*/ 11 w 60"/>
                <a:gd name="T7" fmla="*/ 27 h 37"/>
                <a:gd name="T8" fmla="*/ 8 w 60"/>
                <a:gd name="T9" fmla="*/ 24 h 37"/>
                <a:gd name="T10" fmla="*/ 6 w 60"/>
                <a:gd name="T11" fmla="*/ 24 h 37"/>
                <a:gd name="T12" fmla="*/ 3 w 60"/>
                <a:gd name="T13" fmla="*/ 24 h 37"/>
                <a:gd name="T14" fmla="*/ 0 w 60"/>
                <a:gd name="T15" fmla="*/ 21 h 37"/>
                <a:gd name="T16" fmla="*/ 6 w 60"/>
                <a:gd name="T17" fmla="*/ 19 h 37"/>
                <a:gd name="T18" fmla="*/ 6 w 60"/>
                <a:gd name="T19" fmla="*/ 16 h 37"/>
                <a:gd name="T20" fmla="*/ 3 w 60"/>
                <a:gd name="T21" fmla="*/ 16 h 37"/>
                <a:gd name="T22" fmla="*/ 6 w 60"/>
                <a:gd name="T23" fmla="*/ 13 h 37"/>
                <a:gd name="T24" fmla="*/ 14 w 60"/>
                <a:gd name="T25" fmla="*/ 2 h 37"/>
                <a:gd name="T26" fmla="*/ 16 w 60"/>
                <a:gd name="T27" fmla="*/ 2 h 37"/>
                <a:gd name="T28" fmla="*/ 19 w 60"/>
                <a:gd name="T29" fmla="*/ 2 h 37"/>
                <a:gd name="T30" fmla="*/ 22 w 60"/>
                <a:gd name="T31" fmla="*/ 2 h 37"/>
                <a:gd name="T32" fmla="*/ 27 w 60"/>
                <a:gd name="T33" fmla="*/ 2 h 37"/>
                <a:gd name="T34" fmla="*/ 38 w 60"/>
                <a:gd name="T35" fmla="*/ 0 h 37"/>
                <a:gd name="T36" fmla="*/ 41 w 60"/>
                <a:gd name="T37" fmla="*/ 0 h 37"/>
                <a:gd name="T38" fmla="*/ 43 w 60"/>
                <a:gd name="T39" fmla="*/ 0 h 37"/>
                <a:gd name="T40" fmla="*/ 43 w 60"/>
                <a:gd name="T41" fmla="*/ 0 h 37"/>
                <a:gd name="T42" fmla="*/ 49 w 60"/>
                <a:gd name="T43" fmla="*/ 2 h 37"/>
                <a:gd name="T44" fmla="*/ 49 w 60"/>
                <a:gd name="T45" fmla="*/ 5 h 37"/>
                <a:gd name="T46" fmla="*/ 49 w 60"/>
                <a:gd name="T47" fmla="*/ 5 h 37"/>
                <a:gd name="T48" fmla="*/ 52 w 60"/>
                <a:gd name="T49" fmla="*/ 5 h 37"/>
                <a:gd name="T50" fmla="*/ 54 w 60"/>
                <a:gd name="T51" fmla="*/ 5 h 37"/>
                <a:gd name="T52" fmla="*/ 54 w 60"/>
                <a:gd name="T53" fmla="*/ 5 h 37"/>
                <a:gd name="T54" fmla="*/ 60 w 60"/>
                <a:gd name="T55" fmla="*/ 8 h 37"/>
                <a:gd name="T56" fmla="*/ 60 w 60"/>
                <a:gd name="T57" fmla="*/ 10 h 37"/>
                <a:gd name="T58" fmla="*/ 54 w 60"/>
                <a:gd name="T59" fmla="*/ 13 h 37"/>
                <a:gd name="T60" fmla="*/ 49 w 60"/>
                <a:gd name="T61" fmla="*/ 16 h 37"/>
                <a:gd name="T62" fmla="*/ 46 w 60"/>
                <a:gd name="T63" fmla="*/ 16 h 37"/>
                <a:gd name="T64" fmla="*/ 43 w 60"/>
                <a:gd name="T65" fmla="*/ 16 h 37"/>
                <a:gd name="T66" fmla="*/ 43 w 60"/>
                <a:gd name="T67" fmla="*/ 16 h 37"/>
                <a:gd name="T68" fmla="*/ 41 w 60"/>
                <a:gd name="T69" fmla="*/ 19 h 37"/>
                <a:gd name="T70" fmla="*/ 41 w 60"/>
                <a:gd name="T71" fmla="*/ 21 h 37"/>
                <a:gd name="T72" fmla="*/ 35 w 60"/>
                <a:gd name="T73" fmla="*/ 24 h 37"/>
                <a:gd name="T74" fmla="*/ 33 w 60"/>
                <a:gd name="T75" fmla="*/ 27 h 37"/>
                <a:gd name="T76" fmla="*/ 30 w 60"/>
                <a:gd name="T77" fmla="*/ 27 h 37"/>
                <a:gd name="T78" fmla="*/ 27 w 60"/>
                <a:gd name="T79" fmla="*/ 32 h 37"/>
                <a:gd name="T80" fmla="*/ 27 w 60"/>
                <a:gd name="T81" fmla="*/ 29 h 37"/>
                <a:gd name="T82" fmla="*/ 25 w 60"/>
                <a:gd name="T83" fmla="*/ 29 h 37"/>
                <a:gd name="T84" fmla="*/ 19 w 60"/>
                <a:gd name="T85" fmla="*/ 37 h 37"/>
                <a:gd name="T86" fmla="*/ 19 w 60"/>
                <a:gd name="T87" fmla="*/ 35 h 37"/>
                <a:gd name="T88" fmla="*/ 19 w 60"/>
                <a:gd name="T89" fmla="*/ 32 h 37"/>
                <a:gd name="T90" fmla="*/ 16 w 60"/>
                <a:gd name="T91"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 h="37">
                  <a:moveTo>
                    <a:pt x="16" y="32"/>
                  </a:moveTo>
                  <a:lnTo>
                    <a:pt x="16" y="32"/>
                  </a:lnTo>
                  <a:lnTo>
                    <a:pt x="16" y="32"/>
                  </a:lnTo>
                  <a:lnTo>
                    <a:pt x="14" y="29"/>
                  </a:lnTo>
                  <a:lnTo>
                    <a:pt x="14" y="29"/>
                  </a:lnTo>
                  <a:lnTo>
                    <a:pt x="14" y="29"/>
                  </a:lnTo>
                  <a:lnTo>
                    <a:pt x="11" y="27"/>
                  </a:lnTo>
                  <a:lnTo>
                    <a:pt x="11" y="27"/>
                  </a:lnTo>
                  <a:lnTo>
                    <a:pt x="8" y="27"/>
                  </a:lnTo>
                  <a:lnTo>
                    <a:pt x="8" y="24"/>
                  </a:lnTo>
                  <a:lnTo>
                    <a:pt x="8" y="24"/>
                  </a:lnTo>
                  <a:lnTo>
                    <a:pt x="6" y="24"/>
                  </a:lnTo>
                  <a:lnTo>
                    <a:pt x="6" y="24"/>
                  </a:lnTo>
                  <a:lnTo>
                    <a:pt x="3" y="24"/>
                  </a:lnTo>
                  <a:lnTo>
                    <a:pt x="0" y="21"/>
                  </a:lnTo>
                  <a:lnTo>
                    <a:pt x="0" y="21"/>
                  </a:lnTo>
                  <a:lnTo>
                    <a:pt x="3" y="19"/>
                  </a:lnTo>
                  <a:lnTo>
                    <a:pt x="6" y="19"/>
                  </a:lnTo>
                  <a:lnTo>
                    <a:pt x="6" y="19"/>
                  </a:lnTo>
                  <a:lnTo>
                    <a:pt x="6" y="16"/>
                  </a:lnTo>
                  <a:lnTo>
                    <a:pt x="6" y="16"/>
                  </a:lnTo>
                  <a:lnTo>
                    <a:pt x="3" y="16"/>
                  </a:lnTo>
                  <a:lnTo>
                    <a:pt x="6" y="13"/>
                  </a:lnTo>
                  <a:lnTo>
                    <a:pt x="6" y="13"/>
                  </a:lnTo>
                  <a:lnTo>
                    <a:pt x="11" y="8"/>
                  </a:lnTo>
                  <a:lnTo>
                    <a:pt x="14" y="2"/>
                  </a:lnTo>
                  <a:lnTo>
                    <a:pt x="14" y="2"/>
                  </a:lnTo>
                  <a:lnTo>
                    <a:pt x="16" y="2"/>
                  </a:lnTo>
                  <a:lnTo>
                    <a:pt x="19" y="2"/>
                  </a:lnTo>
                  <a:lnTo>
                    <a:pt x="19" y="2"/>
                  </a:lnTo>
                  <a:lnTo>
                    <a:pt x="19" y="0"/>
                  </a:lnTo>
                  <a:lnTo>
                    <a:pt x="22" y="2"/>
                  </a:lnTo>
                  <a:lnTo>
                    <a:pt x="22" y="2"/>
                  </a:lnTo>
                  <a:lnTo>
                    <a:pt x="27" y="2"/>
                  </a:lnTo>
                  <a:lnTo>
                    <a:pt x="33" y="2"/>
                  </a:lnTo>
                  <a:lnTo>
                    <a:pt x="38" y="0"/>
                  </a:lnTo>
                  <a:lnTo>
                    <a:pt x="41" y="0"/>
                  </a:lnTo>
                  <a:lnTo>
                    <a:pt x="41" y="0"/>
                  </a:lnTo>
                  <a:lnTo>
                    <a:pt x="43" y="2"/>
                  </a:lnTo>
                  <a:lnTo>
                    <a:pt x="43" y="0"/>
                  </a:lnTo>
                  <a:lnTo>
                    <a:pt x="43" y="0"/>
                  </a:lnTo>
                  <a:lnTo>
                    <a:pt x="43" y="0"/>
                  </a:lnTo>
                  <a:lnTo>
                    <a:pt x="49" y="2"/>
                  </a:lnTo>
                  <a:lnTo>
                    <a:pt x="49" y="2"/>
                  </a:lnTo>
                  <a:lnTo>
                    <a:pt x="52" y="2"/>
                  </a:lnTo>
                  <a:lnTo>
                    <a:pt x="49" y="5"/>
                  </a:lnTo>
                  <a:lnTo>
                    <a:pt x="49" y="5"/>
                  </a:lnTo>
                  <a:lnTo>
                    <a:pt x="49" y="5"/>
                  </a:lnTo>
                  <a:lnTo>
                    <a:pt x="52" y="5"/>
                  </a:lnTo>
                  <a:lnTo>
                    <a:pt x="52" y="5"/>
                  </a:lnTo>
                  <a:lnTo>
                    <a:pt x="54" y="8"/>
                  </a:lnTo>
                  <a:lnTo>
                    <a:pt x="54" y="5"/>
                  </a:lnTo>
                  <a:lnTo>
                    <a:pt x="52" y="5"/>
                  </a:lnTo>
                  <a:lnTo>
                    <a:pt x="54" y="5"/>
                  </a:lnTo>
                  <a:lnTo>
                    <a:pt x="54" y="5"/>
                  </a:lnTo>
                  <a:lnTo>
                    <a:pt x="60" y="8"/>
                  </a:lnTo>
                  <a:lnTo>
                    <a:pt x="60" y="10"/>
                  </a:lnTo>
                  <a:lnTo>
                    <a:pt x="60" y="10"/>
                  </a:lnTo>
                  <a:lnTo>
                    <a:pt x="54" y="13"/>
                  </a:lnTo>
                  <a:lnTo>
                    <a:pt x="54" y="13"/>
                  </a:lnTo>
                  <a:lnTo>
                    <a:pt x="52" y="16"/>
                  </a:lnTo>
                  <a:lnTo>
                    <a:pt x="49" y="16"/>
                  </a:lnTo>
                  <a:lnTo>
                    <a:pt x="49" y="16"/>
                  </a:lnTo>
                  <a:lnTo>
                    <a:pt x="46" y="16"/>
                  </a:lnTo>
                  <a:lnTo>
                    <a:pt x="43" y="16"/>
                  </a:lnTo>
                  <a:lnTo>
                    <a:pt x="43" y="16"/>
                  </a:lnTo>
                  <a:lnTo>
                    <a:pt x="43" y="16"/>
                  </a:lnTo>
                  <a:lnTo>
                    <a:pt x="43" y="16"/>
                  </a:lnTo>
                  <a:lnTo>
                    <a:pt x="41" y="19"/>
                  </a:lnTo>
                  <a:lnTo>
                    <a:pt x="41" y="19"/>
                  </a:lnTo>
                  <a:lnTo>
                    <a:pt x="41" y="21"/>
                  </a:lnTo>
                  <a:lnTo>
                    <a:pt x="41" y="21"/>
                  </a:lnTo>
                  <a:lnTo>
                    <a:pt x="38" y="21"/>
                  </a:lnTo>
                  <a:lnTo>
                    <a:pt x="35" y="24"/>
                  </a:lnTo>
                  <a:lnTo>
                    <a:pt x="35" y="24"/>
                  </a:lnTo>
                  <a:lnTo>
                    <a:pt x="33" y="27"/>
                  </a:lnTo>
                  <a:lnTo>
                    <a:pt x="30" y="27"/>
                  </a:lnTo>
                  <a:lnTo>
                    <a:pt x="30" y="27"/>
                  </a:lnTo>
                  <a:lnTo>
                    <a:pt x="30" y="29"/>
                  </a:lnTo>
                  <a:lnTo>
                    <a:pt x="27" y="32"/>
                  </a:lnTo>
                  <a:lnTo>
                    <a:pt x="27" y="32"/>
                  </a:lnTo>
                  <a:lnTo>
                    <a:pt x="27" y="29"/>
                  </a:lnTo>
                  <a:lnTo>
                    <a:pt x="25" y="29"/>
                  </a:lnTo>
                  <a:lnTo>
                    <a:pt x="25" y="29"/>
                  </a:lnTo>
                  <a:lnTo>
                    <a:pt x="25" y="32"/>
                  </a:lnTo>
                  <a:lnTo>
                    <a:pt x="19" y="37"/>
                  </a:lnTo>
                  <a:lnTo>
                    <a:pt x="19" y="37"/>
                  </a:lnTo>
                  <a:lnTo>
                    <a:pt x="19" y="35"/>
                  </a:lnTo>
                  <a:lnTo>
                    <a:pt x="19" y="35"/>
                  </a:lnTo>
                  <a:lnTo>
                    <a:pt x="19" y="32"/>
                  </a:lnTo>
                  <a:lnTo>
                    <a:pt x="19" y="32"/>
                  </a:lnTo>
                  <a:lnTo>
                    <a:pt x="16" y="32"/>
                  </a:lnTo>
                  <a:lnTo>
                    <a:pt x="16" y="32"/>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13"/>
            <p:cNvSpPr>
              <a:spLocks/>
            </p:cNvSpPr>
            <p:nvPr/>
          </p:nvSpPr>
          <p:spPr bwMode="auto">
            <a:xfrm>
              <a:off x="823913" y="4430713"/>
              <a:ext cx="33338" cy="22225"/>
            </a:xfrm>
            <a:custGeom>
              <a:avLst/>
              <a:gdLst>
                <a:gd name="T0" fmla="*/ 5 w 21"/>
                <a:gd name="T1" fmla="*/ 0 h 14"/>
                <a:gd name="T2" fmla="*/ 5 w 21"/>
                <a:gd name="T3" fmla="*/ 0 h 14"/>
                <a:gd name="T4" fmla="*/ 8 w 21"/>
                <a:gd name="T5" fmla="*/ 3 h 14"/>
                <a:gd name="T6" fmla="*/ 11 w 21"/>
                <a:gd name="T7" fmla="*/ 3 h 14"/>
                <a:gd name="T8" fmla="*/ 11 w 21"/>
                <a:gd name="T9" fmla="*/ 3 h 14"/>
                <a:gd name="T10" fmla="*/ 13 w 21"/>
                <a:gd name="T11" fmla="*/ 3 h 14"/>
                <a:gd name="T12" fmla="*/ 13 w 21"/>
                <a:gd name="T13" fmla="*/ 3 h 14"/>
                <a:gd name="T14" fmla="*/ 13 w 21"/>
                <a:gd name="T15" fmla="*/ 6 h 14"/>
                <a:gd name="T16" fmla="*/ 16 w 21"/>
                <a:gd name="T17" fmla="*/ 6 h 14"/>
                <a:gd name="T18" fmla="*/ 16 w 21"/>
                <a:gd name="T19" fmla="*/ 6 h 14"/>
                <a:gd name="T20" fmla="*/ 19 w 21"/>
                <a:gd name="T21" fmla="*/ 8 h 14"/>
                <a:gd name="T22" fmla="*/ 19 w 21"/>
                <a:gd name="T23" fmla="*/ 8 h 14"/>
                <a:gd name="T24" fmla="*/ 19 w 21"/>
                <a:gd name="T25" fmla="*/ 8 h 14"/>
                <a:gd name="T26" fmla="*/ 21 w 21"/>
                <a:gd name="T27" fmla="*/ 11 h 14"/>
                <a:gd name="T28" fmla="*/ 21 w 21"/>
                <a:gd name="T29" fmla="*/ 11 h 14"/>
                <a:gd name="T30" fmla="*/ 21 w 21"/>
                <a:gd name="T31" fmla="*/ 11 h 14"/>
                <a:gd name="T32" fmla="*/ 16 w 21"/>
                <a:gd name="T33" fmla="*/ 14 h 14"/>
                <a:gd name="T34" fmla="*/ 11 w 21"/>
                <a:gd name="T35" fmla="*/ 14 h 14"/>
                <a:gd name="T36" fmla="*/ 5 w 21"/>
                <a:gd name="T37" fmla="*/ 11 h 14"/>
                <a:gd name="T38" fmla="*/ 5 w 21"/>
                <a:gd name="T39" fmla="*/ 11 h 14"/>
                <a:gd name="T40" fmla="*/ 0 w 21"/>
                <a:gd name="T41" fmla="*/ 8 h 14"/>
                <a:gd name="T42" fmla="*/ 0 w 21"/>
                <a:gd name="T43" fmla="*/ 8 h 14"/>
                <a:gd name="T44" fmla="*/ 3 w 21"/>
                <a:gd name="T45" fmla="*/ 6 h 14"/>
                <a:gd name="T46" fmla="*/ 3 w 21"/>
                <a:gd name="T47" fmla="*/ 3 h 14"/>
                <a:gd name="T48" fmla="*/ 3 w 21"/>
                <a:gd name="T49" fmla="*/ 3 h 14"/>
                <a:gd name="T50" fmla="*/ 5 w 21"/>
                <a:gd name="T51" fmla="*/ 0 h 14"/>
                <a:gd name="T52" fmla="*/ 5 w 21"/>
                <a:gd name="T53" fmla="*/ 0 h 14"/>
                <a:gd name="T54" fmla="*/ 5 w 21"/>
                <a:gd name="T5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 h="14">
                  <a:moveTo>
                    <a:pt x="5" y="0"/>
                  </a:moveTo>
                  <a:lnTo>
                    <a:pt x="5" y="0"/>
                  </a:lnTo>
                  <a:lnTo>
                    <a:pt x="8" y="3"/>
                  </a:lnTo>
                  <a:lnTo>
                    <a:pt x="11" y="3"/>
                  </a:lnTo>
                  <a:lnTo>
                    <a:pt x="11" y="3"/>
                  </a:lnTo>
                  <a:lnTo>
                    <a:pt x="13" y="3"/>
                  </a:lnTo>
                  <a:lnTo>
                    <a:pt x="13" y="3"/>
                  </a:lnTo>
                  <a:lnTo>
                    <a:pt x="13" y="6"/>
                  </a:lnTo>
                  <a:lnTo>
                    <a:pt x="16" y="6"/>
                  </a:lnTo>
                  <a:lnTo>
                    <a:pt x="16" y="6"/>
                  </a:lnTo>
                  <a:lnTo>
                    <a:pt x="19" y="8"/>
                  </a:lnTo>
                  <a:lnTo>
                    <a:pt x="19" y="8"/>
                  </a:lnTo>
                  <a:lnTo>
                    <a:pt x="19" y="8"/>
                  </a:lnTo>
                  <a:lnTo>
                    <a:pt x="21" y="11"/>
                  </a:lnTo>
                  <a:lnTo>
                    <a:pt x="21" y="11"/>
                  </a:lnTo>
                  <a:lnTo>
                    <a:pt x="21" y="11"/>
                  </a:lnTo>
                  <a:lnTo>
                    <a:pt x="16" y="14"/>
                  </a:lnTo>
                  <a:lnTo>
                    <a:pt x="11" y="14"/>
                  </a:lnTo>
                  <a:lnTo>
                    <a:pt x="5" y="11"/>
                  </a:lnTo>
                  <a:lnTo>
                    <a:pt x="5" y="11"/>
                  </a:lnTo>
                  <a:lnTo>
                    <a:pt x="0" y="8"/>
                  </a:lnTo>
                  <a:lnTo>
                    <a:pt x="0" y="8"/>
                  </a:lnTo>
                  <a:lnTo>
                    <a:pt x="3" y="6"/>
                  </a:lnTo>
                  <a:lnTo>
                    <a:pt x="3" y="3"/>
                  </a:lnTo>
                  <a:lnTo>
                    <a:pt x="3" y="3"/>
                  </a:lnTo>
                  <a:lnTo>
                    <a:pt x="5" y="0"/>
                  </a:lnTo>
                  <a:lnTo>
                    <a:pt x="5" y="0"/>
                  </a:lnTo>
                  <a:lnTo>
                    <a:pt x="5" y="0"/>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14"/>
            <p:cNvSpPr>
              <a:spLocks/>
            </p:cNvSpPr>
            <p:nvPr/>
          </p:nvSpPr>
          <p:spPr bwMode="auto">
            <a:xfrm>
              <a:off x="857251" y="4413250"/>
              <a:ext cx="69850" cy="90487"/>
            </a:xfrm>
            <a:custGeom>
              <a:avLst/>
              <a:gdLst>
                <a:gd name="T0" fmla="*/ 3 w 44"/>
                <a:gd name="T1" fmla="*/ 27 h 57"/>
                <a:gd name="T2" fmla="*/ 9 w 44"/>
                <a:gd name="T3" fmla="*/ 19 h 57"/>
                <a:gd name="T4" fmla="*/ 11 w 44"/>
                <a:gd name="T5" fmla="*/ 19 h 57"/>
                <a:gd name="T6" fmla="*/ 11 w 44"/>
                <a:gd name="T7" fmla="*/ 22 h 57"/>
                <a:gd name="T8" fmla="*/ 14 w 44"/>
                <a:gd name="T9" fmla="*/ 17 h 57"/>
                <a:gd name="T10" fmla="*/ 17 w 44"/>
                <a:gd name="T11" fmla="*/ 17 h 57"/>
                <a:gd name="T12" fmla="*/ 19 w 44"/>
                <a:gd name="T13" fmla="*/ 14 h 57"/>
                <a:gd name="T14" fmla="*/ 25 w 44"/>
                <a:gd name="T15" fmla="*/ 11 h 57"/>
                <a:gd name="T16" fmla="*/ 25 w 44"/>
                <a:gd name="T17" fmla="*/ 9 h 57"/>
                <a:gd name="T18" fmla="*/ 27 w 44"/>
                <a:gd name="T19" fmla="*/ 6 h 57"/>
                <a:gd name="T20" fmla="*/ 27 w 44"/>
                <a:gd name="T21" fmla="*/ 6 h 57"/>
                <a:gd name="T22" fmla="*/ 30 w 44"/>
                <a:gd name="T23" fmla="*/ 6 h 57"/>
                <a:gd name="T24" fmla="*/ 33 w 44"/>
                <a:gd name="T25" fmla="*/ 6 h 57"/>
                <a:gd name="T26" fmla="*/ 38 w 44"/>
                <a:gd name="T27" fmla="*/ 3 h 57"/>
                <a:gd name="T28" fmla="*/ 44 w 44"/>
                <a:gd name="T29" fmla="*/ 0 h 57"/>
                <a:gd name="T30" fmla="*/ 44 w 44"/>
                <a:gd name="T31" fmla="*/ 3 h 57"/>
                <a:gd name="T32" fmla="*/ 44 w 44"/>
                <a:gd name="T33" fmla="*/ 6 h 57"/>
                <a:gd name="T34" fmla="*/ 44 w 44"/>
                <a:gd name="T35" fmla="*/ 11 h 57"/>
                <a:gd name="T36" fmla="*/ 41 w 44"/>
                <a:gd name="T37" fmla="*/ 14 h 57"/>
                <a:gd name="T38" fmla="*/ 38 w 44"/>
                <a:gd name="T39" fmla="*/ 22 h 57"/>
                <a:gd name="T40" fmla="*/ 38 w 44"/>
                <a:gd name="T41" fmla="*/ 30 h 57"/>
                <a:gd name="T42" fmla="*/ 38 w 44"/>
                <a:gd name="T43" fmla="*/ 33 h 57"/>
                <a:gd name="T44" fmla="*/ 38 w 44"/>
                <a:gd name="T45" fmla="*/ 33 h 57"/>
                <a:gd name="T46" fmla="*/ 38 w 44"/>
                <a:gd name="T47" fmla="*/ 33 h 57"/>
                <a:gd name="T48" fmla="*/ 38 w 44"/>
                <a:gd name="T49" fmla="*/ 36 h 57"/>
                <a:gd name="T50" fmla="*/ 36 w 44"/>
                <a:gd name="T51" fmla="*/ 38 h 57"/>
                <a:gd name="T52" fmla="*/ 38 w 44"/>
                <a:gd name="T53" fmla="*/ 41 h 57"/>
                <a:gd name="T54" fmla="*/ 36 w 44"/>
                <a:gd name="T55" fmla="*/ 46 h 57"/>
                <a:gd name="T56" fmla="*/ 36 w 44"/>
                <a:gd name="T57" fmla="*/ 46 h 57"/>
                <a:gd name="T58" fmla="*/ 36 w 44"/>
                <a:gd name="T59" fmla="*/ 54 h 57"/>
                <a:gd name="T60" fmla="*/ 33 w 44"/>
                <a:gd name="T61" fmla="*/ 57 h 57"/>
                <a:gd name="T62" fmla="*/ 30 w 44"/>
                <a:gd name="T63" fmla="*/ 57 h 57"/>
                <a:gd name="T64" fmla="*/ 25 w 44"/>
                <a:gd name="T65" fmla="*/ 54 h 57"/>
                <a:gd name="T66" fmla="*/ 22 w 44"/>
                <a:gd name="T67" fmla="*/ 54 h 57"/>
                <a:gd name="T68" fmla="*/ 17 w 44"/>
                <a:gd name="T69" fmla="*/ 54 h 57"/>
                <a:gd name="T70" fmla="*/ 14 w 44"/>
                <a:gd name="T71" fmla="*/ 54 h 57"/>
                <a:gd name="T72" fmla="*/ 11 w 44"/>
                <a:gd name="T73" fmla="*/ 46 h 57"/>
                <a:gd name="T74" fmla="*/ 9 w 44"/>
                <a:gd name="T75" fmla="*/ 44 h 57"/>
                <a:gd name="T76" fmla="*/ 3 w 44"/>
                <a:gd name="T77" fmla="*/ 30 h 57"/>
                <a:gd name="T78" fmla="*/ 0 w 44"/>
                <a:gd name="T79" fmla="*/ 27 h 57"/>
                <a:gd name="T80" fmla="*/ 3 w 44"/>
                <a:gd name="T81"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57">
                  <a:moveTo>
                    <a:pt x="3" y="27"/>
                  </a:moveTo>
                  <a:lnTo>
                    <a:pt x="3" y="27"/>
                  </a:lnTo>
                  <a:lnTo>
                    <a:pt x="9" y="22"/>
                  </a:lnTo>
                  <a:lnTo>
                    <a:pt x="9" y="19"/>
                  </a:lnTo>
                  <a:lnTo>
                    <a:pt x="9" y="19"/>
                  </a:lnTo>
                  <a:lnTo>
                    <a:pt x="11" y="19"/>
                  </a:lnTo>
                  <a:lnTo>
                    <a:pt x="11" y="22"/>
                  </a:lnTo>
                  <a:lnTo>
                    <a:pt x="11" y="22"/>
                  </a:lnTo>
                  <a:lnTo>
                    <a:pt x="14" y="19"/>
                  </a:lnTo>
                  <a:lnTo>
                    <a:pt x="14" y="17"/>
                  </a:lnTo>
                  <a:lnTo>
                    <a:pt x="14" y="17"/>
                  </a:lnTo>
                  <a:lnTo>
                    <a:pt x="17" y="17"/>
                  </a:lnTo>
                  <a:lnTo>
                    <a:pt x="19" y="14"/>
                  </a:lnTo>
                  <a:lnTo>
                    <a:pt x="19" y="14"/>
                  </a:lnTo>
                  <a:lnTo>
                    <a:pt x="22" y="11"/>
                  </a:lnTo>
                  <a:lnTo>
                    <a:pt x="25" y="11"/>
                  </a:lnTo>
                  <a:lnTo>
                    <a:pt x="25" y="11"/>
                  </a:lnTo>
                  <a:lnTo>
                    <a:pt x="25" y="9"/>
                  </a:lnTo>
                  <a:lnTo>
                    <a:pt x="25" y="9"/>
                  </a:lnTo>
                  <a:lnTo>
                    <a:pt x="27" y="6"/>
                  </a:lnTo>
                  <a:lnTo>
                    <a:pt x="27" y="6"/>
                  </a:lnTo>
                  <a:lnTo>
                    <a:pt x="27" y="6"/>
                  </a:lnTo>
                  <a:lnTo>
                    <a:pt x="27" y="6"/>
                  </a:lnTo>
                  <a:lnTo>
                    <a:pt x="30" y="6"/>
                  </a:lnTo>
                  <a:lnTo>
                    <a:pt x="33" y="6"/>
                  </a:lnTo>
                  <a:lnTo>
                    <a:pt x="33" y="6"/>
                  </a:lnTo>
                  <a:lnTo>
                    <a:pt x="36" y="6"/>
                  </a:lnTo>
                  <a:lnTo>
                    <a:pt x="38" y="3"/>
                  </a:lnTo>
                  <a:lnTo>
                    <a:pt x="38" y="3"/>
                  </a:lnTo>
                  <a:lnTo>
                    <a:pt x="44" y="0"/>
                  </a:lnTo>
                  <a:lnTo>
                    <a:pt x="44" y="0"/>
                  </a:lnTo>
                  <a:lnTo>
                    <a:pt x="44" y="3"/>
                  </a:lnTo>
                  <a:lnTo>
                    <a:pt x="41" y="6"/>
                  </a:lnTo>
                  <a:lnTo>
                    <a:pt x="44" y="6"/>
                  </a:lnTo>
                  <a:lnTo>
                    <a:pt x="44" y="6"/>
                  </a:lnTo>
                  <a:lnTo>
                    <a:pt x="44" y="11"/>
                  </a:lnTo>
                  <a:lnTo>
                    <a:pt x="41" y="14"/>
                  </a:lnTo>
                  <a:lnTo>
                    <a:pt x="41" y="14"/>
                  </a:lnTo>
                  <a:lnTo>
                    <a:pt x="41" y="17"/>
                  </a:lnTo>
                  <a:lnTo>
                    <a:pt x="38" y="22"/>
                  </a:lnTo>
                  <a:lnTo>
                    <a:pt x="38" y="22"/>
                  </a:lnTo>
                  <a:lnTo>
                    <a:pt x="38" y="30"/>
                  </a:lnTo>
                  <a:lnTo>
                    <a:pt x="38" y="30"/>
                  </a:lnTo>
                  <a:lnTo>
                    <a:pt x="38" y="33"/>
                  </a:lnTo>
                  <a:lnTo>
                    <a:pt x="38" y="33"/>
                  </a:lnTo>
                  <a:lnTo>
                    <a:pt x="38" y="33"/>
                  </a:lnTo>
                  <a:lnTo>
                    <a:pt x="38" y="33"/>
                  </a:lnTo>
                  <a:lnTo>
                    <a:pt x="38" y="33"/>
                  </a:lnTo>
                  <a:lnTo>
                    <a:pt x="38" y="36"/>
                  </a:lnTo>
                  <a:lnTo>
                    <a:pt x="38" y="36"/>
                  </a:lnTo>
                  <a:lnTo>
                    <a:pt x="38" y="36"/>
                  </a:lnTo>
                  <a:lnTo>
                    <a:pt x="36" y="38"/>
                  </a:lnTo>
                  <a:lnTo>
                    <a:pt x="38" y="41"/>
                  </a:lnTo>
                  <a:lnTo>
                    <a:pt x="38" y="41"/>
                  </a:lnTo>
                  <a:lnTo>
                    <a:pt x="38" y="41"/>
                  </a:lnTo>
                  <a:lnTo>
                    <a:pt x="36" y="46"/>
                  </a:lnTo>
                  <a:lnTo>
                    <a:pt x="36" y="46"/>
                  </a:lnTo>
                  <a:lnTo>
                    <a:pt x="36" y="46"/>
                  </a:lnTo>
                  <a:lnTo>
                    <a:pt x="36" y="49"/>
                  </a:lnTo>
                  <a:lnTo>
                    <a:pt x="36" y="54"/>
                  </a:lnTo>
                  <a:lnTo>
                    <a:pt x="36" y="54"/>
                  </a:lnTo>
                  <a:lnTo>
                    <a:pt x="33" y="57"/>
                  </a:lnTo>
                  <a:lnTo>
                    <a:pt x="30" y="57"/>
                  </a:lnTo>
                  <a:lnTo>
                    <a:pt x="30" y="57"/>
                  </a:lnTo>
                  <a:lnTo>
                    <a:pt x="27" y="54"/>
                  </a:lnTo>
                  <a:lnTo>
                    <a:pt x="25" y="54"/>
                  </a:lnTo>
                  <a:lnTo>
                    <a:pt x="22" y="54"/>
                  </a:lnTo>
                  <a:lnTo>
                    <a:pt x="22" y="54"/>
                  </a:lnTo>
                  <a:lnTo>
                    <a:pt x="19" y="54"/>
                  </a:lnTo>
                  <a:lnTo>
                    <a:pt x="17" y="54"/>
                  </a:lnTo>
                  <a:lnTo>
                    <a:pt x="14" y="54"/>
                  </a:lnTo>
                  <a:lnTo>
                    <a:pt x="14" y="54"/>
                  </a:lnTo>
                  <a:lnTo>
                    <a:pt x="14" y="52"/>
                  </a:lnTo>
                  <a:lnTo>
                    <a:pt x="11" y="46"/>
                  </a:lnTo>
                  <a:lnTo>
                    <a:pt x="11" y="46"/>
                  </a:lnTo>
                  <a:lnTo>
                    <a:pt x="9" y="44"/>
                  </a:lnTo>
                  <a:lnTo>
                    <a:pt x="6" y="38"/>
                  </a:lnTo>
                  <a:lnTo>
                    <a:pt x="3" y="30"/>
                  </a:lnTo>
                  <a:lnTo>
                    <a:pt x="3" y="30"/>
                  </a:lnTo>
                  <a:lnTo>
                    <a:pt x="0" y="27"/>
                  </a:lnTo>
                  <a:lnTo>
                    <a:pt x="3" y="27"/>
                  </a:lnTo>
                  <a:lnTo>
                    <a:pt x="3" y="27"/>
                  </a:lnTo>
                  <a:lnTo>
                    <a:pt x="3" y="27"/>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15"/>
            <p:cNvSpPr>
              <a:spLocks/>
            </p:cNvSpPr>
            <p:nvPr/>
          </p:nvSpPr>
          <p:spPr bwMode="auto">
            <a:xfrm>
              <a:off x="798513" y="4362450"/>
              <a:ext cx="55563" cy="80962"/>
            </a:xfrm>
            <a:custGeom>
              <a:avLst/>
              <a:gdLst>
                <a:gd name="T0" fmla="*/ 16 w 35"/>
                <a:gd name="T1" fmla="*/ 51 h 51"/>
                <a:gd name="T2" fmla="*/ 16 w 35"/>
                <a:gd name="T3" fmla="*/ 51 h 51"/>
                <a:gd name="T4" fmla="*/ 19 w 35"/>
                <a:gd name="T5" fmla="*/ 49 h 51"/>
                <a:gd name="T6" fmla="*/ 19 w 35"/>
                <a:gd name="T7" fmla="*/ 46 h 51"/>
                <a:gd name="T8" fmla="*/ 19 w 35"/>
                <a:gd name="T9" fmla="*/ 46 h 51"/>
                <a:gd name="T10" fmla="*/ 21 w 35"/>
                <a:gd name="T11" fmla="*/ 43 h 51"/>
                <a:gd name="T12" fmla="*/ 21 w 35"/>
                <a:gd name="T13" fmla="*/ 43 h 51"/>
                <a:gd name="T14" fmla="*/ 21 w 35"/>
                <a:gd name="T15" fmla="*/ 43 h 51"/>
                <a:gd name="T16" fmla="*/ 24 w 35"/>
                <a:gd name="T17" fmla="*/ 41 h 51"/>
                <a:gd name="T18" fmla="*/ 27 w 35"/>
                <a:gd name="T19" fmla="*/ 41 h 51"/>
                <a:gd name="T20" fmla="*/ 27 w 35"/>
                <a:gd name="T21" fmla="*/ 41 h 51"/>
                <a:gd name="T22" fmla="*/ 27 w 35"/>
                <a:gd name="T23" fmla="*/ 38 h 51"/>
                <a:gd name="T24" fmla="*/ 27 w 35"/>
                <a:gd name="T25" fmla="*/ 38 h 51"/>
                <a:gd name="T26" fmla="*/ 24 w 35"/>
                <a:gd name="T27" fmla="*/ 38 h 51"/>
                <a:gd name="T28" fmla="*/ 27 w 35"/>
                <a:gd name="T29" fmla="*/ 35 h 51"/>
                <a:gd name="T30" fmla="*/ 27 w 35"/>
                <a:gd name="T31" fmla="*/ 35 h 51"/>
                <a:gd name="T32" fmla="*/ 32 w 35"/>
                <a:gd name="T33" fmla="*/ 30 h 51"/>
                <a:gd name="T34" fmla="*/ 35 w 35"/>
                <a:gd name="T35" fmla="*/ 24 h 51"/>
                <a:gd name="T36" fmla="*/ 35 w 35"/>
                <a:gd name="T37" fmla="*/ 24 h 51"/>
                <a:gd name="T38" fmla="*/ 32 w 35"/>
                <a:gd name="T39" fmla="*/ 24 h 51"/>
                <a:gd name="T40" fmla="*/ 32 w 35"/>
                <a:gd name="T41" fmla="*/ 22 h 51"/>
                <a:gd name="T42" fmla="*/ 27 w 35"/>
                <a:gd name="T43" fmla="*/ 22 h 51"/>
                <a:gd name="T44" fmla="*/ 29 w 35"/>
                <a:gd name="T45" fmla="*/ 0 h 51"/>
                <a:gd name="T46" fmla="*/ 16 w 35"/>
                <a:gd name="T47" fmla="*/ 0 h 51"/>
                <a:gd name="T48" fmla="*/ 16 w 35"/>
                <a:gd name="T49" fmla="*/ 0 h 51"/>
                <a:gd name="T50" fmla="*/ 16 w 35"/>
                <a:gd name="T51" fmla="*/ 5 h 51"/>
                <a:gd name="T52" fmla="*/ 16 w 35"/>
                <a:gd name="T53" fmla="*/ 8 h 51"/>
                <a:gd name="T54" fmla="*/ 16 w 35"/>
                <a:gd name="T55" fmla="*/ 8 h 51"/>
                <a:gd name="T56" fmla="*/ 16 w 35"/>
                <a:gd name="T57" fmla="*/ 11 h 51"/>
                <a:gd name="T58" fmla="*/ 13 w 35"/>
                <a:gd name="T59" fmla="*/ 14 h 51"/>
                <a:gd name="T60" fmla="*/ 13 w 35"/>
                <a:gd name="T61" fmla="*/ 14 h 51"/>
                <a:gd name="T62" fmla="*/ 16 w 35"/>
                <a:gd name="T63" fmla="*/ 14 h 51"/>
                <a:gd name="T64" fmla="*/ 16 w 35"/>
                <a:gd name="T65" fmla="*/ 16 h 51"/>
                <a:gd name="T66" fmla="*/ 16 w 35"/>
                <a:gd name="T67" fmla="*/ 16 h 51"/>
                <a:gd name="T68" fmla="*/ 16 w 35"/>
                <a:gd name="T69" fmla="*/ 16 h 51"/>
                <a:gd name="T70" fmla="*/ 19 w 35"/>
                <a:gd name="T71" fmla="*/ 19 h 51"/>
                <a:gd name="T72" fmla="*/ 19 w 35"/>
                <a:gd name="T73" fmla="*/ 22 h 51"/>
                <a:gd name="T74" fmla="*/ 19 w 35"/>
                <a:gd name="T75" fmla="*/ 22 h 51"/>
                <a:gd name="T76" fmla="*/ 11 w 35"/>
                <a:gd name="T77" fmla="*/ 22 h 51"/>
                <a:gd name="T78" fmla="*/ 5 w 35"/>
                <a:gd name="T79" fmla="*/ 24 h 51"/>
                <a:gd name="T80" fmla="*/ 2 w 35"/>
                <a:gd name="T81" fmla="*/ 30 h 51"/>
                <a:gd name="T82" fmla="*/ 0 w 35"/>
                <a:gd name="T83" fmla="*/ 41 h 51"/>
                <a:gd name="T84" fmla="*/ 0 w 35"/>
                <a:gd name="T85" fmla="*/ 41 h 51"/>
                <a:gd name="T86" fmla="*/ 5 w 35"/>
                <a:gd name="T87" fmla="*/ 49 h 51"/>
                <a:gd name="T88" fmla="*/ 16 w 35"/>
                <a:gd name="T89" fmla="*/ 51 h 51"/>
                <a:gd name="T90" fmla="*/ 16 w 35"/>
                <a:gd name="T9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51">
                  <a:moveTo>
                    <a:pt x="16" y="51"/>
                  </a:moveTo>
                  <a:lnTo>
                    <a:pt x="16" y="51"/>
                  </a:lnTo>
                  <a:lnTo>
                    <a:pt x="19" y="49"/>
                  </a:lnTo>
                  <a:lnTo>
                    <a:pt x="19" y="46"/>
                  </a:lnTo>
                  <a:lnTo>
                    <a:pt x="19" y="46"/>
                  </a:lnTo>
                  <a:lnTo>
                    <a:pt x="21" y="43"/>
                  </a:lnTo>
                  <a:lnTo>
                    <a:pt x="21" y="43"/>
                  </a:lnTo>
                  <a:lnTo>
                    <a:pt x="21" y="43"/>
                  </a:lnTo>
                  <a:lnTo>
                    <a:pt x="24" y="41"/>
                  </a:lnTo>
                  <a:lnTo>
                    <a:pt x="27" y="41"/>
                  </a:lnTo>
                  <a:lnTo>
                    <a:pt x="27" y="41"/>
                  </a:lnTo>
                  <a:lnTo>
                    <a:pt x="27" y="38"/>
                  </a:lnTo>
                  <a:lnTo>
                    <a:pt x="27" y="38"/>
                  </a:lnTo>
                  <a:lnTo>
                    <a:pt x="24" y="38"/>
                  </a:lnTo>
                  <a:lnTo>
                    <a:pt x="27" y="35"/>
                  </a:lnTo>
                  <a:lnTo>
                    <a:pt x="27" y="35"/>
                  </a:lnTo>
                  <a:lnTo>
                    <a:pt x="32" y="30"/>
                  </a:lnTo>
                  <a:lnTo>
                    <a:pt x="35" y="24"/>
                  </a:lnTo>
                  <a:lnTo>
                    <a:pt x="35" y="24"/>
                  </a:lnTo>
                  <a:lnTo>
                    <a:pt x="32" y="24"/>
                  </a:lnTo>
                  <a:lnTo>
                    <a:pt x="32" y="22"/>
                  </a:lnTo>
                  <a:lnTo>
                    <a:pt x="27" y="22"/>
                  </a:lnTo>
                  <a:lnTo>
                    <a:pt x="29" y="0"/>
                  </a:lnTo>
                  <a:lnTo>
                    <a:pt x="16" y="0"/>
                  </a:lnTo>
                  <a:lnTo>
                    <a:pt x="16" y="0"/>
                  </a:lnTo>
                  <a:lnTo>
                    <a:pt x="16" y="5"/>
                  </a:lnTo>
                  <a:lnTo>
                    <a:pt x="16" y="8"/>
                  </a:lnTo>
                  <a:lnTo>
                    <a:pt x="16" y="8"/>
                  </a:lnTo>
                  <a:lnTo>
                    <a:pt x="16" y="11"/>
                  </a:lnTo>
                  <a:lnTo>
                    <a:pt x="13" y="14"/>
                  </a:lnTo>
                  <a:lnTo>
                    <a:pt x="13" y="14"/>
                  </a:lnTo>
                  <a:lnTo>
                    <a:pt x="16" y="14"/>
                  </a:lnTo>
                  <a:lnTo>
                    <a:pt x="16" y="16"/>
                  </a:lnTo>
                  <a:lnTo>
                    <a:pt x="16" y="16"/>
                  </a:lnTo>
                  <a:lnTo>
                    <a:pt x="16" y="16"/>
                  </a:lnTo>
                  <a:lnTo>
                    <a:pt x="19" y="19"/>
                  </a:lnTo>
                  <a:lnTo>
                    <a:pt x="19" y="22"/>
                  </a:lnTo>
                  <a:lnTo>
                    <a:pt x="19" y="22"/>
                  </a:lnTo>
                  <a:lnTo>
                    <a:pt x="11" y="22"/>
                  </a:lnTo>
                  <a:lnTo>
                    <a:pt x="5" y="24"/>
                  </a:lnTo>
                  <a:lnTo>
                    <a:pt x="2" y="30"/>
                  </a:lnTo>
                  <a:lnTo>
                    <a:pt x="0" y="41"/>
                  </a:lnTo>
                  <a:lnTo>
                    <a:pt x="0" y="41"/>
                  </a:lnTo>
                  <a:lnTo>
                    <a:pt x="5" y="49"/>
                  </a:lnTo>
                  <a:lnTo>
                    <a:pt x="16" y="51"/>
                  </a:lnTo>
                  <a:lnTo>
                    <a:pt x="16" y="51"/>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16"/>
            <p:cNvSpPr>
              <a:spLocks/>
            </p:cNvSpPr>
            <p:nvPr/>
          </p:nvSpPr>
          <p:spPr bwMode="auto">
            <a:xfrm>
              <a:off x="1093788" y="4319588"/>
              <a:ext cx="50800" cy="42862"/>
            </a:xfrm>
            <a:custGeom>
              <a:avLst/>
              <a:gdLst>
                <a:gd name="T0" fmla="*/ 0 w 32"/>
                <a:gd name="T1" fmla="*/ 22 h 27"/>
                <a:gd name="T2" fmla="*/ 0 w 32"/>
                <a:gd name="T3" fmla="*/ 22 h 27"/>
                <a:gd name="T4" fmla="*/ 0 w 32"/>
                <a:gd name="T5" fmla="*/ 24 h 27"/>
                <a:gd name="T6" fmla="*/ 3 w 32"/>
                <a:gd name="T7" fmla="*/ 24 h 27"/>
                <a:gd name="T8" fmla="*/ 5 w 32"/>
                <a:gd name="T9" fmla="*/ 27 h 27"/>
                <a:gd name="T10" fmla="*/ 5 w 32"/>
                <a:gd name="T11" fmla="*/ 24 h 27"/>
                <a:gd name="T12" fmla="*/ 8 w 32"/>
                <a:gd name="T13" fmla="*/ 22 h 27"/>
                <a:gd name="T14" fmla="*/ 11 w 32"/>
                <a:gd name="T15" fmla="*/ 19 h 27"/>
                <a:gd name="T16" fmla="*/ 11 w 32"/>
                <a:gd name="T17" fmla="*/ 19 h 27"/>
                <a:gd name="T18" fmla="*/ 11 w 32"/>
                <a:gd name="T19" fmla="*/ 19 h 27"/>
                <a:gd name="T20" fmla="*/ 13 w 32"/>
                <a:gd name="T21" fmla="*/ 19 h 27"/>
                <a:gd name="T22" fmla="*/ 16 w 32"/>
                <a:gd name="T23" fmla="*/ 19 h 27"/>
                <a:gd name="T24" fmla="*/ 16 w 32"/>
                <a:gd name="T25" fmla="*/ 19 h 27"/>
                <a:gd name="T26" fmla="*/ 19 w 32"/>
                <a:gd name="T27" fmla="*/ 19 h 27"/>
                <a:gd name="T28" fmla="*/ 24 w 32"/>
                <a:gd name="T29" fmla="*/ 16 h 27"/>
                <a:gd name="T30" fmla="*/ 27 w 32"/>
                <a:gd name="T31" fmla="*/ 22 h 27"/>
                <a:gd name="T32" fmla="*/ 29 w 32"/>
                <a:gd name="T33" fmla="*/ 22 h 27"/>
                <a:gd name="T34" fmla="*/ 29 w 32"/>
                <a:gd name="T35" fmla="*/ 19 h 27"/>
                <a:gd name="T36" fmla="*/ 32 w 32"/>
                <a:gd name="T37" fmla="*/ 19 h 27"/>
                <a:gd name="T38" fmla="*/ 32 w 32"/>
                <a:gd name="T39" fmla="*/ 16 h 27"/>
                <a:gd name="T40" fmla="*/ 32 w 32"/>
                <a:gd name="T41" fmla="*/ 14 h 27"/>
                <a:gd name="T42" fmla="*/ 27 w 32"/>
                <a:gd name="T43" fmla="*/ 11 h 27"/>
                <a:gd name="T44" fmla="*/ 21 w 32"/>
                <a:gd name="T45" fmla="*/ 8 h 27"/>
                <a:gd name="T46" fmla="*/ 19 w 32"/>
                <a:gd name="T47" fmla="*/ 8 h 27"/>
                <a:gd name="T48" fmla="*/ 21 w 32"/>
                <a:gd name="T49" fmla="*/ 8 h 27"/>
                <a:gd name="T50" fmla="*/ 24 w 32"/>
                <a:gd name="T51" fmla="*/ 6 h 27"/>
                <a:gd name="T52" fmla="*/ 19 w 32"/>
                <a:gd name="T53" fmla="*/ 6 h 27"/>
                <a:gd name="T54" fmla="*/ 19 w 32"/>
                <a:gd name="T55" fmla="*/ 3 h 27"/>
                <a:gd name="T56" fmla="*/ 19 w 32"/>
                <a:gd name="T57" fmla="*/ 3 h 27"/>
                <a:gd name="T58" fmla="*/ 16 w 32"/>
                <a:gd name="T59" fmla="*/ 3 h 27"/>
                <a:gd name="T60" fmla="*/ 13 w 32"/>
                <a:gd name="T61" fmla="*/ 0 h 27"/>
                <a:gd name="T62" fmla="*/ 8 w 32"/>
                <a:gd name="T63" fmla="*/ 0 h 27"/>
                <a:gd name="T64" fmla="*/ 5 w 32"/>
                <a:gd name="T65" fmla="*/ 0 h 27"/>
                <a:gd name="T66" fmla="*/ 3 w 32"/>
                <a:gd name="T67" fmla="*/ 0 h 27"/>
                <a:gd name="T68" fmla="*/ 3 w 32"/>
                <a:gd name="T69" fmla="*/ 0 h 27"/>
                <a:gd name="T70" fmla="*/ 3 w 32"/>
                <a:gd name="T71" fmla="*/ 6 h 27"/>
                <a:gd name="T72" fmla="*/ 3 w 32"/>
                <a:gd name="T73" fmla="*/ 8 h 27"/>
                <a:gd name="T74" fmla="*/ 3 w 32"/>
                <a:gd name="T75" fmla="*/ 8 h 27"/>
                <a:gd name="T76" fmla="*/ 3 w 32"/>
                <a:gd name="T77" fmla="*/ 14 h 27"/>
                <a:gd name="T78" fmla="*/ 0 w 32"/>
                <a:gd name="T79" fmla="*/ 16 h 27"/>
                <a:gd name="T80" fmla="*/ 0 w 32"/>
                <a:gd name="T81" fmla="*/ 19 h 27"/>
                <a:gd name="T82" fmla="*/ 0 w 32"/>
                <a:gd name="T8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27">
                  <a:moveTo>
                    <a:pt x="0" y="22"/>
                  </a:moveTo>
                  <a:lnTo>
                    <a:pt x="0" y="22"/>
                  </a:lnTo>
                  <a:lnTo>
                    <a:pt x="0" y="22"/>
                  </a:lnTo>
                  <a:lnTo>
                    <a:pt x="0" y="22"/>
                  </a:lnTo>
                  <a:lnTo>
                    <a:pt x="0" y="24"/>
                  </a:lnTo>
                  <a:lnTo>
                    <a:pt x="0" y="24"/>
                  </a:lnTo>
                  <a:lnTo>
                    <a:pt x="0" y="24"/>
                  </a:lnTo>
                  <a:lnTo>
                    <a:pt x="3" y="24"/>
                  </a:lnTo>
                  <a:lnTo>
                    <a:pt x="3" y="24"/>
                  </a:lnTo>
                  <a:lnTo>
                    <a:pt x="5" y="27"/>
                  </a:lnTo>
                  <a:lnTo>
                    <a:pt x="5" y="24"/>
                  </a:lnTo>
                  <a:lnTo>
                    <a:pt x="5" y="24"/>
                  </a:lnTo>
                  <a:lnTo>
                    <a:pt x="8" y="22"/>
                  </a:lnTo>
                  <a:lnTo>
                    <a:pt x="8" y="22"/>
                  </a:lnTo>
                  <a:lnTo>
                    <a:pt x="11" y="22"/>
                  </a:lnTo>
                  <a:lnTo>
                    <a:pt x="11" y="19"/>
                  </a:lnTo>
                  <a:lnTo>
                    <a:pt x="11" y="19"/>
                  </a:lnTo>
                  <a:lnTo>
                    <a:pt x="11" y="19"/>
                  </a:lnTo>
                  <a:lnTo>
                    <a:pt x="11" y="19"/>
                  </a:lnTo>
                  <a:lnTo>
                    <a:pt x="11" y="19"/>
                  </a:lnTo>
                  <a:lnTo>
                    <a:pt x="13" y="19"/>
                  </a:lnTo>
                  <a:lnTo>
                    <a:pt x="13" y="19"/>
                  </a:lnTo>
                  <a:lnTo>
                    <a:pt x="13" y="19"/>
                  </a:lnTo>
                  <a:lnTo>
                    <a:pt x="16" y="19"/>
                  </a:lnTo>
                  <a:lnTo>
                    <a:pt x="16" y="19"/>
                  </a:lnTo>
                  <a:lnTo>
                    <a:pt x="16" y="19"/>
                  </a:lnTo>
                  <a:lnTo>
                    <a:pt x="19" y="16"/>
                  </a:lnTo>
                  <a:lnTo>
                    <a:pt x="19" y="19"/>
                  </a:lnTo>
                  <a:lnTo>
                    <a:pt x="19" y="19"/>
                  </a:lnTo>
                  <a:lnTo>
                    <a:pt x="24" y="16"/>
                  </a:lnTo>
                  <a:lnTo>
                    <a:pt x="24" y="16"/>
                  </a:lnTo>
                  <a:lnTo>
                    <a:pt x="27" y="22"/>
                  </a:lnTo>
                  <a:lnTo>
                    <a:pt x="27" y="22"/>
                  </a:lnTo>
                  <a:lnTo>
                    <a:pt x="29" y="22"/>
                  </a:lnTo>
                  <a:lnTo>
                    <a:pt x="29" y="19"/>
                  </a:lnTo>
                  <a:lnTo>
                    <a:pt x="29" y="19"/>
                  </a:lnTo>
                  <a:lnTo>
                    <a:pt x="29" y="19"/>
                  </a:lnTo>
                  <a:lnTo>
                    <a:pt x="32" y="19"/>
                  </a:lnTo>
                  <a:lnTo>
                    <a:pt x="32" y="19"/>
                  </a:lnTo>
                  <a:lnTo>
                    <a:pt x="32" y="16"/>
                  </a:lnTo>
                  <a:lnTo>
                    <a:pt x="32" y="14"/>
                  </a:lnTo>
                  <a:lnTo>
                    <a:pt x="32" y="14"/>
                  </a:lnTo>
                  <a:lnTo>
                    <a:pt x="27" y="11"/>
                  </a:lnTo>
                  <a:lnTo>
                    <a:pt x="27" y="11"/>
                  </a:lnTo>
                  <a:lnTo>
                    <a:pt x="21" y="8"/>
                  </a:lnTo>
                  <a:lnTo>
                    <a:pt x="21" y="8"/>
                  </a:lnTo>
                  <a:lnTo>
                    <a:pt x="19" y="8"/>
                  </a:lnTo>
                  <a:lnTo>
                    <a:pt x="19" y="8"/>
                  </a:lnTo>
                  <a:lnTo>
                    <a:pt x="21" y="8"/>
                  </a:lnTo>
                  <a:lnTo>
                    <a:pt x="21" y="8"/>
                  </a:lnTo>
                  <a:lnTo>
                    <a:pt x="24" y="6"/>
                  </a:lnTo>
                  <a:lnTo>
                    <a:pt x="24" y="6"/>
                  </a:lnTo>
                  <a:lnTo>
                    <a:pt x="24" y="6"/>
                  </a:lnTo>
                  <a:lnTo>
                    <a:pt x="19" y="6"/>
                  </a:lnTo>
                  <a:lnTo>
                    <a:pt x="19" y="6"/>
                  </a:lnTo>
                  <a:lnTo>
                    <a:pt x="19" y="3"/>
                  </a:lnTo>
                  <a:lnTo>
                    <a:pt x="19" y="3"/>
                  </a:lnTo>
                  <a:lnTo>
                    <a:pt x="19" y="3"/>
                  </a:lnTo>
                  <a:lnTo>
                    <a:pt x="16" y="3"/>
                  </a:lnTo>
                  <a:lnTo>
                    <a:pt x="16" y="3"/>
                  </a:lnTo>
                  <a:lnTo>
                    <a:pt x="13" y="0"/>
                  </a:lnTo>
                  <a:lnTo>
                    <a:pt x="13" y="0"/>
                  </a:lnTo>
                  <a:lnTo>
                    <a:pt x="11" y="0"/>
                  </a:lnTo>
                  <a:lnTo>
                    <a:pt x="8" y="0"/>
                  </a:lnTo>
                  <a:lnTo>
                    <a:pt x="8" y="0"/>
                  </a:lnTo>
                  <a:lnTo>
                    <a:pt x="5" y="0"/>
                  </a:lnTo>
                  <a:lnTo>
                    <a:pt x="3" y="0"/>
                  </a:lnTo>
                  <a:lnTo>
                    <a:pt x="3" y="0"/>
                  </a:lnTo>
                  <a:lnTo>
                    <a:pt x="3" y="0"/>
                  </a:lnTo>
                  <a:lnTo>
                    <a:pt x="3" y="0"/>
                  </a:lnTo>
                  <a:lnTo>
                    <a:pt x="3" y="3"/>
                  </a:lnTo>
                  <a:lnTo>
                    <a:pt x="3" y="6"/>
                  </a:lnTo>
                  <a:lnTo>
                    <a:pt x="3" y="6"/>
                  </a:lnTo>
                  <a:lnTo>
                    <a:pt x="3" y="8"/>
                  </a:lnTo>
                  <a:lnTo>
                    <a:pt x="3" y="8"/>
                  </a:lnTo>
                  <a:lnTo>
                    <a:pt x="3" y="8"/>
                  </a:lnTo>
                  <a:lnTo>
                    <a:pt x="3" y="11"/>
                  </a:lnTo>
                  <a:lnTo>
                    <a:pt x="3" y="14"/>
                  </a:lnTo>
                  <a:lnTo>
                    <a:pt x="3" y="14"/>
                  </a:lnTo>
                  <a:lnTo>
                    <a:pt x="0" y="16"/>
                  </a:lnTo>
                  <a:lnTo>
                    <a:pt x="0" y="16"/>
                  </a:lnTo>
                  <a:lnTo>
                    <a:pt x="0" y="19"/>
                  </a:lnTo>
                  <a:lnTo>
                    <a:pt x="0" y="22"/>
                  </a:lnTo>
                  <a:lnTo>
                    <a:pt x="0" y="22"/>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17"/>
            <p:cNvSpPr>
              <a:spLocks/>
            </p:cNvSpPr>
            <p:nvPr/>
          </p:nvSpPr>
          <p:spPr bwMode="auto">
            <a:xfrm>
              <a:off x="528638" y="4089400"/>
              <a:ext cx="363538" cy="338137"/>
            </a:xfrm>
            <a:custGeom>
              <a:avLst/>
              <a:gdLst>
                <a:gd name="T0" fmla="*/ 140 w 229"/>
                <a:gd name="T1" fmla="*/ 102 h 213"/>
                <a:gd name="T2" fmla="*/ 137 w 229"/>
                <a:gd name="T3" fmla="*/ 132 h 213"/>
                <a:gd name="T4" fmla="*/ 145 w 229"/>
                <a:gd name="T5" fmla="*/ 156 h 213"/>
                <a:gd name="T6" fmla="*/ 151 w 229"/>
                <a:gd name="T7" fmla="*/ 164 h 213"/>
                <a:gd name="T8" fmla="*/ 167 w 229"/>
                <a:gd name="T9" fmla="*/ 164 h 213"/>
                <a:gd name="T10" fmla="*/ 183 w 229"/>
                <a:gd name="T11" fmla="*/ 159 h 213"/>
                <a:gd name="T12" fmla="*/ 189 w 229"/>
                <a:gd name="T13" fmla="*/ 156 h 213"/>
                <a:gd name="T14" fmla="*/ 194 w 229"/>
                <a:gd name="T15" fmla="*/ 142 h 213"/>
                <a:gd name="T16" fmla="*/ 213 w 229"/>
                <a:gd name="T17" fmla="*/ 126 h 213"/>
                <a:gd name="T18" fmla="*/ 229 w 229"/>
                <a:gd name="T19" fmla="*/ 132 h 213"/>
                <a:gd name="T20" fmla="*/ 221 w 229"/>
                <a:gd name="T21" fmla="*/ 145 h 213"/>
                <a:gd name="T22" fmla="*/ 221 w 229"/>
                <a:gd name="T23" fmla="*/ 151 h 213"/>
                <a:gd name="T24" fmla="*/ 213 w 229"/>
                <a:gd name="T25" fmla="*/ 172 h 213"/>
                <a:gd name="T26" fmla="*/ 205 w 229"/>
                <a:gd name="T27" fmla="*/ 172 h 213"/>
                <a:gd name="T28" fmla="*/ 186 w 229"/>
                <a:gd name="T29" fmla="*/ 180 h 213"/>
                <a:gd name="T30" fmla="*/ 186 w 229"/>
                <a:gd name="T31" fmla="*/ 188 h 213"/>
                <a:gd name="T32" fmla="*/ 170 w 229"/>
                <a:gd name="T33" fmla="*/ 213 h 213"/>
                <a:gd name="T34" fmla="*/ 151 w 229"/>
                <a:gd name="T35" fmla="*/ 196 h 213"/>
                <a:gd name="T36" fmla="*/ 148 w 229"/>
                <a:gd name="T37" fmla="*/ 196 h 213"/>
                <a:gd name="T38" fmla="*/ 135 w 229"/>
                <a:gd name="T39" fmla="*/ 202 h 213"/>
                <a:gd name="T40" fmla="*/ 118 w 229"/>
                <a:gd name="T41" fmla="*/ 194 h 213"/>
                <a:gd name="T42" fmla="*/ 108 w 229"/>
                <a:gd name="T43" fmla="*/ 186 h 213"/>
                <a:gd name="T44" fmla="*/ 86 w 229"/>
                <a:gd name="T45" fmla="*/ 172 h 213"/>
                <a:gd name="T46" fmla="*/ 70 w 229"/>
                <a:gd name="T47" fmla="*/ 161 h 213"/>
                <a:gd name="T48" fmla="*/ 62 w 229"/>
                <a:gd name="T49" fmla="*/ 151 h 213"/>
                <a:gd name="T50" fmla="*/ 62 w 229"/>
                <a:gd name="T51" fmla="*/ 142 h 213"/>
                <a:gd name="T52" fmla="*/ 67 w 229"/>
                <a:gd name="T53" fmla="*/ 132 h 213"/>
                <a:gd name="T54" fmla="*/ 65 w 229"/>
                <a:gd name="T55" fmla="*/ 115 h 213"/>
                <a:gd name="T56" fmla="*/ 54 w 229"/>
                <a:gd name="T57" fmla="*/ 91 h 213"/>
                <a:gd name="T58" fmla="*/ 46 w 229"/>
                <a:gd name="T59" fmla="*/ 86 h 213"/>
                <a:gd name="T60" fmla="*/ 46 w 229"/>
                <a:gd name="T61" fmla="*/ 72 h 213"/>
                <a:gd name="T62" fmla="*/ 38 w 229"/>
                <a:gd name="T63" fmla="*/ 59 h 213"/>
                <a:gd name="T64" fmla="*/ 32 w 229"/>
                <a:gd name="T65" fmla="*/ 51 h 213"/>
                <a:gd name="T66" fmla="*/ 29 w 229"/>
                <a:gd name="T67" fmla="*/ 35 h 213"/>
                <a:gd name="T68" fmla="*/ 24 w 229"/>
                <a:gd name="T69" fmla="*/ 13 h 213"/>
                <a:gd name="T70" fmla="*/ 19 w 229"/>
                <a:gd name="T71" fmla="*/ 8 h 213"/>
                <a:gd name="T72" fmla="*/ 19 w 229"/>
                <a:gd name="T73" fmla="*/ 37 h 213"/>
                <a:gd name="T74" fmla="*/ 24 w 229"/>
                <a:gd name="T75" fmla="*/ 56 h 213"/>
                <a:gd name="T76" fmla="*/ 29 w 229"/>
                <a:gd name="T77" fmla="*/ 70 h 213"/>
                <a:gd name="T78" fmla="*/ 29 w 229"/>
                <a:gd name="T79" fmla="*/ 80 h 213"/>
                <a:gd name="T80" fmla="*/ 32 w 229"/>
                <a:gd name="T81" fmla="*/ 80 h 213"/>
                <a:gd name="T82" fmla="*/ 32 w 229"/>
                <a:gd name="T83" fmla="*/ 97 h 213"/>
                <a:gd name="T84" fmla="*/ 38 w 229"/>
                <a:gd name="T85" fmla="*/ 102 h 213"/>
                <a:gd name="T86" fmla="*/ 29 w 229"/>
                <a:gd name="T87" fmla="*/ 110 h 213"/>
                <a:gd name="T88" fmla="*/ 19 w 229"/>
                <a:gd name="T89" fmla="*/ 91 h 213"/>
                <a:gd name="T90" fmla="*/ 16 w 229"/>
                <a:gd name="T91" fmla="*/ 72 h 213"/>
                <a:gd name="T92" fmla="*/ 11 w 229"/>
                <a:gd name="T93" fmla="*/ 67 h 213"/>
                <a:gd name="T94" fmla="*/ 2 w 229"/>
                <a:gd name="T95" fmla="*/ 56 h 213"/>
                <a:gd name="T96" fmla="*/ 11 w 229"/>
                <a:gd name="T97" fmla="*/ 53 h 213"/>
                <a:gd name="T98" fmla="*/ 8 w 229"/>
                <a:gd name="T99" fmla="*/ 40 h 213"/>
                <a:gd name="T100" fmla="*/ 0 w 229"/>
                <a:gd name="T101" fmla="*/ 26 h 213"/>
                <a:gd name="T102" fmla="*/ 0 w 229"/>
                <a:gd name="T103" fmla="*/ 18 h 213"/>
                <a:gd name="T104" fmla="*/ 0 w 229"/>
                <a:gd name="T105" fmla="*/ 2 h 213"/>
                <a:gd name="T106" fmla="*/ 48 w 229"/>
                <a:gd name="T107" fmla="*/ 13 h 213"/>
                <a:gd name="T108" fmla="*/ 91 w 229"/>
                <a:gd name="T109" fmla="*/ 16 h 213"/>
                <a:gd name="T110" fmla="*/ 100 w 229"/>
                <a:gd name="T111" fmla="*/ 32 h 213"/>
                <a:gd name="T112" fmla="*/ 116 w 229"/>
                <a:gd name="T113" fmla="*/ 29 h 213"/>
                <a:gd name="T114" fmla="*/ 132 w 229"/>
                <a:gd name="T115" fmla="*/ 6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 h="213">
                  <a:moveTo>
                    <a:pt x="148" y="75"/>
                  </a:moveTo>
                  <a:lnTo>
                    <a:pt x="148" y="75"/>
                  </a:lnTo>
                  <a:lnTo>
                    <a:pt x="148" y="80"/>
                  </a:lnTo>
                  <a:lnTo>
                    <a:pt x="145" y="86"/>
                  </a:lnTo>
                  <a:lnTo>
                    <a:pt x="145" y="86"/>
                  </a:lnTo>
                  <a:lnTo>
                    <a:pt x="143" y="94"/>
                  </a:lnTo>
                  <a:lnTo>
                    <a:pt x="140" y="102"/>
                  </a:lnTo>
                  <a:lnTo>
                    <a:pt x="140" y="110"/>
                  </a:lnTo>
                  <a:lnTo>
                    <a:pt x="137" y="115"/>
                  </a:lnTo>
                  <a:lnTo>
                    <a:pt x="137" y="115"/>
                  </a:lnTo>
                  <a:lnTo>
                    <a:pt x="137" y="121"/>
                  </a:lnTo>
                  <a:lnTo>
                    <a:pt x="137" y="124"/>
                  </a:lnTo>
                  <a:lnTo>
                    <a:pt x="137" y="129"/>
                  </a:lnTo>
                  <a:lnTo>
                    <a:pt x="137" y="132"/>
                  </a:lnTo>
                  <a:lnTo>
                    <a:pt x="137" y="132"/>
                  </a:lnTo>
                  <a:lnTo>
                    <a:pt x="137" y="134"/>
                  </a:lnTo>
                  <a:lnTo>
                    <a:pt x="137" y="140"/>
                  </a:lnTo>
                  <a:lnTo>
                    <a:pt x="143" y="151"/>
                  </a:lnTo>
                  <a:lnTo>
                    <a:pt x="143" y="151"/>
                  </a:lnTo>
                  <a:lnTo>
                    <a:pt x="143" y="156"/>
                  </a:lnTo>
                  <a:lnTo>
                    <a:pt x="145" y="156"/>
                  </a:lnTo>
                  <a:lnTo>
                    <a:pt x="145" y="156"/>
                  </a:lnTo>
                  <a:lnTo>
                    <a:pt x="145" y="159"/>
                  </a:lnTo>
                  <a:lnTo>
                    <a:pt x="145" y="161"/>
                  </a:lnTo>
                  <a:lnTo>
                    <a:pt x="148" y="161"/>
                  </a:lnTo>
                  <a:lnTo>
                    <a:pt x="148" y="164"/>
                  </a:lnTo>
                  <a:lnTo>
                    <a:pt x="148" y="164"/>
                  </a:lnTo>
                  <a:lnTo>
                    <a:pt x="151" y="164"/>
                  </a:lnTo>
                  <a:lnTo>
                    <a:pt x="154" y="164"/>
                  </a:lnTo>
                  <a:lnTo>
                    <a:pt x="154" y="164"/>
                  </a:lnTo>
                  <a:lnTo>
                    <a:pt x="156" y="167"/>
                  </a:lnTo>
                  <a:lnTo>
                    <a:pt x="159" y="167"/>
                  </a:lnTo>
                  <a:lnTo>
                    <a:pt x="162" y="164"/>
                  </a:lnTo>
                  <a:lnTo>
                    <a:pt x="162" y="164"/>
                  </a:lnTo>
                  <a:lnTo>
                    <a:pt x="167" y="164"/>
                  </a:lnTo>
                  <a:lnTo>
                    <a:pt x="172" y="161"/>
                  </a:lnTo>
                  <a:lnTo>
                    <a:pt x="172" y="161"/>
                  </a:lnTo>
                  <a:lnTo>
                    <a:pt x="181" y="159"/>
                  </a:lnTo>
                  <a:lnTo>
                    <a:pt x="181" y="159"/>
                  </a:lnTo>
                  <a:lnTo>
                    <a:pt x="186" y="159"/>
                  </a:lnTo>
                  <a:lnTo>
                    <a:pt x="183" y="159"/>
                  </a:lnTo>
                  <a:lnTo>
                    <a:pt x="183" y="159"/>
                  </a:lnTo>
                  <a:lnTo>
                    <a:pt x="183" y="161"/>
                  </a:lnTo>
                  <a:lnTo>
                    <a:pt x="186" y="159"/>
                  </a:lnTo>
                  <a:lnTo>
                    <a:pt x="186" y="159"/>
                  </a:lnTo>
                  <a:lnTo>
                    <a:pt x="186" y="159"/>
                  </a:lnTo>
                  <a:lnTo>
                    <a:pt x="186" y="159"/>
                  </a:lnTo>
                  <a:lnTo>
                    <a:pt x="186" y="156"/>
                  </a:lnTo>
                  <a:lnTo>
                    <a:pt x="189" y="156"/>
                  </a:lnTo>
                  <a:lnTo>
                    <a:pt x="189" y="156"/>
                  </a:lnTo>
                  <a:lnTo>
                    <a:pt x="191" y="153"/>
                  </a:lnTo>
                  <a:lnTo>
                    <a:pt x="191" y="151"/>
                  </a:lnTo>
                  <a:lnTo>
                    <a:pt x="191" y="148"/>
                  </a:lnTo>
                  <a:lnTo>
                    <a:pt x="194" y="145"/>
                  </a:lnTo>
                  <a:lnTo>
                    <a:pt x="194" y="145"/>
                  </a:lnTo>
                  <a:lnTo>
                    <a:pt x="194" y="142"/>
                  </a:lnTo>
                  <a:lnTo>
                    <a:pt x="194" y="134"/>
                  </a:lnTo>
                  <a:lnTo>
                    <a:pt x="194" y="134"/>
                  </a:lnTo>
                  <a:lnTo>
                    <a:pt x="197" y="132"/>
                  </a:lnTo>
                  <a:lnTo>
                    <a:pt x="202" y="129"/>
                  </a:lnTo>
                  <a:lnTo>
                    <a:pt x="207" y="129"/>
                  </a:lnTo>
                  <a:lnTo>
                    <a:pt x="207" y="129"/>
                  </a:lnTo>
                  <a:lnTo>
                    <a:pt x="213" y="126"/>
                  </a:lnTo>
                  <a:lnTo>
                    <a:pt x="218" y="126"/>
                  </a:lnTo>
                  <a:lnTo>
                    <a:pt x="218" y="126"/>
                  </a:lnTo>
                  <a:lnTo>
                    <a:pt x="224" y="126"/>
                  </a:lnTo>
                  <a:lnTo>
                    <a:pt x="226" y="129"/>
                  </a:lnTo>
                  <a:lnTo>
                    <a:pt x="226" y="129"/>
                  </a:lnTo>
                  <a:lnTo>
                    <a:pt x="229" y="129"/>
                  </a:lnTo>
                  <a:lnTo>
                    <a:pt x="229" y="132"/>
                  </a:lnTo>
                  <a:lnTo>
                    <a:pt x="229" y="132"/>
                  </a:lnTo>
                  <a:lnTo>
                    <a:pt x="229" y="134"/>
                  </a:lnTo>
                  <a:lnTo>
                    <a:pt x="229" y="137"/>
                  </a:lnTo>
                  <a:lnTo>
                    <a:pt x="224" y="140"/>
                  </a:lnTo>
                  <a:lnTo>
                    <a:pt x="224" y="140"/>
                  </a:lnTo>
                  <a:lnTo>
                    <a:pt x="224" y="145"/>
                  </a:lnTo>
                  <a:lnTo>
                    <a:pt x="221" y="145"/>
                  </a:lnTo>
                  <a:lnTo>
                    <a:pt x="221" y="145"/>
                  </a:lnTo>
                  <a:lnTo>
                    <a:pt x="221" y="148"/>
                  </a:lnTo>
                  <a:lnTo>
                    <a:pt x="221" y="148"/>
                  </a:lnTo>
                  <a:lnTo>
                    <a:pt x="221" y="148"/>
                  </a:lnTo>
                  <a:lnTo>
                    <a:pt x="224" y="148"/>
                  </a:lnTo>
                  <a:lnTo>
                    <a:pt x="221" y="151"/>
                  </a:lnTo>
                  <a:lnTo>
                    <a:pt x="221" y="151"/>
                  </a:lnTo>
                  <a:lnTo>
                    <a:pt x="218" y="159"/>
                  </a:lnTo>
                  <a:lnTo>
                    <a:pt x="216" y="164"/>
                  </a:lnTo>
                  <a:lnTo>
                    <a:pt x="216" y="164"/>
                  </a:lnTo>
                  <a:lnTo>
                    <a:pt x="216" y="169"/>
                  </a:lnTo>
                  <a:lnTo>
                    <a:pt x="216" y="169"/>
                  </a:lnTo>
                  <a:lnTo>
                    <a:pt x="213" y="172"/>
                  </a:lnTo>
                  <a:lnTo>
                    <a:pt x="213" y="172"/>
                  </a:lnTo>
                  <a:lnTo>
                    <a:pt x="213" y="167"/>
                  </a:lnTo>
                  <a:lnTo>
                    <a:pt x="213" y="161"/>
                  </a:lnTo>
                  <a:lnTo>
                    <a:pt x="213" y="161"/>
                  </a:lnTo>
                  <a:lnTo>
                    <a:pt x="210" y="167"/>
                  </a:lnTo>
                  <a:lnTo>
                    <a:pt x="210" y="167"/>
                  </a:lnTo>
                  <a:lnTo>
                    <a:pt x="205" y="172"/>
                  </a:lnTo>
                  <a:lnTo>
                    <a:pt x="205" y="172"/>
                  </a:lnTo>
                  <a:lnTo>
                    <a:pt x="202" y="172"/>
                  </a:lnTo>
                  <a:lnTo>
                    <a:pt x="199" y="172"/>
                  </a:lnTo>
                  <a:lnTo>
                    <a:pt x="186" y="172"/>
                  </a:lnTo>
                  <a:lnTo>
                    <a:pt x="186" y="172"/>
                  </a:lnTo>
                  <a:lnTo>
                    <a:pt x="186" y="177"/>
                  </a:lnTo>
                  <a:lnTo>
                    <a:pt x="186" y="180"/>
                  </a:lnTo>
                  <a:lnTo>
                    <a:pt x="186" y="180"/>
                  </a:lnTo>
                  <a:lnTo>
                    <a:pt x="186" y="183"/>
                  </a:lnTo>
                  <a:lnTo>
                    <a:pt x="183" y="186"/>
                  </a:lnTo>
                  <a:lnTo>
                    <a:pt x="183" y="186"/>
                  </a:lnTo>
                  <a:lnTo>
                    <a:pt x="186" y="186"/>
                  </a:lnTo>
                  <a:lnTo>
                    <a:pt x="186" y="188"/>
                  </a:lnTo>
                  <a:lnTo>
                    <a:pt x="186" y="188"/>
                  </a:lnTo>
                  <a:lnTo>
                    <a:pt x="186" y="188"/>
                  </a:lnTo>
                  <a:lnTo>
                    <a:pt x="189" y="191"/>
                  </a:lnTo>
                  <a:lnTo>
                    <a:pt x="189" y="194"/>
                  </a:lnTo>
                  <a:lnTo>
                    <a:pt x="189" y="194"/>
                  </a:lnTo>
                  <a:lnTo>
                    <a:pt x="181" y="194"/>
                  </a:lnTo>
                  <a:lnTo>
                    <a:pt x="175" y="196"/>
                  </a:lnTo>
                  <a:lnTo>
                    <a:pt x="172" y="202"/>
                  </a:lnTo>
                  <a:lnTo>
                    <a:pt x="170" y="213"/>
                  </a:lnTo>
                  <a:lnTo>
                    <a:pt x="170" y="213"/>
                  </a:lnTo>
                  <a:lnTo>
                    <a:pt x="167" y="210"/>
                  </a:lnTo>
                  <a:lnTo>
                    <a:pt x="162" y="202"/>
                  </a:lnTo>
                  <a:lnTo>
                    <a:pt x="162" y="202"/>
                  </a:lnTo>
                  <a:lnTo>
                    <a:pt x="154" y="196"/>
                  </a:lnTo>
                  <a:lnTo>
                    <a:pt x="151" y="196"/>
                  </a:lnTo>
                  <a:lnTo>
                    <a:pt x="151" y="196"/>
                  </a:lnTo>
                  <a:lnTo>
                    <a:pt x="154" y="194"/>
                  </a:lnTo>
                  <a:lnTo>
                    <a:pt x="151" y="194"/>
                  </a:lnTo>
                  <a:lnTo>
                    <a:pt x="151" y="194"/>
                  </a:lnTo>
                  <a:lnTo>
                    <a:pt x="151" y="194"/>
                  </a:lnTo>
                  <a:lnTo>
                    <a:pt x="148" y="194"/>
                  </a:lnTo>
                  <a:lnTo>
                    <a:pt x="148" y="194"/>
                  </a:lnTo>
                  <a:lnTo>
                    <a:pt x="148" y="196"/>
                  </a:lnTo>
                  <a:lnTo>
                    <a:pt x="148" y="196"/>
                  </a:lnTo>
                  <a:lnTo>
                    <a:pt x="148" y="196"/>
                  </a:lnTo>
                  <a:lnTo>
                    <a:pt x="148" y="196"/>
                  </a:lnTo>
                  <a:lnTo>
                    <a:pt x="145" y="196"/>
                  </a:lnTo>
                  <a:lnTo>
                    <a:pt x="140" y="199"/>
                  </a:lnTo>
                  <a:lnTo>
                    <a:pt x="140" y="199"/>
                  </a:lnTo>
                  <a:lnTo>
                    <a:pt x="135" y="202"/>
                  </a:lnTo>
                  <a:lnTo>
                    <a:pt x="135" y="202"/>
                  </a:lnTo>
                  <a:lnTo>
                    <a:pt x="129" y="199"/>
                  </a:lnTo>
                  <a:lnTo>
                    <a:pt x="129" y="199"/>
                  </a:lnTo>
                  <a:lnTo>
                    <a:pt x="127" y="199"/>
                  </a:lnTo>
                  <a:lnTo>
                    <a:pt x="121" y="196"/>
                  </a:lnTo>
                  <a:lnTo>
                    <a:pt x="121" y="196"/>
                  </a:lnTo>
                  <a:lnTo>
                    <a:pt x="118" y="194"/>
                  </a:lnTo>
                  <a:lnTo>
                    <a:pt x="116" y="191"/>
                  </a:lnTo>
                  <a:lnTo>
                    <a:pt x="116" y="191"/>
                  </a:lnTo>
                  <a:lnTo>
                    <a:pt x="113" y="188"/>
                  </a:lnTo>
                  <a:lnTo>
                    <a:pt x="110" y="188"/>
                  </a:lnTo>
                  <a:lnTo>
                    <a:pt x="110" y="188"/>
                  </a:lnTo>
                  <a:lnTo>
                    <a:pt x="108" y="186"/>
                  </a:lnTo>
                  <a:lnTo>
                    <a:pt x="108" y="186"/>
                  </a:lnTo>
                  <a:lnTo>
                    <a:pt x="105" y="183"/>
                  </a:lnTo>
                  <a:lnTo>
                    <a:pt x="100" y="183"/>
                  </a:lnTo>
                  <a:lnTo>
                    <a:pt x="94" y="180"/>
                  </a:lnTo>
                  <a:lnTo>
                    <a:pt x="91" y="175"/>
                  </a:lnTo>
                  <a:lnTo>
                    <a:pt x="91" y="175"/>
                  </a:lnTo>
                  <a:lnTo>
                    <a:pt x="91" y="172"/>
                  </a:lnTo>
                  <a:lnTo>
                    <a:pt x="86" y="172"/>
                  </a:lnTo>
                  <a:lnTo>
                    <a:pt x="86" y="172"/>
                  </a:lnTo>
                  <a:lnTo>
                    <a:pt x="78" y="167"/>
                  </a:lnTo>
                  <a:lnTo>
                    <a:pt x="75" y="167"/>
                  </a:lnTo>
                  <a:lnTo>
                    <a:pt x="75" y="167"/>
                  </a:lnTo>
                  <a:lnTo>
                    <a:pt x="73" y="164"/>
                  </a:lnTo>
                  <a:lnTo>
                    <a:pt x="70" y="161"/>
                  </a:lnTo>
                  <a:lnTo>
                    <a:pt x="70" y="161"/>
                  </a:lnTo>
                  <a:lnTo>
                    <a:pt x="70" y="159"/>
                  </a:lnTo>
                  <a:lnTo>
                    <a:pt x="70" y="159"/>
                  </a:lnTo>
                  <a:lnTo>
                    <a:pt x="67" y="159"/>
                  </a:lnTo>
                  <a:lnTo>
                    <a:pt x="67" y="159"/>
                  </a:lnTo>
                  <a:lnTo>
                    <a:pt x="65" y="153"/>
                  </a:lnTo>
                  <a:lnTo>
                    <a:pt x="62" y="151"/>
                  </a:lnTo>
                  <a:lnTo>
                    <a:pt x="62" y="151"/>
                  </a:lnTo>
                  <a:lnTo>
                    <a:pt x="62" y="148"/>
                  </a:lnTo>
                  <a:lnTo>
                    <a:pt x="65" y="145"/>
                  </a:lnTo>
                  <a:lnTo>
                    <a:pt x="65" y="145"/>
                  </a:lnTo>
                  <a:lnTo>
                    <a:pt x="62" y="145"/>
                  </a:lnTo>
                  <a:lnTo>
                    <a:pt x="62" y="145"/>
                  </a:lnTo>
                  <a:lnTo>
                    <a:pt x="62" y="145"/>
                  </a:lnTo>
                  <a:lnTo>
                    <a:pt x="62" y="142"/>
                  </a:lnTo>
                  <a:lnTo>
                    <a:pt x="65" y="137"/>
                  </a:lnTo>
                  <a:lnTo>
                    <a:pt x="65" y="137"/>
                  </a:lnTo>
                  <a:lnTo>
                    <a:pt x="67" y="134"/>
                  </a:lnTo>
                  <a:lnTo>
                    <a:pt x="67" y="134"/>
                  </a:lnTo>
                  <a:lnTo>
                    <a:pt x="67" y="134"/>
                  </a:lnTo>
                  <a:lnTo>
                    <a:pt x="67" y="134"/>
                  </a:lnTo>
                  <a:lnTo>
                    <a:pt x="67" y="132"/>
                  </a:lnTo>
                  <a:lnTo>
                    <a:pt x="67" y="132"/>
                  </a:lnTo>
                  <a:lnTo>
                    <a:pt x="70" y="132"/>
                  </a:lnTo>
                  <a:lnTo>
                    <a:pt x="67" y="129"/>
                  </a:lnTo>
                  <a:lnTo>
                    <a:pt x="67" y="129"/>
                  </a:lnTo>
                  <a:lnTo>
                    <a:pt x="67" y="124"/>
                  </a:lnTo>
                  <a:lnTo>
                    <a:pt x="65" y="115"/>
                  </a:lnTo>
                  <a:lnTo>
                    <a:pt x="65" y="115"/>
                  </a:lnTo>
                  <a:lnTo>
                    <a:pt x="59" y="107"/>
                  </a:lnTo>
                  <a:lnTo>
                    <a:pt x="54" y="91"/>
                  </a:lnTo>
                  <a:lnTo>
                    <a:pt x="54" y="91"/>
                  </a:lnTo>
                  <a:lnTo>
                    <a:pt x="54" y="91"/>
                  </a:lnTo>
                  <a:lnTo>
                    <a:pt x="54" y="91"/>
                  </a:lnTo>
                  <a:lnTo>
                    <a:pt x="56" y="91"/>
                  </a:lnTo>
                  <a:lnTo>
                    <a:pt x="54" y="91"/>
                  </a:lnTo>
                  <a:lnTo>
                    <a:pt x="54" y="91"/>
                  </a:lnTo>
                  <a:lnTo>
                    <a:pt x="51" y="89"/>
                  </a:lnTo>
                  <a:lnTo>
                    <a:pt x="51" y="89"/>
                  </a:lnTo>
                  <a:lnTo>
                    <a:pt x="54" y="91"/>
                  </a:lnTo>
                  <a:lnTo>
                    <a:pt x="51" y="89"/>
                  </a:lnTo>
                  <a:lnTo>
                    <a:pt x="51" y="89"/>
                  </a:lnTo>
                  <a:lnTo>
                    <a:pt x="46" y="86"/>
                  </a:lnTo>
                  <a:lnTo>
                    <a:pt x="46" y="83"/>
                  </a:lnTo>
                  <a:lnTo>
                    <a:pt x="46" y="83"/>
                  </a:lnTo>
                  <a:lnTo>
                    <a:pt x="46" y="83"/>
                  </a:lnTo>
                  <a:lnTo>
                    <a:pt x="46" y="80"/>
                  </a:lnTo>
                  <a:lnTo>
                    <a:pt x="46" y="80"/>
                  </a:lnTo>
                  <a:lnTo>
                    <a:pt x="46" y="72"/>
                  </a:lnTo>
                  <a:lnTo>
                    <a:pt x="46" y="72"/>
                  </a:lnTo>
                  <a:lnTo>
                    <a:pt x="46" y="70"/>
                  </a:lnTo>
                  <a:lnTo>
                    <a:pt x="43" y="67"/>
                  </a:lnTo>
                  <a:lnTo>
                    <a:pt x="43" y="67"/>
                  </a:lnTo>
                  <a:lnTo>
                    <a:pt x="40" y="67"/>
                  </a:lnTo>
                  <a:lnTo>
                    <a:pt x="40" y="64"/>
                  </a:lnTo>
                  <a:lnTo>
                    <a:pt x="40" y="64"/>
                  </a:lnTo>
                  <a:lnTo>
                    <a:pt x="38" y="59"/>
                  </a:lnTo>
                  <a:lnTo>
                    <a:pt x="38" y="56"/>
                  </a:lnTo>
                  <a:lnTo>
                    <a:pt x="38" y="56"/>
                  </a:lnTo>
                  <a:lnTo>
                    <a:pt x="38" y="53"/>
                  </a:lnTo>
                  <a:lnTo>
                    <a:pt x="35" y="53"/>
                  </a:lnTo>
                  <a:lnTo>
                    <a:pt x="35" y="53"/>
                  </a:lnTo>
                  <a:lnTo>
                    <a:pt x="35" y="53"/>
                  </a:lnTo>
                  <a:lnTo>
                    <a:pt x="32" y="51"/>
                  </a:lnTo>
                  <a:lnTo>
                    <a:pt x="32" y="51"/>
                  </a:lnTo>
                  <a:lnTo>
                    <a:pt x="32" y="45"/>
                  </a:lnTo>
                  <a:lnTo>
                    <a:pt x="32" y="43"/>
                  </a:lnTo>
                  <a:lnTo>
                    <a:pt x="32" y="43"/>
                  </a:lnTo>
                  <a:lnTo>
                    <a:pt x="29" y="40"/>
                  </a:lnTo>
                  <a:lnTo>
                    <a:pt x="29" y="35"/>
                  </a:lnTo>
                  <a:lnTo>
                    <a:pt x="29" y="35"/>
                  </a:lnTo>
                  <a:lnTo>
                    <a:pt x="29" y="29"/>
                  </a:lnTo>
                  <a:lnTo>
                    <a:pt x="29" y="26"/>
                  </a:lnTo>
                  <a:lnTo>
                    <a:pt x="29" y="26"/>
                  </a:lnTo>
                  <a:lnTo>
                    <a:pt x="29" y="21"/>
                  </a:lnTo>
                  <a:lnTo>
                    <a:pt x="29" y="16"/>
                  </a:lnTo>
                  <a:lnTo>
                    <a:pt x="24" y="13"/>
                  </a:lnTo>
                  <a:lnTo>
                    <a:pt x="24" y="13"/>
                  </a:lnTo>
                  <a:lnTo>
                    <a:pt x="24" y="10"/>
                  </a:lnTo>
                  <a:lnTo>
                    <a:pt x="21" y="10"/>
                  </a:lnTo>
                  <a:lnTo>
                    <a:pt x="21" y="10"/>
                  </a:lnTo>
                  <a:lnTo>
                    <a:pt x="21" y="13"/>
                  </a:lnTo>
                  <a:lnTo>
                    <a:pt x="19" y="10"/>
                  </a:lnTo>
                  <a:lnTo>
                    <a:pt x="19" y="8"/>
                  </a:lnTo>
                  <a:lnTo>
                    <a:pt x="19" y="8"/>
                  </a:lnTo>
                  <a:lnTo>
                    <a:pt x="19" y="13"/>
                  </a:lnTo>
                  <a:lnTo>
                    <a:pt x="16" y="16"/>
                  </a:lnTo>
                  <a:lnTo>
                    <a:pt x="16" y="18"/>
                  </a:lnTo>
                  <a:lnTo>
                    <a:pt x="16" y="21"/>
                  </a:lnTo>
                  <a:lnTo>
                    <a:pt x="16" y="21"/>
                  </a:lnTo>
                  <a:lnTo>
                    <a:pt x="16" y="29"/>
                  </a:lnTo>
                  <a:lnTo>
                    <a:pt x="19" y="37"/>
                  </a:lnTo>
                  <a:lnTo>
                    <a:pt x="19" y="37"/>
                  </a:lnTo>
                  <a:lnTo>
                    <a:pt x="21" y="43"/>
                  </a:lnTo>
                  <a:lnTo>
                    <a:pt x="24" y="45"/>
                  </a:lnTo>
                  <a:lnTo>
                    <a:pt x="24" y="51"/>
                  </a:lnTo>
                  <a:lnTo>
                    <a:pt x="24" y="51"/>
                  </a:lnTo>
                  <a:lnTo>
                    <a:pt x="24" y="51"/>
                  </a:lnTo>
                  <a:lnTo>
                    <a:pt x="24" y="56"/>
                  </a:lnTo>
                  <a:lnTo>
                    <a:pt x="24" y="56"/>
                  </a:lnTo>
                  <a:lnTo>
                    <a:pt x="24" y="56"/>
                  </a:lnTo>
                  <a:lnTo>
                    <a:pt x="24" y="59"/>
                  </a:lnTo>
                  <a:lnTo>
                    <a:pt x="27" y="62"/>
                  </a:lnTo>
                  <a:lnTo>
                    <a:pt x="27" y="62"/>
                  </a:lnTo>
                  <a:lnTo>
                    <a:pt x="29" y="67"/>
                  </a:lnTo>
                  <a:lnTo>
                    <a:pt x="29" y="70"/>
                  </a:lnTo>
                  <a:lnTo>
                    <a:pt x="29" y="70"/>
                  </a:lnTo>
                  <a:lnTo>
                    <a:pt x="29" y="72"/>
                  </a:lnTo>
                  <a:lnTo>
                    <a:pt x="29" y="75"/>
                  </a:lnTo>
                  <a:lnTo>
                    <a:pt x="29" y="75"/>
                  </a:lnTo>
                  <a:lnTo>
                    <a:pt x="27" y="78"/>
                  </a:lnTo>
                  <a:lnTo>
                    <a:pt x="29" y="80"/>
                  </a:lnTo>
                  <a:lnTo>
                    <a:pt x="29" y="80"/>
                  </a:lnTo>
                  <a:lnTo>
                    <a:pt x="29" y="78"/>
                  </a:lnTo>
                  <a:lnTo>
                    <a:pt x="29" y="75"/>
                  </a:lnTo>
                  <a:lnTo>
                    <a:pt x="29" y="75"/>
                  </a:lnTo>
                  <a:lnTo>
                    <a:pt x="29" y="75"/>
                  </a:lnTo>
                  <a:lnTo>
                    <a:pt x="32" y="75"/>
                  </a:lnTo>
                  <a:lnTo>
                    <a:pt x="32" y="75"/>
                  </a:lnTo>
                  <a:lnTo>
                    <a:pt x="32" y="80"/>
                  </a:lnTo>
                  <a:lnTo>
                    <a:pt x="32" y="83"/>
                  </a:lnTo>
                  <a:lnTo>
                    <a:pt x="32" y="83"/>
                  </a:lnTo>
                  <a:lnTo>
                    <a:pt x="32" y="89"/>
                  </a:lnTo>
                  <a:lnTo>
                    <a:pt x="32" y="91"/>
                  </a:lnTo>
                  <a:lnTo>
                    <a:pt x="32" y="91"/>
                  </a:lnTo>
                  <a:lnTo>
                    <a:pt x="29" y="94"/>
                  </a:lnTo>
                  <a:lnTo>
                    <a:pt x="32" y="97"/>
                  </a:lnTo>
                  <a:lnTo>
                    <a:pt x="32" y="97"/>
                  </a:lnTo>
                  <a:lnTo>
                    <a:pt x="32" y="97"/>
                  </a:lnTo>
                  <a:lnTo>
                    <a:pt x="35" y="97"/>
                  </a:lnTo>
                  <a:lnTo>
                    <a:pt x="35" y="97"/>
                  </a:lnTo>
                  <a:lnTo>
                    <a:pt x="35" y="99"/>
                  </a:lnTo>
                  <a:lnTo>
                    <a:pt x="35" y="99"/>
                  </a:lnTo>
                  <a:lnTo>
                    <a:pt x="38" y="102"/>
                  </a:lnTo>
                  <a:lnTo>
                    <a:pt x="38" y="105"/>
                  </a:lnTo>
                  <a:lnTo>
                    <a:pt x="38" y="105"/>
                  </a:lnTo>
                  <a:lnTo>
                    <a:pt x="38" y="107"/>
                  </a:lnTo>
                  <a:lnTo>
                    <a:pt x="32" y="113"/>
                  </a:lnTo>
                  <a:lnTo>
                    <a:pt x="32" y="113"/>
                  </a:lnTo>
                  <a:lnTo>
                    <a:pt x="29" y="113"/>
                  </a:lnTo>
                  <a:lnTo>
                    <a:pt x="29" y="110"/>
                  </a:lnTo>
                  <a:lnTo>
                    <a:pt x="27" y="105"/>
                  </a:lnTo>
                  <a:lnTo>
                    <a:pt x="27" y="102"/>
                  </a:lnTo>
                  <a:lnTo>
                    <a:pt x="27" y="102"/>
                  </a:lnTo>
                  <a:lnTo>
                    <a:pt x="21" y="97"/>
                  </a:lnTo>
                  <a:lnTo>
                    <a:pt x="21" y="94"/>
                  </a:lnTo>
                  <a:lnTo>
                    <a:pt x="21" y="94"/>
                  </a:lnTo>
                  <a:lnTo>
                    <a:pt x="19" y="91"/>
                  </a:lnTo>
                  <a:lnTo>
                    <a:pt x="19" y="91"/>
                  </a:lnTo>
                  <a:lnTo>
                    <a:pt x="19" y="91"/>
                  </a:lnTo>
                  <a:lnTo>
                    <a:pt x="16" y="91"/>
                  </a:lnTo>
                  <a:lnTo>
                    <a:pt x="19" y="83"/>
                  </a:lnTo>
                  <a:lnTo>
                    <a:pt x="19" y="83"/>
                  </a:lnTo>
                  <a:lnTo>
                    <a:pt x="19" y="78"/>
                  </a:lnTo>
                  <a:lnTo>
                    <a:pt x="16" y="72"/>
                  </a:lnTo>
                  <a:lnTo>
                    <a:pt x="13" y="70"/>
                  </a:lnTo>
                  <a:lnTo>
                    <a:pt x="13" y="67"/>
                  </a:lnTo>
                  <a:lnTo>
                    <a:pt x="13" y="67"/>
                  </a:lnTo>
                  <a:lnTo>
                    <a:pt x="13" y="67"/>
                  </a:lnTo>
                  <a:lnTo>
                    <a:pt x="11" y="67"/>
                  </a:lnTo>
                  <a:lnTo>
                    <a:pt x="11" y="67"/>
                  </a:lnTo>
                  <a:lnTo>
                    <a:pt x="11" y="67"/>
                  </a:lnTo>
                  <a:lnTo>
                    <a:pt x="8" y="67"/>
                  </a:lnTo>
                  <a:lnTo>
                    <a:pt x="8" y="67"/>
                  </a:lnTo>
                  <a:lnTo>
                    <a:pt x="5" y="62"/>
                  </a:lnTo>
                  <a:lnTo>
                    <a:pt x="5" y="62"/>
                  </a:lnTo>
                  <a:lnTo>
                    <a:pt x="2" y="59"/>
                  </a:lnTo>
                  <a:lnTo>
                    <a:pt x="2" y="56"/>
                  </a:lnTo>
                  <a:lnTo>
                    <a:pt x="2" y="56"/>
                  </a:lnTo>
                  <a:lnTo>
                    <a:pt x="2" y="53"/>
                  </a:lnTo>
                  <a:lnTo>
                    <a:pt x="5" y="53"/>
                  </a:lnTo>
                  <a:lnTo>
                    <a:pt x="5" y="53"/>
                  </a:lnTo>
                  <a:lnTo>
                    <a:pt x="8" y="53"/>
                  </a:lnTo>
                  <a:lnTo>
                    <a:pt x="8" y="53"/>
                  </a:lnTo>
                  <a:lnTo>
                    <a:pt x="8" y="53"/>
                  </a:lnTo>
                  <a:lnTo>
                    <a:pt x="11" y="53"/>
                  </a:lnTo>
                  <a:lnTo>
                    <a:pt x="11" y="53"/>
                  </a:lnTo>
                  <a:lnTo>
                    <a:pt x="11" y="53"/>
                  </a:lnTo>
                  <a:lnTo>
                    <a:pt x="11" y="53"/>
                  </a:lnTo>
                  <a:lnTo>
                    <a:pt x="11" y="51"/>
                  </a:lnTo>
                  <a:lnTo>
                    <a:pt x="11" y="51"/>
                  </a:lnTo>
                  <a:lnTo>
                    <a:pt x="13" y="45"/>
                  </a:lnTo>
                  <a:lnTo>
                    <a:pt x="8" y="40"/>
                  </a:lnTo>
                  <a:lnTo>
                    <a:pt x="8" y="40"/>
                  </a:lnTo>
                  <a:lnTo>
                    <a:pt x="2" y="35"/>
                  </a:lnTo>
                  <a:lnTo>
                    <a:pt x="2" y="29"/>
                  </a:lnTo>
                  <a:lnTo>
                    <a:pt x="2" y="29"/>
                  </a:lnTo>
                  <a:lnTo>
                    <a:pt x="2" y="29"/>
                  </a:lnTo>
                  <a:lnTo>
                    <a:pt x="2" y="29"/>
                  </a:lnTo>
                  <a:lnTo>
                    <a:pt x="0" y="26"/>
                  </a:lnTo>
                  <a:lnTo>
                    <a:pt x="2" y="24"/>
                  </a:lnTo>
                  <a:lnTo>
                    <a:pt x="2" y="24"/>
                  </a:lnTo>
                  <a:lnTo>
                    <a:pt x="2" y="21"/>
                  </a:lnTo>
                  <a:lnTo>
                    <a:pt x="0" y="21"/>
                  </a:lnTo>
                  <a:lnTo>
                    <a:pt x="0" y="21"/>
                  </a:lnTo>
                  <a:lnTo>
                    <a:pt x="0" y="18"/>
                  </a:lnTo>
                  <a:lnTo>
                    <a:pt x="0" y="18"/>
                  </a:lnTo>
                  <a:lnTo>
                    <a:pt x="0" y="13"/>
                  </a:lnTo>
                  <a:lnTo>
                    <a:pt x="0" y="10"/>
                  </a:lnTo>
                  <a:lnTo>
                    <a:pt x="0" y="10"/>
                  </a:lnTo>
                  <a:lnTo>
                    <a:pt x="2" y="8"/>
                  </a:lnTo>
                  <a:lnTo>
                    <a:pt x="0" y="5"/>
                  </a:lnTo>
                  <a:lnTo>
                    <a:pt x="0" y="5"/>
                  </a:lnTo>
                  <a:lnTo>
                    <a:pt x="0" y="2"/>
                  </a:lnTo>
                  <a:lnTo>
                    <a:pt x="0" y="2"/>
                  </a:lnTo>
                  <a:lnTo>
                    <a:pt x="2" y="0"/>
                  </a:lnTo>
                  <a:lnTo>
                    <a:pt x="2" y="0"/>
                  </a:lnTo>
                  <a:lnTo>
                    <a:pt x="2" y="0"/>
                  </a:lnTo>
                  <a:lnTo>
                    <a:pt x="21" y="0"/>
                  </a:lnTo>
                  <a:lnTo>
                    <a:pt x="21" y="0"/>
                  </a:lnTo>
                  <a:lnTo>
                    <a:pt x="48" y="13"/>
                  </a:lnTo>
                  <a:lnTo>
                    <a:pt x="70" y="13"/>
                  </a:lnTo>
                  <a:lnTo>
                    <a:pt x="73" y="10"/>
                  </a:lnTo>
                  <a:lnTo>
                    <a:pt x="86" y="10"/>
                  </a:lnTo>
                  <a:lnTo>
                    <a:pt x="86" y="10"/>
                  </a:lnTo>
                  <a:lnTo>
                    <a:pt x="89" y="13"/>
                  </a:lnTo>
                  <a:lnTo>
                    <a:pt x="89" y="13"/>
                  </a:lnTo>
                  <a:lnTo>
                    <a:pt x="91" y="16"/>
                  </a:lnTo>
                  <a:lnTo>
                    <a:pt x="94" y="18"/>
                  </a:lnTo>
                  <a:lnTo>
                    <a:pt x="94" y="18"/>
                  </a:lnTo>
                  <a:lnTo>
                    <a:pt x="97" y="24"/>
                  </a:lnTo>
                  <a:lnTo>
                    <a:pt x="97" y="26"/>
                  </a:lnTo>
                  <a:lnTo>
                    <a:pt x="97" y="29"/>
                  </a:lnTo>
                  <a:lnTo>
                    <a:pt x="100" y="32"/>
                  </a:lnTo>
                  <a:lnTo>
                    <a:pt x="100" y="32"/>
                  </a:lnTo>
                  <a:lnTo>
                    <a:pt x="105" y="37"/>
                  </a:lnTo>
                  <a:lnTo>
                    <a:pt x="108" y="35"/>
                  </a:lnTo>
                  <a:lnTo>
                    <a:pt x="108" y="35"/>
                  </a:lnTo>
                  <a:lnTo>
                    <a:pt x="110" y="32"/>
                  </a:lnTo>
                  <a:lnTo>
                    <a:pt x="113" y="29"/>
                  </a:lnTo>
                  <a:lnTo>
                    <a:pt x="113" y="29"/>
                  </a:lnTo>
                  <a:lnTo>
                    <a:pt x="116" y="29"/>
                  </a:lnTo>
                  <a:lnTo>
                    <a:pt x="118" y="32"/>
                  </a:lnTo>
                  <a:lnTo>
                    <a:pt x="118" y="32"/>
                  </a:lnTo>
                  <a:lnTo>
                    <a:pt x="124" y="35"/>
                  </a:lnTo>
                  <a:lnTo>
                    <a:pt x="129" y="48"/>
                  </a:lnTo>
                  <a:lnTo>
                    <a:pt x="129" y="48"/>
                  </a:lnTo>
                  <a:lnTo>
                    <a:pt x="132" y="62"/>
                  </a:lnTo>
                  <a:lnTo>
                    <a:pt x="132" y="67"/>
                  </a:lnTo>
                  <a:lnTo>
                    <a:pt x="132" y="67"/>
                  </a:lnTo>
                  <a:lnTo>
                    <a:pt x="135" y="70"/>
                  </a:lnTo>
                  <a:lnTo>
                    <a:pt x="135" y="72"/>
                  </a:lnTo>
                  <a:lnTo>
                    <a:pt x="148" y="75"/>
                  </a:lnTo>
                  <a:lnTo>
                    <a:pt x="148" y="75"/>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18"/>
            <p:cNvSpPr>
              <a:spLocks/>
            </p:cNvSpPr>
            <p:nvPr/>
          </p:nvSpPr>
          <p:spPr bwMode="auto">
            <a:xfrm>
              <a:off x="493713" y="3802063"/>
              <a:ext cx="774700" cy="419100"/>
            </a:xfrm>
            <a:custGeom>
              <a:avLst/>
              <a:gdLst>
                <a:gd name="T0" fmla="*/ 176 w 488"/>
                <a:gd name="T1" fmla="*/ 237 h 264"/>
                <a:gd name="T2" fmla="*/ 186 w 488"/>
                <a:gd name="T3" fmla="*/ 226 h 264"/>
                <a:gd name="T4" fmla="*/ 203 w 488"/>
                <a:gd name="T5" fmla="*/ 216 h 264"/>
                <a:gd name="T6" fmla="*/ 219 w 488"/>
                <a:gd name="T7" fmla="*/ 210 h 264"/>
                <a:gd name="T8" fmla="*/ 240 w 488"/>
                <a:gd name="T9" fmla="*/ 218 h 264"/>
                <a:gd name="T10" fmla="*/ 246 w 488"/>
                <a:gd name="T11" fmla="*/ 213 h 264"/>
                <a:gd name="T12" fmla="*/ 248 w 488"/>
                <a:gd name="T13" fmla="*/ 207 h 264"/>
                <a:gd name="T14" fmla="*/ 262 w 488"/>
                <a:gd name="T15" fmla="*/ 202 h 264"/>
                <a:gd name="T16" fmla="*/ 283 w 488"/>
                <a:gd name="T17" fmla="*/ 207 h 264"/>
                <a:gd name="T18" fmla="*/ 300 w 488"/>
                <a:gd name="T19" fmla="*/ 210 h 264"/>
                <a:gd name="T20" fmla="*/ 302 w 488"/>
                <a:gd name="T21" fmla="*/ 245 h 264"/>
                <a:gd name="T22" fmla="*/ 313 w 488"/>
                <a:gd name="T23" fmla="*/ 259 h 264"/>
                <a:gd name="T24" fmla="*/ 316 w 488"/>
                <a:gd name="T25" fmla="*/ 264 h 264"/>
                <a:gd name="T26" fmla="*/ 318 w 488"/>
                <a:gd name="T27" fmla="*/ 229 h 264"/>
                <a:gd name="T28" fmla="*/ 318 w 488"/>
                <a:gd name="T29" fmla="*/ 202 h 264"/>
                <a:gd name="T30" fmla="*/ 335 w 488"/>
                <a:gd name="T31" fmla="*/ 178 h 264"/>
                <a:gd name="T32" fmla="*/ 356 w 488"/>
                <a:gd name="T33" fmla="*/ 164 h 264"/>
                <a:gd name="T34" fmla="*/ 375 w 488"/>
                <a:gd name="T35" fmla="*/ 148 h 264"/>
                <a:gd name="T36" fmla="*/ 381 w 488"/>
                <a:gd name="T37" fmla="*/ 143 h 264"/>
                <a:gd name="T38" fmla="*/ 383 w 488"/>
                <a:gd name="T39" fmla="*/ 132 h 264"/>
                <a:gd name="T40" fmla="*/ 383 w 488"/>
                <a:gd name="T41" fmla="*/ 116 h 264"/>
                <a:gd name="T42" fmla="*/ 389 w 488"/>
                <a:gd name="T43" fmla="*/ 105 h 264"/>
                <a:gd name="T44" fmla="*/ 386 w 488"/>
                <a:gd name="T45" fmla="*/ 124 h 264"/>
                <a:gd name="T46" fmla="*/ 397 w 488"/>
                <a:gd name="T47" fmla="*/ 108 h 264"/>
                <a:gd name="T48" fmla="*/ 399 w 488"/>
                <a:gd name="T49" fmla="*/ 105 h 264"/>
                <a:gd name="T50" fmla="*/ 413 w 488"/>
                <a:gd name="T51" fmla="*/ 92 h 264"/>
                <a:gd name="T52" fmla="*/ 426 w 488"/>
                <a:gd name="T53" fmla="*/ 81 h 264"/>
                <a:gd name="T54" fmla="*/ 448 w 488"/>
                <a:gd name="T55" fmla="*/ 75 h 264"/>
                <a:gd name="T56" fmla="*/ 461 w 488"/>
                <a:gd name="T57" fmla="*/ 57 h 264"/>
                <a:gd name="T58" fmla="*/ 475 w 488"/>
                <a:gd name="T59" fmla="*/ 48 h 264"/>
                <a:gd name="T60" fmla="*/ 480 w 488"/>
                <a:gd name="T61" fmla="*/ 35 h 264"/>
                <a:gd name="T62" fmla="*/ 472 w 488"/>
                <a:gd name="T63" fmla="*/ 21 h 264"/>
                <a:gd name="T64" fmla="*/ 448 w 488"/>
                <a:gd name="T65" fmla="*/ 43 h 264"/>
                <a:gd name="T66" fmla="*/ 405 w 488"/>
                <a:gd name="T67" fmla="*/ 57 h 264"/>
                <a:gd name="T68" fmla="*/ 378 w 488"/>
                <a:gd name="T69" fmla="*/ 70 h 264"/>
                <a:gd name="T70" fmla="*/ 345 w 488"/>
                <a:gd name="T71" fmla="*/ 73 h 264"/>
                <a:gd name="T72" fmla="*/ 348 w 488"/>
                <a:gd name="T73" fmla="*/ 57 h 264"/>
                <a:gd name="T74" fmla="*/ 348 w 488"/>
                <a:gd name="T75" fmla="*/ 38 h 264"/>
                <a:gd name="T76" fmla="*/ 335 w 488"/>
                <a:gd name="T77" fmla="*/ 43 h 264"/>
                <a:gd name="T78" fmla="*/ 313 w 488"/>
                <a:gd name="T79" fmla="*/ 75 h 264"/>
                <a:gd name="T80" fmla="*/ 329 w 488"/>
                <a:gd name="T81" fmla="*/ 40 h 264"/>
                <a:gd name="T82" fmla="*/ 332 w 488"/>
                <a:gd name="T83" fmla="*/ 38 h 264"/>
                <a:gd name="T84" fmla="*/ 351 w 488"/>
                <a:gd name="T85" fmla="*/ 32 h 264"/>
                <a:gd name="T86" fmla="*/ 327 w 488"/>
                <a:gd name="T87" fmla="*/ 24 h 264"/>
                <a:gd name="T88" fmla="*/ 313 w 488"/>
                <a:gd name="T89" fmla="*/ 27 h 264"/>
                <a:gd name="T90" fmla="*/ 292 w 488"/>
                <a:gd name="T91" fmla="*/ 27 h 264"/>
                <a:gd name="T92" fmla="*/ 300 w 488"/>
                <a:gd name="T93" fmla="*/ 11 h 264"/>
                <a:gd name="T94" fmla="*/ 278 w 488"/>
                <a:gd name="T95" fmla="*/ 3 h 264"/>
                <a:gd name="T96" fmla="*/ 68 w 488"/>
                <a:gd name="T97" fmla="*/ 13 h 264"/>
                <a:gd name="T98" fmla="*/ 43 w 488"/>
                <a:gd name="T99" fmla="*/ 13 h 264"/>
                <a:gd name="T100" fmla="*/ 16 w 488"/>
                <a:gd name="T101" fmla="*/ 65 h 264"/>
                <a:gd name="T102" fmla="*/ 3 w 488"/>
                <a:gd name="T103" fmla="*/ 97 h 264"/>
                <a:gd name="T104" fmla="*/ 6 w 488"/>
                <a:gd name="T105" fmla="*/ 121 h 264"/>
                <a:gd name="T106" fmla="*/ 3 w 488"/>
                <a:gd name="T107" fmla="*/ 145 h 264"/>
                <a:gd name="T108" fmla="*/ 11 w 488"/>
                <a:gd name="T109" fmla="*/ 162 h 264"/>
                <a:gd name="T110" fmla="*/ 24 w 488"/>
                <a:gd name="T111" fmla="*/ 181 h 264"/>
                <a:gd name="T112" fmla="*/ 116 w 488"/>
                <a:gd name="T113" fmla="*/ 199 h 264"/>
                <a:gd name="T114" fmla="*/ 135 w 488"/>
                <a:gd name="T115" fmla="*/ 210 h 264"/>
                <a:gd name="T116" fmla="*/ 170 w 488"/>
                <a:gd name="T117" fmla="*/ 25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8" h="264">
                  <a:moveTo>
                    <a:pt x="170" y="256"/>
                  </a:moveTo>
                  <a:lnTo>
                    <a:pt x="170" y="256"/>
                  </a:lnTo>
                  <a:lnTo>
                    <a:pt x="170" y="253"/>
                  </a:lnTo>
                  <a:lnTo>
                    <a:pt x="170" y="251"/>
                  </a:lnTo>
                  <a:lnTo>
                    <a:pt x="170" y="251"/>
                  </a:lnTo>
                  <a:lnTo>
                    <a:pt x="170" y="248"/>
                  </a:lnTo>
                  <a:lnTo>
                    <a:pt x="173" y="243"/>
                  </a:lnTo>
                  <a:lnTo>
                    <a:pt x="173" y="243"/>
                  </a:lnTo>
                  <a:lnTo>
                    <a:pt x="173" y="240"/>
                  </a:lnTo>
                  <a:lnTo>
                    <a:pt x="176" y="240"/>
                  </a:lnTo>
                  <a:lnTo>
                    <a:pt x="176" y="240"/>
                  </a:lnTo>
                  <a:lnTo>
                    <a:pt x="176" y="237"/>
                  </a:lnTo>
                  <a:lnTo>
                    <a:pt x="178" y="237"/>
                  </a:lnTo>
                  <a:lnTo>
                    <a:pt x="178" y="237"/>
                  </a:lnTo>
                  <a:lnTo>
                    <a:pt x="178" y="237"/>
                  </a:lnTo>
                  <a:lnTo>
                    <a:pt x="181" y="234"/>
                  </a:lnTo>
                  <a:lnTo>
                    <a:pt x="181" y="234"/>
                  </a:lnTo>
                  <a:lnTo>
                    <a:pt x="184" y="232"/>
                  </a:lnTo>
                  <a:lnTo>
                    <a:pt x="184" y="229"/>
                  </a:lnTo>
                  <a:lnTo>
                    <a:pt x="184" y="229"/>
                  </a:lnTo>
                  <a:lnTo>
                    <a:pt x="186" y="229"/>
                  </a:lnTo>
                  <a:lnTo>
                    <a:pt x="186" y="229"/>
                  </a:lnTo>
                  <a:lnTo>
                    <a:pt x="186" y="226"/>
                  </a:lnTo>
                  <a:lnTo>
                    <a:pt x="186" y="226"/>
                  </a:lnTo>
                  <a:lnTo>
                    <a:pt x="189" y="224"/>
                  </a:lnTo>
                  <a:lnTo>
                    <a:pt x="189" y="224"/>
                  </a:lnTo>
                  <a:lnTo>
                    <a:pt x="189" y="224"/>
                  </a:lnTo>
                  <a:lnTo>
                    <a:pt x="192" y="224"/>
                  </a:lnTo>
                  <a:lnTo>
                    <a:pt x="192" y="224"/>
                  </a:lnTo>
                  <a:lnTo>
                    <a:pt x="192" y="224"/>
                  </a:lnTo>
                  <a:lnTo>
                    <a:pt x="194" y="224"/>
                  </a:lnTo>
                  <a:lnTo>
                    <a:pt x="200" y="218"/>
                  </a:lnTo>
                  <a:lnTo>
                    <a:pt x="200" y="218"/>
                  </a:lnTo>
                  <a:lnTo>
                    <a:pt x="203" y="218"/>
                  </a:lnTo>
                  <a:lnTo>
                    <a:pt x="203" y="216"/>
                  </a:lnTo>
                  <a:lnTo>
                    <a:pt x="203" y="216"/>
                  </a:lnTo>
                  <a:lnTo>
                    <a:pt x="203" y="213"/>
                  </a:lnTo>
                  <a:lnTo>
                    <a:pt x="205" y="210"/>
                  </a:lnTo>
                  <a:lnTo>
                    <a:pt x="205" y="210"/>
                  </a:lnTo>
                  <a:lnTo>
                    <a:pt x="205" y="213"/>
                  </a:lnTo>
                  <a:lnTo>
                    <a:pt x="205" y="216"/>
                  </a:lnTo>
                  <a:lnTo>
                    <a:pt x="205" y="216"/>
                  </a:lnTo>
                  <a:lnTo>
                    <a:pt x="203" y="218"/>
                  </a:lnTo>
                  <a:lnTo>
                    <a:pt x="205" y="216"/>
                  </a:lnTo>
                  <a:lnTo>
                    <a:pt x="211" y="213"/>
                  </a:lnTo>
                  <a:lnTo>
                    <a:pt x="211" y="213"/>
                  </a:lnTo>
                  <a:lnTo>
                    <a:pt x="216" y="210"/>
                  </a:lnTo>
                  <a:lnTo>
                    <a:pt x="219" y="210"/>
                  </a:lnTo>
                  <a:lnTo>
                    <a:pt x="224" y="213"/>
                  </a:lnTo>
                  <a:lnTo>
                    <a:pt x="227" y="213"/>
                  </a:lnTo>
                  <a:lnTo>
                    <a:pt x="227" y="213"/>
                  </a:lnTo>
                  <a:lnTo>
                    <a:pt x="229" y="213"/>
                  </a:lnTo>
                  <a:lnTo>
                    <a:pt x="229" y="213"/>
                  </a:lnTo>
                  <a:lnTo>
                    <a:pt x="229" y="213"/>
                  </a:lnTo>
                  <a:lnTo>
                    <a:pt x="232" y="213"/>
                  </a:lnTo>
                  <a:lnTo>
                    <a:pt x="232" y="216"/>
                  </a:lnTo>
                  <a:lnTo>
                    <a:pt x="232" y="216"/>
                  </a:lnTo>
                  <a:lnTo>
                    <a:pt x="238" y="216"/>
                  </a:lnTo>
                  <a:lnTo>
                    <a:pt x="240" y="218"/>
                  </a:lnTo>
                  <a:lnTo>
                    <a:pt x="240" y="218"/>
                  </a:lnTo>
                  <a:lnTo>
                    <a:pt x="243" y="218"/>
                  </a:lnTo>
                  <a:lnTo>
                    <a:pt x="243" y="218"/>
                  </a:lnTo>
                  <a:lnTo>
                    <a:pt x="246" y="218"/>
                  </a:lnTo>
                  <a:lnTo>
                    <a:pt x="246" y="218"/>
                  </a:lnTo>
                  <a:lnTo>
                    <a:pt x="246" y="218"/>
                  </a:lnTo>
                  <a:lnTo>
                    <a:pt x="248" y="218"/>
                  </a:lnTo>
                  <a:lnTo>
                    <a:pt x="248" y="218"/>
                  </a:lnTo>
                  <a:lnTo>
                    <a:pt x="251" y="218"/>
                  </a:lnTo>
                  <a:lnTo>
                    <a:pt x="248" y="216"/>
                  </a:lnTo>
                  <a:lnTo>
                    <a:pt x="248" y="216"/>
                  </a:lnTo>
                  <a:lnTo>
                    <a:pt x="248" y="216"/>
                  </a:lnTo>
                  <a:lnTo>
                    <a:pt x="246" y="213"/>
                  </a:lnTo>
                  <a:lnTo>
                    <a:pt x="246" y="213"/>
                  </a:lnTo>
                  <a:lnTo>
                    <a:pt x="246" y="213"/>
                  </a:lnTo>
                  <a:lnTo>
                    <a:pt x="246" y="210"/>
                  </a:lnTo>
                  <a:lnTo>
                    <a:pt x="243" y="210"/>
                  </a:lnTo>
                  <a:lnTo>
                    <a:pt x="240" y="207"/>
                  </a:lnTo>
                  <a:lnTo>
                    <a:pt x="240" y="207"/>
                  </a:lnTo>
                  <a:lnTo>
                    <a:pt x="240" y="207"/>
                  </a:lnTo>
                  <a:lnTo>
                    <a:pt x="243" y="205"/>
                  </a:lnTo>
                  <a:lnTo>
                    <a:pt x="243" y="205"/>
                  </a:lnTo>
                  <a:lnTo>
                    <a:pt x="246" y="207"/>
                  </a:lnTo>
                  <a:lnTo>
                    <a:pt x="248" y="207"/>
                  </a:lnTo>
                  <a:lnTo>
                    <a:pt x="248" y="207"/>
                  </a:lnTo>
                  <a:lnTo>
                    <a:pt x="254" y="207"/>
                  </a:lnTo>
                  <a:lnTo>
                    <a:pt x="256" y="207"/>
                  </a:lnTo>
                  <a:lnTo>
                    <a:pt x="256" y="205"/>
                  </a:lnTo>
                  <a:lnTo>
                    <a:pt x="256" y="205"/>
                  </a:lnTo>
                  <a:lnTo>
                    <a:pt x="256" y="202"/>
                  </a:lnTo>
                  <a:lnTo>
                    <a:pt x="256" y="202"/>
                  </a:lnTo>
                  <a:lnTo>
                    <a:pt x="256" y="205"/>
                  </a:lnTo>
                  <a:lnTo>
                    <a:pt x="256" y="205"/>
                  </a:lnTo>
                  <a:lnTo>
                    <a:pt x="259" y="205"/>
                  </a:lnTo>
                  <a:lnTo>
                    <a:pt x="259" y="205"/>
                  </a:lnTo>
                  <a:lnTo>
                    <a:pt x="262" y="205"/>
                  </a:lnTo>
                  <a:lnTo>
                    <a:pt x="262" y="202"/>
                  </a:lnTo>
                  <a:lnTo>
                    <a:pt x="262" y="202"/>
                  </a:lnTo>
                  <a:lnTo>
                    <a:pt x="267" y="205"/>
                  </a:lnTo>
                  <a:lnTo>
                    <a:pt x="270" y="205"/>
                  </a:lnTo>
                  <a:lnTo>
                    <a:pt x="270" y="205"/>
                  </a:lnTo>
                  <a:lnTo>
                    <a:pt x="273" y="202"/>
                  </a:lnTo>
                  <a:lnTo>
                    <a:pt x="278" y="202"/>
                  </a:lnTo>
                  <a:lnTo>
                    <a:pt x="278" y="202"/>
                  </a:lnTo>
                  <a:lnTo>
                    <a:pt x="275" y="205"/>
                  </a:lnTo>
                  <a:lnTo>
                    <a:pt x="273" y="205"/>
                  </a:lnTo>
                  <a:lnTo>
                    <a:pt x="275" y="205"/>
                  </a:lnTo>
                  <a:lnTo>
                    <a:pt x="275" y="205"/>
                  </a:lnTo>
                  <a:lnTo>
                    <a:pt x="283" y="207"/>
                  </a:lnTo>
                  <a:lnTo>
                    <a:pt x="283" y="210"/>
                  </a:lnTo>
                  <a:lnTo>
                    <a:pt x="283" y="210"/>
                  </a:lnTo>
                  <a:lnTo>
                    <a:pt x="283" y="210"/>
                  </a:lnTo>
                  <a:lnTo>
                    <a:pt x="283" y="210"/>
                  </a:lnTo>
                  <a:lnTo>
                    <a:pt x="286" y="210"/>
                  </a:lnTo>
                  <a:lnTo>
                    <a:pt x="286" y="210"/>
                  </a:lnTo>
                  <a:lnTo>
                    <a:pt x="289" y="210"/>
                  </a:lnTo>
                  <a:lnTo>
                    <a:pt x="294" y="210"/>
                  </a:lnTo>
                  <a:lnTo>
                    <a:pt x="294" y="210"/>
                  </a:lnTo>
                  <a:lnTo>
                    <a:pt x="297" y="207"/>
                  </a:lnTo>
                  <a:lnTo>
                    <a:pt x="297" y="207"/>
                  </a:lnTo>
                  <a:lnTo>
                    <a:pt x="300" y="210"/>
                  </a:lnTo>
                  <a:lnTo>
                    <a:pt x="300" y="210"/>
                  </a:lnTo>
                  <a:lnTo>
                    <a:pt x="302" y="213"/>
                  </a:lnTo>
                  <a:lnTo>
                    <a:pt x="305" y="218"/>
                  </a:lnTo>
                  <a:lnTo>
                    <a:pt x="305" y="218"/>
                  </a:lnTo>
                  <a:lnTo>
                    <a:pt x="305" y="221"/>
                  </a:lnTo>
                  <a:lnTo>
                    <a:pt x="305" y="224"/>
                  </a:lnTo>
                  <a:lnTo>
                    <a:pt x="302" y="229"/>
                  </a:lnTo>
                  <a:lnTo>
                    <a:pt x="302" y="232"/>
                  </a:lnTo>
                  <a:lnTo>
                    <a:pt x="302" y="232"/>
                  </a:lnTo>
                  <a:lnTo>
                    <a:pt x="302" y="234"/>
                  </a:lnTo>
                  <a:lnTo>
                    <a:pt x="302" y="245"/>
                  </a:lnTo>
                  <a:lnTo>
                    <a:pt x="302" y="245"/>
                  </a:lnTo>
                  <a:lnTo>
                    <a:pt x="305" y="243"/>
                  </a:lnTo>
                  <a:lnTo>
                    <a:pt x="305" y="245"/>
                  </a:lnTo>
                  <a:lnTo>
                    <a:pt x="305" y="245"/>
                  </a:lnTo>
                  <a:lnTo>
                    <a:pt x="305" y="248"/>
                  </a:lnTo>
                  <a:lnTo>
                    <a:pt x="305" y="251"/>
                  </a:lnTo>
                  <a:lnTo>
                    <a:pt x="305" y="251"/>
                  </a:lnTo>
                  <a:lnTo>
                    <a:pt x="305" y="253"/>
                  </a:lnTo>
                  <a:lnTo>
                    <a:pt x="305" y="256"/>
                  </a:lnTo>
                  <a:lnTo>
                    <a:pt x="308" y="256"/>
                  </a:lnTo>
                  <a:lnTo>
                    <a:pt x="308" y="256"/>
                  </a:lnTo>
                  <a:lnTo>
                    <a:pt x="310" y="259"/>
                  </a:lnTo>
                  <a:lnTo>
                    <a:pt x="313" y="259"/>
                  </a:lnTo>
                  <a:lnTo>
                    <a:pt x="310" y="261"/>
                  </a:lnTo>
                  <a:lnTo>
                    <a:pt x="310" y="261"/>
                  </a:lnTo>
                  <a:lnTo>
                    <a:pt x="310" y="261"/>
                  </a:lnTo>
                  <a:lnTo>
                    <a:pt x="310" y="261"/>
                  </a:lnTo>
                  <a:lnTo>
                    <a:pt x="310" y="261"/>
                  </a:lnTo>
                  <a:lnTo>
                    <a:pt x="308" y="261"/>
                  </a:lnTo>
                  <a:lnTo>
                    <a:pt x="308" y="264"/>
                  </a:lnTo>
                  <a:lnTo>
                    <a:pt x="310" y="264"/>
                  </a:lnTo>
                  <a:lnTo>
                    <a:pt x="313" y="264"/>
                  </a:lnTo>
                  <a:lnTo>
                    <a:pt x="313" y="264"/>
                  </a:lnTo>
                  <a:lnTo>
                    <a:pt x="316" y="264"/>
                  </a:lnTo>
                  <a:lnTo>
                    <a:pt x="316" y="264"/>
                  </a:lnTo>
                  <a:lnTo>
                    <a:pt x="316" y="264"/>
                  </a:lnTo>
                  <a:lnTo>
                    <a:pt x="316" y="264"/>
                  </a:lnTo>
                  <a:lnTo>
                    <a:pt x="318" y="261"/>
                  </a:lnTo>
                  <a:lnTo>
                    <a:pt x="318" y="261"/>
                  </a:lnTo>
                  <a:lnTo>
                    <a:pt x="318" y="261"/>
                  </a:lnTo>
                  <a:lnTo>
                    <a:pt x="318" y="256"/>
                  </a:lnTo>
                  <a:lnTo>
                    <a:pt x="318" y="256"/>
                  </a:lnTo>
                  <a:lnTo>
                    <a:pt x="324" y="248"/>
                  </a:lnTo>
                  <a:lnTo>
                    <a:pt x="321" y="243"/>
                  </a:lnTo>
                  <a:lnTo>
                    <a:pt x="321" y="243"/>
                  </a:lnTo>
                  <a:lnTo>
                    <a:pt x="321" y="237"/>
                  </a:lnTo>
                  <a:lnTo>
                    <a:pt x="318" y="229"/>
                  </a:lnTo>
                  <a:lnTo>
                    <a:pt x="318" y="229"/>
                  </a:lnTo>
                  <a:lnTo>
                    <a:pt x="318" y="229"/>
                  </a:lnTo>
                  <a:lnTo>
                    <a:pt x="321" y="229"/>
                  </a:lnTo>
                  <a:lnTo>
                    <a:pt x="321" y="234"/>
                  </a:lnTo>
                  <a:lnTo>
                    <a:pt x="321" y="234"/>
                  </a:lnTo>
                  <a:lnTo>
                    <a:pt x="321" y="224"/>
                  </a:lnTo>
                  <a:lnTo>
                    <a:pt x="321" y="224"/>
                  </a:lnTo>
                  <a:lnTo>
                    <a:pt x="318" y="221"/>
                  </a:lnTo>
                  <a:lnTo>
                    <a:pt x="318" y="221"/>
                  </a:lnTo>
                  <a:lnTo>
                    <a:pt x="318" y="210"/>
                  </a:lnTo>
                  <a:lnTo>
                    <a:pt x="318" y="202"/>
                  </a:lnTo>
                  <a:lnTo>
                    <a:pt x="318" y="202"/>
                  </a:lnTo>
                  <a:lnTo>
                    <a:pt x="318" y="199"/>
                  </a:lnTo>
                  <a:lnTo>
                    <a:pt x="327" y="186"/>
                  </a:lnTo>
                  <a:lnTo>
                    <a:pt x="327" y="186"/>
                  </a:lnTo>
                  <a:lnTo>
                    <a:pt x="329" y="183"/>
                  </a:lnTo>
                  <a:lnTo>
                    <a:pt x="332" y="183"/>
                  </a:lnTo>
                  <a:lnTo>
                    <a:pt x="332" y="183"/>
                  </a:lnTo>
                  <a:lnTo>
                    <a:pt x="332" y="181"/>
                  </a:lnTo>
                  <a:lnTo>
                    <a:pt x="332" y="178"/>
                  </a:lnTo>
                  <a:lnTo>
                    <a:pt x="332" y="178"/>
                  </a:lnTo>
                  <a:lnTo>
                    <a:pt x="332" y="178"/>
                  </a:lnTo>
                  <a:lnTo>
                    <a:pt x="332" y="178"/>
                  </a:lnTo>
                  <a:lnTo>
                    <a:pt x="335" y="178"/>
                  </a:lnTo>
                  <a:lnTo>
                    <a:pt x="337" y="178"/>
                  </a:lnTo>
                  <a:lnTo>
                    <a:pt x="337" y="178"/>
                  </a:lnTo>
                  <a:lnTo>
                    <a:pt x="337" y="178"/>
                  </a:lnTo>
                  <a:lnTo>
                    <a:pt x="340" y="178"/>
                  </a:lnTo>
                  <a:lnTo>
                    <a:pt x="343" y="175"/>
                  </a:lnTo>
                  <a:lnTo>
                    <a:pt x="343" y="175"/>
                  </a:lnTo>
                  <a:lnTo>
                    <a:pt x="345" y="172"/>
                  </a:lnTo>
                  <a:lnTo>
                    <a:pt x="348" y="170"/>
                  </a:lnTo>
                  <a:lnTo>
                    <a:pt x="348" y="170"/>
                  </a:lnTo>
                  <a:lnTo>
                    <a:pt x="351" y="167"/>
                  </a:lnTo>
                  <a:lnTo>
                    <a:pt x="356" y="164"/>
                  </a:lnTo>
                  <a:lnTo>
                    <a:pt x="356" y="164"/>
                  </a:lnTo>
                  <a:lnTo>
                    <a:pt x="356" y="164"/>
                  </a:lnTo>
                  <a:lnTo>
                    <a:pt x="359" y="162"/>
                  </a:lnTo>
                  <a:lnTo>
                    <a:pt x="364" y="159"/>
                  </a:lnTo>
                  <a:lnTo>
                    <a:pt x="364" y="159"/>
                  </a:lnTo>
                  <a:lnTo>
                    <a:pt x="367" y="156"/>
                  </a:lnTo>
                  <a:lnTo>
                    <a:pt x="372" y="154"/>
                  </a:lnTo>
                  <a:lnTo>
                    <a:pt x="372" y="154"/>
                  </a:lnTo>
                  <a:lnTo>
                    <a:pt x="375" y="151"/>
                  </a:lnTo>
                  <a:lnTo>
                    <a:pt x="378" y="148"/>
                  </a:lnTo>
                  <a:lnTo>
                    <a:pt x="378" y="148"/>
                  </a:lnTo>
                  <a:lnTo>
                    <a:pt x="375" y="148"/>
                  </a:lnTo>
                  <a:lnTo>
                    <a:pt x="375" y="148"/>
                  </a:lnTo>
                  <a:lnTo>
                    <a:pt x="375" y="148"/>
                  </a:lnTo>
                  <a:lnTo>
                    <a:pt x="375" y="148"/>
                  </a:lnTo>
                  <a:lnTo>
                    <a:pt x="375" y="145"/>
                  </a:lnTo>
                  <a:lnTo>
                    <a:pt x="375" y="145"/>
                  </a:lnTo>
                  <a:lnTo>
                    <a:pt x="375" y="145"/>
                  </a:lnTo>
                  <a:lnTo>
                    <a:pt x="375" y="145"/>
                  </a:lnTo>
                  <a:lnTo>
                    <a:pt x="381" y="145"/>
                  </a:lnTo>
                  <a:lnTo>
                    <a:pt x="381" y="145"/>
                  </a:lnTo>
                  <a:lnTo>
                    <a:pt x="381" y="145"/>
                  </a:lnTo>
                  <a:lnTo>
                    <a:pt x="383" y="143"/>
                  </a:lnTo>
                  <a:lnTo>
                    <a:pt x="381" y="143"/>
                  </a:lnTo>
                  <a:lnTo>
                    <a:pt x="381" y="143"/>
                  </a:lnTo>
                  <a:lnTo>
                    <a:pt x="381" y="143"/>
                  </a:lnTo>
                  <a:lnTo>
                    <a:pt x="378" y="140"/>
                  </a:lnTo>
                  <a:lnTo>
                    <a:pt x="378" y="140"/>
                  </a:lnTo>
                  <a:lnTo>
                    <a:pt x="375" y="140"/>
                  </a:lnTo>
                  <a:lnTo>
                    <a:pt x="378" y="137"/>
                  </a:lnTo>
                  <a:lnTo>
                    <a:pt x="378" y="137"/>
                  </a:lnTo>
                  <a:lnTo>
                    <a:pt x="381" y="140"/>
                  </a:lnTo>
                  <a:lnTo>
                    <a:pt x="383" y="140"/>
                  </a:lnTo>
                  <a:lnTo>
                    <a:pt x="383" y="140"/>
                  </a:lnTo>
                  <a:lnTo>
                    <a:pt x="383" y="140"/>
                  </a:lnTo>
                  <a:lnTo>
                    <a:pt x="386" y="137"/>
                  </a:lnTo>
                  <a:lnTo>
                    <a:pt x="383" y="132"/>
                  </a:lnTo>
                  <a:lnTo>
                    <a:pt x="383" y="132"/>
                  </a:lnTo>
                  <a:lnTo>
                    <a:pt x="383" y="127"/>
                  </a:lnTo>
                  <a:lnTo>
                    <a:pt x="383" y="124"/>
                  </a:lnTo>
                  <a:lnTo>
                    <a:pt x="381" y="124"/>
                  </a:lnTo>
                  <a:lnTo>
                    <a:pt x="381" y="124"/>
                  </a:lnTo>
                  <a:lnTo>
                    <a:pt x="383" y="121"/>
                  </a:lnTo>
                  <a:lnTo>
                    <a:pt x="383" y="121"/>
                  </a:lnTo>
                  <a:lnTo>
                    <a:pt x="381" y="119"/>
                  </a:lnTo>
                  <a:lnTo>
                    <a:pt x="381" y="119"/>
                  </a:lnTo>
                  <a:lnTo>
                    <a:pt x="383" y="119"/>
                  </a:lnTo>
                  <a:lnTo>
                    <a:pt x="383" y="119"/>
                  </a:lnTo>
                  <a:lnTo>
                    <a:pt x="383" y="116"/>
                  </a:lnTo>
                  <a:lnTo>
                    <a:pt x="381" y="113"/>
                  </a:lnTo>
                  <a:lnTo>
                    <a:pt x="381" y="113"/>
                  </a:lnTo>
                  <a:lnTo>
                    <a:pt x="383" y="113"/>
                  </a:lnTo>
                  <a:lnTo>
                    <a:pt x="381" y="110"/>
                  </a:lnTo>
                  <a:lnTo>
                    <a:pt x="381" y="110"/>
                  </a:lnTo>
                  <a:lnTo>
                    <a:pt x="383" y="110"/>
                  </a:lnTo>
                  <a:lnTo>
                    <a:pt x="383" y="110"/>
                  </a:lnTo>
                  <a:lnTo>
                    <a:pt x="386" y="105"/>
                  </a:lnTo>
                  <a:lnTo>
                    <a:pt x="386" y="105"/>
                  </a:lnTo>
                  <a:lnTo>
                    <a:pt x="389" y="105"/>
                  </a:lnTo>
                  <a:lnTo>
                    <a:pt x="389" y="105"/>
                  </a:lnTo>
                  <a:lnTo>
                    <a:pt x="389" y="105"/>
                  </a:lnTo>
                  <a:lnTo>
                    <a:pt x="386" y="108"/>
                  </a:lnTo>
                  <a:lnTo>
                    <a:pt x="386" y="110"/>
                  </a:lnTo>
                  <a:lnTo>
                    <a:pt x="386" y="110"/>
                  </a:lnTo>
                  <a:lnTo>
                    <a:pt x="386" y="113"/>
                  </a:lnTo>
                  <a:lnTo>
                    <a:pt x="386" y="116"/>
                  </a:lnTo>
                  <a:lnTo>
                    <a:pt x="386" y="116"/>
                  </a:lnTo>
                  <a:lnTo>
                    <a:pt x="386" y="116"/>
                  </a:lnTo>
                  <a:lnTo>
                    <a:pt x="389" y="119"/>
                  </a:lnTo>
                  <a:lnTo>
                    <a:pt x="389" y="119"/>
                  </a:lnTo>
                  <a:lnTo>
                    <a:pt x="389" y="121"/>
                  </a:lnTo>
                  <a:lnTo>
                    <a:pt x="389" y="121"/>
                  </a:lnTo>
                  <a:lnTo>
                    <a:pt x="386" y="124"/>
                  </a:lnTo>
                  <a:lnTo>
                    <a:pt x="389" y="124"/>
                  </a:lnTo>
                  <a:lnTo>
                    <a:pt x="389" y="124"/>
                  </a:lnTo>
                  <a:lnTo>
                    <a:pt x="391" y="119"/>
                  </a:lnTo>
                  <a:lnTo>
                    <a:pt x="394" y="113"/>
                  </a:lnTo>
                  <a:lnTo>
                    <a:pt x="394" y="113"/>
                  </a:lnTo>
                  <a:lnTo>
                    <a:pt x="394" y="116"/>
                  </a:lnTo>
                  <a:lnTo>
                    <a:pt x="391" y="119"/>
                  </a:lnTo>
                  <a:lnTo>
                    <a:pt x="391" y="119"/>
                  </a:lnTo>
                  <a:lnTo>
                    <a:pt x="397" y="113"/>
                  </a:lnTo>
                  <a:lnTo>
                    <a:pt x="397" y="110"/>
                  </a:lnTo>
                  <a:lnTo>
                    <a:pt x="397" y="108"/>
                  </a:lnTo>
                  <a:lnTo>
                    <a:pt x="397" y="108"/>
                  </a:lnTo>
                  <a:lnTo>
                    <a:pt x="394" y="108"/>
                  </a:lnTo>
                  <a:lnTo>
                    <a:pt x="394" y="105"/>
                  </a:lnTo>
                  <a:lnTo>
                    <a:pt x="394" y="105"/>
                  </a:lnTo>
                  <a:lnTo>
                    <a:pt x="391" y="102"/>
                  </a:lnTo>
                  <a:lnTo>
                    <a:pt x="391" y="102"/>
                  </a:lnTo>
                  <a:lnTo>
                    <a:pt x="391" y="102"/>
                  </a:lnTo>
                  <a:lnTo>
                    <a:pt x="394" y="105"/>
                  </a:lnTo>
                  <a:lnTo>
                    <a:pt x="397" y="108"/>
                  </a:lnTo>
                  <a:lnTo>
                    <a:pt x="397" y="108"/>
                  </a:lnTo>
                  <a:lnTo>
                    <a:pt x="397" y="108"/>
                  </a:lnTo>
                  <a:lnTo>
                    <a:pt x="399" y="105"/>
                  </a:lnTo>
                  <a:lnTo>
                    <a:pt x="399" y="105"/>
                  </a:lnTo>
                  <a:lnTo>
                    <a:pt x="402" y="102"/>
                  </a:lnTo>
                  <a:lnTo>
                    <a:pt x="402" y="102"/>
                  </a:lnTo>
                  <a:lnTo>
                    <a:pt x="402" y="102"/>
                  </a:lnTo>
                  <a:lnTo>
                    <a:pt x="405" y="100"/>
                  </a:lnTo>
                  <a:lnTo>
                    <a:pt x="407" y="100"/>
                  </a:lnTo>
                  <a:lnTo>
                    <a:pt x="407" y="100"/>
                  </a:lnTo>
                  <a:lnTo>
                    <a:pt x="405" y="97"/>
                  </a:lnTo>
                  <a:lnTo>
                    <a:pt x="405" y="97"/>
                  </a:lnTo>
                  <a:lnTo>
                    <a:pt x="407" y="97"/>
                  </a:lnTo>
                  <a:lnTo>
                    <a:pt x="410" y="97"/>
                  </a:lnTo>
                  <a:lnTo>
                    <a:pt x="410" y="97"/>
                  </a:lnTo>
                  <a:lnTo>
                    <a:pt x="413" y="92"/>
                  </a:lnTo>
                  <a:lnTo>
                    <a:pt x="413" y="92"/>
                  </a:lnTo>
                  <a:lnTo>
                    <a:pt x="416" y="92"/>
                  </a:lnTo>
                  <a:lnTo>
                    <a:pt x="416" y="92"/>
                  </a:lnTo>
                  <a:lnTo>
                    <a:pt x="413" y="89"/>
                  </a:lnTo>
                  <a:lnTo>
                    <a:pt x="416" y="89"/>
                  </a:lnTo>
                  <a:lnTo>
                    <a:pt x="416" y="89"/>
                  </a:lnTo>
                  <a:lnTo>
                    <a:pt x="418" y="86"/>
                  </a:lnTo>
                  <a:lnTo>
                    <a:pt x="418" y="86"/>
                  </a:lnTo>
                  <a:lnTo>
                    <a:pt x="421" y="83"/>
                  </a:lnTo>
                  <a:lnTo>
                    <a:pt x="424" y="83"/>
                  </a:lnTo>
                  <a:lnTo>
                    <a:pt x="426" y="81"/>
                  </a:lnTo>
                  <a:lnTo>
                    <a:pt x="426" y="81"/>
                  </a:lnTo>
                  <a:lnTo>
                    <a:pt x="432" y="81"/>
                  </a:lnTo>
                  <a:lnTo>
                    <a:pt x="434" y="81"/>
                  </a:lnTo>
                  <a:lnTo>
                    <a:pt x="434" y="81"/>
                  </a:lnTo>
                  <a:lnTo>
                    <a:pt x="437" y="81"/>
                  </a:lnTo>
                  <a:lnTo>
                    <a:pt x="440" y="78"/>
                  </a:lnTo>
                  <a:lnTo>
                    <a:pt x="440" y="78"/>
                  </a:lnTo>
                  <a:lnTo>
                    <a:pt x="443" y="78"/>
                  </a:lnTo>
                  <a:lnTo>
                    <a:pt x="443" y="78"/>
                  </a:lnTo>
                  <a:lnTo>
                    <a:pt x="445" y="78"/>
                  </a:lnTo>
                  <a:lnTo>
                    <a:pt x="448" y="78"/>
                  </a:lnTo>
                  <a:lnTo>
                    <a:pt x="448" y="78"/>
                  </a:lnTo>
                  <a:lnTo>
                    <a:pt x="448" y="75"/>
                  </a:lnTo>
                  <a:lnTo>
                    <a:pt x="448" y="75"/>
                  </a:lnTo>
                  <a:lnTo>
                    <a:pt x="445" y="73"/>
                  </a:lnTo>
                  <a:lnTo>
                    <a:pt x="445" y="73"/>
                  </a:lnTo>
                  <a:lnTo>
                    <a:pt x="445" y="70"/>
                  </a:lnTo>
                  <a:lnTo>
                    <a:pt x="448" y="67"/>
                  </a:lnTo>
                  <a:lnTo>
                    <a:pt x="448" y="67"/>
                  </a:lnTo>
                  <a:lnTo>
                    <a:pt x="453" y="59"/>
                  </a:lnTo>
                  <a:lnTo>
                    <a:pt x="453" y="59"/>
                  </a:lnTo>
                  <a:lnTo>
                    <a:pt x="453" y="57"/>
                  </a:lnTo>
                  <a:lnTo>
                    <a:pt x="456" y="57"/>
                  </a:lnTo>
                  <a:lnTo>
                    <a:pt x="461" y="57"/>
                  </a:lnTo>
                  <a:lnTo>
                    <a:pt x="461" y="57"/>
                  </a:lnTo>
                  <a:lnTo>
                    <a:pt x="464" y="54"/>
                  </a:lnTo>
                  <a:lnTo>
                    <a:pt x="464" y="54"/>
                  </a:lnTo>
                  <a:lnTo>
                    <a:pt x="467" y="54"/>
                  </a:lnTo>
                  <a:lnTo>
                    <a:pt x="470" y="51"/>
                  </a:lnTo>
                  <a:lnTo>
                    <a:pt x="470" y="51"/>
                  </a:lnTo>
                  <a:lnTo>
                    <a:pt x="470" y="51"/>
                  </a:lnTo>
                  <a:lnTo>
                    <a:pt x="470" y="51"/>
                  </a:lnTo>
                  <a:lnTo>
                    <a:pt x="470" y="54"/>
                  </a:lnTo>
                  <a:lnTo>
                    <a:pt x="472" y="51"/>
                  </a:lnTo>
                  <a:lnTo>
                    <a:pt x="472" y="51"/>
                  </a:lnTo>
                  <a:lnTo>
                    <a:pt x="472" y="48"/>
                  </a:lnTo>
                  <a:lnTo>
                    <a:pt x="475" y="48"/>
                  </a:lnTo>
                  <a:lnTo>
                    <a:pt x="475" y="51"/>
                  </a:lnTo>
                  <a:lnTo>
                    <a:pt x="478" y="48"/>
                  </a:lnTo>
                  <a:lnTo>
                    <a:pt x="478" y="48"/>
                  </a:lnTo>
                  <a:lnTo>
                    <a:pt x="483" y="48"/>
                  </a:lnTo>
                  <a:lnTo>
                    <a:pt x="486" y="46"/>
                  </a:lnTo>
                  <a:lnTo>
                    <a:pt x="488" y="43"/>
                  </a:lnTo>
                  <a:lnTo>
                    <a:pt x="488" y="43"/>
                  </a:lnTo>
                  <a:lnTo>
                    <a:pt x="486" y="40"/>
                  </a:lnTo>
                  <a:lnTo>
                    <a:pt x="483" y="40"/>
                  </a:lnTo>
                  <a:lnTo>
                    <a:pt x="483" y="40"/>
                  </a:lnTo>
                  <a:lnTo>
                    <a:pt x="480" y="38"/>
                  </a:lnTo>
                  <a:lnTo>
                    <a:pt x="480" y="35"/>
                  </a:lnTo>
                  <a:lnTo>
                    <a:pt x="480" y="35"/>
                  </a:lnTo>
                  <a:lnTo>
                    <a:pt x="483" y="24"/>
                  </a:lnTo>
                  <a:lnTo>
                    <a:pt x="483" y="24"/>
                  </a:lnTo>
                  <a:lnTo>
                    <a:pt x="486" y="21"/>
                  </a:lnTo>
                  <a:lnTo>
                    <a:pt x="483" y="21"/>
                  </a:lnTo>
                  <a:lnTo>
                    <a:pt x="483" y="21"/>
                  </a:lnTo>
                  <a:lnTo>
                    <a:pt x="483" y="19"/>
                  </a:lnTo>
                  <a:lnTo>
                    <a:pt x="480" y="19"/>
                  </a:lnTo>
                  <a:lnTo>
                    <a:pt x="475" y="21"/>
                  </a:lnTo>
                  <a:lnTo>
                    <a:pt x="475" y="21"/>
                  </a:lnTo>
                  <a:lnTo>
                    <a:pt x="472" y="21"/>
                  </a:lnTo>
                  <a:lnTo>
                    <a:pt x="472" y="21"/>
                  </a:lnTo>
                  <a:lnTo>
                    <a:pt x="470" y="19"/>
                  </a:lnTo>
                  <a:lnTo>
                    <a:pt x="467" y="21"/>
                  </a:lnTo>
                  <a:lnTo>
                    <a:pt x="467" y="21"/>
                  </a:lnTo>
                  <a:lnTo>
                    <a:pt x="461" y="30"/>
                  </a:lnTo>
                  <a:lnTo>
                    <a:pt x="461" y="30"/>
                  </a:lnTo>
                  <a:lnTo>
                    <a:pt x="459" y="35"/>
                  </a:lnTo>
                  <a:lnTo>
                    <a:pt x="459" y="35"/>
                  </a:lnTo>
                  <a:lnTo>
                    <a:pt x="459" y="35"/>
                  </a:lnTo>
                  <a:lnTo>
                    <a:pt x="456" y="38"/>
                  </a:lnTo>
                  <a:lnTo>
                    <a:pt x="453" y="38"/>
                  </a:lnTo>
                  <a:lnTo>
                    <a:pt x="453" y="38"/>
                  </a:lnTo>
                  <a:lnTo>
                    <a:pt x="448" y="43"/>
                  </a:lnTo>
                  <a:lnTo>
                    <a:pt x="448" y="43"/>
                  </a:lnTo>
                  <a:lnTo>
                    <a:pt x="421" y="43"/>
                  </a:lnTo>
                  <a:lnTo>
                    <a:pt x="421" y="43"/>
                  </a:lnTo>
                  <a:lnTo>
                    <a:pt x="416" y="43"/>
                  </a:lnTo>
                  <a:lnTo>
                    <a:pt x="413" y="48"/>
                  </a:lnTo>
                  <a:lnTo>
                    <a:pt x="407" y="54"/>
                  </a:lnTo>
                  <a:lnTo>
                    <a:pt x="407" y="54"/>
                  </a:lnTo>
                  <a:lnTo>
                    <a:pt x="405" y="54"/>
                  </a:lnTo>
                  <a:lnTo>
                    <a:pt x="405" y="57"/>
                  </a:lnTo>
                  <a:lnTo>
                    <a:pt x="407" y="57"/>
                  </a:lnTo>
                  <a:lnTo>
                    <a:pt x="405" y="57"/>
                  </a:lnTo>
                  <a:lnTo>
                    <a:pt x="405" y="57"/>
                  </a:lnTo>
                  <a:lnTo>
                    <a:pt x="405" y="59"/>
                  </a:lnTo>
                  <a:lnTo>
                    <a:pt x="405" y="59"/>
                  </a:lnTo>
                  <a:lnTo>
                    <a:pt x="405" y="59"/>
                  </a:lnTo>
                  <a:lnTo>
                    <a:pt x="399" y="62"/>
                  </a:lnTo>
                  <a:lnTo>
                    <a:pt x="394" y="65"/>
                  </a:lnTo>
                  <a:lnTo>
                    <a:pt x="394" y="65"/>
                  </a:lnTo>
                  <a:lnTo>
                    <a:pt x="389" y="65"/>
                  </a:lnTo>
                  <a:lnTo>
                    <a:pt x="381" y="65"/>
                  </a:lnTo>
                  <a:lnTo>
                    <a:pt x="381" y="65"/>
                  </a:lnTo>
                  <a:lnTo>
                    <a:pt x="381" y="67"/>
                  </a:lnTo>
                  <a:lnTo>
                    <a:pt x="378" y="70"/>
                  </a:lnTo>
                  <a:lnTo>
                    <a:pt x="378" y="70"/>
                  </a:lnTo>
                  <a:lnTo>
                    <a:pt x="372" y="73"/>
                  </a:lnTo>
                  <a:lnTo>
                    <a:pt x="364" y="75"/>
                  </a:lnTo>
                  <a:lnTo>
                    <a:pt x="364" y="75"/>
                  </a:lnTo>
                  <a:lnTo>
                    <a:pt x="356" y="81"/>
                  </a:lnTo>
                  <a:lnTo>
                    <a:pt x="354" y="81"/>
                  </a:lnTo>
                  <a:lnTo>
                    <a:pt x="354" y="81"/>
                  </a:lnTo>
                  <a:lnTo>
                    <a:pt x="351" y="81"/>
                  </a:lnTo>
                  <a:lnTo>
                    <a:pt x="345" y="78"/>
                  </a:lnTo>
                  <a:lnTo>
                    <a:pt x="345" y="78"/>
                  </a:lnTo>
                  <a:lnTo>
                    <a:pt x="343" y="78"/>
                  </a:lnTo>
                  <a:lnTo>
                    <a:pt x="345" y="73"/>
                  </a:lnTo>
                  <a:lnTo>
                    <a:pt x="345" y="73"/>
                  </a:lnTo>
                  <a:lnTo>
                    <a:pt x="348" y="67"/>
                  </a:lnTo>
                  <a:lnTo>
                    <a:pt x="351" y="67"/>
                  </a:lnTo>
                  <a:lnTo>
                    <a:pt x="351" y="67"/>
                  </a:lnTo>
                  <a:lnTo>
                    <a:pt x="351" y="65"/>
                  </a:lnTo>
                  <a:lnTo>
                    <a:pt x="354" y="57"/>
                  </a:lnTo>
                  <a:lnTo>
                    <a:pt x="354" y="57"/>
                  </a:lnTo>
                  <a:lnTo>
                    <a:pt x="354" y="54"/>
                  </a:lnTo>
                  <a:lnTo>
                    <a:pt x="351" y="54"/>
                  </a:lnTo>
                  <a:lnTo>
                    <a:pt x="351" y="54"/>
                  </a:lnTo>
                  <a:lnTo>
                    <a:pt x="351" y="57"/>
                  </a:lnTo>
                  <a:lnTo>
                    <a:pt x="348" y="57"/>
                  </a:lnTo>
                  <a:lnTo>
                    <a:pt x="348" y="57"/>
                  </a:lnTo>
                  <a:lnTo>
                    <a:pt x="345" y="57"/>
                  </a:lnTo>
                  <a:lnTo>
                    <a:pt x="348" y="54"/>
                  </a:lnTo>
                  <a:lnTo>
                    <a:pt x="348" y="54"/>
                  </a:lnTo>
                  <a:lnTo>
                    <a:pt x="348" y="51"/>
                  </a:lnTo>
                  <a:lnTo>
                    <a:pt x="348" y="51"/>
                  </a:lnTo>
                  <a:lnTo>
                    <a:pt x="348" y="51"/>
                  </a:lnTo>
                  <a:lnTo>
                    <a:pt x="351" y="46"/>
                  </a:lnTo>
                  <a:lnTo>
                    <a:pt x="351" y="46"/>
                  </a:lnTo>
                  <a:lnTo>
                    <a:pt x="351" y="43"/>
                  </a:lnTo>
                  <a:lnTo>
                    <a:pt x="351" y="40"/>
                  </a:lnTo>
                  <a:lnTo>
                    <a:pt x="351" y="40"/>
                  </a:lnTo>
                  <a:lnTo>
                    <a:pt x="348" y="38"/>
                  </a:lnTo>
                  <a:lnTo>
                    <a:pt x="345" y="38"/>
                  </a:lnTo>
                  <a:lnTo>
                    <a:pt x="345" y="38"/>
                  </a:lnTo>
                  <a:lnTo>
                    <a:pt x="340" y="40"/>
                  </a:lnTo>
                  <a:lnTo>
                    <a:pt x="340" y="40"/>
                  </a:lnTo>
                  <a:lnTo>
                    <a:pt x="340" y="40"/>
                  </a:lnTo>
                  <a:lnTo>
                    <a:pt x="337" y="43"/>
                  </a:lnTo>
                  <a:lnTo>
                    <a:pt x="337" y="46"/>
                  </a:lnTo>
                  <a:lnTo>
                    <a:pt x="337" y="46"/>
                  </a:lnTo>
                  <a:lnTo>
                    <a:pt x="335" y="48"/>
                  </a:lnTo>
                  <a:lnTo>
                    <a:pt x="335" y="46"/>
                  </a:lnTo>
                  <a:lnTo>
                    <a:pt x="335" y="46"/>
                  </a:lnTo>
                  <a:lnTo>
                    <a:pt x="335" y="43"/>
                  </a:lnTo>
                  <a:lnTo>
                    <a:pt x="332" y="46"/>
                  </a:lnTo>
                  <a:lnTo>
                    <a:pt x="332" y="46"/>
                  </a:lnTo>
                  <a:lnTo>
                    <a:pt x="329" y="48"/>
                  </a:lnTo>
                  <a:lnTo>
                    <a:pt x="327" y="54"/>
                  </a:lnTo>
                  <a:lnTo>
                    <a:pt x="327" y="54"/>
                  </a:lnTo>
                  <a:lnTo>
                    <a:pt x="324" y="59"/>
                  </a:lnTo>
                  <a:lnTo>
                    <a:pt x="324" y="59"/>
                  </a:lnTo>
                  <a:lnTo>
                    <a:pt x="324" y="59"/>
                  </a:lnTo>
                  <a:lnTo>
                    <a:pt x="324" y="65"/>
                  </a:lnTo>
                  <a:lnTo>
                    <a:pt x="321" y="73"/>
                  </a:lnTo>
                  <a:lnTo>
                    <a:pt x="321" y="73"/>
                  </a:lnTo>
                  <a:lnTo>
                    <a:pt x="313" y="75"/>
                  </a:lnTo>
                  <a:lnTo>
                    <a:pt x="308" y="78"/>
                  </a:lnTo>
                  <a:lnTo>
                    <a:pt x="308" y="78"/>
                  </a:lnTo>
                  <a:lnTo>
                    <a:pt x="305" y="78"/>
                  </a:lnTo>
                  <a:lnTo>
                    <a:pt x="305" y="75"/>
                  </a:lnTo>
                  <a:lnTo>
                    <a:pt x="305" y="70"/>
                  </a:lnTo>
                  <a:lnTo>
                    <a:pt x="305" y="70"/>
                  </a:lnTo>
                  <a:lnTo>
                    <a:pt x="310" y="62"/>
                  </a:lnTo>
                  <a:lnTo>
                    <a:pt x="316" y="57"/>
                  </a:lnTo>
                  <a:lnTo>
                    <a:pt x="316" y="57"/>
                  </a:lnTo>
                  <a:lnTo>
                    <a:pt x="324" y="43"/>
                  </a:lnTo>
                  <a:lnTo>
                    <a:pt x="324" y="43"/>
                  </a:lnTo>
                  <a:lnTo>
                    <a:pt x="329" y="40"/>
                  </a:lnTo>
                  <a:lnTo>
                    <a:pt x="327" y="40"/>
                  </a:lnTo>
                  <a:lnTo>
                    <a:pt x="327" y="40"/>
                  </a:lnTo>
                  <a:lnTo>
                    <a:pt x="318" y="46"/>
                  </a:lnTo>
                  <a:lnTo>
                    <a:pt x="318" y="46"/>
                  </a:lnTo>
                  <a:lnTo>
                    <a:pt x="327" y="38"/>
                  </a:lnTo>
                  <a:lnTo>
                    <a:pt x="327" y="38"/>
                  </a:lnTo>
                  <a:lnTo>
                    <a:pt x="329" y="35"/>
                  </a:lnTo>
                  <a:lnTo>
                    <a:pt x="329" y="38"/>
                  </a:lnTo>
                  <a:lnTo>
                    <a:pt x="329" y="38"/>
                  </a:lnTo>
                  <a:lnTo>
                    <a:pt x="329" y="38"/>
                  </a:lnTo>
                  <a:lnTo>
                    <a:pt x="332" y="38"/>
                  </a:lnTo>
                  <a:lnTo>
                    <a:pt x="332" y="38"/>
                  </a:lnTo>
                  <a:lnTo>
                    <a:pt x="337" y="35"/>
                  </a:lnTo>
                  <a:lnTo>
                    <a:pt x="340" y="35"/>
                  </a:lnTo>
                  <a:lnTo>
                    <a:pt x="340" y="35"/>
                  </a:lnTo>
                  <a:lnTo>
                    <a:pt x="343" y="35"/>
                  </a:lnTo>
                  <a:lnTo>
                    <a:pt x="345" y="35"/>
                  </a:lnTo>
                  <a:lnTo>
                    <a:pt x="345" y="35"/>
                  </a:lnTo>
                  <a:lnTo>
                    <a:pt x="345" y="35"/>
                  </a:lnTo>
                  <a:lnTo>
                    <a:pt x="351" y="35"/>
                  </a:lnTo>
                  <a:lnTo>
                    <a:pt x="354" y="35"/>
                  </a:lnTo>
                  <a:lnTo>
                    <a:pt x="354" y="32"/>
                  </a:lnTo>
                  <a:lnTo>
                    <a:pt x="354" y="32"/>
                  </a:lnTo>
                  <a:lnTo>
                    <a:pt x="351" y="32"/>
                  </a:lnTo>
                  <a:lnTo>
                    <a:pt x="348" y="32"/>
                  </a:lnTo>
                  <a:lnTo>
                    <a:pt x="348" y="32"/>
                  </a:lnTo>
                  <a:lnTo>
                    <a:pt x="345" y="32"/>
                  </a:lnTo>
                  <a:lnTo>
                    <a:pt x="345" y="30"/>
                  </a:lnTo>
                  <a:lnTo>
                    <a:pt x="345" y="30"/>
                  </a:lnTo>
                  <a:lnTo>
                    <a:pt x="343" y="30"/>
                  </a:lnTo>
                  <a:lnTo>
                    <a:pt x="343" y="30"/>
                  </a:lnTo>
                  <a:lnTo>
                    <a:pt x="337" y="27"/>
                  </a:lnTo>
                  <a:lnTo>
                    <a:pt x="332" y="30"/>
                  </a:lnTo>
                  <a:lnTo>
                    <a:pt x="332" y="30"/>
                  </a:lnTo>
                  <a:lnTo>
                    <a:pt x="327" y="27"/>
                  </a:lnTo>
                  <a:lnTo>
                    <a:pt x="327" y="24"/>
                  </a:lnTo>
                  <a:lnTo>
                    <a:pt x="327" y="24"/>
                  </a:lnTo>
                  <a:lnTo>
                    <a:pt x="324" y="24"/>
                  </a:lnTo>
                  <a:lnTo>
                    <a:pt x="321" y="24"/>
                  </a:lnTo>
                  <a:lnTo>
                    <a:pt x="321" y="24"/>
                  </a:lnTo>
                  <a:lnTo>
                    <a:pt x="321" y="24"/>
                  </a:lnTo>
                  <a:lnTo>
                    <a:pt x="324" y="24"/>
                  </a:lnTo>
                  <a:lnTo>
                    <a:pt x="324" y="24"/>
                  </a:lnTo>
                  <a:lnTo>
                    <a:pt x="327" y="21"/>
                  </a:lnTo>
                  <a:lnTo>
                    <a:pt x="324" y="21"/>
                  </a:lnTo>
                  <a:lnTo>
                    <a:pt x="324" y="21"/>
                  </a:lnTo>
                  <a:lnTo>
                    <a:pt x="318" y="24"/>
                  </a:lnTo>
                  <a:lnTo>
                    <a:pt x="313" y="27"/>
                  </a:lnTo>
                  <a:lnTo>
                    <a:pt x="313" y="27"/>
                  </a:lnTo>
                  <a:lnTo>
                    <a:pt x="305" y="30"/>
                  </a:lnTo>
                  <a:lnTo>
                    <a:pt x="305" y="30"/>
                  </a:lnTo>
                  <a:lnTo>
                    <a:pt x="302" y="32"/>
                  </a:lnTo>
                  <a:lnTo>
                    <a:pt x="302" y="30"/>
                  </a:lnTo>
                  <a:lnTo>
                    <a:pt x="302" y="30"/>
                  </a:lnTo>
                  <a:lnTo>
                    <a:pt x="302" y="27"/>
                  </a:lnTo>
                  <a:lnTo>
                    <a:pt x="297" y="30"/>
                  </a:lnTo>
                  <a:lnTo>
                    <a:pt x="297" y="30"/>
                  </a:lnTo>
                  <a:lnTo>
                    <a:pt x="292" y="30"/>
                  </a:lnTo>
                  <a:lnTo>
                    <a:pt x="289" y="30"/>
                  </a:lnTo>
                  <a:lnTo>
                    <a:pt x="292" y="27"/>
                  </a:lnTo>
                  <a:lnTo>
                    <a:pt x="292" y="27"/>
                  </a:lnTo>
                  <a:lnTo>
                    <a:pt x="297" y="24"/>
                  </a:lnTo>
                  <a:lnTo>
                    <a:pt x="305" y="19"/>
                  </a:lnTo>
                  <a:lnTo>
                    <a:pt x="305" y="19"/>
                  </a:lnTo>
                  <a:lnTo>
                    <a:pt x="308" y="16"/>
                  </a:lnTo>
                  <a:lnTo>
                    <a:pt x="316" y="16"/>
                  </a:lnTo>
                  <a:lnTo>
                    <a:pt x="316" y="16"/>
                  </a:lnTo>
                  <a:lnTo>
                    <a:pt x="310" y="13"/>
                  </a:lnTo>
                  <a:lnTo>
                    <a:pt x="305" y="13"/>
                  </a:lnTo>
                  <a:lnTo>
                    <a:pt x="302" y="13"/>
                  </a:lnTo>
                  <a:lnTo>
                    <a:pt x="300" y="11"/>
                  </a:lnTo>
                  <a:lnTo>
                    <a:pt x="300" y="11"/>
                  </a:lnTo>
                  <a:lnTo>
                    <a:pt x="297" y="11"/>
                  </a:lnTo>
                  <a:lnTo>
                    <a:pt x="292" y="11"/>
                  </a:lnTo>
                  <a:lnTo>
                    <a:pt x="292" y="11"/>
                  </a:lnTo>
                  <a:lnTo>
                    <a:pt x="283" y="8"/>
                  </a:lnTo>
                  <a:lnTo>
                    <a:pt x="283" y="8"/>
                  </a:lnTo>
                  <a:lnTo>
                    <a:pt x="281" y="5"/>
                  </a:lnTo>
                  <a:lnTo>
                    <a:pt x="281" y="3"/>
                  </a:lnTo>
                  <a:lnTo>
                    <a:pt x="283" y="0"/>
                  </a:lnTo>
                  <a:lnTo>
                    <a:pt x="283" y="0"/>
                  </a:lnTo>
                  <a:lnTo>
                    <a:pt x="283" y="0"/>
                  </a:lnTo>
                  <a:lnTo>
                    <a:pt x="278" y="0"/>
                  </a:lnTo>
                  <a:lnTo>
                    <a:pt x="278" y="3"/>
                  </a:lnTo>
                  <a:lnTo>
                    <a:pt x="275" y="5"/>
                  </a:lnTo>
                  <a:lnTo>
                    <a:pt x="273" y="5"/>
                  </a:lnTo>
                  <a:lnTo>
                    <a:pt x="273" y="5"/>
                  </a:lnTo>
                  <a:lnTo>
                    <a:pt x="65" y="5"/>
                  </a:lnTo>
                  <a:lnTo>
                    <a:pt x="65" y="5"/>
                  </a:lnTo>
                  <a:lnTo>
                    <a:pt x="68" y="8"/>
                  </a:lnTo>
                  <a:lnTo>
                    <a:pt x="65" y="8"/>
                  </a:lnTo>
                  <a:lnTo>
                    <a:pt x="65" y="11"/>
                  </a:lnTo>
                  <a:lnTo>
                    <a:pt x="65" y="11"/>
                  </a:lnTo>
                  <a:lnTo>
                    <a:pt x="65" y="11"/>
                  </a:lnTo>
                  <a:lnTo>
                    <a:pt x="68" y="13"/>
                  </a:lnTo>
                  <a:lnTo>
                    <a:pt x="68" y="13"/>
                  </a:lnTo>
                  <a:lnTo>
                    <a:pt x="65" y="13"/>
                  </a:lnTo>
                  <a:lnTo>
                    <a:pt x="62" y="16"/>
                  </a:lnTo>
                  <a:lnTo>
                    <a:pt x="62" y="16"/>
                  </a:lnTo>
                  <a:lnTo>
                    <a:pt x="60" y="21"/>
                  </a:lnTo>
                  <a:lnTo>
                    <a:pt x="60" y="16"/>
                  </a:lnTo>
                  <a:lnTo>
                    <a:pt x="60" y="16"/>
                  </a:lnTo>
                  <a:lnTo>
                    <a:pt x="60" y="13"/>
                  </a:lnTo>
                  <a:lnTo>
                    <a:pt x="57" y="13"/>
                  </a:lnTo>
                  <a:lnTo>
                    <a:pt x="49" y="13"/>
                  </a:lnTo>
                  <a:lnTo>
                    <a:pt x="49" y="13"/>
                  </a:lnTo>
                  <a:lnTo>
                    <a:pt x="46" y="13"/>
                  </a:lnTo>
                  <a:lnTo>
                    <a:pt x="43" y="13"/>
                  </a:lnTo>
                  <a:lnTo>
                    <a:pt x="43" y="21"/>
                  </a:lnTo>
                  <a:lnTo>
                    <a:pt x="43" y="21"/>
                  </a:lnTo>
                  <a:lnTo>
                    <a:pt x="41" y="27"/>
                  </a:lnTo>
                  <a:lnTo>
                    <a:pt x="38" y="32"/>
                  </a:lnTo>
                  <a:lnTo>
                    <a:pt x="38" y="32"/>
                  </a:lnTo>
                  <a:lnTo>
                    <a:pt x="38" y="35"/>
                  </a:lnTo>
                  <a:lnTo>
                    <a:pt x="41" y="35"/>
                  </a:lnTo>
                  <a:lnTo>
                    <a:pt x="43" y="38"/>
                  </a:lnTo>
                  <a:lnTo>
                    <a:pt x="43" y="38"/>
                  </a:lnTo>
                  <a:lnTo>
                    <a:pt x="35" y="38"/>
                  </a:lnTo>
                  <a:lnTo>
                    <a:pt x="35" y="38"/>
                  </a:lnTo>
                  <a:lnTo>
                    <a:pt x="16" y="65"/>
                  </a:lnTo>
                  <a:lnTo>
                    <a:pt x="16" y="65"/>
                  </a:lnTo>
                  <a:lnTo>
                    <a:pt x="11" y="70"/>
                  </a:lnTo>
                  <a:lnTo>
                    <a:pt x="11" y="75"/>
                  </a:lnTo>
                  <a:lnTo>
                    <a:pt x="11" y="83"/>
                  </a:lnTo>
                  <a:lnTo>
                    <a:pt x="11" y="83"/>
                  </a:lnTo>
                  <a:lnTo>
                    <a:pt x="6" y="86"/>
                  </a:lnTo>
                  <a:lnTo>
                    <a:pt x="6" y="86"/>
                  </a:lnTo>
                  <a:lnTo>
                    <a:pt x="6" y="89"/>
                  </a:lnTo>
                  <a:lnTo>
                    <a:pt x="6" y="89"/>
                  </a:lnTo>
                  <a:lnTo>
                    <a:pt x="0" y="92"/>
                  </a:lnTo>
                  <a:lnTo>
                    <a:pt x="0" y="94"/>
                  </a:lnTo>
                  <a:lnTo>
                    <a:pt x="3" y="97"/>
                  </a:lnTo>
                  <a:lnTo>
                    <a:pt x="3" y="100"/>
                  </a:lnTo>
                  <a:lnTo>
                    <a:pt x="3" y="100"/>
                  </a:lnTo>
                  <a:lnTo>
                    <a:pt x="0" y="110"/>
                  </a:lnTo>
                  <a:lnTo>
                    <a:pt x="0" y="113"/>
                  </a:lnTo>
                  <a:lnTo>
                    <a:pt x="0" y="113"/>
                  </a:lnTo>
                  <a:lnTo>
                    <a:pt x="0" y="119"/>
                  </a:lnTo>
                  <a:lnTo>
                    <a:pt x="0" y="121"/>
                  </a:lnTo>
                  <a:lnTo>
                    <a:pt x="0" y="121"/>
                  </a:lnTo>
                  <a:lnTo>
                    <a:pt x="3" y="121"/>
                  </a:lnTo>
                  <a:lnTo>
                    <a:pt x="6" y="119"/>
                  </a:lnTo>
                  <a:lnTo>
                    <a:pt x="6" y="119"/>
                  </a:lnTo>
                  <a:lnTo>
                    <a:pt x="6" y="121"/>
                  </a:lnTo>
                  <a:lnTo>
                    <a:pt x="0" y="124"/>
                  </a:lnTo>
                  <a:lnTo>
                    <a:pt x="0" y="124"/>
                  </a:lnTo>
                  <a:lnTo>
                    <a:pt x="0" y="127"/>
                  </a:lnTo>
                  <a:lnTo>
                    <a:pt x="0" y="129"/>
                  </a:lnTo>
                  <a:lnTo>
                    <a:pt x="3" y="132"/>
                  </a:lnTo>
                  <a:lnTo>
                    <a:pt x="3" y="135"/>
                  </a:lnTo>
                  <a:lnTo>
                    <a:pt x="3" y="135"/>
                  </a:lnTo>
                  <a:lnTo>
                    <a:pt x="0" y="137"/>
                  </a:lnTo>
                  <a:lnTo>
                    <a:pt x="0" y="140"/>
                  </a:lnTo>
                  <a:lnTo>
                    <a:pt x="3" y="143"/>
                  </a:lnTo>
                  <a:lnTo>
                    <a:pt x="3" y="145"/>
                  </a:lnTo>
                  <a:lnTo>
                    <a:pt x="3" y="145"/>
                  </a:lnTo>
                  <a:lnTo>
                    <a:pt x="3" y="148"/>
                  </a:lnTo>
                  <a:lnTo>
                    <a:pt x="3" y="148"/>
                  </a:lnTo>
                  <a:lnTo>
                    <a:pt x="3" y="148"/>
                  </a:lnTo>
                  <a:lnTo>
                    <a:pt x="3" y="148"/>
                  </a:lnTo>
                  <a:lnTo>
                    <a:pt x="3" y="151"/>
                  </a:lnTo>
                  <a:lnTo>
                    <a:pt x="3" y="154"/>
                  </a:lnTo>
                  <a:lnTo>
                    <a:pt x="3" y="154"/>
                  </a:lnTo>
                  <a:lnTo>
                    <a:pt x="3" y="156"/>
                  </a:lnTo>
                  <a:lnTo>
                    <a:pt x="6" y="159"/>
                  </a:lnTo>
                  <a:lnTo>
                    <a:pt x="11" y="159"/>
                  </a:lnTo>
                  <a:lnTo>
                    <a:pt x="11" y="162"/>
                  </a:lnTo>
                  <a:lnTo>
                    <a:pt x="11" y="162"/>
                  </a:lnTo>
                  <a:lnTo>
                    <a:pt x="14" y="164"/>
                  </a:lnTo>
                  <a:lnTo>
                    <a:pt x="14" y="164"/>
                  </a:lnTo>
                  <a:lnTo>
                    <a:pt x="19" y="167"/>
                  </a:lnTo>
                  <a:lnTo>
                    <a:pt x="19" y="167"/>
                  </a:lnTo>
                  <a:lnTo>
                    <a:pt x="24" y="172"/>
                  </a:lnTo>
                  <a:lnTo>
                    <a:pt x="24" y="172"/>
                  </a:lnTo>
                  <a:lnTo>
                    <a:pt x="24" y="175"/>
                  </a:lnTo>
                  <a:lnTo>
                    <a:pt x="24" y="175"/>
                  </a:lnTo>
                  <a:lnTo>
                    <a:pt x="22" y="175"/>
                  </a:lnTo>
                  <a:lnTo>
                    <a:pt x="24" y="178"/>
                  </a:lnTo>
                  <a:lnTo>
                    <a:pt x="24" y="178"/>
                  </a:lnTo>
                  <a:lnTo>
                    <a:pt x="24" y="181"/>
                  </a:lnTo>
                  <a:lnTo>
                    <a:pt x="24" y="181"/>
                  </a:lnTo>
                  <a:lnTo>
                    <a:pt x="43" y="181"/>
                  </a:lnTo>
                  <a:lnTo>
                    <a:pt x="43" y="181"/>
                  </a:lnTo>
                  <a:lnTo>
                    <a:pt x="70" y="194"/>
                  </a:lnTo>
                  <a:lnTo>
                    <a:pt x="92" y="194"/>
                  </a:lnTo>
                  <a:lnTo>
                    <a:pt x="95" y="191"/>
                  </a:lnTo>
                  <a:lnTo>
                    <a:pt x="108" y="191"/>
                  </a:lnTo>
                  <a:lnTo>
                    <a:pt x="108" y="191"/>
                  </a:lnTo>
                  <a:lnTo>
                    <a:pt x="111" y="194"/>
                  </a:lnTo>
                  <a:lnTo>
                    <a:pt x="111" y="194"/>
                  </a:lnTo>
                  <a:lnTo>
                    <a:pt x="113" y="197"/>
                  </a:lnTo>
                  <a:lnTo>
                    <a:pt x="116" y="199"/>
                  </a:lnTo>
                  <a:lnTo>
                    <a:pt x="116" y="199"/>
                  </a:lnTo>
                  <a:lnTo>
                    <a:pt x="119" y="205"/>
                  </a:lnTo>
                  <a:lnTo>
                    <a:pt x="119" y="207"/>
                  </a:lnTo>
                  <a:lnTo>
                    <a:pt x="119" y="210"/>
                  </a:lnTo>
                  <a:lnTo>
                    <a:pt x="122" y="213"/>
                  </a:lnTo>
                  <a:lnTo>
                    <a:pt x="122" y="213"/>
                  </a:lnTo>
                  <a:lnTo>
                    <a:pt x="127" y="218"/>
                  </a:lnTo>
                  <a:lnTo>
                    <a:pt x="130" y="216"/>
                  </a:lnTo>
                  <a:lnTo>
                    <a:pt x="130" y="216"/>
                  </a:lnTo>
                  <a:lnTo>
                    <a:pt x="132" y="213"/>
                  </a:lnTo>
                  <a:lnTo>
                    <a:pt x="135" y="210"/>
                  </a:lnTo>
                  <a:lnTo>
                    <a:pt x="135" y="210"/>
                  </a:lnTo>
                  <a:lnTo>
                    <a:pt x="138" y="210"/>
                  </a:lnTo>
                  <a:lnTo>
                    <a:pt x="140" y="213"/>
                  </a:lnTo>
                  <a:lnTo>
                    <a:pt x="140" y="213"/>
                  </a:lnTo>
                  <a:lnTo>
                    <a:pt x="146" y="216"/>
                  </a:lnTo>
                  <a:lnTo>
                    <a:pt x="151" y="229"/>
                  </a:lnTo>
                  <a:lnTo>
                    <a:pt x="151" y="229"/>
                  </a:lnTo>
                  <a:lnTo>
                    <a:pt x="154" y="243"/>
                  </a:lnTo>
                  <a:lnTo>
                    <a:pt x="154" y="248"/>
                  </a:lnTo>
                  <a:lnTo>
                    <a:pt x="154" y="248"/>
                  </a:lnTo>
                  <a:lnTo>
                    <a:pt x="157" y="251"/>
                  </a:lnTo>
                  <a:lnTo>
                    <a:pt x="157" y="253"/>
                  </a:lnTo>
                  <a:lnTo>
                    <a:pt x="170" y="256"/>
                  </a:lnTo>
                  <a:lnTo>
                    <a:pt x="170" y="256"/>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19"/>
            <p:cNvSpPr>
              <a:spLocks/>
            </p:cNvSpPr>
            <p:nvPr/>
          </p:nvSpPr>
          <p:spPr bwMode="auto">
            <a:xfrm>
              <a:off x="185738" y="3527425"/>
              <a:ext cx="487363" cy="196850"/>
            </a:xfrm>
            <a:custGeom>
              <a:avLst/>
              <a:gdLst>
                <a:gd name="T0" fmla="*/ 243 w 307"/>
                <a:gd name="T1" fmla="*/ 111 h 124"/>
                <a:gd name="T2" fmla="*/ 243 w 307"/>
                <a:gd name="T3" fmla="*/ 92 h 124"/>
                <a:gd name="T4" fmla="*/ 227 w 307"/>
                <a:gd name="T5" fmla="*/ 95 h 124"/>
                <a:gd name="T6" fmla="*/ 221 w 307"/>
                <a:gd name="T7" fmla="*/ 89 h 124"/>
                <a:gd name="T8" fmla="*/ 200 w 307"/>
                <a:gd name="T9" fmla="*/ 81 h 124"/>
                <a:gd name="T10" fmla="*/ 175 w 307"/>
                <a:gd name="T11" fmla="*/ 79 h 124"/>
                <a:gd name="T12" fmla="*/ 170 w 307"/>
                <a:gd name="T13" fmla="*/ 70 h 124"/>
                <a:gd name="T14" fmla="*/ 167 w 307"/>
                <a:gd name="T15" fmla="*/ 79 h 124"/>
                <a:gd name="T16" fmla="*/ 146 w 307"/>
                <a:gd name="T17" fmla="*/ 84 h 124"/>
                <a:gd name="T18" fmla="*/ 135 w 307"/>
                <a:gd name="T19" fmla="*/ 84 h 124"/>
                <a:gd name="T20" fmla="*/ 140 w 307"/>
                <a:gd name="T21" fmla="*/ 73 h 124"/>
                <a:gd name="T22" fmla="*/ 129 w 307"/>
                <a:gd name="T23" fmla="*/ 70 h 124"/>
                <a:gd name="T24" fmla="*/ 124 w 307"/>
                <a:gd name="T25" fmla="*/ 79 h 124"/>
                <a:gd name="T26" fmla="*/ 102 w 307"/>
                <a:gd name="T27" fmla="*/ 87 h 124"/>
                <a:gd name="T28" fmla="*/ 105 w 307"/>
                <a:gd name="T29" fmla="*/ 92 h 124"/>
                <a:gd name="T30" fmla="*/ 89 w 307"/>
                <a:gd name="T31" fmla="*/ 100 h 124"/>
                <a:gd name="T32" fmla="*/ 76 w 307"/>
                <a:gd name="T33" fmla="*/ 105 h 124"/>
                <a:gd name="T34" fmla="*/ 62 w 307"/>
                <a:gd name="T35" fmla="*/ 111 h 124"/>
                <a:gd name="T36" fmla="*/ 38 w 307"/>
                <a:gd name="T37" fmla="*/ 119 h 124"/>
                <a:gd name="T38" fmla="*/ 0 w 307"/>
                <a:gd name="T39" fmla="*/ 124 h 124"/>
                <a:gd name="T40" fmla="*/ 27 w 307"/>
                <a:gd name="T41" fmla="*/ 119 h 124"/>
                <a:gd name="T42" fmla="*/ 51 w 307"/>
                <a:gd name="T43" fmla="*/ 108 h 124"/>
                <a:gd name="T44" fmla="*/ 81 w 307"/>
                <a:gd name="T45" fmla="*/ 92 h 124"/>
                <a:gd name="T46" fmla="*/ 65 w 307"/>
                <a:gd name="T47" fmla="*/ 95 h 124"/>
                <a:gd name="T48" fmla="*/ 54 w 307"/>
                <a:gd name="T49" fmla="*/ 92 h 124"/>
                <a:gd name="T50" fmla="*/ 59 w 307"/>
                <a:gd name="T51" fmla="*/ 84 h 124"/>
                <a:gd name="T52" fmla="*/ 54 w 307"/>
                <a:gd name="T53" fmla="*/ 84 h 124"/>
                <a:gd name="T54" fmla="*/ 51 w 307"/>
                <a:gd name="T55" fmla="*/ 79 h 124"/>
                <a:gd name="T56" fmla="*/ 43 w 307"/>
                <a:gd name="T57" fmla="*/ 73 h 124"/>
                <a:gd name="T58" fmla="*/ 43 w 307"/>
                <a:gd name="T59" fmla="*/ 68 h 124"/>
                <a:gd name="T60" fmla="*/ 59 w 307"/>
                <a:gd name="T61" fmla="*/ 62 h 124"/>
                <a:gd name="T62" fmla="*/ 70 w 307"/>
                <a:gd name="T63" fmla="*/ 60 h 124"/>
                <a:gd name="T64" fmla="*/ 86 w 307"/>
                <a:gd name="T65" fmla="*/ 57 h 124"/>
                <a:gd name="T66" fmla="*/ 102 w 307"/>
                <a:gd name="T67" fmla="*/ 52 h 124"/>
                <a:gd name="T68" fmla="*/ 111 w 307"/>
                <a:gd name="T69" fmla="*/ 46 h 124"/>
                <a:gd name="T70" fmla="*/ 89 w 307"/>
                <a:gd name="T71" fmla="*/ 46 h 124"/>
                <a:gd name="T72" fmla="*/ 78 w 307"/>
                <a:gd name="T73" fmla="*/ 38 h 124"/>
                <a:gd name="T74" fmla="*/ 102 w 307"/>
                <a:gd name="T75" fmla="*/ 35 h 124"/>
                <a:gd name="T76" fmla="*/ 132 w 307"/>
                <a:gd name="T77" fmla="*/ 30 h 124"/>
                <a:gd name="T78" fmla="*/ 140 w 307"/>
                <a:gd name="T79" fmla="*/ 33 h 124"/>
                <a:gd name="T80" fmla="*/ 151 w 307"/>
                <a:gd name="T81" fmla="*/ 30 h 124"/>
                <a:gd name="T82" fmla="*/ 138 w 307"/>
                <a:gd name="T83" fmla="*/ 30 h 124"/>
                <a:gd name="T84" fmla="*/ 119 w 307"/>
                <a:gd name="T85" fmla="*/ 19 h 124"/>
                <a:gd name="T86" fmla="*/ 138 w 307"/>
                <a:gd name="T87" fmla="*/ 16 h 124"/>
                <a:gd name="T88" fmla="*/ 175 w 307"/>
                <a:gd name="T89" fmla="*/ 6 h 124"/>
                <a:gd name="T90" fmla="*/ 192 w 307"/>
                <a:gd name="T91" fmla="*/ 8 h 124"/>
                <a:gd name="T92" fmla="*/ 197 w 307"/>
                <a:gd name="T93" fmla="*/ 6 h 124"/>
                <a:gd name="T94" fmla="*/ 229 w 307"/>
                <a:gd name="T95" fmla="*/ 3 h 124"/>
                <a:gd name="T96" fmla="*/ 243 w 307"/>
                <a:gd name="T97" fmla="*/ 3 h 124"/>
                <a:gd name="T98" fmla="*/ 256 w 307"/>
                <a:gd name="T99" fmla="*/ 3 h 124"/>
                <a:gd name="T100" fmla="*/ 289 w 307"/>
                <a:gd name="T101" fmla="*/ 8 h 124"/>
                <a:gd name="T102" fmla="*/ 305 w 307"/>
                <a:gd name="T103" fmla="*/ 8 h 124"/>
                <a:gd name="T104" fmla="*/ 216 w 307"/>
                <a:gd name="T105" fmla="*/ 81 h 124"/>
                <a:gd name="T106" fmla="*/ 237 w 307"/>
                <a:gd name="T107" fmla="*/ 87 h 124"/>
                <a:gd name="T108" fmla="*/ 245 w 307"/>
                <a:gd name="T109" fmla="*/ 95 h 124"/>
                <a:gd name="T110" fmla="*/ 248 w 307"/>
                <a:gd name="T111" fmla="*/ 11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7" h="124">
                  <a:moveTo>
                    <a:pt x="243" y="124"/>
                  </a:moveTo>
                  <a:lnTo>
                    <a:pt x="243" y="124"/>
                  </a:lnTo>
                  <a:lnTo>
                    <a:pt x="243" y="119"/>
                  </a:lnTo>
                  <a:lnTo>
                    <a:pt x="243" y="119"/>
                  </a:lnTo>
                  <a:lnTo>
                    <a:pt x="240" y="116"/>
                  </a:lnTo>
                  <a:lnTo>
                    <a:pt x="243" y="114"/>
                  </a:lnTo>
                  <a:lnTo>
                    <a:pt x="243" y="114"/>
                  </a:lnTo>
                  <a:lnTo>
                    <a:pt x="243" y="111"/>
                  </a:lnTo>
                  <a:lnTo>
                    <a:pt x="243" y="111"/>
                  </a:lnTo>
                  <a:lnTo>
                    <a:pt x="240" y="108"/>
                  </a:lnTo>
                  <a:lnTo>
                    <a:pt x="243" y="103"/>
                  </a:lnTo>
                  <a:lnTo>
                    <a:pt x="243" y="103"/>
                  </a:lnTo>
                  <a:lnTo>
                    <a:pt x="240" y="100"/>
                  </a:lnTo>
                  <a:lnTo>
                    <a:pt x="240" y="97"/>
                  </a:lnTo>
                  <a:lnTo>
                    <a:pt x="243" y="92"/>
                  </a:lnTo>
                  <a:lnTo>
                    <a:pt x="243" y="92"/>
                  </a:lnTo>
                  <a:lnTo>
                    <a:pt x="243" y="89"/>
                  </a:lnTo>
                  <a:lnTo>
                    <a:pt x="243" y="89"/>
                  </a:lnTo>
                  <a:lnTo>
                    <a:pt x="237" y="92"/>
                  </a:lnTo>
                  <a:lnTo>
                    <a:pt x="237" y="92"/>
                  </a:lnTo>
                  <a:lnTo>
                    <a:pt x="235" y="95"/>
                  </a:lnTo>
                  <a:lnTo>
                    <a:pt x="232" y="92"/>
                  </a:lnTo>
                  <a:lnTo>
                    <a:pt x="232" y="92"/>
                  </a:lnTo>
                  <a:lnTo>
                    <a:pt x="227" y="95"/>
                  </a:lnTo>
                  <a:lnTo>
                    <a:pt x="227" y="95"/>
                  </a:lnTo>
                  <a:lnTo>
                    <a:pt x="224" y="95"/>
                  </a:lnTo>
                  <a:lnTo>
                    <a:pt x="221" y="95"/>
                  </a:lnTo>
                  <a:lnTo>
                    <a:pt x="221" y="92"/>
                  </a:lnTo>
                  <a:lnTo>
                    <a:pt x="221" y="92"/>
                  </a:lnTo>
                  <a:lnTo>
                    <a:pt x="221" y="92"/>
                  </a:lnTo>
                  <a:lnTo>
                    <a:pt x="221" y="89"/>
                  </a:lnTo>
                  <a:lnTo>
                    <a:pt x="221" y="89"/>
                  </a:lnTo>
                  <a:lnTo>
                    <a:pt x="218" y="87"/>
                  </a:lnTo>
                  <a:lnTo>
                    <a:pt x="221" y="87"/>
                  </a:lnTo>
                  <a:lnTo>
                    <a:pt x="221" y="87"/>
                  </a:lnTo>
                  <a:lnTo>
                    <a:pt x="221" y="84"/>
                  </a:lnTo>
                  <a:lnTo>
                    <a:pt x="218" y="84"/>
                  </a:lnTo>
                  <a:lnTo>
                    <a:pt x="210" y="84"/>
                  </a:lnTo>
                  <a:lnTo>
                    <a:pt x="210" y="84"/>
                  </a:lnTo>
                  <a:lnTo>
                    <a:pt x="200" y="81"/>
                  </a:lnTo>
                  <a:lnTo>
                    <a:pt x="197" y="81"/>
                  </a:lnTo>
                  <a:lnTo>
                    <a:pt x="192" y="81"/>
                  </a:lnTo>
                  <a:lnTo>
                    <a:pt x="192" y="81"/>
                  </a:lnTo>
                  <a:lnTo>
                    <a:pt x="183" y="81"/>
                  </a:lnTo>
                  <a:lnTo>
                    <a:pt x="183" y="81"/>
                  </a:lnTo>
                  <a:lnTo>
                    <a:pt x="178" y="79"/>
                  </a:lnTo>
                  <a:lnTo>
                    <a:pt x="178" y="79"/>
                  </a:lnTo>
                  <a:lnTo>
                    <a:pt x="175" y="79"/>
                  </a:lnTo>
                  <a:lnTo>
                    <a:pt x="175" y="76"/>
                  </a:lnTo>
                  <a:lnTo>
                    <a:pt x="178" y="76"/>
                  </a:lnTo>
                  <a:lnTo>
                    <a:pt x="178" y="73"/>
                  </a:lnTo>
                  <a:lnTo>
                    <a:pt x="178" y="73"/>
                  </a:lnTo>
                  <a:lnTo>
                    <a:pt x="173" y="73"/>
                  </a:lnTo>
                  <a:lnTo>
                    <a:pt x="173" y="70"/>
                  </a:lnTo>
                  <a:lnTo>
                    <a:pt x="170" y="70"/>
                  </a:lnTo>
                  <a:lnTo>
                    <a:pt x="170" y="70"/>
                  </a:lnTo>
                  <a:lnTo>
                    <a:pt x="170" y="70"/>
                  </a:lnTo>
                  <a:lnTo>
                    <a:pt x="162" y="70"/>
                  </a:lnTo>
                  <a:lnTo>
                    <a:pt x="159" y="73"/>
                  </a:lnTo>
                  <a:lnTo>
                    <a:pt x="156" y="76"/>
                  </a:lnTo>
                  <a:lnTo>
                    <a:pt x="156" y="76"/>
                  </a:lnTo>
                  <a:lnTo>
                    <a:pt x="156" y="79"/>
                  </a:lnTo>
                  <a:lnTo>
                    <a:pt x="156" y="79"/>
                  </a:lnTo>
                  <a:lnTo>
                    <a:pt x="167" y="79"/>
                  </a:lnTo>
                  <a:lnTo>
                    <a:pt x="167" y="79"/>
                  </a:lnTo>
                  <a:lnTo>
                    <a:pt x="162" y="81"/>
                  </a:lnTo>
                  <a:lnTo>
                    <a:pt x="156" y="84"/>
                  </a:lnTo>
                  <a:lnTo>
                    <a:pt x="154" y="81"/>
                  </a:lnTo>
                  <a:lnTo>
                    <a:pt x="151" y="84"/>
                  </a:lnTo>
                  <a:lnTo>
                    <a:pt x="151" y="84"/>
                  </a:lnTo>
                  <a:lnTo>
                    <a:pt x="148" y="84"/>
                  </a:lnTo>
                  <a:lnTo>
                    <a:pt x="146" y="84"/>
                  </a:lnTo>
                  <a:lnTo>
                    <a:pt x="143" y="84"/>
                  </a:lnTo>
                  <a:lnTo>
                    <a:pt x="143" y="84"/>
                  </a:lnTo>
                  <a:lnTo>
                    <a:pt x="135" y="89"/>
                  </a:lnTo>
                  <a:lnTo>
                    <a:pt x="129" y="89"/>
                  </a:lnTo>
                  <a:lnTo>
                    <a:pt x="129" y="87"/>
                  </a:lnTo>
                  <a:lnTo>
                    <a:pt x="129" y="87"/>
                  </a:lnTo>
                  <a:lnTo>
                    <a:pt x="132" y="84"/>
                  </a:lnTo>
                  <a:lnTo>
                    <a:pt x="135" y="84"/>
                  </a:lnTo>
                  <a:lnTo>
                    <a:pt x="140" y="84"/>
                  </a:lnTo>
                  <a:lnTo>
                    <a:pt x="143" y="81"/>
                  </a:lnTo>
                  <a:lnTo>
                    <a:pt x="143" y="81"/>
                  </a:lnTo>
                  <a:lnTo>
                    <a:pt x="135" y="81"/>
                  </a:lnTo>
                  <a:lnTo>
                    <a:pt x="132" y="81"/>
                  </a:lnTo>
                  <a:lnTo>
                    <a:pt x="132" y="81"/>
                  </a:lnTo>
                  <a:lnTo>
                    <a:pt x="132" y="81"/>
                  </a:lnTo>
                  <a:lnTo>
                    <a:pt x="140" y="73"/>
                  </a:lnTo>
                  <a:lnTo>
                    <a:pt x="146" y="70"/>
                  </a:lnTo>
                  <a:lnTo>
                    <a:pt x="151" y="70"/>
                  </a:lnTo>
                  <a:lnTo>
                    <a:pt x="151" y="70"/>
                  </a:lnTo>
                  <a:lnTo>
                    <a:pt x="148" y="68"/>
                  </a:lnTo>
                  <a:lnTo>
                    <a:pt x="151" y="62"/>
                  </a:lnTo>
                  <a:lnTo>
                    <a:pt x="151" y="62"/>
                  </a:lnTo>
                  <a:lnTo>
                    <a:pt x="140" y="70"/>
                  </a:lnTo>
                  <a:lnTo>
                    <a:pt x="129" y="70"/>
                  </a:lnTo>
                  <a:lnTo>
                    <a:pt x="129" y="70"/>
                  </a:lnTo>
                  <a:lnTo>
                    <a:pt x="129" y="73"/>
                  </a:lnTo>
                  <a:lnTo>
                    <a:pt x="135" y="73"/>
                  </a:lnTo>
                  <a:lnTo>
                    <a:pt x="135" y="73"/>
                  </a:lnTo>
                  <a:lnTo>
                    <a:pt x="135" y="76"/>
                  </a:lnTo>
                  <a:lnTo>
                    <a:pt x="124" y="76"/>
                  </a:lnTo>
                  <a:lnTo>
                    <a:pt x="124" y="76"/>
                  </a:lnTo>
                  <a:lnTo>
                    <a:pt x="124" y="79"/>
                  </a:lnTo>
                  <a:lnTo>
                    <a:pt x="127" y="79"/>
                  </a:lnTo>
                  <a:lnTo>
                    <a:pt x="129" y="81"/>
                  </a:lnTo>
                  <a:lnTo>
                    <a:pt x="121" y="84"/>
                  </a:lnTo>
                  <a:lnTo>
                    <a:pt x="121" y="84"/>
                  </a:lnTo>
                  <a:lnTo>
                    <a:pt x="108" y="84"/>
                  </a:lnTo>
                  <a:lnTo>
                    <a:pt x="102" y="87"/>
                  </a:lnTo>
                  <a:lnTo>
                    <a:pt x="102" y="87"/>
                  </a:lnTo>
                  <a:lnTo>
                    <a:pt x="102" y="87"/>
                  </a:lnTo>
                  <a:lnTo>
                    <a:pt x="105" y="87"/>
                  </a:lnTo>
                  <a:lnTo>
                    <a:pt x="108" y="87"/>
                  </a:lnTo>
                  <a:lnTo>
                    <a:pt x="113" y="87"/>
                  </a:lnTo>
                  <a:lnTo>
                    <a:pt x="111" y="92"/>
                  </a:lnTo>
                  <a:lnTo>
                    <a:pt x="111" y="92"/>
                  </a:lnTo>
                  <a:lnTo>
                    <a:pt x="108" y="92"/>
                  </a:lnTo>
                  <a:lnTo>
                    <a:pt x="105" y="92"/>
                  </a:lnTo>
                  <a:lnTo>
                    <a:pt x="105" y="92"/>
                  </a:lnTo>
                  <a:lnTo>
                    <a:pt x="105" y="92"/>
                  </a:lnTo>
                  <a:lnTo>
                    <a:pt x="105" y="92"/>
                  </a:lnTo>
                  <a:lnTo>
                    <a:pt x="102" y="95"/>
                  </a:lnTo>
                  <a:lnTo>
                    <a:pt x="100" y="95"/>
                  </a:lnTo>
                  <a:lnTo>
                    <a:pt x="97" y="95"/>
                  </a:lnTo>
                  <a:lnTo>
                    <a:pt x="97" y="95"/>
                  </a:lnTo>
                  <a:lnTo>
                    <a:pt x="94" y="97"/>
                  </a:lnTo>
                  <a:lnTo>
                    <a:pt x="89" y="100"/>
                  </a:lnTo>
                  <a:lnTo>
                    <a:pt x="89" y="100"/>
                  </a:lnTo>
                  <a:lnTo>
                    <a:pt x="86" y="103"/>
                  </a:lnTo>
                  <a:lnTo>
                    <a:pt x="84" y="103"/>
                  </a:lnTo>
                  <a:lnTo>
                    <a:pt x="81" y="103"/>
                  </a:lnTo>
                  <a:lnTo>
                    <a:pt x="78" y="105"/>
                  </a:lnTo>
                  <a:lnTo>
                    <a:pt x="78" y="105"/>
                  </a:lnTo>
                  <a:lnTo>
                    <a:pt x="76" y="105"/>
                  </a:lnTo>
                  <a:lnTo>
                    <a:pt x="76" y="105"/>
                  </a:lnTo>
                  <a:lnTo>
                    <a:pt x="73" y="105"/>
                  </a:lnTo>
                  <a:lnTo>
                    <a:pt x="73" y="108"/>
                  </a:lnTo>
                  <a:lnTo>
                    <a:pt x="73" y="108"/>
                  </a:lnTo>
                  <a:lnTo>
                    <a:pt x="70" y="108"/>
                  </a:lnTo>
                  <a:lnTo>
                    <a:pt x="67" y="111"/>
                  </a:lnTo>
                  <a:lnTo>
                    <a:pt x="65" y="111"/>
                  </a:lnTo>
                  <a:lnTo>
                    <a:pt x="62" y="111"/>
                  </a:lnTo>
                  <a:lnTo>
                    <a:pt x="62" y="111"/>
                  </a:lnTo>
                  <a:lnTo>
                    <a:pt x="59" y="114"/>
                  </a:lnTo>
                  <a:lnTo>
                    <a:pt x="57" y="114"/>
                  </a:lnTo>
                  <a:lnTo>
                    <a:pt x="54" y="114"/>
                  </a:lnTo>
                  <a:lnTo>
                    <a:pt x="49" y="114"/>
                  </a:lnTo>
                  <a:lnTo>
                    <a:pt x="49" y="114"/>
                  </a:lnTo>
                  <a:lnTo>
                    <a:pt x="43" y="116"/>
                  </a:lnTo>
                  <a:lnTo>
                    <a:pt x="38" y="119"/>
                  </a:lnTo>
                  <a:lnTo>
                    <a:pt x="38" y="119"/>
                  </a:lnTo>
                  <a:lnTo>
                    <a:pt x="32" y="119"/>
                  </a:lnTo>
                  <a:lnTo>
                    <a:pt x="27" y="119"/>
                  </a:lnTo>
                  <a:lnTo>
                    <a:pt x="27" y="119"/>
                  </a:lnTo>
                  <a:lnTo>
                    <a:pt x="19" y="122"/>
                  </a:lnTo>
                  <a:lnTo>
                    <a:pt x="11" y="124"/>
                  </a:lnTo>
                  <a:lnTo>
                    <a:pt x="11" y="124"/>
                  </a:lnTo>
                  <a:lnTo>
                    <a:pt x="3" y="124"/>
                  </a:lnTo>
                  <a:lnTo>
                    <a:pt x="0" y="124"/>
                  </a:lnTo>
                  <a:lnTo>
                    <a:pt x="0" y="124"/>
                  </a:lnTo>
                  <a:lnTo>
                    <a:pt x="0" y="124"/>
                  </a:lnTo>
                  <a:lnTo>
                    <a:pt x="5" y="122"/>
                  </a:lnTo>
                  <a:lnTo>
                    <a:pt x="13" y="119"/>
                  </a:lnTo>
                  <a:lnTo>
                    <a:pt x="22" y="116"/>
                  </a:lnTo>
                  <a:lnTo>
                    <a:pt x="24" y="116"/>
                  </a:lnTo>
                  <a:lnTo>
                    <a:pt x="24" y="116"/>
                  </a:lnTo>
                  <a:lnTo>
                    <a:pt x="27" y="119"/>
                  </a:lnTo>
                  <a:lnTo>
                    <a:pt x="27" y="119"/>
                  </a:lnTo>
                  <a:lnTo>
                    <a:pt x="27" y="116"/>
                  </a:lnTo>
                  <a:lnTo>
                    <a:pt x="27" y="116"/>
                  </a:lnTo>
                  <a:lnTo>
                    <a:pt x="30" y="114"/>
                  </a:lnTo>
                  <a:lnTo>
                    <a:pt x="43" y="111"/>
                  </a:lnTo>
                  <a:lnTo>
                    <a:pt x="43" y="111"/>
                  </a:lnTo>
                  <a:lnTo>
                    <a:pt x="49" y="108"/>
                  </a:lnTo>
                  <a:lnTo>
                    <a:pt x="51" y="108"/>
                  </a:lnTo>
                  <a:lnTo>
                    <a:pt x="51" y="105"/>
                  </a:lnTo>
                  <a:lnTo>
                    <a:pt x="57" y="103"/>
                  </a:lnTo>
                  <a:lnTo>
                    <a:pt x="57" y="103"/>
                  </a:lnTo>
                  <a:lnTo>
                    <a:pt x="65" y="103"/>
                  </a:lnTo>
                  <a:lnTo>
                    <a:pt x="70" y="100"/>
                  </a:lnTo>
                  <a:lnTo>
                    <a:pt x="70" y="100"/>
                  </a:lnTo>
                  <a:lnTo>
                    <a:pt x="78" y="95"/>
                  </a:lnTo>
                  <a:lnTo>
                    <a:pt x="81" y="92"/>
                  </a:lnTo>
                  <a:lnTo>
                    <a:pt x="81" y="92"/>
                  </a:lnTo>
                  <a:lnTo>
                    <a:pt x="76" y="95"/>
                  </a:lnTo>
                  <a:lnTo>
                    <a:pt x="73" y="95"/>
                  </a:lnTo>
                  <a:lnTo>
                    <a:pt x="70" y="92"/>
                  </a:lnTo>
                  <a:lnTo>
                    <a:pt x="70" y="95"/>
                  </a:lnTo>
                  <a:lnTo>
                    <a:pt x="70" y="95"/>
                  </a:lnTo>
                  <a:lnTo>
                    <a:pt x="67" y="95"/>
                  </a:lnTo>
                  <a:lnTo>
                    <a:pt x="65" y="95"/>
                  </a:lnTo>
                  <a:lnTo>
                    <a:pt x="65" y="95"/>
                  </a:lnTo>
                  <a:lnTo>
                    <a:pt x="62" y="92"/>
                  </a:lnTo>
                  <a:lnTo>
                    <a:pt x="62" y="92"/>
                  </a:lnTo>
                  <a:lnTo>
                    <a:pt x="62" y="92"/>
                  </a:lnTo>
                  <a:lnTo>
                    <a:pt x="59" y="92"/>
                  </a:lnTo>
                  <a:lnTo>
                    <a:pt x="59" y="92"/>
                  </a:lnTo>
                  <a:lnTo>
                    <a:pt x="54" y="92"/>
                  </a:lnTo>
                  <a:lnTo>
                    <a:pt x="54" y="92"/>
                  </a:lnTo>
                  <a:lnTo>
                    <a:pt x="51" y="95"/>
                  </a:lnTo>
                  <a:lnTo>
                    <a:pt x="49" y="92"/>
                  </a:lnTo>
                  <a:lnTo>
                    <a:pt x="54" y="89"/>
                  </a:lnTo>
                  <a:lnTo>
                    <a:pt x="54" y="89"/>
                  </a:lnTo>
                  <a:lnTo>
                    <a:pt x="57" y="87"/>
                  </a:lnTo>
                  <a:lnTo>
                    <a:pt x="59" y="87"/>
                  </a:lnTo>
                  <a:lnTo>
                    <a:pt x="59" y="84"/>
                  </a:lnTo>
                  <a:lnTo>
                    <a:pt x="59" y="84"/>
                  </a:lnTo>
                  <a:lnTo>
                    <a:pt x="59" y="84"/>
                  </a:lnTo>
                  <a:lnTo>
                    <a:pt x="59" y="81"/>
                  </a:lnTo>
                  <a:lnTo>
                    <a:pt x="67" y="79"/>
                  </a:lnTo>
                  <a:lnTo>
                    <a:pt x="67" y="79"/>
                  </a:lnTo>
                  <a:lnTo>
                    <a:pt x="62" y="79"/>
                  </a:lnTo>
                  <a:lnTo>
                    <a:pt x="57" y="81"/>
                  </a:lnTo>
                  <a:lnTo>
                    <a:pt x="57" y="81"/>
                  </a:lnTo>
                  <a:lnTo>
                    <a:pt x="54" y="84"/>
                  </a:lnTo>
                  <a:lnTo>
                    <a:pt x="51" y="84"/>
                  </a:lnTo>
                  <a:lnTo>
                    <a:pt x="46" y="81"/>
                  </a:lnTo>
                  <a:lnTo>
                    <a:pt x="46" y="81"/>
                  </a:lnTo>
                  <a:lnTo>
                    <a:pt x="46" y="79"/>
                  </a:lnTo>
                  <a:lnTo>
                    <a:pt x="46" y="79"/>
                  </a:lnTo>
                  <a:lnTo>
                    <a:pt x="46" y="79"/>
                  </a:lnTo>
                  <a:lnTo>
                    <a:pt x="51" y="76"/>
                  </a:lnTo>
                  <a:lnTo>
                    <a:pt x="51" y="79"/>
                  </a:lnTo>
                  <a:lnTo>
                    <a:pt x="51" y="79"/>
                  </a:lnTo>
                  <a:lnTo>
                    <a:pt x="51" y="76"/>
                  </a:lnTo>
                  <a:lnTo>
                    <a:pt x="46" y="76"/>
                  </a:lnTo>
                  <a:lnTo>
                    <a:pt x="46" y="76"/>
                  </a:lnTo>
                  <a:lnTo>
                    <a:pt x="43" y="79"/>
                  </a:lnTo>
                  <a:lnTo>
                    <a:pt x="43" y="76"/>
                  </a:lnTo>
                  <a:lnTo>
                    <a:pt x="43" y="76"/>
                  </a:lnTo>
                  <a:lnTo>
                    <a:pt x="43" y="73"/>
                  </a:lnTo>
                  <a:lnTo>
                    <a:pt x="49" y="73"/>
                  </a:lnTo>
                  <a:lnTo>
                    <a:pt x="49" y="73"/>
                  </a:lnTo>
                  <a:lnTo>
                    <a:pt x="51" y="70"/>
                  </a:lnTo>
                  <a:lnTo>
                    <a:pt x="46" y="70"/>
                  </a:lnTo>
                  <a:lnTo>
                    <a:pt x="46" y="70"/>
                  </a:lnTo>
                  <a:lnTo>
                    <a:pt x="43" y="70"/>
                  </a:lnTo>
                  <a:lnTo>
                    <a:pt x="43" y="70"/>
                  </a:lnTo>
                  <a:lnTo>
                    <a:pt x="43" y="68"/>
                  </a:lnTo>
                  <a:lnTo>
                    <a:pt x="43" y="68"/>
                  </a:lnTo>
                  <a:lnTo>
                    <a:pt x="46" y="65"/>
                  </a:lnTo>
                  <a:lnTo>
                    <a:pt x="49" y="65"/>
                  </a:lnTo>
                  <a:lnTo>
                    <a:pt x="49" y="65"/>
                  </a:lnTo>
                  <a:lnTo>
                    <a:pt x="49" y="65"/>
                  </a:lnTo>
                  <a:lnTo>
                    <a:pt x="51" y="65"/>
                  </a:lnTo>
                  <a:lnTo>
                    <a:pt x="54" y="65"/>
                  </a:lnTo>
                  <a:lnTo>
                    <a:pt x="59" y="62"/>
                  </a:lnTo>
                  <a:lnTo>
                    <a:pt x="59" y="62"/>
                  </a:lnTo>
                  <a:lnTo>
                    <a:pt x="62" y="60"/>
                  </a:lnTo>
                  <a:lnTo>
                    <a:pt x="62" y="60"/>
                  </a:lnTo>
                  <a:lnTo>
                    <a:pt x="62" y="60"/>
                  </a:lnTo>
                  <a:lnTo>
                    <a:pt x="65" y="60"/>
                  </a:lnTo>
                  <a:lnTo>
                    <a:pt x="65" y="60"/>
                  </a:lnTo>
                  <a:lnTo>
                    <a:pt x="67" y="57"/>
                  </a:lnTo>
                  <a:lnTo>
                    <a:pt x="70" y="60"/>
                  </a:lnTo>
                  <a:lnTo>
                    <a:pt x="70" y="60"/>
                  </a:lnTo>
                  <a:lnTo>
                    <a:pt x="73" y="60"/>
                  </a:lnTo>
                  <a:lnTo>
                    <a:pt x="73" y="60"/>
                  </a:lnTo>
                  <a:lnTo>
                    <a:pt x="78" y="60"/>
                  </a:lnTo>
                  <a:lnTo>
                    <a:pt x="84" y="60"/>
                  </a:lnTo>
                  <a:lnTo>
                    <a:pt x="84" y="60"/>
                  </a:lnTo>
                  <a:lnTo>
                    <a:pt x="84" y="60"/>
                  </a:lnTo>
                  <a:lnTo>
                    <a:pt x="86" y="57"/>
                  </a:lnTo>
                  <a:lnTo>
                    <a:pt x="92" y="57"/>
                  </a:lnTo>
                  <a:lnTo>
                    <a:pt x="92" y="57"/>
                  </a:lnTo>
                  <a:lnTo>
                    <a:pt x="94" y="60"/>
                  </a:lnTo>
                  <a:lnTo>
                    <a:pt x="94" y="57"/>
                  </a:lnTo>
                  <a:lnTo>
                    <a:pt x="94" y="57"/>
                  </a:lnTo>
                  <a:lnTo>
                    <a:pt x="100" y="57"/>
                  </a:lnTo>
                  <a:lnTo>
                    <a:pt x="100" y="54"/>
                  </a:lnTo>
                  <a:lnTo>
                    <a:pt x="102" y="52"/>
                  </a:lnTo>
                  <a:lnTo>
                    <a:pt x="105" y="52"/>
                  </a:lnTo>
                  <a:lnTo>
                    <a:pt x="105" y="52"/>
                  </a:lnTo>
                  <a:lnTo>
                    <a:pt x="111" y="52"/>
                  </a:lnTo>
                  <a:lnTo>
                    <a:pt x="113" y="52"/>
                  </a:lnTo>
                  <a:lnTo>
                    <a:pt x="119" y="46"/>
                  </a:lnTo>
                  <a:lnTo>
                    <a:pt x="119" y="46"/>
                  </a:lnTo>
                  <a:lnTo>
                    <a:pt x="116" y="46"/>
                  </a:lnTo>
                  <a:lnTo>
                    <a:pt x="111" y="46"/>
                  </a:lnTo>
                  <a:lnTo>
                    <a:pt x="108" y="46"/>
                  </a:lnTo>
                  <a:lnTo>
                    <a:pt x="108" y="46"/>
                  </a:lnTo>
                  <a:lnTo>
                    <a:pt x="105" y="49"/>
                  </a:lnTo>
                  <a:lnTo>
                    <a:pt x="102" y="46"/>
                  </a:lnTo>
                  <a:lnTo>
                    <a:pt x="94" y="46"/>
                  </a:lnTo>
                  <a:lnTo>
                    <a:pt x="94" y="46"/>
                  </a:lnTo>
                  <a:lnTo>
                    <a:pt x="89" y="46"/>
                  </a:lnTo>
                  <a:lnTo>
                    <a:pt x="89" y="46"/>
                  </a:lnTo>
                  <a:lnTo>
                    <a:pt x="84" y="43"/>
                  </a:lnTo>
                  <a:lnTo>
                    <a:pt x="84" y="43"/>
                  </a:lnTo>
                  <a:lnTo>
                    <a:pt x="84" y="41"/>
                  </a:lnTo>
                  <a:lnTo>
                    <a:pt x="86" y="41"/>
                  </a:lnTo>
                  <a:lnTo>
                    <a:pt x="89" y="41"/>
                  </a:lnTo>
                  <a:lnTo>
                    <a:pt x="84" y="41"/>
                  </a:lnTo>
                  <a:lnTo>
                    <a:pt x="84" y="41"/>
                  </a:lnTo>
                  <a:lnTo>
                    <a:pt x="78" y="38"/>
                  </a:lnTo>
                  <a:lnTo>
                    <a:pt x="78" y="35"/>
                  </a:lnTo>
                  <a:lnTo>
                    <a:pt x="78" y="35"/>
                  </a:lnTo>
                  <a:lnTo>
                    <a:pt x="81" y="35"/>
                  </a:lnTo>
                  <a:lnTo>
                    <a:pt x="81" y="35"/>
                  </a:lnTo>
                  <a:lnTo>
                    <a:pt x="89" y="35"/>
                  </a:lnTo>
                  <a:lnTo>
                    <a:pt x="97" y="35"/>
                  </a:lnTo>
                  <a:lnTo>
                    <a:pt x="97" y="35"/>
                  </a:lnTo>
                  <a:lnTo>
                    <a:pt x="102" y="35"/>
                  </a:lnTo>
                  <a:lnTo>
                    <a:pt x="102" y="33"/>
                  </a:lnTo>
                  <a:lnTo>
                    <a:pt x="100" y="33"/>
                  </a:lnTo>
                  <a:lnTo>
                    <a:pt x="102" y="33"/>
                  </a:lnTo>
                  <a:lnTo>
                    <a:pt x="102" y="33"/>
                  </a:lnTo>
                  <a:lnTo>
                    <a:pt x="113" y="30"/>
                  </a:lnTo>
                  <a:lnTo>
                    <a:pt x="124" y="30"/>
                  </a:lnTo>
                  <a:lnTo>
                    <a:pt x="124" y="30"/>
                  </a:lnTo>
                  <a:lnTo>
                    <a:pt x="132" y="30"/>
                  </a:lnTo>
                  <a:lnTo>
                    <a:pt x="132" y="30"/>
                  </a:lnTo>
                  <a:lnTo>
                    <a:pt x="129" y="33"/>
                  </a:lnTo>
                  <a:lnTo>
                    <a:pt x="129" y="33"/>
                  </a:lnTo>
                  <a:lnTo>
                    <a:pt x="135" y="35"/>
                  </a:lnTo>
                  <a:lnTo>
                    <a:pt x="140" y="35"/>
                  </a:lnTo>
                  <a:lnTo>
                    <a:pt x="140" y="35"/>
                  </a:lnTo>
                  <a:lnTo>
                    <a:pt x="140" y="35"/>
                  </a:lnTo>
                  <a:lnTo>
                    <a:pt x="140" y="33"/>
                  </a:lnTo>
                  <a:lnTo>
                    <a:pt x="140" y="33"/>
                  </a:lnTo>
                  <a:lnTo>
                    <a:pt x="143" y="33"/>
                  </a:lnTo>
                  <a:lnTo>
                    <a:pt x="143" y="33"/>
                  </a:lnTo>
                  <a:lnTo>
                    <a:pt x="146" y="33"/>
                  </a:lnTo>
                  <a:lnTo>
                    <a:pt x="151" y="33"/>
                  </a:lnTo>
                  <a:lnTo>
                    <a:pt x="151" y="33"/>
                  </a:lnTo>
                  <a:lnTo>
                    <a:pt x="146" y="33"/>
                  </a:lnTo>
                  <a:lnTo>
                    <a:pt x="151" y="30"/>
                  </a:lnTo>
                  <a:lnTo>
                    <a:pt x="151" y="30"/>
                  </a:lnTo>
                  <a:lnTo>
                    <a:pt x="148" y="30"/>
                  </a:lnTo>
                  <a:lnTo>
                    <a:pt x="146" y="30"/>
                  </a:lnTo>
                  <a:lnTo>
                    <a:pt x="146" y="30"/>
                  </a:lnTo>
                  <a:lnTo>
                    <a:pt x="140" y="27"/>
                  </a:lnTo>
                  <a:lnTo>
                    <a:pt x="140" y="27"/>
                  </a:lnTo>
                  <a:lnTo>
                    <a:pt x="140" y="30"/>
                  </a:lnTo>
                  <a:lnTo>
                    <a:pt x="138" y="30"/>
                  </a:lnTo>
                  <a:lnTo>
                    <a:pt x="138" y="30"/>
                  </a:lnTo>
                  <a:lnTo>
                    <a:pt x="132" y="25"/>
                  </a:lnTo>
                  <a:lnTo>
                    <a:pt x="127" y="22"/>
                  </a:lnTo>
                  <a:lnTo>
                    <a:pt x="127" y="22"/>
                  </a:lnTo>
                  <a:lnTo>
                    <a:pt x="124" y="22"/>
                  </a:lnTo>
                  <a:lnTo>
                    <a:pt x="121" y="22"/>
                  </a:lnTo>
                  <a:lnTo>
                    <a:pt x="119" y="22"/>
                  </a:lnTo>
                  <a:lnTo>
                    <a:pt x="119" y="19"/>
                  </a:lnTo>
                  <a:lnTo>
                    <a:pt x="119" y="19"/>
                  </a:lnTo>
                  <a:lnTo>
                    <a:pt x="119" y="19"/>
                  </a:lnTo>
                  <a:lnTo>
                    <a:pt x="127" y="16"/>
                  </a:lnTo>
                  <a:lnTo>
                    <a:pt x="127" y="16"/>
                  </a:lnTo>
                  <a:lnTo>
                    <a:pt x="129" y="14"/>
                  </a:lnTo>
                  <a:lnTo>
                    <a:pt x="132" y="14"/>
                  </a:lnTo>
                  <a:lnTo>
                    <a:pt x="135" y="16"/>
                  </a:lnTo>
                  <a:lnTo>
                    <a:pt x="138" y="16"/>
                  </a:lnTo>
                  <a:lnTo>
                    <a:pt x="138" y="16"/>
                  </a:lnTo>
                  <a:lnTo>
                    <a:pt x="140" y="16"/>
                  </a:lnTo>
                  <a:lnTo>
                    <a:pt x="154" y="14"/>
                  </a:lnTo>
                  <a:lnTo>
                    <a:pt x="154" y="14"/>
                  </a:lnTo>
                  <a:lnTo>
                    <a:pt x="159" y="11"/>
                  </a:lnTo>
                  <a:lnTo>
                    <a:pt x="167" y="8"/>
                  </a:lnTo>
                  <a:lnTo>
                    <a:pt x="167" y="8"/>
                  </a:lnTo>
                  <a:lnTo>
                    <a:pt x="175" y="6"/>
                  </a:lnTo>
                  <a:lnTo>
                    <a:pt x="183" y="6"/>
                  </a:lnTo>
                  <a:lnTo>
                    <a:pt x="183" y="6"/>
                  </a:lnTo>
                  <a:lnTo>
                    <a:pt x="189" y="3"/>
                  </a:lnTo>
                  <a:lnTo>
                    <a:pt x="189" y="6"/>
                  </a:lnTo>
                  <a:lnTo>
                    <a:pt x="189" y="6"/>
                  </a:lnTo>
                  <a:lnTo>
                    <a:pt x="189" y="8"/>
                  </a:lnTo>
                  <a:lnTo>
                    <a:pt x="192" y="8"/>
                  </a:lnTo>
                  <a:lnTo>
                    <a:pt x="192" y="8"/>
                  </a:lnTo>
                  <a:lnTo>
                    <a:pt x="192" y="6"/>
                  </a:lnTo>
                  <a:lnTo>
                    <a:pt x="189" y="6"/>
                  </a:lnTo>
                  <a:lnTo>
                    <a:pt x="197" y="3"/>
                  </a:lnTo>
                  <a:lnTo>
                    <a:pt x="197" y="3"/>
                  </a:lnTo>
                  <a:lnTo>
                    <a:pt x="200" y="3"/>
                  </a:lnTo>
                  <a:lnTo>
                    <a:pt x="200" y="3"/>
                  </a:lnTo>
                  <a:lnTo>
                    <a:pt x="197" y="6"/>
                  </a:lnTo>
                  <a:lnTo>
                    <a:pt x="197" y="6"/>
                  </a:lnTo>
                  <a:lnTo>
                    <a:pt x="208" y="3"/>
                  </a:lnTo>
                  <a:lnTo>
                    <a:pt x="208" y="3"/>
                  </a:lnTo>
                  <a:lnTo>
                    <a:pt x="224" y="0"/>
                  </a:lnTo>
                  <a:lnTo>
                    <a:pt x="224" y="0"/>
                  </a:lnTo>
                  <a:lnTo>
                    <a:pt x="229" y="0"/>
                  </a:lnTo>
                  <a:lnTo>
                    <a:pt x="227" y="3"/>
                  </a:lnTo>
                  <a:lnTo>
                    <a:pt x="227" y="3"/>
                  </a:lnTo>
                  <a:lnTo>
                    <a:pt x="229" y="3"/>
                  </a:lnTo>
                  <a:lnTo>
                    <a:pt x="229" y="3"/>
                  </a:lnTo>
                  <a:lnTo>
                    <a:pt x="232" y="3"/>
                  </a:lnTo>
                  <a:lnTo>
                    <a:pt x="232" y="3"/>
                  </a:lnTo>
                  <a:lnTo>
                    <a:pt x="232" y="0"/>
                  </a:lnTo>
                  <a:lnTo>
                    <a:pt x="232" y="0"/>
                  </a:lnTo>
                  <a:lnTo>
                    <a:pt x="232" y="0"/>
                  </a:lnTo>
                  <a:lnTo>
                    <a:pt x="235" y="0"/>
                  </a:lnTo>
                  <a:lnTo>
                    <a:pt x="243" y="3"/>
                  </a:lnTo>
                  <a:lnTo>
                    <a:pt x="243" y="3"/>
                  </a:lnTo>
                  <a:lnTo>
                    <a:pt x="248" y="0"/>
                  </a:lnTo>
                  <a:lnTo>
                    <a:pt x="248" y="3"/>
                  </a:lnTo>
                  <a:lnTo>
                    <a:pt x="243" y="6"/>
                  </a:lnTo>
                  <a:lnTo>
                    <a:pt x="243" y="6"/>
                  </a:lnTo>
                  <a:lnTo>
                    <a:pt x="248" y="6"/>
                  </a:lnTo>
                  <a:lnTo>
                    <a:pt x="254" y="6"/>
                  </a:lnTo>
                  <a:lnTo>
                    <a:pt x="256" y="3"/>
                  </a:lnTo>
                  <a:lnTo>
                    <a:pt x="259" y="6"/>
                  </a:lnTo>
                  <a:lnTo>
                    <a:pt x="259" y="6"/>
                  </a:lnTo>
                  <a:lnTo>
                    <a:pt x="262" y="6"/>
                  </a:lnTo>
                  <a:lnTo>
                    <a:pt x="267" y="6"/>
                  </a:lnTo>
                  <a:lnTo>
                    <a:pt x="267" y="6"/>
                  </a:lnTo>
                  <a:lnTo>
                    <a:pt x="272" y="6"/>
                  </a:lnTo>
                  <a:lnTo>
                    <a:pt x="278" y="6"/>
                  </a:lnTo>
                  <a:lnTo>
                    <a:pt x="289" y="8"/>
                  </a:lnTo>
                  <a:lnTo>
                    <a:pt x="289" y="8"/>
                  </a:lnTo>
                  <a:lnTo>
                    <a:pt x="289" y="6"/>
                  </a:lnTo>
                  <a:lnTo>
                    <a:pt x="291" y="3"/>
                  </a:lnTo>
                  <a:lnTo>
                    <a:pt x="294" y="6"/>
                  </a:lnTo>
                  <a:lnTo>
                    <a:pt x="294" y="6"/>
                  </a:lnTo>
                  <a:lnTo>
                    <a:pt x="297" y="8"/>
                  </a:lnTo>
                  <a:lnTo>
                    <a:pt x="299" y="8"/>
                  </a:lnTo>
                  <a:lnTo>
                    <a:pt x="305" y="8"/>
                  </a:lnTo>
                  <a:lnTo>
                    <a:pt x="307" y="11"/>
                  </a:lnTo>
                  <a:lnTo>
                    <a:pt x="307" y="11"/>
                  </a:lnTo>
                  <a:lnTo>
                    <a:pt x="264" y="38"/>
                  </a:lnTo>
                  <a:lnTo>
                    <a:pt x="240" y="57"/>
                  </a:lnTo>
                  <a:lnTo>
                    <a:pt x="213" y="81"/>
                  </a:lnTo>
                  <a:lnTo>
                    <a:pt x="213" y="81"/>
                  </a:lnTo>
                  <a:lnTo>
                    <a:pt x="216" y="81"/>
                  </a:lnTo>
                  <a:lnTo>
                    <a:pt x="216" y="81"/>
                  </a:lnTo>
                  <a:lnTo>
                    <a:pt x="221" y="81"/>
                  </a:lnTo>
                  <a:lnTo>
                    <a:pt x="224" y="81"/>
                  </a:lnTo>
                  <a:lnTo>
                    <a:pt x="224" y="81"/>
                  </a:lnTo>
                  <a:lnTo>
                    <a:pt x="224" y="84"/>
                  </a:lnTo>
                  <a:lnTo>
                    <a:pt x="227" y="87"/>
                  </a:lnTo>
                  <a:lnTo>
                    <a:pt x="227" y="87"/>
                  </a:lnTo>
                  <a:lnTo>
                    <a:pt x="232" y="87"/>
                  </a:lnTo>
                  <a:lnTo>
                    <a:pt x="237" y="87"/>
                  </a:lnTo>
                  <a:lnTo>
                    <a:pt x="237" y="87"/>
                  </a:lnTo>
                  <a:lnTo>
                    <a:pt x="240" y="84"/>
                  </a:lnTo>
                  <a:lnTo>
                    <a:pt x="243" y="84"/>
                  </a:lnTo>
                  <a:lnTo>
                    <a:pt x="243" y="84"/>
                  </a:lnTo>
                  <a:lnTo>
                    <a:pt x="248" y="84"/>
                  </a:lnTo>
                  <a:lnTo>
                    <a:pt x="245" y="84"/>
                  </a:lnTo>
                  <a:lnTo>
                    <a:pt x="245" y="84"/>
                  </a:lnTo>
                  <a:lnTo>
                    <a:pt x="245" y="95"/>
                  </a:lnTo>
                  <a:lnTo>
                    <a:pt x="248" y="100"/>
                  </a:lnTo>
                  <a:lnTo>
                    <a:pt x="245" y="105"/>
                  </a:lnTo>
                  <a:lnTo>
                    <a:pt x="245" y="105"/>
                  </a:lnTo>
                  <a:lnTo>
                    <a:pt x="245" y="108"/>
                  </a:lnTo>
                  <a:lnTo>
                    <a:pt x="245" y="111"/>
                  </a:lnTo>
                  <a:lnTo>
                    <a:pt x="245" y="111"/>
                  </a:lnTo>
                  <a:lnTo>
                    <a:pt x="245" y="111"/>
                  </a:lnTo>
                  <a:lnTo>
                    <a:pt x="248" y="114"/>
                  </a:lnTo>
                  <a:lnTo>
                    <a:pt x="248" y="116"/>
                  </a:lnTo>
                  <a:lnTo>
                    <a:pt x="248" y="119"/>
                  </a:lnTo>
                  <a:lnTo>
                    <a:pt x="248" y="119"/>
                  </a:lnTo>
                  <a:lnTo>
                    <a:pt x="245" y="122"/>
                  </a:lnTo>
                  <a:lnTo>
                    <a:pt x="243" y="124"/>
                  </a:lnTo>
                  <a:lnTo>
                    <a:pt x="243" y="124"/>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20"/>
            <p:cNvSpPr>
              <a:spLocks/>
            </p:cNvSpPr>
            <p:nvPr/>
          </p:nvSpPr>
          <p:spPr bwMode="auto">
            <a:xfrm>
              <a:off x="922338" y="4256088"/>
              <a:ext cx="149225" cy="68262"/>
            </a:xfrm>
            <a:custGeom>
              <a:avLst/>
              <a:gdLst>
                <a:gd name="T0" fmla="*/ 0 w 94"/>
                <a:gd name="T1" fmla="*/ 19 h 43"/>
                <a:gd name="T2" fmla="*/ 5 w 94"/>
                <a:gd name="T3" fmla="*/ 16 h 43"/>
                <a:gd name="T4" fmla="*/ 5 w 94"/>
                <a:gd name="T5" fmla="*/ 16 h 43"/>
                <a:gd name="T6" fmla="*/ 8 w 94"/>
                <a:gd name="T7" fmla="*/ 16 h 43"/>
                <a:gd name="T8" fmla="*/ 8 w 94"/>
                <a:gd name="T9" fmla="*/ 13 h 43"/>
                <a:gd name="T10" fmla="*/ 11 w 94"/>
                <a:gd name="T11" fmla="*/ 13 h 43"/>
                <a:gd name="T12" fmla="*/ 16 w 94"/>
                <a:gd name="T13" fmla="*/ 10 h 43"/>
                <a:gd name="T14" fmla="*/ 19 w 94"/>
                <a:gd name="T15" fmla="*/ 8 h 43"/>
                <a:gd name="T16" fmla="*/ 30 w 94"/>
                <a:gd name="T17" fmla="*/ 8 h 43"/>
                <a:gd name="T18" fmla="*/ 30 w 94"/>
                <a:gd name="T19" fmla="*/ 10 h 43"/>
                <a:gd name="T20" fmla="*/ 24 w 94"/>
                <a:gd name="T21" fmla="*/ 10 h 43"/>
                <a:gd name="T22" fmla="*/ 27 w 94"/>
                <a:gd name="T23" fmla="*/ 13 h 43"/>
                <a:gd name="T24" fmla="*/ 38 w 94"/>
                <a:gd name="T25" fmla="*/ 13 h 43"/>
                <a:gd name="T26" fmla="*/ 40 w 94"/>
                <a:gd name="T27" fmla="*/ 13 h 43"/>
                <a:gd name="T28" fmla="*/ 40 w 94"/>
                <a:gd name="T29" fmla="*/ 16 h 43"/>
                <a:gd name="T30" fmla="*/ 43 w 94"/>
                <a:gd name="T31" fmla="*/ 19 h 43"/>
                <a:gd name="T32" fmla="*/ 54 w 94"/>
                <a:gd name="T33" fmla="*/ 21 h 43"/>
                <a:gd name="T34" fmla="*/ 54 w 94"/>
                <a:gd name="T35" fmla="*/ 21 h 43"/>
                <a:gd name="T36" fmla="*/ 54 w 94"/>
                <a:gd name="T37" fmla="*/ 24 h 43"/>
                <a:gd name="T38" fmla="*/ 57 w 94"/>
                <a:gd name="T39" fmla="*/ 29 h 43"/>
                <a:gd name="T40" fmla="*/ 59 w 94"/>
                <a:gd name="T41" fmla="*/ 32 h 43"/>
                <a:gd name="T42" fmla="*/ 65 w 94"/>
                <a:gd name="T43" fmla="*/ 32 h 43"/>
                <a:gd name="T44" fmla="*/ 67 w 94"/>
                <a:gd name="T45" fmla="*/ 35 h 43"/>
                <a:gd name="T46" fmla="*/ 67 w 94"/>
                <a:gd name="T47" fmla="*/ 35 h 43"/>
                <a:gd name="T48" fmla="*/ 65 w 94"/>
                <a:gd name="T49" fmla="*/ 37 h 43"/>
                <a:gd name="T50" fmla="*/ 59 w 94"/>
                <a:gd name="T51" fmla="*/ 40 h 43"/>
                <a:gd name="T52" fmla="*/ 67 w 94"/>
                <a:gd name="T53" fmla="*/ 40 h 43"/>
                <a:gd name="T54" fmla="*/ 73 w 94"/>
                <a:gd name="T55" fmla="*/ 40 h 43"/>
                <a:gd name="T56" fmla="*/ 81 w 94"/>
                <a:gd name="T57" fmla="*/ 40 h 43"/>
                <a:gd name="T58" fmla="*/ 84 w 94"/>
                <a:gd name="T59" fmla="*/ 40 h 43"/>
                <a:gd name="T60" fmla="*/ 92 w 94"/>
                <a:gd name="T61" fmla="*/ 37 h 43"/>
                <a:gd name="T62" fmla="*/ 92 w 94"/>
                <a:gd name="T63" fmla="*/ 35 h 43"/>
                <a:gd name="T64" fmla="*/ 89 w 94"/>
                <a:gd name="T65" fmla="*/ 35 h 43"/>
                <a:gd name="T66" fmla="*/ 86 w 94"/>
                <a:gd name="T67" fmla="*/ 32 h 43"/>
                <a:gd name="T68" fmla="*/ 84 w 94"/>
                <a:gd name="T69" fmla="*/ 32 h 43"/>
                <a:gd name="T70" fmla="*/ 78 w 94"/>
                <a:gd name="T71" fmla="*/ 29 h 43"/>
                <a:gd name="T72" fmla="*/ 81 w 94"/>
                <a:gd name="T73" fmla="*/ 29 h 43"/>
                <a:gd name="T74" fmla="*/ 81 w 94"/>
                <a:gd name="T75" fmla="*/ 27 h 43"/>
                <a:gd name="T76" fmla="*/ 78 w 94"/>
                <a:gd name="T77" fmla="*/ 24 h 43"/>
                <a:gd name="T78" fmla="*/ 75 w 94"/>
                <a:gd name="T79" fmla="*/ 24 h 43"/>
                <a:gd name="T80" fmla="*/ 65 w 94"/>
                <a:gd name="T81" fmla="*/ 19 h 43"/>
                <a:gd name="T82" fmla="*/ 62 w 94"/>
                <a:gd name="T83" fmla="*/ 19 h 43"/>
                <a:gd name="T84" fmla="*/ 62 w 94"/>
                <a:gd name="T85" fmla="*/ 19 h 43"/>
                <a:gd name="T86" fmla="*/ 62 w 94"/>
                <a:gd name="T87" fmla="*/ 16 h 43"/>
                <a:gd name="T88" fmla="*/ 59 w 94"/>
                <a:gd name="T89" fmla="*/ 16 h 43"/>
                <a:gd name="T90" fmla="*/ 51 w 94"/>
                <a:gd name="T91" fmla="*/ 10 h 43"/>
                <a:gd name="T92" fmla="*/ 48 w 94"/>
                <a:gd name="T93" fmla="*/ 8 h 43"/>
                <a:gd name="T94" fmla="*/ 46 w 94"/>
                <a:gd name="T95" fmla="*/ 5 h 43"/>
                <a:gd name="T96" fmla="*/ 38 w 94"/>
                <a:gd name="T97" fmla="*/ 2 h 43"/>
                <a:gd name="T98" fmla="*/ 35 w 94"/>
                <a:gd name="T99" fmla="*/ 2 h 43"/>
                <a:gd name="T100" fmla="*/ 32 w 94"/>
                <a:gd name="T101" fmla="*/ 2 h 43"/>
                <a:gd name="T102" fmla="*/ 24 w 94"/>
                <a:gd name="T103" fmla="*/ 2 h 43"/>
                <a:gd name="T104" fmla="*/ 19 w 94"/>
                <a:gd name="T105" fmla="*/ 2 h 43"/>
                <a:gd name="T106" fmla="*/ 11 w 94"/>
                <a:gd name="T107" fmla="*/ 5 h 43"/>
                <a:gd name="T108" fmla="*/ 5 w 94"/>
                <a:gd name="T109" fmla="*/ 8 h 43"/>
                <a:gd name="T110" fmla="*/ 3 w 94"/>
                <a:gd name="T111" fmla="*/ 10 h 43"/>
                <a:gd name="T112" fmla="*/ 5 w 94"/>
                <a:gd name="T113" fmla="*/ 13 h 43"/>
                <a:gd name="T114" fmla="*/ 0 w 94"/>
                <a:gd name="T115"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4" h="43">
                  <a:moveTo>
                    <a:pt x="0" y="16"/>
                  </a:moveTo>
                  <a:lnTo>
                    <a:pt x="0" y="16"/>
                  </a:lnTo>
                  <a:lnTo>
                    <a:pt x="0" y="19"/>
                  </a:lnTo>
                  <a:lnTo>
                    <a:pt x="3" y="16"/>
                  </a:lnTo>
                  <a:lnTo>
                    <a:pt x="3" y="16"/>
                  </a:lnTo>
                  <a:lnTo>
                    <a:pt x="5" y="16"/>
                  </a:lnTo>
                  <a:lnTo>
                    <a:pt x="5" y="16"/>
                  </a:lnTo>
                  <a:lnTo>
                    <a:pt x="3" y="16"/>
                  </a:lnTo>
                  <a:lnTo>
                    <a:pt x="5" y="16"/>
                  </a:lnTo>
                  <a:lnTo>
                    <a:pt x="5" y="16"/>
                  </a:lnTo>
                  <a:lnTo>
                    <a:pt x="8" y="16"/>
                  </a:lnTo>
                  <a:lnTo>
                    <a:pt x="8" y="16"/>
                  </a:lnTo>
                  <a:lnTo>
                    <a:pt x="8" y="16"/>
                  </a:lnTo>
                  <a:lnTo>
                    <a:pt x="8" y="13"/>
                  </a:lnTo>
                  <a:lnTo>
                    <a:pt x="8" y="13"/>
                  </a:lnTo>
                  <a:lnTo>
                    <a:pt x="8" y="13"/>
                  </a:lnTo>
                  <a:lnTo>
                    <a:pt x="11" y="13"/>
                  </a:lnTo>
                  <a:lnTo>
                    <a:pt x="11" y="13"/>
                  </a:lnTo>
                  <a:lnTo>
                    <a:pt x="13" y="10"/>
                  </a:lnTo>
                  <a:lnTo>
                    <a:pt x="13" y="10"/>
                  </a:lnTo>
                  <a:lnTo>
                    <a:pt x="16" y="10"/>
                  </a:lnTo>
                  <a:lnTo>
                    <a:pt x="16" y="10"/>
                  </a:lnTo>
                  <a:lnTo>
                    <a:pt x="19" y="8"/>
                  </a:lnTo>
                  <a:lnTo>
                    <a:pt x="19" y="8"/>
                  </a:lnTo>
                  <a:lnTo>
                    <a:pt x="19" y="8"/>
                  </a:lnTo>
                  <a:lnTo>
                    <a:pt x="30" y="8"/>
                  </a:lnTo>
                  <a:lnTo>
                    <a:pt x="30" y="8"/>
                  </a:lnTo>
                  <a:lnTo>
                    <a:pt x="30" y="10"/>
                  </a:lnTo>
                  <a:lnTo>
                    <a:pt x="30" y="10"/>
                  </a:lnTo>
                  <a:lnTo>
                    <a:pt x="30" y="10"/>
                  </a:lnTo>
                  <a:lnTo>
                    <a:pt x="27" y="10"/>
                  </a:lnTo>
                  <a:lnTo>
                    <a:pt x="27" y="10"/>
                  </a:lnTo>
                  <a:lnTo>
                    <a:pt x="24" y="10"/>
                  </a:lnTo>
                  <a:lnTo>
                    <a:pt x="24" y="10"/>
                  </a:lnTo>
                  <a:lnTo>
                    <a:pt x="27" y="13"/>
                  </a:lnTo>
                  <a:lnTo>
                    <a:pt x="27" y="13"/>
                  </a:lnTo>
                  <a:lnTo>
                    <a:pt x="30" y="13"/>
                  </a:lnTo>
                  <a:lnTo>
                    <a:pt x="30" y="13"/>
                  </a:lnTo>
                  <a:lnTo>
                    <a:pt x="38" y="13"/>
                  </a:lnTo>
                  <a:lnTo>
                    <a:pt x="38" y="13"/>
                  </a:lnTo>
                  <a:lnTo>
                    <a:pt x="38" y="13"/>
                  </a:lnTo>
                  <a:lnTo>
                    <a:pt x="40" y="13"/>
                  </a:lnTo>
                  <a:lnTo>
                    <a:pt x="40" y="13"/>
                  </a:lnTo>
                  <a:lnTo>
                    <a:pt x="40" y="13"/>
                  </a:lnTo>
                  <a:lnTo>
                    <a:pt x="40" y="16"/>
                  </a:lnTo>
                  <a:lnTo>
                    <a:pt x="40" y="16"/>
                  </a:lnTo>
                  <a:lnTo>
                    <a:pt x="43" y="19"/>
                  </a:lnTo>
                  <a:lnTo>
                    <a:pt x="43" y="19"/>
                  </a:lnTo>
                  <a:lnTo>
                    <a:pt x="48" y="21"/>
                  </a:lnTo>
                  <a:lnTo>
                    <a:pt x="48" y="21"/>
                  </a:lnTo>
                  <a:lnTo>
                    <a:pt x="54" y="21"/>
                  </a:lnTo>
                  <a:lnTo>
                    <a:pt x="54" y="21"/>
                  </a:lnTo>
                  <a:lnTo>
                    <a:pt x="54" y="21"/>
                  </a:lnTo>
                  <a:lnTo>
                    <a:pt x="54" y="21"/>
                  </a:lnTo>
                  <a:lnTo>
                    <a:pt x="54" y="21"/>
                  </a:lnTo>
                  <a:lnTo>
                    <a:pt x="54" y="24"/>
                  </a:lnTo>
                  <a:lnTo>
                    <a:pt x="54" y="24"/>
                  </a:lnTo>
                  <a:lnTo>
                    <a:pt x="57" y="27"/>
                  </a:lnTo>
                  <a:lnTo>
                    <a:pt x="57" y="27"/>
                  </a:lnTo>
                  <a:lnTo>
                    <a:pt x="57" y="29"/>
                  </a:lnTo>
                  <a:lnTo>
                    <a:pt x="57" y="29"/>
                  </a:lnTo>
                  <a:lnTo>
                    <a:pt x="59" y="32"/>
                  </a:lnTo>
                  <a:lnTo>
                    <a:pt x="59" y="32"/>
                  </a:lnTo>
                  <a:lnTo>
                    <a:pt x="62" y="32"/>
                  </a:lnTo>
                  <a:lnTo>
                    <a:pt x="62" y="32"/>
                  </a:lnTo>
                  <a:lnTo>
                    <a:pt x="65" y="32"/>
                  </a:lnTo>
                  <a:lnTo>
                    <a:pt x="65" y="32"/>
                  </a:lnTo>
                  <a:lnTo>
                    <a:pt x="65" y="35"/>
                  </a:lnTo>
                  <a:lnTo>
                    <a:pt x="67" y="35"/>
                  </a:lnTo>
                  <a:lnTo>
                    <a:pt x="67" y="35"/>
                  </a:lnTo>
                  <a:lnTo>
                    <a:pt x="67" y="35"/>
                  </a:lnTo>
                  <a:lnTo>
                    <a:pt x="67" y="35"/>
                  </a:lnTo>
                  <a:lnTo>
                    <a:pt x="67" y="35"/>
                  </a:lnTo>
                  <a:lnTo>
                    <a:pt x="65" y="37"/>
                  </a:lnTo>
                  <a:lnTo>
                    <a:pt x="65" y="37"/>
                  </a:lnTo>
                  <a:lnTo>
                    <a:pt x="59" y="40"/>
                  </a:lnTo>
                  <a:lnTo>
                    <a:pt x="59" y="40"/>
                  </a:lnTo>
                  <a:lnTo>
                    <a:pt x="59" y="40"/>
                  </a:lnTo>
                  <a:lnTo>
                    <a:pt x="62" y="43"/>
                  </a:lnTo>
                  <a:lnTo>
                    <a:pt x="62" y="43"/>
                  </a:lnTo>
                  <a:lnTo>
                    <a:pt x="67" y="40"/>
                  </a:lnTo>
                  <a:lnTo>
                    <a:pt x="67" y="40"/>
                  </a:lnTo>
                  <a:lnTo>
                    <a:pt x="73" y="40"/>
                  </a:lnTo>
                  <a:lnTo>
                    <a:pt x="73" y="40"/>
                  </a:lnTo>
                  <a:lnTo>
                    <a:pt x="75" y="40"/>
                  </a:lnTo>
                  <a:lnTo>
                    <a:pt x="75" y="40"/>
                  </a:lnTo>
                  <a:lnTo>
                    <a:pt x="81" y="40"/>
                  </a:lnTo>
                  <a:lnTo>
                    <a:pt x="81" y="40"/>
                  </a:lnTo>
                  <a:lnTo>
                    <a:pt x="84" y="40"/>
                  </a:lnTo>
                  <a:lnTo>
                    <a:pt x="84" y="40"/>
                  </a:lnTo>
                  <a:lnTo>
                    <a:pt x="89" y="37"/>
                  </a:lnTo>
                  <a:lnTo>
                    <a:pt x="89" y="37"/>
                  </a:lnTo>
                  <a:lnTo>
                    <a:pt x="92" y="37"/>
                  </a:lnTo>
                  <a:lnTo>
                    <a:pt x="92" y="37"/>
                  </a:lnTo>
                  <a:lnTo>
                    <a:pt x="94" y="37"/>
                  </a:lnTo>
                  <a:lnTo>
                    <a:pt x="92" y="35"/>
                  </a:lnTo>
                  <a:lnTo>
                    <a:pt x="92" y="35"/>
                  </a:lnTo>
                  <a:lnTo>
                    <a:pt x="89" y="35"/>
                  </a:lnTo>
                  <a:lnTo>
                    <a:pt x="89" y="35"/>
                  </a:lnTo>
                  <a:lnTo>
                    <a:pt x="89" y="32"/>
                  </a:lnTo>
                  <a:lnTo>
                    <a:pt x="89" y="32"/>
                  </a:lnTo>
                  <a:lnTo>
                    <a:pt x="86" y="32"/>
                  </a:lnTo>
                  <a:lnTo>
                    <a:pt x="86" y="32"/>
                  </a:lnTo>
                  <a:lnTo>
                    <a:pt x="84" y="32"/>
                  </a:lnTo>
                  <a:lnTo>
                    <a:pt x="84" y="32"/>
                  </a:lnTo>
                  <a:lnTo>
                    <a:pt x="81" y="32"/>
                  </a:lnTo>
                  <a:lnTo>
                    <a:pt x="81" y="32"/>
                  </a:lnTo>
                  <a:lnTo>
                    <a:pt x="78" y="29"/>
                  </a:lnTo>
                  <a:lnTo>
                    <a:pt x="78" y="29"/>
                  </a:lnTo>
                  <a:lnTo>
                    <a:pt x="78" y="29"/>
                  </a:lnTo>
                  <a:lnTo>
                    <a:pt x="81" y="29"/>
                  </a:lnTo>
                  <a:lnTo>
                    <a:pt x="81" y="27"/>
                  </a:lnTo>
                  <a:lnTo>
                    <a:pt x="81" y="27"/>
                  </a:lnTo>
                  <a:lnTo>
                    <a:pt x="81" y="27"/>
                  </a:lnTo>
                  <a:lnTo>
                    <a:pt x="81" y="27"/>
                  </a:lnTo>
                  <a:lnTo>
                    <a:pt x="81" y="27"/>
                  </a:lnTo>
                  <a:lnTo>
                    <a:pt x="78" y="24"/>
                  </a:lnTo>
                  <a:lnTo>
                    <a:pt x="78" y="24"/>
                  </a:lnTo>
                  <a:lnTo>
                    <a:pt x="75" y="24"/>
                  </a:lnTo>
                  <a:lnTo>
                    <a:pt x="75" y="24"/>
                  </a:lnTo>
                  <a:lnTo>
                    <a:pt x="70" y="24"/>
                  </a:lnTo>
                  <a:lnTo>
                    <a:pt x="70" y="24"/>
                  </a:lnTo>
                  <a:lnTo>
                    <a:pt x="65" y="19"/>
                  </a:lnTo>
                  <a:lnTo>
                    <a:pt x="65" y="19"/>
                  </a:lnTo>
                  <a:lnTo>
                    <a:pt x="65" y="19"/>
                  </a:lnTo>
                  <a:lnTo>
                    <a:pt x="62" y="19"/>
                  </a:lnTo>
                  <a:lnTo>
                    <a:pt x="62" y="19"/>
                  </a:lnTo>
                  <a:lnTo>
                    <a:pt x="62" y="19"/>
                  </a:lnTo>
                  <a:lnTo>
                    <a:pt x="62" y="19"/>
                  </a:lnTo>
                  <a:lnTo>
                    <a:pt x="62" y="19"/>
                  </a:lnTo>
                  <a:lnTo>
                    <a:pt x="62" y="16"/>
                  </a:lnTo>
                  <a:lnTo>
                    <a:pt x="62" y="16"/>
                  </a:lnTo>
                  <a:lnTo>
                    <a:pt x="59" y="16"/>
                  </a:lnTo>
                  <a:lnTo>
                    <a:pt x="59" y="16"/>
                  </a:lnTo>
                  <a:lnTo>
                    <a:pt x="59" y="16"/>
                  </a:lnTo>
                  <a:lnTo>
                    <a:pt x="57" y="16"/>
                  </a:lnTo>
                  <a:lnTo>
                    <a:pt x="57" y="16"/>
                  </a:lnTo>
                  <a:lnTo>
                    <a:pt x="51" y="10"/>
                  </a:lnTo>
                  <a:lnTo>
                    <a:pt x="51" y="10"/>
                  </a:lnTo>
                  <a:lnTo>
                    <a:pt x="51" y="10"/>
                  </a:lnTo>
                  <a:lnTo>
                    <a:pt x="48" y="8"/>
                  </a:lnTo>
                  <a:lnTo>
                    <a:pt x="48" y="8"/>
                  </a:lnTo>
                  <a:lnTo>
                    <a:pt x="46" y="5"/>
                  </a:lnTo>
                  <a:lnTo>
                    <a:pt x="46" y="5"/>
                  </a:lnTo>
                  <a:lnTo>
                    <a:pt x="43" y="5"/>
                  </a:lnTo>
                  <a:lnTo>
                    <a:pt x="43" y="5"/>
                  </a:lnTo>
                  <a:lnTo>
                    <a:pt x="38" y="2"/>
                  </a:lnTo>
                  <a:lnTo>
                    <a:pt x="38" y="2"/>
                  </a:lnTo>
                  <a:lnTo>
                    <a:pt x="35" y="2"/>
                  </a:lnTo>
                  <a:lnTo>
                    <a:pt x="35" y="2"/>
                  </a:lnTo>
                  <a:lnTo>
                    <a:pt x="35" y="2"/>
                  </a:lnTo>
                  <a:lnTo>
                    <a:pt x="32" y="2"/>
                  </a:lnTo>
                  <a:lnTo>
                    <a:pt x="32" y="2"/>
                  </a:lnTo>
                  <a:lnTo>
                    <a:pt x="27" y="0"/>
                  </a:lnTo>
                  <a:lnTo>
                    <a:pt x="24" y="2"/>
                  </a:lnTo>
                  <a:lnTo>
                    <a:pt x="24" y="2"/>
                  </a:lnTo>
                  <a:lnTo>
                    <a:pt x="22" y="2"/>
                  </a:lnTo>
                  <a:lnTo>
                    <a:pt x="19" y="2"/>
                  </a:lnTo>
                  <a:lnTo>
                    <a:pt x="19" y="2"/>
                  </a:lnTo>
                  <a:lnTo>
                    <a:pt x="13" y="2"/>
                  </a:lnTo>
                  <a:lnTo>
                    <a:pt x="13" y="2"/>
                  </a:lnTo>
                  <a:lnTo>
                    <a:pt x="11" y="5"/>
                  </a:lnTo>
                  <a:lnTo>
                    <a:pt x="8" y="5"/>
                  </a:lnTo>
                  <a:lnTo>
                    <a:pt x="8" y="5"/>
                  </a:lnTo>
                  <a:lnTo>
                    <a:pt x="5" y="8"/>
                  </a:lnTo>
                  <a:lnTo>
                    <a:pt x="5" y="8"/>
                  </a:lnTo>
                  <a:lnTo>
                    <a:pt x="5" y="8"/>
                  </a:lnTo>
                  <a:lnTo>
                    <a:pt x="3" y="10"/>
                  </a:lnTo>
                  <a:lnTo>
                    <a:pt x="3" y="10"/>
                  </a:lnTo>
                  <a:lnTo>
                    <a:pt x="5" y="13"/>
                  </a:lnTo>
                  <a:lnTo>
                    <a:pt x="5" y="13"/>
                  </a:lnTo>
                  <a:lnTo>
                    <a:pt x="3" y="13"/>
                  </a:lnTo>
                  <a:lnTo>
                    <a:pt x="3" y="13"/>
                  </a:lnTo>
                  <a:lnTo>
                    <a:pt x="0" y="16"/>
                  </a:lnTo>
                  <a:lnTo>
                    <a:pt x="0" y="16"/>
                  </a:lnTo>
                  <a:close/>
                </a:path>
              </a:pathLst>
            </a:custGeom>
            <a:solidFill>
              <a:schemeClr val="accent5">
                <a:lumMod val="7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21"/>
            <p:cNvSpPr>
              <a:spLocks/>
            </p:cNvSpPr>
            <p:nvPr/>
          </p:nvSpPr>
          <p:spPr bwMode="auto">
            <a:xfrm>
              <a:off x="998538" y="4344988"/>
              <a:ext cx="34925" cy="17462"/>
            </a:xfrm>
            <a:custGeom>
              <a:avLst/>
              <a:gdLst>
                <a:gd name="T0" fmla="*/ 11 w 22"/>
                <a:gd name="T1" fmla="*/ 11 h 11"/>
                <a:gd name="T2" fmla="*/ 11 w 22"/>
                <a:gd name="T3" fmla="*/ 11 h 11"/>
                <a:gd name="T4" fmla="*/ 9 w 22"/>
                <a:gd name="T5" fmla="*/ 8 h 11"/>
                <a:gd name="T6" fmla="*/ 9 w 22"/>
                <a:gd name="T7" fmla="*/ 8 h 11"/>
                <a:gd name="T8" fmla="*/ 6 w 22"/>
                <a:gd name="T9" fmla="*/ 8 h 11"/>
                <a:gd name="T10" fmla="*/ 6 w 22"/>
                <a:gd name="T11" fmla="*/ 6 h 11"/>
                <a:gd name="T12" fmla="*/ 6 w 22"/>
                <a:gd name="T13" fmla="*/ 6 h 11"/>
                <a:gd name="T14" fmla="*/ 3 w 22"/>
                <a:gd name="T15" fmla="*/ 3 h 11"/>
                <a:gd name="T16" fmla="*/ 3 w 22"/>
                <a:gd name="T17" fmla="*/ 3 h 11"/>
                <a:gd name="T18" fmla="*/ 0 w 22"/>
                <a:gd name="T19" fmla="*/ 3 h 11"/>
                <a:gd name="T20" fmla="*/ 0 w 22"/>
                <a:gd name="T21" fmla="*/ 0 h 11"/>
                <a:gd name="T22" fmla="*/ 0 w 22"/>
                <a:gd name="T23" fmla="*/ 0 h 11"/>
                <a:gd name="T24" fmla="*/ 6 w 22"/>
                <a:gd name="T25" fmla="*/ 0 h 11"/>
                <a:gd name="T26" fmla="*/ 6 w 22"/>
                <a:gd name="T27" fmla="*/ 0 h 11"/>
                <a:gd name="T28" fmla="*/ 11 w 22"/>
                <a:gd name="T29" fmla="*/ 0 h 11"/>
                <a:gd name="T30" fmla="*/ 11 w 22"/>
                <a:gd name="T31" fmla="*/ 0 h 11"/>
                <a:gd name="T32" fmla="*/ 14 w 22"/>
                <a:gd name="T33" fmla="*/ 3 h 11"/>
                <a:gd name="T34" fmla="*/ 14 w 22"/>
                <a:gd name="T35" fmla="*/ 3 h 11"/>
                <a:gd name="T36" fmla="*/ 19 w 22"/>
                <a:gd name="T37" fmla="*/ 6 h 11"/>
                <a:gd name="T38" fmla="*/ 19 w 22"/>
                <a:gd name="T39" fmla="*/ 6 h 11"/>
                <a:gd name="T40" fmla="*/ 22 w 22"/>
                <a:gd name="T41" fmla="*/ 8 h 11"/>
                <a:gd name="T42" fmla="*/ 22 w 22"/>
                <a:gd name="T43" fmla="*/ 8 h 11"/>
                <a:gd name="T44" fmla="*/ 19 w 22"/>
                <a:gd name="T45" fmla="*/ 8 h 11"/>
                <a:gd name="T46" fmla="*/ 19 w 22"/>
                <a:gd name="T47" fmla="*/ 8 h 11"/>
                <a:gd name="T48" fmla="*/ 17 w 22"/>
                <a:gd name="T49" fmla="*/ 8 h 11"/>
                <a:gd name="T50" fmla="*/ 17 w 22"/>
                <a:gd name="T51" fmla="*/ 8 h 11"/>
                <a:gd name="T52" fmla="*/ 14 w 22"/>
                <a:gd name="T53" fmla="*/ 8 h 11"/>
                <a:gd name="T54" fmla="*/ 14 w 22"/>
                <a:gd name="T55" fmla="*/ 8 h 11"/>
                <a:gd name="T56" fmla="*/ 14 w 22"/>
                <a:gd name="T57" fmla="*/ 8 h 11"/>
                <a:gd name="T58" fmla="*/ 14 w 22"/>
                <a:gd name="T59" fmla="*/ 11 h 11"/>
                <a:gd name="T60" fmla="*/ 11 w 22"/>
                <a:gd name="T61" fmla="*/ 8 h 11"/>
                <a:gd name="T62" fmla="*/ 11 w 22"/>
                <a:gd name="T63" fmla="*/ 8 h 11"/>
                <a:gd name="T64" fmla="*/ 11 w 22"/>
                <a:gd name="T65" fmla="*/ 8 h 11"/>
                <a:gd name="T66" fmla="*/ 11 w 22"/>
                <a:gd name="T67" fmla="*/ 11 h 11"/>
                <a:gd name="T68" fmla="*/ 11 w 22"/>
                <a:gd name="T69" fmla="*/ 11 h 11"/>
                <a:gd name="T70" fmla="*/ 11 w 22"/>
                <a:gd name="T71" fmla="*/ 11 h 11"/>
                <a:gd name="T72" fmla="*/ 11 w 22"/>
                <a:gd name="T73" fmla="*/ 11 h 11"/>
                <a:gd name="T74" fmla="*/ 11 w 22"/>
                <a:gd name="T7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 h="11">
                  <a:moveTo>
                    <a:pt x="11" y="11"/>
                  </a:moveTo>
                  <a:lnTo>
                    <a:pt x="11" y="11"/>
                  </a:lnTo>
                  <a:lnTo>
                    <a:pt x="9" y="8"/>
                  </a:lnTo>
                  <a:lnTo>
                    <a:pt x="9" y="8"/>
                  </a:lnTo>
                  <a:lnTo>
                    <a:pt x="6" y="8"/>
                  </a:lnTo>
                  <a:lnTo>
                    <a:pt x="6" y="6"/>
                  </a:lnTo>
                  <a:lnTo>
                    <a:pt x="6" y="6"/>
                  </a:lnTo>
                  <a:lnTo>
                    <a:pt x="3" y="3"/>
                  </a:lnTo>
                  <a:lnTo>
                    <a:pt x="3" y="3"/>
                  </a:lnTo>
                  <a:lnTo>
                    <a:pt x="0" y="3"/>
                  </a:lnTo>
                  <a:lnTo>
                    <a:pt x="0" y="0"/>
                  </a:lnTo>
                  <a:lnTo>
                    <a:pt x="0" y="0"/>
                  </a:lnTo>
                  <a:lnTo>
                    <a:pt x="6" y="0"/>
                  </a:lnTo>
                  <a:lnTo>
                    <a:pt x="6" y="0"/>
                  </a:lnTo>
                  <a:lnTo>
                    <a:pt x="11" y="0"/>
                  </a:lnTo>
                  <a:lnTo>
                    <a:pt x="11" y="0"/>
                  </a:lnTo>
                  <a:lnTo>
                    <a:pt x="14" y="3"/>
                  </a:lnTo>
                  <a:lnTo>
                    <a:pt x="14" y="3"/>
                  </a:lnTo>
                  <a:lnTo>
                    <a:pt x="19" y="6"/>
                  </a:lnTo>
                  <a:lnTo>
                    <a:pt x="19" y="6"/>
                  </a:lnTo>
                  <a:lnTo>
                    <a:pt x="22" y="8"/>
                  </a:lnTo>
                  <a:lnTo>
                    <a:pt x="22" y="8"/>
                  </a:lnTo>
                  <a:lnTo>
                    <a:pt x="19" y="8"/>
                  </a:lnTo>
                  <a:lnTo>
                    <a:pt x="19" y="8"/>
                  </a:lnTo>
                  <a:lnTo>
                    <a:pt x="17" y="8"/>
                  </a:lnTo>
                  <a:lnTo>
                    <a:pt x="17" y="8"/>
                  </a:lnTo>
                  <a:lnTo>
                    <a:pt x="14" y="8"/>
                  </a:lnTo>
                  <a:lnTo>
                    <a:pt x="14" y="8"/>
                  </a:lnTo>
                  <a:lnTo>
                    <a:pt x="14" y="8"/>
                  </a:lnTo>
                  <a:lnTo>
                    <a:pt x="14" y="11"/>
                  </a:lnTo>
                  <a:lnTo>
                    <a:pt x="11" y="8"/>
                  </a:lnTo>
                  <a:lnTo>
                    <a:pt x="11" y="8"/>
                  </a:lnTo>
                  <a:lnTo>
                    <a:pt x="11" y="8"/>
                  </a:lnTo>
                  <a:lnTo>
                    <a:pt x="11" y="11"/>
                  </a:lnTo>
                  <a:lnTo>
                    <a:pt x="11" y="11"/>
                  </a:lnTo>
                  <a:lnTo>
                    <a:pt x="11" y="11"/>
                  </a:lnTo>
                  <a:lnTo>
                    <a:pt x="11" y="11"/>
                  </a:lnTo>
                  <a:lnTo>
                    <a:pt x="11" y="11"/>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22"/>
            <p:cNvSpPr>
              <a:spLocks/>
            </p:cNvSpPr>
            <p:nvPr/>
          </p:nvSpPr>
          <p:spPr bwMode="auto">
            <a:xfrm>
              <a:off x="1162051" y="4349750"/>
              <a:ext cx="20638" cy="7937"/>
            </a:xfrm>
            <a:custGeom>
              <a:avLst/>
              <a:gdLst>
                <a:gd name="T0" fmla="*/ 0 w 13"/>
                <a:gd name="T1" fmla="*/ 0 h 5"/>
                <a:gd name="T2" fmla="*/ 0 w 13"/>
                <a:gd name="T3" fmla="*/ 0 h 5"/>
                <a:gd name="T4" fmla="*/ 0 w 13"/>
                <a:gd name="T5" fmla="*/ 0 h 5"/>
                <a:gd name="T6" fmla="*/ 0 w 13"/>
                <a:gd name="T7" fmla="*/ 0 h 5"/>
                <a:gd name="T8" fmla="*/ 0 w 13"/>
                <a:gd name="T9" fmla="*/ 0 h 5"/>
                <a:gd name="T10" fmla="*/ 0 w 13"/>
                <a:gd name="T11" fmla="*/ 3 h 5"/>
                <a:gd name="T12" fmla="*/ 0 w 13"/>
                <a:gd name="T13" fmla="*/ 3 h 5"/>
                <a:gd name="T14" fmla="*/ 0 w 13"/>
                <a:gd name="T15" fmla="*/ 3 h 5"/>
                <a:gd name="T16" fmla="*/ 0 w 13"/>
                <a:gd name="T17" fmla="*/ 5 h 5"/>
                <a:gd name="T18" fmla="*/ 0 w 13"/>
                <a:gd name="T19" fmla="*/ 5 h 5"/>
                <a:gd name="T20" fmla="*/ 3 w 13"/>
                <a:gd name="T21" fmla="*/ 5 h 5"/>
                <a:gd name="T22" fmla="*/ 3 w 13"/>
                <a:gd name="T23" fmla="*/ 5 h 5"/>
                <a:gd name="T24" fmla="*/ 5 w 13"/>
                <a:gd name="T25" fmla="*/ 5 h 5"/>
                <a:gd name="T26" fmla="*/ 5 w 13"/>
                <a:gd name="T27" fmla="*/ 5 h 5"/>
                <a:gd name="T28" fmla="*/ 11 w 13"/>
                <a:gd name="T29" fmla="*/ 5 h 5"/>
                <a:gd name="T30" fmla="*/ 11 w 13"/>
                <a:gd name="T31" fmla="*/ 5 h 5"/>
                <a:gd name="T32" fmla="*/ 11 w 13"/>
                <a:gd name="T33" fmla="*/ 3 h 5"/>
                <a:gd name="T34" fmla="*/ 11 w 13"/>
                <a:gd name="T35" fmla="*/ 3 h 5"/>
                <a:gd name="T36" fmla="*/ 13 w 13"/>
                <a:gd name="T37" fmla="*/ 0 h 5"/>
                <a:gd name="T38" fmla="*/ 11 w 13"/>
                <a:gd name="T39" fmla="*/ 0 h 5"/>
                <a:gd name="T40" fmla="*/ 11 w 13"/>
                <a:gd name="T41" fmla="*/ 0 h 5"/>
                <a:gd name="T42" fmla="*/ 8 w 13"/>
                <a:gd name="T43" fmla="*/ 0 h 5"/>
                <a:gd name="T44" fmla="*/ 8 w 13"/>
                <a:gd name="T45" fmla="*/ 0 h 5"/>
                <a:gd name="T46" fmla="*/ 0 w 13"/>
                <a:gd name="T47" fmla="*/ 0 h 5"/>
                <a:gd name="T48" fmla="*/ 0 w 13"/>
                <a:gd name="T4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5">
                  <a:moveTo>
                    <a:pt x="0" y="0"/>
                  </a:moveTo>
                  <a:lnTo>
                    <a:pt x="0" y="0"/>
                  </a:lnTo>
                  <a:lnTo>
                    <a:pt x="0" y="0"/>
                  </a:lnTo>
                  <a:lnTo>
                    <a:pt x="0" y="0"/>
                  </a:lnTo>
                  <a:lnTo>
                    <a:pt x="0" y="0"/>
                  </a:lnTo>
                  <a:lnTo>
                    <a:pt x="0" y="3"/>
                  </a:lnTo>
                  <a:lnTo>
                    <a:pt x="0" y="3"/>
                  </a:lnTo>
                  <a:lnTo>
                    <a:pt x="0" y="3"/>
                  </a:lnTo>
                  <a:lnTo>
                    <a:pt x="0" y="5"/>
                  </a:lnTo>
                  <a:lnTo>
                    <a:pt x="0" y="5"/>
                  </a:lnTo>
                  <a:lnTo>
                    <a:pt x="3" y="5"/>
                  </a:lnTo>
                  <a:lnTo>
                    <a:pt x="3" y="5"/>
                  </a:lnTo>
                  <a:lnTo>
                    <a:pt x="5" y="5"/>
                  </a:lnTo>
                  <a:lnTo>
                    <a:pt x="5" y="5"/>
                  </a:lnTo>
                  <a:lnTo>
                    <a:pt x="11" y="5"/>
                  </a:lnTo>
                  <a:lnTo>
                    <a:pt x="11" y="5"/>
                  </a:lnTo>
                  <a:lnTo>
                    <a:pt x="11" y="3"/>
                  </a:lnTo>
                  <a:lnTo>
                    <a:pt x="11" y="3"/>
                  </a:lnTo>
                  <a:lnTo>
                    <a:pt x="13" y="0"/>
                  </a:lnTo>
                  <a:lnTo>
                    <a:pt x="11" y="0"/>
                  </a:lnTo>
                  <a:lnTo>
                    <a:pt x="11" y="0"/>
                  </a:lnTo>
                  <a:lnTo>
                    <a:pt x="8" y="0"/>
                  </a:lnTo>
                  <a:lnTo>
                    <a:pt x="8" y="0"/>
                  </a:lnTo>
                  <a:lnTo>
                    <a:pt x="0" y="0"/>
                  </a:lnTo>
                  <a:lnTo>
                    <a:pt x="0"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23"/>
            <p:cNvSpPr>
              <a:spLocks/>
            </p:cNvSpPr>
            <p:nvPr/>
          </p:nvSpPr>
          <p:spPr bwMode="auto">
            <a:xfrm>
              <a:off x="523876" y="3514725"/>
              <a:ext cx="915988" cy="406400"/>
            </a:xfrm>
            <a:custGeom>
              <a:avLst/>
              <a:gdLst>
                <a:gd name="T0" fmla="*/ 264 w 577"/>
                <a:gd name="T1" fmla="*/ 181 h 256"/>
                <a:gd name="T2" fmla="*/ 27 w 577"/>
                <a:gd name="T3" fmla="*/ 157 h 256"/>
                <a:gd name="T4" fmla="*/ 32 w 577"/>
                <a:gd name="T5" fmla="*/ 119 h 256"/>
                <a:gd name="T6" fmla="*/ 14 w 577"/>
                <a:gd name="T7" fmla="*/ 95 h 256"/>
                <a:gd name="T8" fmla="*/ 116 w 577"/>
                <a:gd name="T9" fmla="*/ 24 h 256"/>
                <a:gd name="T10" fmla="*/ 170 w 577"/>
                <a:gd name="T11" fmla="*/ 14 h 256"/>
                <a:gd name="T12" fmla="*/ 181 w 577"/>
                <a:gd name="T13" fmla="*/ 14 h 256"/>
                <a:gd name="T14" fmla="*/ 202 w 577"/>
                <a:gd name="T15" fmla="*/ 11 h 256"/>
                <a:gd name="T16" fmla="*/ 232 w 577"/>
                <a:gd name="T17" fmla="*/ 19 h 256"/>
                <a:gd name="T18" fmla="*/ 254 w 577"/>
                <a:gd name="T19" fmla="*/ 27 h 256"/>
                <a:gd name="T20" fmla="*/ 286 w 577"/>
                <a:gd name="T21" fmla="*/ 35 h 256"/>
                <a:gd name="T22" fmla="*/ 308 w 577"/>
                <a:gd name="T23" fmla="*/ 22 h 256"/>
                <a:gd name="T24" fmla="*/ 316 w 577"/>
                <a:gd name="T25" fmla="*/ 19 h 256"/>
                <a:gd name="T26" fmla="*/ 353 w 577"/>
                <a:gd name="T27" fmla="*/ 27 h 256"/>
                <a:gd name="T28" fmla="*/ 367 w 577"/>
                <a:gd name="T29" fmla="*/ 22 h 256"/>
                <a:gd name="T30" fmla="*/ 394 w 577"/>
                <a:gd name="T31" fmla="*/ 24 h 256"/>
                <a:gd name="T32" fmla="*/ 383 w 577"/>
                <a:gd name="T33" fmla="*/ 14 h 256"/>
                <a:gd name="T34" fmla="*/ 415 w 577"/>
                <a:gd name="T35" fmla="*/ 6 h 256"/>
                <a:gd name="T36" fmla="*/ 413 w 577"/>
                <a:gd name="T37" fmla="*/ 22 h 256"/>
                <a:gd name="T38" fmla="*/ 448 w 577"/>
                <a:gd name="T39" fmla="*/ 19 h 256"/>
                <a:gd name="T40" fmla="*/ 464 w 577"/>
                <a:gd name="T41" fmla="*/ 27 h 256"/>
                <a:gd name="T42" fmla="*/ 432 w 577"/>
                <a:gd name="T43" fmla="*/ 35 h 256"/>
                <a:gd name="T44" fmla="*/ 418 w 577"/>
                <a:gd name="T45" fmla="*/ 43 h 256"/>
                <a:gd name="T46" fmla="*/ 399 w 577"/>
                <a:gd name="T47" fmla="*/ 54 h 256"/>
                <a:gd name="T48" fmla="*/ 375 w 577"/>
                <a:gd name="T49" fmla="*/ 60 h 256"/>
                <a:gd name="T50" fmla="*/ 337 w 577"/>
                <a:gd name="T51" fmla="*/ 78 h 256"/>
                <a:gd name="T52" fmla="*/ 318 w 577"/>
                <a:gd name="T53" fmla="*/ 100 h 256"/>
                <a:gd name="T54" fmla="*/ 326 w 577"/>
                <a:gd name="T55" fmla="*/ 113 h 256"/>
                <a:gd name="T56" fmla="*/ 367 w 577"/>
                <a:gd name="T57" fmla="*/ 127 h 256"/>
                <a:gd name="T58" fmla="*/ 372 w 577"/>
                <a:gd name="T59" fmla="*/ 140 h 256"/>
                <a:gd name="T60" fmla="*/ 375 w 577"/>
                <a:gd name="T61" fmla="*/ 162 h 256"/>
                <a:gd name="T62" fmla="*/ 397 w 577"/>
                <a:gd name="T63" fmla="*/ 165 h 256"/>
                <a:gd name="T64" fmla="*/ 405 w 577"/>
                <a:gd name="T65" fmla="*/ 138 h 256"/>
                <a:gd name="T66" fmla="*/ 437 w 577"/>
                <a:gd name="T67" fmla="*/ 95 h 256"/>
                <a:gd name="T68" fmla="*/ 456 w 577"/>
                <a:gd name="T69" fmla="*/ 70 h 256"/>
                <a:gd name="T70" fmla="*/ 502 w 577"/>
                <a:gd name="T71" fmla="*/ 78 h 256"/>
                <a:gd name="T72" fmla="*/ 502 w 577"/>
                <a:gd name="T73" fmla="*/ 89 h 256"/>
                <a:gd name="T74" fmla="*/ 494 w 577"/>
                <a:gd name="T75" fmla="*/ 105 h 256"/>
                <a:gd name="T76" fmla="*/ 523 w 577"/>
                <a:gd name="T77" fmla="*/ 100 h 256"/>
                <a:gd name="T78" fmla="*/ 542 w 577"/>
                <a:gd name="T79" fmla="*/ 89 h 256"/>
                <a:gd name="T80" fmla="*/ 550 w 577"/>
                <a:gd name="T81" fmla="*/ 111 h 256"/>
                <a:gd name="T82" fmla="*/ 561 w 577"/>
                <a:gd name="T83" fmla="*/ 130 h 256"/>
                <a:gd name="T84" fmla="*/ 561 w 577"/>
                <a:gd name="T85" fmla="*/ 138 h 256"/>
                <a:gd name="T86" fmla="*/ 577 w 577"/>
                <a:gd name="T87" fmla="*/ 149 h 256"/>
                <a:gd name="T88" fmla="*/ 537 w 577"/>
                <a:gd name="T89" fmla="*/ 173 h 256"/>
                <a:gd name="T90" fmla="*/ 469 w 577"/>
                <a:gd name="T91" fmla="*/ 184 h 256"/>
                <a:gd name="T92" fmla="*/ 486 w 577"/>
                <a:gd name="T93" fmla="*/ 184 h 256"/>
                <a:gd name="T94" fmla="*/ 486 w 577"/>
                <a:gd name="T95" fmla="*/ 194 h 256"/>
                <a:gd name="T96" fmla="*/ 507 w 577"/>
                <a:gd name="T97" fmla="*/ 219 h 256"/>
                <a:gd name="T98" fmla="*/ 499 w 577"/>
                <a:gd name="T99" fmla="*/ 227 h 256"/>
                <a:gd name="T100" fmla="*/ 475 w 577"/>
                <a:gd name="T101" fmla="*/ 238 h 256"/>
                <a:gd name="T102" fmla="*/ 488 w 577"/>
                <a:gd name="T103" fmla="*/ 221 h 256"/>
                <a:gd name="T104" fmla="*/ 464 w 577"/>
                <a:gd name="T105" fmla="*/ 221 h 256"/>
                <a:gd name="T106" fmla="*/ 448 w 577"/>
                <a:gd name="T107" fmla="*/ 202 h 256"/>
                <a:gd name="T108" fmla="*/ 388 w 577"/>
                <a:gd name="T109" fmla="*/ 235 h 256"/>
                <a:gd name="T110" fmla="*/ 359 w 577"/>
                <a:gd name="T111" fmla="*/ 248 h 256"/>
                <a:gd name="T112" fmla="*/ 332 w 577"/>
                <a:gd name="T113" fmla="*/ 256 h 256"/>
                <a:gd name="T114" fmla="*/ 345 w 577"/>
                <a:gd name="T115" fmla="*/ 232 h 256"/>
                <a:gd name="T116" fmla="*/ 359 w 577"/>
                <a:gd name="T117" fmla="*/ 227 h 256"/>
                <a:gd name="T118" fmla="*/ 335 w 577"/>
                <a:gd name="T119" fmla="*/ 208 h 256"/>
                <a:gd name="T120" fmla="*/ 324 w 577"/>
                <a:gd name="T121" fmla="*/ 189 h 256"/>
                <a:gd name="T122" fmla="*/ 305 w 577"/>
                <a:gd name="T123" fmla="*/ 19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 h="256">
                  <a:moveTo>
                    <a:pt x="297" y="197"/>
                  </a:moveTo>
                  <a:lnTo>
                    <a:pt x="297" y="197"/>
                  </a:lnTo>
                  <a:lnTo>
                    <a:pt x="291" y="194"/>
                  </a:lnTo>
                  <a:lnTo>
                    <a:pt x="286" y="194"/>
                  </a:lnTo>
                  <a:lnTo>
                    <a:pt x="283" y="194"/>
                  </a:lnTo>
                  <a:lnTo>
                    <a:pt x="281" y="192"/>
                  </a:lnTo>
                  <a:lnTo>
                    <a:pt x="281" y="192"/>
                  </a:lnTo>
                  <a:lnTo>
                    <a:pt x="278" y="192"/>
                  </a:lnTo>
                  <a:lnTo>
                    <a:pt x="273" y="192"/>
                  </a:lnTo>
                  <a:lnTo>
                    <a:pt x="273" y="192"/>
                  </a:lnTo>
                  <a:lnTo>
                    <a:pt x="264" y="189"/>
                  </a:lnTo>
                  <a:lnTo>
                    <a:pt x="264" y="189"/>
                  </a:lnTo>
                  <a:lnTo>
                    <a:pt x="262" y="186"/>
                  </a:lnTo>
                  <a:lnTo>
                    <a:pt x="262" y="184"/>
                  </a:lnTo>
                  <a:lnTo>
                    <a:pt x="264" y="181"/>
                  </a:lnTo>
                  <a:lnTo>
                    <a:pt x="264" y="181"/>
                  </a:lnTo>
                  <a:lnTo>
                    <a:pt x="264" y="181"/>
                  </a:lnTo>
                  <a:lnTo>
                    <a:pt x="259" y="181"/>
                  </a:lnTo>
                  <a:lnTo>
                    <a:pt x="259" y="184"/>
                  </a:lnTo>
                  <a:lnTo>
                    <a:pt x="256" y="186"/>
                  </a:lnTo>
                  <a:lnTo>
                    <a:pt x="254" y="186"/>
                  </a:lnTo>
                  <a:lnTo>
                    <a:pt x="254" y="186"/>
                  </a:lnTo>
                  <a:lnTo>
                    <a:pt x="46" y="186"/>
                  </a:lnTo>
                  <a:lnTo>
                    <a:pt x="46" y="186"/>
                  </a:lnTo>
                  <a:lnTo>
                    <a:pt x="38" y="175"/>
                  </a:lnTo>
                  <a:lnTo>
                    <a:pt x="38" y="175"/>
                  </a:lnTo>
                  <a:lnTo>
                    <a:pt x="32" y="173"/>
                  </a:lnTo>
                  <a:lnTo>
                    <a:pt x="30" y="170"/>
                  </a:lnTo>
                  <a:lnTo>
                    <a:pt x="30" y="170"/>
                  </a:lnTo>
                  <a:lnTo>
                    <a:pt x="27" y="170"/>
                  </a:lnTo>
                  <a:lnTo>
                    <a:pt x="24" y="167"/>
                  </a:lnTo>
                  <a:lnTo>
                    <a:pt x="24" y="167"/>
                  </a:lnTo>
                  <a:lnTo>
                    <a:pt x="27" y="162"/>
                  </a:lnTo>
                  <a:lnTo>
                    <a:pt x="27" y="157"/>
                  </a:lnTo>
                  <a:lnTo>
                    <a:pt x="27" y="149"/>
                  </a:lnTo>
                  <a:lnTo>
                    <a:pt x="27" y="149"/>
                  </a:lnTo>
                  <a:lnTo>
                    <a:pt x="27" y="146"/>
                  </a:lnTo>
                  <a:lnTo>
                    <a:pt x="24" y="146"/>
                  </a:lnTo>
                  <a:lnTo>
                    <a:pt x="24" y="143"/>
                  </a:lnTo>
                  <a:lnTo>
                    <a:pt x="27" y="138"/>
                  </a:lnTo>
                  <a:lnTo>
                    <a:pt x="27" y="138"/>
                  </a:lnTo>
                  <a:lnTo>
                    <a:pt x="27" y="138"/>
                  </a:lnTo>
                  <a:lnTo>
                    <a:pt x="27" y="138"/>
                  </a:lnTo>
                  <a:lnTo>
                    <a:pt x="30" y="132"/>
                  </a:lnTo>
                  <a:lnTo>
                    <a:pt x="30" y="132"/>
                  </a:lnTo>
                  <a:lnTo>
                    <a:pt x="32" y="130"/>
                  </a:lnTo>
                  <a:lnTo>
                    <a:pt x="35" y="127"/>
                  </a:lnTo>
                  <a:lnTo>
                    <a:pt x="35" y="127"/>
                  </a:lnTo>
                  <a:lnTo>
                    <a:pt x="35" y="124"/>
                  </a:lnTo>
                  <a:lnTo>
                    <a:pt x="35" y="122"/>
                  </a:lnTo>
                  <a:lnTo>
                    <a:pt x="32" y="119"/>
                  </a:lnTo>
                  <a:lnTo>
                    <a:pt x="32" y="119"/>
                  </a:lnTo>
                  <a:lnTo>
                    <a:pt x="32" y="119"/>
                  </a:lnTo>
                  <a:lnTo>
                    <a:pt x="32" y="116"/>
                  </a:lnTo>
                  <a:lnTo>
                    <a:pt x="32" y="113"/>
                  </a:lnTo>
                  <a:lnTo>
                    <a:pt x="32" y="113"/>
                  </a:lnTo>
                  <a:lnTo>
                    <a:pt x="35" y="108"/>
                  </a:lnTo>
                  <a:lnTo>
                    <a:pt x="32" y="103"/>
                  </a:lnTo>
                  <a:lnTo>
                    <a:pt x="32" y="92"/>
                  </a:lnTo>
                  <a:lnTo>
                    <a:pt x="32" y="92"/>
                  </a:lnTo>
                  <a:lnTo>
                    <a:pt x="35" y="92"/>
                  </a:lnTo>
                  <a:lnTo>
                    <a:pt x="30" y="92"/>
                  </a:lnTo>
                  <a:lnTo>
                    <a:pt x="30" y="92"/>
                  </a:lnTo>
                  <a:lnTo>
                    <a:pt x="27" y="92"/>
                  </a:lnTo>
                  <a:lnTo>
                    <a:pt x="24" y="95"/>
                  </a:lnTo>
                  <a:lnTo>
                    <a:pt x="24" y="95"/>
                  </a:lnTo>
                  <a:lnTo>
                    <a:pt x="19" y="95"/>
                  </a:lnTo>
                  <a:lnTo>
                    <a:pt x="14" y="95"/>
                  </a:lnTo>
                  <a:lnTo>
                    <a:pt x="14" y="95"/>
                  </a:lnTo>
                  <a:lnTo>
                    <a:pt x="11" y="92"/>
                  </a:lnTo>
                  <a:lnTo>
                    <a:pt x="11" y="89"/>
                  </a:lnTo>
                  <a:lnTo>
                    <a:pt x="11" y="89"/>
                  </a:lnTo>
                  <a:lnTo>
                    <a:pt x="8" y="89"/>
                  </a:lnTo>
                  <a:lnTo>
                    <a:pt x="3" y="89"/>
                  </a:lnTo>
                  <a:lnTo>
                    <a:pt x="3" y="89"/>
                  </a:lnTo>
                  <a:lnTo>
                    <a:pt x="0" y="89"/>
                  </a:lnTo>
                  <a:lnTo>
                    <a:pt x="0" y="89"/>
                  </a:lnTo>
                  <a:lnTo>
                    <a:pt x="27" y="65"/>
                  </a:lnTo>
                  <a:lnTo>
                    <a:pt x="51" y="46"/>
                  </a:lnTo>
                  <a:lnTo>
                    <a:pt x="94" y="19"/>
                  </a:lnTo>
                  <a:lnTo>
                    <a:pt x="94" y="19"/>
                  </a:lnTo>
                  <a:lnTo>
                    <a:pt x="103" y="19"/>
                  </a:lnTo>
                  <a:lnTo>
                    <a:pt x="113" y="24"/>
                  </a:lnTo>
                  <a:lnTo>
                    <a:pt x="113" y="24"/>
                  </a:lnTo>
                  <a:lnTo>
                    <a:pt x="116" y="24"/>
                  </a:lnTo>
                  <a:lnTo>
                    <a:pt x="116" y="22"/>
                  </a:lnTo>
                  <a:lnTo>
                    <a:pt x="116" y="22"/>
                  </a:lnTo>
                  <a:lnTo>
                    <a:pt x="124" y="19"/>
                  </a:lnTo>
                  <a:lnTo>
                    <a:pt x="124" y="19"/>
                  </a:lnTo>
                  <a:lnTo>
                    <a:pt x="130" y="19"/>
                  </a:lnTo>
                  <a:lnTo>
                    <a:pt x="130" y="22"/>
                  </a:lnTo>
                  <a:lnTo>
                    <a:pt x="130" y="22"/>
                  </a:lnTo>
                  <a:lnTo>
                    <a:pt x="130" y="22"/>
                  </a:lnTo>
                  <a:lnTo>
                    <a:pt x="130" y="22"/>
                  </a:lnTo>
                  <a:lnTo>
                    <a:pt x="135" y="19"/>
                  </a:lnTo>
                  <a:lnTo>
                    <a:pt x="135" y="19"/>
                  </a:lnTo>
                  <a:lnTo>
                    <a:pt x="143" y="19"/>
                  </a:lnTo>
                  <a:lnTo>
                    <a:pt x="148" y="16"/>
                  </a:lnTo>
                  <a:lnTo>
                    <a:pt x="148" y="16"/>
                  </a:lnTo>
                  <a:lnTo>
                    <a:pt x="165" y="14"/>
                  </a:lnTo>
                  <a:lnTo>
                    <a:pt x="165" y="14"/>
                  </a:lnTo>
                  <a:lnTo>
                    <a:pt x="170" y="14"/>
                  </a:lnTo>
                  <a:lnTo>
                    <a:pt x="170" y="14"/>
                  </a:lnTo>
                  <a:lnTo>
                    <a:pt x="167" y="16"/>
                  </a:lnTo>
                  <a:lnTo>
                    <a:pt x="167" y="16"/>
                  </a:lnTo>
                  <a:lnTo>
                    <a:pt x="159" y="16"/>
                  </a:lnTo>
                  <a:lnTo>
                    <a:pt x="157" y="19"/>
                  </a:lnTo>
                  <a:lnTo>
                    <a:pt x="151" y="22"/>
                  </a:lnTo>
                  <a:lnTo>
                    <a:pt x="151" y="22"/>
                  </a:lnTo>
                  <a:lnTo>
                    <a:pt x="154" y="19"/>
                  </a:lnTo>
                  <a:lnTo>
                    <a:pt x="159" y="19"/>
                  </a:lnTo>
                  <a:lnTo>
                    <a:pt x="159" y="19"/>
                  </a:lnTo>
                  <a:lnTo>
                    <a:pt x="170" y="16"/>
                  </a:lnTo>
                  <a:lnTo>
                    <a:pt x="173" y="16"/>
                  </a:lnTo>
                  <a:lnTo>
                    <a:pt x="173" y="19"/>
                  </a:lnTo>
                  <a:lnTo>
                    <a:pt x="173" y="19"/>
                  </a:lnTo>
                  <a:lnTo>
                    <a:pt x="173" y="19"/>
                  </a:lnTo>
                  <a:lnTo>
                    <a:pt x="175" y="19"/>
                  </a:lnTo>
                  <a:lnTo>
                    <a:pt x="181" y="14"/>
                  </a:lnTo>
                  <a:lnTo>
                    <a:pt x="181" y="14"/>
                  </a:lnTo>
                  <a:lnTo>
                    <a:pt x="181" y="11"/>
                  </a:lnTo>
                  <a:lnTo>
                    <a:pt x="184" y="11"/>
                  </a:lnTo>
                  <a:lnTo>
                    <a:pt x="186" y="14"/>
                  </a:lnTo>
                  <a:lnTo>
                    <a:pt x="186" y="14"/>
                  </a:lnTo>
                  <a:lnTo>
                    <a:pt x="189" y="16"/>
                  </a:lnTo>
                  <a:lnTo>
                    <a:pt x="189" y="16"/>
                  </a:lnTo>
                  <a:lnTo>
                    <a:pt x="189" y="19"/>
                  </a:lnTo>
                  <a:lnTo>
                    <a:pt x="192" y="19"/>
                  </a:lnTo>
                  <a:lnTo>
                    <a:pt x="192" y="19"/>
                  </a:lnTo>
                  <a:lnTo>
                    <a:pt x="194" y="19"/>
                  </a:lnTo>
                  <a:lnTo>
                    <a:pt x="194" y="19"/>
                  </a:lnTo>
                  <a:lnTo>
                    <a:pt x="194" y="16"/>
                  </a:lnTo>
                  <a:lnTo>
                    <a:pt x="197" y="14"/>
                  </a:lnTo>
                  <a:lnTo>
                    <a:pt x="197" y="14"/>
                  </a:lnTo>
                  <a:lnTo>
                    <a:pt x="197" y="14"/>
                  </a:lnTo>
                  <a:lnTo>
                    <a:pt x="202" y="11"/>
                  </a:lnTo>
                  <a:lnTo>
                    <a:pt x="202" y="11"/>
                  </a:lnTo>
                  <a:lnTo>
                    <a:pt x="208" y="11"/>
                  </a:lnTo>
                  <a:lnTo>
                    <a:pt x="208" y="11"/>
                  </a:lnTo>
                  <a:lnTo>
                    <a:pt x="205" y="14"/>
                  </a:lnTo>
                  <a:lnTo>
                    <a:pt x="205" y="14"/>
                  </a:lnTo>
                  <a:lnTo>
                    <a:pt x="202" y="14"/>
                  </a:lnTo>
                  <a:lnTo>
                    <a:pt x="202" y="14"/>
                  </a:lnTo>
                  <a:lnTo>
                    <a:pt x="205" y="16"/>
                  </a:lnTo>
                  <a:lnTo>
                    <a:pt x="202" y="19"/>
                  </a:lnTo>
                  <a:lnTo>
                    <a:pt x="202" y="19"/>
                  </a:lnTo>
                  <a:lnTo>
                    <a:pt x="208" y="19"/>
                  </a:lnTo>
                  <a:lnTo>
                    <a:pt x="210" y="16"/>
                  </a:lnTo>
                  <a:lnTo>
                    <a:pt x="216" y="14"/>
                  </a:lnTo>
                  <a:lnTo>
                    <a:pt x="216" y="14"/>
                  </a:lnTo>
                  <a:lnTo>
                    <a:pt x="221" y="16"/>
                  </a:lnTo>
                  <a:lnTo>
                    <a:pt x="232" y="19"/>
                  </a:lnTo>
                  <a:lnTo>
                    <a:pt x="232" y="19"/>
                  </a:lnTo>
                  <a:lnTo>
                    <a:pt x="246" y="19"/>
                  </a:lnTo>
                  <a:lnTo>
                    <a:pt x="248" y="19"/>
                  </a:lnTo>
                  <a:lnTo>
                    <a:pt x="248" y="19"/>
                  </a:lnTo>
                  <a:lnTo>
                    <a:pt x="246" y="19"/>
                  </a:lnTo>
                  <a:lnTo>
                    <a:pt x="248" y="19"/>
                  </a:lnTo>
                  <a:lnTo>
                    <a:pt x="254" y="19"/>
                  </a:lnTo>
                  <a:lnTo>
                    <a:pt x="254" y="19"/>
                  </a:lnTo>
                  <a:lnTo>
                    <a:pt x="256" y="22"/>
                  </a:lnTo>
                  <a:lnTo>
                    <a:pt x="256" y="24"/>
                  </a:lnTo>
                  <a:lnTo>
                    <a:pt x="256" y="24"/>
                  </a:lnTo>
                  <a:lnTo>
                    <a:pt x="251" y="24"/>
                  </a:lnTo>
                  <a:lnTo>
                    <a:pt x="248" y="24"/>
                  </a:lnTo>
                  <a:lnTo>
                    <a:pt x="246" y="27"/>
                  </a:lnTo>
                  <a:lnTo>
                    <a:pt x="246" y="27"/>
                  </a:lnTo>
                  <a:lnTo>
                    <a:pt x="251" y="27"/>
                  </a:lnTo>
                  <a:lnTo>
                    <a:pt x="254" y="27"/>
                  </a:lnTo>
                  <a:lnTo>
                    <a:pt x="254" y="27"/>
                  </a:lnTo>
                  <a:lnTo>
                    <a:pt x="259" y="30"/>
                  </a:lnTo>
                  <a:lnTo>
                    <a:pt x="262" y="30"/>
                  </a:lnTo>
                  <a:lnTo>
                    <a:pt x="264" y="30"/>
                  </a:lnTo>
                  <a:lnTo>
                    <a:pt x="264" y="30"/>
                  </a:lnTo>
                  <a:lnTo>
                    <a:pt x="273" y="27"/>
                  </a:lnTo>
                  <a:lnTo>
                    <a:pt x="278" y="27"/>
                  </a:lnTo>
                  <a:lnTo>
                    <a:pt x="278" y="27"/>
                  </a:lnTo>
                  <a:lnTo>
                    <a:pt x="281" y="24"/>
                  </a:lnTo>
                  <a:lnTo>
                    <a:pt x="283" y="24"/>
                  </a:lnTo>
                  <a:lnTo>
                    <a:pt x="289" y="30"/>
                  </a:lnTo>
                  <a:lnTo>
                    <a:pt x="289" y="30"/>
                  </a:lnTo>
                  <a:lnTo>
                    <a:pt x="291" y="30"/>
                  </a:lnTo>
                  <a:lnTo>
                    <a:pt x="289" y="33"/>
                  </a:lnTo>
                  <a:lnTo>
                    <a:pt x="286" y="35"/>
                  </a:lnTo>
                  <a:lnTo>
                    <a:pt x="286" y="41"/>
                  </a:lnTo>
                  <a:lnTo>
                    <a:pt x="286" y="41"/>
                  </a:lnTo>
                  <a:lnTo>
                    <a:pt x="286" y="35"/>
                  </a:lnTo>
                  <a:lnTo>
                    <a:pt x="289" y="33"/>
                  </a:lnTo>
                  <a:lnTo>
                    <a:pt x="289" y="33"/>
                  </a:lnTo>
                  <a:lnTo>
                    <a:pt x="291" y="33"/>
                  </a:lnTo>
                  <a:lnTo>
                    <a:pt x="291" y="30"/>
                  </a:lnTo>
                  <a:lnTo>
                    <a:pt x="291" y="30"/>
                  </a:lnTo>
                  <a:lnTo>
                    <a:pt x="294" y="27"/>
                  </a:lnTo>
                  <a:lnTo>
                    <a:pt x="294" y="27"/>
                  </a:lnTo>
                  <a:lnTo>
                    <a:pt x="305" y="24"/>
                  </a:lnTo>
                  <a:lnTo>
                    <a:pt x="305" y="24"/>
                  </a:lnTo>
                  <a:lnTo>
                    <a:pt x="310" y="24"/>
                  </a:lnTo>
                  <a:lnTo>
                    <a:pt x="310" y="24"/>
                  </a:lnTo>
                  <a:lnTo>
                    <a:pt x="313" y="22"/>
                  </a:lnTo>
                  <a:lnTo>
                    <a:pt x="310" y="22"/>
                  </a:lnTo>
                  <a:lnTo>
                    <a:pt x="310" y="22"/>
                  </a:lnTo>
                  <a:lnTo>
                    <a:pt x="308" y="22"/>
                  </a:lnTo>
                  <a:lnTo>
                    <a:pt x="308" y="22"/>
                  </a:lnTo>
                  <a:lnTo>
                    <a:pt x="308" y="22"/>
                  </a:lnTo>
                  <a:lnTo>
                    <a:pt x="305" y="24"/>
                  </a:lnTo>
                  <a:lnTo>
                    <a:pt x="302" y="24"/>
                  </a:lnTo>
                  <a:lnTo>
                    <a:pt x="302" y="24"/>
                  </a:lnTo>
                  <a:lnTo>
                    <a:pt x="299" y="24"/>
                  </a:lnTo>
                  <a:lnTo>
                    <a:pt x="297" y="24"/>
                  </a:lnTo>
                  <a:lnTo>
                    <a:pt x="297" y="24"/>
                  </a:lnTo>
                  <a:lnTo>
                    <a:pt x="297" y="24"/>
                  </a:lnTo>
                  <a:lnTo>
                    <a:pt x="297" y="22"/>
                  </a:lnTo>
                  <a:lnTo>
                    <a:pt x="299" y="19"/>
                  </a:lnTo>
                  <a:lnTo>
                    <a:pt x="299" y="19"/>
                  </a:lnTo>
                  <a:lnTo>
                    <a:pt x="305" y="19"/>
                  </a:lnTo>
                  <a:lnTo>
                    <a:pt x="310" y="19"/>
                  </a:lnTo>
                  <a:lnTo>
                    <a:pt x="310" y="16"/>
                  </a:lnTo>
                  <a:lnTo>
                    <a:pt x="316" y="16"/>
                  </a:lnTo>
                  <a:lnTo>
                    <a:pt x="316" y="16"/>
                  </a:lnTo>
                  <a:lnTo>
                    <a:pt x="316" y="19"/>
                  </a:lnTo>
                  <a:lnTo>
                    <a:pt x="316" y="19"/>
                  </a:lnTo>
                  <a:lnTo>
                    <a:pt x="313" y="22"/>
                  </a:lnTo>
                  <a:lnTo>
                    <a:pt x="316" y="22"/>
                  </a:lnTo>
                  <a:lnTo>
                    <a:pt x="316" y="22"/>
                  </a:lnTo>
                  <a:lnTo>
                    <a:pt x="316" y="24"/>
                  </a:lnTo>
                  <a:lnTo>
                    <a:pt x="318" y="24"/>
                  </a:lnTo>
                  <a:lnTo>
                    <a:pt x="318" y="24"/>
                  </a:lnTo>
                  <a:lnTo>
                    <a:pt x="318" y="24"/>
                  </a:lnTo>
                  <a:lnTo>
                    <a:pt x="318" y="27"/>
                  </a:lnTo>
                  <a:lnTo>
                    <a:pt x="318" y="27"/>
                  </a:lnTo>
                  <a:lnTo>
                    <a:pt x="324" y="27"/>
                  </a:lnTo>
                  <a:lnTo>
                    <a:pt x="335" y="27"/>
                  </a:lnTo>
                  <a:lnTo>
                    <a:pt x="335" y="27"/>
                  </a:lnTo>
                  <a:lnTo>
                    <a:pt x="343" y="27"/>
                  </a:lnTo>
                  <a:lnTo>
                    <a:pt x="348" y="24"/>
                  </a:lnTo>
                  <a:lnTo>
                    <a:pt x="351" y="27"/>
                  </a:lnTo>
                  <a:lnTo>
                    <a:pt x="351" y="27"/>
                  </a:lnTo>
                  <a:lnTo>
                    <a:pt x="353" y="27"/>
                  </a:lnTo>
                  <a:lnTo>
                    <a:pt x="359" y="27"/>
                  </a:lnTo>
                  <a:lnTo>
                    <a:pt x="359" y="27"/>
                  </a:lnTo>
                  <a:lnTo>
                    <a:pt x="362" y="27"/>
                  </a:lnTo>
                  <a:lnTo>
                    <a:pt x="362" y="24"/>
                  </a:lnTo>
                  <a:lnTo>
                    <a:pt x="362" y="24"/>
                  </a:lnTo>
                  <a:lnTo>
                    <a:pt x="364" y="27"/>
                  </a:lnTo>
                  <a:lnTo>
                    <a:pt x="364" y="27"/>
                  </a:lnTo>
                  <a:lnTo>
                    <a:pt x="367" y="30"/>
                  </a:lnTo>
                  <a:lnTo>
                    <a:pt x="367" y="27"/>
                  </a:lnTo>
                  <a:lnTo>
                    <a:pt x="367" y="27"/>
                  </a:lnTo>
                  <a:lnTo>
                    <a:pt x="367" y="27"/>
                  </a:lnTo>
                  <a:lnTo>
                    <a:pt x="364" y="24"/>
                  </a:lnTo>
                  <a:lnTo>
                    <a:pt x="362" y="22"/>
                  </a:lnTo>
                  <a:lnTo>
                    <a:pt x="362" y="22"/>
                  </a:lnTo>
                  <a:lnTo>
                    <a:pt x="367" y="22"/>
                  </a:lnTo>
                  <a:lnTo>
                    <a:pt x="367" y="22"/>
                  </a:lnTo>
                  <a:lnTo>
                    <a:pt x="367" y="22"/>
                  </a:lnTo>
                  <a:lnTo>
                    <a:pt x="370" y="22"/>
                  </a:lnTo>
                  <a:lnTo>
                    <a:pt x="370" y="22"/>
                  </a:lnTo>
                  <a:lnTo>
                    <a:pt x="372" y="24"/>
                  </a:lnTo>
                  <a:lnTo>
                    <a:pt x="372" y="27"/>
                  </a:lnTo>
                  <a:lnTo>
                    <a:pt x="372" y="27"/>
                  </a:lnTo>
                  <a:lnTo>
                    <a:pt x="372" y="27"/>
                  </a:lnTo>
                  <a:lnTo>
                    <a:pt x="370" y="33"/>
                  </a:lnTo>
                  <a:lnTo>
                    <a:pt x="370" y="33"/>
                  </a:lnTo>
                  <a:lnTo>
                    <a:pt x="372" y="30"/>
                  </a:lnTo>
                  <a:lnTo>
                    <a:pt x="375" y="24"/>
                  </a:lnTo>
                  <a:lnTo>
                    <a:pt x="375" y="24"/>
                  </a:lnTo>
                  <a:lnTo>
                    <a:pt x="380" y="24"/>
                  </a:lnTo>
                  <a:lnTo>
                    <a:pt x="386" y="27"/>
                  </a:lnTo>
                  <a:lnTo>
                    <a:pt x="386" y="27"/>
                  </a:lnTo>
                  <a:lnTo>
                    <a:pt x="394" y="24"/>
                  </a:lnTo>
                  <a:lnTo>
                    <a:pt x="394" y="24"/>
                  </a:lnTo>
                  <a:lnTo>
                    <a:pt x="394" y="24"/>
                  </a:lnTo>
                  <a:lnTo>
                    <a:pt x="394" y="24"/>
                  </a:lnTo>
                  <a:lnTo>
                    <a:pt x="391" y="24"/>
                  </a:lnTo>
                  <a:lnTo>
                    <a:pt x="388" y="24"/>
                  </a:lnTo>
                  <a:lnTo>
                    <a:pt x="388" y="24"/>
                  </a:lnTo>
                  <a:lnTo>
                    <a:pt x="388" y="24"/>
                  </a:lnTo>
                  <a:lnTo>
                    <a:pt x="391" y="22"/>
                  </a:lnTo>
                  <a:lnTo>
                    <a:pt x="397" y="22"/>
                  </a:lnTo>
                  <a:lnTo>
                    <a:pt x="397" y="22"/>
                  </a:lnTo>
                  <a:lnTo>
                    <a:pt x="402" y="19"/>
                  </a:lnTo>
                  <a:lnTo>
                    <a:pt x="402" y="19"/>
                  </a:lnTo>
                  <a:lnTo>
                    <a:pt x="397" y="19"/>
                  </a:lnTo>
                  <a:lnTo>
                    <a:pt x="391" y="19"/>
                  </a:lnTo>
                  <a:lnTo>
                    <a:pt x="391" y="19"/>
                  </a:lnTo>
                  <a:lnTo>
                    <a:pt x="388" y="19"/>
                  </a:lnTo>
                  <a:lnTo>
                    <a:pt x="383" y="16"/>
                  </a:lnTo>
                  <a:lnTo>
                    <a:pt x="383" y="16"/>
                  </a:lnTo>
                  <a:lnTo>
                    <a:pt x="383" y="14"/>
                  </a:lnTo>
                  <a:lnTo>
                    <a:pt x="386" y="14"/>
                  </a:lnTo>
                  <a:lnTo>
                    <a:pt x="391" y="11"/>
                  </a:lnTo>
                  <a:lnTo>
                    <a:pt x="391" y="11"/>
                  </a:lnTo>
                  <a:lnTo>
                    <a:pt x="391" y="11"/>
                  </a:lnTo>
                  <a:lnTo>
                    <a:pt x="394" y="8"/>
                  </a:lnTo>
                  <a:lnTo>
                    <a:pt x="397" y="6"/>
                  </a:lnTo>
                  <a:lnTo>
                    <a:pt x="397" y="6"/>
                  </a:lnTo>
                  <a:lnTo>
                    <a:pt x="399" y="6"/>
                  </a:lnTo>
                  <a:lnTo>
                    <a:pt x="402" y="6"/>
                  </a:lnTo>
                  <a:lnTo>
                    <a:pt x="402" y="6"/>
                  </a:lnTo>
                  <a:lnTo>
                    <a:pt x="402" y="3"/>
                  </a:lnTo>
                  <a:lnTo>
                    <a:pt x="402" y="3"/>
                  </a:lnTo>
                  <a:lnTo>
                    <a:pt x="402" y="3"/>
                  </a:lnTo>
                  <a:lnTo>
                    <a:pt x="405" y="0"/>
                  </a:lnTo>
                  <a:lnTo>
                    <a:pt x="405" y="0"/>
                  </a:lnTo>
                  <a:lnTo>
                    <a:pt x="413" y="0"/>
                  </a:lnTo>
                  <a:lnTo>
                    <a:pt x="415" y="6"/>
                  </a:lnTo>
                  <a:lnTo>
                    <a:pt x="415" y="6"/>
                  </a:lnTo>
                  <a:lnTo>
                    <a:pt x="413" y="8"/>
                  </a:lnTo>
                  <a:lnTo>
                    <a:pt x="415" y="8"/>
                  </a:lnTo>
                  <a:lnTo>
                    <a:pt x="418" y="11"/>
                  </a:lnTo>
                  <a:lnTo>
                    <a:pt x="415" y="11"/>
                  </a:lnTo>
                  <a:lnTo>
                    <a:pt x="415" y="11"/>
                  </a:lnTo>
                  <a:lnTo>
                    <a:pt x="413" y="11"/>
                  </a:lnTo>
                  <a:lnTo>
                    <a:pt x="413" y="11"/>
                  </a:lnTo>
                  <a:lnTo>
                    <a:pt x="413" y="11"/>
                  </a:lnTo>
                  <a:lnTo>
                    <a:pt x="410" y="11"/>
                  </a:lnTo>
                  <a:lnTo>
                    <a:pt x="413" y="14"/>
                  </a:lnTo>
                  <a:lnTo>
                    <a:pt x="413" y="14"/>
                  </a:lnTo>
                  <a:lnTo>
                    <a:pt x="410" y="16"/>
                  </a:lnTo>
                  <a:lnTo>
                    <a:pt x="410" y="16"/>
                  </a:lnTo>
                  <a:lnTo>
                    <a:pt x="415" y="19"/>
                  </a:lnTo>
                  <a:lnTo>
                    <a:pt x="415" y="19"/>
                  </a:lnTo>
                  <a:lnTo>
                    <a:pt x="413" y="22"/>
                  </a:lnTo>
                  <a:lnTo>
                    <a:pt x="413" y="22"/>
                  </a:lnTo>
                  <a:lnTo>
                    <a:pt x="415" y="22"/>
                  </a:lnTo>
                  <a:lnTo>
                    <a:pt x="421" y="19"/>
                  </a:lnTo>
                  <a:lnTo>
                    <a:pt x="421" y="19"/>
                  </a:lnTo>
                  <a:lnTo>
                    <a:pt x="424" y="19"/>
                  </a:lnTo>
                  <a:lnTo>
                    <a:pt x="426" y="19"/>
                  </a:lnTo>
                  <a:lnTo>
                    <a:pt x="429" y="22"/>
                  </a:lnTo>
                  <a:lnTo>
                    <a:pt x="426" y="24"/>
                  </a:lnTo>
                  <a:lnTo>
                    <a:pt x="426" y="24"/>
                  </a:lnTo>
                  <a:lnTo>
                    <a:pt x="424" y="27"/>
                  </a:lnTo>
                  <a:lnTo>
                    <a:pt x="424" y="27"/>
                  </a:lnTo>
                  <a:lnTo>
                    <a:pt x="426" y="33"/>
                  </a:lnTo>
                  <a:lnTo>
                    <a:pt x="426" y="33"/>
                  </a:lnTo>
                  <a:lnTo>
                    <a:pt x="437" y="27"/>
                  </a:lnTo>
                  <a:lnTo>
                    <a:pt x="442" y="24"/>
                  </a:lnTo>
                  <a:lnTo>
                    <a:pt x="442" y="24"/>
                  </a:lnTo>
                  <a:lnTo>
                    <a:pt x="448" y="19"/>
                  </a:lnTo>
                  <a:lnTo>
                    <a:pt x="448" y="19"/>
                  </a:lnTo>
                  <a:lnTo>
                    <a:pt x="445" y="19"/>
                  </a:lnTo>
                  <a:lnTo>
                    <a:pt x="448" y="16"/>
                  </a:lnTo>
                  <a:lnTo>
                    <a:pt x="451" y="14"/>
                  </a:lnTo>
                  <a:lnTo>
                    <a:pt x="456" y="14"/>
                  </a:lnTo>
                  <a:lnTo>
                    <a:pt x="456" y="14"/>
                  </a:lnTo>
                  <a:lnTo>
                    <a:pt x="467" y="16"/>
                  </a:lnTo>
                  <a:lnTo>
                    <a:pt x="467" y="16"/>
                  </a:lnTo>
                  <a:lnTo>
                    <a:pt x="472" y="19"/>
                  </a:lnTo>
                  <a:lnTo>
                    <a:pt x="472" y="22"/>
                  </a:lnTo>
                  <a:lnTo>
                    <a:pt x="472" y="22"/>
                  </a:lnTo>
                  <a:lnTo>
                    <a:pt x="472" y="22"/>
                  </a:lnTo>
                  <a:lnTo>
                    <a:pt x="469" y="24"/>
                  </a:lnTo>
                  <a:lnTo>
                    <a:pt x="467" y="24"/>
                  </a:lnTo>
                  <a:lnTo>
                    <a:pt x="467" y="24"/>
                  </a:lnTo>
                  <a:lnTo>
                    <a:pt x="464" y="24"/>
                  </a:lnTo>
                  <a:lnTo>
                    <a:pt x="464" y="27"/>
                  </a:lnTo>
                  <a:lnTo>
                    <a:pt x="464" y="27"/>
                  </a:lnTo>
                  <a:lnTo>
                    <a:pt x="464" y="30"/>
                  </a:lnTo>
                  <a:lnTo>
                    <a:pt x="464" y="30"/>
                  </a:lnTo>
                  <a:lnTo>
                    <a:pt x="464" y="33"/>
                  </a:lnTo>
                  <a:lnTo>
                    <a:pt x="461" y="35"/>
                  </a:lnTo>
                  <a:lnTo>
                    <a:pt x="461" y="35"/>
                  </a:lnTo>
                  <a:lnTo>
                    <a:pt x="459" y="35"/>
                  </a:lnTo>
                  <a:lnTo>
                    <a:pt x="456" y="35"/>
                  </a:lnTo>
                  <a:lnTo>
                    <a:pt x="451" y="38"/>
                  </a:lnTo>
                  <a:lnTo>
                    <a:pt x="451" y="38"/>
                  </a:lnTo>
                  <a:lnTo>
                    <a:pt x="445" y="38"/>
                  </a:lnTo>
                  <a:lnTo>
                    <a:pt x="442" y="38"/>
                  </a:lnTo>
                  <a:lnTo>
                    <a:pt x="442" y="38"/>
                  </a:lnTo>
                  <a:lnTo>
                    <a:pt x="440" y="38"/>
                  </a:lnTo>
                  <a:lnTo>
                    <a:pt x="437" y="35"/>
                  </a:lnTo>
                  <a:lnTo>
                    <a:pt x="434" y="35"/>
                  </a:lnTo>
                  <a:lnTo>
                    <a:pt x="432" y="35"/>
                  </a:lnTo>
                  <a:lnTo>
                    <a:pt x="432" y="35"/>
                  </a:lnTo>
                  <a:lnTo>
                    <a:pt x="432" y="35"/>
                  </a:lnTo>
                  <a:lnTo>
                    <a:pt x="437" y="38"/>
                  </a:lnTo>
                  <a:lnTo>
                    <a:pt x="437" y="38"/>
                  </a:lnTo>
                  <a:lnTo>
                    <a:pt x="437" y="41"/>
                  </a:lnTo>
                  <a:lnTo>
                    <a:pt x="434" y="41"/>
                  </a:lnTo>
                  <a:lnTo>
                    <a:pt x="434" y="41"/>
                  </a:lnTo>
                  <a:lnTo>
                    <a:pt x="429" y="41"/>
                  </a:lnTo>
                  <a:lnTo>
                    <a:pt x="429" y="38"/>
                  </a:lnTo>
                  <a:lnTo>
                    <a:pt x="426" y="38"/>
                  </a:lnTo>
                  <a:lnTo>
                    <a:pt x="421" y="38"/>
                  </a:lnTo>
                  <a:lnTo>
                    <a:pt x="421" y="38"/>
                  </a:lnTo>
                  <a:lnTo>
                    <a:pt x="421" y="41"/>
                  </a:lnTo>
                  <a:lnTo>
                    <a:pt x="424" y="41"/>
                  </a:lnTo>
                  <a:lnTo>
                    <a:pt x="424" y="41"/>
                  </a:lnTo>
                  <a:lnTo>
                    <a:pt x="418" y="43"/>
                  </a:lnTo>
                  <a:lnTo>
                    <a:pt x="418" y="43"/>
                  </a:lnTo>
                  <a:lnTo>
                    <a:pt x="410" y="46"/>
                  </a:lnTo>
                  <a:lnTo>
                    <a:pt x="405" y="46"/>
                  </a:lnTo>
                  <a:lnTo>
                    <a:pt x="405" y="46"/>
                  </a:lnTo>
                  <a:lnTo>
                    <a:pt x="399" y="46"/>
                  </a:lnTo>
                  <a:lnTo>
                    <a:pt x="399" y="43"/>
                  </a:lnTo>
                  <a:lnTo>
                    <a:pt x="397" y="43"/>
                  </a:lnTo>
                  <a:lnTo>
                    <a:pt x="391" y="41"/>
                  </a:lnTo>
                  <a:lnTo>
                    <a:pt x="391" y="41"/>
                  </a:lnTo>
                  <a:lnTo>
                    <a:pt x="397" y="43"/>
                  </a:lnTo>
                  <a:lnTo>
                    <a:pt x="397" y="43"/>
                  </a:lnTo>
                  <a:lnTo>
                    <a:pt x="402" y="49"/>
                  </a:lnTo>
                  <a:lnTo>
                    <a:pt x="402" y="49"/>
                  </a:lnTo>
                  <a:lnTo>
                    <a:pt x="407" y="49"/>
                  </a:lnTo>
                  <a:lnTo>
                    <a:pt x="410" y="49"/>
                  </a:lnTo>
                  <a:lnTo>
                    <a:pt x="407" y="51"/>
                  </a:lnTo>
                  <a:lnTo>
                    <a:pt x="407" y="51"/>
                  </a:lnTo>
                  <a:lnTo>
                    <a:pt x="399" y="54"/>
                  </a:lnTo>
                  <a:lnTo>
                    <a:pt x="394" y="57"/>
                  </a:lnTo>
                  <a:lnTo>
                    <a:pt x="394" y="57"/>
                  </a:lnTo>
                  <a:lnTo>
                    <a:pt x="388" y="57"/>
                  </a:lnTo>
                  <a:lnTo>
                    <a:pt x="383" y="54"/>
                  </a:lnTo>
                  <a:lnTo>
                    <a:pt x="383" y="54"/>
                  </a:lnTo>
                  <a:lnTo>
                    <a:pt x="383" y="57"/>
                  </a:lnTo>
                  <a:lnTo>
                    <a:pt x="380" y="57"/>
                  </a:lnTo>
                  <a:lnTo>
                    <a:pt x="380" y="57"/>
                  </a:lnTo>
                  <a:lnTo>
                    <a:pt x="375" y="57"/>
                  </a:lnTo>
                  <a:lnTo>
                    <a:pt x="359" y="57"/>
                  </a:lnTo>
                  <a:lnTo>
                    <a:pt x="359" y="57"/>
                  </a:lnTo>
                  <a:lnTo>
                    <a:pt x="367" y="57"/>
                  </a:lnTo>
                  <a:lnTo>
                    <a:pt x="364" y="60"/>
                  </a:lnTo>
                  <a:lnTo>
                    <a:pt x="364" y="60"/>
                  </a:lnTo>
                  <a:lnTo>
                    <a:pt x="372" y="57"/>
                  </a:lnTo>
                  <a:lnTo>
                    <a:pt x="375" y="60"/>
                  </a:lnTo>
                  <a:lnTo>
                    <a:pt x="375" y="60"/>
                  </a:lnTo>
                  <a:lnTo>
                    <a:pt x="375" y="62"/>
                  </a:lnTo>
                  <a:lnTo>
                    <a:pt x="367" y="62"/>
                  </a:lnTo>
                  <a:lnTo>
                    <a:pt x="367" y="62"/>
                  </a:lnTo>
                  <a:lnTo>
                    <a:pt x="362" y="62"/>
                  </a:lnTo>
                  <a:lnTo>
                    <a:pt x="362" y="65"/>
                  </a:lnTo>
                  <a:lnTo>
                    <a:pt x="364" y="65"/>
                  </a:lnTo>
                  <a:lnTo>
                    <a:pt x="362" y="65"/>
                  </a:lnTo>
                  <a:lnTo>
                    <a:pt x="362" y="65"/>
                  </a:lnTo>
                  <a:lnTo>
                    <a:pt x="356" y="68"/>
                  </a:lnTo>
                  <a:lnTo>
                    <a:pt x="353" y="70"/>
                  </a:lnTo>
                  <a:lnTo>
                    <a:pt x="353" y="70"/>
                  </a:lnTo>
                  <a:lnTo>
                    <a:pt x="345" y="73"/>
                  </a:lnTo>
                  <a:lnTo>
                    <a:pt x="340" y="76"/>
                  </a:lnTo>
                  <a:lnTo>
                    <a:pt x="340" y="76"/>
                  </a:lnTo>
                  <a:lnTo>
                    <a:pt x="340" y="76"/>
                  </a:lnTo>
                  <a:lnTo>
                    <a:pt x="340" y="76"/>
                  </a:lnTo>
                  <a:lnTo>
                    <a:pt x="337" y="78"/>
                  </a:lnTo>
                  <a:lnTo>
                    <a:pt x="332" y="81"/>
                  </a:lnTo>
                  <a:lnTo>
                    <a:pt x="332" y="81"/>
                  </a:lnTo>
                  <a:lnTo>
                    <a:pt x="329" y="81"/>
                  </a:lnTo>
                  <a:lnTo>
                    <a:pt x="329" y="84"/>
                  </a:lnTo>
                  <a:lnTo>
                    <a:pt x="329" y="84"/>
                  </a:lnTo>
                  <a:lnTo>
                    <a:pt x="329" y="84"/>
                  </a:lnTo>
                  <a:lnTo>
                    <a:pt x="326" y="84"/>
                  </a:lnTo>
                  <a:lnTo>
                    <a:pt x="326" y="87"/>
                  </a:lnTo>
                  <a:lnTo>
                    <a:pt x="324" y="87"/>
                  </a:lnTo>
                  <a:lnTo>
                    <a:pt x="324" y="87"/>
                  </a:lnTo>
                  <a:lnTo>
                    <a:pt x="321" y="89"/>
                  </a:lnTo>
                  <a:lnTo>
                    <a:pt x="321" y="92"/>
                  </a:lnTo>
                  <a:lnTo>
                    <a:pt x="318" y="95"/>
                  </a:lnTo>
                  <a:lnTo>
                    <a:pt x="316" y="97"/>
                  </a:lnTo>
                  <a:lnTo>
                    <a:pt x="316" y="97"/>
                  </a:lnTo>
                  <a:lnTo>
                    <a:pt x="318" y="97"/>
                  </a:lnTo>
                  <a:lnTo>
                    <a:pt x="318" y="100"/>
                  </a:lnTo>
                  <a:lnTo>
                    <a:pt x="318" y="100"/>
                  </a:lnTo>
                  <a:lnTo>
                    <a:pt x="321" y="97"/>
                  </a:lnTo>
                  <a:lnTo>
                    <a:pt x="324" y="97"/>
                  </a:lnTo>
                  <a:lnTo>
                    <a:pt x="324" y="97"/>
                  </a:lnTo>
                  <a:lnTo>
                    <a:pt x="326" y="97"/>
                  </a:lnTo>
                  <a:lnTo>
                    <a:pt x="329" y="100"/>
                  </a:lnTo>
                  <a:lnTo>
                    <a:pt x="329" y="103"/>
                  </a:lnTo>
                  <a:lnTo>
                    <a:pt x="329" y="103"/>
                  </a:lnTo>
                  <a:lnTo>
                    <a:pt x="329" y="105"/>
                  </a:lnTo>
                  <a:lnTo>
                    <a:pt x="329" y="111"/>
                  </a:lnTo>
                  <a:lnTo>
                    <a:pt x="329" y="111"/>
                  </a:lnTo>
                  <a:lnTo>
                    <a:pt x="324" y="111"/>
                  </a:lnTo>
                  <a:lnTo>
                    <a:pt x="321" y="113"/>
                  </a:lnTo>
                  <a:lnTo>
                    <a:pt x="321" y="113"/>
                  </a:lnTo>
                  <a:lnTo>
                    <a:pt x="321" y="113"/>
                  </a:lnTo>
                  <a:lnTo>
                    <a:pt x="326" y="113"/>
                  </a:lnTo>
                  <a:lnTo>
                    <a:pt x="326" y="113"/>
                  </a:lnTo>
                  <a:lnTo>
                    <a:pt x="332" y="111"/>
                  </a:lnTo>
                  <a:lnTo>
                    <a:pt x="337" y="111"/>
                  </a:lnTo>
                  <a:lnTo>
                    <a:pt x="340" y="111"/>
                  </a:lnTo>
                  <a:lnTo>
                    <a:pt x="340" y="111"/>
                  </a:lnTo>
                  <a:lnTo>
                    <a:pt x="343" y="113"/>
                  </a:lnTo>
                  <a:lnTo>
                    <a:pt x="345" y="116"/>
                  </a:lnTo>
                  <a:lnTo>
                    <a:pt x="351" y="116"/>
                  </a:lnTo>
                  <a:lnTo>
                    <a:pt x="353" y="119"/>
                  </a:lnTo>
                  <a:lnTo>
                    <a:pt x="353" y="119"/>
                  </a:lnTo>
                  <a:lnTo>
                    <a:pt x="353" y="122"/>
                  </a:lnTo>
                  <a:lnTo>
                    <a:pt x="356" y="122"/>
                  </a:lnTo>
                  <a:lnTo>
                    <a:pt x="356" y="122"/>
                  </a:lnTo>
                  <a:lnTo>
                    <a:pt x="364" y="124"/>
                  </a:lnTo>
                  <a:lnTo>
                    <a:pt x="364" y="124"/>
                  </a:lnTo>
                  <a:lnTo>
                    <a:pt x="364" y="127"/>
                  </a:lnTo>
                  <a:lnTo>
                    <a:pt x="364" y="127"/>
                  </a:lnTo>
                  <a:lnTo>
                    <a:pt x="367" y="127"/>
                  </a:lnTo>
                  <a:lnTo>
                    <a:pt x="370" y="127"/>
                  </a:lnTo>
                  <a:lnTo>
                    <a:pt x="378" y="127"/>
                  </a:lnTo>
                  <a:lnTo>
                    <a:pt x="378" y="127"/>
                  </a:lnTo>
                  <a:lnTo>
                    <a:pt x="383" y="130"/>
                  </a:lnTo>
                  <a:lnTo>
                    <a:pt x="383" y="130"/>
                  </a:lnTo>
                  <a:lnTo>
                    <a:pt x="383" y="130"/>
                  </a:lnTo>
                  <a:lnTo>
                    <a:pt x="383" y="130"/>
                  </a:lnTo>
                  <a:lnTo>
                    <a:pt x="380" y="135"/>
                  </a:lnTo>
                  <a:lnTo>
                    <a:pt x="380" y="138"/>
                  </a:lnTo>
                  <a:lnTo>
                    <a:pt x="380" y="138"/>
                  </a:lnTo>
                  <a:lnTo>
                    <a:pt x="378" y="138"/>
                  </a:lnTo>
                  <a:lnTo>
                    <a:pt x="378" y="138"/>
                  </a:lnTo>
                  <a:lnTo>
                    <a:pt x="378" y="138"/>
                  </a:lnTo>
                  <a:lnTo>
                    <a:pt x="375" y="138"/>
                  </a:lnTo>
                  <a:lnTo>
                    <a:pt x="372" y="138"/>
                  </a:lnTo>
                  <a:lnTo>
                    <a:pt x="372" y="138"/>
                  </a:lnTo>
                  <a:lnTo>
                    <a:pt x="372" y="140"/>
                  </a:lnTo>
                  <a:lnTo>
                    <a:pt x="375" y="140"/>
                  </a:lnTo>
                  <a:lnTo>
                    <a:pt x="378" y="140"/>
                  </a:lnTo>
                  <a:lnTo>
                    <a:pt x="378" y="143"/>
                  </a:lnTo>
                  <a:lnTo>
                    <a:pt x="378" y="143"/>
                  </a:lnTo>
                  <a:lnTo>
                    <a:pt x="378" y="146"/>
                  </a:lnTo>
                  <a:lnTo>
                    <a:pt x="375" y="146"/>
                  </a:lnTo>
                  <a:lnTo>
                    <a:pt x="375" y="146"/>
                  </a:lnTo>
                  <a:lnTo>
                    <a:pt x="378" y="149"/>
                  </a:lnTo>
                  <a:lnTo>
                    <a:pt x="380" y="151"/>
                  </a:lnTo>
                  <a:lnTo>
                    <a:pt x="380" y="154"/>
                  </a:lnTo>
                  <a:lnTo>
                    <a:pt x="380" y="157"/>
                  </a:lnTo>
                  <a:lnTo>
                    <a:pt x="380" y="157"/>
                  </a:lnTo>
                  <a:lnTo>
                    <a:pt x="380" y="157"/>
                  </a:lnTo>
                  <a:lnTo>
                    <a:pt x="380" y="159"/>
                  </a:lnTo>
                  <a:lnTo>
                    <a:pt x="378" y="159"/>
                  </a:lnTo>
                  <a:lnTo>
                    <a:pt x="375" y="162"/>
                  </a:lnTo>
                  <a:lnTo>
                    <a:pt x="375" y="162"/>
                  </a:lnTo>
                  <a:lnTo>
                    <a:pt x="378" y="159"/>
                  </a:lnTo>
                  <a:lnTo>
                    <a:pt x="380" y="159"/>
                  </a:lnTo>
                  <a:lnTo>
                    <a:pt x="380" y="159"/>
                  </a:lnTo>
                  <a:lnTo>
                    <a:pt x="383" y="159"/>
                  </a:lnTo>
                  <a:lnTo>
                    <a:pt x="383" y="162"/>
                  </a:lnTo>
                  <a:lnTo>
                    <a:pt x="383" y="165"/>
                  </a:lnTo>
                  <a:lnTo>
                    <a:pt x="383" y="165"/>
                  </a:lnTo>
                  <a:lnTo>
                    <a:pt x="386" y="165"/>
                  </a:lnTo>
                  <a:lnTo>
                    <a:pt x="388" y="165"/>
                  </a:lnTo>
                  <a:lnTo>
                    <a:pt x="386" y="165"/>
                  </a:lnTo>
                  <a:lnTo>
                    <a:pt x="386" y="165"/>
                  </a:lnTo>
                  <a:lnTo>
                    <a:pt x="388" y="162"/>
                  </a:lnTo>
                  <a:lnTo>
                    <a:pt x="394" y="162"/>
                  </a:lnTo>
                  <a:lnTo>
                    <a:pt x="394" y="162"/>
                  </a:lnTo>
                  <a:lnTo>
                    <a:pt x="394" y="162"/>
                  </a:lnTo>
                  <a:lnTo>
                    <a:pt x="394" y="162"/>
                  </a:lnTo>
                  <a:lnTo>
                    <a:pt x="397" y="165"/>
                  </a:lnTo>
                  <a:lnTo>
                    <a:pt x="397" y="167"/>
                  </a:lnTo>
                  <a:lnTo>
                    <a:pt x="397" y="167"/>
                  </a:lnTo>
                  <a:lnTo>
                    <a:pt x="397" y="165"/>
                  </a:lnTo>
                  <a:lnTo>
                    <a:pt x="399" y="165"/>
                  </a:lnTo>
                  <a:lnTo>
                    <a:pt x="399" y="165"/>
                  </a:lnTo>
                  <a:lnTo>
                    <a:pt x="397" y="162"/>
                  </a:lnTo>
                  <a:lnTo>
                    <a:pt x="397" y="159"/>
                  </a:lnTo>
                  <a:lnTo>
                    <a:pt x="397" y="159"/>
                  </a:lnTo>
                  <a:lnTo>
                    <a:pt x="399" y="157"/>
                  </a:lnTo>
                  <a:lnTo>
                    <a:pt x="402" y="157"/>
                  </a:lnTo>
                  <a:lnTo>
                    <a:pt x="405" y="157"/>
                  </a:lnTo>
                  <a:lnTo>
                    <a:pt x="405" y="151"/>
                  </a:lnTo>
                  <a:lnTo>
                    <a:pt x="405" y="151"/>
                  </a:lnTo>
                  <a:lnTo>
                    <a:pt x="407" y="146"/>
                  </a:lnTo>
                  <a:lnTo>
                    <a:pt x="407" y="146"/>
                  </a:lnTo>
                  <a:lnTo>
                    <a:pt x="405" y="138"/>
                  </a:lnTo>
                  <a:lnTo>
                    <a:pt x="405" y="138"/>
                  </a:lnTo>
                  <a:lnTo>
                    <a:pt x="405" y="138"/>
                  </a:lnTo>
                  <a:lnTo>
                    <a:pt x="405" y="138"/>
                  </a:lnTo>
                  <a:lnTo>
                    <a:pt x="402" y="135"/>
                  </a:lnTo>
                  <a:lnTo>
                    <a:pt x="402" y="132"/>
                  </a:lnTo>
                  <a:lnTo>
                    <a:pt x="402" y="132"/>
                  </a:lnTo>
                  <a:lnTo>
                    <a:pt x="413" y="130"/>
                  </a:lnTo>
                  <a:lnTo>
                    <a:pt x="424" y="127"/>
                  </a:lnTo>
                  <a:lnTo>
                    <a:pt x="434" y="119"/>
                  </a:lnTo>
                  <a:lnTo>
                    <a:pt x="434" y="119"/>
                  </a:lnTo>
                  <a:lnTo>
                    <a:pt x="437" y="113"/>
                  </a:lnTo>
                  <a:lnTo>
                    <a:pt x="440" y="108"/>
                  </a:lnTo>
                  <a:lnTo>
                    <a:pt x="440" y="103"/>
                  </a:lnTo>
                  <a:lnTo>
                    <a:pt x="434" y="100"/>
                  </a:lnTo>
                  <a:lnTo>
                    <a:pt x="434" y="97"/>
                  </a:lnTo>
                  <a:lnTo>
                    <a:pt x="434" y="97"/>
                  </a:lnTo>
                  <a:lnTo>
                    <a:pt x="434" y="95"/>
                  </a:lnTo>
                  <a:lnTo>
                    <a:pt x="437" y="95"/>
                  </a:lnTo>
                  <a:lnTo>
                    <a:pt x="440" y="92"/>
                  </a:lnTo>
                  <a:lnTo>
                    <a:pt x="440" y="92"/>
                  </a:lnTo>
                  <a:lnTo>
                    <a:pt x="445" y="92"/>
                  </a:lnTo>
                  <a:lnTo>
                    <a:pt x="445" y="89"/>
                  </a:lnTo>
                  <a:lnTo>
                    <a:pt x="445" y="89"/>
                  </a:lnTo>
                  <a:lnTo>
                    <a:pt x="448" y="89"/>
                  </a:lnTo>
                  <a:lnTo>
                    <a:pt x="448" y="87"/>
                  </a:lnTo>
                  <a:lnTo>
                    <a:pt x="445" y="87"/>
                  </a:lnTo>
                  <a:lnTo>
                    <a:pt x="448" y="84"/>
                  </a:lnTo>
                  <a:lnTo>
                    <a:pt x="448" y="84"/>
                  </a:lnTo>
                  <a:lnTo>
                    <a:pt x="451" y="81"/>
                  </a:lnTo>
                  <a:lnTo>
                    <a:pt x="451" y="81"/>
                  </a:lnTo>
                  <a:lnTo>
                    <a:pt x="451" y="81"/>
                  </a:lnTo>
                  <a:lnTo>
                    <a:pt x="453" y="78"/>
                  </a:lnTo>
                  <a:lnTo>
                    <a:pt x="453" y="78"/>
                  </a:lnTo>
                  <a:lnTo>
                    <a:pt x="453" y="76"/>
                  </a:lnTo>
                  <a:lnTo>
                    <a:pt x="456" y="70"/>
                  </a:lnTo>
                  <a:lnTo>
                    <a:pt x="456" y="68"/>
                  </a:lnTo>
                  <a:lnTo>
                    <a:pt x="459" y="65"/>
                  </a:lnTo>
                  <a:lnTo>
                    <a:pt x="459" y="65"/>
                  </a:lnTo>
                  <a:lnTo>
                    <a:pt x="461" y="65"/>
                  </a:lnTo>
                  <a:lnTo>
                    <a:pt x="467" y="65"/>
                  </a:lnTo>
                  <a:lnTo>
                    <a:pt x="475" y="68"/>
                  </a:lnTo>
                  <a:lnTo>
                    <a:pt x="475" y="68"/>
                  </a:lnTo>
                  <a:lnTo>
                    <a:pt x="480" y="68"/>
                  </a:lnTo>
                  <a:lnTo>
                    <a:pt x="483" y="68"/>
                  </a:lnTo>
                  <a:lnTo>
                    <a:pt x="488" y="68"/>
                  </a:lnTo>
                  <a:lnTo>
                    <a:pt x="494" y="70"/>
                  </a:lnTo>
                  <a:lnTo>
                    <a:pt x="494" y="70"/>
                  </a:lnTo>
                  <a:lnTo>
                    <a:pt x="496" y="76"/>
                  </a:lnTo>
                  <a:lnTo>
                    <a:pt x="499" y="76"/>
                  </a:lnTo>
                  <a:lnTo>
                    <a:pt x="499" y="76"/>
                  </a:lnTo>
                  <a:lnTo>
                    <a:pt x="499" y="78"/>
                  </a:lnTo>
                  <a:lnTo>
                    <a:pt x="502" y="78"/>
                  </a:lnTo>
                  <a:lnTo>
                    <a:pt x="504" y="78"/>
                  </a:lnTo>
                  <a:lnTo>
                    <a:pt x="504" y="78"/>
                  </a:lnTo>
                  <a:lnTo>
                    <a:pt x="504" y="78"/>
                  </a:lnTo>
                  <a:lnTo>
                    <a:pt x="504" y="81"/>
                  </a:lnTo>
                  <a:lnTo>
                    <a:pt x="504" y="81"/>
                  </a:lnTo>
                  <a:lnTo>
                    <a:pt x="507" y="81"/>
                  </a:lnTo>
                  <a:lnTo>
                    <a:pt x="510" y="81"/>
                  </a:lnTo>
                  <a:lnTo>
                    <a:pt x="510" y="81"/>
                  </a:lnTo>
                  <a:lnTo>
                    <a:pt x="510" y="81"/>
                  </a:lnTo>
                  <a:lnTo>
                    <a:pt x="507" y="84"/>
                  </a:lnTo>
                  <a:lnTo>
                    <a:pt x="507" y="84"/>
                  </a:lnTo>
                  <a:lnTo>
                    <a:pt x="504" y="84"/>
                  </a:lnTo>
                  <a:lnTo>
                    <a:pt x="504" y="87"/>
                  </a:lnTo>
                  <a:lnTo>
                    <a:pt x="504" y="87"/>
                  </a:lnTo>
                  <a:lnTo>
                    <a:pt x="499" y="89"/>
                  </a:lnTo>
                  <a:lnTo>
                    <a:pt x="499" y="89"/>
                  </a:lnTo>
                  <a:lnTo>
                    <a:pt x="502" y="89"/>
                  </a:lnTo>
                  <a:lnTo>
                    <a:pt x="504" y="89"/>
                  </a:lnTo>
                  <a:lnTo>
                    <a:pt x="504" y="89"/>
                  </a:lnTo>
                  <a:lnTo>
                    <a:pt x="502" y="92"/>
                  </a:lnTo>
                  <a:lnTo>
                    <a:pt x="499" y="95"/>
                  </a:lnTo>
                  <a:lnTo>
                    <a:pt x="496" y="97"/>
                  </a:lnTo>
                  <a:lnTo>
                    <a:pt x="496" y="97"/>
                  </a:lnTo>
                  <a:lnTo>
                    <a:pt x="496" y="97"/>
                  </a:lnTo>
                  <a:lnTo>
                    <a:pt x="502" y="97"/>
                  </a:lnTo>
                  <a:lnTo>
                    <a:pt x="504" y="97"/>
                  </a:lnTo>
                  <a:lnTo>
                    <a:pt x="502" y="100"/>
                  </a:lnTo>
                  <a:lnTo>
                    <a:pt x="502" y="100"/>
                  </a:lnTo>
                  <a:lnTo>
                    <a:pt x="499" y="103"/>
                  </a:lnTo>
                  <a:lnTo>
                    <a:pt x="496" y="100"/>
                  </a:lnTo>
                  <a:lnTo>
                    <a:pt x="496" y="100"/>
                  </a:lnTo>
                  <a:lnTo>
                    <a:pt x="496" y="103"/>
                  </a:lnTo>
                  <a:lnTo>
                    <a:pt x="494" y="105"/>
                  </a:lnTo>
                  <a:lnTo>
                    <a:pt x="494" y="105"/>
                  </a:lnTo>
                  <a:lnTo>
                    <a:pt x="496" y="105"/>
                  </a:lnTo>
                  <a:lnTo>
                    <a:pt x="496" y="108"/>
                  </a:lnTo>
                  <a:lnTo>
                    <a:pt x="496" y="108"/>
                  </a:lnTo>
                  <a:lnTo>
                    <a:pt x="504" y="103"/>
                  </a:lnTo>
                  <a:lnTo>
                    <a:pt x="507" y="100"/>
                  </a:lnTo>
                  <a:lnTo>
                    <a:pt x="510" y="103"/>
                  </a:lnTo>
                  <a:lnTo>
                    <a:pt x="510" y="103"/>
                  </a:lnTo>
                  <a:lnTo>
                    <a:pt x="510" y="105"/>
                  </a:lnTo>
                  <a:lnTo>
                    <a:pt x="510" y="105"/>
                  </a:lnTo>
                  <a:lnTo>
                    <a:pt x="513" y="105"/>
                  </a:lnTo>
                  <a:lnTo>
                    <a:pt x="513" y="105"/>
                  </a:lnTo>
                  <a:lnTo>
                    <a:pt x="515" y="103"/>
                  </a:lnTo>
                  <a:lnTo>
                    <a:pt x="521" y="97"/>
                  </a:lnTo>
                  <a:lnTo>
                    <a:pt x="521" y="97"/>
                  </a:lnTo>
                  <a:lnTo>
                    <a:pt x="521" y="97"/>
                  </a:lnTo>
                  <a:lnTo>
                    <a:pt x="523" y="97"/>
                  </a:lnTo>
                  <a:lnTo>
                    <a:pt x="523" y="100"/>
                  </a:lnTo>
                  <a:lnTo>
                    <a:pt x="523" y="100"/>
                  </a:lnTo>
                  <a:lnTo>
                    <a:pt x="523" y="97"/>
                  </a:lnTo>
                  <a:lnTo>
                    <a:pt x="526" y="95"/>
                  </a:lnTo>
                  <a:lnTo>
                    <a:pt x="526" y="95"/>
                  </a:lnTo>
                  <a:lnTo>
                    <a:pt x="529" y="95"/>
                  </a:lnTo>
                  <a:lnTo>
                    <a:pt x="529" y="92"/>
                  </a:lnTo>
                  <a:lnTo>
                    <a:pt x="529" y="89"/>
                  </a:lnTo>
                  <a:lnTo>
                    <a:pt x="531" y="89"/>
                  </a:lnTo>
                  <a:lnTo>
                    <a:pt x="531" y="89"/>
                  </a:lnTo>
                  <a:lnTo>
                    <a:pt x="534" y="84"/>
                  </a:lnTo>
                  <a:lnTo>
                    <a:pt x="537" y="84"/>
                  </a:lnTo>
                  <a:lnTo>
                    <a:pt x="537" y="84"/>
                  </a:lnTo>
                  <a:lnTo>
                    <a:pt x="537" y="84"/>
                  </a:lnTo>
                  <a:lnTo>
                    <a:pt x="540" y="87"/>
                  </a:lnTo>
                  <a:lnTo>
                    <a:pt x="542" y="89"/>
                  </a:lnTo>
                  <a:lnTo>
                    <a:pt x="542" y="89"/>
                  </a:lnTo>
                  <a:lnTo>
                    <a:pt x="542" y="89"/>
                  </a:lnTo>
                  <a:lnTo>
                    <a:pt x="542" y="92"/>
                  </a:lnTo>
                  <a:lnTo>
                    <a:pt x="542" y="92"/>
                  </a:lnTo>
                  <a:lnTo>
                    <a:pt x="545" y="95"/>
                  </a:lnTo>
                  <a:lnTo>
                    <a:pt x="545" y="97"/>
                  </a:lnTo>
                  <a:lnTo>
                    <a:pt x="545" y="97"/>
                  </a:lnTo>
                  <a:lnTo>
                    <a:pt x="545" y="100"/>
                  </a:lnTo>
                  <a:lnTo>
                    <a:pt x="548" y="103"/>
                  </a:lnTo>
                  <a:lnTo>
                    <a:pt x="548" y="105"/>
                  </a:lnTo>
                  <a:lnTo>
                    <a:pt x="548" y="105"/>
                  </a:lnTo>
                  <a:lnTo>
                    <a:pt x="550" y="105"/>
                  </a:lnTo>
                  <a:lnTo>
                    <a:pt x="550" y="108"/>
                  </a:lnTo>
                  <a:lnTo>
                    <a:pt x="548" y="111"/>
                  </a:lnTo>
                  <a:lnTo>
                    <a:pt x="542" y="113"/>
                  </a:lnTo>
                  <a:lnTo>
                    <a:pt x="542" y="113"/>
                  </a:lnTo>
                  <a:lnTo>
                    <a:pt x="550" y="111"/>
                  </a:lnTo>
                  <a:lnTo>
                    <a:pt x="550" y="111"/>
                  </a:lnTo>
                  <a:lnTo>
                    <a:pt x="550" y="111"/>
                  </a:lnTo>
                  <a:lnTo>
                    <a:pt x="550" y="113"/>
                  </a:lnTo>
                  <a:lnTo>
                    <a:pt x="550" y="116"/>
                  </a:lnTo>
                  <a:lnTo>
                    <a:pt x="550" y="119"/>
                  </a:lnTo>
                  <a:lnTo>
                    <a:pt x="550" y="119"/>
                  </a:lnTo>
                  <a:lnTo>
                    <a:pt x="550" y="122"/>
                  </a:lnTo>
                  <a:lnTo>
                    <a:pt x="550" y="124"/>
                  </a:lnTo>
                  <a:lnTo>
                    <a:pt x="550" y="127"/>
                  </a:lnTo>
                  <a:lnTo>
                    <a:pt x="553" y="124"/>
                  </a:lnTo>
                  <a:lnTo>
                    <a:pt x="553" y="124"/>
                  </a:lnTo>
                  <a:lnTo>
                    <a:pt x="553" y="124"/>
                  </a:lnTo>
                  <a:lnTo>
                    <a:pt x="553" y="127"/>
                  </a:lnTo>
                  <a:lnTo>
                    <a:pt x="556" y="127"/>
                  </a:lnTo>
                  <a:lnTo>
                    <a:pt x="556" y="127"/>
                  </a:lnTo>
                  <a:lnTo>
                    <a:pt x="556" y="127"/>
                  </a:lnTo>
                  <a:lnTo>
                    <a:pt x="558" y="130"/>
                  </a:lnTo>
                  <a:lnTo>
                    <a:pt x="561" y="130"/>
                  </a:lnTo>
                  <a:lnTo>
                    <a:pt x="561" y="130"/>
                  </a:lnTo>
                  <a:lnTo>
                    <a:pt x="561" y="130"/>
                  </a:lnTo>
                  <a:lnTo>
                    <a:pt x="564" y="132"/>
                  </a:lnTo>
                  <a:lnTo>
                    <a:pt x="564" y="132"/>
                  </a:lnTo>
                  <a:lnTo>
                    <a:pt x="569" y="132"/>
                  </a:lnTo>
                  <a:lnTo>
                    <a:pt x="569" y="132"/>
                  </a:lnTo>
                  <a:lnTo>
                    <a:pt x="567" y="135"/>
                  </a:lnTo>
                  <a:lnTo>
                    <a:pt x="567" y="135"/>
                  </a:lnTo>
                  <a:lnTo>
                    <a:pt x="561" y="135"/>
                  </a:lnTo>
                  <a:lnTo>
                    <a:pt x="553" y="138"/>
                  </a:lnTo>
                  <a:lnTo>
                    <a:pt x="553" y="138"/>
                  </a:lnTo>
                  <a:lnTo>
                    <a:pt x="548" y="138"/>
                  </a:lnTo>
                  <a:lnTo>
                    <a:pt x="548" y="140"/>
                  </a:lnTo>
                  <a:lnTo>
                    <a:pt x="545" y="140"/>
                  </a:lnTo>
                  <a:lnTo>
                    <a:pt x="545" y="140"/>
                  </a:lnTo>
                  <a:lnTo>
                    <a:pt x="553" y="140"/>
                  </a:lnTo>
                  <a:lnTo>
                    <a:pt x="561" y="138"/>
                  </a:lnTo>
                  <a:lnTo>
                    <a:pt x="561" y="138"/>
                  </a:lnTo>
                  <a:lnTo>
                    <a:pt x="567" y="135"/>
                  </a:lnTo>
                  <a:lnTo>
                    <a:pt x="569" y="138"/>
                  </a:lnTo>
                  <a:lnTo>
                    <a:pt x="569" y="138"/>
                  </a:lnTo>
                  <a:lnTo>
                    <a:pt x="569" y="140"/>
                  </a:lnTo>
                  <a:lnTo>
                    <a:pt x="569" y="140"/>
                  </a:lnTo>
                  <a:lnTo>
                    <a:pt x="569" y="140"/>
                  </a:lnTo>
                  <a:lnTo>
                    <a:pt x="572" y="140"/>
                  </a:lnTo>
                  <a:lnTo>
                    <a:pt x="575" y="140"/>
                  </a:lnTo>
                  <a:lnTo>
                    <a:pt x="575" y="140"/>
                  </a:lnTo>
                  <a:lnTo>
                    <a:pt x="577" y="143"/>
                  </a:lnTo>
                  <a:lnTo>
                    <a:pt x="577" y="143"/>
                  </a:lnTo>
                  <a:lnTo>
                    <a:pt x="577" y="146"/>
                  </a:lnTo>
                  <a:lnTo>
                    <a:pt x="577" y="146"/>
                  </a:lnTo>
                  <a:lnTo>
                    <a:pt x="575" y="146"/>
                  </a:lnTo>
                  <a:lnTo>
                    <a:pt x="577" y="146"/>
                  </a:lnTo>
                  <a:lnTo>
                    <a:pt x="577" y="149"/>
                  </a:lnTo>
                  <a:lnTo>
                    <a:pt x="577" y="149"/>
                  </a:lnTo>
                  <a:lnTo>
                    <a:pt x="577" y="151"/>
                  </a:lnTo>
                  <a:lnTo>
                    <a:pt x="577" y="154"/>
                  </a:lnTo>
                  <a:lnTo>
                    <a:pt x="575" y="157"/>
                  </a:lnTo>
                  <a:lnTo>
                    <a:pt x="575" y="157"/>
                  </a:lnTo>
                  <a:lnTo>
                    <a:pt x="569" y="157"/>
                  </a:lnTo>
                  <a:lnTo>
                    <a:pt x="564" y="159"/>
                  </a:lnTo>
                  <a:lnTo>
                    <a:pt x="564" y="159"/>
                  </a:lnTo>
                  <a:lnTo>
                    <a:pt x="558" y="162"/>
                  </a:lnTo>
                  <a:lnTo>
                    <a:pt x="558" y="162"/>
                  </a:lnTo>
                  <a:lnTo>
                    <a:pt x="558" y="162"/>
                  </a:lnTo>
                  <a:lnTo>
                    <a:pt x="556" y="165"/>
                  </a:lnTo>
                  <a:lnTo>
                    <a:pt x="553" y="165"/>
                  </a:lnTo>
                  <a:lnTo>
                    <a:pt x="553" y="165"/>
                  </a:lnTo>
                  <a:lnTo>
                    <a:pt x="553" y="167"/>
                  </a:lnTo>
                  <a:lnTo>
                    <a:pt x="545" y="170"/>
                  </a:lnTo>
                  <a:lnTo>
                    <a:pt x="545" y="170"/>
                  </a:lnTo>
                  <a:lnTo>
                    <a:pt x="537" y="173"/>
                  </a:lnTo>
                  <a:lnTo>
                    <a:pt x="534" y="170"/>
                  </a:lnTo>
                  <a:lnTo>
                    <a:pt x="531" y="170"/>
                  </a:lnTo>
                  <a:lnTo>
                    <a:pt x="526" y="170"/>
                  </a:lnTo>
                  <a:lnTo>
                    <a:pt x="526" y="170"/>
                  </a:lnTo>
                  <a:lnTo>
                    <a:pt x="521" y="170"/>
                  </a:lnTo>
                  <a:lnTo>
                    <a:pt x="507" y="170"/>
                  </a:lnTo>
                  <a:lnTo>
                    <a:pt x="507" y="170"/>
                  </a:lnTo>
                  <a:lnTo>
                    <a:pt x="491" y="173"/>
                  </a:lnTo>
                  <a:lnTo>
                    <a:pt x="488" y="173"/>
                  </a:lnTo>
                  <a:lnTo>
                    <a:pt x="488" y="175"/>
                  </a:lnTo>
                  <a:lnTo>
                    <a:pt x="488" y="175"/>
                  </a:lnTo>
                  <a:lnTo>
                    <a:pt x="486" y="178"/>
                  </a:lnTo>
                  <a:lnTo>
                    <a:pt x="478" y="181"/>
                  </a:lnTo>
                  <a:lnTo>
                    <a:pt x="478" y="181"/>
                  </a:lnTo>
                  <a:lnTo>
                    <a:pt x="475" y="181"/>
                  </a:lnTo>
                  <a:lnTo>
                    <a:pt x="472" y="184"/>
                  </a:lnTo>
                  <a:lnTo>
                    <a:pt x="469" y="184"/>
                  </a:lnTo>
                  <a:lnTo>
                    <a:pt x="469" y="184"/>
                  </a:lnTo>
                  <a:lnTo>
                    <a:pt x="469" y="184"/>
                  </a:lnTo>
                  <a:lnTo>
                    <a:pt x="467" y="186"/>
                  </a:lnTo>
                  <a:lnTo>
                    <a:pt x="467" y="186"/>
                  </a:lnTo>
                  <a:lnTo>
                    <a:pt x="461" y="186"/>
                  </a:lnTo>
                  <a:lnTo>
                    <a:pt x="456" y="192"/>
                  </a:lnTo>
                  <a:lnTo>
                    <a:pt x="448" y="200"/>
                  </a:lnTo>
                  <a:lnTo>
                    <a:pt x="448" y="200"/>
                  </a:lnTo>
                  <a:lnTo>
                    <a:pt x="442" y="200"/>
                  </a:lnTo>
                  <a:lnTo>
                    <a:pt x="440" y="205"/>
                  </a:lnTo>
                  <a:lnTo>
                    <a:pt x="440" y="205"/>
                  </a:lnTo>
                  <a:lnTo>
                    <a:pt x="442" y="205"/>
                  </a:lnTo>
                  <a:lnTo>
                    <a:pt x="448" y="200"/>
                  </a:lnTo>
                  <a:lnTo>
                    <a:pt x="448" y="200"/>
                  </a:lnTo>
                  <a:lnTo>
                    <a:pt x="467" y="189"/>
                  </a:lnTo>
                  <a:lnTo>
                    <a:pt x="486" y="184"/>
                  </a:lnTo>
                  <a:lnTo>
                    <a:pt x="486" y="184"/>
                  </a:lnTo>
                  <a:lnTo>
                    <a:pt x="496" y="184"/>
                  </a:lnTo>
                  <a:lnTo>
                    <a:pt x="499" y="186"/>
                  </a:lnTo>
                  <a:lnTo>
                    <a:pt x="499" y="186"/>
                  </a:lnTo>
                  <a:lnTo>
                    <a:pt x="499" y="186"/>
                  </a:lnTo>
                  <a:lnTo>
                    <a:pt x="499" y="186"/>
                  </a:lnTo>
                  <a:lnTo>
                    <a:pt x="499" y="186"/>
                  </a:lnTo>
                  <a:lnTo>
                    <a:pt x="499" y="189"/>
                  </a:lnTo>
                  <a:lnTo>
                    <a:pt x="499" y="189"/>
                  </a:lnTo>
                  <a:lnTo>
                    <a:pt x="499" y="189"/>
                  </a:lnTo>
                  <a:lnTo>
                    <a:pt x="496" y="189"/>
                  </a:lnTo>
                  <a:lnTo>
                    <a:pt x="491" y="192"/>
                  </a:lnTo>
                  <a:lnTo>
                    <a:pt x="491" y="192"/>
                  </a:lnTo>
                  <a:lnTo>
                    <a:pt x="488" y="194"/>
                  </a:lnTo>
                  <a:lnTo>
                    <a:pt x="483" y="194"/>
                  </a:lnTo>
                  <a:lnTo>
                    <a:pt x="483" y="194"/>
                  </a:lnTo>
                  <a:lnTo>
                    <a:pt x="486" y="194"/>
                  </a:lnTo>
                  <a:lnTo>
                    <a:pt x="486" y="194"/>
                  </a:lnTo>
                  <a:lnTo>
                    <a:pt x="488" y="194"/>
                  </a:lnTo>
                  <a:lnTo>
                    <a:pt x="491" y="194"/>
                  </a:lnTo>
                  <a:lnTo>
                    <a:pt x="491" y="194"/>
                  </a:lnTo>
                  <a:lnTo>
                    <a:pt x="491" y="197"/>
                  </a:lnTo>
                  <a:lnTo>
                    <a:pt x="486" y="202"/>
                  </a:lnTo>
                  <a:lnTo>
                    <a:pt x="486" y="202"/>
                  </a:lnTo>
                  <a:lnTo>
                    <a:pt x="488" y="205"/>
                  </a:lnTo>
                  <a:lnTo>
                    <a:pt x="491" y="211"/>
                  </a:lnTo>
                  <a:lnTo>
                    <a:pt x="491" y="211"/>
                  </a:lnTo>
                  <a:lnTo>
                    <a:pt x="494" y="213"/>
                  </a:lnTo>
                  <a:lnTo>
                    <a:pt x="496" y="213"/>
                  </a:lnTo>
                  <a:lnTo>
                    <a:pt x="496" y="216"/>
                  </a:lnTo>
                  <a:lnTo>
                    <a:pt x="499" y="216"/>
                  </a:lnTo>
                  <a:lnTo>
                    <a:pt x="499" y="216"/>
                  </a:lnTo>
                  <a:lnTo>
                    <a:pt x="504" y="216"/>
                  </a:lnTo>
                  <a:lnTo>
                    <a:pt x="504" y="219"/>
                  </a:lnTo>
                  <a:lnTo>
                    <a:pt x="507" y="219"/>
                  </a:lnTo>
                  <a:lnTo>
                    <a:pt x="507" y="219"/>
                  </a:lnTo>
                  <a:lnTo>
                    <a:pt x="510" y="216"/>
                  </a:lnTo>
                  <a:lnTo>
                    <a:pt x="510" y="216"/>
                  </a:lnTo>
                  <a:lnTo>
                    <a:pt x="510" y="219"/>
                  </a:lnTo>
                  <a:lnTo>
                    <a:pt x="510" y="219"/>
                  </a:lnTo>
                  <a:lnTo>
                    <a:pt x="510" y="219"/>
                  </a:lnTo>
                  <a:lnTo>
                    <a:pt x="513" y="219"/>
                  </a:lnTo>
                  <a:lnTo>
                    <a:pt x="513" y="219"/>
                  </a:lnTo>
                  <a:lnTo>
                    <a:pt x="513" y="219"/>
                  </a:lnTo>
                  <a:lnTo>
                    <a:pt x="515" y="219"/>
                  </a:lnTo>
                  <a:lnTo>
                    <a:pt x="513" y="221"/>
                  </a:lnTo>
                  <a:lnTo>
                    <a:pt x="507" y="224"/>
                  </a:lnTo>
                  <a:lnTo>
                    <a:pt x="507" y="224"/>
                  </a:lnTo>
                  <a:lnTo>
                    <a:pt x="504" y="227"/>
                  </a:lnTo>
                  <a:lnTo>
                    <a:pt x="502" y="227"/>
                  </a:lnTo>
                  <a:lnTo>
                    <a:pt x="499" y="227"/>
                  </a:lnTo>
                  <a:lnTo>
                    <a:pt x="499" y="227"/>
                  </a:lnTo>
                  <a:lnTo>
                    <a:pt x="496" y="227"/>
                  </a:lnTo>
                  <a:lnTo>
                    <a:pt x="496" y="227"/>
                  </a:lnTo>
                  <a:lnTo>
                    <a:pt x="496" y="229"/>
                  </a:lnTo>
                  <a:lnTo>
                    <a:pt x="494" y="229"/>
                  </a:lnTo>
                  <a:lnTo>
                    <a:pt x="494" y="229"/>
                  </a:lnTo>
                  <a:lnTo>
                    <a:pt x="488" y="229"/>
                  </a:lnTo>
                  <a:lnTo>
                    <a:pt x="486" y="229"/>
                  </a:lnTo>
                  <a:lnTo>
                    <a:pt x="486" y="229"/>
                  </a:lnTo>
                  <a:lnTo>
                    <a:pt x="483" y="232"/>
                  </a:lnTo>
                  <a:lnTo>
                    <a:pt x="483" y="232"/>
                  </a:lnTo>
                  <a:lnTo>
                    <a:pt x="486" y="232"/>
                  </a:lnTo>
                  <a:lnTo>
                    <a:pt x="483" y="235"/>
                  </a:lnTo>
                  <a:lnTo>
                    <a:pt x="483" y="235"/>
                  </a:lnTo>
                  <a:lnTo>
                    <a:pt x="478" y="238"/>
                  </a:lnTo>
                  <a:lnTo>
                    <a:pt x="475" y="238"/>
                  </a:lnTo>
                  <a:lnTo>
                    <a:pt x="475" y="238"/>
                  </a:lnTo>
                  <a:lnTo>
                    <a:pt x="475" y="238"/>
                  </a:lnTo>
                  <a:lnTo>
                    <a:pt x="472" y="240"/>
                  </a:lnTo>
                  <a:lnTo>
                    <a:pt x="472" y="240"/>
                  </a:lnTo>
                  <a:lnTo>
                    <a:pt x="469" y="238"/>
                  </a:lnTo>
                  <a:lnTo>
                    <a:pt x="469" y="238"/>
                  </a:lnTo>
                  <a:lnTo>
                    <a:pt x="469" y="238"/>
                  </a:lnTo>
                  <a:lnTo>
                    <a:pt x="469" y="235"/>
                  </a:lnTo>
                  <a:lnTo>
                    <a:pt x="469" y="232"/>
                  </a:lnTo>
                  <a:lnTo>
                    <a:pt x="478" y="227"/>
                  </a:lnTo>
                  <a:lnTo>
                    <a:pt x="478" y="227"/>
                  </a:lnTo>
                  <a:lnTo>
                    <a:pt x="480" y="224"/>
                  </a:lnTo>
                  <a:lnTo>
                    <a:pt x="486" y="224"/>
                  </a:lnTo>
                  <a:lnTo>
                    <a:pt x="488" y="224"/>
                  </a:lnTo>
                  <a:lnTo>
                    <a:pt x="488" y="224"/>
                  </a:lnTo>
                  <a:lnTo>
                    <a:pt x="496" y="221"/>
                  </a:lnTo>
                  <a:lnTo>
                    <a:pt x="496" y="221"/>
                  </a:lnTo>
                  <a:lnTo>
                    <a:pt x="488" y="221"/>
                  </a:lnTo>
                  <a:lnTo>
                    <a:pt x="488" y="221"/>
                  </a:lnTo>
                  <a:lnTo>
                    <a:pt x="483" y="221"/>
                  </a:lnTo>
                  <a:lnTo>
                    <a:pt x="480" y="221"/>
                  </a:lnTo>
                  <a:lnTo>
                    <a:pt x="480" y="221"/>
                  </a:lnTo>
                  <a:lnTo>
                    <a:pt x="483" y="219"/>
                  </a:lnTo>
                  <a:lnTo>
                    <a:pt x="486" y="219"/>
                  </a:lnTo>
                  <a:lnTo>
                    <a:pt x="483" y="216"/>
                  </a:lnTo>
                  <a:lnTo>
                    <a:pt x="483" y="216"/>
                  </a:lnTo>
                  <a:lnTo>
                    <a:pt x="483" y="219"/>
                  </a:lnTo>
                  <a:lnTo>
                    <a:pt x="478" y="221"/>
                  </a:lnTo>
                  <a:lnTo>
                    <a:pt x="478" y="221"/>
                  </a:lnTo>
                  <a:lnTo>
                    <a:pt x="475" y="224"/>
                  </a:lnTo>
                  <a:lnTo>
                    <a:pt x="472" y="224"/>
                  </a:lnTo>
                  <a:lnTo>
                    <a:pt x="469" y="224"/>
                  </a:lnTo>
                  <a:lnTo>
                    <a:pt x="469" y="224"/>
                  </a:lnTo>
                  <a:lnTo>
                    <a:pt x="469" y="224"/>
                  </a:lnTo>
                  <a:lnTo>
                    <a:pt x="467" y="221"/>
                  </a:lnTo>
                  <a:lnTo>
                    <a:pt x="464" y="221"/>
                  </a:lnTo>
                  <a:lnTo>
                    <a:pt x="464" y="221"/>
                  </a:lnTo>
                  <a:lnTo>
                    <a:pt x="461" y="219"/>
                  </a:lnTo>
                  <a:lnTo>
                    <a:pt x="461" y="216"/>
                  </a:lnTo>
                  <a:lnTo>
                    <a:pt x="461" y="216"/>
                  </a:lnTo>
                  <a:lnTo>
                    <a:pt x="464" y="205"/>
                  </a:lnTo>
                  <a:lnTo>
                    <a:pt x="464" y="205"/>
                  </a:lnTo>
                  <a:lnTo>
                    <a:pt x="467" y="202"/>
                  </a:lnTo>
                  <a:lnTo>
                    <a:pt x="464" y="202"/>
                  </a:lnTo>
                  <a:lnTo>
                    <a:pt x="464" y="202"/>
                  </a:lnTo>
                  <a:lnTo>
                    <a:pt x="464" y="200"/>
                  </a:lnTo>
                  <a:lnTo>
                    <a:pt x="461" y="200"/>
                  </a:lnTo>
                  <a:lnTo>
                    <a:pt x="456" y="202"/>
                  </a:lnTo>
                  <a:lnTo>
                    <a:pt x="456" y="202"/>
                  </a:lnTo>
                  <a:lnTo>
                    <a:pt x="453" y="202"/>
                  </a:lnTo>
                  <a:lnTo>
                    <a:pt x="453" y="202"/>
                  </a:lnTo>
                  <a:lnTo>
                    <a:pt x="451" y="200"/>
                  </a:lnTo>
                  <a:lnTo>
                    <a:pt x="448" y="202"/>
                  </a:lnTo>
                  <a:lnTo>
                    <a:pt x="448" y="202"/>
                  </a:lnTo>
                  <a:lnTo>
                    <a:pt x="442" y="211"/>
                  </a:lnTo>
                  <a:lnTo>
                    <a:pt x="442" y="211"/>
                  </a:lnTo>
                  <a:lnTo>
                    <a:pt x="440" y="216"/>
                  </a:lnTo>
                  <a:lnTo>
                    <a:pt x="440" y="216"/>
                  </a:lnTo>
                  <a:lnTo>
                    <a:pt x="440" y="216"/>
                  </a:lnTo>
                  <a:lnTo>
                    <a:pt x="437" y="219"/>
                  </a:lnTo>
                  <a:lnTo>
                    <a:pt x="434" y="219"/>
                  </a:lnTo>
                  <a:lnTo>
                    <a:pt x="434" y="219"/>
                  </a:lnTo>
                  <a:lnTo>
                    <a:pt x="429" y="224"/>
                  </a:lnTo>
                  <a:lnTo>
                    <a:pt x="429" y="224"/>
                  </a:lnTo>
                  <a:lnTo>
                    <a:pt x="402" y="224"/>
                  </a:lnTo>
                  <a:lnTo>
                    <a:pt x="402" y="224"/>
                  </a:lnTo>
                  <a:lnTo>
                    <a:pt x="397" y="224"/>
                  </a:lnTo>
                  <a:lnTo>
                    <a:pt x="394" y="229"/>
                  </a:lnTo>
                  <a:lnTo>
                    <a:pt x="388" y="235"/>
                  </a:lnTo>
                  <a:lnTo>
                    <a:pt x="388" y="235"/>
                  </a:lnTo>
                  <a:lnTo>
                    <a:pt x="383" y="235"/>
                  </a:lnTo>
                  <a:lnTo>
                    <a:pt x="383" y="235"/>
                  </a:lnTo>
                  <a:lnTo>
                    <a:pt x="383" y="235"/>
                  </a:lnTo>
                  <a:lnTo>
                    <a:pt x="383" y="235"/>
                  </a:lnTo>
                  <a:lnTo>
                    <a:pt x="383" y="238"/>
                  </a:lnTo>
                  <a:lnTo>
                    <a:pt x="383" y="238"/>
                  </a:lnTo>
                  <a:lnTo>
                    <a:pt x="380" y="238"/>
                  </a:lnTo>
                  <a:lnTo>
                    <a:pt x="372" y="238"/>
                  </a:lnTo>
                  <a:lnTo>
                    <a:pt x="372" y="238"/>
                  </a:lnTo>
                  <a:lnTo>
                    <a:pt x="367" y="238"/>
                  </a:lnTo>
                  <a:lnTo>
                    <a:pt x="362" y="240"/>
                  </a:lnTo>
                  <a:lnTo>
                    <a:pt x="362" y="240"/>
                  </a:lnTo>
                  <a:lnTo>
                    <a:pt x="356" y="243"/>
                  </a:lnTo>
                  <a:lnTo>
                    <a:pt x="362" y="246"/>
                  </a:lnTo>
                  <a:lnTo>
                    <a:pt x="362" y="246"/>
                  </a:lnTo>
                  <a:lnTo>
                    <a:pt x="362" y="248"/>
                  </a:lnTo>
                  <a:lnTo>
                    <a:pt x="359" y="248"/>
                  </a:lnTo>
                  <a:lnTo>
                    <a:pt x="356" y="248"/>
                  </a:lnTo>
                  <a:lnTo>
                    <a:pt x="353" y="248"/>
                  </a:lnTo>
                  <a:lnTo>
                    <a:pt x="353" y="248"/>
                  </a:lnTo>
                  <a:lnTo>
                    <a:pt x="353" y="251"/>
                  </a:lnTo>
                  <a:lnTo>
                    <a:pt x="351" y="248"/>
                  </a:lnTo>
                  <a:lnTo>
                    <a:pt x="351" y="248"/>
                  </a:lnTo>
                  <a:lnTo>
                    <a:pt x="345" y="251"/>
                  </a:lnTo>
                  <a:lnTo>
                    <a:pt x="345" y="251"/>
                  </a:lnTo>
                  <a:lnTo>
                    <a:pt x="345" y="251"/>
                  </a:lnTo>
                  <a:lnTo>
                    <a:pt x="343" y="251"/>
                  </a:lnTo>
                  <a:lnTo>
                    <a:pt x="340" y="254"/>
                  </a:lnTo>
                  <a:lnTo>
                    <a:pt x="340" y="254"/>
                  </a:lnTo>
                  <a:lnTo>
                    <a:pt x="337" y="254"/>
                  </a:lnTo>
                  <a:lnTo>
                    <a:pt x="335" y="256"/>
                  </a:lnTo>
                  <a:lnTo>
                    <a:pt x="335" y="256"/>
                  </a:lnTo>
                  <a:lnTo>
                    <a:pt x="332" y="256"/>
                  </a:lnTo>
                  <a:lnTo>
                    <a:pt x="332" y="256"/>
                  </a:lnTo>
                  <a:lnTo>
                    <a:pt x="329" y="256"/>
                  </a:lnTo>
                  <a:lnTo>
                    <a:pt x="326" y="256"/>
                  </a:lnTo>
                  <a:lnTo>
                    <a:pt x="326" y="256"/>
                  </a:lnTo>
                  <a:lnTo>
                    <a:pt x="329" y="254"/>
                  </a:lnTo>
                  <a:lnTo>
                    <a:pt x="332" y="251"/>
                  </a:lnTo>
                  <a:lnTo>
                    <a:pt x="332" y="251"/>
                  </a:lnTo>
                  <a:lnTo>
                    <a:pt x="335" y="251"/>
                  </a:lnTo>
                  <a:lnTo>
                    <a:pt x="335" y="248"/>
                  </a:lnTo>
                  <a:lnTo>
                    <a:pt x="335" y="248"/>
                  </a:lnTo>
                  <a:lnTo>
                    <a:pt x="335" y="246"/>
                  </a:lnTo>
                  <a:lnTo>
                    <a:pt x="340" y="243"/>
                  </a:lnTo>
                  <a:lnTo>
                    <a:pt x="340" y="243"/>
                  </a:lnTo>
                  <a:lnTo>
                    <a:pt x="343" y="240"/>
                  </a:lnTo>
                  <a:lnTo>
                    <a:pt x="343" y="238"/>
                  </a:lnTo>
                  <a:lnTo>
                    <a:pt x="343" y="235"/>
                  </a:lnTo>
                  <a:lnTo>
                    <a:pt x="345" y="232"/>
                  </a:lnTo>
                  <a:lnTo>
                    <a:pt x="345" y="232"/>
                  </a:lnTo>
                  <a:lnTo>
                    <a:pt x="348" y="229"/>
                  </a:lnTo>
                  <a:lnTo>
                    <a:pt x="351" y="227"/>
                  </a:lnTo>
                  <a:lnTo>
                    <a:pt x="351" y="227"/>
                  </a:lnTo>
                  <a:lnTo>
                    <a:pt x="348" y="224"/>
                  </a:lnTo>
                  <a:lnTo>
                    <a:pt x="348" y="221"/>
                  </a:lnTo>
                  <a:lnTo>
                    <a:pt x="348" y="221"/>
                  </a:lnTo>
                  <a:lnTo>
                    <a:pt x="348" y="221"/>
                  </a:lnTo>
                  <a:lnTo>
                    <a:pt x="351" y="224"/>
                  </a:lnTo>
                  <a:lnTo>
                    <a:pt x="351" y="224"/>
                  </a:lnTo>
                  <a:lnTo>
                    <a:pt x="353" y="227"/>
                  </a:lnTo>
                  <a:lnTo>
                    <a:pt x="353" y="227"/>
                  </a:lnTo>
                  <a:lnTo>
                    <a:pt x="353" y="227"/>
                  </a:lnTo>
                  <a:lnTo>
                    <a:pt x="356" y="229"/>
                  </a:lnTo>
                  <a:lnTo>
                    <a:pt x="359" y="229"/>
                  </a:lnTo>
                  <a:lnTo>
                    <a:pt x="359" y="227"/>
                  </a:lnTo>
                  <a:lnTo>
                    <a:pt x="359" y="227"/>
                  </a:lnTo>
                  <a:lnTo>
                    <a:pt x="359" y="227"/>
                  </a:lnTo>
                  <a:lnTo>
                    <a:pt x="359" y="227"/>
                  </a:lnTo>
                  <a:lnTo>
                    <a:pt x="362" y="227"/>
                  </a:lnTo>
                  <a:lnTo>
                    <a:pt x="362" y="227"/>
                  </a:lnTo>
                  <a:lnTo>
                    <a:pt x="362" y="224"/>
                  </a:lnTo>
                  <a:lnTo>
                    <a:pt x="359" y="221"/>
                  </a:lnTo>
                  <a:lnTo>
                    <a:pt x="359" y="221"/>
                  </a:lnTo>
                  <a:lnTo>
                    <a:pt x="359" y="219"/>
                  </a:lnTo>
                  <a:lnTo>
                    <a:pt x="356" y="216"/>
                  </a:lnTo>
                  <a:lnTo>
                    <a:pt x="356" y="216"/>
                  </a:lnTo>
                  <a:lnTo>
                    <a:pt x="353" y="213"/>
                  </a:lnTo>
                  <a:lnTo>
                    <a:pt x="348" y="213"/>
                  </a:lnTo>
                  <a:lnTo>
                    <a:pt x="348" y="213"/>
                  </a:lnTo>
                  <a:lnTo>
                    <a:pt x="343" y="213"/>
                  </a:lnTo>
                  <a:lnTo>
                    <a:pt x="340" y="213"/>
                  </a:lnTo>
                  <a:lnTo>
                    <a:pt x="340" y="213"/>
                  </a:lnTo>
                  <a:lnTo>
                    <a:pt x="335" y="211"/>
                  </a:lnTo>
                  <a:lnTo>
                    <a:pt x="335" y="208"/>
                  </a:lnTo>
                  <a:lnTo>
                    <a:pt x="335" y="208"/>
                  </a:lnTo>
                  <a:lnTo>
                    <a:pt x="332" y="208"/>
                  </a:lnTo>
                  <a:lnTo>
                    <a:pt x="335" y="205"/>
                  </a:lnTo>
                  <a:lnTo>
                    <a:pt x="335" y="205"/>
                  </a:lnTo>
                  <a:lnTo>
                    <a:pt x="335" y="205"/>
                  </a:lnTo>
                  <a:lnTo>
                    <a:pt x="335" y="202"/>
                  </a:lnTo>
                  <a:lnTo>
                    <a:pt x="332" y="202"/>
                  </a:lnTo>
                  <a:lnTo>
                    <a:pt x="332" y="200"/>
                  </a:lnTo>
                  <a:lnTo>
                    <a:pt x="332" y="200"/>
                  </a:lnTo>
                  <a:lnTo>
                    <a:pt x="335" y="197"/>
                  </a:lnTo>
                  <a:lnTo>
                    <a:pt x="332" y="197"/>
                  </a:lnTo>
                  <a:lnTo>
                    <a:pt x="332" y="197"/>
                  </a:lnTo>
                  <a:lnTo>
                    <a:pt x="329" y="197"/>
                  </a:lnTo>
                  <a:lnTo>
                    <a:pt x="326" y="197"/>
                  </a:lnTo>
                  <a:lnTo>
                    <a:pt x="326" y="192"/>
                  </a:lnTo>
                  <a:lnTo>
                    <a:pt x="326" y="192"/>
                  </a:lnTo>
                  <a:lnTo>
                    <a:pt x="324" y="189"/>
                  </a:lnTo>
                  <a:lnTo>
                    <a:pt x="321" y="189"/>
                  </a:lnTo>
                  <a:lnTo>
                    <a:pt x="321" y="189"/>
                  </a:lnTo>
                  <a:lnTo>
                    <a:pt x="318" y="186"/>
                  </a:lnTo>
                  <a:lnTo>
                    <a:pt x="316" y="186"/>
                  </a:lnTo>
                  <a:lnTo>
                    <a:pt x="316" y="186"/>
                  </a:lnTo>
                  <a:lnTo>
                    <a:pt x="316" y="189"/>
                  </a:lnTo>
                  <a:lnTo>
                    <a:pt x="313" y="192"/>
                  </a:lnTo>
                  <a:lnTo>
                    <a:pt x="313" y="192"/>
                  </a:lnTo>
                  <a:lnTo>
                    <a:pt x="313" y="189"/>
                  </a:lnTo>
                  <a:lnTo>
                    <a:pt x="313" y="186"/>
                  </a:lnTo>
                  <a:lnTo>
                    <a:pt x="313" y="186"/>
                  </a:lnTo>
                  <a:lnTo>
                    <a:pt x="310" y="192"/>
                  </a:lnTo>
                  <a:lnTo>
                    <a:pt x="310" y="192"/>
                  </a:lnTo>
                  <a:lnTo>
                    <a:pt x="308" y="192"/>
                  </a:lnTo>
                  <a:lnTo>
                    <a:pt x="308" y="189"/>
                  </a:lnTo>
                  <a:lnTo>
                    <a:pt x="308" y="189"/>
                  </a:lnTo>
                  <a:lnTo>
                    <a:pt x="305" y="192"/>
                  </a:lnTo>
                  <a:lnTo>
                    <a:pt x="305" y="192"/>
                  </a:lnTo>
                  <a:lnTo>
                    <a:pt x="302" y="194"/>
                  </a:lnTo>
                  <a:lnTo>
                    <a:pt x="297" y="197"/>
                  </a:lnTo>
                  <a:lnTo>
                    <a:pt x="297" y="197"/>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24"/>
            <p:cNvSpPr>
              <a:spLocks/>
            </p:cNvSpPr>
            <p:nvPr/>
          </p:nvSpPr>
          <p:spPr bwMode="auto">
            <a:xfrm>
              <a:off x="841376" y="4354513"/>
              <a:ext cx="25400" cy="42862"/>
            </a:xfrm>
            <a:custGeom>
              <a:avLst/>
              <a:gdLst>
                <a:gd name="T0" fmla="*/ 2 w 16"/>
                <a:gd name="T1" fmla="*/ 5 h 27"/>
                <a:gd name="T2" fmla="*/ 2 w 16"/>
                <a:gd name="T3" fmla="*/ 5 h 27"/>
                <a:gd name="T4" fmla="*/ 5 w 16"/>
                <a:gd name="T5" fmla="*/ 5 h 27"/>
                <a:gd name="T6" fmla="*/ 8 w 16"/>
                <a:gd name="T7" fmla="*/ 5 h 27"/>
                <a:gd name="T8" fmla="*/ 8 w 16"/>
                <a:gd name="T9" fmla="*/ 5 h 27"/>
                <a:gd name="T10" fmla="*/ 13 w 16"/>
                <a:gd name="T11" fmla="*/ 0 h 27"/>
                <a:gd name="T12" fmla="*/ 13 w 16"/>
                <a:gd name="T13" fmla="*/ 0 h 27"/>
                <a:gd name="T14" fmla="*/ 16 w 16"/>
                <a:gd name="T15" fmla="*/ 0 h 27"/>
                <a:gd name="T16" fmla="*/ 16 w 16"/>
                <a:gd name="T17" fmla="*/ 2 h 27"/>
                <a:gd name="T18" fmla="*/ 13 w 16"/>
                <a:gd name="T19" fmla="*/ 10 h 27"/>
                <a:gd name="T20" fmla="*/ 13 w 16"/>
                <a:gd name="T21" fmla="*/ 10 h 27"/>
                <a:gd name="T22" fmla="*/ 13 w 16"/>
                <a:gd name="T23" fmla="*/ 16 h 27"/>
                <a:gd name="T24" fmla="*/ 8 w 16"/>
                <a:gd name="T25" fmla="*/ 21 h 27"/>
                <a:gd name="T26" fmla="*/ 8 w 16"/>
                <a:gd name="T27" fmla="*/ 21 h 27"/>
                <a:gd name="T28" fmla="*/ 5 w 16"/>
                <a:gd name="T29" fmla="*/ 24 h 27"/>
                <a:gd name="T30" fmla="*/ 5 w 16"/>
                <a:gd name="T31" fmla="*/ 27 h 27"/>
                <a:gd name="T32" fmla="*/ 0 w 16"/>
                <a:gd name="T33" fmla="*/ 27 h 27"/>
                <a:gd name="T34" fmla="*/ 2 w 16"/>
                <a:gd name="T35" fmla="*/ 5 h 27"/>
                <a:gd name="T36" fmla="*/ 2 w 16"/>
                <a:gd name="T37"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27">
                  <a:moveTo>
                    <a:pt x="2" y="5"/>
                  </a:moveTo>
                  <a:lnTo>
                    <a:pt x="2" y="5"/>
                  </a:lnTo>
                  <a:lnTo>
                    <a:pt x="5" y="5"/>
                  </a:lnTo>
                  <a:lnTo>
                    <a:pt x="8" y="5"/>
                  </a:lnTo>
                  <a:lnTo>
                    <a:pt x="8" y="5"/>
                  </a:lnTo>
                  <a:lnTo>
                    <a:pt x="13" y="0"/>
                  </a:lnTo>
                  <a:lnTo>
                    <a:pt x="13" y="0"/>
                  </a:lnTo>
                  <a:lnTo>
                    <a:pt x="16" y="0"/>
                  </a:lnTo>
                  <a:lnTo>
                    <a:pt x="16" y="2"/>
                  </a:lnTo>
                  <a:lnTo>
                    <a:pt x="13" y="10"/>
                  </a:lnTo>
                  <a:lnTo>
                    <a:pt x="13" y="10"/>
                  </a:lnTo>
                  <a:lnTo>
                    <a:pt x="13" y="16"/>
                  </a:lnTo>
                  <a:lnTo>
                    <a:pt x="8" y="21"/>
                  </a:lnTo>
                  <a:lnTo>
                    <a:pt x="8" y="21"/>
                  </a:lnTo>
                  <a:lnTo>
                    <a:pt x="5" y="24"/>
                  </a:lnTo>
                  <a:lnTo>
                    <a:pt x="5" y="27"/>
                  </a:lnTo>
                  <a:lnTo>
                    <a:pt x="0" y="27"/>
                  </a:lnTo>
                  <a:lnTo>
                    <a:pt x="2" y="5"/>
                  </a:lnTo>
                  <a:lnTo>
                    <a:pt x="2" y="5"/>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225"/>
            <p:cNvSpPr>
              <a:spLocks/>
            </p:cNvSpPr>
            <p:nvPr/>
          </p:nvSpPr>
          <p:spPr bwMode="auto">
            <a:xfrm>
              <a:off x="309563" y="3686175"/>
              <a:ext cx="42863" cy="25400"/>
            </a:xfrm>
            <a:custGeom>
              <a:avLst/>
              <a:gdLst>
                <a:gd name="T0" fmla="*/ 3 w 27"/>
                <a:gd name="T1" fmla="*/ 5 h 16"/>
                <a:gd name="T2" fmla="*/ 3 w 27"/>
                <a:gd name="T3" fmla="*/ 5 h 16"/>
                <a:gd name="T4" fmla="*/ 8 w 27"/>
                <a:gd name="T5" fmla="*/ 5 h 16"/>
                <a:gd name="T6" fmla="*/ 8 w 27"/>
                <a:gd name="T7" fmla="*/ 5 h 16"/>
                <a:gd name="T8" fmla="*/ 11 w 27"/>
                <a:gd name="T9" fmla="*/ 5 h 16"/>
                <a:gd name="T10" fmla="*/ 11 w 27"/>
                <a:gd name="T11" fmla="*/ 5 h 16"/>
                <a:gd name="T12" fmla="*/ 11 w 27"/>
                <a:gd name="T13" fmla="*/ 5 h 16"/>
                <a:gd name="T14" fmla="*/ 11 w 27"/>
                <a:gd name="T15" fmla="*/ 5 h 16"/>
                <a:gd name="T16" fmla="*/ 11 w 27"/>
                <a:gd name="T17" fmla="*/ 3 h 16"/>
                <a:gd name="T18" fmla="*/ 11 w 27"/>
                <a:gd name="T19" fmla="*/ 3 h 16"/>
                <a:gd name="T20" fmla="*/ 14 w 27"/>
                <a:gd name="T21" fmla="*/ 3 h 16"/>
                <a:gd name="T22" fmla="*/ 14 w 27"/>
                <a:gd name="T23" fmla="*/ 3 h 16"/>
                <a:gd name="T24" fmla="*/ 16 w 27"/>
                <a:gd name="T25" fmla="*/ 3 h 16"/>
                <a:gd name="T26" fmla="*/ 19 w 27"/>
                <a:gd name="T27" fmla="*/ 0 h 16"/>
                <a:gd name="T28" fmla="*/ 19 w 27"/>
                <a:gd name="T29" fmla="*/ 3 h 16"/>
                <a:gd name="T30" fmla="*/ 19 w 27"/>
                <a:gd name="T31" fmla="*/ 3 h 16"/>
                <a:gd name="T32" fmla="*/ 24 w 27"/>
                <a:gd name="T33" fmla="*/ 3 h 16"/>
                <a:gd name="T34" fmla="*/ 24 w 27"/>
                <a:gd name="T35" fmla="*/ 3 h 16"/>
                <a:gd name="T36" fmla="*/ 24 w 27"/>
                <a:gd name="T37" fmla="*/ 3 h 16"/>
                <a:gd name="T38" fmla="*/ 24 w 27"/>
                <a:gd name="T39" fmla="*/ 3 h 16"/>
                <a:gd name="T40" fmla="*/ 27 w 27"/>
                <a:gd name="T41" fmla="*/ 5 h 16"/>
                <a:gd name="T42" fmla="*/ 27 w 27"/>
                <a:gd name="T43" fmla="*/ 5 h 16"/>
                <a:gd name="T44" fmla="*/ 27 w 27"/>
                <a:gd name="T45" fmla="*/ 5 h 16"/>
                <a:gd name="T46" fmla="*/ 27 w 27"/>
                <a:gd name="T47" fmla="*/ 5 h 16"/>
                <a:gd name="T48" fmla="*/ 27 w 27"/>
                <a:gd name="T49" fmla="*/ 8 h 16"/>
                <a:gd name="T50" fmla="*/ 27 w 27"/>
                <a:gd name="T51" fmla="*/ 8 h 16"/>
                <a:gd name="T52" fmla="*/ 27 w 27"/>
                <a:gd name="T53" fmla="*/ 11 h 16"/>
                <a:gd name="T54" fmla="*/ 24 w 27"/>
                <a:gd name="T55" fmla="*/ 11 h 16"/>
                <a:gd name="T56" fmla="*/ 24 w 27"/>
                <a:gd name="T57" fmla="*/ 11 h 16"/>
                <a:gd name="T58" fmla="*/ 22 w 27"/>
                <a:gd name="T59" fmla="*/ 11 h 16"/>
                <a:gd name="T60" fmla="*/ 22 w 27"/>
                <a:gd name="T61" fmla="*/ 11 h 16"/>
                <a:gd name="T62" fmla="*/ 24 w 27"/>
                <a:gd name="T63" fmla="*/ 11 h 16"/>
                <a:gd name="T64" fmla="*/ 22 w 27"/>
                <a:gd name="T65" fmla="*/ 14 h 16"/>
                <a:gd name="T66" fmla="*/ 22 w 27"/>
                <a:gd name="T67" fmla="*/ 14 h 16"/>
                <a:gd name="T68" fmla="*/ 16 w 27"/>
                <a:gd name="T69" fmla="*/ 14 h 16"/>
                <a:gd name="T70" fmla="*/ 14 w 27"/>
                <a:gd name="T71" fmla="*/ 14 h 16"/>
                <a:gd name="T72" fmla="*/ 14 w 27"/>
                <a:gd name="T73" fmla="*/ 14 h 16"/>
                <a:gd name="T74" fmla="*/ 6 w 27"/>
                <a:gd name="T75" fmla="*/ 16 h 16"/>
                <a:gd name="T76" fmla="*/ 6 w 27"/>
                <a:gd name="T77" fmla="*/ 16 h 16"/>
                <a:gd name="T78" fmla="*/ 3 w 27"/>
                <a:gd name="T79" fmla="*/ 16 h 16"/>
                <a:gd name="T80" fmla="*/ 6 w 27"/>
                <a:gd name="T81" fmla="*/ 14 h 16"/>
                <a:gd name="T82" fmla="*/ 6 w 27"/>
                <a:gd name="T83" fmla="*/ 14 h 16"/>
                <a:gd name="T84" fmla="*/ 8 w 27"/>
                <a:gd name="T85" fmla="*/ 14 h 16"/>
                <a:gd name="T86" fmla="*/ 6 w 27"/>
                <a:gd name="T87" fmla="*/ 14 h 16"/>
                <a:gd name="T88" fmla="*/ 6 w 27"/>
                <a:gd name="T89" fmla="*/ 14 h 16"/>
                <a:gd name="T90" fmla="*/ 3 w 27"/>
                <a:gd name="T91" fmla="*/ 14 h 16"/>
                <a:gd name="T92" fmla="*/ 3 w 27"/>
                <a:gd name="T93" fmla="*/ 11 h 16"/>
                <a:gd name="T94" fmla="*/ 3 w 27"/>
                <a:gd name="T95" fmla="*/ 11 h 16"/>
                <a:gd name="T96" fmla="*/ 0 w 27"/>
                <a:gd name="T97" fmla="*/ 8 h 16"/>
                <a:gd name="T98" fmla="*/ 0 w 27"/>
                <a:gd name="T99" fmla="*/ 8 h 16"/>
                <a:gd name="T100" fmla="*/ 3 w 27"/>
                <a:gd name="T101" fmla="*/ 5 h 16"/>
                <a:gd name="T102" fmla="*/ 3 w 27"/>
                <a:gd name="T10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 h="16">
                  <a:moveTo>
                    <a:pt x="3" y="5"/>
                  </a:moveTo>
                  <a:lnTo>
                    <a:pt x="3" y="5"/>
                  </a:lnTo>
                  <a:lnTo>
                    <a:pt x="8" y="5"/>
                  </a:lnTo>
                  <a:lnTo>
                    <a:pt x="8" y="5"/>
                  </a:lnTo>
                  <a:lnTo>
                    <a:pt x="11" y="5"/>
                  </a:lnTo>
                  <a:lnTo>
                    <a:pt x="11" y="5"/>
                  </a:lnTo>
                  <a:lnTo>
                    <a:pt x="11" y="5"/>
                  </a:lnTo>
                  <a:lnTo>
                    <a:pt x="11" y="5"/>
                  </a:lnTo>
                  <a:lnTo>
                    <a:pt x="11" y="3"/>
                  </a:lnTo>
                  <a:lnTo>
                    <a:pt x="11" y="3"/>
                  </a:lnTo>
                  <a:lnTo>
                    <a:pt x="14" y="3"/>
                  </a:lnTo>
                  <a:lnTo>
                    <a:pt x="14" y="3"/>
                  </a:lnTo>
                  <a:lnTo>
                    <a:pt x="16" y="3"/>
                  </a:lnTo>
                  <a:lnTo>
                    <a:pt x="19" y="0"/>
                  </a:lnTo>
                  <a:lnTo>
                    <a:pt x="19" y="3"/>
                  </a:lnTo>
                  <a:lnTo>
                    <a:pt x="19" y="3"/>
                  </a:lnTo>
                  <a:lnTo>
                    <a:pt x="24" y="3"/>
                  </a:lnTo>
                  <a:lnTo>
                    <a:pt x="24" y="3"/>
                  </a:lnTo>
                  <a:lnTo>
                    <a:pt x="24" y="3"/>
                  </a:lnTo>
                  <a:lnTo>
                    <a:pt x="24" y="3"/>
                  </a:lnTo>
                  <a:lnTo>
                    <a:pt x="27" y="5"/>
                  </a:lnTo>
                  <a:lnTo>
                    <a:pt x="27" y="5"/>
                  </a:lnTo>
                  <a:lnTo>
                    <a:pt x="27" y="5"/>
                  </a:lnTo>
                  <a:lnTo>
                    <a:pt x="27" y="5"/>
                  </a:lnTo>
                  <a:lnTo>
                    <a:pt x="27" y="8"/>
                  </a:lnTo>
                  <a:lnTo>
                    <a:pt x="27" y="8"/>
                  </a:lnTo>
                  <a:lnTo>
                    <a:pt x="27" y="11"/>
                  </a:lnTo>
                  <a:lnTo>
                    <a:pt x="24" y="11"/>
                  </a:lnTo>
                  <a:lnTo>
                    <a:pt x="24" y="11"/>
                  </a:lnTo>
                  <a:lnTo>
                    <a:pt x="22" y="11"/>
                  </a:lnTo>
                  <a:lnTo>
                    <a:pt x="22" y="11"/>
                  </a:lnTo>
                  <a:lnTo>
                    <a:pt x="24" y="11"/>
                  </a:lnTo>
                  <a:lnTo>
                    <a:pt x="22" y="14"/>
                  </a:lnTo>
                  <a:lnTo>
                    <a:pt x="22" y="14"/>
                  </a:lnTo>
                  <a:lnTo>
                    <a:pt x="16" y="14"/>
                  </a:lnTo>
                  <a:lnTo>
                    <a:pt x="14" y="14"/>
                  </a:lnTo>
                  <a:lnTo>
                    <a:pt x="14" y="14"/>
                  </a:lnTo>
                  <a:lnTo>
                    <a:pt x="6" y="16"/>
                  </a:lnTo>
                  <a:lnTo>
                    <a:pt x="6" y="16"/>
                  </a:lnTo>
                  <a:lnTo>
                    <a:pt x="3" y="16"/>
                  </a:lnTo>
                  <a:lnTo>
                    <a:pt x="6" y="14"/>
                  </a:lnTo>
                  <a:lnTo>
                    <a:pt x="6" y="14"/>
                  </a:lnTo>
                  <a:lnTo>
                    <a:pt x="8" y="14"/>
                  </a:lnTo>
                  <a:lnTo>
                    <a:pt x="6" y="14"/>
                  </a:lnTo>
                  <a:lnTo>
                    <a:pt x="6" y="14"/>
                  </a:lnTo>
                  <a:lnTo>
                    <a:pt x="3" y="14"/>
                  </a:lnTo>
                  <a:lnTo>
                    <a:pt x="3" y="11"/>
                  </a:lnTo>
                  <a:lnTo>
                    <a:pt x="3" y="11"/>
                  </a:lnTo>
                  <a:lnTo>
                    <a:pt x="0" y="8"/>
                  </a:lnTo>
                  <a:lnTo>
                    <a:pt x="0" y="8"/>
                  </a:lnTo>
                  <a:lnTo>
                    <a:pt x="3" y="5"/>
                  </a:lnTo>
                  <a:lnTo>
                    <a:pt x="3" y="5"/>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226"/>
            <p:cNvSpPr>
              <a:spLocks/>
            </p:cNvSpPr>
            <p:nvPr/>
          </p:nvSpPr>
          <p:spPr bwMode="auto">
            <a:xfrm>
              <a:off x="546101" y="3779838"/>
              <a:ext cx="42863" cy="42862"/>
            </a:xfrm>
            <a:custGeom>
              <a:avLst/>
              <a:gdLst>
                <a:gd name="T0" fmla="*/ 24 w 27"/>
                <a:gd name="T1" fmla="*/ 27 h 27"/>
                <a:gd name="T2" fmla="*/ 24 w 27"/>
                <a:gd name="T3" fmla="*/ 27 h 27"/>
                <a:gd name="T4" fmla="*/ 16 w 27"/>
                <a:gd name="T5" fmla="*/ 25 h 27"/>
                <a:gd name="T6" fmla="*/ 16 w 27"/>
                <a:gd name="T7" fmla="*/ 25 h 27"/>
                <a:gd name="T8" fmla="*/ 13 w 27"/>
                <a:gd name="T9" fmla="*/ 22 h 27"/>
                <a:gd name="T10" fmla="*/ 13 w 27"/>
                <a:gd name="T11" fmla="*/ 22 h 27"/>
                <a:gd name="T12" fmla="*/ 13 w 27"/>
                <a:gd name="T13" fmla="*/ 22 h 27"/>
                <a:gd name="T14" fmla="*/ 13 w 27"/>
                <a:gd name="T15" fmla="*/ 19 h 27"/>
                <a:gd name="T16" fmla="*/ 13 w 27"/>
                <a:gd name="T17" fmla="*/ 19 h 27"/>
                <a:gd name="T18" fmla="*/ 13 w 27"/>
                <a:gd name="T19" fmla="*/ 19 h 27"/>
                <a:gd name="T20" fmla="*/ 10 w 27"/>
                <a:gd name="T21" fmla="*/ 19 h 27"/>
                <a:gd name="T22" fmla="*/ 8 w 27"/>
                <a:gd name="T23" fmla="*/ 19 h 27"/>
                <a:gd name="T24" fmla="*/ 8 w 27"/>
                <a:gd name="T25" fmla="*/ 19 h 27"/>
                <a:gd name="T26" fmla="*/ 8 w 27"/>
                <a:gd name="T27" fmla="*/ 14 h 27"/>
                <a:gd name="T28" fmla="*/ 8 w 27"/>
                <a:gd name="T29" fmla="*/ 14 h 27"/>
                <a:gd name="T30" fmla="*/ 5 w 27"/>
                <a:gd name="T31" fmla="*/ 14 h 27"/>
                <a:gd name="T32" fmla="*/ 5 w 27"/>
                <a:gd name="T33" fmla="*/ 11 h 27"/>
                <a:gd name="T34" fmla="*/ 5 w 27"/>
                <a:gd name="T35" fmla="*/ 11 h 27"/>
                <a:gd name="T36" fmla="*/ 2 w 27"/>
                <a:gd name="T37" fmla="*/ 8 h 27"/>
                <a:gd name="T38" fmla="*/ 2 w 27"/>
                <a:gd name="T39" fmla="*/ 8 h 27"/>
                <a:gd name="T40" fmla="*/ 2 w 27"/>
                <a:gd name="T41" fmla="*/ 8 h 27"/>
                <a:gd name="T42" fmla="*/ 0 w 27"/>
                <a:gd name="T43" fmla="*/ 8 h 27"/>
                <a:gd name="T44" fmla="*/ 2 w 27"/>
                <a:gd name="T45" fmla="*/ 8 h 27"/>
                <a:gd name="T46" fmla="*/ 2 w 27"/>
                <a:gd name="T47" fmla="*/ 8 h 27"/>
                <a:gd name="T48" fmla="*/ 2 w 27"/>
                <a:gd name="T49" fmla="*/ 6 h 27"/>
                <a:gd name="T50" fmla="*/ 2 w 27"/>
                <a:gd name="T51" fmla="*/ 6 h 27"/>
                <a:gd name="T52" fmla="*/ 2 w 27"/>
                <a:gd name="T53" fmla="*/ 3 h 27"/>
                <a:gd name="T54" fmla="*/ 2 w 27"/>
                <a:gd name="T55" fmla="*/ 0 h 27"/>
                <a:gd name="T56" fmla="*/ 2 w 27"/>
                <a:gd name="T57" fmla="*/ 0 h 27"/>
                <a:gd name="T58" fmla="*/ 5 w 27"/>
                <a:gd name="T59" fmla="*/ 0 h 27"/>
                <a:gd name="T60" fmla="*/ 8 w 27"/>
                <a:gd name="T61" fmla="*/ 0 h 27"/>
                <a:gd name="T62" fmla="*/ 8 w 27"/>
                <a:gd name="T63" fmla="*/ 0 h 27"/>
                <a:gd name="T64" fmla="*/ 10 w 27"/>
                <a:gd name="T65" fmla="*/ 3 h 27"/>
                <a:gd name="T66" fmla="*/ 10 w 27"/>
                <a:gd name="T67" fmla="*/ 3 h 27"/>
                <a:gd name="T68" fmla="*/ 10 w 27"/>
                <a:gd name="T69" fmla="*/ 3 h 27"/>
                <a:gd name="T70" fmla="*/ 13 w 27"/>
                <a:gd name="T71" fmla="*/ 6 h 27"/>
                <a:gd name="T72" fmla="*/ 16 w 27"/>
                <a:gd name="T73" fmla="*/ 6 h 27"/>
                <a:gd name="T74" fmla="*/ 16 w 27"/>
                <a:gd name="T75" fmla="*/ 6 h 27"/>
                <a:gd name="T76" fmla="*/ 18 w 27"/>
                <a:gd name="T77" fmla="*/ 8 h 27"/>
                <a:gd name="T78" fmla="*/ 18 w 27"/>
                <a:gd name="T79" fmla="*/ 8 h 27"/>
                <a:gd name="T80" fmla="*/ 21 w 27"/>
                <a:gd name="T81" fmla="*/ 11 h 27"/>
                <a:gd name="T82" fmla="*/ 21 w 27"/>
                <a:gd name="T83" fmla="*/ 11 h 27"/>
                <a:gd name="T84" fmla="*/ 21 w 27"/>
                <a:gd name="T85" fmla="*/ 14 h 27"/>
                <a:gd name="T86" fmla="*/ 21 w 27"/>
                <a:gd name="T87" fmla="*/ 14 h 27"/>
                <a:gd name="T88" fmla="*/ 21 w 27"/>
                <a:gd name="T89" fmla="*/ 17 h 27"/>
                <a:gd name="T90" fmla="*/ 21 w 27"/>
                <a:gd name="T91" fmla="*/ 17 h 27"/>
                <a:gd name="T92" fmla="*/ 21 w 27"/>
                <a:gd name="T93" fmla="*/ 17 h 27"/>
                <a:gd name="T94" fmla="*/ 24 w 27"/>
                <a:gd name="T95" fmla="*/ 17 h 27"/>
                <a:gd name="T96" fmla="*/ 27 w 27"/>
                <a:gd name="T97" fmla="*/ 19 h 27"/>
                <a:gd name="T98" fmla="*/ 27 w 27"/>
                <a:gd name="T99" fmla="*/ 19 h 27"/>
                <a:gd name="T100" fmla="*/ 27 w 27"/>
                <a:gd name="T101" fmla="*/ 22 h 27"/>
                <a:gd name="T102" fmla="*/ 27 w 27"/>
                <a:gd name="T103" fmla="*/ 25 h 27"/>
                <a:gd name="T104" fmla="*/ 27 w 27"/>
                <a:gd name="T105" fmla="*/ 25 h 27"/>
                <a:gd name="T106" fmla="*/ 24 w 27"/>
                <a:gd name="T107" fmla="*/ 27 h 27"/>
                <a:gd name="T108" fmla="*/ 24 w 27"/>
                <a:gd name="T10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 h="27">
                  <a:moveTo>
                    <a:pt x="24" y="27"/>
                  </a:moveTo>
                  <a:lnTo>
                    <a:pt x="24" y="27"/>
                  </a:lnTo>
                  <a:lnTo>
                    <a:pt x="16" y="25"/>
                  </a:lnTo>
                  <a:lnTo>
                    <a:pt x="16" y="25"/>
                  </a:lnTo>
                  <a:lnTo>
                    <a:pt x="13" y="22"/>
                  </a:lnTo>
                  <a:lnTo>
                    <a:pt x="13" y="22"/>
                  </a:lnTo>
                  <a:lnTo>
                    <a:pt x="13" y="22"/>
                  </a:lnTo>
                  <a:lnTo>
                    <a:pt x="13" y="19"/>
                  </a:lnTo>
                  <a:lnTo>
                    <a:pt x="13" y="19"/>
                  </a:lnTo>
                  <a:lnTo>
                    <a:pt x="13" y="19"/>
                  </a:lnTo>
                  <a:lnTo>
                    <a:pt x="10" y="19"/>
                  </a:lnTo>
                  <a:lnTo>
                    <a:pt x="8" y="19"/>
                  </a:lnTo>
                  <a:lnTo>
                    <a:pt x="8" y="19"/>
                  </a:lnTo>
                  <a:lnTo>
                    <a:pt x="8" y="14"/>
                  </a:lnTo>
                  <a:lnTo>
                    <a:pt x="8" y="14"/>
                  </a:lnTo>
                  <a:lnTo>
                    <a:pt x="5" y="14"/>
                  </a:lnTo>
                  <a:lnTo>
                    <a:pt x="5" y="11"/>
                  </a:lnTo>
                  <a:lnTo>
                    <a:pt x="5" y="11"/>
                  </a:lnTo>
                  <a:lnTo>
                    <a:pt x="2" y="8"/>
                  </a:lnTo>
                  <a:lnTo>
                    <a:pt x="2" y="8"/>
                  </a:lnTo>
                  <a:lnTo>
                    <a:pt x="2" y="8"/>
                  </a:lnTo>
                  <a:lnTo>
                    <a:pt x="0" y="8"/>
                  </a:lnTo>
                  <a:lnTo>
                    <a:pt x="2" y="8"/>
                  </a:lnTo>
                  <a:lnTo>
                    <a:pt x="2" y="8"/>
                  </a:lnTo>
                  <a:lnTo>
                    <a:pt x="2" y="6"/>
                  </a:lnTo>
                  <a:lnTo>
                    <a:pt x="2" y="6"/>
                  </a:lnTo>
                  <a:lnTo>
                    <a:pt x="2" y="3"/>
                  </a:lnTo>
                  <a:lnTo>
                    <a:pt x="2" y="0"/>
                  </a:lnTo>
                  <a:lnTo>
                    <a:pt x="2" y="0"/>
                  </a:lnTo>
                  <a:lnTo>
                    <a:pt x="5" y="0"/>
                  </a:lnTo>
                  <a:lnTo>
                    <a:pt x="8" y="0"/>
                  </a:lnTo>
                  <a:lnTo>
                    <a:pt x="8" y="0"/>
                  </a:lnTo>
                  <a:lnTo>
                    <a:pt x="10" y="3"/>
                  </a:lnTo>
                  <a:lnTo>
                    <a:pt x="10" y="3"/>
                  </a:lnTo>
                  <a:lnTo>
                    <a:pt x="10" y="3"/>
                  </a:lnTo>
                  <a:lnTo>
                    <a:pt x="13" y="6"/>
                  </a:lnTo>
                  <a:lnTo>
                    <a:pt x="16" y="6"/>
                  </a:lnTo>
                  <a:lnTo>
                    <a:pt x="16" y="6"/>
                  </a:lnTo>
                  <a:lnTo>
                    <a:pt x="18" y="8"/>
                  </a:lnTo>
                  <a:lnTo>
                    <a:pt x="18" y="8"/>
                  </a:lnTo>
                  <a:lnTo>
                    <a:pt x="21" y="11"/>
                  </a:lnTo>
                  <a:lnTo>
                    <a:pt x="21" y="11"/>
                  </a:lnTo>
                  <a:lnTo>
                    <a:pt x="21" y="14"/>
                  </a:lnTo>
                  <a:lnTo>
                    <a:pt x="21" y="14"/>
                  </a:lnTo>
                  <a:lnTo>
                    <a:pt x="21" y="17"/>
                  </a:lnTo>
                  <a:lnTo>
                    <a:pt x="21" y="17"/>
                  </a:lnTo>
                  <a:lnTo>
                    <a:pt x="21" y="17"/>
                  </a:lnTo>
                  <a:lnTo>
                    <a:pt x="24" y="17"/>
                  </a:lnTo>
                  <a:lnTo>
                    <a:pt x="27" y="19"/>
                  </a:lnTo>
                  <a:lnTo>
                    <a:pt x="27" y="19"/>
                  </a:lnTo>
                  <a:lnTo>
                    <a:pt x="27" y="22"/>
                  </a:lnTo>
                  <a:lnTo>
                    <a:pt x="27" y="25"/>
                  </a:lnTo>
                  <a:lnTo>
                    <a:pt x="27" y="25"/>
                  </a:lnTo>
                  <a:lnTo>
                    <a:pt x="24" y="27"/>
                  </a:lnTo>
                  <a:lnTo>
                    <a:pt x="24" y="27"/>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227"/>
            <p:cNvSpPr>
              <a:spLocks/>
            </p:cNvSpPr>
            <p:nvPr/>
          </p:nvSpPr>
          <p:spPr bwMode="auto">
            <a:xfrm>
              <a:off x="1209676" y="3502025"/>
              <a:ext cx="260350" cy="123825"/>
            </a:xfrm>
            <a:custGeom>
              <a:avLst/>
              <a:gdLst>
                <a:gd name="T0" fmla="*/ 37 w 164"/>
                <a:gd name="T1" fmla="*/ 65 h 78"/>
                <a:gd name="T2" fmla="*/ 43 w 164"/>
                <a:gd name="T3" fmla="*/ 65 h 78"/>
                <a:gd name="T4" fmla="*/ 56 w 164"/>
                <a:gd name="T5" fmla="*/ 65 h 78"/>
                <a:gd name="T6" fmla="*/ 56 w 164"/>
                <a:gd name="T7" fmla="*/ 65 h 78"/>
                <a:gd name="T8" fmla="*/ 72 w 164"/>
                <a:gd name="T9" fmla="*/ 70 h 78"/>
                <a:gd name="T10" fmla="*/ 86 w 164"/>
                <a:gd name="T11" fmla="*/ 76 h 78"/>
                <a:gd name="T12" fmla="*/ 102 w 164"/>
                <a:gd name="T13" fmla="*/ 78 h 78"/>
                <a:gd name="T14" fmla="*/ 110 w 164"/>
                <a:gd name="T15" fmla="*/ 76 h 78"/>
                <a:gd name="T16" fmla="*/ 102 w 164"/>
                <a:gd name="T17" fmla="*/ 70 h 78"/>
                <a:gd name="T18" fmla="*/ 110 w 164"/>
                <a:gd name="T19" fmla="*/ 68 h 78"/>
                <a:gd name="T20" fmla="*/ 118 w 164"/>
                <a:gd name="T21" fmla="*/ 65 h 78"/>
                <a:gd name="T22" fmla="*/ 118 w 164"/>
                <a:gd name="T23" fmla="*/ 59 h 78"/>
                <a:gd name="T24" fmla="*/ 108 w 164"/>
                <a:gd name="T25" fmla="*/ 51 h 78"/>
                <a:gd name="T26" fmla="*/ 113 w 164"/>
                <a:gd name="T27" fmla="*/ 46 h 78"/>
                <a:gd name="T28" fmla="*/ 124 w 164"/>
                <a:gd name="T29" fmla="*/ 49 h 78"/>
                <a:gd name="T30" fmla="*/ 126 w 164"/>
                <a:gd name="T31" fmla="*/ 51 h 78"/>
                <a:gd name="T32" fmla="*/ 135 w 164"/>
                <a:gd name="T33" fmla="*/ 57 h 78"/>
                <a:gd name="T34" fmla="*/ 137 w 164"/>
                <a:gd name="T35" fmla="*/ 51 h 78"/>
                <a:gd name="T36" fmla="*/ 143 w 164"/>
                <a:gd name="T37" fmla="*/ 49 h 78"/>
                <a:gd name="T38" fmla="*/ 151 w 164"/>
                <a:gd name="T39" fmla="*/ 46 h 78"/>
                <a:gd name="T40" fmla="*/ 159 w 164"/>
                <a:gd name="T41" fmla="*/ 43 h 78"/>
                <a:gd name="T42" fmla="*/ 159 w 164"/>
                <a:gd name="T43" fmla="*/ 35 h 78"/>
                <a:gd name="T44" fmla="*/ 151 w 164"/>
                <a:gd name="T45" fmla="*/ 35 h 78"/>
                <a:gd name="T46" fmla="*/ 143 w 164"/>
                <a:gd name="T47" fmla="*/ 32 h 78"/>
                <a:gd name="T48" fmla="*/ 135 w 164"/>
                <a:gd name="T49" fmla="*/ 32 h 78"/>
                <a:gd name="T50" fmla="*/ 129 w 164"/>
                <a:gd name="T51" fmla="*/ 27 h 78"/>
                <a:gd name="T52" fmla="*/ 135 w 164"/>
                <a:gd name="T53" fmla="*/ 19 h 78"/>
                <a:gd name="T54" fmla="*/ 132 w 164"/>
                <a:gd name="T55" fmla="*/ 16 h 78"/>
                <a:gd name="T56" fmla="*/ 124 w 164"/>
                <a:gd name="T57" fmla="*/ 14 h 78"/>
                <a:gd name="T58" fmla="*/ 108 w 164"/>
                <a:gd name="T59" fmla="*/ 11 h 78"/>
                <a:gd name="T60" fmla="*/ 91 w 164"/>
                <a:gd name="T61" fmla="*/ 8 h 78"/>
                <a:gd name="T62" fmla="*/ 89 w 164"/>
                <a:gd name="T63" fmla="*/ 11 h 78"/>
                <a:gd name="T64" fmla="*/ 78 w 164"/>
                <a:gd name="T65" fmla="*/ 8 h 78"/>
                <a:gd name="T66" fmla="*/ 75 w 164"/>
                <a:gd name="T67" fmla="*/ 8 h 78"/>
                <a:gd name="T68" fmla="*/ 70 w 164"/>
                <a:gd name="T69" fmla="*/ 0 h 78"/>
                <a:gd name="T70" fmla="*/ 43 w 164"/>
                <a:gd name="T71" fmla="*/ 6 h 78"/>
                <a:gd name="T72" fmla="*/ 29 w 164"/>
                <a:gd name="T73" fmla="*/ 14 h 78"/>
                <a:gd name="T74" fmla="*/ 35 w 164"/>
                <a:gd name="T75" fmla="*/ 6 h 78"/>
                <a:gd name="T76" fmla="*/ 10 w 164"/>
                <a:gd name="T77" fmla="*/ 8 h 78"/>
                <a:gd name="T78" fmla="*/ 0 w 164"/>
                <a:gd name="T79" fmla="*/ 16 h 78"/>
                <a:gd name="T80" fmla="*/ 24 w 164"/>
                <a:gd name="T81" fmla="*/ 22 h 78"/>
                <a:gd name="T82" fmla="*/ 35 w 164"/>
                <a:gd name="T83" fmla="*/ 22 h 78"/>
                <a:gd name="T84" fmla="*/ 46 w 164"/>
                <a:gd name="T85" fmla="*/ 24 h 78"/>
                <a:gd name="T86" fmla="*/ 54 w 164"/>
                <a:gd name="T87" fmla="*/ 24 h 78"/>
                <a:gd name="T88" fmla="*/ 59 w 164"/>
                <a:gd name="T89" fmla="*/ 19 h 78"/>
                <a:gd name="T90" fmla="*/ 67 w 164"/>
                <a:gd name="T91" fmla="*/ 19 h 78"/>
                <a:gd name="T92" fmla="*/ 78 w 164"/>
                <a:gd name="T93" fmla="*/ 24 h 78"/>
                <a:gd name="T94" fmla="*/ 81 w 164"/>
                <a:gd name="T95" fmla="*/ 30 h 78"/>
                <a:gd name="T96" fmla="*/ 91 w 164"/>
                <a:gd name="T97" fmla="*/ 32 h 78"/>
                <a:gd name="T98" fmla="*/ 78 w 164"/>
                <a:gd name="T99" fmla="*/ 43 h 78"/>
                <a:gd name="T100" fmla="*/ 91 w 164"/>
                <a:gd name="T101" fmla="*/ 41 h 78"/>
                <a:gd name="T102" fmla="*/ 94 w 164"/>
                <a:gd name="T103" fmla="*/ 49 h 78"/>
                <a:gd name="T104" fmla="*/ 83 w 164"/>
                <a:gd name="T105" fmla="*/ 49 h 78"/>
                <a:gd name="T106" fmla="*/ 67 w 164"/>
                <a:gd name="T107" fmla="*/ 46 h 78"/>
                <a:gd name="T108" fmla="*/ 64 w 164"/>
                <a:gd name="T109" fmla="*/ 51 h 78"/>
                <a:gd name="T110" fmla="*/ 43 w 164"/>
                <a:gd name="T111" fmla="*/ 51 h 78"/>
                <a:gd name="T112" fmla="*/ 35 w 164"/>
                <a:gd name="T113" fmla="*/ 5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78">
                  <a:moveTo>
                    <a:pt x="35" y="59"/>
                  </a:moveTo>
                  <a:lnTo>
                    <a:pt x="35" y="59"/>
                  </a:lnTo>
                  <a:lnTo>
                    <a:pt x="35" y="62"/>
                  </a:lnTo>
                  <a:lnTo>
                    <a:pt x="35" y="65"/>
                  </a:lnTo>
                  <a:lnTo>
                    <a:pt x="35" y="65"/>
                  </a:lnTo>
                  <a:lnTo>
                    <a:pt x="35" y="65"/>
                  </a:lnTo>
                  <a:lnTo>
                    <a:pt x="37" y="65"/>
                  </a:lnTo>
                  <a:lnTo>
                    <a:pt x="37" y="65"/>
                  </a:lnTo>
                  <a:lnTo>
                    <a:pt x="40" y="68"/>
                  </a:lnTo>
                  <a:lnTo>
                    <a:pt x="43" y="68"/>
                  </a:lnTo>
                  <a:lnTo>
                    <a:pt x="43" y="65"/>
                  </a:lnTo>
                  <a:lnTo>
                    <a:pt x="43" y="65"/>
                  </a:lnTo>
                  <a:lnTo>
                    <a:pt x="43" y="65"/>
                  </a:lnTo>
                  <a:lnTo>
                    <a:pt x="43" y="65"/>
                  </a:lnTo>
                  <a:lnTo>
                    <a:pt x="43" y="65"/>
                  </a:lnTo>
                  <a:lnTo>
                    <a:pt x="43" y="65"/>
                  </a:lnTo>
                  <a:lnTo>
                    <a:pt x="46" y="65"/>
                  </a:lnTo>
                  <a:lnTo>
                    <a:pt x="48" y="65"/>
                  </a:lnTo>
                  <a:lnTo>
                    <a:pt x="48" y="62"/>
                  </a:lnTo>
                  <a:lnTo>
                    <a:pt x="48" y="62"/>
                  </a:lnTo>
                  <a:lnTo>
                    <a:pt x="48" y="62"/>
                  </a:lnTo>
                  <a:lnTo>
                    <a:pt x="51" y="65"/>
                  </a:lnTo>
                  <a:lnTo>
                    <a:pt x="54" y="65"/>
                  </a:lnTo>
                  <a:lnTo>
                    <a:pt x="56" y="65"/>
                  </a:lnTo>
                  <a:lnTo>
                    <a:pt x="56" y="65"/>
                  </a:lnTo>
                  <a:lnTo>
                    <a:pt x="54" y="59"/>
                  </a:lnTo>
                  <a:lnTo>
                    <a:pt x="54" y="59"/>
                  </a:lnTo>
                  <a:lnTo>
                    <a:pt x="56" y="62"/>
                  </a:lnTo>
                  <a:lnTo>
                    <a:pt x="59" y="62"/>
                  </a:lnTo>
                  <a:lnTo>
                    <a:pt x="59" y="62"/>
                  </a:lnTo>
                  <a:lnTo>
                    <a:pt x="59" y="62"/>
                  </a:lnTo>
                  <a:lnTo>
                    <a:pt x="56" y="65"/>
                  </a:lnTo>
                  <a:lnTo>
                    <a:pt x="59" y="65"/>
                  </a:lnTo>
                  <a:lnTo>
                    <a:pt x="59" y="65"/>
                  </a:lnTo>
                  <a:lnTo>
                    <a:pt x="64" y="68"/>
                  </a:lnTo>
                  <a:lnTo>
                    <a:pt x="67" y="70"/>
                  </a:lnTo>
                  <a:lnTo>
                    <a:pt x="67" y="70"/>
                  </a:lnTo>
                  <a:lnTo>
                    <a:pt x="70" y="70"/>
                  </a:lnTo>
                  <a:lnTo>
                    <a:pt x="72" y="70"/>
                  </a:lnTo>
                  <a:lnTo>
                    <a:pt x="72" y="70"/>
                  </a:lnTo>
                  <a:lnTo>
                    <a:pt x="75" y="70"/>
                  </a:lnTo>
                  <a:lnTo>
                    <a:pt x="75" y="70"/>
                  </a:lnTo>
                  <a:lnTo>
                    <a:pt x="75" y="73"/>
                  </a:lnTo>
                  <a:lnTo>
                    <a:pt x="75" y="73"/>
                  </a:lnTo>
                  <a:lnTo>
                    <a:pt x="75" y="73"/>
                  </a:lnTo>
                  <a:lnTo>
                    <a:pt x="81" y="76"/>
                  </a:lnTo>
                  <a:lnTo>
                    <a:pt x="86" y="76"/>
                  </a:lnTo>
                  <a:lnTo>
                    <a:pt x="86" y="76"/>
                  </a:lnTo>
                  <a:lnTo>
                    <a:pt x="86" y="73"/>
                  </a:lnTo>
                  <a:lnTo>
                    <a:pt x="89" y="73"/>
                  </a:lnTo>
                  <a:lnTo>
                    <a:pt x="89" y="73"/>
                  </a:lnTo>
                  <a:lnTo>
                    <a:pt x="89" y="73"/>
                  </a:lnTo>
                  <a:lnTo>
                    <a:pt x="91" y="73"/>
                  </a:lnTo>
                  <a:lnTo>
                    <a:pt x="91" y="73"/>
                  </a:lnTo>
                  <a:lnTo>
                    <a:pt x="97" y="76"/>
                  </a:lnTo>
                  <a:lnTo>
                    <a:pt x="102" y="78"/>
                  </a:lnTo>
                  <a:lnTo>
                    <a:pt x="102" y="78"/>
                  </a:lnTo>
                  <a:lnTo>
                    <a:pt x="108" y="78"/>
                  </a:lnTo>
                  <a:lnTo>
                    <a:pt x="110" y="78"/>
                  </a:lnTo>
                  <a:lnTo>
                    <a:pt x="110" y="78"/>
                  </a:lnTo>
                  <a:lnTo>
                    <a:pt x="110" y="76"/>
                  </a:lnTo>
                  <a:lnTo>
                    <a:pt x="110" y="76"/>
                  </a:lnTo>
                  <a:lnTo>
                    <a:pt x="110" y="76"/>
                  </a:lnTo>
                  <a:lnTo>
                    <a:pt x="110" y="76"/>
                  </a:lnTo>
                  <a:lnTo>
                    <a:pt x="110" y="76"/>
                  </a:lnTo>
                  <a:lnTo>
                    <a:pt x="110" y="73"/>
                  </a:lnTo>
                  <a:lnTo>
                    <a:pt x="108" y="73"/>
                  </a:lnTo>
                  <a:lnTo>
                    <a:pt x="108" y="73"/>
                  </a:lnTo>
                  <a:lnTo>
                    <a:pt x="108" y="73"/>
                  </a:lnTo>
                  <a:lnTo>
                    <a:pt x="105" y="70"/>
                  </a:lnTo>
                  <a:lnTo>
                    <a:pt x="105" y="70"/>
                  </a:lnTo>
                  <a:lnTo>
                    <a:pt x="102" y="70"/>
                  </a:lnTo>
                  <a:lnTo>
                    <a:pt x="102" y="70"/>
                  </a:lnTo>
                  <a:lnTo>
                    <a:pt x="102" y="68"/>
                  </a:lnTo>
                  <a:lnTo>
                    <a:pt x="97" y="65"/>
                  </a:lnTo>
                  <a:lnTo>
                    <a:pt x="97" y="65"/>
                  </a:lnTo>
                  <a:lnTo>
                    <a:pt x="105" y="65"/>
                  </a:lnTo>
                  <a:lnTo>
                    <a:pt x="108" y="65"/>
                  </a:lnTo>
                  <a:lnTo>
                    <a:pt x="108" y="65"/>
                  </a:lnTo>
                  <a:lnTo>
                    <a:pt x="110" y="68"/>
                  </a:lnTo>
                  <a:lnTo>
                    <a:pt x="113" y="68"/>
                  </a:lnTo>
                  <a:lnTo>
                    <a:pt x="113" y="68"/>
                  </a:lnTo>
                  <a:lnTo>
                    <a:pt x="116" y="68"/>
                  </a:lnTo>
                  <a:lnTo>
                    <a:pt x="118" y="68"/>
                  </a:lnTo>
                  <a:lnTo>
                    <a:pt x="118" y="68"/>
                  </a:lnTo>
                  <a:lnTo>
                    <a:pt x="121" y="65"/>
                  </a:lnTo>
                  <a:lnTo>
                    <a:pt x="118" y="65"/>
                  </a:lnTo>
                  <a:lnTo>
                    <a:pt x="118" y="65"/>
                  </a:lnTo>
                  <a:lnTo>
                    <a:pt x="118" y="62"/>
                  </a:lnTo>
                  <a:lnTo>
                    <a:pt x="118" y="62"/>
                  </a:lnTo>
                  <a:lnTo>
                    <a:pt x="118" y="62"/>
                  </a:lnTo>
                  <a:lnTo>
                    <a:pt x="118" y="62"/>
                  </a:lnTo>
                  <a:lnTo>
                    <a:pt x="118" y="59"/>
                  </a:lnTo>
                  <a:lnTo>
                    <a:pt x="118" y="59"/>
                  </a:lnTo>
                  <a:lnTo>
                    <a:pt x="118" y="59"/>
                  </a:lnTo>
                  <a:lnTo>
                    <a:pt x="118" y="59"/>
                  </a:lnTo>
                  <a:lnTo>
                    <a:pt x="118" y="59"/>
                  </a:lnTo>
                  <a:lnTo>
                    <a:pt x="113" y="57"/>
                  </a:lnTo>
                  <a:lnTo>
                    <a:pt x="110" y="54"/>
                  </a:lnTo>
                  <a:lnTo>
                    <a:pt x="110" y="54"/>
                  </a:lnTo>
                  <a:lnTo>
                    <a:pt x="108" y="54"/>
                  </a:lnTo>
                  <a:lnTo>
                    <a:pt x="108" y="54"/>
                  </a:lnTo>
                  <a:lnTo>
                    <a:pt x="108" y="54"/>
                  </a:lnTo>
                  <a:lnTo>
                    <a:pt x="108" y="51"/>
                  </a:lnTo>
                  <a:lnTo>
                    <a:pt x="108" y="49"/>
                  </a:lnTo>
                  <a:lnTo>
                    <a:pt x="110" y="49"/>
                  </a:lnTo>
                  <a:lnTo>
                    <a:pt x="110" y="49"/>
                  </a:lnTo>
                  <a:lnTo>
                    <a:pt x="113" y="49"/>
                  </a:lnTo>
                  <a:lnTo>
                    <a:pt x="113" y="49"/>
                  </a:lnTo>
                  <a:lnTo>
                    <a:pt x="110" y="46"/>
                  </a:lnTo>
                  <a:lnTo>
                    <a:pt x="113" y="46"/>
                  </a:lnTo>
                  <a:lnTo>
                    <a:pt x="113" y="46"/>
                  </a:lnTo>
                  <a:lnTo>
                    <a:pt x="113" y="49"/>
                  </a:lnTo>
                  <a:lnTo>
                    <a:pt x="116" y="49"/>
                  </a:lnTo>
                  <a:lnTo>
                    <a:pt x="116" y="49"/>
                  </a:lnTo>
                  <a:lnTo>
                    <a:pt x="118" y="46"/>
                  </a:lnTo>
                  <a:lnTo>
                    <a:pt x="121" y="49"/>
                  </a:lnTo>
                  <a:lnTo>
                    <a:pt x="121" y="49"/>
                  </a:lnTo>
                  <a:lnTo>
                    <a:pt x="121" y="49"/>
                  </a:lnTo>
                  <a:lnTo>
                    <a:pt x="124" y="49"/>
                  </a:lnTo>
                  <a:lnTo>
                    <a:pt x="124" y="49"/>
                  </a:lnTo>
                  <a:lnTo>
                    <a:pt x="124" y="49"/>
                  </a:lnTo>
                  <a:lnTo>
                    <a:pt x="126" y="46"/>
                  </a:lnTo>
                  <a:lnTo>
                    <a:pt x="126" y="46"/>
                  </a:lnTo>
                  <a:lnTo>
                    <a:pt x="126" y="49"/>
                  </a:lnTo>
                  <a:lnTo>
                    <a:pt x="126" y="51"/>
                  </a:lnTo>
                  <a:lnTo>
                    <a:pt x="126" y="51"/>
                  </a:lnTo>
                  <a:lnTo>
                    <a:pt x="126" y="51"/>
                  </a:lnTo>
                  <a:lnTo>
                    <a:pt x="129" y="54"/>
                  </a:lnTo>
                  <a:lnTo>
                    <a:pt x="129" y="54"/>
                  </a:lnTo>
                  <a:lnTo>
                    <a:pt x="129" y="54"/>
                  </a:lnTo>
                  <a:lnTo>
                    <a:pt x="132" y="54"/>
                  </a:lnTo>
                  <a:lnTo>
                    <a:pt x="132" y="54"/>
                  </a:lnTo>
                  <a:lnTo>
                    <a:pt x="132" y="57"/>
                  </a:lnTo>
                  <a:lnTo>
                    <a:pt x="135" y="57"/>
                  </a:lnTo>
                  <a:lnTo>
                    <a:pt x="135" y="57"/>
                  </a:lnTo>
                  <a:lnTo>
                    <a:pt x="135" y="54"/>
                  </a:lnTo>
                  <a:lnTo>
                    <a:pt x="135" y="54"/>
                  </a:lnTo>
                  <a:lnTo>
                    <a:pt x="135" y="54"/>
                  </a:lnTo>
                  <a:lnTo>
                    <a:pt x="135" y="51"/>
                  </a:lnTo>
                  <a:lnTo>
                    <a:pt x="137" y="51"/>
                  </a:lnTo>
                  <a:lnTo>
                    <a:pt x="137" y="51"/>
                  </a:lnTo>
                  <a:lnTo>
                    <a:pt x="137" y="51"/>
                  </a:lnTo>
                  <a:lnTo>
                    <a:pt x="137" y="51"/>
                  </a:lnTo>
                  <a:lnTo>
                    <a:pt x="137" y="51"/>
                  </a:lnTo>
                  <a:lnTo>
                    <a:pt x="140" y="51"/>
                  </a:lnTo>
                  <a:lnTo>
                    <a:pt x="137" y="49"/>
                  </a:lnTo>
                  <a:lnTo>
                    <a:pt x="137" y="49"/>
                  </a:lnTo>
                  <a:lnTo>
                    <a:pt x="137" y="49"/>
                  </a:lnTo>
                  <a:lnTo>
                    <a:pt x="140" y="49"/>
                  </a:lnTo>
                  <a:lnTo>
                    <a:pt x="143" y="49"/>
                  </a:lnTo>
                  <a:lnTo>
                    <a:pt x="143" y="49"/>
                  </a:lnTo>
                  <a:lnTo>
                    <a:pt x="143" y="49"/>
                  </a:lnTo>
                  <a:lnTo>
                    <a:pt x="143" y="46"/>
                  </a:lnTo>
                  <a:lnTo>
                    <a:pt x="145" y="46"/>
                  </a:lnTo>
                  <a:lnTo>
                    <a:pt x="148" y="46"/>
                  </a:lnTo>
                  <a:lnTo>
                    <a:pt x="148" y="46"/>
                  </a:lnTo>
                  <a:lnTo>
                    <a:pt x="148" y="46"/>
                  </a:lnTo>
                  <a:lnTo>
                    <a:pt x="148" y="43"/>
                  </a:lnTo>
                  <a:lnTo>
                    <a:pt x="151" y="46"/>
                  </a:lnTo>
                  <a:lnTo>
                    <a:pt x="153" y="46"/>
                  </a:lnTo>
                  <a:lnTo>
                    <a:pt x="153" y="43"/>
                  </a:lnTo>
                  <a:lnTo>
                    <a:pt x="153" y="43"/>
                  </a:lnTo>
                  <a:lnTo>
                    <a:pt x="153" y="43"/>
                  </a:lnTo>
                  <a:lnTo>
                    <a:pt x="156" y="43"/>
                  </a:lnTo>
                  <a:lnTo>
                    <a:pt x="159" y="43"/>
                  </a:lnTo>
                  <a:lnTo>
                    <a:pt x="159" y="43"/>
                  </a:lnTo>
                  <a:lnTo>
                    <a:pt x="159" y="43"/>
                  </a:lnTo>
                  <a:lnTo>
                    <a:pt x="161" y="41"/>
                  </a:lnTo>
                  <a:lnTo>
                    <a:pt x="161" y="41"/>
                  </a:lnTo>
                  <a:lnTo>
                    <a:pt x="164" y="41"/>
                  </a:lnTo>
                  <a:lnTo>
                    <a:pt x="161" y="41"/>
                  </a:lnTo>
                  <a:lnTo>
                    <a:pt x="161" y="41"/>
                  </a:lnTo>
                  <a:lnTo>
                    <a:pt x="161" y="38"/>
                  </a:lnTo>
                  <a:lnTo>
                    <a:pt x="159" y="38"/>
                  </a:lnTo>
                  <a:lnTo>
                    <a:pt x="159" y="35"/>
                  </a:lnTo>
                  <a:lnTo>
                    <a:pt x="159" y="38"/>
                  </a:lnTo>
                  <a:lnTo>
                    <a:pt x="159" y="38"/>
                  </a:lnTo>
                  <a:lnTo>
                    <a:pt x="153" y="38"/>
                  </a:lnTo>
                  <a:lnTo>
                    <a:pt x="153" y="38"/>
                  </a:lnTo>
                  <a:lnTo>
                    <a:pt x="153" y="38"/>
                  </a:lnTo>
                  <a:lnTo>
                    <a:pt x="153" y="35"/>
                  </a:lnTo>
                  <a:lnTo>
                    <a:pt x="151" y="35"/>
                  </a:lnTo>
                  <a:lnTo>
                    <a:pt x="151" y="35"/>
                  </a:lnTo>
                  <a:lnTo>
                    <a:pt x="148" y="35"/>
                  </a:lnTo>
                  <a:lnTo>
                    <a:pt x="148" y="35"/>
                  </a:lnTo>
                  <a:lnTo>
                    <a:pt x="148" y="35"/>
                  </a:lnTo>
                  <a:lnTo>
                    <a:pt x="148" y="35"/>
                  </a:lnTo>
                  <a:lnTo>
                    <a:pt x="145" y="35"/>
                  </a:lnTo>
                  <a:lnTo>
                    <a:pt x="145" y="35"/>
                  </a:lnTo>
                  <a:lnTo>
                    <a:pt x="145" y="32"/>
                  </a:lnTo>
                  <a:lnTo>
                    <a:pt x="143" y="32"/>
                  </a:lnTo>
                  <a:lnTo>
                    <a:pt x="143" y="32"/>
                  </a:lnTo>
                  <a:lnTo>
                    <a:pt x="143" y="32"/>
                  </a:lnTo>
                  <a:lnTo>
                    <a:pt x="143" y="32"/>
                  </a:lnTo>
                  <a:lnTo>
                    <a:pt x="143" y="30"/>
                  </a:lnTo>
                  <a:lnTo>
                    <a:pt x="140" y="32"/>
                  </a:lnTo>
                  <a:lnTo>
                    <a:pt x="140" y="32"/>
                  </a:lnTo>
                  <a:lnTo>
                    <a:pt x="137" y="32"/>
                  </a:lnTo>
                  <a:lnTo>
                    <a:pt x="135" y="32"/>
                  </a:lnTo>
                  <a:lnTo>
                    <a:pt x="135" y="32"/>
                  </a:lnTo>
                  <a:lnTo>
                    <a:pt x="137" y="30"/>
                  </a:lnTo>
                  <a:lnTo>
                    <a:pt x="140" y="30"/>
                  </a:lnTo>
                  <a:lnTo>
                    <a:pt x="140" y="27"/>
                  </a:lnTo>
                  <a:lnTo>
                    <a:pt x="140" y="27"/>
                  </a:lnTo>
                  <a:lnTo>
                    <a:pt x="137" y="27"/>
                  </a:lnTo>
                  <a:lnTo>
                    <a:pt x="135" y="27"/>
                  </a:lnTo>
                  <a:lnTo>
                    <a:pt x="129" y="27"/>
                  </a:lnTo>
                  <a:lnTo>
                    <a:pt x="129" y="27"/>
                  </a:lnTo>
                  <a:lnTo>
                    <a:pt x="135" y="27"/>
                  </a:lnTo>
                  <a:lnTo>
                    <a:pt x="137" y="24"/>
                  </a:lnTo>
                  <a:lnTo>
                    <a:pt x="137" y="24"/>
                  </a:lnTo>
                  <a:lnTo>
                    <a:pt x="137" y="24"/>
                  </a:lnTo>
                  <a:lnTo>
                    <a:pt x="137" y="22"/>
                  </a:lnTo>
                  <a:lnTo>
                    <a:pt x="135" y="19"/>
                  </a:lnTo>
                  <a:lnTo>
                    <a:pt x="135" y="19"/>
                  </a:lnTo>
                  <a:lnTo>
                    <a:pt x="132" y="19"/>
                  </a:lnTo>
                  <a:lnTo>
                    <a:pt x="126" y="22"/>
                  </a:lnTo>
                  <a:lnTo>
                    <a:pt x="126" y="22"/>
                  </a:lnTo>
                  <a:lnTo>
                    <a:pt x="124" y="22"/>
                  </a:lnTo>
                  <a:lnTo>
                    <a:pt x="126" y="22"/>
                  </a:lnTo>
                  <a:lnTo>
                    <a:pt x="126" y="22"/>
                  </a:lnTo>
                  <a:lnTo>
                    <a:pt x="129" y="19"/>
                  </a:lnTo>
                  <a:lnTo>
                    <a:pt x="132" y="16"/>
                  </a:lnTo>
                  <a:lnTo>
                    <a:pt x="132" y="16"/>
                  </a:lnTo>
                  <a:lnTo>
                    <a:pt x="132" y="16"/>
                  </a:lnTo>
                  <a:lnTo>
                    <a:pt x="129" y="16"/>
                  </a:lnTo>
                  <a:lnTo>
                    <a:pt x="124" y="16"/>
                  </a:lnTo>
                  <a:lnTo>
                    <a:pt x="124" y="16"/>
                  </a:lnTo>
                  <a:lnTo>
                    <a:pt x="124" y="16"/>
                  </a:lnTo>
                  <a:lnTo>
                    <a:pt x="124" y="14"/>
                  </a:lnTo>
                  <a:lnTo>
                    <a:pt x="124" y="14"/>
                  </a:lnTo>
                  <a:lnTo>
                    <a:pt x="121" y="14"/>
                  </a:lnTo>
                  <a:lnTo>
                    <a:pt x="121" y="14"/>
                  </a:lnTo>
                  <a:lnTo>
                    <a:pt x="121" y="14"/>
                  </a:lnTo>
                  <a:lnTo>
                    <a:pt x="118" y="11"/>
                  </a:lnTo>
                  <a:lnTo>
                    <a:pt x="118" y="11"/>
                  </a:lnTo>
                  <a:lnTo>
                    <a:pt x="113" y="11"/>
                  </a:lnTo>
                  <a:lnTo>
                    <a:pt x="113" y="11"/>
                  </a:lnTo>
                  <a:lnTo>
                    <a:pt x="108" y="11"/>
                  </a:lnTo>
                  <a:lnTo>
                    <a:pt x="108" y="11"/>
                  </a:lnTo>
                  <a:lnTo>
                    <a:pt x="105" y="8"/>
                  </a:lnTo>
                  <a:lnTo>
                    <a:pt x="102" y="6"/>
                  </a:lnTo>
                  <a:lnTo>
                    <a:pt x="99" y="6"/>
                  </a:lnTo>
                  <a:lnTo>
                    <a:pt x="99" y="6"/>
                  </a:lnTo>
                  <a:lnTo>
                    <a:pt x="91" y="6"/>
                  </a:lnTo>
                  <a:lnTo>
                    <a:pt x="89" y="8"/>
                  </a:lnTo>
                  <a:lnTo>
                    <a:pt x="91" y="8"/>
                  </a:lnTo>
                  <a:lnTo>
                    <a:pt x="91" y="8"/>
                  </a:lnTo>
                  <a:lnTo>
                    <a:pt x="91" y="11"/>
                  </a:lnTo>
                  <a:lnTo>
                    <a:pt x="91" y="11"/>
                  </a:lnTo>
                  <a:lnTo>
                    <a:pt x="91" y="11"/>
                  </a:lnTo>
                  <a:lnTo>
                    <a:pt x="91" y="14"/>
                  </a:lnTo>
                  <a:lnTo>
                    <a:pt x="91" y="14"/>
                  </a:lnTo>
                  <a:lnTo>
                    <a:pt x="91" y="14"/>
                  </a:lnTo>
                  <a:lnTo>
                    <a:pt x="89" y="11"/>
                  </a:lnTo>
                  <a:lnTo>
                    <a:pt x="86" y="11"/>
                  </a:lnTo>
                  <a:lnTo>
                    <a:pt x="86" y="11"/>
                  </a:lnTo>
                  <a:lnTo>
                    <a:pt x="86" y="8"/>
                  </a:lnTo>
                  <a:lnTo>
                    <a:pt x="83" y="6"/>
                  </a:lnTo>
                  <a:lnTo>
                    <a:pt x="83" y="8"/>
                  </a:lnTo>
                  <a:lnTo>
                    <a:pt x="83" y="8"/>
                  </a:lnTo>
                  <a:lnTo>
                    <a:pt x="81" y="8"/>
                  </a:lnTo>
                  <a:lnTo>
                    <a:pt x="78" y="8"/>
                  </a:lnTo>
                  <a:lnTo>
                    <a:pt x="78" y="8"/>
                  </a:lnTo>
                  <a:lnTo>
                    <a:pt x="78" y="8"/>
                  </a:lnTo>
                  <a:lnTo>
                    <a:pt x="78" y="8"/>
                  </a:lnTo>
                  <a:lnTo>
                    <a:pt x="72" y="11"/>
                  </a:lnTo>
                  <a:lnTo>
                    <a:pt x="70" y="11"/>
                  </a:lnTo>
                  <a:lnTo>
                    <a:pt x="72" y="11"/>
                  </a:lnTo>
                  <a:lnTo>
                    <a:pt x="72" y="11"/>
                  </a:lnTo>
                  <a:lnTo>
                    <a:pt x="75" y="8"/>
                  </a:lnTo>
                  <a:lnTo>
                    <a:pt x="72" y="6"/>
                  </a:lnTo>
                  <a:lnTo>
                    <a:pt x="72" y="6"/>
                  </a:lnTo>
                  <a:lnTo>
                    <a:pt x="72" y="6"/>
                  </a:lnTo>
                  <a:lnTo>
                    <a:pt x="72" y="6"/>
                  </a:lnTo>
                  <a:lnTo>
                    <a:pt x="72" y="3"/>
                  </a:lnTo>
                  <a:lnTo>
                    <a:pt x="72" y="3"/>
                  </a:lnTo>
                  <a:lnTo>
                    <a:pt x="70" y="0"/>
                  </a:lnTo>
                  <a:lnTo>
                    <a:pt x="70" y="0"/>
                  </a:lnTo>
                  <a:lnTo>
                    <a:pt x="70" y="0"/>
                  </a:lnTo>
                  <a:lnTo>
                    <a:pt x="56" y="3"/>
                  </a:lnTo>
                  <a:lnTo>
                    <a:pt x="56" y="3"/>
                  </a:lnTo>
                  <a:lnTo>
                    <a:pt x="48" y="3"/>
                  </a:lnTo>
                  <a:lnTo>
                    <a:pt x="48" y="3"/>
                  </a:lnTo>
                  <a:lnTo>
                    <a:pt x="40" y="6"/>
                  </a:lnTo>
                  <a:lnTo>
                    <a:pt x="40" y="6"/>
                  </a:lnTo>
                  <a:lnTo>
                    <a:pt x="43" y="6"/>
                  </a:lnTo>
                  <a:lnTo>
                    <a:pt x="43" y="6"/>
                  </a:lnTo>
                  <a:lnTo>
                    <a:pt x="37" y="8"/>
                  </a:lnTo>
                  <a:lnTo>
                    <a:pt x="35" y="8"/>
                  </a:lnTo>
                  <a:lnTo>
                    <a:pt x="37" y="11"/>
                  </a:lnTo>
                  <a:lnTo>
                    <a:pt x="37" y="11"/>
                  </a:lnTo>
                  <a:lnTo>
                    <a:pt x="37" y="11"/>
                  </a:lnTo>
                  <a:lnTo>
                    <a:pt x="35" y="14"/>
                  </a:lnTo>
                  <a:lnTo>
                    <a:pt x="29" y="14"/>
                  </a:lnTo>
                  <a:lnTo>
                    <a:pt x="29" y="16"/>
                  </a:lnTo>
                  <a:lnTo>
                    <a:pt x="29" y="16"/>
                  </a:lnTo>
                  <a:lnTo>
                    <a:pt x="27" y="14"/>
                  </a:lnTo>
                  <a:lnTo>
                    <a:pt x="29" y="11"/>
                  </a:lnTo>
                  <a:lnTo>
                    <a:pt x="29" y="11"/>
                  </a:lnTo>
                  <a:lnTo>
                    <a:pt x="32" y="8"/>
                  </a:lnTo>
                  <a:lnTo>
                    <a:pt x="35" y="6"/>
                  </a:lnTo>
                  <a:lnTo>
                    <a:pt x="35" y="6"/>
                  </a:lnTo>
                  <a:lnTo>
                    <a:pt x="37" y="3"/>
                  </a:lnTo>
                  <a:lnTo>
                    <a:pt x="32" y="0"/>
                  </a:lnTo>
                  <a:lnTo>
                    <a:pt x="32" y="0"/>
                  </a:lnTo>
                  <a:lnTo>
                    <a:pt x="19" y="3"/>
                  </a:lnTo>
                  <a:lnTo>
                    <a:pt x="19" y="3"/>
                  </a:lnTo>
                  <a:lnTo>
                    <a:pt x="13" y="6"/>
                  </a:lnTo>
                  <a:lnTo>
                    <a:pt x="13" y="6"/>
                  </a:lnTo>
                  <a:lnTo>
                    <a:pt x="10" y="8"/>
                  </a:lnTo>
                  <a:lnTo>
                    <a:pt x="5" y="11"/>
                  </a:lnTo>
                  <a:lnTo>
                    <a:pt x="5" y="11"/>
                  </a:lnTo>
                  <a:lnTo>
                    <a:pt x="2" y="14"/>
                  </a:lnTo>
                  <a:lnTo>
                    <a:pt x="5" y="14"/>
                  </a:lnTo>
                  <a:lnTo>
                    <a:pt x="5" y="14"/>
                  </a:lnTo>
                  <a:lnTo>
                    <a:pt x="5" y="16"/>
                  </a:lnTo>
                  <a:lnTo>
                    <a:pt x="5" y="16"/>
                  </a:lnTo>
                  <a:lnTo>
                    <a:pt x="0" y="16"/>
                  </a:lnTo>
                  <a:lnTo>
                    <a:pt x="2" y="19"/>
                  </a:lnTo>
                  <a:lnTo>
                    <a:pt x="5" y="22"/>
                  </a:lnTo>
                  <a:lnTo>
                    <a:pt x="10" y="22"/>
                  </a:lnTo>
                  <a:lnTo>
                    <a:pt x="10" y="22"/>
                  </a:lnTo>
                  <a:lnTo>
                    <a:pt x="19" y="22"/>
                  </a:lnTo>
                  <a:lnTo>
                    <a:pt x="19" y="22"/>
                  </a:lnTo>
                  <a:lnTo>
                    <a:pt x="21" y="19"/>
                  </a:lnTo>
                  <a:lnTo>
                    <a:pt x="24" y="22"/>
                  </a:lnTo>
                  <a:lnTo>
                    <a:pt x="24" y="22"/>
                  </a:lnTo>
                  <a:lnTo>
                    <a:pt x="29" y="22"/>
                  </a:lnTo>
                  <a:lnTo>
                    <a:pt x="32" y="22"/>
                  </a:lnTo>
                  <a:lnTo>
                    <a:pt x="32" y="22"/>
                  </a:lnTo>
                  <a:lnTo>
                    <a:pt x="35" y="19"/>
                  </a:lnTo>
                  <a:lnTo>
                    <a:pt x="35" y="19"/>
                  </a:lnTo>
                  <a:lnTo>
                    <a:pt x="35" y="22"/>
                  </a:lnTo>
                  <a:lnTo>
                    <a:pt x="35" y="22"/>
                  </a:lnTo>
                  <a:lnTo>
                    <a:pt x="35" y="22"/>
                  </a:lnTo>
                  <a:lnTo>
                    <a:pt x="37" y="22"/>
                  </a:lnTo>
                  <a:lnTo>
                    <a:pt x="40" y="22"/>
                  </a:lnTo>
                  <a:lnTo>
                    <a:pt x="40" y="22"/>
                  </a:lnTo>
                  <a:lnTo>
                    <a:pt x="43" y="24"/>
                  </a:lnTo>
                  <a:lnTo>
                    <a:pt x="43" y="24"/>
                  </a:lnTo>
                  <a:lnTo>
                    <a:pt x="46" y="24"/>
                  </a:lnTo>
                  <a:lnTo>
                    <a:pt x="46" y="24"/>
                  </a:lnTo>
                  <a:lnTo>
                    <a:pt x="46" y="22"/>
                  </a:lnTo>
                  <a:lnTo>
                    <a:pt x="46" y="22"/>
                  </a:lnTo>
                  <a:lnTo>
                    <a:pt x="46" y="22"/>
                  </a:lnTo>
                  <a:lnTo>
                    <a:pt x="46" y="22"/>
                  </a:lnTo>
                  <a:lnTo>
                    <a:pt x="48" y="24"/>
                  </a:lnTo>
                  <a:lnTo>
                    <a:pt x="51" y="24"/>
                  </a:lnTo>
                  <a:lnTo>
                    <a:pt x="51" y="24"/>
                  </a:lnTo>
                  <a:lnTo>
                    <a:pt x="54" y="24"/>
                  </a:lnTo>
                  <a:lnTo>
                    <a:pt x="51" y="22"/>
                  </a:lnTo>
                  <a:lnTo>
                    <a:pt x="48" y="22"/>
                  </a:lnTo>
                  <a:lnTo>
                    <a:pt x="48" y="22"/>
                  </a:lnTo>
                  <a:lnTo>
                    <a:pt x="48" y="22"/>
                  </a:lnTo>
                  <a:lnTo>
                    <a:pt x="54" y="22"/>
                  </a:lnTo>
                  <a:lnTo>
                    <a:pt x="56" y="22"/>
                  </a:lnTo>
                  <a:lnTo>
                    <a:pt x="56" y="22"/>
                  </a:lnTo>
                  <a:lnTo>
                    <a:pt x="59" y="19"/>
                  </a:lnTo>
                  <a:lnTo>
                    <a:pt x="56" y="16"/>
                  </a:lnTo>
                  <a:lnTo>
                    <a:pt x="56" y="16"/>
                  </a:lnTo>
                  <a:lnTo>
                    <a:pt x="62" y="19"/>
                  </a:lnTo>
                  <a:lnTo>
                    <a:pt x="62" y="19"/>
                  </a:lnTo>
                  <a:lnTo>
                    <a:pt x="64" y="19"/>
                  </a:lnTo>
                  <a:lnTo>
                    <a:pt x="64" y="19"/>
                  </a:lnTo>
                  <a:lnTo>
                    <a:pt x="64" y="19"/>
                  </a:lnTo>
                  <a:lnTo>
                    <a:pt x="67" y="19"/>
                  </a:lnTo>
                  <a:lnTo>
                    <a:pt x="67" y="19"/>
                  </a:lnTo>
                  <a:lnTo>
                    <a:pt x="70" y="22"/>
                  </a:lnTo>
                  <a:lnTo>
                    <a:pt x="72" y="22"/>
                  </a:lnTo>
                  <a:lnTo>
                    <a:pt x="72" y="22"/>
                  </a:lnTo>
                  <a:lnTo>
                    <a:pt x="72" y="24"/>
                  </a:lnTo>
                  <a:lnTo>
                    <a:pt x="75" y="24"/>
                  </a:lnTo>
                  <a:lnTo>
                    <a:pt x="75" y="24"/>
                  </a:lnTo>
                  <a:lnTo>
                    <a:pt x="78" y="24"/>
                  </a:lnTo>
                  <a:lnTo>
                    <a:pt x="81" y="27"/>
                  </a:lnTo>
                  <a:lnTo>
                    <a:pt x="78" y="27"/>
                  </a:lnTo>
                  <a:lnTo>
                    <a:pt x="78" y="27"/>
                  </a:lnTo>
                  <a:lnTo>
                    <a:pt x="75" y="30"/>
                  </a:lnTo>
                  <a:lnTo>
                    <a:pt x="75" y="30"/>
                  </a:lnTo>
                  <a:lnTo>
                    <a:pt x="78" y="30"/>
                  </a:lnTo>
                  <a:lnTo>
                    <a:pt x="78" y="30"/>
                  </a:lnTo>
                  <a:lnTo>
                    <a:pt x="81" y="30"/>
                  </a:lnTo>
                  <a:lnTo>
                    <a:pt x="81" y="27"/>
                  </a:lnTo>
                  <a:lnTo>
                    <a:pt x="81" y="27"/>
                  </a:lnTo>
                  <a:lnTo>
                    <a:pt x="83" y="27"/>
                  </a:lnTo>
                  <a:lnTo>
                    <a:pt x="86" y="30"/>
                  </a:lnTo>
                  <a:lnTo>
                    <a:pt x="86" y="30"/>
                  </a:lnTo>
                  <a:lnTo>
                    <a:pt x="89" y="30"/>
                  </a:lnTo>
                  <a:lnTo>
                    <a:pt x="91" y="32"/>
                  </a:lnTo>
                  <a:lnTo>
                    <a:pt x="91" y="32"/>
                  </a:lnTo>
                  <a:lnTo>
                    <a:pt x="91" y="35"/>
                  </a:lnTo>
                  <a:lnTo>
                    <a:pt x="91" y="38"/>
                  </a:lnTo>
                  <a:lnTo>
                    <a:pt x="91" y="38"/>
                  </a:lnTo>
                  <a:lnTo>
                    <a:pt x="91" y="38"/>
                  </a:lnTo>
                  <a:lnTo>
                    <a:pt x="86" y="38"/>
                  </a:lnTo>
                  <a:lnTo>
                    <a:pt x="83" y="41"/>
                  </a:lnTo>
                  <a:lnTo>
                    <a:pt x="83" y="41"/>
                  </a:lnTo>
                  <a:lnTo>
                    <a:pt x="78" y="43"/>
                  </a:lnTo>
                  <a:lnTo>
                    <a:pt x="78" y="43"/>
                  </a:lnTo>
                  <a:lnTo>
                    <a:pt x="78" y="43"/>
                  </a:lnTo>
                  <a:lnTo>
                    <a:pt x="78" y="43"/>
                  </a:lnTo>
                  <a:lnTo>
                    <a:pt x="83" y="46"/>
                  </a:lnTo>
                  <a:lnTo>
                    <a:pt x="86" y="46"/>
                  </a:lnTo>
                  <a:lnTo>
                    <a:pt x="86" y="46"/>
                  </a:lnTo>
                  <a:lnTo>
                    <a:pt x="91" y="41"/>
                  </a:lnTo>
                  <a:lnTo>
                    <a:pt x="91" y="41"/>
                  </a:lnTo>
                  <a:lnTo>
                    <a:pt x="94" y="43"/>
                  </a:lnTo>
                  <a:lnTo>
                    <a:pt x="94" y="43"/>
                  </a:lnTo>
                  <a:lnTo>
                    <a:pt x="94" y="46"/>
                  </a:lnTo>
                  <a:lnTo>
                    <a:pt x="97" y="46"/>
                  </a:lnTo>
                  <a:lnTo>
                    <a:pt x="97" y="46"/>
                  </a:lnTo>
                  <a:lnTo>
                    <a:pt x="99" y="46"/>
                  </a:lnTo>
                  <a:lnTo>
                    <a:pt x="94" y="49"/>
                  </a:lnTo>
                  <a:lnTo>
                    <a:pt x="94" y="49"/>
                  </a:lnTo>
                  <a:lnTo>
                    <a:pt x="91" y="49"/>
                  </a:lnTo>
                  <a:lnTo>
                    <a:pt x="86" y="51"/>
                  </a:lnTo>
                  <a:lnTo>
                    <a:pt x="86" y="51"/>
                  </a:lnTo>
                  <a:lnTo>
                    <a:pt x="83" y="54"/>
                  </a:lnTo>
                  <a:lnTo>
                    <a:pt x="83" y="51"/>
                  </a:lnTo>
                  <a:lnTo>
                    <a:pt x="83" y="51"/>
                  </a:lnTo>
                  <a:lnTo>
                    <a:pt x="83" y="49"/>
                  </a:lnTo>
                  <a:lnTo>
                    <a:pt x="83" y="49"/>
                  </a:lnTo>
                  <a:lnTo>
                    <a:pt x="86" y="46"/>
                  </a:lnTo>
                  <a:lnTo>
                    <a:pt x="83" y="46"/>
                  </a:lnTo>
                  <a:lnTo>
                    <a:pt x="83" y="46"/>
                  </a:lnTo>
                  <a:lnTo>
                    <a:pt x="78" y="43"/>
                  </a:lnTo>
                  <a:lnTo>
                    <a:pt x="75" y="43"/>
                  </a:lnTo>
                  <a:lnTo>
                    <a:pt x="75" y="43"/>
                  </a:lnTo>
                  <a:lnTo>
                    <a:pt x="67" y="46"/>
                  </a:lnTo>
                  <a:lnTo>
                    <a:pt x="67" y="46"/>
                  </a:lnTo>
                  <a:lnTo>
                    <a:pt x="70" y="49"/>
                  </a:lnTo>
                  <a:lnTo>
                    <a:pt x="75" y="51"/>
                  </a:lnTo>
                  <a:lnTo>
                    <a:pt x="75" y="51"/>
                  </a:lnTo>
                  <a:lnTo>
                    <a:pt x="67" y="51"/>
                  </a:lnTo>
                  <a:lnTo>
                    <a:pt x="67" y="51"/>
                  </a:lnTo>
                  <a:lnTo>
                    <a:pt x="67" y="51"/>
                  </a:lnTo>
                  <a:lnTo>
                    <a:pt x="67" y="51"/>
                  </a:lnTo>
                  <a:lnTo>
                    <a:pt x="64" y="51"/>
                  </a:lnTo>
                  <a:lnTo>
                    <a:pt x="62" y="51"/>
                  </a:lnTo>
                  <a:lnTo>
                    <a:pt x="62" y="51"/>
                  </a:lnTo>
                  <a:lnTo>
                    <a:pt x="56" y="51"/>
                  </a:lnTo>
                  <a:lnTo>
                    <a:pt x="54" y="51"/>
                  </a:lnTo>
                  <a:lnTo>
                    <a:pt x="54" y="54"/>
                  </a:lnTo>
                  <a:lnTo>
                    <a:pt x="54" y="54"/>
                  </a:lnTo>
                  <a:lnTo>
                    <a:pt x="48" y="51"/>
                  </a:lnTo>
                  <a:lnTo>
                    <a:pt x="43" y="51"/>
                  </a:lnTo>
                  <a:lnTo>
                    <a:pt x="43" y="51"/>
                  </a:lnTo>
                  <a:lnTo>
                    <a:pt x="43" y="54"/>
                  </a:lnTo>
                  <a:lnTo>
                    <a:pt x="43" y="54"/>
                  </a:lnTo>
                  <a:lnTo>
                    <a:pt x="43" y="54"/>
                  </a:lnTo>
                  <a:lnTo>
                    <a:pt x="40" y="54"/>
                  </a:lnTo>
                  <a:lnTo>
                    <a:pt x="35" y="54"/>
                  </a:lnTo>
                  <a:lnTo>
                    <a:pt x="35" y="54"/>
                  </a:lnTo>
                  <a:lnTo>
                    <a:pt x="35" y="54"/>
                  </a:lnTo>
                  <a:lnTo>
                    <a:pt x="37" y="57"/>
                  </a:lnTo>
                  <a:lnTo>
                    <a:pt x="35" y="57"/>
                  </a:lnTo>
                  <a:lnTo>
                    <a:pt x="35" y="59"/>
                  </a:lnTo>
                  <a:lnTo>
                    <a:pt x="35" y="59"/>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228"/>
            <p:cNvSpPr>
              <a:spLocks/>
            </p:cNvSpPr>
            <p:nvPr/>
          </p:nvSpPr>
          <p:spPr bwMode="auto">
            <a:xfrm>
              <a:off x="922338" y="3506788"/>
              <a:ext cx="161925" cy="42862"/>
            </a:xfrm>
            <a:custGeom>
              <a:avLst/>
              <a:gdLst>
                <a:gd name="T0" fmla="*/ 0 w 102"/>
                <a:gd name="T1" fmla="*/ 21 h 27"/>
                <a:gd name="T2" fmla="*/ 5 w 102"/>
                <a:gd name="T3" fmla="*/ 21 h 27"/>
                <a:gd name="T4" fmla="*/ 11 w 102"/>
                <a:gd name="T5" fmla="*/ 24 h 27"/>
                <a:gd name="T6" fmla="*/ 13 w 102"/>
                <a:gd name="T7" fmla="*/ 27 h 27"/>
                <a:gd name="T8" fmla="*/ 32 w 102"/>
                <a:gd name="T9" fmla="*/ 27 h 27"/>
                <a:gd name="T10" fmla="*/ 40 w 102"/>
                <a:gd name="T11" fmla="*/ 24 h 27"/>
                <a:gd name="T12" fmla="*/ 48 w 102"/>
                <a:gd name="T13" fmla="*/ 24 h 27"/>
                <a:gd name="T14" fmla="*/ 59 w 102"/>
                <a:gd name="T15" fmla="*/ 21 h 27"/>
                <a:gd name="T16" fmla="*/ 59 w 102"/>
                <a:gd name="T17" fmla="*/ 19 h 27"/>
                <a:gd name="T18" fmla="*/ 62 w 102"/>
                <a:gd name="T19" fmla="*/ 21 h 27"/>
                <a:gd name="T20" fmla="*/ 67 w 102"/>
                <a:gd name="T21" fmla="*/ 21 h 27"/>
                <a:gd name="T22" fmla="*/ 78 w 102"/>
                <a:gd name="T23" fmla="*/ 24 h 27"/>
                <a:gd name="T24" fmla="*/ 86 w 102"/>
                <a:gd name="T25" fmla="*/ 27 h 27"/>
                <a:gd name="T26" fmla="*/ 94 w 102"/>
                <a:gd name="T27" fmla="*/ 24 h 27"/>
                <a:gd name="T28" fmla="*/ 86 w 102"/>
                <a:gd name="T29" fmla="*/ 21 h 27"/>
                <a:gd name="T30" fmla="*/ 86 w 102"/>
                <a:gd name="T31" fmla="*/ 21 h 27"/>
                <a:gd name="T32" fmla="*/ 92 w 102"/>
                <a:gd name="T33" fmla="*/ 19 h 27"/>
                <a:gd name="T34" fmla="*/ 97 w 102"/>
                <a:gd name="T35" fmla="*/ 19 h 27"/>
                <a:gd name="T36" fmla="*/ 102 w 102"/>
                <a:gd name="T37" fmla="*/ 16 h 27"/>
                <a:gd name="T38" fmla="*/ 97 w 102"/>
                <a:gd name="T39" fmla="*/ 13 h 27"/>
                <a:gd name="T40" fmla="*/ 92 w 102"/>
                <a:gd name="T41" fmla="*/ 11 h 27"/>
                <a:gd name="T42" fmla="*/ 94 w 102"/>
                <a:gd name="T43" fmla="*/ 5 h 27"/>
                <a:gd name="T44" fmla="*/ 92 w 102"/>
                <a:gd name="T45" fmla="*/ 0 h 27"/>
                <a:gd name="T46" fmla="*/ 84 w 102"/>
                <a:gd name="T47" fmla="*/ 0 h 27"/>
                <a:gd name="T48" fmla="*/ 81 w 102"/>
                <a:gd name="T49" fmla="*/ 3 h 27"/>
                <a:gd name="T50" fmla="*/ 81 w 102"/>
                <a:gd name="T51" fmla="*/ 5 h 27"/>
                <a:gd name="T52" fmla="*/ 81 w 102"/>
                <a:gd name="T53" fmla="*/ 5 h 27"/>
                <a:gd name="T54" fmla="*/ 78 w 102"/>
                <a:gd name="T55" fmla="*/ 8 h 27"/>
                <a:gd name="T56" fmla="*/ 75 w 102"/>
                <a:gd name="T57" fmla="*/ 8 h 27"/>
                <a:gd name="T58" fmla="*/ 75 w 102"/>
                <a:gd name="T59" fmla="*/ 5 h 27"/>
                <a:gd name="T60" fmla="*/ 78 w 102"/>
                <a:gd name="T61" fmla="*/ 0 h 27"/>
                <a:gd name="T62" fmla="*/ 70 w 102"/>
                <a:gd name="T63" fmla="*/ 0 h 27"/>
                <a:gd name="T64" fmla="*/ 70 w 102"/>
                <a:gd name="T65" fmla="*/ 3 h 27"/>
                <a:gd name="T66" fmla="*/ 67 w 102"/>
                <a:gd name="T67" fmla="*/ 3 h 27"/>
                <a:gd name="T68" fmla="*/ 67 w 102"/>
                <a:gd name="T69" fmla="*/ 3 h 27"/>
                <a:gd name="T70" fmla="*/ 65 w 102"/>
                <a:gd name="T71" fmla="*/ 5 h 27"/>
                <a:gd name="T72" fmla="*/ 59 w 102"/>
                <a:gd name="T73" fmla="*/ 3 h 27"/>
                <a:gd name="T74" fmla="*/ 59 w 102"/>
                <a:gd name="T75" fmla="*/ 0 h 27"/>
                <a:gd name="T76" fmla="*/ 51 w 102"/>
                <a:gd name="T77" fmla="*/ 0 h 27"/>
                <a:gd name="T78" fmla="*/ 48 w 102"/>
                <a:gd name="T79" fmla="*/ 0 h 27"/>
                <a:gd name="T80" fmla="*/ 40 w 102"/>
                <a:gd name="T81" fmla="*/ 0 h 27"/>
                <a:gd name="T82" fmla="*/ 24 w 102"/>
                <a:gd name="T83" fmla="*/ 3 h 27"/>
                <a:gd name="T84" fmla="*/ 22 w 102"/>
                <a:gd name="T85" fmla="*/ 5 h 27"/>
                <a:gd name="T86" fmla="*/ 11 w 102"/>
                <a:gd name="T87" fmla="*/ 8 h 27"/>
                <a:gd name="T88" fmla="*/ 19 w 102"/>
                <a:gd name="T89" fmla="*/ 8 h 27"/>
                <a:gd name="T90" fmla="*/ 13 w 102"/>
                <a:gd name="T91" fmla="*/ 11 h 27"/>
                <a:gd name="T92" fmla="*/ 8 w 102"/>
                <a:gd name="T93" fmla="*/ 11 h 27"/>
                <a:gd name="T94" fmla="*/ 13 w 102"/>
                <a:gd name="T95" fmla="*/ 16 h 27"/>
                <a:gd name="T96" fmla="*/ 24 w 102"/>
                <a:gd name="T97" fmla="*/ 16 h 27"/>
                <a:gd name="T98" fmla="*/ 27 w 102"/>
                <a:gd name="T99" fmla="*/ 16 h 27"/>
                <a:gd name="T100" fmla="*/ 19 w 102"/>
                <a:gd name="T101" fmla="*/ 19 h 27"/>
                <a:gd name="T102" fmla="*/ 3 w 102"/>
                <a:gd name="T10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 h="27">
                  <a:moveTo>
                    <a:pt x="3" y="19"/>
                  </a:moveTo>
                  <a:lnTo>
                    <a:pt x="3" y="19"/>
                  </a:lnTo>
                  <a:lnTo>
                    <a:pt x="0" y="21"/>
                  </a:lnTo>
                  <a:lnTo>
                    <a:pt x="0" y="21"/>
                  </a:lnTo>
                  <a:lnTo>
                    <a:pt x="5" y="21"/>
                  </a:lnTo>
                  <a:lnTo>
                    <a:pt x="5" y="21"/>
                  </a:lnTo>
                  <a:lnTo>
                    <a:pt x="11" y="24"/>
                  </a:lnTo>
                  <a:lnTo>
                    <a:pt x="11" y="24"/>
                  </a:lnTo>
                  <a:lnTo>
                    <a:pt x="11" y="24"/>
                  </a:lnTo>
                  <a:lnTo>
                    <a:pt x="11" y="27"/>
                  </a:lnTo>
                  <a:lnTo>
                    <a:pt x="13" y="27"/>
                  </a:lnTo>
                  <a:lnTo>
                    <a:pt x="13" y="27"/>
                  </a:lnTo>
                  <a:lnTo>
                    <a:pt x="24" y="27"/>
                  </a:lnTo>
                  <a:lnTo>
                    <a:pt x="24" y="27"/>
                  </a:lnTo>
                  <a:lnTo>
                    <a:pt x="32" y="27"/>
                  </a:lnTo>
                  <a:lnTo>
                    <a:pt x="32" y="27"/>
                  </a:lnTo>
                  <a:lnTo>
                    <a:pt x="35" y="27"/>
                  </a:lnTo>
                  <a:lnTo>
                    <a:pt x="40" y="24"/>
                  </a:lnTo>
                  <a:lnTo>
                    <a:pt x="40" y="24"/>
                  </a:lnTo>
                  <a:lnTo>
                    <a:pt x="46" y="24"/>
                  </a:lnTo>
                  <a:lnTo>
                    <a:pt x="48" y="24"/>
                  </a:lnTo>
                  <a:lnTo>
                    <a:pt x="48" y="24"/>
                  </a:lnTo>
                  <a:lnTo>
                    <a:pt x="51" y="24"/>
                  </a:lnTo>
                  <a:lnTo>
                    <a:pt x="59" y="21"/>
                  </a:lnTo>
                  <a:lnTo>
                    <a:pt x="59" y="21"/>
                  </a:lnTo>
                  <a:lnTo>
                    <a:pt x="59" y="19"/>
                  </a:lnTo>
                  <a:lnTo>
                    <a:pt x="59" y="19"/>
                  </a:lnTo>
                  <a:lnTo>
                    <a:pt x="59" y="19"/>
                  </a:lnTo>
                  <a:lnTo>
                    <a:pt x="62" y="21"/>
                  </a:lnTo>
                  <a:lnTo>
                    <a:pt x="62" y="21"/>
                  </a:lnTo>
                  <a:lnTo>
                    <a:pt x="67" y="21"/>
                  </a:lnTo>
                  <a:lnTo>
                    <a:pt x="67" y="21"/>
                  </a:lnTo>
                  <a:lnTo>
                    <a:pt x="67" y="21"/>
                  </a:lnTo>
                  <a:lnTo>
                    <a:pt x="70" y="24"/>
                  </a:lnTo>
                  <a:lnTo>
                    <a:pt x="78" y="24"/>
                  </a:lnTo>
                  <a:lnTo>
                    <a:pt x="78" y="24"/>
                  </a:lnTo>
                  <a:lnTo>
                    <a:pt x="81" y="27"/>
                  </a:lnTo>
                  <a:lnTo>
                    <a:pt x="86" y="27"/>
                  </a:lnTo>
                  <a:lnTo>
                    <a:pt x="86" y="27"/>
                  </a:lnTo>
                  <a:lnTo>
                    <a:pt x="92" y="27"/>
                  </a:lnTo>
                  <a:lnTo>
                    <a:pt x="94" y="24"/>
                  </a:lnTo>
                  <a:lnTo>
                    <a:pt x="94" y="24"/>
                  </a:lnTo>
                  <a:lnTo>
                    <a:pt x="92" y="24"/>
                  </a:lnTo>
                  <a:lnTo>
                    <a:pt x="92" y="24"/>
                  </a:lnTo>
                  <a:lnTo>
                    <a:pt x="86" y="21"/>
                  </a:lnTo>
                  <a:lnTo>
                    <a:pt x="84" y="21"/>
                  </a:lnTo>
                  <a:lnTo>
                    <a:pt x="86" y="21"/>
                  </a:lnTo>
                  <a:lnTo>
                    <a:pt x="86" y="21"/>
                  </a:lnTo>
                  <a:lnTo>
                    <a:pt x="92" y="21"/>
                  </a:lnTo>
                  <a:lnTo>
                    <a:pt x="92" y="19"/>
                  </a:lnTo>
                  <a:lnTo>
                    <a:pt x="92" y="19"/>
                  </a:lnTo>
                  <a:lnTo>
                    <a:pt x="92" y="16"/>
                  </a:lnTo>
                  <a:lnTo>
                    <a:pt x="92" y="19"/>
                  </a:lnTo>
                  <a:lnTo>
                    <a:pt x="97" y="19"/>
                  </a:lnTo>
                  <a:lnTo>
                    <a:pt x="97" y="19"/>
                  </a:lnTo>
                  <a:lnTo>
                    <a:pt x="102" y="19"/>
                  </a:lnTo>
                  <a:lnTo>
                    <a:pt x="102" y="16"/>
                  </a:lnTo>
                  <a:lnTo>
                    <a:pt x="100" y="16"/>
                  </a:lnTo>
                  <a:lnTo>
                    <a:pt x="100" y="16"/>
                  </a:lnTo>
                  <a:lnTo>
                    <a:pt x="97" y="13"/>
                  </a:lnTo>
                  <a:lnTo>
                    <a:pt x="94" y="11"/>
                  </a:lnTo>
                  <a:lnTo>
                    <a:pt x="94" y="11"/>
                  </a:lnTo>
                  <a:lnTo>
                    <a:pt x="92" y="11"/>
                  </a:lnTo>
                  <a:lnTo>
                    <a:pt x="92" y="8"/>
                  </a:lnTo>
                  <a:lnTo>
                    <a:pt x="94" y="5"/>
                  </a:lnTo>
                  <a:lnTo>
                    <a:pt x="94" y="5"/>
                  </a:lnTo>
                  <a:lnTo>
                    <a:pt x="92" y="5"/>
                  </a:lnTo>
                  <a:lnTo>
                    <a:pt x="92" y="0"/>
                  </a:lnTo>
                  <a:lnTo>
                    <a:pt x="92" y="0"/>
                  </a:lnTo>
                  <a:lnTo>
                    <a:pt x="86" y="0"/>
                  </a:lnTo>
                  <a:lnTo>
                    <a:pt x="84" y="0"/>
                  </a:lnTo>
                  <a:lnTo>
                    <a:pt x="84" y="0"/>
                  </a:lnTo>
                  <a:lnTo>
                    <a:pt x="84" y="0"/>
                  </a:lnTo>
                  <a:lnTo>
                    <a:pt x="84" y="0"/>
                  </a:lnTo>
                  <a:lnTo>
                    <a:pt x="81" y="3"/>
                  </a:lnTo>
                  <a:lnTo>
                    <a:pt x="81" y="3"/>
                  </a:lnTo>
                  <a:lnTo>
                    <a:pt x="81" y="3"/>
                  </a:lnTo>
                  <a:lnTo>
                    <a:pt x="81" y="5"/>
                  </a:lnTo>
                  <a:lnTo>
                    <a:pt x="81" y="5"/>
                  </a:lnTo>
                  <a:lnTo>
                    <a:pt x="81" y="5"/>
                  </a:lnTo>
                  <a:lnTo>
                    <a:pt x="81" y="5"/>
                  </a:lnTo>
                  <a:lnTo>
                    <a:pt x="78" y="5"/>
                  </a:lnTo>
                  <a:lnTo>
                    <a:pt x="78" y="8"/>
                  </a:lnTo>
                  <a:lnTo>
                    <a:pt x="78" y="8"/>
                  </a:lnTo>
                  <a:lnTo>
                    <a:pt x="78" y="8"/>
                  </a:lnTo>
                  <a:lnTo>
                    <a:pt x="78" y="8"/>
                  </a:lnTo>
                  <a:lnTo>
                    <a:pt x="75" y="8"/>
                  </a:lnTo>
                  <a:lnTo>
                    <a:pt x="75" y="8"/>
                  </a:lnTo>
                  <a:lnTo>
                    <a:pt x="73" y="8"/>
                  </a:lnTo>
                  <a:lnTo>
                    <a:pt x="75" y="5"/>
                  </a:lnTo>
                  <a:lnTo>
                    <a:pt x="75" y="5"/>
                  </a:lnTo>
                  <a:lnTo>
                    <a:pt x="75" y="5"/>
                  </a:lnTo>
                  <a:lnTo>
                    <a:pt x="78" y="0"/>
                  </a:lnTo>
                  <a:lnTo>
                    <a:pt x="75" y="0"/>
                  </a:lnTo>
                  <a:lnTo>
                    <a:pt x="75" y="0"/>
                  </a:lnTo>
                  <a:lnTo>
                    <a:pt x="70" y="0"/>
                  </a:lnTo>
                  <a:lnTo>
                    <a:pt x="70" y="0"/>
                  </a:lnTo>
                  <a:lnTo>
                    <a:pt x="70" y="3"/>
                  </a:lnTo>
                  <a:lnTo>
                    <a:pt x="70" y="3"/>
                  </a:lnTo>
                  <a:lnTo>
                    <a:pt x="73" y="3"/>
                  </a:lnTo>
                  <a:lnTo>
                    <a:pt x="70" y="3"/>
                  </a:lnTo>
                  <a:lnTo>
                    <a:pt x="67" y="3"/>
                  </a:lnTo>
                  <a:lnTo>
                    <a:pt x="67" y="3"/>
                  </a:lnTo>
                  <a:lnTo>
                    <a:pt x="67" y="3"/>
                  </a:lnTo>
                  <a:lnTo>
                    <a:pt x="67" y="3"/>
                  </a:lnTo>
                  <a:lnTo>
                    <a:pt x="67" y="3"/>
                  </a:lnTo>
                  <a:lnTo>
                    <a:pt x="65" y="5"/>
                  </a:lnTo>
                  <a:lnTo>
                    <a:pt x="65" y="5"/>
                  </a:lnTo>
                  <a:lnTo>
                    <a:pt x="62" y="3"/>
                  </a:lnTo>
                  <a:lnTo>
                    <a:pt x="59" y="3"/>
                  </a:lnTo>
                  <a:lnTo>
                    <a:pt x="59" y="3"/>
                  </a:lnTo>
                  <a:lnTo>
                    <a:pt x="62" y="3"/>
                  </a:lnTo>
                  <a:lnTo>
                    <a:pt x="62" y="0"/>
                  </a:lnTo>
                  <a:lnTo>
                    <a:pt x="59" y="0"/>
                  </a:lnTo>
                  <a:lnTo>
                    <a:pt x="59" y="0"/>
                  </a:lnTo>
                  <a:lnTo>
                    <a:pt x="51" y="0"/>
                  </a:lnTo>
                  <a:lnTo>
                    <a:pt x="51" y="0"/>
                  </a:lnTo>
                  <a:lnTo>
                    <a:pt x="48" y="0"/>
                  </a:lnTo>
                  <a:lnTo>
                    <a:pt x="48" y="0"/>
                  </a:lnTo>
                  <a:lnTo>
                    <a:pt x="48" y="0"/>
                  </a:lnTo>
                  <a:lnTo>
                    <a:pt x="46" y="0"/>
                  </a:lnTo>
                  <a:lnTo>
                    <a:pt x="40" y="0"/>
                  </a:lnTo>
                  <a:lnTo>
                    <a:pt x="40" y="0"/>
                  </a:lnTo>
                  <a:lnTo>
                    <a:pt x="24" y="3"/>
                  </a:lnTo>
                  <a:lnTo>
                    <a:pt x="24" y="3"/>
                  </a:lnTo>
                  <a:lnTo>
                    <a:pt x="24" y="3"/>
                  </a:lnTo>
                  <a:lnTo>
                    <a:pt x="24" y="5"/>
                  </a:lnTo>
                  <a:lnTo>
                    <a:pt x="24" y="5"/>
                  </a:lnTo>
                  <a:lnTo>
                    <a:pt x="22" y="5"/>
                  </a:lnTo>
                  <a:lnTo>
                    <a:pt x="22" y="5"/>
                  </a:lnTo>
                  <a:lnTo>
                    <a:pt x="13" y="8"/>
                  </a:lnTo>
                  <a:lnTo>
                    <a:pt x="11" y="8"/>
                  </a:lnTo>
                  <a:lnTo>
                    <a:pt x="11" y="8"/>
                  </a:lnTo>
                  <a:lnTo>
                    <a:pt x="11" y="8"/>
                  </a:lnTo>
                  <a:lnTo>
                    <a:pt x="19" y="8"/>
                  </a:lnTo>
                  <a:lnTo>
                    <a:pt x="22" y="11"/>
                  </a:lnTo>
                  <a:lnTo>
                    <a:pt x="22" y="11"/>
                  </a:lnTo>
                  <a:lnTo>
                    <a:pt x="13" y="11"/>
                  </a:lnTo>
                  <a:lnTo>
                    <a:pt x="8" y="11"/>
                  </a:lnTo>
                  <a:lnTo>
                    <a:pt x="8" y="11"/>
                  </a:lnTo>
                  <a:lnTo>
                    <a:pt x="8" y="11"/>
                  </a:lnTo>
                  <a:lnTo>
                    <a:pt x="8" y="16"/>
                  </a:lnTo>
                  <a:lnTo>
                    <a:pt x="13" y="16"/>
                  </a:lnTo>
                  <a:lnTo>
                    <a:pt x="13" y="16"/>
                  </a:lnTo>
                  <a:lnTo>
                    <a:pt x="19" y="13"/>
                  </a:lnTo>
                  <a:lnTo>
                    <a:pt x="24" y="16"/>
                  </a:lnTo>
                  <a:lnTo>
                    <a:pt x="24" y="16"/>
                  </a:lnTo>
                  <a:lnTo>
                    <a:pt x="30" y="16"/>
                  </a:lnTo>
                  <a:lnTo>
                    <a:pt x="27" y="16"/>
                  </a:lnTo>
                  <a:lnTo>
                    <a:pt x="27" y="16"/>
                  </a:lnTo>
                  <a:lnTo>
                    <a:pt x="22" y="16"/>
                  </a:lnTo>
                  <a:lnTo>
                    <a:pt x="19" y="19"/>
                  </a:lnTo>
                  <a:lnTo>
                    <a:pt x="19" y="19"/>
                  </a:lnTo>
                  <a:lnTo>
                    <a:pt x="11" y="19"/>
                  </a:lnTo>
                  <a:lnTo>
                    <a:pt x="3" y="19"/>
                  </a:lnTo>
                  <a:lnTo>
                    <a:pt x="3" y="19"/>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229"/>
            <p:cNvSpPr>
              <a:spLocks/>
            </p:cNvSpPr>
            <p:nvPr/>
          </p:nvSpPr>
          <p:spPr bwMode="auto">
            <a:xfrm>
              <a:off x="1308101" y="3840163"/>
              <a:ext cx="20638" cy="12700"/>
            </a:xfrm>
            <a:custGeom>
              <a:avLst/>
              <a:gdLst>
                <a:gd name="T0" fmla="*/ 0 w 13"/>
                <a:gd name="T1" fmla="*/ 3 h 8"/>
                <a:gd name="T2" fmla="*/ 0 w 13"/>
                <a:gd name="T3" fmla="*/ 3 h 8"/>
                <a:gd name="T4" fmla="*/ 0 w 13"/>
                <a:gd name="T5" fmla="*/ 0 h 8"/>
                <a:gd name="T6" fmla="*/ 0 w 13"/>
                <a:gd name="T7" fmla="*/ 0 h 8"/>
                <a:gd name="T8" fmla="*/ 0 w 13"/>
                <a:gd name="T9" fmla="*/ 0 h 8"/>
                <a:gd name="T10" fmla="*/ 2 w 13"/>
                <a:gd name="T11" fmla="*/ 3 h 8"/>
                <a:gd name="T12" fmla="*/ 5 w 13"/>
                <a:gd name="T13" fmla="*/ 3 h 8"/>
                <a:gd name="T14" fmla="*/ 5 w 13"/>
                <a:gd name="T15" fmla="*/ 3 h 8"/>
                <a:gd name="T16" fmla="*/ 5 w 13"/>
                <a:gd name="T17" fmla="*/ 3 h 8"/>
                <a:gd name="T18" fmla="*/ 8 w 13"/>
                <a:gd name="T19" fmla="*/ 3 h 8"/>
                <a:gd name="T20" fmla="*/ 8 w 13"/>
                <a:gd name="T21" fmla="*/ 3 h 8"/>
                <a:gd name="T22" fmla="*/ 10 w 13"/>
                <a:gd name="T23" fmla="*/ 3 h 8"/>
                <a:gd name="T24" fmla="*/ 10 w 13"/>
                <a:gd name="T25" fmla="*/ 3 h 8"/>
                <a:gd name="T26" fmla="*/ 13 w 13"/>
                <a:gd name="T27" fmla="*/ 3 h 8"/>
                <a:gd name="T28" fmla="*/ 13 w 13"/>
                <a:gd name="T29" fmla="*/ 6 h 8"/>
                <a:gd name="T30" fmla="*/ 13 w 13"/>
                <a:gd name="T31" fmla="*/ 6 h 8"/>
                <a:gd name="T32" fmla="*/ 10 w 13"/>
                <a:gd name="T33" fmla="*/ 6 h 8"/>
                <a:gd name="T34" fmla="*/ 10 w 13"/>
                <a:gd name="T35" fmla="*/ 6 h 8"/>
                <a:gd name="T36" fmla="*/ 13 w 13"/>
                <a:gd name="T37" fmla="*/ 6 h 8"/>
                <a:gd name="T38" fmla="*/ 13 w 13"/>
                <a:gd name="T39" fmla="*/ 8 h 8"/>
                <a:gd name="T40" fmla="*/ 13 w 13"/>
                <a:gd name="T41" fmla="*/ 8 h 8"/>
                <a:gd name="T42" fmla="*/ 13 w 13"/>
                <a:gd name="T43" fmla="*/ 8 h 8"/>
                <a:gd name="T44" fmla="*/ 10 w 13"/>
                <a:gd name="T45" fmla="*/ 8 h 8"/>
                <a:gd name="T46" fmla="*/ 8 w 13"/>
                <a:gd name="T47" fmla="*/ 8 h 8"/>
                <a:gd name="T48" fmla="*/ 8 w 13"/>
                <a:gd name="T49" fmla="*/ 8 h 8"/>
                <a:gd name="T50" fmla="*/ 8 w 13"/>
                <a:gd name="T51" fmla="*/ 6 h 8"/>
                <a:gd name="T52" fmla="*/ 8 w 13"/>
                <a:gd name="T53" fmla="*/ 6 h 8"/>
                <a:gd name="T54" fmla="*/ 8 w 13"/>
                <a:gd name="T55" fmla="*/ 6 h 8"/>
                <a:gd name="T56" fmla="*/ 8 w 13"/>
                <a:gd name="T57" fmla="*/ 8 h 8"/>
                <a:gd name="T58" fmla="*/ 5 w 13"/>
                <a:gd name="T59" fmla="*/ 8 h 8"/>
                <a:gd name="T60" fmla="*/ 5 w 13"/>
                <a:gd name="T61" fmla="*/ 8 h 8"/>
                <a:gd name="T62" fmla="*/ 2 w 13"/>
                <a:gd name="T63" fmla="*/ 6 h 8"/>
                <a:gd name="T64" fmla="*/ 2 w 13"/>
                <a:gd name="T65" fmla="*/ 6 h 8"/>
                <a:gd name="T66" fmla="*/ 2 w 13"/>
                <a:gd name="T67" fmla="*/ 6 h 8"/>
                <a:gd name="T68" fmla="*/ 2 w 13"/>
                <a:gd name="T69" fmla="*/ 6 h 8"/>
                <a:gd name="T70" fmla="*/ 2 w 13"/>
                <a:gd name="T71" fmla="*/ 6 h 8"/>
                <a:gd name="T72" fmla="*/ 2 w 13"/>
                <a:gd name="T73" fmla="*/ 6 h 8"/>
                <a:gd name="T74" fmla="*/ 2 w 13"/>
                <a:gd name="T75" fmla="*/ 6 h 8"/>
                <a:gd name="T76" fmla="*/ 2 w 13"/>
                <a:gd name="T77" fmla="*/ 6 h 8"/>
                <a:gd name="T78" fmla="*/ 2 w 13"/>
                <a:gd name="T79" fmla="*/ 3 h 8"/>
                <a:gd name="T80" fmla="*/ 0 w 13"/>
                <a:gd name="T81" fmla="*/ 3 h 8"/>
                <a:gd name="T82" fmla="*/ 0 w 13"/>
                <a:gd name="T83" fmla="*/ 3 h 8"/>
                <a:gd name="T84" fmla="*/ 0 w 13"/>
                <a:gd name="T85" fmla="*/ 6 h 8"/>
                <a:gd name="T86" fmla="*/ 0 w 13"/>
                <a:gd name="T87" fmla="*/ 3 h 8"/>
                <a:gd name="T88" fmla="*/ 0 w 13"/>
                <a:gd name="T8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 h="8">
                  <a:moveTo>
                    <a:pt x="0" y="3"/>
                  </a:moveTo>
                  <a:lnTo>
                    <a:pt x="0" y="3"/>
                  </a:lnTo>
                  <a:lnTo>
                    <a:pt x="0" y="0"/>
                  </a:lnTo>
                  <a:lnTo>
                    <a:pt x="0" y="0"/>
                  </a:lnTo>
                  <a:lnTo>
                    <a:pt x="0" y="0"/>
                  </a:lnTo>
                  <a:lnTo>
                    <a:pt x="2" y="3"/>
                  </a:lnTo>
                  <a:lnTo>
                    <a:pt x="5" y="3"/>
                  </a:lnTo>
                  <a:lnTo>
                    <a:pt x="5" y="3"/>
                  </a:lnTo>
                  <a:lnTo>
                    <a:pt x="5" y="3"/>
                  </a:lnTo>
                  <a:lnTo>
                    <a:pt x="8" y="3"/>
                  </a:lnTo>
                  <a:lnTo>
                    <a:pt x="8" y="3"/>
                  </a:lnTo>
                  <a:lnTo>
                    <a:pt x="10" y="3"/>
                  </a:lnTo>
                  <a:lnTo>
                    <a:pt x="10" y="3"/>
                  </a:lnTo>
                  <a:lnTo>
                    <a:pt x="13" y="3"/>
                  </a:lnTo>
                  <a:lnTo>
                    <a:pt x="13" y="6"/>
                  </a:lnTo>
                  <a:lnTo>
                    <a:pt x="13" y="6"/>
                  </a:lnTo>
                  <a:lnTo>
                    <a:pt x="10" y="6"/>
                  </a:lnTo>
                  <a:lnTo>
                    <a:pt x="10" y="6"/>
                  </a:lnTo>
                  <a:lnTo>
                    <a:pt x="13" y="6"/>
                  </a:lnTo>
                  <a:lnTo>
                    <a:pt x="13" y="8"/>
                  </a:lnTo>
                  <a:lnTo>
                    <a:pt x="13" y="8"/>
                  </a:lnTo>
                  <a:lnTo>
                    <a:pt x="13" y="8"/>
                  </a:lnTo>
                  <a:lnTo>
                    <a:pt x="10" y="8"/>
                  </a:lnTo>
                  <a:lnTo>
                    <a:pt x="8" y="8"/>
                  </a:lnTo>
                  <a:lnTo>
                    <a:pt x="8" y="8"/>
                  </a:lnTo>
                  <a:lnTo>
                    <a:pt x="8" y="6"/>
                  </a:lnTo>
                  <a:lnTo>
                    <a:pt x="8" y="6"/>
                  </a:lnTo>
                  <a:lnTo>
                    <a:pt x="8" y="6"/>
                  </a:lnTo>
                  <a:lnTo>
                    <a:pt x="8" y="8"/>
                  </a:lnTo>
                  <a:lnTo>
                    <a:pt x="5" y="8"/>
                  </a:lnTo>
                  <a:lnTo>
                    <a:pt x="5" y="8"/>
                  </a:lnTo>
                  <a:lnTo>
                    <a:pt x="2" y="6"/>
                  </a:lnTo>
                  <a:lnTo>
                    <a:pt x="2" y="6"/>
                  </a:lnTo>
                  <a:lnTo>
                    <a:pt x="2" y="6"/>
                  </a:lnTo>
                  <a:lnTo>
                    <a:pt x="2" y="6"/>
                  </a:lnTo>
                  <a:lnTo>
                    <a:pt x="2" y="6"/>
                  </a:lnTo>
                  <a:lnTo>
                    <a:pt x="2" y="6"/>
                  </a:lnTo>
                  <a:lnTo>
                    <a:pt x="2" y="6"/>
                  </a:lnTo>
                  <a:lnTo>
                    <a:pt x="2" y="6"/>
                  </a:lnTo>
                  <a:lnTo>
                    <a:pt x="2" y="3"/>
                  </a:lnTo>
                  <a:lnTo>
                    <a:pt x="0" y="3"/>
                  </a:lnTo>
                  <a:lnTo>
                    <a:pt x="0" y="3"/>
                  </a:lnTo>
                  <a:lnTo>
                    <a:pt x="0" y="6"/>
                  </a:lnTo>
                  <a:lnTo>
                    <a:pt x="0" y="3"/>
                  </a:lnTo>
                  <a:lnTo>
                    <a:pt x="0" y="3"/>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230"/>
            <p:cNvSpPr>
              <a:spLocks/>
            </p:cNvSpPr>
            <p:nvPr/>
          </p:nvSpPr>
          <p:spPr bwMode="auto">
            <a:xfrm>
              <a:off x="1341438" y="3844925"/>
              <a:ext cx="17463" cy="17462"/>
            </a:xfrm>
            <a:custGeom>
              <a:avLst/>
              <a:gdLst>
                <a:gd name="T0" fmla="*/ 0 w 11"/>
                <a:gd name="T1" fmla="*/ 8 h 11"/>
                <a:gd name="T2" fmla="*/ 0 w 11"/>
                <a:gd name="T3" fmla="*/ 8 h 11"/>
                <a:gd name="T4" fmla="*/ 0 w 11"/>
                <a:gd name="T5" fmla="*/ 5 h 11"/>
                <a:gd name="T6" fmla="*/ 0 w 11"/>
                <a:gd name="T7" fmla="*/ 5 h 11"/>
                <a:gd name="T8" fmla="*/ 0 w 11"/>
                <a:gd name="T9" fmla="*/ 5 h 11"/>
                <a:gd name="T10" fmla="*/ 6 w 11"/>
                <a:gd name="T11" fmla="*/ 0 h 11"/>
                <a:gd name="T12" fmla="*/ 6 w 11"/>
                <a:gd name="T13" fmla="*/ 0 h 11"/>
                <a:gd name="T14" fmla="*/ 8 w 11"/>
                <a:gd name="T15" fmla="*/ 0 h 11"/>
                <a:gd name="T16" fmla="*/ 8 w 11"/>
                <a:gd name="T17" fmla="*/ 0 h 11"/>
                <a:gd name="T18" fmla="*/ 8 w 11"/>
                <a:gd name="T19" fmla="*/ 3 h 11"/>
                <a:gd name="T20" fmla="*/ 6 w 11"/>
                <a:gd name="T21" fmla="*/ 3 h 11"/>
                <a:gd name="T22" fmla="*/ 6 w 11"/>
                <a:gd name="T23" fmla="*/ 3 h 11"/>
                <a:gd name="T24" fmla="*/ 11 w 11"/>
                <a:gd name="T25" fmla="*/ 5 h 11"/>
                <a:gd name="T26" fmla="*/ 11 w 11"/>
                <a:gd name="T27" fmla="*/ 5 h 11"/>
                <a:gd name="T28" fmla="*/ 11 w 11"/>
                <a:gd name="T29" fmla="*/ 5 h 11"/>
                <a:gd name="T30" fmla="*/ 11 w 11"/>
                <a:gd name="T31" fmla="*/ 8 h 11"/>
                <a:gd name="T32" fmla="*/ 11 w 11"/>
                <a:gd name="T33" fmla="*/ 8 h 11"/>
                <a:gd name="T34" fmla="*/ 6 w 11"/>
                <a:gd name="T35" fmla="*/ 8 h 11"/>
                <a:gd name="T36" fmla="*/ 6 w 11"/>
                <a:gd name="T37" fmla="*/ 8 h 11"/>
                <a:gd name="T38" fmla="*/ 3 w 11"/>
                <a:gd name="T39" fmla="*/ 8 h 11"/>
                <a:gd name="T40" fmla="*/ 3 w 11"/>
                <a:gd name="T41" fmla="*/ 8 h 11"/>
                <a:gd name="T42" fmla="*/ 0 w 11"/>
                <a:gd name="T43" fmla="*/ 11 h 11"/>
                <a:gd name="T44" fmla="*/ 0 w 11"/>
                <a:gd name="T45" fmla="*/ 8 h 11"/>
                <a:gd name="T46" fmla="*/ 0 w 11"/>
                <a:gd name="T4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11">
                  <a:moveTo>
                    <a:pt x="0" y="8"/>
                  </a:moveTo>
                  <a:lnTo>
                    <a:pt x="0" y="8"/>
                  </a:lnTo>
                  <a:lnTo>
                    <a:pt x="0" y="5"/>
                  </a:lnTo>
                  <a:lnTo>
                    <a:pt x="0" y="5"/>
                  </a:lnTo>
                  <a:lnTo>
                    <a:pt x="0" y="5"/>
                  </a:lnTo>
                  <a:lnTo>
                    <a:pt x="6" y="0"/>
                  </a:lnTo>
                  <a:lnTo>
                    <a:pt x="6" y="0"/>
                  </a:lnTo>
                  <a:lnTo>
                    <a:pt x="8" y="0"/>
                  </a:lnTo>
                  <a:lnTo>
                    <a:pt x="8" y="0"/>
                  </a:lnTo>
                  <a:lnTo>
                    <a:pt x="8" y="3"/>
                  </a:lnTo>
                  <a:lnTo>
                    <a:pt x="6" y="3"/>
                  </a:lnTo>
                  <a:lnTo>
                    <a:pt x="6" y="3"/>
                  </a:lnTo>
                  <a:lnTo>
                    <a:pt x="11" y="5"/>
                  </a:lnTo>
                  <a:lnTo>
                    <a:pt x="11" y="5"/>
                  </a:lnTo>
                  <a:lnTo>
                    <a:pt x="11" y="5"/>
                  </a:lnTo>
                  <a:lnTo>
                    <a:pt x="11" y="8"/>
                  </a:lnTo>
                  <a:lnTo>
                    <a:pt x="11" y="8"/>
                  </a:lnTo>
                  <a:lnTo>
                    <a:pt x="6" y="8"/>
                  </a:lnTo>
                  <a:lnTo>
                    <a:pt x="6" y="8"/>
                  </a:lnTo>
                  <a:lnTo>
                    <a:pt x="3" y="8"/>
                  </a:lnTo>
                  <a:lnTo>
                    <a:pt x="3" y="8"/>
                  </a:lnTo>
                  <a:lnTo>
                    <a:pt x="0" y="11"/>
                  </a:lnTo>
                  <a:lnTo>
                    <a:pt x="0" y="8"/>
                  </a:lnTo>
                  <a:lnTo>
                    <a:pt x="0" y="8"/>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31"/>
            <p:cNvSpPr>
              <a:spLocks/>
            </p:cNvSpPr>
            <p:nvPr/>
          </p:nvSpPr>
          <p:spPr bwMode="auto">
            <a:xfrm>
              <a:off x="1371601" y="3767138"/>
              <a:ext cx="80963" cy="73025"/>
            </a:xfrm>
            <a:custGeom>
              <a:avLst/>
              <a:gdLst>
                <a:gd name="T0" fmla="*/ 30 w 51"/>
                <a:gd name="T1" fmla="*/ 6 h 46"/>
                <a:gd name="T2" fmla="*/ 33 w 51"/>
                <a:gd name="T3" fmla="*/ 3 h 46"/>
                <a:gd name="T4" fmla="*/ 38 w 51"/>
                <a:gd name="T5" fmla="*/ 0 h 46"/>
                <a:gd name="T6" fmla="*/ 41 w 51"/>
                <a:gd name="T7" fmla="*/ 0 h 46"/>
                <a:gd name="T8" fmla="*/ 41 w 51"/>
                <a:gd name="T9" fmla="*/ 0 h 46"/>
                <a:gd name="T10" fmla="*/ 41 w 51"/>
                <a:gd name="T11" fmla="*/ 3 h 46"/>
                <a:gd name="T12" fmla="*/ 41 w 51"/>
                <a:gd name="T13" fmla="*/ 6 h 46"/>
                <a:gd name="T14" fmla="*/ 38 w 51"/>
                <a:gd name="T15" fmla="*/ 8 h 46"/>
                <a:gd name="T16" fmla="*/ 35 w 51"/>
                <a:gd name="T17" fmla="*/ 8 h 46"/>
                <a:gd name="T18" fmla="*/ 33 w 51"/>
                <a:gd name="T19" fmla="*/ 11 h 46"/>
                <a:gd name="T20" fmla="*/ 30 w 51"/>
                <a:gd name="T21" fmla="*/ 14 h 46"/>
                <a:gd name="T22" fmla="*/ 33 w 51"/>
                <a:gd name="T23" fmla="*/ 14 h 46"/>
                <a:gd name="T24" fmla="*/ 35 w 51"/>
                <a:gd name="T25" fmla="*/ 14 h 46"/>
                <a:gd name="T26" fmla="*/ 38 w 51"/>
                <a:gd name="T27" fmla="*/ 14 h 46"/>
                <a:gd name="T28" fmla="*/ 33 w 51"/>
                <a:gd name="T29" fmla="*/ 16 h 46"/>
                <a:gd name="T30" fmla="*/ 35 w 51"/>
                <a:gd name="T31" fmla="*/ 19 h 46"/>
                <a:gd name="T32" fmla="*/ 38 w 51"/>
                <a:gd name="T33" fmla="*/ 19 h 46"/>
                <a:gd name="T34" fmla="*/ 38 w 51"/>
                <a:gd name="T35" fmla="*/ 22 h 46"/>
                <a:gd name="T36" fmla="*/ 41 w 51"/>
                <a:gd name="T37" fmla="*/ 22 h 46"/>
                <a:gd name="T38" fmla="*/ 43 w 51"/>
                <a:gd name="T39" fmla="*/ 22 h 46"/>
                <a:gd name="T40" fmla="*/ 49 w 51"/>
                <a:gd name="T41" fmla="*/ 22 h 46"/>
                <a:gd name="T42" fmla="*/ 49 w 51"/>
                <a:gd name="T43" fmla="*/ 25 h 46"/>
                <a:gd name="T44" fmla="*/ 46 w 51"/>
                <a:gd name="T45" fmla="*/ 27 h 46"/>
                <a:gd name="T46" fmla="*/ 49 w 51"/>
                <a:gd name="T47" fmla="*/ 27 h 46"/>
                <a:gd name="T48" fmla="*/ 51 w 51"/>
                <a:gd name="T49" fmla="*/ 27 h 46"/>
                <a:gd name="T50" fmla="*/ 49 w 51"/>
                <a:gd name="T51" fmla="*/ 30 h 46"/>
                <a:gd name="T52" fmla="*/ 46 w 51"/>
                <a:gd name="T53" fmla="*/ 30 h 46"/>
                <a:gd name="T54" fmla="*/ 49 w 51"/>
                <a:gd name="T55" fmla="*/ 33 h 46"/>
                <a:gd name="T56" fmla="*/ 46 w 51"/>
                <a:gd name="T57" fmla="*/ 35 h 46"/>
                <a:gd name="T58" fmla="*/ 43 w 51"/>
                <a:gd name="T59" fmla="*/ 35 h 46"/>
                <a:gd name="T60" fmla="*/ 38 w 51"/>
                <a:gd name="T61" fmla="*/ 38 h 46"/>
                <a:gd name="T62" fmla="*/ 35 w 51"/>
                <a:gd name="T63" fmla="*/ 41 h 46"/>
                <a:gd name="T64" fmla="*/ 30 w 51"/>
                <a:gd name="T65" fmla="*/ 46 h 46"/>
                <a:gd name="T66" fmla="*/ 27 w 51"/>
                <a:gd name="T67" fmla="*/ 43 h 46"/>
                <a:gd name="T68" fmla="*/ 27 w 51"/>
                <a:gd name="T69" fmla="*/ 43 h 46"/>
                <a:gd name="T70" fmla="*/ 35 w 51"/>
                <a:gd name="T71" fmla="*/ 38 h 46"/>
                <a:gd name="T72" fmla="*/ 33 w 51"/>
                <a:gd name="T73" fmla="*/ 38 h 46"/>
                <a:gd name="T74" fmla="*/ 27 w 51"/>
                <a:gd name="T75" fmla="*/ 38 h 46"/>
                <a:gd name="T76" fmla="*/ 27 w 51"/>
                <a:gd name="T77" fmla="*/ 35 h 46"/>
                <a:gd name="T78" fmla="*/ 24 w 51"/>
                <a:gd name="T79" fmla="*/ 38 h 46"/>
                <a:gd name="T80" fmla="*/ 19 w 51"/>
                <a:gd name="T81" fmla="*/ 38 h 46"/>
                <a:gd name="T82" fmla="*/ 11 w 51"/>
                <a:gd name="T83" fmla="*/ 38 h 46"/>
                <a:gd name="T84" fmla="*/ 8 w 51"/>
                <a:gd name="T85" fmla="*/ 38 h 46"/>
                <a:gd name="T86" fmla="*/ 0 w 51"/>
                <a:gd name="T87" fmla="*/ 41 h 46"/>
                <a:gd name="T88" fmla="*/ 0 w 51"/>
                <a:gd name="T89" fmla="*/ 38 h 46"/>
                <a:gd name="T90" fmla="*/ 0 w 51"/>
                <a:gd name="T91" fmla="*/ 35 h 46"/>
                <a:gd name="T92" fmla="*/ 8 w 51"/>
                <a:gd name="T93" fmla="*/ 30 h 46"/>
                <a:gd name="T94" fmla="*/ 3 w 51"/>
                <a:gd name="T95" fmla="*/ 33 h 46"/>
                <a:gd name="T96" fmla="*/ 6 w 51"/>
                <a:gd name="T97" fmla="*/ 30 h 46"/>
                <a:gd name="T98" fmla="*/ 11 w 51"/>
                <a:gd name="T99" fmla="*/ 27 h 46"/>
                <a:gd name="T100" fmla="*/ 14 w 51"/>
                <a:gd name="T101" fmla="*/ 25 h 46"/>
                <a:gd name="T102" fmla="*/ 16 w 51"/>
                <a:gd name="T103" fmla="*/ 22 h 46"/>
                <a:gd name="T104" fmla="*/ 19 w 51"/>
                <a:gd name="T105" fmla="*/ 16 h 46"/>
                <a:gd name="T106" fmla="*/ 27 w 51"/>
                <a:gd name="T10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 h="46">
                  <a:moveTo>
                    <a:pt x="27" y="8"/>
                  </a:moveTo>
                  <a:lnTo>
                    <a:pt x="27" y="8"/>
                  </a:lnTo>
                  <a:lnTo>
                    <a:pt x="30" y="6"/>
                  </a:lnTo>
                  <a:lnTo>
                    <a:pt x="30" y="6"/>
                  </a:lnTo>
                  <a:lnTo>
                    <a:pt x="33" y="3"/>
                  </a:lnTo>
                  <a:lnTo>
                    <a:pt x="33" y="3"/>
                  </a:lnTo>
                  <a:lnTo>
                    <a:pt x="35" y="0"/>
                  </a:lnTo>
                  <a:lnTo>
                    <a:pt x="35" y="0"/>
                  </a:lnTo>
                  <a:lnTo>
                    <a:pt x="38" y="0"/>
                  </a:lnTo>
                  <a:lnTo>
                    <a:pt x="38" y="0"/>
                  </a:lnTo>
                  <a:lnTo>
                    <a:pt x="38" y="0"/>
                  </a:lnTo>
                  <a:lnTo>
                    <a:pt x="41" y="0"/>
                  </a:lnTo>
                  <a:lnTo>
                    <a:pt x="41" y="0"/>
                  </a:lnTo>
                  <a:lnTo>
                    <a:pt x="41" y="0"/>
                  </a:lnTo>
                  <a:lnTo>
                    <a:pt x="41" y="0"/>
                  </a:lnTo>
                  <a:lnTo>
                    <a:pt x="41" y="0"/>
                  </a:lnTo>
                  <a:lnTo>
                    <a:pt x="41" y="3"/>
                  </a:lnTo>
                  <a:lnTo>
                    <a:pt x="41" y="3"/>
                  </a:lnTo>
                  <a:lnTo>
                    <a:pt x="38" y="3"/>
                  </a:lnTo>
                  <a:lnTo>
                    <a:pt x="38" y="3"/>
                  </a:lnTo>
                  <a:lnTo>
                    <a:pt x="41" y="6"/>
                  </a:lnTo>
                  <a:lnTo>
                    <a:pt x="41" y="6"/>
                  </a:lnTo>
                  <a:lnTo>
                    <a:pt x="41" y="6"/>
                  </a:lnTo>
                  <a:lnTo>
                    <a:pt x="38" y="8"/>
                  </a:lnTo>
                  <a:lnTo>
                    <a:pt x="38" y="8"/>
                  </a:lnTo>
                  <a:lnTo>
                    <a:pt x="35" y="8"/>
                  </a:lnTo>
                  <a:lnTo>
                    <a:pt x="35" y="8"/>
                  </a:lnTo>
                  <a:lnTo>
                    <a:pt x="33" y="11"/>
                  </a:lnTo>
                  <a:lnTo>
                    <a:pt x="33" y="11"/>
                  </a:lnTo>
                  <a:lnTo>
                    <a:pt x="33" y="11"/>
                  </a:lnTo>
                  <a:lnTo>
                    <a:pt x="33" y="14"/>
                  </a:lnTo>
                  <a:lnTo>
                    <a:pt x="33" y="14"/>
                  </a:lnTo>
                  <a:lnTo>
                    <a:pt x="30" y="14"/>
                  </a:lnTo>
                  <a:lnTo>
                    <a:pt x="30" y="16"/>
                  </a:lnTo>
                  <a:lnTo>
                    <a:pt x="30" y="16"/>
                  </a:lnTo>
                  <a:lnTo>
                    <a:pt x="33" y="14"/>
                  </a:lnTo>
                  <a:lnTo>
                    <a:pt x="33" y="14"/>
                  </a:lnTo>
                  <a:lnTo>
                    <a:pt x="35" y="14"/>
                  </a:lnTo>
                  <a:lnTo>
                    <a:pt x="35" y="14"/>
                  </a:lnTo>
                  <a:lnTo>
                    <a:pt x="38" y="14"/>
                  </a:lnTo>
                  <a:lnTo>
                    <a:pt x="38" y="14"/>
                  </a:lnTo>
                  <a:lnTo>
                    <a:pt x="38" y="14"/>
                  </a:lnTo>
                  <a:lnTo>
                    <a:pt x="38" y="14"/>
                  </a:lnTo>
                  <a:lnTo>
                    <a:pt x="38" y="14"/>
                  </a:lnTo>
                  <a:lnTo>
                    <a:pt x="33" y="16"/>
                  </a:lnTo>
                  <a:lnTo>
                    <a:pt x="33" y="16"/>
                  </a:lnTo>
                  <a:lnTo>
                    <a:pt x="35" y="16"/>
                  </a:lnTo>
                  <a:lnTo>
                    <a:pt x="35" y="19"/>
                  </a:lnTo>
                  <a:lnTo>
                    <a:pt x="35" y="19"/>
                  </a:lnTo>
                  <a:lnTo>
                    <a:pt x="35" y="19"/>
                  </a:lnTo>
                  <a:lnTo>
                    <a:pt x="38" y="19"/>
                  </a:lnTo>
                  <a:lnTo>
                    <a:pt x="38" y="19"/>
                  </a:lnTo>
                  <a:lnTo>
                    <a:pt x="38" y="19"/>
                  </a:lnTo>
                  <a:lnTo>
                    <a:pt x="38" y="22"/>
                  </a:lnTo>
                  <a:lnTo>
                    <a:pt x="38" y="22"/>
                  </a:lnTo>
                  <a:lnTo>
                    <a:pt x="41" y="22"/>
                  </a:lnTo>
                  <a:lnTo>
                    <a:pt x="41" y="22"/>
                  </a:lnTo>
                  <a:lnTo>
                    <a:pt x="41" y="22"/>
                  </a:lnTo>
                  <a:lnTo>
                    <a:pt x="43" y="22"/>
                  </a:lnTo>
                  <a:lnTo>
                    <a:pt x="43" y="22"/>
                  </a:lnTo>
                  <a:lnTo>
                    <a:pt x="49" y="22"/>
                  </a:lnTo>
                  <a:lnTo>
                    <a:pt x="49" y="22"/>
                  </a:lnTo>
                  <a:lnTo>
                    <a:pt x="49" y="22"/>
                  </a:lnTo>
                  <a:lnTo>
                    <a:pt x="49" y="25"/>
                  </a:lnTo>
                  <a:lnTo>
                    <a:pt x="49" y="25"/>
                  </a:lnTo>
                  <a:lnTo>
                    <a:pt x="49" y="25"/>
                  </a:lnTo>
                  <a:lnTo>
                    <a:pt x="49" y="25"/>
                  </a:lnTo>
                  <a:lnTo>
                    <a:pt x="49" y="25"/>
                  </a:lnTo>
                  <a:lnTo>
                    <a:pt x="46" y="27"/>
                  </a:lnTo>
                  <a:lnTo>
                    <a:pt x="46" y="27"/>
                  </a:lnTo>
                  <a:lnTo>
                    <a:pt x="49" y="27"/>
                  </a:lnTo>
                  <a:lnTo>
                    <a:pt x="49" y="27"/>
                  </a:lnTo>
                  <a:lnTo>
                    <a:pt x="51" y="27"/>
                  </a:lnTo>
                  <a:lnTo>
                    <a:pt x="51" y="27"/>
                  </a:lnTo>
                  <a:lnTo>
                    <a:pt x="51" y="27"/>
                  </a:lnTo>
                  <a:lnTo>
                    <a:pt x="51" y="27"/>
                  </a:lnTo>
                  <a:lnTo>
                    <a:pt x="51" y="27"/>
                  </a:lnTo>
                  <a:lnTo>
                    <a:pt x="49" y="30"/>
                  </a:lnTo>
                  <a:lnTo>
                    <a:pt x="49" y="30"/>
                  </a:lnTo>
                  <a:lnTo>
                    <a:pt x="46" y="30"/>
                  </a:lnTo>
                  <a:lnTo>
                    <a:pt x="46" y="30"/>
                  </a:lnTo>
                  <a:lnTo>
                    <a:pt x="49" y="33"/>
                  </a:lnTo>
                  <a:lnTo>
                    <a:pt x="49" y="33"/>
                  </a:lnTo>
                  <a:lnTo>
                    <a:pt x="49" y="33"/>
                  </a:lnTo>
                  <a:lnTo>
                    <a:pt x="49" y="33"/>
                  </a:lnTo>
                  <a:lnTo>
                    <a:pt x="46" y="35"/>
                  </a:lnTo>
                  <a:lnTo>
                    <a:pt x="46" y="35"/>
                  </a:lnTo>
                  <a:lnTo>
                    <a:pt x="43" y="35"/>
                  </a:lnTo>
                  <a:lnTo>
                    <a:pt x="43" y="35"/>
                  </a:lnTo>
                  <a:lnTo>
                    <a:pt x="43" y="35"/>
                  </a:lnTo>
                  <a:lnTo>
                    <a:pt x="41" y="38"/>
                  </a:lnTo>
                  <a:lnTo>
                    <a:pt x="41" y="38"/>
                  </a:lnTo>
                  <a:lnTo>
                    <a:pt x="38" y="38"/>
                  </a:lnTo>
                  <a:lnTo>
                    <a:pt x="38" y="38"/>
                  </a:lnTo>
                  <a:lnTo>
                    <a:pt x="35" y="41"/>
                  </a:lnTo>
                  <a:lnTo>
                    <a:pt x="35" y="41"/>
                  </a:lnTo>
                  <a:lnTo>
                    <a:pt x="33" y="43"/>
                  </a:lnTo>
                  <a:lnTo>
                    <a:pt x="33" y="43"/>
                  </a:lnTo>
                  <a:lnTo>
                    <a:pt x="30" y="46"/>
                  </a:lnTo>
                  <a:lnTo>
                    <a:pt x="30" y="46"/>
                  </a:lnTo>
                  <a:lnTo>
                    <a:pt x="27" y="43"/>
                  </a:lnTo>
                  <a:lnTo>
                    <a:pt x="27" y="43"/>
                  </a:lnTo>
                  <a:lnTo>
                    <a:pt x="27" y="43"/>
                  </a:lnTo>
                  <a:lnTo>
                    <a:pt x="27" y="43"/>
                  </a:lnTo>
                  <a:lnTo>
                    <a:pt x="27" y="43"/>
                  </a:lnTo>
                  <a:lnTo>
                    <a:pt x="33" y="41"/>
                  </a:lnTo>
                  <a:lnTo>
                    <a:pt x="33" y="41"/>
                  </a:lnTo>
                  <a:lnTo>
                    <a:pt x="35" y="38"/>
                  </a:lnTo>
                  <a:lnTo>
                    <a:pt x="35" y="38"/>
                  </a:lnTo>
                  <a:lnTo>
                    <a:pt x="33" y="38"/>
                  </a:lnTo>
                  <a:lnTo>
                    <a:pt x="33" y="38"/>
                  </a:lnTo>
                  <a:lnTo>
                    <a:pt x="30" y="38"/>
                  </a:lnTo>
                  <a:lnTo>
                    <a:pt x="30" y="38"/>
                  </a:lnTo>
                  <a:lnTo>
                    <a:pt x="27" y="38"/>
                  </a:lnTo>
                  <a:lnTo>
                    <a:pt x="27" y="38"/>
                  </a:lnTo>
                  <a:lnTo>
                    <a:pt x="27" y="38"/>
                  </a:lnTo>
                  <a:lnTo>
                    <a:pt x="27" y="35"/>
                  </a:lnTo>
                  <a:lnTo>
                    <a:pt x="27" y="35"/>
                  </a:lnTo>
                  <a:lnTo>
                    <a:pt x="24" y="38"/>
                  </a:lnTo>
                  <a:lnTo>
                    <a:pt x="24" y="38"/>
                  </a:lnTo>
                  <a:lnTo>
                    <a:pt x="22" y="38"/>
                  </a:lnTo>
                  <a:lnTo>
                    <a:pt x="22" y="38"/>
                  </a:lnTo>
                  <a:lnTo>
                    <a:pt x="19" y="38"/>
                  </a:lnTo>
                  <a:lnTo>
                    <a:pt x="16" y="38"/>
                  </a:lnTo>
                  <a:lnTo>
                    <a:pt x="16" y="38"/>
                  </a:lnTo>
                  <a:lnTo>
                    <a:pt x="11" y="38"/>
                  </a:lnTo>
                  <a:lnTo>
                    <a:pt x="11" y="38"/>
                  </a:lnTo>
                  <a:lnTo>
                    <a:pt x="8" y="38"/>
                  </a:lnTo>
                  <a:lnTo>
                    <a:pt x="8" y="38"/>
                  </a:lnTo>
                  <a:lnTo>
                    <a:pt x="8" y="38"/>
                  </a:lnTo>
                  <a:lnTo>
                    <a:pt x="8" y="38"/>
                  </a:lnTo>
                  <a:lnTo>
                    <a:pt x="0" y="41"/>
                  </a:lnTo>
                  <a:lnTo>
                    <a:pt x="0" y="41"/>
                  </a:lnTo>
                  <a:lnTo>
                    <a:pt x="0" y="38"/>
                  </a:lnTo>
                  <a:lnTo>
                    <a:pt x="0" y="38"/>
                  </a:lnTo>
                  <a:lnTo>
                    <a:pt x="0" y="35"/>
                  </a:lnTo>
                  <a:lnTo>
                    <a:pt x="0" y="35"/>
                  </a:lnTo>
                  <a:lnTo>
                    <a:pt x="0" y="35"/>
                  </a:lnTo>
                  <a:lnTo>
                    <a:pt x="6" y="33"/>
                  </a:lnTo>
                  <a:lnTo>
                    <a:pt x="6" y="33"/>
                  </a:lnTo>
                  <a:lnTo>
                    <a:pt x="8" y="30"/>
                  </a:lnTo>
                  <a:lnTo>
                    <a:pt x="8" y="30"/>
                  </a:lnTo>
                  <a:lnTo>
                    <a:pt x="6" y="33"/>
                  </a:lnTo>
                  <a:lnTo>
                    <a:pt x="3" y="33"/>
                  </a:lnTo>
                  <a:lnTo>
                    <a:pt x="3" y="33"/>
                  </a:lnTo>
                  <a:lnTo>
                    <a:pt x="6" y="30"/>
                  </a:lnTo>
                  <a:lnTo>
                    <a:pt x="6" y="30"/>
                  </a:lnTo>
                  <a:lnTo>
                    <a:pt x="11" y="27"/>
                  </a:lnTo>
                  <a:lnTo>
                    <a:pt x="11" y="27"/>
                  </a:lnTo>
                  <a:lnTo>
                    <a:pt x="11" y="27"/>
                  </a:lnTo>
                  <a:lnTo>
                    <a:pt x="16" y="25"/>
                  </a:lnTo>
                  <a:lnTo>
                    <a:pt x="16" y="25"/>
                  </a:lnTo>
                  <a:lnTo>
                    <a:pt x="14" y="25"/>
                  </a:lnTo>
                  <a:lnTo>
                    <a:pt x="14" y="25"/>
                  </a:lnTo>
                  <a:lnTo>
                    <a:pt x="16" y="22"/>
                  </a:lnTo>
                  <a:lnTo>
                    <a:pt x="16" y="22"/>
                  </a:lnTo>
                  <a:lnTo>
                    <a:pt x="19" y="19"/>
                  </a:lnTo>
                  <a:lnTo>
                    <a:pt x="19" y="19"/>
                  </a:lnTo>
                  <a:lnTo>
                    <a:pt x="19" y="16"/>
                  </a:lnTo>
                  <a:lnTo>
                    <a:pt x="22" y="16"/>
                  </a:lnTo>
                  <a:lnTo>
                    <a:pt x="22" y="16"/>
                  </a:lnTo>
                  <a:lnTo>
                    <a:pt x="27" y="8"/>
                  </a:lnTo>
                  <a:lnTo>
                    <a:pt x="27" y="8"/>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32"/>
            <p:cNvSpPr>
              <a:spLocks/>
            </p:cNvSpPr>
            <p:nvPr/>
          </p:nvSpPr>
          <p:spPr bwMode="auto">
            <a:xfrm>
              <a:off x="1436688" y="3822700"/>
              <a:ext cx="15875" cy="22225"/>
            </a:xfrm>
            <a:custGeom>
              <a:avLst/>
              <a:gdLst>
                <a:gd name="T0" fmla="*/ 0 w 10"/>
                <a:gd name="T1" fmla="*/ 3 h 14"/>
                <a:gd name="T2" fmla="*/ 0 w 10"/>
                <a:gd name="T3" fmla="*/ 3 h 14"/>
                <a:gd name="T4" fmla="*/ 5 w 10"/>
                <a:gd name="T5" fmla="*/ 3 h 14"/>
                <a:gd name="T6" fmla="*/ 5 w 10"/>
                <a:gd name="T7" fmla="*/ 3 h 14"/>
                <a:gd name="T8" fmla="*/ 8 w 10"/>
                <a:gd name="T9" fmla="*/ 0 h 14"/>
                <a:gd name="T10" fmla="*/ 8 w 10"/>
                <a:gd name="T11" fmla="*/ 0 h 14"/>
                <a:gd name="T12" fmla="*/ 10 w 10"/>
                <a:gd name="T13" fmla="*/ 0 h 14"/>
                <a:gd name="T14" fmla="*/ 10 w 10"/>
                <a:gd name="T15" fmla="*/ 0 h 14"/>
                <a:gd name="T16" fmla="*/ 10 w 10"/>
                <a:gd name="T17" fmla="*/ 0 h 14"/>
                <a:gd name="T18" fmla="*/ 8 w 10"/>
                <a:gd name="T19" fmla="*/ 3 h 14"/>
                <a:gd name="T20" fmla="*/ 8 w 10"/>
                <a:gd name="T21" fmla="*/ 3 h 14"/>
                <a:gd name="T22" fmla="*/ 8 w 10"/>
                <a:gd name="T23" fmla="*/ 3 h 14"/>
                <a:gd name="T24" fmla="*/ 10 w 10"/>
                <a:gd name="T25" fmla="*/ 3 h 14"/>
                <a:gd name="T26" fmla="*/ 10 w 10"/>
                <a:gd name="T27" fmla="*/ 3 h 14"/>
                <a:gd name="T28" fmla="*/ 10 w 10"/>
                <a:gd name="T29" fmla="*/ 6 h 14"/>
                <a:gd name="T30" fmla="*/ 10 w 10"/>
                <a:gd name="T31" fmla="*/ 6 h 14"/>
                <a:gd name="T32" fmla="*/ 8 w 10"/>
                <a:gd name="T33" fmla="*/ 11 h 14"/>
                <a:gd name="T34" fmla="*/ 8 w 10"/>
                <a:gd name="T35" fmla="*/ 11 h 14"/>
                <a:gd name="T36" fmla="*/ 5 w 10"/>
                <a:gd name="T37" fmla="*/ 14 h 14"/>
                <a:gd name="T38" fmla="*/ 5 w 10"/>
                <a:gd name="T39" fmla="*/ 14 h 14"/>
                <a:gd name="T40" fmla="*/ 5 w 10"/>
                <a:gd name="T41" fmla="*/ 14 h 14"/>
                <a:gd name="T42" fmla="*/ 2 w 10"/>
                <a:gd name="T43" fmla="*/ 11 h 14"/>
                <a:gd name="T44" fmla="*/ 2 w 10"/>
                <a:gd name="T45" fmla="*/ 11 h 14"/>
                <a:gd name="T46" fmla="*/ 2 w 10"/>
                <a:gd name="T47" fmla="*/ 8 h 14"/>
                <a:gd name="T48" fmla="*/ 2 w 10"/>
                <a:gd name="T49" fmla="*/ 8 h 14"/>
                <a:gd name="T50" fmla="*/ 2 w 10"/>
                <a:gd name="T51" fmla="*/ 11 h 14"/>
                <a:gd name="T52" fmla="*/ 2 w 10"/>
                <a:gd name="T53" fmla="*/ 11 h 14"/>
                <a:gd name="T54" fmla="*/ 0 w 10"/>
                <a:gd name="T55" fmla="*/ 11 h 14"/>
                <a:gd name="T56" fmla="*/ 0 w 10"/>
                <a:gd name="T57" fmla="*/ 11 h 14"/>
                <a:gd name="T58" fmla="*/ 0 w 10"/>
                <a:gd name="T59" fmla="*/ 11 h 14"/>
                <a:gd name="T60" fmla="*/ 0 w 10"/>
                <a:gd name="T61" fmla="*/ 8 h 14"/>
                <a:gd name="T62" fmla="*/ 0 w 10"/>
                <a:gd name="T63" fmla="*/ 6 h 14"/>
                <a:gd name="T64" fmla="*/ 0 w 10"/>
                <a:gd name="T65" fmla="*/ 6 h 14"/>
                <a:gd name="T66" fmla="*/ 0 w 10"/>
                <a:gd name="T67" fmla="*/ 3 h 14"/>
                <a:gd name="T68" fmla="*/ 0 w 10"/>
                <a:gd name="T69"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14">
                  <a:moveTo>
                    <a:pt x="0" y="3"/>
                  </a:moveTo>
                  <a:lnTo>
                    <a:pt x="0" y="3"/>
                  </a:lnTo>
                  <a:lnTo>
                    <a:pt x="5" y="3"/>
                  </a:lnTo>
                  <a:lnTo>
                    <a:pt x="5" y="3"/>
                  </a:lnTo>
                  <a:lnTo>
                    <a:pt x="8" y="0"/>
                  </a:lnTo>
                  <a:lnTo>
                    <a:pt x="8" y="0"/>
                  </a:lnTo>
                  <a:lnTo>
                    <a:pt x="10" y="0"/>
                  </a:lnTo>
                  <a:lnTo>
                    <a:pt x="10" y="0"/>
                  </a:lnTo>
                  <a:lnTo>
                    <a:pt x="10" y="0"/>
                  </a:lnTo>
                  <a:lnTo>
                    <a:pt x="8" y="3"/>
                  </a:lnTo>
                  <a:lnTo>
                    <a:pt x="8" y="3"/>
                  </a:lnTo>
                  <a:lnTo>
                    <a:pt x="8" y="3"/>
                  </a:lnTo>
                  <a:lnTo>
                    <a:pt x="10" y="3"/>
                  </a:lnTo>
                  <a:lnTo>
                    <a:pt x="10" y="3"/>
                  </a:lnTo>
                  <a:lnTo>
                    <a:pt x="10" y="6"/>
                  </a:lnTo>
                  <a:lnTo>
                    <a:pt x="10" y="6"/>
                  </a:lnTo>
                  <a:lnTo>
                    <a:pt x="8" y="11"/>
                  </a:lnTo>
                  <a:lnTo>
                    <a:pt x="8" y="11"/>
                  </a:lnTo>
                  <a:lnTo>
                    <a:pt x="5" y="14"/>
                  </a:lnTo>
                  <a:lnTo>
                    <a:pt x="5" y="14"/>
                  </a:lnTo>
                  <a:lnTo>
                    <a:pt x="5" y="14"/>
                  </a:lnTo>
                  <a:lnTo>
                    <a:pt x="2" y="11"/>
                  </a:lnTo>
                  <a:lnTo>
                    <a:pt x="2" y="11"/>
                  </a:lnTo>
                  <a:lnTo>
                    <a:pt x="2" y="8"/>
                  </a:lnTo>
                  <a:lnTo>
                    <a:pt x="2" y="8"/>
                  </a:lnTo>
                  <a:lnTo>
                    <a:pt x="2" y="11"/>
                  </a:lnTo>
                  <a:lnTo>
                    <a:pt x="2" y="11"/>
                  </a:lnTo>
                  <a:lnTo>
                    <a:pt x="0" y="11"/>
                  </a:lnTo>
                  <a:lnTo>
                    <a:pt x="0" y="11"/>
                  </a:lnTo>
                  <a:lnTo>
                    <a:pt x="0" y="11"/>
                  </a:lnTo>
                  <a:lnTo>
                    <a:pt x="0" y="8"/>
                  </a:lnTo>
                  <a:lnTo>
                    <a:pt x="0" y="6"/>
                  </a:lnTo>
                  <a:lnTo>
                    <a:pt x="0" y="6"/>
                  </a:lnTo>
                  <a:lnTo>
                    <a:pt x="0" y="3"/>
                  </a:lnTo>
                  <a:lnTo>
                    <a:pt x="0" y="3"/>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33"/>
            <p:cNvSpPr>
              <a:spLocks/>
            </p:cNvSpPr>
            <p:nvPr/>
          </p:nvSpPr>
          <p:spPr bwMode="auto">
            <a:xfrm>
              <a:off x="1154113" y="3582988"/>
              <a:ext cx="71438" cy="34925"/>
            </a:xfrm>
            <a:custGeom>
              <a:avLst/>
              <a:gdLst>
                <a:gd name="T0" fmla="*/ 10 w 45"/>
                <a:gd name="T1" fmla="*/ 14 h 22"/>
                <a:gd name="T2" fmla="*/ 13 w 45"/>
                <a:gd name="T3" fmla="*/ 8 h 22"/>
                <a:gd name="T4" fmla="*/ 18 w 45"/>
                <a:gd name="T5" fmla="*/ 6 h 22"/>
                <a:gd name="T6" fmla="*/ 24 w 45"/>
                <a:gd name="T7" fmla="*/ 0 h 22"/>
                <a:gd name="T8" fmla="*/ 27 w 45"/>
                <a:gd name="T9" fmla="*/ 3 h 22"/>
                <a:gd name="T10" fmla="*/ 27 w 45"/>
                <a:gd name="T11" fmla="*/ 6 h 22"/>
                <a:gd name="T12" fmla="*/ 27 w 45"/>
                <a:gd name="T13" fmla="*/ 6 h 22"/>
                <a:gd name="T14" fmla="*/ 32 w 45"/>
                <a:gd name="T15" fmla="*/ 3 h 22"/>
                <a:gd name="T16" fmla="*/ 32 w 45"/>
                <a:gd name="T17" fmla="*/ 6 h 22"/>
                <a:gd name="T18" fmla="*/ 37 w 45"/>
                <a:gd name="T19" fmla="*/ 8 h 22"/>
                <a:gd name="T20" fmla="*/ 40 w 45"/>
                <a:gd name="T21" fmla="*/ 11 h 22"/>
                <a:gd name="T22" fmla="*/ 43 w 45"/>
                <a:gd name="T23" fmla="*/ 11 h 22"/>
                <a:gd name="T24" fmla="*/ 45 w 45"/>
                <a:gd name="T25" fmla="*/ 17 h 22"/>
                <a:gd name="T26" fmla="*/ 45 w 45"/>
                <a:gd name="T27" fmla="*/ 17 h 22"/>
                <a:gd name="T28" fmla="*/ 45 w 45"/>
                <a:gd name="T29" fmla="*/ 17 h 22"/>
                <a:gd name="T30" fmla="*/ 43 w 45"/>
                <a:gd name="T31" fmla="*/ 19 h 22"/>
                <a:gd name="T32" fmla="*/ 40 w 45"/>
                <a:gd name="T33" fmla="*/ 17 h 22"/>
                <a:gd name="T34" fmla="*/ 35 w 45"/>
                <a:gd name="T35" fmla="*/ 17 h 22"/>
                <a:gd name="T36" fmla="*/ 37 w 45"/>
                <a:gd name="T37" fmla="*/ 17 h 22"/>
                <a:gd name="T38" fmla="*/ 37 w 45"/>
                <a:gd name="T39" fmla="*/ 14 h 22"/>
                <a:gd name="T40" fmla="*/ 32 w 45"/>
                <a:gd name="T41" fmla="*/ 14 h 22"/>
                <a:gd name="T42" fmla="*/ 32 w 45"/>
                <a:gd name="T43" fmla="*/ 14 h 22"/>
                <a:gd name="T44" fmla="*/ 29 w 45"/>
                <a:gd name="T45" fmla="*/ 14 h 22"/>
                <a:gd name="T46" fmla="*/ 27 w 45"/>
                <a:gd name="T47" fmla="*/ 14 h 22"/>
                <a:gd name="T48" fmla="*/ 21 w 45"/>
                <a:gd name="T49" fmla="*/ 17 h 22"/>
                <a:gd name="T50" fmla="*/ 18 w 45"/>
                <a:gd name="T51" fmla="*/ 19 h 22"/>
                <a:gd name="T52" fmla="*/ 16 w 45"/>
                <a:gd name="T53" fmla="*/ 22 h 22"/>
                <a:gd name="T54" fmla="*/ 8 w 45"/>
                <a:gd name="T55" fmla="*/ 22 h 22"/>
                <a:gd name="T56" fmla="*/ 8 w 45"/>
                <a:gd name="T57" fmla="*/ 19 h 22"/>
                <a:gd name="T58" fmla="*/ 10 w 45"/>
                <a:gd name="T59" fmla="*/ 19 h 22"/>
                <a:gd name="T60" fmla="*/ 8 w 45"/>
                <a:gd name="T61" fmla="*/ 19 h 22"/>
                <a:gd name="T62" fmla="*/ 0 w 45"/>
                <a:gd name="T63" fmla="*/ 17 h 22"/>
                <a:gd name="T64" fmla="*/ 10 w 45"/>
                <a:gd name="T6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22">
                  <a:moveTo>
                    <a:pt x="10" y="14"/>
                  </a:moveTo>
                  <a:lnTo>
                    <a:pt x="10" y="14"/>
                  </a:lnTo>
                  <a:lnTo>
                    <a:pt x="10" y="11"/>
                  </a:lnTo>
                  <a:lnTo>
                    <a:pt x="13" y="8"/>
                  </a:lnTo>
                  <a:lnTo>
                    <a:pt x="18" y="6"/>
                  </a:lnTo>
                  <a:lnTo>
                    <a:pt x="18" y="6"/>
                  </a:lnTo>
                  <a:lnTo>
                    <a:pt x="24" y="0"/>
                  </a:lnTo>
                  <a:lnTo>
                    <a:pt x="24" y="0"/>
                  </a:lnTo>
                  <a:lnTo>
                    <a:pt x="27" y="0"/>
                  </a:lnTo>
                  <a:lnTo>
                    <a:pt x="27" y="3"/>
                  </a:lnTo>
                  <a:lnTo>
                    <a:pt x="27" y="3"/>
                  </a:lnTo>
                  <a:lnTo>
                    <a:pt x="27" y="6"/>
                  </a:lnTo>
                  <a:lnTo>
                    <a:pt x="27" y="6"/>
                  </a:lnTo>
                  <a:lnTo>
                    <a:pt x="27" y="6"/>
                  </a:lnTo>
                  <a:lnTo>
                    <a:pt x="27" y="6"/>
                  </a:lnTo>
                  <a:lnTo>
                    <a:pt x="32" y="3"/>
                  </a:lnTo>
                  <a:lnTo>
                    <a:pt x="32" y="6"/>
                  </a:lnTo>
                  <a:lnTo>
                    <a:pt x="32" y="6"/>
                  </a:lnTo>
                  <a:lnTo>
                    <a:pt x="35" y="6"/>
                  </a:lnTo>
                  <a:lnTo>
                    <a:pt x="37" y="8"/>
                  </a:lnTo>
                  <a:lnTo>
                    <a:pt x="37" y="8"/>
                  </a:lnTo>
                  <a:lnTo>
                    <a:pt x="40" y="11"/>
                  </a:lnTo>
                  <a:lnTo>
                    <a:pt x="43" y="11"/>
                  </a:lnTo>
                  <a:lnTo>
                    <a:pt x="43" y="11"/>
                  </a:lnTo>
                  <a:lnTo>
                    <a:pt x="45" y="14"/>
                  </a:lnTo>
                  <a:lnTo>
                    <a:pt x="45" y="17"/>
                  </a:lnTo>
                  <a:lnTo>
                    <a:pt x="45" y="17"/>
                  </a:lnTo>
                  <a:lnTo>
                    <a:pt x="45" y="17"/>
                  </a:lnTo>
                  <a:lnTo>
                    <a:pt x="45" y="17"/>
                  </a:lnTo>
                  <a:lnTo>
                    <a:pt x="45" y="17"/>
                  </a:lnTo>
                  <a:lnTo>
                    <a:pt x="45" y="17"/>
                  </a:lnTo>
                  <a:lnTo>
                    <a:pt x="43" y="19"/>
                  </a:lnTo>
                  <a:lnTo>
                    <a:pt x="40" y="17"/>
                  </a:lnTo>
                  <a:lnTo>
                    <a:pt x="40" y="17"/>
                  </a:lnTo>
                  <a:lnTo>
                    <a:pt x="37" y="17"/>
                  </a:lnTo>
                  <a:lnTo>
                    <a:pt x="35" y="17"/>
                  </a:lnTo>
                  <a:lnTo>
                    <a:pt x="37" y="17"/>
                  </a:lnTo>
                  <a:lnTo>
                    <a:pt x="37" y="17"/>
                  </a:lnTo>
                  <a:lnTo>
                    <a:pt x="37" y="14"/>
                  </a:lnTo>
                  <a:lnTo>
                    <a:pt x="37" y="14"/>
                  </a:lnTo>
                  <a:lnTo>
                    <a:pt x="32" y="14"/>
                  </a:lnTo>
                  <a:lnTo>
                    <a:pt x="32" y="14"/>
                  </a:lnTo>
                  <a:lnTo>
                    <a:pt x="35" y="14"/>
                  </a:lnTo>
                  <a:lnTo>
                    <a:pt x="32" y="14"/>
                  </a:lnTo>
                  <a:lnTo>
                    <a:pt x="32" y="14"/>
                  </a:lnTo>
                  <a:lnTo>
                    <a:pt x="29" y="14"/>
                  </a:lnTo>
                  <a:lnTo>
                    <a:pt x="27" y="14"/>
                  </a:lnTo>
                  <a:lnTo>
                    <a:pt x="27" y="14"/>
                  </a:lnTo>
                  <a:lnTo>
                    <a:pt x="24" y="17"/>
                  </a:lnTo>
                  <a:lnTo>
                    <a:pt x="21" y="17"/>
                  </a:lnTo>
                  <a:lnTo>
                    <a:pt x="21" y="17"/>
                  </a:lnTo>
                  <a:lnTo>
                    <a:pt x="18" y="19"/>
                  </a:lnTo>
                  <a:lnTo>
                    <a:pt x="16" y="22"/>
                  </a:lnTo>
                  <a:lnTo>
                    <a:pt x="16" y="22"/>
                  </a:lnTo>
                  <a:lnTo>
                    <a:pt x="8" y="22"/>
                  </a:lnTo>
                  <a:lnTo>
                    <a:pt x="8" y="22"/>
                  </a:lnTo>
                  <a:lnTo>
                    <a:pt x="5" y="22"/>
                  </a:lnTo>
                  <a:lnTo>
                    <a:pt x="8" y="19"/>
                  </a:lnTo>
                  <a:lnTo>
                    <a:pt x="8" y="19"/>
                  </a:lnTo>
                  <a:lnTo>
                    <a:pt x="10" y="19"/>
                  </a:lnTo>
                  <a:lnTo>
                    <a:pt x="8" y="19"/>
                  </a:lnTo>
                  <a:lnTo>
                    <a:pt x="8" y="19"/>
                  </a:lnTo>
                  <a:lnTo>
                    <a:pt x="0" y="17"/>
                  </a:lnTo>
                  <a:lnTo>
                    <a:pt x="0" y="17"/>
                  </a:lnTo>
                  <a:lnTo>
                    <a:pt x="2" y="17"/>
                  </a:lnTo>
                  <a:lnTo>
                    <a:pt x="10" y="14"/>
                  </a:lnTo>
                  <a:lnTo>
                    <a:pt x="10" y="14"/>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34"/>
            <p:cNvSpPr>
              <a:spLocks/>
            </p:cNvSpPr>
            <p:nvPr/>
          </p:nvSpPr>
          <p:spPr bwMode="auto">
            <a:xfrm>
              <a:off x="1323976" y="3502025"/>
              <a:ext cx="30163" cy="9525"/>
            </a:xfrm>
            <a:custGeom>
              <a:avLst/>
              <a:gdLst>
                <a:gd name="T0" fmla="*/ 3 w 19"/>
                <a:gd name="T1" fmla="*/ 6 h 6"/>
                <a:gd name="T2" fmla="*/ 3 w 19"/>
                <a:gd name="T3" fmla="*/ 6 h 6"/>
                <a:gd name="T4" fmla="*/ 3 w 19"/>
                <a:gd name="T5" fmla="*/ 6 h 6"/>
                <a:gd name="T6" fmla="*/ 3 w 19"/>
                <a:gd name="T7" fmla="*/ 3 h 6"/>
                <a:gd name="T8" fmla="*/ 3 w 19"/>
                <a:gd name="T9" fmla="*/ 3 h 6"/>
                <a:gd name="T10" fmla="*/ 0 w 19"/>
                <a:gd name="T11" fmla="*/ 0 h 6"/>
                <a:gd name="T12" fmla="*/ 3 w 19"/>
                <a:gd name="T13" fmla="*/ 0 h 6"/>
                <a:gd name="T14" fmla="*/ 3 w 19"/>
                <a:gd name="T15" fmla="*/ 0 h 6"/>
                <a:gd name="T16" fmla="*/ 9 w 19"/>
                <a:gd name="T17" fmla="*/ 0 h 6"/>
                <a:gd name="T18" fmla="*/ 14 w 19"/>
                <a:gd name="T19" fmla="*/ 0 h 6"/>
                <a:gd name="T20" fmla="*/ 14 w 19"/>
                <a:gd name="T21" fmla="*/ 0 h 6"/>
                <a:gd name="T22" fmla="*/ 19 w 19"/>
                <a:gd name="T23" fmla="*/ 3 h 6"/>
                <a:gd name="T24" fmla="*/ 19 w 19"/>
                <a:gd name="T25" fmla="*/ 3 h 6"/>
                <a:gd name="T26" fmla="*/ 19 w 19"/>
                <a:gd name="T27" fmla="*/ 3 h 6"/>
                <a:gd name="T28" fmla="*/ 19 w 19"/>
                <a:gd name="T29" fmla="*/ 3 h 6"/>
                <a:gd name="T30" fmla="*/ 11 w 19"/>
                <a:gd name="T31" fmla="*/ 3 h 6"/>
                <a:gd name="T32" fmla="*/ 11 w 19"/>
                <a:gd name="T33" fmla="*/ 3 h 6"/>
                <a:gd name="T34" fmla="*/ 9 w 19"/>
                <a:gd name="T35" fmla="*/ 6 h 6"/>
                <a:gd name="T36" fmla="*/ 3 w 19"/>
                <a:gd name="T37" fmla="*/ 6 h 6"/>
                <a:gd name="T38" fmla="*/ 3 w 19"/>
                <a:gd name="T3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6">
                  <a:moveTo>
                    <a:pt x="3" y="6"/>
                  </a:moveTo>
                  <a:lnTo>
                    <a:pt x="3" y="6"/>
                  </a:lnTo>
                  <a:lnTo>
                    <a:pt x="3" y="6"/>
                  </a:lnTo>
                  <a:lnTo>
                    <a:pt x="3" y="3"/>
                  </a:lnTo>
                  <a:lnTo>
                    <a:pt x="3" y="3"/>
                  </a:lnTo>
                  <a:lnTo>
                    <a:pt x="0" y="0"/>
                  </a:lnTo>
                  <a:lnTo>
                    <a:pt x="3" y="0"/>
                  </a:lnTo>
                  <a:lnTo>
                    <a:pt x="3" y="0"/>
                  </a:lnTo>
                  <a:lnTo>
                    <a:pt x="9" y="0"/>
                  </a:lnTo>
                  <a:lnTo>
                    <a:pt x="14" y="0"/>
                  </a:lnTo>
                  <a:lnTo>
                    <a:pt x="14" y="0"/>
                  </a:lnTo>
                  <a:lnTo>
                    <a:pt x="19" y="3"/>
                  </a:lnTo>
                  <a:lnTo>
                    <a:pt x="19" y="3"/>
                  </a:lnTo>
                  <a:lnTo>
                    <a:pt x="19" y="3"/>
                  </a:lnTo>
                  <a:lnTo>
                    <a:pt x="19" y="3"/>
                  </a:lnTo>
                  <a:lnTo>
                    <a:pt x="11" y="3"/>
                  </a:lnTo>
                  <a:lnTo>
                    <a:pt x="11" y="3"/>
                  </a:lnTo>
                  <a:lnTo>
                    <a:pt x="9" y="6"/>
                  </a:lnTo>
                  <a:lnTo>
                    <a:pt x="3" y="6"/>
                  </a:lnTo>
                  <a:lnTo>
                    <a:pt x="3" y="6"/>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235"/>
            <p:cNvSpPr>
              <a:spLocks/>
            </p:cNvSpPr>
            <p:nvPr/>
          </p:nvSpPr>
          <p:spPr bwMode="auto">
            <a:xfrm>
              <a:off x="1111251" y="3497263"/>
              <a:ext cx="58738" cy="22225"/>
            </a:xfrm>
            <a:custGeom>
              <a:avLst/>
              <a:gdLst>
                <a:gd name="T0" fmla="*/ 21 w 37"/>
                <a:gd name="T1" fmla="*/ 14 h 14"/>
                <a:gd name="T2" fmla="*/ 21 w 37"/>
                <a:gd name="T3" fmla="*/ 14 h 14"/>
                <a:gd name="T4" fmla="*/ 24 w 37"/>
                <a:gd name="T5" fmla="*/ 14 h 14"/>
                <a:gd name="T6" fmla="*/ 27 w 37"/>
                <a:gd name="T7" fmla="*/ 14 h 14"/>
                <a:gd name="T8" fmla="*/ 27 w 37"/>
                <a:gd name="T9" fmla="*/ 14 h 14"/>
                <a:gd name="T10" fmla="*/ 29 w 37"/>
                <a:gd name="T11" fmla="*/ 11 h 14"/>
                <a:gd name="T12" fmla="*/ 29 w 37"/>
                <a:gd name="T13" fmla="*/ 11 h 14"/>
                <a:gd name="T14" fmla="*/ 32 w 37"/>
                <a:gd name="T15" fmla="*/ 9 h 14"/>
                <a:gd name="T16" fmla="*/ 32 w 37"/>
                <a:gd name="T17" fmla="*/ 9 h 14"/>
                <a:gd name="T18" fmla="*/ 29 w 37"/>
                <a:gd name="T19" fmla="*/ 9 h 14"/>
                <a:gd name="T20" fmla="*/ 29 w 37"/>
                <a:gd name="T21" fmla="*/ 9 h 14"/>
                <a:gd name="T22" fmla="*/ 32 w 37"/>
                <a:gd name="T23" fmla="*/ 6 h 14"/>
                <a:gd name="T24" fmla="*/ 37 w 37"/>
                <a:gd name="T25" fmla="*/ 6 h 14"/>
                <a:gd name="T26" fmla="*/ 37 w 37"/>
                <a:gd name="T27" fmla="*/ 6 h 14"/>
                <a:gd name="T28" fmla="*/ 37 w 37"/>
                <a:gd name="T29" fmla="*/ 3 h 14"/>
                <a:gd name="T30" fmla="*/ 35 w 37"/>
                <a:gd name="T31" fmla="*/ 3 h 14"/>
                <a:gd name="T32" fmla="*/ 32 w 37"/>
                <a:gd name="T33" fmla="*/ 3 h 14"/>
                <a:gd name="T34" fmla="*/ 32 w 37"/>
                <a:gd name="T35" fmla="*/ 3 h 14"/>
                <a:gd name="T36" fmla="*/ 35 w 37"/>
                <a:gd name="T37" fmla="*/ 3 h 14"/>
                <a:gd name="T38" fmla="*/ 37 w 37"/>
                <a:gd name="T39" fmla="*/ 0 h 14"/>
                <a:gd name="T40" fmla="*/ 37 w 37"/>
                <a:gd name="T41" fmla="*/ 0 h 14"/>
                <a:gd name="T42" fmla="*/ 32 w 37"/>
                <a:gd name="T43" fmla="*/ 0 h 14"/>
                <a:gd name="T44" fmla="*/ 27 w 37"/>
                <a:gd name="T45" fmla="*/ 0 h 14"/>
                <a:gd name="T46" fmla="*/ 27 w 37"/>
                <a:gd name="T47" fmla="*/ 0 h 14"/>
                <a:gd name="T48" fmla="*/ 21 w 37"/>
                <a:gd name="T49" fmla="*/ 3 h 14"/>
                <a:gd name="T50" fmla="*/ 21 w 37"/>
                <a:gd name="T51" fmla="*/ 3 h 14"/>
                <a:gd name="T52" fmla="*/ 16 w 37"/>
                <a:gd name="T53" fmla="*/ 0 h 14"/>
                <a:gd name="T54" fmla="*/ 16 w 37"/>
                <a:gd name="T55" fmla="*/ 0 h 14"/>
                <a:gd name="T56" fmla="*/ 13 w 37"/>
                <a:gd name="T57" fmla="*/ 3 h 14"/>
                <a:gd name="T58" fmla="*/ 10 w 37"/>
                <a:gd name="T59" fmla="*/ 3 h 14"/>
                <a:gd name="T60" fmla="*/ 10 w 37"/>
                <a:gd name="T61" fmla="*/ 3 h 14"/>
                <a:gd name="T62" fmla="*/ 16 w 37"/>
                <a:gd name="T63" fmla="*/ 6 h 14"/>
                <a:gd name="T64" fmla="*/ 16 w 37"/>
                <a:gd name="T65" fmla="*/ 6 h 14"/>
                <a:gd name="T66" fmla="*/ 13 w 37"/>
                <a:gd name="T67" fmla="*/ 6 h 14"/>
                <a:gd name="T68" fmla="*/ 13 w 37"/>
                <a:gd name="T69" fmla="*/ 6 h 14"/>
                <a:gd name="T70" fmla="*/ 5 w 37"/>
                <a:gd name="T71" fmla="*/ 6 h 14"/>
                <a:gd name="T72" fmla="*/ 0 w 37"/>
                <a:gd name="T73" fmla="*/ 6 h 14"/>
                <a:gd name="T74" fmla="*/ 0 w 37"/>
                <a:gd name="T75" fmla="*/ 6 h 14"/>
                <a:gd name="T76" fmla="*/ 0 w 37"/>
                <a:gd name="T77" fmla="*/ 9 h 14"/>
                <a:gd name="T78" fmla="*/ 2 w 37"/>
                <a:gd name="T79" fmla="*/ 11 h 14"/>
                <a:gd name="T80" fmla="*/ 2 w 37"/>
                <a:gd name="T81" fmla="*/ 11 h 14"/>
                <a:gd name="T82" fmla="*/ 10 w 37"/>
                <a:gd name="T83" fmla="*/ 14 h 14"/>
                <a:gd name="T84" fmla="*/ 10 w 37"/>
                <a:gd name="T85" fmla="*/ 14 h 14"/>
                <a:gd name="T86" fmla="*/ 13 w 37"/>
                <a:gd name="T87" fmla="*/ 14 h 14"/>
                <a:gd name="T88" fmla="*/ 16 w 37"/>
                <a:gd name="T89" fmla="*/ 14 h 14"/>
                <a:gd name="T90" fmla="*/ 16 w 37"/>
                <a:gd name="T91" fmla="*/ 14 h 14"/>
                <a:gd name="T92" fmla="*/ 18 w 37"/>
                <a:gd name="T93" fmla="*/ 14 h 14"/>
                <a:gd name="T94" fmla="*/ 21 w 37"/>
                <a:gd name="T95" fmla="*/ 14 h 14"/>
                <a:gd name="T96" fmla="*/ 21 w 37"/>
                <a:gd name="T9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 h="14">
                  <a:moveTo>
                    <a:pt x="21" y="14"/>
                  </a:moveTo>
                  <a:lnTo>
                    <a:pt x="21" y="14"/>
                  </a:lnTo>
                  <a:lnTo>
                    <a:pt x="24" y="14"/>
                  </a:lnTo>
                  <a:lnTo>
                    <a:pt x="27" y="14"/>
                  </a:lnTo>
                  <a:lnTo>
                    <a:pt x="27" y="14"/>
                  </a:lnTo>
                  <a:lnTo>
                    <a:pt x="29" y="11"/>
                  </a:lnTo>
                  <a:lnTo>
                    <a:pt x="29" y="11"/>
                  </a:lnTo>
                  <a:lnTo>
                    <a:pt x="32" y="9"/>
                  </a:lnTo>
                  <a:lnTo>
                    <a:pt x="32" y="9"/>
                  </a:lnTo>
                  <a:lnTo>
                    <a:pt x="29" y="9"/>
                  </a:lnTo>
                  <a:lnTo>
                    <a:pt x="29" y="9"/>
                  </a:lnTo>
                  <a:lnTo>
                    <a:pt x="32" y="6"/>
                  </a:lnTo>
                  <a:lnTo>
                    <a:pt x="37" y="6"/>
                  </a:lnTo>
                  <a:lnTo>
                    <a:pt x="37" y="6"/>
                  </a:lnTo>
                  <a:lnTo>
                    <a:pt x="37" y="3"/>
                  </a:lnTo>
                  <a:lnTo>
                    <a:pt x="35" y="3"/>
                  </a:lnTo>
                  <a:lnTo>
                    <a:pt x="32" y="3"/>
                  </a:lnTo>
                  <a:lnTo>
                    <a:pt x="32" y="3"/>
                  </a:lnTo>
                  <a:lnTo>
                    <a:pt x="35" y="3"/>
                  </a:lnTo>
                  <a:lnTo>
                    <a:pt x="37" y="0"/>
                  </a:lnTo>
                  <a:lnTo>
                    <a:pt x="37" y="0"/>
                  </a:lnTo>
                  <a:lnTo>
                    <a:pt x="32" y="0"/>
                  </a:lnTo>
                  <a:lnTo>
                    <a:pt x="27" y="0"/>
                  </a:lnTo>
                  <a:lnTo>
                    <a:pt x="27" y="0"/>
                  </a:lnTo>
                  <a:lnTo>
                    <a:pt x="21" y="3"/>
                  </a:lnTo>
                  <a:lnTo>
                    <a:pt x="21" y="3"/>
                  </a:lnTo>
                  <a:lnTo>
                    <a:pt x="16" y="0"/>
                  </a:lnTo>
                  <a:lnTo>
                    <a:pt x="16" y="0"/>
                  </a:lnTo>
                  <a:lnTo>
                    <a:pt x="13" y="3"/>
                  </a:lnTo>
                  <a:lnTo>
                    <a:pt x="10" y="3"/>
                  </a:lnTo>
                  <a:lnTo>
                    <a:pt x="10" y="3"/>
                  </a:lnTo>
                  <a:lnTo>
                    <a:pt x="16" y="6"/>
                  </a:lnTo>
                  <a:lnTo>
                    <a:pt x="16" y="6"/>
                  </a:lnTo>
                  <a:lnTo>
                    <a:pt x="13" y="6"/>
                  </a:lnTo>
                  <a:lnTo>
                    <a:pt x="13" y="6"/>
                  </a:lnTo>
                  <a:lnTo>
                    <a:pt x="5" y="6"/>
                  </a:lnTo>
                  <a:lnTo>
                    <a:pt x="0" y="6"/>
                  </a:lnTo>
                  <a:lnTo>
                    <a:pt x="0" y="6"/>
                  </a:lnTo>
                  <a:lnTo>
                    <a:pt x="0" y="9"/>
                  </a:lnTo>
                  <a:lnTo>
                    <a:pt x="2" y="11"/>
                  </a:lnTo>
                  <a:lnTo>
                    <a:pt x="2" y="11"/>
                  </a:lnTo>
                  <a:lnTo>
                    <a:pt x="10" y="14"/>
                  </a:lnTo>
                  <a:lnTo>
                    <a:pt x="10" y="14"/>
                  </a:lnTo>
                  <a:lnTo>
                    <a:pt x="13" y="14"/>
                  </a:lnTo>
                  <a:lnTo>
                    <a:pt x="16" y="14"/>
                  </a:lnTo>
                  <a:lnTo>
                    <a:pt x="16" y="14"/>
                  </a:lnTo>
                  <a:lnTo>
                    <a:pt x="18" y="14"/>
                  </a:lnTo>
                  <a:lnTo>
                    <a:pt x="21" y="14"/>
                  </a:lnTo>
                  <a:lnTo>
                    <a:pt x="21" y="14"/>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236"/>
            <p:cNvSpPr>
              <a:spLocks/>
            </p:cNvSpPr>
            <p:nvPr/>
          </p:nvSpPr>
          <p:spPr bwMode="auto">
            <a:xfrm>
              <a:off x="1179513" y="3497263"/>
              <a:ext cx="42863" cy="17462"/>
            </a:xfrm>
            <a:custGeom>
              <a:avLst/>
              <a:gdLst>
                <a:gd name="T0" fmla="*/ 0 w 27"/>
                <a:gd name="T1" fmla="*/ 11 h 11"/>
                <a:gd name="T2" fmla="*/ 0 w 27"/>
                <a:gd name="T3" fmla="*/ 11 h 11"/>
                <a:gd name="T4" fmla="*/ 0 w 27"/>
                <a:gd name="T5" fmla="*/ 11 h 11"/>
                <a:gd name="T6" fmla="*/ 2 w 27"/>
                <a:gd name="T7" fmla="*/ 11 h 11"/>
                <a:gd name="T8" fmla="*/ 2 w 27"/>
                <a:gd name="T9" fmla="*/ 11 h 11"/>
                <a:gd name="T10" fmla="*/ 5 w 27"/>
                <a:gd name="T11" fmla="*/ 11 h 11"/>
                <a:gd name="T12" fmla="*/ 5 w 27"/>
                <a:gd name="T13" fmla="*/ 9 h 11"/>
                <a:gd name="T14" fmla="*/ 5 w 27"/>
                <a:gd name="T15" fmla="*/ 9 h 11"/>
                <a:gd name="T16" fmla="*/ 2 w 27"/>
                <a:gd name="T17" fmla="*/ 9 h 11"/>
                <a:gd name="T18" fmla="*/ 5 w 27"/>
                <a:gd name="T19" fmla="*/ 9 h 11"/>
                <a:gd name="T20" fmla="*/ 5 w 27"/>
                <a:gd name="T21" fmla="*/ 9 h 11"/>
                <a:gd name="T22" fmla="*/ 13 w 27"/>
                <a:gd name="T23" fmla="*/ 9 h 11"/>
                <a:gd name="T24" fmla="*/ 16 w 27"/>
                <a:gd name="T25" fmla="*/ 9 h 11"/>
                <a:gd name="T26" fmla="*/ 16 w 27"/>
                <a:gd name="T27" fmla="*/ 9 h 11"/>
                <a:gd name="T28" fmla="*/ 21 w 27"/>
                <a:gd name="T29" fmla="*/ 6 h 11"/>
                <a:gd name="T30" fmla="*/ 27 w 27"/>
                <a:gd name="T31" fmla="*/ 3 h 11"/>
                <a:gd name="T32" fmla="*/ 27 w 27"/>
                <a:gd name="T33" fmla="*/ 3 h 11"/>
                <a:gd name="T34" fmla="*/ 27 w 27"/>
                <a:gd name="T35" fmla="*/ 3 h 11"/>
                <a:gd name="T36" fmla="*/ 27 w 27"/>
                <a:gd name="T37" fmla="*/ 3 h 11"/>
                <a:gd name="T38" fmla="*/ 21 w 27"/>
                <a:gd name="T39" fmla="*/ 3 h 11"/>
                <a:gd name="T40" fmla="*/ 21 w 27"/>
                <a:gd name="T41" fmla="*/ 3 h 11"/>
                <a:gd name="T42" fmla="*/ 13 w 27"/>
                <a:gd name="T43" fmla="*/ 0 h 11"/>
                <a:gd name="T44" fmla="*/ 8 w 27"/>
                <a:gd name="T45" fmla="*/ 3 h 11"/>
                <a:gd name="T46" fmla="*/ 8 w 27"/>
                <a:gd name="T47" fmla="*/ 3 h 11"/>
                <a:gd name="T48" fmla="*/ 2 w 27"/>
                <a:gd name="T49" fmla="*/ 3 h 11"/>
                <a:gd name="T50" fmla="*/ 2 w 27"/>
                <a:gd name="T51" fmla="*/ 3 h 11"/>
                <a:gd name="T52" fmla="*/ 0 w 27"/>
                <a:gd name="T53" fmla="*/ 6 h 11"/>
                <a:gd name="T54" fmla="*/ 0 w 27"/>
                <a:gd name="T55" fmla="*/ 6 h 11"/>
                <a:gd name="T56" fmla="*/ 0 w 27"/>
                <a:gd name="T57" fmla="*/ 9 h 11"/>
                <a:gd name="T58" fmla="*/ 0 w 27"/>
                <a:gd name="T59" fmla="*/ 11 h 11"/>
                <a:gd name="T60" fmla="*/ 0 w 27"/>
                <a:gd name="T6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11">
                  <a:moveTo>
                    <a:pt x="0" y="11"/>
                  </a:moveTo>
                  <a:lnTo>
                    <a:pt x="0" y="11"/>
                  </a:lnTo>
                  <a:lnTo>
                    <a:pt x="0" y="11"/>
                  </a:lnTo>
                  <a:lnTo>
                    <a:pt x="2" y="11"/>
                  </a:lnTo>
                  <a:lnTo>
                    <a:pt x="2" y="11"/>
                  </a:lnTo>
                  <a:lnTo>
                    <a:pt x="5" y="11"/>
                  </a:lnTo>
                  <a:lnTo>
                    <a:pt x="5" y="9"/>
                  </a:lnTo>
                  <a:lnTo>
                    <a:pt x="5" y="9"/>
                  </a:lnTo>
                  <a:lnTo>
                    <a:pt x="2" y="9"/>
                  </a:lnTo>
                  <a:lnTo>
                    <a:pt x="5" y="9"/>
                  </a:lnTo>
                  <a:lnTo>
                    <a:pt x="5" y="9"/>
                  </a:lnTo>
                  <a:lnTo>
                    <a:pt x="13" y="9"/>
                  </a:lnTo>
                  <a:lnTo>
                    <a:pt x="16" y="9"/>
                  </a:lnTo>
                  <a:lnTo>
                    <a:pt x="16" y="9"/>
                  </a:lnTo>
                  <a:lnTo>
                    <a:pt x="21" y="6"/>
                  </a:lnTo>
                  <a:lnTo>
                    <a:pt x="27" y="3"/>
                  </a:lnTo>
                  <a:lnTo>
                    <a:pt x="27" y="3"/>
                  </a:lnTo>
                  <a:lnTo>
                    <a:pt x="27" y="3"/>
                  </a:lnTo>
                  <a:lnTo>
                    <a:pt x="27" y="3"/>
                  </a:lnTo>
                  <a:lnTo>
                    <a:pt x="21" y="3"/>
                  </a:lnTo>
                  <a:lnTo>
                    <a:pt x="21" y="3"/>
                  </a:lnTo>
                  <a:lnTo>
                    <a:pt x="13" y="0"/>
                  </a:lnTo>
                  <a:lnTo>
                    <a:pt x="8" y="3"/>
                  </a:lnTo>
                  <a:lnTo>
                    <a:pt x="8" y="3"/>
                  </a:lnTo>
                  <a:lnTo>
                    <a:pt x="2" y="3"/>
                  </a:lnTo>
                  <a:lnTo>
                    <a:pt x="2" y="3"/>
                  </a:lnTo>
                  <a:lnTo>
                    <a:pt x="0" y="6"/>
                  </a:lnTo>
                  <a:lnTo>
                    <a:pt x="0" y="6"/>
                  </a:lnTo>
                  <a:lnTo>
                    <a:pt x="0" y="9"/>
                  </a:lnTo>
                  <a:lnTo>
                    <a:pt x="0" y="11"/>
                  </a:lnTo>
                  <a:lnTo>
                    <a:pt x="0" y="11"/>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237"/>
            <p:cNvSpPr>
              <a:spLocks/>
            </p:cNvSpPr>
            <p:nvPr/>
          </p:nvSpPr>
          <p:spPr bwMode="auto">
            <a:xfrm>
              <a:off x="1217613" y="3476625"/>
              <a:ext cx="133350" cy="25400"/>
            </a:xfrm>
            <a:custGeom>
              <a:avLst/>
              <a:gdLst>
                <a:gd name="T0" fmla="*/ 14 w 84"/>
                <a:gd name="T1" fmla="*/ 16 h 16"/>
                <a:gd name="T2" fmla="*/ 22 w 84"/>
                <a:gd name="T3" fmla="*/ 13 h 16"/>
                <a:gd name="T4" fmla="*/ 24 w 84"/>
                <a:gd name="T5" fmla="*/ 16 h 16"/>
                <a:gd name="T6" fmla="*/ 27 w 84"/>
                <a:gd name="T7" fmla="*/ 16 h 16"/>
                <a:gd name="T8" fmla="*/ 38 w 84"/>
                <a:gd name="T9" fmla="*/ 13 h 16"/>
                <a:gd name="T10" fmla="*/ 38 w 84"/>
                <a:gd name="T11" fmla="*/ 13 h 16"/>
                <a:gd name="T12" fmla="*/ 35 w 84"/>
                <a:gd name="T13" fmla="*/ 16 h 16"/>
                <a:gd name="T14" fmla="*/ 38 w 84"/>
                <a:gd name="T15" fmla="*/ 16 h 16"/>
                <a:gd name="T16" fmla="*/ 46 w 84"/>
                <a:gd name="T17" fmla="*/ 13 h 16"/>
                <a:gd name="T18" fmla="*/ 57 w 84"/>
                <a:gd name="T19" fmla="*/ 13 h 16"/>
                <a:gd name="T20" fmla="*/ 62 w 84"/>
                <a:gd name="T21" fmla="*/ 13 h 16"/>
                <a:gd name="T22" fmla="*/ 65 w 84"/>
                <a:gd name="T23" fmla="*/ 13 h 16"/>
                <a:gd name="T24" fmla="*/ 65 w 84"/>
                <a:gd name="T25" fmla="*/ 11 h 16"/>
                <a:gd name="T26" fmla="*/ 67 w 84"/>
                <a:gd name="T27" fmla="*/ 11 h 16"/>
                <a:gd name="T28" fmla="*/ 70 w 84"/>
                <a:gd name="T29" fmla="*/ 13 h 16"/>
                <a:gd name="T30" fmla="*/ 76 w 84"/>
                <a:gd name="T31" fmla="*/ 13 h 16"/>
                <a:gd name="T32" fmla="*/ 84 w 84"/>
                <a:gd name="T33" fmla="*/ 13 h 16"/>
                <a:gd name="T34" fmla="*/ 81 w 84"/>
                <a:gd name="T35" fmla="*/ 11 h 16"/>
                <a:gd name="T36" fmla="*/ 73 w 84"/>
                <a:gd name="T37" fmla="*/ 5 h 16"/>
                <a:gd name="T38" fmla="*/ 70 w 84"/>
                <a:gd name="T39" fmla="*/ 5 h 16"/>
                <a:gd name="T40" fmla="*/ 67 w 84"/>
                <a:gd name="T41" fmla="*/ 8 h 16"/>
                <a:gd name="T42" fmla="*/ 57 w 84"/>
                <a:gd name="T43" fmla="*/ 8 h 16"/>
                <a:gd name="T44" fmla="*/ 46 w 84"/>
                <a:gd name="T45" fmla="*/ 8 h 16"/>
                <a:gd name="T46" fmla="*/ 41 w 84"/>
                <a:gd name="T47" fmla="*/ 8 h 16"/>
                <a:gd name="T48" fmla="*/ 35 w 84"/>
                <a:gd name="T49" fmla="*/ 8 h 16"/>
                <a:gd name="T50" fmla="*/ 24 w 84"/>
                <a:gd name="T51" fmla="*/ 8 h 16"/>
                <a:gd name="T52" fmla="*/ 22 w 84"/>
                <a:gd name="T53" fmla="*/ 8 h 16"/>
                <a:gd name="T54" fmla="*/ 19 w 84"/>
                <a:gd name="T55" fmla="*/ 8 h 16"/>
                <a:gd name="T56" fmla="*/ 14 w 84"/>
                <a:gd name="T57" fmla="*/ 5 h 16"/>
                <a:gd name="T58" fmla="*/ 16 w 84"/>
                <a:gd name="T59" fmla="*/ 5 h 16"/>
                <a:gd name="T60" fmla="*/ 22 w 84"/>
                <a:gd name="T61" fmla="*/ 3 h 16"/>
                <a:gd name="T62" fmla="*/ 19 w 84"/>
                <a:gd name="T63" fmla="*/ 3 h 16"/>
                <a:gd name="T64" fmla="*/ 11 w 84"/>
                <a:gd name="T65" fmla="*/ 0 h 16"/>
                <a:gd name="T66" fmla="*/ 0 w 84"/>
                <a:gd name="T67" fmla="*/ 3 h 16"/>
                <a:gd name="T68" fmla="*/ 0 w 84"/>
                <a:gd name="T69" fmla="*/ 3 h 16"/>
                <a:gd name="T70" fmla="*/ 3 w 84"/>
                <a:gd name="T71" fmla="*/ 5 h 16"/>
                <a:gd name="T72" fmla="*/ 3 w 84"/>
                <a:gd name="T73" fmla="*/ 8 h 16"/>
                <a:gd name="T74" fmla="*/ 8 w 84"/>
                <a:gd name="T75" fmla="*/ 8 h 16"/>
                <a:gd name="T76" fmla="*/ 8 w 84"/>
                <a:gd name="T77" fmla="*/ 11 h 16"/>
                <a:gd name="T78" fmla="*/ 8 w 84"/>
                <a:gd name="T79" fmla="*/ 13 h 16"/>
                <a:gd name="T80" fmla="*/ 14 w 84"/>
                <a:gd name="T8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16">
                  <a:moveTo>
                    <a:pt x="14" y="16"/>
                  </a:moveTo>
                  <a:lnTo>
                    <a:pt x="14" y="16"/>
                  </a:lnTo>
                  <a:lnTo>
                    <a:pt x="19" y="13"/>
                  </a:lnTo>
                  <a:lnTo>
                    <a:pt x="22" y="13"/>
                  </a:lnTo>
                  <a:lnTo>
                    <a:pt x="22" y="13"/>
                  </a:lnTo>
                  <a:lnTo>
                    <a:pt x="24" y="16"/>
                  </a:lnTo>
                  <a:lnTo>
                    <a:pt x="27" y="16"/>
                  </a:lnTo>
                  <a:lnTo>
                    <a:pt x="27" y="16"/>
                  </a:lnTo>
                  <a:lnTo>
                    <a:pt x="32" y="13"/>
                  </a:lnTo>
                  <a:lnTo>
                    <a:pt x="38" y="13"/>
                  </a:lnTo>
                  <a:lnTo>
                    <a:pt x="38" y="13"/>
                  </a:lnTo>
                  <a:lnTo>
                    <a:pt x="38" y="13"/>
                  </a:lnTo>
                  <a:lnTo>
                    <a:pt x="35" y="13"/>
                  </a:lnTo>
                  <a:lnTo>
                    <a:pt x="35" y="16"/>
                  </a:lnTo>
                  <a:lnTo>
                    <a:pt x="38" y="16"/>
                  </a:lnTo>
                  <a:lnTo>
                    <a:pt x="38" y="16"/>
                  </a:lnTo>
                  <a:lnTo>
                    <a:pt x="43" y="13"/>
                  </a:lnTo>
                  <a:lnTo>
                    <a:pt x="46" y="13"/>
                  </a:lnTo>
                  <a:lnTo>
                    <a:pt x="46" y="13"/>
                  </a:lnTo>
                  <a:lnTo>
                    <a:pt x="57" y="13"/>
                  </a:lnTo>
                  <a:lnTo>
                    <a:pt x="57" y="13"/>
                  </a:lnTo>
                  <a:lnTo>
                    <a:pt x="62" y="13"/>
                  </a:lnTo>
                  <a:lnTo>
                    <a:pt x="65" y="13"/>
                  </a:lnTo>
                  <a:lnTo>
                    <a:pt x="65" y="13"/>
                  </a:lnTo>
                  <a:lnTo>
                    <a:pt x="67" y="13"/>
                  </a:lnTo>
                  <a:lnTo>
                    <a:pt x="65" y="11"/>
                  </a:lnTo>
                  <a:lnTo>
                    <a:pt x="65" y="11"/>
                  </a:lnTo>
                  <a:lnTo>
                    <a:pt x="67" y="11"/>
                  </a:lnTo>
                  <a:lnTo>
                    <a:pt x="67" y="11"/>
                  </a:lnTo>
                  <a:lnTo>
                    <a:pt x="70" y="13"/>
                  </a:lnTo>
                  <a:lnTo>
                    <a:pt x="76" y="13"/>
                  </a:lnTo>
                  <a:lnTo>
                    <a:pt x="76" y="13"/>
                  </a:lnTo>
                  <a:lnTo>
                    <a:pt x="81" y="13"/>
                  </a:lnTo>
                  <a:lnTo>
                    <a:pt x="84" y="13"/>
                  </a:lnTo>
                  <a:lnTo>
                    <a:pt x="81" y="11"/>
                  </a:lnTo>
                  <a:lnTo>
                    <a:pt x="81" y="11"/>
                  </a:lnTo>
                  <a:lnTo>
                    <a:pt x="78" y="8"/>
                  </a:lnTo>
                  <a:lnTo>
                    <a:pt x="73" y="5"/>
                  </a:lnTo>
                  <a:lnTo>
                    <a:pt x="73" y="5"/>
                  </a:lnTo>
                  <a:lnTo>
                    <a:pt x="70" y="5"/>
                  </a:lnTo>
                  <a:lnTo>
                    <a:pt x="67" y="8"/>
                  </a:lnTo>
                  <a:lnTo>
                    <a:pt x="67" y="8"/>
                  </a:lnTo>
                  <a:lnTo>
                    <a:pt x="57" y="8"/>
                  </a:lnTo>
                  <a:lnTo>
                    <a:pt x="57" y="8"/>
                  </a:lnTo>
                  <a:lnTo>
                    <a:pt x="51" y="8"/>
                  </a:lnTo>
                  <a:lnTo>
                    <a:pt x="46" y="8"/>
                  </a:lnTo>
                  <a:lnTo>
                    <a:pt x="46" y="8"/>
                  </a:lnTo>
                  <a:lnTo>
                    <a:pt x="41" y="8"/>
                  </a:lnTo>
                  <a:lnTo>
                    <a:pt x="35" y="8"/>
                  </a:lnTo>
                  <a:lnTo>
                    <a:pt x="35" y="8"/>
                  </a:lnTo>
                  <a:lnTo>
                    <a:pt x="30" y="8"/>
                  </a:lnTo>
                  <a:lnTo>
                    <a:pt x="24" y="8"/>
                  </a:lnTo>
                  <a:lnTo>
                    <a:pt x="24" y="8"/>
                  </a:lnTo>
                  <a:lnTo>
                    <a:pt x="22" y="8"/>
                  </a:lnTo>
                  <a:lnTo>
                    <a:pt x="19" y="8"/>
                  </a:lnTo>
                  <a:lnTo>
                    <a:pt x="19" y="8"/>
                  </a:lnTo>
                  <a:lnTo>
                    <a:pt x="16" y="5"/>
                  </a:lnTo>
                  <a:lnTo>
                    <a:pt x="14" y="5"/>
                  </a:lnTo>
                  <a:lnTo>
                    <a:pt x="16" y="5"/>
                  </a:lnTo>
                  <a:lnTo>
                    <a:pt x="16" y="5"/>
                  </a:lnTo>
                  <a:lnTo>
                    <a:pt x="22" y="3"/>
                  </a:lnTo>
                  <a:lnTo>
                    <a:pt x="22" y="3"/>
                  </a:lnTo>
                  <a:lnTo>
                    <a:pt x="19" y="3"/>
                  </a:lnTo>
                  <a:lnTo>
                    <a:pt x="19" y="3"/>
                  </a:lnTo>
                  <a:lnTo>
                    <a:pt x="14" y="0"/>
                  </a:lnTo>
                  <a:lnTo>
                    <a:pt x="11" y="0"/>
                  </a:lnTo>
                  <a:lnTo>
                    <a:pt x="11" y="0"/>
                  </a:lnTo>
                  <a:lnTo>
                    <a:pt x="0" y="3"/>
                  </a:lnTo>
                  <a:lnTo>
                    <a:pt x="0" y="3"/>
                  </a:lnTo>
                  <a:lnTo>
                    <a:pt x="0" y="3"/>
                  </a:lnTo>
                  <a:lnTo>
                    <a:pt x="0" y="3"/>
                  </a:lnTo>
                  <a:lnTo>
                    <a:pt x="3" y="5"/>
                  </a:lnTo>
                  <a:lnTo>
                    <a:pt x="3" y="5"/>
                  </a:lnTo>
                  <a:lnTo>
                    <a:pt x="3" y="8"/>
                  </a:lnTo>
                  <a:lnTo>
                    <a:pt x="8" y="8"/>
                  </a:lnTo>
                  <a:lnTo>
                    <a:pt x="8" y="8"/>
                  </a:lnTo>
                  <a:lnTo>
                    <a:pt x="11" y="8"/>
                  </a:lnTo>
                  <a:lnTo>
                    <a:pt x="8" y="11"/>
                  </a:lnTo>
                  <a:lnTo>
                    <a:pt x="8" y="11"/>
                  </a:lnTo>
                  <a:lnTo>
                    <a:pt x="8" y="13"/>
                  </a:lnTo>
                  <a:lnTo>
                    <a:pt x="8" y="16"/>
                  </a:lnTo>
                  <a:lnTo>
                    <a:pt x="14" y="16"/>
                  </a:lnTo>
                  <a:lnTo>
                    <a:pt x="14" y="16"/>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238"/>
            <p:cNvSpPr>
              <a:spLocks/>
            </p:cNvSpPr>
            <p:nvPr/>
          </p:nvSpPr>
          <p:spPr bwMode="auto">
            <a:xfrm>
              <a:off x="884238" y="3497263"/>
              <a:ext cx="93663" cy="34925"/>
            </a:xfrm>
            <a:custGeom>
              <a:avLst/>
              <a:gdLst>
                <a:gd name="T0" fmla="*/ 19 w 59"/>
                <a:gd name="T1" fmla="*/ 14 h 22"/>
                <a:gd name="T2" fmla="*/ 19 w 59"/>
                <a:gd name="T3" fmla="*/ 14 h 22"/>
                <a:gd name="T4" fmla="*/ 24 w 59"/>
                <a:gd name="T5" fmla="*/ 14 h 22"/>
                <a:gd name="T6" fmla="*/ 27 w 59"/>
                <a:gd name="T7" fmla="*/ 11 h 22"/>
                <a:gd name="T8" fmla="*/ 27 w 59"/>
                <a:gd name="T9" fmla="*/ 11 h 22"/>
                <a:gd name="T10" fmla="*/ 35 w 59"/>
                <a:gd name="T11" fmla="*/ 11 h 22"/>
                <a:gd name="T12" fmla="*/ 37 w 59"/>
                <a:gd name="T13" fmla="*/ 11 h 22"/>
                <a:gd name="T14" fmla="*/ 43 w 59"/>
                <a:gd name="T15" fmla="*/ 9 h 22"/>
                <a:gd name="T16" fmla="*/ 43 w 59"/>
                <a:gd name="T17" fmla="*/ 9 h 22"/>
                <a:gd name="T18" fmla="*/ 48 w 59"/>
                <a:gd name="T19" fmla="*/ 6 h 22"/>
                <a:gd name="T20" fmla="*/ 56 w 59"/>
                <a:gd name="T21" fmla="*/ 6 h 22"/>
                <a:gd name="T22" fmla="*/ 56 w 59"/>
                <a:gd name="T23" fmla="*/ 6 h 22"/>
                <a:gd name="T24" fmla="*/ 59 w 59"/>
                <a:gd name="T25" fmla="*/ 3 h 22"/>
                <a:gd name="T26" fmla="*/ 56 w 59"/>
                <a:gd name="T27" fmla="*/ 3 h 22"/>
                <a:gd name="T28" fmla="*/ 56 w 59"/>
                <a:gd name="T29" fmla="*/ 3 h 22"/>
                <a:gd name="T30" fmla="*/ 56 w 59"/>
                <a:gd name="T31" fmla="*/ 3 h 22"/>
                <a:gd name="T32" fmla="*/ 46 w 59"/>
                <a:gd name="T33" fmla="*/ 3 h 22"/>
                <a:gd name="T34" fmla="*/ 46 w 59"/>
                <a:gd name="T35" fmla="*/ 3 h 22"/>
                <a:gd name="T36" fmla="*/ 32 w 59"/>
                <a:gd name="T37" fmla="*/ 0 h 22"/>
                <a:gd name="T38" fmla="*/ 32 w 59"/>
                <a:gd name="T39" fmla="*/ 0 h 22"/>
                <a:gd name="T40" fmla="*/ 19 w 59"/>
                <a:gd name="T41" fmla="*/ 3 h 22"/>
                <a:gd name="T42" fmla="*/ 19 w 59"/>
                <a:gd name="T43" fmla="*/ 3 h 22"/>
                <a:gd name="T44" fmla="*/ 19 w 59"/>
                <a:gd name="T45" fmla="*/ 3 h 22"/>
                <a:gd name="T46" fmla="*/ 19 w 59"/>
                <a:gd name="T47" fmla="*/ 3 h 22"/>
                <a:gd name="T48" fmla="*/ 19 w 59"/>
                <a:gd name="T49" fmla="*/ 6 h 22"/>
                <a:gd name="T50" fmla="*/ 16 w 59"/>
                <a:gd name="T51" fmla="*/ 6 h 22"/>
                <a:gd name="T52" fmla="*/ 16 w 59"/>
                <a:gd name="T53" fmla="*/ 6 h 22"/>
                <a:gd name="T54" fmla="*/ 10 w 59"/>
                <a:gd name="T55" fmla="*/ 9 h 22"/>
                <a:gd name="T56" fmla="*/ 10 w 59"/>
                <a:gd name="T57" fmla="*/ 9 h 22"/>
                <a:gd name="T58" fmla="*/ 10 w 59"/>
                <a:gd name="T59" fmla="*/ 9 h 22"/>
                <a:gd name="T60" fmla="*/ 10 w 59"/>
                <a:gd name="T61" fmla="*/ 11 h 22"/>
                <a:gd name="T62" fmla="*/ 5 w 59"/>
                <a:gd name="T63" fmla="*/ 11 h 22"/>
                <a:gd name="T64" fmla="*/ 5 w 59"/>
                <a:gd name="T65" fmla="*/ 11 h 22"/>
                <a:gd name="T66" fmla="*/ 0 w 59"/>
                <a:gd name="T67" fmla="*/ 14 h 22"/>
                <a:gd name="T68" fmla="*/ 0 w 59"/>
                <a:gd name="T69" fmla="*/ 14 h 22"/>
                <a:gd name="T70" fmla="*/ 0 w 59"/>
                <a:gd name="T71" fmla="*/ 17 h 22"/>
                <a:gd name="T72" fmla="*/ 0 w 59"/>
                <a:gd name="T73" fmla="*/ 17 h 22"/>
                <a:gd name="T74" fmla="*/ 0 w 59"/>
                <a:gd name="T75" fmla="*/ 19 h 22"/>
                <a:gd name="T76" fmla="*/ 0 w 59"/>
                <a:gd name="T77" fmla="*/ 19 h 22"/>
                <a:gd name="T78" fmla="*/ 2 w 59"/>
                <a:gd name="T79" fmla="*/ 22 h 22"/>
                <a:gd name="T80" fmla="*/ 2 w 59"/>
                <a:gd name="T81" fmla="*/ 22 h 22"/>
                <a:gd name="T82" fmla="*/ 10 w 59"/>
                <a:gd name="T83" fmla="*/ 19 h 22"/>
                <a:gd name="T84" fmla="*/ 10 w 59"/>
                <a:gd name="T85" fmla="*/ 19 h 22"/>
                <a:gd name="T86" fmla="*/ 13 w 59"/>
                <a:gd name="T87" fmla="*/ 19 h 22"/>
                <a:gd name="T88" fmla="*/ 16 w 59"/>
                <a:gd name="T89" fmla="*/ 19 h 22"/>
                <a:gd name="T90" fmla="*/ 16 w 59"/>
                <a:gd name="T91" fmla="*/ 19 h 22"/>
                <a:gd name="T92" fmla="*/ 19 w 59"/>
                <a:gd name="T93" fmla="*/ 14 h 22"/>
                <a:gd name="T94" fmla="*/ 19 w 59"/>
                <a:gd name="T9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22">
                  <a:moveTo>
                    <a:pt x="19" y="14"/>
                  </a:moveTo>
                  <a:lnTo>
                    <a:pt x="19" y="14"/>
                  </a:lnTo>
                  <a:lnTo>
                    <a:pt x="24" y="14"/>
                  </a:lnTo>
                  <a:lnTo>
                    <a:pt x="27" y="11"/>
                  </a:lnTo>
                  <a:lnTo>
                    <a:pt x="27" y="11"/>
                  </a:lnTo>
                  <a:lnTo>
                    <a:pt x="35" y="11"/>
                  </a:lnTo>
                  <a:lnTo>
                    <a:pt x="37" y="11"/>
                  </a:lnTo>
                  <a:lnTo>
                    <a:pt x="43" y="9"/>
                  </a:lnTo>
                  <a:lnTo>
                    <a:pt x="43" y="9"/>
                  </a:lnTo>
                  <a:lnTo>
                    <a:pt x="48" y="6"/>
                  </a:lnTo>
                  <a:lnTo>
                    <a:pt x="56" y="6"/>
                  </a:lnTo>
                  <a:lnTo>
                    <a:pt x="56" y="6"/>
                  </a:lnTo>
                  <a:lnTo>
                    <a:pt x="59" y="3"/>
                  </a:lnTo>
                  <a:lnTo>
                    <a:pt x="56" y="3"/>
                  </a:lnTo>
                  <a:lnTo>
                    <a:pt x="56" y="3"/>
                  </a:lnTo>
                  <a:lnTo>
                    <a:pt x="56" y="3"/>
                  </a:lnTo>
                  <a:lnTo>
                    <a:pt x="46" y="3"/>
                  </a:lnTo>
                  <a:lnTo>
                    <a:pt x="46" y="3"/>
                  </a:lnTo>
                  <a:lnTo>
                    <a:pt x="32" y="0"/>
                  </a:lnTo>
                  <a:lnTo>
                    <a:pt x="32" y="0"/>
                  </a:lnTo>
                  <a:lnTo>
                    <a:pt x="19" y="3"/>
                  </a:lnTo>
                  <a:lnTo>
                    <a:pt x="19" y="3"/>
                  </a:lnTo>
                  <a:lnTo>
                    <a:pt x="19" y="3"/>
                  </a:lnTo>
                  <a:lnTo>
                    <a:pt x="19" y="3"/>
                  </a:lnTo>
                  <a:lnTo>
                    <a:pt x="19" y="6"/>
                  </a:lnTo>
                  <a:lnTo>
                    <a:pt x="16" y="6"/>
                  </a:lnTo>
                  <a:lnTo>
                    <a:pt x="16" y="6"/>
                  </a:lnTo>
                  <a:lnTo>
                    <a:pt x="10" y="9"/>
                  </a:lnTo>
                  <a:lnTo>
                    <a:pt x="10" y="9"/>
                  </a:lnTo>
                  <a:lnTo>
                    <a:pt x="10" y="9"/>
                  </a:lnTo>
                  <a:lnTo>
                    <a:pt x="10" y="11"/>
                  </a:lnTo>
                  <a:lnTo>
                    <a:pt x="5" y="11"/>
                  </a:lnTo>
                  <a:lnTo>
                    <a:pt x="5" y="11"/>
                  </a:lnTo>
                  <a:lnTo>
                    <a:pt x="0" y="14"/>
                  </a:lnTo>
                  <a:lnTo>
                    <a:pt x="0" y="14"/>
                  </a:lnTo>
                  <a:lnTo>
                    <a:pt x="0" y="17"/>
                  </a:lnTo>
                  <a:lnTo>
                    <a:pt x="0" y="17"/>
                  </a:lnTo>
                  <a:lnTo>
                    <a:pt x="0" y="19"/>
                  </a:lnTo>
                  <a:lnTo>
                    <a:pt x="0" y="19"/>
                  </a:lnTo>
                  <a:lnTo>
                    <a:pt x="2" y="22"/>
                  </a:lnTo>
                  <a:lnTo>
                    <a:pt x="2" y="22"/>
                  </a:lnTo>
                  <a:lnTo>
                    <a:pt x="10" y="19"/>
                  </a:lnTo>
                  <a:lnTo>
                    <a:pt x="10" y="19"/>
                  </a:lnTo>
                  <a:lnTo>
                    <a:pt x="13" y="19"/>
                  </a:lnTo>
                  <a:lnTo>
                    <a:pt x="16" y="19"/>
                  </a:lnTo>
                  <a:lnTo>
                    <a:pt x="16" y="19"/>
                  </a:lnTo>
                  <a:lnTo>
                    <a:pt x="19" y="14"/>
                  </a:lnTo>
                  <a:lnTo>
                    <a:pt x="19" y="14"/>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239"/>
            <p:cNvSpPr>
              <a:spLocks/>
            </p:cNvSpPr>
            <p:nvPr/>
          </p:nvSpPr>
          <p:spPr bwMode="auto">
            <a:xfrm>
              <a:off x="973138" y="3471863"/>
              <a:ext cx="55563" cy="17462"/>
            </a:xfrm>
            <a:custGeom>
              <a:avLst/>
              <a:gdLst>
                <a:gd name="T0" fmla="*/ 0 w 35"/>
                <a:gd name="T1" fmla="*/ 6 h 11"/>
                <a:gd name="T2" fmla="*/ 0 w 35"/>
                <a:gd name="T3" fmla="*/ 6 h 11"/>
                <a:gd name="T4" fmla="*/ 8 w 35"/>
                <a:gd name="T5" fmla="*/ 3 h 11"/>
                <a:gd name="T6" fmla="*/ 11 w 35"/>
                <a:gd name="T7" fmla="*/ 3 h 11"/>
                <a:gd name="T8" fmla="*/ 11 w 35"/>
                <a:gd name="T9" fmla="*/ 3 h 11"/>
                <a:gd name="T10" fmla="*/ 22 w 35"/>
                <a:gd name="T11" fmla="*/ 0 h 11"/>
                <a:gd name="T12" fmla="*/ 27 w 35"/>
                <a:gd name="T13" fmla="*/ 0 h 11"/>
                <a:gd name="T14" fmla="*/ 30 w 35"/>
                <a:gd name="T15" fmla="*/ 0 h 11"/>
                <a:gd name="T16" fmla="*/ 30 w 35"/>
                <a:gd name="T17" fmla="*/ 0 h 11"/>
                <a:gd name="T18" fmla="*/ 30 w 35"/>
                <a:gd name="T19" fmla="*/ 0 h 11"/>
                <a:gd name="T20" fmla="*/ 30 w 35"/>
                <a:gd name="T21" fmla="*/ 0 h 11"/>
                <a:gd name="T22" fmla="*/ 33 w 35"/>
                <a:gd name="T23" fmla="*/ 0 h 11"/>
                <a:gd name="T24" fmla="*/ 33 w 35"/>
                <a:gd name="T25" fmla="*/ 0 h 11"/>
                <a:gd name="T26" fmla="*/ 33 w 35"/>
                <a:gd name="T27" fmla="*/ 0 h 11"/>
                <a:gd name="T28" fmla="*/ 35 w 35"/>
                <a:gd name="T29" fmla="*/ 3 h 11"/>
                <a:gd name="T30" fmla="*/ 33 w 35"/>
                <a:gd name="T31" fmla="*/ 3 h 11"/>
                <a:gd name="T32" fmla="*/ 27 w 35"/>
                <a:gd name="T33" fmla="*/ 6 h 11"/>
                <a:gd name="T34" fmla="*/ 27 w 35"/>
                <a:gd name="T35" fmla="*/ 6 h 11"/>
                <a:gd name="T36" fmla="*/ 22 w 35"/>
                <a:gd name="T37" fmla="*/ 6 h 11"/>
                <a:gd name="T38" fmla="*/ 22 w 35"/>
                <a:gd name="T39" fmla="*/ 6 h 11"/>
                <a:gd name="T40" fmla="*/ 22 w 35"/>
                <a:gd name="T41" fmla="*/ 6 h 11"/>
                <a:gd name="T42" fmla="*/ 22 w 35"/>
                <a:gd name="T43" fmla="*/ 6 h 11"/>
                <a:gd name="T44" fmla="*/ 25 w 35"/>
                <a:gd name="T45" fmla="*/ 3 h 11"/>
                <a:gd name="T46" fmla="*/ 19 w 35"/>
                <a:gd name="T47" fmla="*/ 6 h 11"/>
                <a:gd name="T48" fmla="*/ 19 w 35"/>
                <a:gd name="T49" fmla="*/ 6 h 11"/>
                <a:gd name="T50" fmla="*/ 16 w 35"/>
                <a:gd name="T51" fmla="*/ 6 h 11"/>
                <a:gd name="T52" fmla="*/ 14 w 35"/>
                <a:gd name="T53" fmla="*/ 8 h 11"/>
                <a:gd name="T54" fmla="*/ 14 w 35"/>
                <a:gd name="T55" fmla="*/ 8 h 11"/>
                <a:gd name="T56" fmla="*/ 8 w 35"/>
                <a:gd name="T57" fmla="*/ 11 h 11"/>
                <a:gd name="T58" fmla="*/ 8 w 35"/>
                <a:gd name="T59" fmla="*/ 11 h 11"/>
                <a:gd name="T60" fmla="*/ 6 w 35"/>
                <a:gd name="T61" fmla="*/ 8 h 11"/>
                <a:gd name="T62" fmla="*/ 6 w 35"/>
                <a:gd name="T63" fmla="*/ 8 h 11"/>
                <a:gd name="T64" fmla="*/ 3 w 35"/>
                <a:gd name="T65" fmla="*/ 8 h 11"/>
                <a:gd name="T66" fmla="*/ 0 w 35"/>
                <a:gd name="T67" fmla="*/ 8 h 11"/>
                <a:gd name="T68" fmla="*/ 0 w 35"/>
                <a:gd name="T69" fmla="*/ 6 h 11"/>
                <a:gd name="T70" fmla="*/ 0 w 35"/>
                <a:gd name="T7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11">
                  <a:moveTo>
                    <a:pt x="0" y="6"/>
                  </a:moveTo>
                  <a:lnTo>
                    <a:pt x="0" y="6"/>
                  </a:lnTo>
                  <a:lnTo>
                    <a:pt x="8" y="3"/>
                  </a:lnTo>
                  <a:lnTo>
                    <a:pt x="11" y="3"/>
                  </a:lnTo>
                  <a:lnTo>
                    <a:pt x="11" y="3"/>
                  </a:lnTo>
                  <a:lnTo>
                    <a:pt x="22" y="0"/>
                  </a:lnTo>
                  <a:lnTo>
                    <a:pt x="27" y="0"/>
                  </a:lnTo>
                  <a:lnTo>
                    <a:pt x="30" y="0"/>
                  </a:lnTo>
                  <a:lnTo>
                    <a:pt x="30" y="0"/>
                  </a:lnTo>
                  <a:lnTo>
                    <a:pt x="30" y="0"/>
                  </a:lnTo>
                  <a:lnTo>
                    <a:pt x="30" y="0"/>
                  </a:lnTo>
                  <a:lnTo>
                    <a:pt x="33" y="0"/>
                  </a:lnTo>
                  <a:lnTo>
                    <a:pt x="33" y="0"/>
                  </a:lnTo>
                  <a:lnTo>
                    <a:pt x="33" y="0"/>
                  </a:lnTo>
                  <a:lnTo>
                    <a:pt x="35" y="3"/>
                  </a:lnTo>
                  <a:lnTo>
                    <a:pt x="33" y="3"/>
                  </a:lnTo>
                  <a:lnTo>
                    <a:pt x="27" y="6"/>
                  </a:lnTo>
                  <a:lnTo>
                    <a:pt x="27" y="6"/>
                  </a:lnTo>
                  <a:lnTo>
                    <a:pt x="22" y="6"/>
                  </a:lnTo>
                  <a:lnTo>
                    <a:pt x="22" y="6"/>
                  </a:lnTo>
                  <a:lnTo>
                    <a:pt x="22" y="6"/>
                  </a:lnTo>
                  <a:lnTo>
                    <a:pt x="22" y="6"/>
                  </a:lnTo>
                  <a:lnTo>
                    <a:pt x="25" y="3"/>
                  </a:lnTo>
                  <a:lnTo>
                    <a:pt x="19" y="6"/>
                  </a:lnTo>
                  <a:lnTo>
                    <a:pt x="19" y="6"/>
                  </a:lnTo>
                  <a:lnTo>
                    <a:pt x="16" y="6"/>
                  </a:lnTo>
                  <a:lnTo>
                    <a:pt x="14" y="8"/>
                  </a:lnTo>
                  <a:lnTo>
                    <a:pt x="14" y="8"/>
                  </a:lnTo>
                  <a:lnTo>
                    <a:pt x="8" y="11"/>
                  </a:lnTo>
                  <a:lnTo>
                    <a:pt x="8" y="11"/>
                  </a:lnTo>
                  <a:lnTo>
                    <a:pt x="6" y="8"/>
                  </a:lnTo>
                  <a:lnTo>
                    <a:pt x="6" y="8"/>
                  </a:lnTo>
                  <a:lnTo>
                    <a:pt x="3" y="8"/>
                  </a:lnTo>
                  <a:lnTo>
                    <a:pt x="0" y="8"/>
                  </a:lnTo>
                  <a:lnTo>
                    <a:pt x="0" y="6"/>
                  </a:lnTo>
                  <a:lnTo>
                    <a:pt x="0" y="6"/>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240"/>
            <p:cNvSpPr>
              <a:spLocks/>
            </p:cNvSpPr>
            <p:nvPr/>
          </p:nvSpPr>
          <p:spPr bwMode="auto">
            <a:xfrm>
              <a:off x="1008063" y="3476625"/>
              <a:ext cx="93663" cy="25400"/>
            </a:xfrm>
            <a:custGeom>
              <a:avLst/>
              <a:gdLst>
                <a:gd name="T0" fmla="*/ 8 w 59"/>
                <a:gd name="T1" fmla="*/ 3 h 16"/>
                <a:gd name="T2" fmla="*/ 13 w 59"/>
                <a:gd name="T3" fmla="*/ 3 h 16"/>
                <a:gd name="T4" fmla="*/ 16 w 59"/>
                <a:gd name="T5" fmla="*/ 3 h 16"/>
                <a:gd name="T6" fmla="*/ 19 w 59"/>
                <a:gd name="T7" fmla="*/ 5 h 16"/>
                <a:gd name="T8" fmla="*/ 21 w 59"/>
                <a:gd name="T9" fmla="*/ 8 h 16"/>
                <a:gd name="T10" fmla="*/ 27 w 59"/>
                <a:gd name="T11" fmla="*/ 11 h 16"/>
                <a:gd name="T12" fmla="*/ 32 w 59"/>
                <a:gd name="T13" fmla="*/ 11 h 16"/>
                <a:gd name="T14" fmla="*/ 35 w 59"/>
                <a:gd name="T15" fmla="*/ 8 h 16"/>
                <a:gd name="T16" fmla="*/ 35 w 59"/>
                <a:gd name="T17" fmla="*/ 5 h 16"/>
                <a:gd name="T18" fmla="*/ 35 w 59"/>
                <a:gd name="T19" fmla="*/ 5 h 16"/>
                <a:gd name="T20" fmla="*/ 38 w 59"/>
                <a:gd name="T21" fmla="*/ 3 h 16"/>
                <a:gd name="T22" fmla="*/ 51 w 59"/>
                <a:gd name="T23" fmla="*/ 0 h 16"/>
                <a:gd name="T24" fmla="*/ 51 w 59"/>
                <a:gd name="T25" fmla="*/ 3 h 16"/>
                <a:gd name="T26" fmla="*/ 48 w 59"/>
                <a:gd name="T27" fmla="*/ 8 h 16"/>
                <a:gd name="T28" fmla="*/ 51 w 59"/>
                <a:gd name="T29" fmla="*/ 8 h 16"/>
                <a:gd name="T30" fmla="*/ 54 w 59"/>
                <a:gd name="T31" fmla="*/ 5 h 16"/>
                <a:gd name="T32" fmla="*/ 59 w 59"/>
                <a:gd name="T33" fmla="*/ 11 h 16"/>
                <a:gd name="T34" fmla="*/ 54 w 59"/>
                <a:gd name="T35" fmla="*/ 11 h 16"/>
                <a:gd name="T36" fmla="*/ 43 w 59"/>
                <a:gd name="T37" fmla="*/ 16 h 16"/>
                <a:gd name="T38" fmla="*/ 38 w 59"/>
                <a:gd name="T39" fmla="*/ 13 h 16"/>
                <a:gd name="T40" fmla="*/ 32 w 59"/>
                <a:gd name="T41" fmla="*/ 13 h 16"/>
                <a:gd name="T42" fmla="*/ 13 w 59"/>
                <a:gd name="T43" fmla="*/ 16 h 16"/>
                <a:gd name="T44" fmla="*/ 8 w 59"/>
                <a:gd name="T45" fmla="*/ 13 h 16"/>
                <a:gd name="T46" fmla="*/ 16 w 59"/>
                <a:gd name="T47" fmla="*/ 13 h 16"/>
                <a:gd name="T48" fmla="*/ 19 w 59"/>
                <a:gd name="T49" fmla="*/ 11 h 16"/>
                <a:gd name="T50" fmla="*/ 13 w 59"/>
                <a:gd name="T51" fmla="*/ 11 h 16"/>
                <a:gd name="T52" fmla="*/ 13 w 59"/>
                <a:gd name="T53" fmla="*/ 8 h 16"/>
                <a:gd name="T54" fmla="*/ 11 w 59"/>
                <a:gd name="T55" fmla="*/ 11 h 16"/>
                <a:gd name="T56" fmla="*/ 8 w 59"/>
                <a:gd name="T57" fmla="*/ 11 h 16"/>
                <a:gd name="T58" fmla="*/ 0 w 59"/>
                <a:gd name="T59" fmla="*/ 8 h 16"/>
                <a:gd name="T60" fmla="*/ 0 w 59"/>
                <a:gd name="T61" fmla="*/ 8 h 16"/>
                <a:gd name="T62" fmla="*/ 8 w 59"/>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16">
                  <a:moveTo>
                    <a:pt x="8" y="3"/>
                  </a:moveTo>
                  <a:lnTo>
                    <a:pt x="8" y="3"/>
                  </a:lnTo>
                  <a:lnTo>
                    <a:pt x="11" y="3"/>
                  </a:lnTo>
                  <a:lnTo>
                    <a:pt x="13" y="3"/>
                  </a:lnTo>
                  <a:lnTo>
                    <a:pt x="13" y="3"/>
                  </a:lnTo>
                  <a:lnTo>
                    <a:pt x="16" y="3"/>
                  </a:lnTo>
                  <a:lnTo>
                    <a:pt x="16" y="3"/>
                  </a:lnTo>
                  <a:lnTo>
                    <a:pt x="19" y="5"/>
                  </a:lnTo>
                  <a:lnTo>
                    <a:pt x="19" y="5"/>
                  </a:lnTo>
                  <a:lnTo>
                    <a:pt x="21" y="8"/>
                  </a:lnTo>
                  <a:lnTo>
                    <a:pt x="27" y="11"/>
                  </a:lnTo>
                  <a:lnTo>
                    <a:pt x="27" y="11"/>
                  </a:lnTo>
                  <a:lnTo>
                    <a:pt x="32" y="11"/>
                  </a:lnTo>
                  <a:lnTo>
                    <a:pt x="32" y="11"/>
                  </a:lnTo>
                  <a:lnTo>
                    <a:pt x="32" y="8"/>
                  </a:lnTo>
                  <a:lnTo>
                    <a:pt x="35" y="8"/>
                  </a:lnTo>
                  <a:lnTo>
                    <a:pt x="35" y="8"/>
                  </a:lnTo>
                  <a:lnTo>
                    <a:pt x="35" y="5"/>
                  </a:lnTo>
                  <a:lnTo>
                    <a:pt x="35" y="5"/>
                  </a:lnTo>
                  <a:lnTo>
                    <a:pt x="35" y="5"/>
                  </a:lnTo>
                  <a:lnTo>
                    <a:pt x="38" y="3"/>
                  </a:lnTo>
                  <a:lnTo>
                    <a:pt x="38" y="3"/>
                  </a:lnTo>
                  <a:lnTo>
                    <a:pt x="48" y="3"/>
                  </a:lnTo>
                  <a:lnTo>
                    <a:pt x="51" y="0"/>
                  </a:lnTo>
                  <a:lnTo>
                    <a:pt x="51" y="3"/>
                  </a:lnTo>
                  <a:lnTo>
                    <a:pt x="51" y="3"/>
                  </a:lnTo>
                  <a:lnTo>
                    <a:pt x="51" y="5"/>
                  </a:lnTo>
                  <a:lnTo>
                    <a:pt x="48" y="8"/>
                  </a:lnTo>
                  <a:lnTo>
                    <a:pt x="48" y="8"/>
                  </a:lnTo>
                  <a:lnTo>
                    <a:pt x="51" y="8"/>
                  </a:lnTo>
                  <a:lnTo>
                    <a:pt x="54" y="5"/>
                  </a:lnTo>
                  <a:lnTo>
                    <a:pt x="54" y="5"/>
                  </a:lnTo>
                  <a:lnTo>
                    <a:pt x="59" y="8"/>
                  </a:lnTo>
                  <a:lnTo>
                    <a:pt x="59" y="11"/>
                  </a:lnTo>
                  <a:lnTo>
                    <a:pt x="54" y="11"/>
                  </a:lnTo>
                  <a:lnTo>
                    <a:pt x="54" y="11"/>
                  </a:lnTo>
                  <a:lnTo>
                    <a:pt x="51" y="13"/>
                  </a:lnTo>
                  <a:lnTo>
                    <a:pt x="43" y="16"/>
                  </a:lnTo>
                  <a:lnTo>
                    <a:pt x="43" y="16"/>
                  </a:lnTo>
                  <a:lnTo>
                    <a:pt x="38" y="13"/>
                  </a:lnTo>
                  <a:lnTo>
                    <a:pt x="32" y="13"/>
                  </a:lnTo>
                  <a:lnTo>
                    <a:pt x="32" y="13"/>
                  </a:lnTo>
                  <a:lnTo>
                    <a:pt x="13" y="16"/>
                  </a:lnTo>
                  <a:lnTo>
                    <a:pt x="13" y="16"/>
                  </a:lnTo>
                  <a:lnTo>
                    <a:pt x="8" y="13"/>
                  </a:lnTo>
                  <a:lnTo>
                    <a:pt x="8" y="13"/>
                  </a:lnTo>
                  <a:lnTo>
                    <a:pt x="8" y="13"/>
                  </a:lnTo>
                  <a:lnTo>
                    <a:pt x="16" y="13"/>
                  </a:lnTo>
                  <a:lnTo>
                    <a:pt x="19" y="11"/>
                  </a:lnTo>
                  <a:lnTo>
                    <a:pt x="19" y="11"/>
                  </a:lnTo>
                  <a:lnTo>
                    <a:pt x="13" y="11"/>
                  </a:lnTo>
                  <a:lnTo>
                    <a:pt x="13" y="11"/>
                  </a:lnTo>
                  <a:lnTo>
                    <a:pt x="13" y="11"/>
                  </a:lnTo>
                  <a:lnTo>
                    <a:pt x="13" y="8"/>
                  </a:lnTo>
                  <a:lnTo>
                    <a:pt x="13" y="8"/>
                  </a:lnTo>
                  <a:lnTo>
                    <a:pt x="11" y="11"/>
                  </a:lnTo>
                  <a:lnTo>
                    <a:pt x="8" y="11"/>
                  </a:lnTo>
                  <a:lnTo>
                    <a:pt x="8" y="11"/>
                  </a:lnTo>
                  <a:lnTo>
                    <a:pt x="3" y="11"/>
                  </a:lnTo>
                  <a:lnTo>
                    <a:pt x="0" y="8"/>
                  </a:lnTo>
                  <a:lnTo>
                    <a:pt x="0" y="8"/>
                  </a:lnTo>
                  <a:lnTo>
                    <a:pt x="0" y="8"/>
                  </a:lnTo>
                  <a:lnTo>
                    <a:pt x="3" y="5"/>
                  </a:lnTo>
                  <a:lnTo>
                    <a:pt x="8" y="3"/>
                  </a:lnTo>
                  <a:lnTo>
                    <a:pt x="8" y="3"/>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41"/>
            <p:cNvSpPr>
              <a:spLocks/>
            </p:cNvSpPr>
            <p:nvPr/>
          </p:nvSpPr>
          <p:spPr bwMode="auto">
            <a:xfrm>
              <a:off x="1268413" y="3438525"/>
              <a:ext cx="282575" cy="46037"/>
            </a:xfrm>
            <a:custGeom>
              <a:avLst/>
              <a:gdLst>
                <a:gd name="T0" fmla="*/ 124 w 178"/>
                <a:gd name="T1" fmla="*/ 0 h 29"/>
                <a:gd name="T2" fmla="*/ 114 w 178"/>
                <a:gd name="T3" fmla="*/ 2 h 29"/>
                <a:gd name="T4" fmla="*/ 95 w 178"/>
                <a:gd name="T5" fmla="*/ 2 h 29"/>
                <a:gd name="T6" fmla="*/ 81 w 178"/>
                <a:gd name="T7" fmla="*/ 2 h 29"/>
                <a:gd name="T8" fmla="*/ 73 w 178"/>
                <a:gd name="T9" fmla="*/ 2 h 29"/>
                <a:gd name="T10" fmla="*/ 65 w 178"/>
                <a:gd name="T11" fmla="*/ 2 h 29"/>
                <a:gd name="T12" fmla="*/ 52 w 178"/>
                <a:gd name="T13" fmla="*/ 2 h 29"/>
                <a:gd name="T14" fmla="*/ 44 w 178"/>
                <a:gd name="T15" fmla="*/ 8 h 29"/>
                <a:gd name="T16" fmla="*/ 54 w 178"/>
                <a:gd name="T17" fmla="*/ 5 h 29"/>
                <a:gd name="T18" fmla="*/ 60 w 178"/>
                <a:gd name="T19" fmla="*/ 5 h 29"/>
                <a:gd name="T20" fmla="*/ 68 w 178"/>
                <a:gd name="T21" fmla="*/ 5 h 29"/>
                <a:gd name="T22" fmla="*/ 79 w 178"/>
                <a:gd name="T23" fmla="*/ 5 h 29"/>
                <a:gd name="T24" fmla="*/ 73 w 178"/>
                <a:gd name="T25" fmla="*/ 8 h 29"/>
                <a:gd name="T26" fmla="*/ 65 w 178"/>
                <a:gd name="T27" fmla="*/ 8 h 29"/>
                <a:gd name="T28" fmla="*/ 57 w 178"/>
                <a:gd name="T29" fmla="*/ 10 h 29"/>
                <a:gd name="T30" fmla="*/ 57 w 178"/>
                <a:gd name="T31" fmla="*/ 13 h 29"/>
                <a:gd name="T32" fmla="*/ 52 w 178"/>
                <a:gd name="T33" fmla="*/ 10 h 29"/>
                <a:gd name="T34" fmla="*/ 44 w 178"/>
                <a:gd name="T35" fmla="*/ 10 h 29"/>
                <a:gd name="T36" fmla="*/ 41 w 178"/>
                <a:gd name="T37" fmla="*/ 13 h 29"/>
                <a:gd name="T38" fmla="*/ 33 w 178"/>
                <a:gd name="T39" fmla="*/ 16 h 29"/>
                <a:gd name="T40" fmla="*/ 27 w 178"/>
                <a:gd name="T41" fmla="*/ 19 h 29"/>
                <a:gd name="T42" fmla="*/ 38 w 178"/>
                <a:gd name="T43" fmla="*/ 19 h 29"/>
                <a:gd name="T44" fmla="*/ 33 w 178"/>
                <a:gd name="T45" fmla="*/ 21 h 29"/>
                <a:gd name="T46" fmla="*/ 33 w 178"/>
                <a:gd name="T47" fmla="*/ 21 h 29"/>
                <a:gd name="T48" fmla="*/ 22 w 178"/>
                <a:gd name="T49" fmla="*/ 19 h 29"/>
                <a:gd name="T50" fmla="*/ 14 w 178"/>
                <a:gd name="T51" fmla="*/ 21 h 29"/>
                <a:gd name="T52" fmla="*/ 3 w 178"/>
                <a:gd name="T53" fmla="*/ 24 h 29"/>
                <a:gd name="T54" fmla="*/ 3 w 178"/>
                <a:gd name="T55" fmla="*/ 27 h 29"/>
                <a:gd name="T56" fmla="*/ 14 w 178"/>
                <a:gd name="T57" fmla="*/ 27 h 29"/>
                <a:gd name="T58" fmla="*/ 27 w 178"/>
                <a:gd name="T59" fmla="*/ 29 h 29"/>
                <a:gd name="T60" fmla="*/ 35 w 178"/>
                <a:gd name="T61" fmla="*/ 27 h 29"/>
                <a:gd name="T62" fmla="*/ 44 w 178"/>
                <a:gd name="T63" fmla="*/ 27 h 29"/>
                <a:gd name="T64" fmla="*/ 52 w 178"/>
                <a:gd name="T65" fmla="*/ 29 h 29"/>
                <a:gd name="T66" fmla="*/ 60 w 178"/>
                <a:gd name="T67" fmla="*/ 27 h 29"/>
                <a:gd name="T68" fmla="*/ 68 w 178"/>
                <a:gd name="T69" fmla="*/ 27 h 29"/>
                <a:gd name="T70" fmla="*/ 65 w 178"/>
                <a:gd name="T71" fmla="*/ 21 h 29"/>
                <a:gd name="T72" fmla="*/ 73 w 178"/>
                <a:gd name="T73" fmla="*/ 21 h 29"/>
                <a:gd name="T74" fmla="*/ 76 w 178"/>
                <a:gd name="T75" fmla="*/ 19 h 29"/>
                <a:gd name="T76" fmla="*/ 76 w 178"/>
                <a:gd name="T77" fmla="*/ 19 h 29"/>
                <a:gd name="T78" fmla="*/ 84 w 178"/>
                <a:gd name="T79" fmla="*/ 19 h 29"/>
                <a:gd name="T80" fmla="*/ 100 w 178"/>
                <a:gd name="T81" fmla="*/ 19 h 29"/>
                <a:gd name="T82" fmla="*/ 106 w 178"/>
                <a:gd name="T83" fmla="*/ 16 h 29"/>
                <a:gd name="T84" fmla="*/ 114 w 178"/>
                <a:gd name="T85" fmla="*/ 16 h 29"/>
                <a:gd name="T86" fmla="*/ 122 w 178"/>
                <a:gd name="T87" fmla="*/ 16 h 29"/>
                <a:gd name="T88" fmla="*/ 133 w 178"/>
                <a:gd name="T89" fmla="*/ 16 h 29"/>
                <a:gd name="T90" fmla="*/ 154 w 178"/>
                <a:gd name="T91" fmla="*/ 10 h 29"/>
                <a:gd name="T92" fmla="*/ 170 w 178"/>
                <a:gd name="T93" fmla="*/ 5 h 29"/>
                <a:gd name="T94" fmla="*/ 173 w 178"/>
                <a:gd name="T95" fmla="*/ 2 h 29"/>
                <a:gd name="T96" fmla="*/ 154 w 178"/>
                <a:gd name="T97" fmla="*/ 0 h 29"/>
                <a:gd name="T98" fmla="*/ 138 w 178"/>
                <a:gd name="T9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8" h="29">
                  <a:moveTo>
                    <a:pt x="130" y="2"/>
                  </a:moveTo>
                  <a:lnTo>
                    <a:pt x="130" y="2"/>
                  </a:lnTo>
                  <a:lnTo>
                    <a:pt x="124" y="0"/>
                  </a:lnTo>
                  <a:lnTo>
                    <a:pt x="119" y="2"/>
                  </a:lnTo>
                  <a:lnTo>
                    <a:pt x="119" y="2"/>
                  </a:lnTo>
                  <a:lnTo>
                    <a:pt x="114" y="2"/>
                  </a:lnTo>
                  <a:lnTo>
                    <a:pt x="108" y="0"/>
                  </a:lnTo>
                  <a:lnTo>
                    <a:pt x="108" y="0"/>
                  </a:lnTo>
                  <a:lnTo>
                    <a:pt x="95" y="2"/>
                  </a:lnTo>
                  <a:lnTo>
                    <a:pt x="95" y="2"/>
                  </a:lnTo>
                  <a:lnTo>
                    <a:pt x="87" y="2"/>
                  </a:lnTo>
                  <a:lnTo>
                    <a:pt x="81" y="2"/>
                  </a:lnTo>
                  <a:lnTo>
                    <a:pt x="81" y="2"/>
                  </a:lnTo>
                  <a:lnTo>
                    <a:pt x="73" y="2"/>
                  </a:lnTo>
                  <a:lnTo>
                    <a:pt x="73" y="2"/>
                  </a:lnTo>
                  <a:lnTo>
                    <a:pt x="68" y="2"/>
                  </a:lnTo>
                  <a:lnTo>
                    <a:pt x="65" y="2"/>
                  </a:lnTo>
                  <a:lnTo>
                    <a:pt x="65" y="2"/>
                  </a:lnTo>
                  <a:lnTo>
                    <a:pt x="57" y="2"/>
                  </a:lnTo>
                  <a:lnTo>
                    <a:pt x="57" y="2"/>
                  </a:lnTo>
                  <a:lnTo>
                    <a:pt x="52" y="2"/>
                  </a:lnTo>
                  <a:lnTo>
                    <a:pt x="44" y="5"/>
                  </a:lnTo>
                  <a:lnTo>
                    <a:pt x="44" y="5"/>
                  </a:lnTo>
                  <a:lnTo>
                    <a:pt x="44" y="8"/>
                  </a:lnTo>
                  <a:lnTo>
                    <a:pt x="46" y="5"/>
                  </a:lnTo>
                  <a:lnTo>
                    <a:pt x="54" y="5"/>
                  </a:lnTo>
                  <a:lnTo>
                    <a:pt x="54" y="5"/>
                  </a:lnTo>
                  <a:lnTo>
                    <a:pt x="57" y="5"/>
                  </a:lnTo>
                  <a:lnTo>
                    <a:pt x="60" y="5"/>
                  </a:lnTo>
                  <a:lnTo>
                    <a:pt x="60" y="5"/>
                  </a:lnTo>
                  <a:lnTo>
                    <a:pt x="65" y="5"/>
                  </a:lnTo>
                  <a:lnTo>
                    <a:pt x="65" y="5"/>
                  </a:lnTo>
                  <a:lnTo>
                    <a:pt x="68" y="5"/>
                  </a:lnTo>
                  <a:lnTo>
                    <a:pt x="71" y="5"/>
                  </a:lnTo>
                  <a:lnTo>
                    <a:pt x="71" y="5"/>
                  </a:lnTo>
                  <a:lnTo>
                    <a:pt x="79" y="5"/>
                  </a:lnTo>
                  <a:lnTo>
                    <a:pt x="79" y="5"/>
                  </a:lnTo>
                  <a:lnTo>
                    <a:pt x="79" y="5"/>
                  </a:lnTo>
                  <a:lnTo>
                    <a:pt x="73" y="8"/>
                  </a:lnTo>
                  <a:lnTo>
                    <a:pt x="68" y="5"/>
                  </a:lnTo>
                  <a:lnTo>
                    <a:pt x="68" y="5"/>
                  </a:lnTo>
                  <a:lnTo>
                    <a:pt x="65" y="8"/>
                  </a:lnTo>
                  <a:lnTo>
                    <a:pt x="60" y="8"/>
                  </a:lnTo>
                  <a:lnTo>
                    <a:pt x="60" y="8"/>
                  </a:lnTo>
                  <a:lnTo>
                    <a:pt x="57" y="10"/>
                  </a:lnTo>
                  <a:lnTo>
                    <a:pt x="57" y="10"/>
                  </a:lnTo>
                  <a:lnTo>
                    <a:pt x="57" y="13"/>
                  </a:lnTo>
                  <a:lnTo>
                    <a:pt x="57" y="13"/>
                  </a:lnTo>
                  <a:lnTo>
                    <a:pt x="57" y="13"/>
                  </a:lnTo>
                  <a:lnTo>
                    <a:pt x="54" y="13"/>
                  </a:lnTo>
                  <a:lnTo>
                    <a:pt x="52" y="10"/>
                  </a:lnTo>
                  <a:lnTo>
                    <a:pt x="52" y="10"/>
                  </a:lnTo>
                  <a:lnTo>
                    <a:pt x="49" y="10"/>
                  </a:lnTo>
                  <a:lnTo>
                    <a:pt x="44" y="10"/>
                  </a:lnTo>
                  <a:lnTo>
                    <a:pt x="44" y="10"/>
                  </a:lnTo>
                  <a:lnTo>
                    <a:pt x="41" y="13"/>
                  </a:lnTo>
                  <a:lnTo>
                    <a:pt x="41" y="13"/>
                  </a:lnTo>
                  <a:lnTo>
                    <a:pt x="41" y="13"/>
                  </a:lnTo>
                  <a:lnTo>
                    <a:pt x="33" y="16"/>
                  </a:lnTo>
                  <a:lnTo>
                    <a:pt x="33" y="16"/>
                  </a:lnTo>
                  <a:lnTo>
                    <a:pt x="27" y="16"/>
                  </a:lnTo>
                  <a:lnTo>
                    <a:pt x="27" y="19"/>
                  </a:lnTo>
                  <a:lnTo>
                    <a:pt x="27" y="19"/>
                  </a:lnTo>
                  <a:lnTo>
                    <a:pt x="33" y="19"/>
                  </a:lnTo>
                  <a:lnTo>
                    <a:pt x="38" y="19"/>
                  </a:lnTo>
                  <a:lnTo>
                    <a:pt x="38" y="19"/>
                  </a:lnTo>
                  <a:lnTo>
                    <a:pt x="30" y="19"/>
                  </a:lnTo>
                  <a:lnTo>
                    <a:pt x="30" y="19"/>
                  </a:lnTo>
                  <a:lnTo>
                    <a:pt x="33" y="21"/>
                  </a:lnTo>
                  <a:lnTo>
                    <a:pt x="35" y="21"/>
                  </a:lnTo>
                  <a:lnTo>
                    <a:pt x="35" y="21"/>
                  </a:lnTo>
                  <a:lnTo>
                    <a:pt x="33" y="21"/>
                  </a:lnTo>
                  <a:lnTo>
                    <a:pt x="27" y="19"/>
                  </a:lnTo>
                  <a:lnTo>
                    <a:pt x="27" y="19"/>
                  </a:lnTo>
                  <a:lnTo>
                    <a:pt x="22" y="19"/>
                  </a:lnTo>
                  <a:lnTo>
                    <a:pt x="17" y="19"/>
                  </a:lnTo>
                  <a:lnTo>
                    <a:pt x="17" y="19"/>
                  </a:lnTo>
                  <a:lnTo>
                    <a:pt x="14" y="21"/>
                  </a:lnTo>
                  <a:lnTo>
                    <a:pt x="11" y="21"/>
                  </a:lnTo>
                  <a:lnTo>
                    <a:pt x="11" y="21"/>
                  </a:lnTo>
                  <a:lnTo>
                    <a:pt x="3" y="24"/>
                  </a:lnTo>
                  <a:lnTo>
                    <a:pt x="3" y="24"/>
                  </a:lnTo>
                  <a:lnTo>
                    <a:pt x="0" y="27"/>
                  </a:lnTo>
                  <a:lnTo>
                    <a:pt x="3" y="27"/>
                  </a:lnTo>
                  <a:lnTo>
                    <a:pt x="3" y="27"/>
                  </a:lnTo>
                  <a:lnTo>
                    <a:pt x="11" y="27"/>
                  </a:lnTo>
                  <a:lnTo>
                    <a:pt x="14" y="27"/>
                  </a:lnTo>
                  <a:lnTo>
                    <a:pt x="14" y="27"/>
                  </a:lnTo>
                  <a:lnTo>
                    <a:pt x="22" y="29"/>
                  </a:lnTo>
                  <a:lnTo>
                    <a:pt x="27" y="29"/>
                  </a:lnTo>
                  <a:lnTo>
                    <a:pt x="27" y="29"/>
                  </a:lnTo>
                  <a:lnTo>
                    <a:pt x="30" y="27"/>
                  </a:lnTo>
                  <a:lnTo>
                    <a:pt x="35" y="27"/>
                  </a:lnTo>
                  <a:lnTo>
                    <a:pt x="35" y="27"/>
                  </a:lnTo>
                  <a:lnTo>
                    <a:pt x="38" y="27"/>
                  </a:lnTo>
                  <a:lnTo>
                    <a:pt x="44" y="27"/>
                  </a:lnTo>
                  <a:lnTo>
                    <a:pt x="44" y="27"/>
                  </a:lnTo>
                  <a:lnTo>
                    <a:pt x="49" y="27"/>
                  </a:lnTo>
                  <a:lnTo>
                    <a:pt x="52" y="29"/>
                  </a:lnTo>
                  <a:lnTo>
                    <a:pt x="52" y="29"/>
                  </a:lnTo>
                  <a:lnTo>
                    <a:pt x="57" y="27"/>
                  </a:lnTo>
                  <a:lnTo>
                    <a:pt x="60" y="27"/>
                  </a:lnTo>
                  <a:lnTo>
                    <a:pt x="60" y="27"/>
                  </a:lnTo>
                  <a:lnTo>
                    <a:pt x="65" y="27"/>
                  </a:lnTo>
                  <a:lnTo>
                    <a:pt x="68" y="27"/>
                  </a:lnTo>
                  <a:lnTo>
                    <a:pt x="68" y="24"/>
                  </a:lnTo>
                  <a:lnTo>
                    <a:pt x="68" y="24"/>
                  </a:lnTo>
                  <a:lnTo>
                    <a:pt x="65" y="21"/>
                  </a:lnTo>
                  <a:lnTo>
                    <a:pt x="68" y="21"/>
                  </a:lnTo>
                  <a:lnTo>
                    <a:pt x="68" y="21"/>
                  </a:lnTo>
                  <a:lnTo>
                    <a:pt x="73" y="21"/>
                  </a:lnTo>
                  <a:lnTo>
                    <a:pt x="76" y="21"/>
                  </a:lnTo>
                  <a:lnTo>
                    <a:pt x="76" y="19"/>
                  </a:lnTo>
                  <a:lnTo>
                    <a:pt x="76" y="19"/>
                  </a:lnTo>
                  <a:lnTo>
                    <a:pt x="73" y="19"/>
                  </a:lnTo>
                  <a:lnTo>
                    <a:pt x="76" y="19"/>
                  </a:lnTo>
                  <a:lnTo>
                    <a:pt x="76" y="19"/>
                  </a:lnTo>
                  <a:lnTo>
                    <a:pt x="81" y="19"/>
                  </a:lnTo>
                  <a:lnTo>
                    <a:pt x="84" y="19"/>
                  </a:lnTo>
                  <a:lnTo>
                    <a:pt x="84" y="19"/>
                  </a:lnTo>
                  <a:lnTo>
                    <a:pt x="92" y="19"/>
                  </a:lnTo>
                  <a:lnTo>
                    <a:pt x="95" y="19"/>
                  </a:lnTo>
                  <a:lnTo>
                    <a:pt x="100" y="19"/>
                  </a:lnTo>
                  <a:lnTo>
                    <a:pt x="100" y="19"/>
                  </a:lnTo>
                  <a:lnTo>
                    <a:pt x="103" y="16"/>
                  </a:lnTo>
                  <a:lnTo>
                    <a:pt x="106" y="16"/>
                  </a:lnTo>
                  <a:lnTo>
                    <a:pt x="106" y="16"/>
                  </a:lnTo>
                  <a:lnTo>
                    <a:pt x="111" y="19"/>
                  </a:lnTo>
                  <a:lnTo>
                    <a:pt x="114" y="16"/>
                  </a:lnTo>
                  <a:lnTo>
                    <a:pt x="114" y="16"/>
                  </a:lnTo>
                  <a:lnTo>
                    <a:pt x="119" y="16"/>
                  </a:lnTo>
                  <a:lnTo>
                    <a:pt x="122" y="16"/>
                  </a:lnTo>
                  <a:lnTo>
                    <a:pt x="127" y="16"/>
                  </a:lnTo>
                  <a:lnTo>
                    <a:pt x="133" y="16"/>
                  </a:lnTo>
                  <a:lnTo>
                    <a:pt x="133" y="16"/>
                  </a:lnTo>
                  <a:lnTo>
                    <a:pt x="143" y="13"/>
                  </a:lnTo>
                  <a:lnTo>
                    <a:pt x="154" y="10"/>
                  </a:lnTo>
                  <a:lnTo>
                    <a:pt x="154" y="10"/>
                  </a:lnTo>
                  <a:lnTo>
                    <a:pt x="162" y="8"/>
                  </a:lnTo>
                  <a:lnTo>
                    <a:pt x="170" y="5"/>
                  </a:lnTo>
                  <a:lnTo>
                    <a:pt x="170" y="5"/>
                  </a:lnTo>
                  <a:lnTo>
                    <a:pt x="178" y="2"/>
                  </a:lnTo>
                  <a:lnTo>
                    <a:pt x="178" y="2"/>
                  </a:lnTo>
                  <a:lnTo>
                    <a:pt x="173" y="2"/>
                  </a:lnTo>
                  <a:lnTo>
                    <a:pt x="173" y="2"/>
                  </a:lnTo>
                  <a:lnTo>
                    <a:pt x="162" y="0"/>
                  </a:lnTo>
                  <a:lnTo>
                    <a:pt x="154" y="0"/>
                  </a:lnTo>
                  <a:lnTo>
                    <a:pt x="154" y="0"/>
                  </a:lnTo>
                  <a:lnTo>
                    <a:pt x="141" y="2"/>
                  </a:lnTo>
                  <a:lnTo>
                    <a:pt x="138" y="2"/>
                  </a:lnTo>
                  <a:lnTo>
                    <a:pt x="130" y="2"/>
                  </a:lnTo>
                  <a:lnTo>
                    <a:pt x="130" y="2"/>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242"/>
            <p:cNvSpPr>
              <a:spLocks/>
            </p:cNvSpPr>
            <p:nvPr/>
          </p:nvSpPr>
          <p:spPr bwMode="auto">
            <a:xfrm>
              <a:off x="1192213" y="3489325"/>
              <a:ext cx="30163" cy="7937"/>
            </a:xfrm>
            <a:custGeom>
              <a:avLst/>
              <a:gdLst>
                <a:gd name="T0" fmla="*/ 16 w 19"/>
                <a:gd name="T1" fmla="*/ 0 h 5"/>
                <a:gd name="T2" fmla="*/ 16 w 19"/>
                <a:gd name="T3" fmla="*/ 0 h 5"/>
                <a:gd name="T4" fmla="*/ 19 w 19"/>
                <a:gd name="T5" fmla="*/ 3 h 5"/>
                <a:gd name="T6" fmla="*/ 16 w 19"/>
                <a:gd name="T7" fmla="*/ 3 h 5"/>
                <a:gd name="T8" fmla="*/ 16 w 19"/>
                <a:gd name="T9" fmla="*/ 3 h 5"/>
                <a:gd name="T10" fmla="*/ 13 w 19"/>
                <a:gd name="T11" fmla="*/ 5 h 5"/>
                <a:gd name="T12" fmla="*/ 8 w 19"/>
                <a:gd name="T13" fmla="*/ 5 h 5"/>
                <a:gd name="T14" fmla="*/ 8 w 19"/>
                <a:gd name="T15" fmla="*/ 5 h 5"/>
                <a:gd name="T16" fmla="*/ 3 w 19"/>
                <a:gd name="T17" fmla="*/ 5 h 5"/>
                <a:gd name="T18" fmla="*/ 0 w 19"/>
                <a:gd name="T19" fmla="*/ 3 h 5"/>
                <a:gd name="T20" fmla="*/ 3 w 19"/>
                <a:gd name="T21" fmla="*/ 3 h 5"/>
                <a:gd name="T22" fmla="*/ 3 w 19"/>
                <a:gd name="T23" fmla="*/ 3 h 5"/>
                <a:gd name="T24" fmla="*/ 11 w 19"/>
                <a:gd name="T25" fmla="*/ 3 h 5"/>
                <a:gd name="T26" fmla="*/ 11 w 19"/>
                <a:gd name="T27" fmla="*/ 3 h 5"/>
                <a:gd name="T28" fmla="*/ 8 w 19"/>
                <a:gd name="T29" fmla="*/ 3 h 5"/>
                <a:gd name="T30" fmla="*/ 5 w 19"/>
                <a:gd name="T31" fmla="*/ 0 h 5"/>
                <a:gd name="T32" fmla="*/ 5 w 19"/>
                <a:gd name="T33" fmla="*/ 0 h 5"/>
                <a:gd name="T34" fmla="*/ 8 w 19"/>
                <a:gd name="T35" fmla="*/ 0 h 5"/>
                <a:gd name="T36" fmla="*/ 16 w 19"/>
                <a:gd name="T37" fmla="*/ 0 h 5"/>
                <a:gd name="T38" fmla="*/ 16 w 19"/>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5">
                  <a:moveTo>
                    <a:pt x="16" y="0"/>
                  </a:moveTo>
                  <a:lnTo>
                    <a:pt x="16" y="0"/>
                  </a:lnTo>
                  <a:lnTo>
                    <a:pt x="19" y="3"/>
                  </a:lnTo>
                  <a:lnTo>
                    <a:pt x="16" y="3"/>
                  </a:lnTo>
                  <a:lnTo>
                    <a:pt x="16" y="3"/>
                  </a:lnTo>
                  <a:lnTo>
                    <a:pt x="13" y="5"/>
                  </a:lnTo>
                  <a:lnTo>
                    <a:pt x="8" y="5"/>
                  </a:lnTo>
                  <a:lnTo>
                    <a:pt x="8" y="5"/>
                  </a:lnTo>
                  <a:lnTo>
                    <a:pt x="3" y="5"/>
                  </a:lnTo>
                  <a:lnTo>
                    <a:pt x="0" y="3"/>
                  </a:lnTo>
                  <a:lnTo>
                    <a:pt x="3" y="3"/>
                  </a:lnTo>
                  <a:lnTo>
                    <a:pt x="3" y="3"/>
                  </a:lnTo>
                  <a:lnTo>
                    <a:pt x="11" y="3"/>
                  </a:lnTo>
                  <a:lnTo>
                    <a:pt x="11" y="3"/>
                  </a:lnTo>
                  <a:lnTo>
                    <a:pt x="8" y="3"/>
                  </a:lnTo>
                  <a:lnTo>
                    <a:pt x="5" y="0"/>
                  </a:lnTo>
                  <a:lnTo>
                    <a:pt x="5" y="0"/>
                  </a:lnTo>
                  <a:lnTo>
                    <a:pt x="8" y="0"/>
                  </a:lnTo>
                  <a:lnTo>
                    <a:pt x="16" y="0"/>
                  </a:lnTo>
                  <a:lnTo>
                    <a:pt x="16" y="0"/>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243"/>
            <p:cNvSpPr>
              <a:spLocks/>
            </p:cNvSpPr>
            <p:nvPr/>
          </p:nvSpPr>
          <p:spPr bwMode="auto">
            <a:xfrm>
              <a:off x="1131888" y="3468688"/>
              <a:ext cx="73025" cy="25400"/>
            </a:xfrm>
            <a:custGeom>
              <a:avLst/>
              <a:gdLst>
                <a:gd name="T0" fmla="*/ 32 w 46"/>
                <a:gd name="T1" fmla="*/ 13 h 16"/>
                <a:gd name="T2" fmla="*/ 32 w 46"/>
                <a:gd name="T3" fmla="*/ 13 h 16"/>
                <a:gd name="T4" fmla="*/ 30 w 46"/>
                <a:gd name="T5" fmla="*/ 13 h 16"/>
                <a:gd name="T6" fmla="*/ 27 w 46"/>
                <a:gd name="T7" fmla="*/ 13 h 16"/>
                <a:gd name="T8" fmla="*/ 27 w 46"/>
                <a:gd name="T9" fmla="*/ 13 h 16"/>
                <a:gd name="T10" fmla="*/ 24 w 46"/>
                <a:gd name="T11" fmla="*/ 13 h 16"/>
                <a:gd name="T12" fmla="*/ 24 w 46"/>
                <a:gd name="T13" fmla="*/ 13 h 16"/>
                <a:gd name="T14" fmla="*/ 22 w 46"/>
                <a:gd name="T15" fmla="*/ 16 h 16"/>
                <a:gd name="T16" fmla="*/ 19 w 46"/>
                <a:gd name="T17" fmla="*/ 13 h 16"/>
                <a:gd name="T18" fmla="*/ 19 w 46"/>
                <a:gd name="T19" fmla="*/ 13 h 16"/>
                <a:gd name="T20" fmla="*/ 16 w 46"/>
                <a:gd name="T21" fmla="*/ 10 h 16"/>
                <a:gd name="T22" fmla="*/ 14 w 46"/>
                <a:gd name="T23" fmla="*/ 10 h 16"/>
                <a:gd name="T24" fmla="*/ 11 w 46"/>
                <a:gd name="T25" fmla="*/ 13 h 16"/>
                <a:gd name="T26" fmla="*/ 8 w 46"/>
                <a:gd name="T27" fmla="*/ 10 h 16"/>
                <a:gd name="T28" fmla="*/ 8 w 46"/>
                <a:gd name="T29" fmla="*/ 10 h 16"/>
                <a:gd name="T30" fmla="*/ 5 w 46"/>
                <a:gd name="T31" fmla="*/ 10 h 16"/>
                <a:gd name="T32" fmla="*/ 8 w 46"/>
                <a:gd name="T33" fmla="*/ 8 h 16"/>
                <a:gd name="T34" fmla="*/ 8 w 46"/>
                <a:gd name="T35" fmla="*/ 8 h 16"/>
                <a:gd name="T36" fmla="*/ 8 w 46"/>
                <a:gd name="T37" fmla="*/ 8 h 16"/>
                <a:gd name="T38" fmla="*/ 8 w 46"/>
                <a:gd name="T39" fmla="*/ 8 h 16"/>
                <a:gd name="T40" fmla="*/ 3 w 46"/>
                <a:gd name="T41" fmla="*/ 5 h 16"/>
                <a:gd name="T42" fmla="*/ 0 w 46"/>
                <a:gd name="T43" fmla="*/ 5 h 16"/>
                <a:gd name="T44" fmla="*/ 3 w 46"/>
                <a:gd name="T45" fmla="*/ 5 h 16"/>
                <a:gd name="T46" fmla="*/ 3 w 46"/>
                <a:gd name="T47" fmla="*/ 5 h 16"/>
                <a:gd name="T48" fmla="*/ 14 w 46"/>
                <a:gd name="T49" fmla="*/ 5 h 16"/>
                <a:gd name="T50" fmla="*/ 14 w 46"/>
                <a:gd name="T51" fmla="*/ 5 h 16"/>
                <a:gd name="T52" fmla="*/ 16 w 46"/>
                <a:gd name="T53" fmla="*/ 8 h 16"/>
                <a:gd name="T54" fmla="*/ 16 w 46"/>
                <a:gd name="T55" fmla="*/ 8 h 16"/>
                <a:gd name="T56" fmla="*/ 16 w 46"/>
                <a:gd name="T57" fmla="*/ 8 h 16"/>
                <a:gd name="T58" fmla="*/ 16 w 46"/>
                <a:gd name="T59" fmla="*/ 5 h 16"/>
                <a:gd name="T60" fmla="*/ 16 w 46"/>
                <a:gd name="T61" fmla="*/ 2 h 16"/>
                <a:gd name="T62" fmla="*/ 19 w 46"/>
                <a:gd name="T63" fmla="*/ 2 h 16"/>
                <a:gd name="T64" fmla="*/ 19 w 46"/>
                <a:gd name="T65" fmla="*/ 2 h 16"/>
                <a:gd name="T66" fmla="*/ 27 w 46"/>
                <a:gd name="T67" fmla="*/ 0 h 16"/>
                <a:gd name="T68" fmla="*/ 27 w 46"/>
                <a:gd name="T69" fmla="*/ 0 h 16"/>
                <a:gd name="T70" fmla="*/ 27 w 46"/>
                <a:gd name="T71" fmla="*/ 2 h 16"/>
                <a:gd name="T72" fmla="*/ 27 w 46"/>
                <a:gd name="T73" fmla="*/ 2 h 16"/>
                <a:gd name="T74" fmla="*/ 24 w 46"/>
                <a:gd name="T75" fmla="*/ 5 h 16"/>
                <a:gd name="T76" fmla="*/ 24 w 46"/>
                <a:gd name="T77" fmla="*/ 8 h 16"/>
                <a:gd name="T78" fmla="*/ 27 w 46"/>
                <a:gd name="T79" fmla="*/ 8 h 16"/>
                <a:gd name="T80" fmla="*/ 27 w 46"/>
                <a:gd name="T81" fmla="*/ 8 h 16"/>
                <a:gd name="T82" fmla="*/ 30 w 46"/>
                <a:gd name="T83" fmla="*/ 5 h 16"/>
                <a:gd name="T84" fmla="*/ 35 w 46"/>
                <a:gd name="T85" fmla="*/ 2 h 16"/>
                <a:gd name="T86" fmla="*/ 35 w 46"/>
                <a:gd name="T87" fmla="*/ 2 h 16"/>
                <a:gd name="T88" fmla="*/ 43 w 46"/>
                <a:gd name="T89" fmla="*/ 2 h 16"/>
                <a:gd name="T90" fmla="*/ 46 w 46"/>
                <a:gd name="T91" fmla="*/ 2 h 16"/>
                <a:gd name="T92" fmla="*/ 46 w 46"/>
                <a:gd name="T93" fmla="*/ 5 h 16"/>
                <a:gd name="T94" fmla="*/ 46 w 46"/>
                <a:gd name="T95" fmla="*/ 5 h 16"/>
                <a:gd name="T96" fmla="*/ 41 w 46"/>
                <a:gd name="T97" fmla="*/ 5 h 16"/>
                <a:gd name="T98" fmla="*/ 38 w 46"/>
                <a:gd name="T99" fmla="*/ 8 h 16"/>
                <a:gd name="T100" fmla="*/ 38 w 46"/>
                <a:gd name="T101" fmla="*/ 8 h 16"/>
                <a:gd name="T102" fmla="*/ 38 w 46"/>
                <a:gd name="T103" fmla="*/ 8 h 16"/>
                <a:gd name="T104" fmla="*/ 35 w 46"/>
                <a:gd name="T105" fmla="*/ 13 h 16"/>
                <a:gd name="T106" fmla="*/ 32 w 46"/>
                <a:gd name="T107" fmla="*/ 13 h 16"/>
                <a:gd name="T108" fmla="*/ 32 w 46"/>
                <a:gd name="T109"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16">
                  <a:moveTo>
                    <a:pt x="32" y="13"/>
                  </a:moveTo>
                  <a:lnTo>
                    <a:pt x="32" y="13"/>
                  </a:lnTo>
                  <a:lnTo>
                    <a:pt x="30" y="13"/>
                  </a:lnTo>
                  <a:lnTo>
                    <a:pt x="27" y="13"/>
                  </a:lnTo>
                  <a:lnTo>
                    <a:pt x="27" y="13"/>
                  </a:lnTo>
                  <a:lnTo>
                    <a:pt x="24" y="13"/>
                  </a:lnTo>
                  <a:lnTo>
                    <a:pt x="24" y="13"/>
                  </a:lnTo>
                  <a:lnTo>
                    <a:pt x="22" y="16"/>
                  </a:lnTo>
                  <a:lnTo>
                    <a:pt x="19" y="13"/>
                  </a:lnTo>
                  <a:lnTo>
                    <a:pt x="19" y="13"/>
                  </a:lnTo>
                  <a:lnTo>
                    <a:pt x="16" y="10"/>
                  </a:lnTo>
                  <a:lnTo>
                    <a:pt x="14" y="10"/>
                  </a:lnTo>
                  <a:lnTo>
                    <a:pt x="11" y="13"/>
                  </a:lnTo>
                  <a:lnTo>
                    <a:pt x="8" y="10"/>
                  </a:lnTo>
                  <a:lnTo>
                    <a:pt x="8" y="10"/>
                  </a:lnTo>
                  <a:lnTo>
                    <a:pt x="5" y="10"/>
                  </a:lnTo>
                  <a:lnTo>
                    <a:pt x="8" y="8"/>
                  </a:lnTo>
                  <a:lnTo>
                    <a:pt x="8" y="8"/>
                  </a:lnTo>
                  <a:lnTo>
                    <a:pt x="8" y="8"/>
                  </a:lnTo>
                  <a:lnTo>
                    <a:pt x="8" y="8"/>
                  </a:lnTo>
                  <a:lnTo>
                    <a:pt x="3" y="5"/>
                  </a:lnTo>
                  <a:lnTo>
                    <a:pt x="0" y="5"/>
                  </a:lnTo>
                  <a:lnTo>
                    <a:pt x="3" y="5"/>
                  </a:lnTo>
                  <a:lnTo>
                    <a:pt x="3" y="5"/>
                  </a:lnTo>
                  <a:lnTo>
                    <a:pt x="14" y="5"/>
                  </a:lnTo>
                  <a:lnTo>
                    <a:pt x="14" y="5"/>
                  </a:lnTo>
                  <a:lnTo>
                    <a:pt x="16" y="8"/>
                  </a:lnTo>
                  <a:lnTo>
                    <a:pt x="16" y="8"/>
                  </a:lnTo>
                  <a:lnTo>
                    <a:pt x="16" y="8"/>
                  </a:lnTo>
                  <a:lnTo>
                    <a:pt x="16" y="5"/>
                  </a:lnTo>
                  <a:lnTo>
                    <a:pt x="16" y="2"/>
                  </a:lnTo>
                  <a:lnTo>
                    <a:pt x="19" y="2"/>
                  </a:lnTo>
                  <a:lnTo>
                    <a:pt x="19" y="2"/>
                  </a:lnTo>
                  <a:lnTo>
                    <a:pt x="27" y="0"/>
                  </a:lnTo>
                  <a:lnTo>
                    <a:pt x="27" y="0"/>
                  </a:lnTo>
                  <a:lnTo>
                    <a:pt x="27" y="2"/>
                  </a:lnTo>
                  <a:lnTo>
                    <a:pt x="27" y="2"/>
                  </a:lnTo>
                  <a:lnTo>
                    <a:pt x="24" y="5"/>
                  </a:lnTo>
                  <a:lnTo>
                    <a:pt x="24" y="8"/>
                  </a:lnTo>
                  <a:lnTo>
                    <a:pt x="27" y="8"/>
                  </a:lnTo>
                  <a:lnTo>
                    <a:pt x="27" y="8"/>
                  </a:lnTo>
                  <a:lnTo>
                    <a:pt x="30" y="5"/>
                  </a:lnTo>
                  <a:lnTo>
                    <a:pt x="35" y="2"/>
                  </a:lnTo>
                  <a:lnTo>
                    <a:pt x="35" y="2"/>
                  </a:lnTo>
                  <a:lnTo>
                    <a:pt x="43" y="2"/>
                  </a:lnTo>
                  <a:lnTo>
                    <a:pt x="46" y="2"/>
                  </a:lnTo>
                  <a:lnTo>
                    <a:pt x="46" y="5"/>
                  </a:lnTo>
                  <a:lnTo>
                    <a:pt x="46" y="5"/>
                  </a:lnTo>
                  <a:lnTo>
                    <a:pt x="41" y="5"/>
                  </a:lnTo>
                  <a:lnTo>
                    <a:pt x="38" y="8"/>
                  </a:lnTo>
                  <a:lnTo>
                    <a:pt x="38" y="8"/>
                  </a:lnTo>
                  <a:lnTo>
                    <a:pt x="38" y="8"/>
                  </a:lnTo>
                  <a:lnTo>
                    <a:pt x="35" y="13"/>
                  </a:lnTo>
                  <a:lnTo>
                    <a:pt x="32" y="13"/>
                  </a:lnTo>
                  <a:lnTo>
                    <a:pt x="32" y="13"/>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244"/>
            <p:cNvSpPr>
              <a:spLocks/>
            </p:cNvSpPr>
            <p:nvPr/>
          </p:nvSpPr>
          <p:spPr bwMode="auto">
            <a:xfrm>
              <a:off x="1209676" y="3459163"/>
              <a:ext cx="25400" cy="12700"/>
            </a:xfrm>
            <a:custGeom>
              <a:avLst/>
              <a:gdLst>
                <a:gd name="T0" fmla="*/ 2 w 16"/>
                <a:gd name="T1" fmla="*/ 6 h 8"/>
                <a:gd name="T2" fmla="*/ 2 w 16"/>
                <a:gd name="T3" fmla="*/ 6 h 8"/>
                <a:gd name="T4" fmla="*/ 10 w 16"/>
                <a:gd name="T5" fmla="*/ 0 h 8"/>
                <a:gd name="T6" fmla="*/ 13 w 16"/>
                <a:gd name="T7" fmla="*/ 0 h 8"/>
                <a:gd name="T8" fmla="*/ 13 w 16"/>
                <a:gd name="T9" fmla="*/ 0 h 8"/>
                <a:gd name="T10" fmla="*/ 16 w 16"/>
                <a:gd name="T11" fmla="*/ 3 h 8"/>
                <a:gd name="T12" fmla="*/ 16 w 16"/>
                <a:gd name="T13" fmla="*/ 6 h 8"/>
                <a:gd name="T14" fmla="*/ 16 w 16"/>
                <a:gd name="T15" fmla="*/ 6 h 8"/>
                <a:gd name="T16" fmla="*/ 10 w 16"/>
                <a:gd name="T17" fmla="*/ 6 h 8"/>
                <a:gd name="T18" fmla="*/ 8 w 16"/>
                <a:gd name="T19" fmla="*/ 6 h 8"/>
                <a:gd name="T20" fmla="*/ 8 w 16"/>
                <a:gd name="T21" fmla="*/ 6 h 8"/>
                <a:gd name="T22" fmla="*/ 2 w 16"/>
                <a:gd name="T23" fmla="*/ 8 h 8"/>
                <a:gd name="T24" fmla="*/ 0 w 16"/>
                <a:gd name="T25" fmla="*/ 8 h 8"/>
                <a:gd name="T26" fmla="*/ 2 w 16"/>
                <a:gd name="T27" fmla="*/ 6 h 8"/>
                <a:gd name="T28" fmla="*/ 2 w 16"/>
                <a:gd name="T2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8">
                  <a:moveTo>
                    <a:pt x="2" y="6"/>
                  </a:moveTo>
                  <a:lnTo>
                    <a:pt x="2" y="6"/>
                  </a:lnTo>
                  <a:lnTo>
                    <a:pt x="10" y="0"/>
                  </a:lnTo>
                  <a:lnTo>
                    <a:pt x="13" y="0"/>
                  </a:lnTo>
                  <a:lnTo>
                    <a:pt x="13" y="0"/>
                  </a:lnTo>
                  <a:lnTo>
                    <a:pt x="16" y="3"/>
                  </a:lnTo>
                  <a:lnTo>
                    <a:pt x="16" y="6"/>
                  </a:lnTo>
                  <a:lnTo>
                    <a:pt x="16" y="6"/>
                  </a:lnTo>
                  <a:lnTo>
                    <a:pt x="10" y="6"/>
                  </a:lnTo>
                  <a:lnTo>
                    <a:pt x="8" y="6"/>
                  </a:lnTo>
                  <a:lnTo>
                    <a:pt x="8" y="6"/>
                  </a:lnTo>
                  <a:lnTo>
                    <a:pt x="2" y="8"/>
                  </a:lnTo>
                  <a:lnTo>
                    <a:pt x="0" y="8"/>
                  </a:lnTo>
                  <a:lnTo>
                    <a:pt x="2" y="6"/>
                  </a:lnTo>
                  <a:lnTo>
                    <a:pt x="2" y="6"/>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45"/>
            <p:cNvSpPr>
              <a:spLocks/>
            </p:cNvSpPr>
            <p:nvPr/>
          </p:nvSpPr>
          <p:spPr bwMode="auto">
            <a:xfrm>
              <a:off x="1081088" y="3468688"/>
              <a:ext cx="38100" cy="3175"/>
            </a:xfrm>
            <a:custGeom>
              <a:avLst/>
              <a:gdLst>
                <a:gd name="T0" fmla="*/ 0 w 24"/>
                <a:gd name="T1" fmla="*/ 2 h 2"/>
                <a:gd name="T2" fmla="*/ 0 w 24"/>
                <a:gd name="T3" fmla="*/ 2 h 2"/>
                <a:gd name="T4" fmla="*/ 8 w 24"/>
                <a:gd name="T5" fmla="*/ 2 h 2"/>
                <a:gd name="T6" fmla="*/ 13 w 24"/>
                <a:gd name="T7" fmla="*/ 2 h 2"/>
                <a:gd name="T8" fmla="*/ 13 w 24"/>
                <a:gd name="T9" fmla="*/ 2 h 2"/>
                <a:gd name="T10" fmla="*/ 21 w 24"/>
                <a:gd name="T11" fmla="*/ 0 h 2"/>
                <a:gd name="T12" fmla="*/ 24 w 24"/>
                <a:gd name="T13" fmla="*/ 0 h 2"/>
                <a:gd name="T14" fmla="*/ 24 w 24"/>
                <a:gd name="T15" fmla="*/ 0 h 2"/>
                <a:gd name="T16" fmla="*/ 24 w 24"/>
                <a:gd name="T17" fmla="*/ 0 h 2"/>
                <a:gd name="T18" fmla="*/ 13 w 24"/>
                <a:gd name="T19" fmla="*/ 0 h 2"/>
                <a:gd name="T20" fmla="*/ 13 w 24"/>
                <a:gd name="T21" fmla="*/ 0 h 2"/>
                <a:gd name="T22" fmla="*/ 8 w 24"/>
                <a:gd name="T23" fmla="*/ 0 h 2"/>
                <a:gd name="T24" fmla="*/ 8 w 24"/>
                <a:gd name="T25" fmla="*/ 0 h 2"/>
                <a:gd name="T26" fmla="*/ 8 w 24"/>
                <a:gd name="T27" fmla="*/ 0 h 2"/>
                <a:gd name="T28" fmla="*/ 8 w 24"/>
                <a:gd name="T29" fmla="*/ 0 h 2"/>
                <a:gd name="T30" fmla="*/ 2 w 24"/>
                <a:gd name="T31" fmla="*/ 2 h 2"/>
                <a:gd name="T32" fmla="*/ 0 w 24"/>
                <a:gd name="T33" fmla="*/ 2 h 2"/>
                <a:gd name="T34" fmla="*/ 0 w 24"/>
                <a:gd name="T35" fmla="*/ 2 h 2"/>
                <a:gd name="T36" fmla="*/ 0 w 24"/>
                <a:gd name="T3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
                  <a:moveTo>
                    <a:pt x="0" y="2"/>
                  </a:moveTo>
                  <a:lnTo>
                    <a:pt x="0" y="2"/>
                  </a:lnTo>
                  <a:lnTo>
                    <a:pt x="8" y="2"/>
                  </a:lnTo>
                  <a:lnTo>
                    <a:pt x="13" y="2"/>
                  </a:lnTo>
                  <a:lnTo>
                    <a:pt x="13" y="2"/>
                  </a:lnTo>
                  <a:lnTo>
                    <a:pt x="21" y="0"/>
                  </a:lnTo>
                  <a:lnTo>
                    <a:pt x="24" y="0"/>
                  </a:lnTo>
                  <a:lnTo>
                    <a:pt x="24" y="0"/>
                  </a:lnTo>
                  <a:lnTo>
                    <a:pt x="24" y="0"/>
                  </a:lnTo>
                  <a:lnTo>
                    <a:pt x="13" y="0"/>
                  </a:lnTo>
                  <a:lnTo>
                    <a:pt x="13" y="0"/>
                  </a:lnTo>
                  <a:lnTo>
                    <a:pt x="8" y="0"/>
                  </a:lnTo>
                  <a:lnTo>
                    <a:pt x="8" y="0"/>
                  </a:lnTo>
                  <a:lnTo>
                    <a:pt x="8" y="0"/>
                  </a:lnTo>
                  <a:lnTo>
                    <a:pt x="8" y="0"/>
                  </a:lnTo>
                  <a:lnTo>
                    <a:pt x="2" y="2"/>
                  </a:lnTo>
                  <a:lnTo>
                    <a:pt x="0" y="2"/>
                  </a:lnTo>
                  <a:lnTo>
                    <a:pt x="0" y="2"/>
                  </a:lnTo>
                  <a:lnTo>
                    <a:pt x="0" y="2"/>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46"/>
            <p:cNvSpPr>
              <a:spLocks/>
            </p:cNvSpPr>
            <p:nvPr/>
          </p:nvSpPr>
          <p:spPr bwMode="auto">
            <a:xfrm>
              <a:off x="1192213" y="3454400"/>
              <a:ext cx="30163" cy="14287"/>
            </a:xfrm>
            <a:custGeom>
              <a:avLst/>
              <a:gdLst>
                <a:gd name="T0" fmla="*/ 3 w 19"/>
                <a:gd name="T1" fmla="*/ 9 h 9"/>
                <a:gd name="T2" fmla="*/ 3 w 19"/>
                <a:gd name="T3" fmla="*/ 9 h 9"/>
                <a:gd name="T4" fmla="*/ 8 w 19"/>
                <a:gd name="T5" fmla="*/ 9 h 9"/>
                <a:gd name="T6" fmla="*/ 11 w 19"/>
                <a:gd name="T7" fmla="*/ 6 h 9"/>
                <a:gd name="T8" fmla="*/ 11 w 19"/>
                <a:gd name="T9" fmla="*/ 6 h 9"/>
                <a:gd name="T10" fmla="*/ 16 w 19"/>
                <a:gd name="T11" fmla="*/ 6 h 9"/>
                <a:gd name="T12" fmla="*/ 19 w 19"/>
                <a:gd name="T13" fmla="*/ 3 h 9"/>
                <a:gd name="T14" fmla="*/ 19 w 19"/>
                <a:gd name="T15" fmla="*/ 3 h 9"/>
                <a:gd name="T16" fmla="*/ 19 w 19"/>
                <a:gd name="T17" fmla="*/ 0 h 9"/>
                <a:gd name="T18" fmla="*/ 13 w 19"/>
                <a:gd name="T19" fmla="*/ 0 h 9"/>
                <a:gd name="T20" fmla="*/ 13 w 19"/>
                <a:gd name="T21" fmla="*/ 0 h 9"/>
                <a:gd name="T22" fmla="*/ 3 w 19"/>
                <a:gd name="T23" fmla="*/ 3 h 9"/>
                <a:gd name="T24" fmla="*/ 0 w 19"/>
                <a:gd name="T25" fmla="*/ 3 h 9"/>
                <a:gd name="T26" fmla="*/ 0 w 19"/>
                <a:gd name="T27" fmla="*/ 6 h 9"/>
                <a:gd name="T28" fmla="*/ 0 w 19"/>
                <a:gd name="T29" fmla="*/ 6 h 9"/>
                <a:gd name="T30" fmla="*/ 3 w 19"/>
                <a:gd name="T31" fmla="*/ 6 h 9"/>
                <a:gd name="T32" fmla="*/ 5 w 19"/>
                <a:gd name="T33" fmla="*/ 6 h 9"/>
                <a:gd name="T34" fmla="*/ 3 w 19"/>
                <a:gd name="T35" fmla="*/ 6 h 9"/>
                <a:gd name="T36" fmla="*/ 3 w 19"/>
                <a:gd name="T37" fmla="*/ 6 h 9"/>
                <a:gd name="T38" fmla="*/ 0 w 19"/>
                <a:gd name="T39" fmla="*/ 9 h 9"/>
                <a:gd name="T40" fmla="*/ 3 w 19"/>
                <a:gd name="T41" fmla="*/ 9 h 9"/>
                <a:gd name="T42" fmla="*/ 3 w 19"/>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9">
                  <a:moveTo>
                    <a:pt x="3" y="9"/>
                  </a:moveTo>
                  <a:lnTo>
                    <a:pt x="3" y="9"/>
                  </a:lnTo>
                  <a:lnTo>
                    <a:pt x="8" y="9"/>
                  </a:lnTo>
                  <a:lnTo>
                    <a:pt x="11" y="6"/>
                  </a:lnTo>
                  <a:lnTo>
                    <a:pt x="11" y="6"/>
                  </a:lnTo>
                  <a:lnTo>
                    <a:pt x="16" y="6"/>
                  </a:lnTo>
                  <a:lnTo>
                    <a:pt x="19" y="3"/>
                  </a:lnTo>
                  <a:lnTo>
                    <a:pt x="19" y="3"/>
                  </a:lnTo>
                  <a:lnTo>
                    <a:pt x="19" y="0"/>
                  </a:lnTo>
                  <a:lnTo>
                    <a:pt x="13" y="0"/>
                  </a:lnTo>
                  <a:lnTo>
                    <a:pt x="13" y="0"/>
                  </a:lnTo>
                  <a:lnTo>
                    <a:pt x="3" y="3"/>
                  </a:lnTo>
                  <a:lnTo>
                    <a:pt x="0" y="3"/>
                  </a:lnTo>
                  <a:lnTo>
                    <a:pt x="0" y="6"/>
                  </a:lnTo>
                  <a:lnTo>
                    <a:pt x="0" y="6"/>
                  </a:lnTo>
                  <a:lnTo>
                    <a:pt x="3" y="6"/>
                  </a:lnTo>
                  <a:lnTo>
                    <a:pt x="5" y="6"/>
                  </a:lnTo>
                  <a:lnTo>
                    <a:pt x="3" y="6"/>
                  </a:lnTo>
                  <a:lnTo>
                    <a:pt x="3" y="6"/>
                  </a:lnTo>
                  <a:lnTo>
                    <a:pt x="0" y="9"/>
                  </a:lnTo>
                  <a:lnTo>
                    <a:pt x="3" y="9"/>
                  </a:lnTo>
                  <a:lnTo>
                    <a:pt x="3" y="9"/>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4" name="Freeform 247"/>
            <p:cNvSpPr>
              <a:spLocks/>
            </p:cNvSpPr>
            <p:nvPr/>
          </p:nvSpPr>
          <p:spPr bwMode="auto">
            <a:xfrm>
              <a:off x="1255713" y="3446463"/>
              <a:ext cx="73025" cy="25400"/>
            </a:xfrm>
            <a:custGeom>
              <a:avLst/>
              <a:gdLst>
                <a:gd name="T0" fmla="*/ 6 w 46"/>
                <a:gd name="T1" fmla="*/ 16 h 16"/>
                <a:gd name="T2" fmla="*/ 6 w 46"/>
                <a:gd name="T3" fmla="*/ 16 h 16"/>
                <a:gd name="T4" fmla="*/ 0 w 46"/>
                <a:gd name="T5" fmla="*/ 14 h 16"/>
                <a:gd name="T6" fmla="*/ 3 w 46"/>
                <a:gd name="T7" fmla="*/ 14 h 16"/>
                <a:gd name="T8" fmla="*/ 3 w 46"/>
                <a:gd name="T9" fmla="*/ 14 h 16"/>
                <a:gd name="T10" fmla="*/ 3 w 46"/>
                <a:gd name="T11" fmla="*/ 11 h 16"/>
                <a:gd name="T12" fmla="*/ 6 w 46"/>
                <a:gd name="T13" fmla="*/ 11 h 16"/>
                <a:gd name="T14" fmla="*/ 6 w 46"/>
                <a:gd name="T15" fmla="*/ 11 h 16"/>
                <a:gd name="T16" fmla="*/ 8 w 46"/>
                <a:gd name="T17" fmla="*/ 11 h 16"/>
                <a:gd name="T18" fmla="*/ 8 w 46"/>
                <a:gd name="T19" fmla="*/ 8 h 16"/>
                <a:gd name="T20" fmla="*/ 8 w 46"/>
                <a:gd name="T21" fmla="*/ 8 h 16"/>
                <a:gd name="T22" fmla="*/ 8 w 46"/>
                <a:gd name="T23" fmla="*/ 5 h 16"/>
                <a:gd name="T24" fmla="*/ 8 w 46"/>
                <a:gd name="T25" fmla="*/ 5 h 16"/>
                <a:gd name="T26" fmla="*/ 17 w 46"/>
                <a:gd name="T27" fmla="*/ 5 h 16"/>
                <a:gd name="T28" fmla="*/ 22 w 46"/>
                <a:gd name="T29" fmla="*/ 3 h 16"/>
                <a:gd name="T30" fmla="*/ 22 w 46"/>
                <a:gd name="T31" fmla="*/ 3 h 16"/>
                <a:gd name="T32" fmla="*/ 30 w 46"/>
                <a:gd name="T33" fmla="*/ 0 h 16"/>
                <a:gd name="T34" fmla="*/ 30 w 46"/>
                <a:gd name="T35" fmla="*/ 0 h 16"/>
                <a:gd name="T36" fmla="*/ 35 w 46"/>
                <a:gd name="T37" fmla="*/ 0 h 16"/>
                <a:gd name="T38" fmla="*/ 38 w 46"/>
                <a:gd name="T39" fmla="*/ 0 h 16"/>
                <a:gd name="T40" fmla="*/ 35 w 46"/>
                <a:gd name="T41" fmla="*/ 0 h 16"/>
                <a:gd name="T42" fmla="*/ 35 w 46"/>
                <a:gd name="T43" fmla="*/ 0 h 16"/>
                <a:gd name="T44" fmla="*/ 35 w 46"/>
                <a:gd name="T45" fmla="*/ 3 h 16"/>
                <a:gd name="T46" fmla="*/ 35 w 46"/>
                <a:gd name="T47" fmla="*/ 3 h 16"/>
                <a:gd name="T48" fmla="*/ 41 w 46"/>
                <a:gd name="T49" fmla="*/ 3 h 16"/>
                <a:gd name="T50" fmla="*/ 46 w 46"/>
                <a:gd name="T51" fmla="*/ 0 h 16"/>
                <a:gd name="T52" fmla="*/ 46 w 46"/>
                <a:gd name="T53" fmla="*/ 3 h 16"/>
                <a:gd name="T54" fmla="*/ 46 w 46"/>
                <a:gd name="T55" fmla="*/ 3 h 16"/>
                <a:gd name="T56" fmla="*/ 46 w 46"/>
                <a:gd name="T57" fmla="*/ 3 h 16"/>
                <a:gd name="T58" fmla="*/ 43 w 46"/>
                <a:gd name="T59" fmla="*/ 5 h 16"/>
                <a:gd name="T60" fmla="*/ 43 w 46"/>
                <a:gd name="T61" fmla="*/ 5 h 16"/>
                <a:gd name="T62" fmla="*/ 43 w 46"/>
                <a:gd name="T63" fmla="*/ 5 h 16"/>
                <a:gd name="T64" fmla="*/ 43 w 46"/>
                <a:gd name="T65" fmla="*/ 5 h 16"/>
                <a:gd name="T66" fmla="*/ 43 w 46"/>
                <a:gd name="T67" fmla="*/ 8 h 16"/>
                <a:gd name="T68" fmla="*/ 38 w 46"/>
                <a:gd name="T69" fmla="*/ 8 h 16"/>
                <a:gd name="T70" fmla="*/ 38 w 46"/>
                <a:gd name="T71" fmla="*/ 8 h 16"/>
                <a:gd name="T72" fmla="*/ 33 w 46"/>
                <a:gd name="T73" fmla="*/ 11 h 16"/>
                <a:gd name="T74" fmla="*/ 25 w 46"/>
                <a:gd name="T75" fmla="*/ 11 h 16"/>
                <a:gd name="T76" fmla="*/ 25 w 46"/>
                <a:gd name="T77" fmla="*/ 11 h 16"/>
                <a:gd name="T78" fmla="*/ 19 w 46"/>
                <a:gd name="T79" fmla="*/ 11 h 16"/>
                <a:gd name="T80" fmla="*/ 17 w 46"/>
                <a:gd name="T81" fmla="*/ 11 h 16"/>
                <a:gd name="T82" fmla="*/ 17 w 46"/>
                <a:gd name="T83" fmla="*/ 11 h 16"/>
                <a:gd name="T84" fmla="*/ 17 w 46"/>
                <a:gd name="T85" fmla="*/ 14 h 16"/>
                <a:gd name="T86" fmla="*/ 11 w 46"/>
                <a:gd name="T87" fmla="*/ 14 h 16"/>
                <a:gd name="T88" fmla="*/ 11 w 46"/>
                <a:gd name="T89" fmla="*/ 14 h 16"/>
                <a:gd name="T90" fmla="*/ 8 w 46"/>
                <a:gd name="T91" fmla="*/ 16 h 16"/>
                <a:gd name="T92" fmla="*/ 6 w 46"/>
                <a:gd name="T93" fmla="*/ 16 h 16"/>
                <a:gd name="T94" fmla="*/ 6 w 46"/>
                <a:gd name="T9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 h="16">
                  <a:moveTo>
                    <a:pt x="6" y="16"/>
                  </a:moveTo>
                  <a:lnTo>
                    <a:pt x="6" y="16"/>
                  </a:lnTo>
                  <a:lnTo>
                    <a:pt x="0" y="14"/>
                  </a:lnTo>
                  <a:lnTo>
                    <a:pt x="3" y="14"/>
                  </a:lnTo>
                  <a:lnTo>
                    <a:pt x="3" y="14"/>
                  </a:lnTo>
                  <a:lnTo>
                    <a:pt x="3" y="11"/>
                  </a:lnTo>
                  <a:lnTo>
                    <a:pt x="6" y="11"/>
                  </a:lnTo>
                  <a:lnTo>
                    <a:pt x="6" y="11"/>
                  </a:lnTo>
                  <a:lnTo>
                    <a:pt x="8" y="11"/>
                  </a:lnTo>
                  <a:lnTo>
                    <a:pt x="8" y="8"/>
                  </a:lnTo>
                  <a:lnTo>
                    <a:pt x="8" y="8"/>
                  </a:lnTo>
                  <a:lnTo>
                    <a:pt x="8" y="5"/>
                  </a:lnTo>
                  <a:lnTo>
                    <a:pt x="8" y="5"/>
                  </a:lnTo>
                  <a:lnTo>
                    <a:pt x="17" y="5"/>
                  </a:lnTo>
                  <a:lnTo>
                    <a:pt x="22" y="3"/>
                  </a:lnTo>
                  <a:lnTo>
                    <a:pt x="22" y="3"/>
                  </a:lnTo>
                  <a:lnTo>
                    <a:pt x="30" y="0"/>
                  </a:lnTo>
                  <a:lnTo>
                    <a:pt x="30" y="0"/>
                  </a:lnTo>
                  <a:lnTo>
                    <a:pt x="35" y="0"/>
                  </a:lnTo>
                  <a:lnTo>
                    <a:pt x="38" y="0"/>
                  </a:lnTo>
                  <a:lnTo>
                    <a:pt x="35" y="0"/>
                  </a:lnTo>
                  <a:lnTo>
                    <a:pt x="35" y="0"/>
                  </a:lnTo>
                  <a:lnTo>
                    <a:pt x="35" y="3"/>
                  </a:lnTo>
                  <a:lnTo>
                    <a:pt x="35" y="3"/>
                  </a:lnTo>
                  <a:lnTo>
                    <a:pt x="41" y="3"/>
                  </a:lnTo>
                  <a:lnTo>
                    <a:pt x="46" y="0"/>
                  </a:lnTo>
                  <a:lnTo>
                    <a:pt x="46" y="3"/>
                  </a:lnTo>
                  <a:lnTo>
                    <a:pt x="46" y="3"/>
                  </a:lnTo>
                  <a:lnTo>
                    <a:pt x="46" y="3"/>
                  </a:lnTo>
                  <a:lnTo>
                    <a:pt x="43" y="5"/>
                  </a:lnTo>
                  <a:lnTo>
                    <a:pt x="43" y="5"/>
                  </a:lnTo>
                  <a:lnTo>
                    <a:pt x="43" y="5"/>
                  </a:lnTo>
                  <a:lnTo>
                    <a:pt x="43" y="5"/>
                  </a:lnTo>
                  <a:lnTo>
                    <a:pt x="43" y="8"/>
                  </a:lnTo>
                  <a:lnTo>
                    <a:pt x="38" y="8"/>
                  </a:lnTo>
                  <a:lnTo>
                    <a:pt x="38" y="8"/>
                  </a:lnTo>
                  <a:lnTo>
                    <a:pt x="33" y="11"/>
                  </a:lnTo>
                  <a:lnTo>
                    <a:pt x="25" y="11"/>
                  </a:lnTo>
                  <a:lnTo>
                    <a:pt x="25" y="11"/>
                  </a:lnTo>
                  <a:lnTo>
                    <a:pt x="19" y="11"/>
                  </a:lnTo>
                  <a:lnTo>
                    <a:pt x="17" y="11"/>
                  </a:lnTo>
                  <a:lnTo>
                    <a:pt x="17" y="11"/>
                  </a:lnTo>
                  <a:lnTo>
                    <a:pt x="17" y="14"/>
                  </a:lnTo>
                  <a:lnTo>
                    <a:pt x="11" y="14"/>
                  </a:lnTo>
                  <a:lnTo>
                    <a:pt x="11" y="14"/>
                  </a:lnTo>
                  <a:lnTo>
                    <a:pt x="8" y="16"/>
                  </a:lnTo>
                  <a:lnTo>
                    <a:pt x="6" y="16"/>
                  </a:lnTo>
                  <a:lnTo>
                    <a:pt x="6" y="16"/>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5" name="Freeform 248"/>
            <p:cNvSpPr>
              <a:spLocks/>
            </p:cNvSpPr>
            <p:nvPr/>
          </p:nvSpPr>
          <p:spPr bwMode="auto">
            <a:xfrm>
              <a:off x="1470026" y="3446463"/>
              <a:ext cx="476250" cy="209550"/>
            </a:xfrm>
            <a:custGeom>
              <a:avLst/>
              <a:gdLst>
                <a:gd name="T0" fmla="*/ 103 w 300"/>
                <a:gd name="T1" fmla="*/ 3 h 132"/>
                <a:gd name="T2" fmla="*/ 127 w 300"/>
                <a:gd name="T3" fmla="*/ 3 h 132"/>
                <a:gd name="T4" fmla="*/ 151 w 300"/>
                <a:gd name="T5" fmla="*/ 0 h 132"/>
                <a:gd name="T6" fmla="*/ 181 w 300"/>
                <a:gd name="T7" fmla="*/ 3 h 132"/>
                <a:gd name="T8" fmla="*/ 213 w 300"/>
                <a:gd name="T9" fmla="*/ 0 h 132"/>
                <a:gd name="T10" fmla="*/ 240 w 300"/>
                <a:gd name="T11" fmla="*/ 5 h 132"/>
                <a:gd name="T12" fmla="*/ 265 w 300"/>
                <a:gd name="T13" fmla="*/ 5 h 132"/>
                <a:gd name="T14" fmla="*/ 270 w 300"/>
                <a:gd name="T15" fmla="*/ 8 h 132"/>
                <a:gd name="T16" fmla="*/ 273 w 300"/>
                <a:gd name="T17" fmla="*/ 16 h 132"/>
                <a:gd name="T18" fmla="*/ 289 w 300"/>
                <a:gd name="T19" fmla="*/ 3 h 132"/>
                <a:gd name="T20" fmla="*/ 297 w 300"/>
                <a:gd name="T21" fmla="*/ 11 h 132"/>
                <a:gd name="T22" fmla="*/ 291 w 300"/>
                <a:gd name="T23" fmla="*/ 16 h 132"/>
                <a:gd name="T24" fmla="*/ 294 w 300"/>
                <a:gd name="T25" fmla="*/ 19 h 132"/>
                <a:gd name="T26" fmla="*/ 281 w 300"/>
                <a:gd name="T27" fmla="*/ 22 h 132"/>
                <a:gd name="T28" fmla="*/ 281 w 300"/>
                <a:gd name="T29" fmla="*/ 35 h 132"/>
                <a:gd name="T30" fmla="*/ 273 w 300"/>
                <a:gd name="T31" fmla="*/ 41 h 132"/>
                <a:gd name="T32" fmla="*/ 240 w 300"/>
                <a:gd name="T33" fmla="*/ 41 h 132"/>
                <a:gd name="T34" fmla="*/ 251 w 300"/>
                <a:gd name="T35" fmla="*/ 46 h 132"/>
                <a:gd name="T36" fmla="*/ 262 w 300"/>
                <a:gd name="T37" fmla="*/ 46 h 132"/>
                <a:gd name="T38" fmla="*/ 248 w 300"/>
                <a:gd name="T39" fmla="*/ 51 h 132"/>
                <a:gd name="T40" fmla="*/ 229 w 300"/>
                <a:gd name="T41" fmla="*/ 49 h 132"/>
                <a:gd name="T42" fmla="*/ 229 w 300"/>
                <a:gd name="T43" fmla="*/ 57 h 132"/>
                <a:gd name="T44" fmla="*/ 251 w 300"/>
                <a:gd name="T45" fmla="*/ 59 h 132"/>
                <a:gd name="T46" fmla="*/ 243 w 300"/>
                <a:gd name="T47" fmla="*/ 65 h 132"/>
                <a:gd name="T48" fmla="*/ 224 w 300"/>
                <a:gd name="T49" fmla="*/ 70 h 132"/>
                <a:gd name="T50" fmla="*/ 197 w 300"/>
                <a:gd name="T51" fmla="*/ 73 h 132"/>
                <a:gd name="T52" fmla="*/ 186 w 300"/>
                <a:gd name="T53" fmla="*/ 73 h 132"/>
                <a:gd name="T54" fmla="*/ 173 w 300"/>
                <a:gd name="T55" fmla="*/ 81 h 132"/>
                <a:gd name="T56" fmla="*/ 157 w 300"/>
                <a:gd name="T57" fmla="*/ 86 h 132"/>
                <a:gd name="T58" fmla="*/ 146 w 300"/>
                <a:gd name="T59" fmla="*/ 86 h 132"/>
                <a:gd name="T60" fmla="*/ 127 w 300"/>
                <a:gd name="T61" fmla="*/ 92 h 132"/>
                <a:gd name="T62" fmla="*/ 122 w 300"/>
                <a:gd name="T63" fmla="*/ 100 h 132"/>
                <a:gd name="T64" fmla="*/ 108 w 300"/>
                <a:gd name="T65" fmla="*/ 111 h 132"/>
                <a:gd name="T66" fmla="*/ 105 w 300"/>
                <a:gd name="T67" fmla="*/ 121 h 132"/>
                <a:gd name="T68" fmla="*/ 95 w 300"/>
                <a:gd name="T69" fmla="*/ 130 h 132"/>
                <a:gd name="T70" fmla="*/ 84 w 300"/>
                <a:gd name="T71" fmla="*/ 127 h 132"/>
                <a:gd name="T72" fmla="*/ 73 w 300"/>
                <a:gd name="T73" fmla="*/ 127 h 132"/>
                <a:gd name="T74" fmla="*/ 60 w 300"/>
                <a:gd name="T75" fmla="*/ 119 h 132"/>
                <a:gd name="T76" fmla="*/ 51 w 300"/>
                <a:gd name="T77" fmla="*/ 108 h 132"/>
                <a:gd name="T78" fmla="*/ 57 w 300"/>
                <a:gd name="T79" fmla="*/ 97 h 132"/>
                <a:gd name="T80" fmla="*/ 46 w 300"/>
                <a:gd name="T81" fmla="*/ 86 h 132"/>
                <a:gd name="T82" fmla="*/ 49 w 300"/>
                <a:gd name="T83" fmla="*/ 78 h 132"/>
                <a:gd name="T84" fmla="*/ 60 w 300"/>
                <a:gd name="T85" fmla="*/ 70 h 132"/>
                <a:gd name="T86" fmla="*/ 62 w 300"/>
                <a:gd name="T87" fmla="*/ 70 h 132"/>
                <a:gd name="T88" fmla="*/ 76 w 300"/>
                <a:gd name="T89" fmla="*/ 65 h 132"/>
                <a:gd name="T90" fmla="*/ 62 w 300"/>
                <a:gd name="T91" fmla="*/ 57 h 132"/>
                <a:gd name="T92" fmla="*/ 78 w 300"/>
                <a:gd name="T93" fmla="*/ 54 h 132"/>
                <a:gd name="T94" fmla="*/ 73 w 300"/>
                <a:gd name="T95" fmla="*/ 51 h 132"/>
                <a:gd name="T96" fmla="*/ 65 w 300"/>
                <a:gd name="T97" fmla="*/ 51 h 132"/>
                <a:gd name="T98" fmla="*/ 60 w 300"/>
                <a:gd name="T99" fmla="*/ 46 h 132"/>
                <a:gd name="T100" fmla="*/ 62 w 300"/>
                <a:gd name="T101" fmla="*/ 38 h 132"/>
                <a:gd name="T102" fmla="*/ 60 w 300"/>
                <a:gd name="T103" fmla="*/ 32 h 132"/>
                <a:gd name="T104" fmla="*/ 27 w 300"/>
                <a:gd name="T105" fmla="*/ 27 h 132"/>
                <a:gd name="T106" fmla="*/ 8 w 300"/>
                <a:gd name="T107" fmla="*/ 24 h 132"/>
                <a:gd name="T108" fmla="*/ 22 w 300"/>
                <a:gd name="T109" fmla="*/ 19 h 132"/>
                <a:gd name="T110" fmla="*/ 3 w 300"/>
                <a:gd name="T111" fmla="*/ 16 h 132"/>
                <a:gd name="T112" fmla="*/ 33 w 300"/>
                <a:gd name="T113" fmla="*/ 11 h 132"/>
                <a:gd name="T114" fmla="*/ 60 w 300"/>
                <a:gd name="T115" fmla="*/ 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0" h="132">
                  <a:moveTo>
                    <a:pt x="70" y="5"/>
                  </a:moveTo>
                  <a:lnTo>
                    <a:pt x="70" y="5"/>
                  </a:lnTo>
                  <a:lnTo>
                    <a:pt x="76" y="5"/>
                  </a:lnTo>
                  <a:lnTo>
                    <a:pt x="81" y="3"/>
                  </a:lnTo>
                  <a:lnTo>
                    <a:pt x="81" y="3"/>
                  </a:lnTo>
                  <a:lnTo>
                    <a:pt x="92" y="3"/>
                  </a:lnTo>
                  <a:lnTo>
                    <a:pt x="92" y="3"/>
                  </a:lnTo>
                  <a:lnTo>
                    <a:pt x="100" y="3"/>
                  </a:lnTo>
                  <a:lnTo>
                    <a:pt x="103" y="3"/>
                  </a:lnTo>
                  <a:lnTo>
                    <a:pt x="105" y="3"/>
                  </a:lnTo>
                  <a:lnTo>
                    <a:pt x="105" y="3"/>
                  </a:lnTo>
                  <a:lnTo>
                    <a:pt x="108" y="3"/>
                  </a:lnTo>
                  <a:lnTo>
                    <a:pt x="108" y="3"/>
                  </a:lnTo>
                  <a:lnTo>
                    <a:pt x="111" y="5"/>
                  </a:lnTo>
                  <a:lnTo>
                    <a:pt x="116" y="3"/>
                  </a:lnTo>
                  <a:lnTo>
                    <a:pt x="116" y="3"/>
                  </a:lnTo>
                  <a:lnTo>
                    <a:pt x="122" y="3"/>
                  </a:lnTo>
                  <a:lnTo>
                    <a:pt x="127" y="3"/>
                  </a:lnTo>
                  <a:lnTo>
                    <a:pt x="130" y="5"/>
                  </a:lnTo>
                  <a:lnTo>
                    <a:pt x="130" y="3"/>
                  </a:lnTo>
                  <a:lnTo>
                    <a:pt x="130" y="3"/>
                  </a:lnTo>
                  <a:lnTo>
                    <a:pt x="130" y="3"/>
                  </a:lnTo>
                  <a:lnTo>
                    <a:pt x="132" y="0"/>
                  </a:lnTo>
                  <a:lnTo>
                    <a:pt x="138" y="3"/>
                  </a:lnTo>
                  <a:lnTo>
                    <a:pt x="138" y="3"/>
                  </a:lnTo>
                  <a:lnTo>
                    <a:pt x="146" y="3"/>
                  </a:lnTo>
                  <a:lnTo>
                    <a:pt x="151" y="0"/>
                  </a:lnTo>
                  <a:lnTo>
                    <a:pt x="151" y="0"/>
                  </a:lnTo>
                  <a:lnTo>
                    <a:pt x="157" y="3"/>
                  </a:lnTo>
                  <a:lnTo>
                    <a:pt x="162" y="3"/>
                  </a:lnTo>
                  <a:lnTo>
                    <a:pt x="162" y="3"/>
                  </a:lnTo>
                  <a:lnTo>
                    <a:pt x="167" y="3"/>
                  </a:lnTo>
                  <a:lnTo>
                    <a:pt x="173" y="3"/>
                  </a:lnTo>
                  <a:lnTo>
                    <a:pt x="173" y="3"/>
                  </a:lnTo>
                  <a:lnTo>
                    <a:pt x="181" y="3"/>
                  </a:lnTo>
                  <a:lnTo>
                    <a:pt x="181" y="3"/>
                  </a:lnTo>
                  <a:lnTo>
                    <a:pt x="194" y="0"/>
                  </a:lnTo>
                  <a:lnTo>
                    <a:pt x="197" y="0"/>
                  </a:lnTo>
                  <a:lnTo>
                    <a:pt x="194" y="3"/>
                  </a:lnTo>
                  <a:lnTo>
                    <a:pt x="194" y="3"/>
                  </a:lnTo>
                  <a:lnTo>
                    <a:pt x="194" y="5"/>
                  </a:lnTo>
                  <a:lnTo>
                    <a:pt x="202" y="0"/>
                  </a:lnTo>
                  <a:lnTo>
                    <a:pt x="202" y="0"/>
                  </a:lnTo>
                  <a:lnTo>
                    <a:pt x="208" y="0"/>
                  </a:lnTo>
                  <a:lnTo>
                    <a:pt x="213" y="0"/>
                  </a:lnTo>
                  <a:lnTo>
                    <a:pt x="213" y="3"/>
                  </a:lnTo>
                  <a:lnTo>
                    <a:pt x="219" y="3"/>
                  </a:lnTo>
                  <a:lnTo>
                    <a:pt x="219" y="3"/>
                  </a:lnTo>
                  <a:lnTo>
                    <a:pt x="224" y="3"/>
                  </a:lnTo>
                  <a:lnTo>
                    <a:pt x="232" y="3"/>
                  </a:lnTo>
                  <a:lnTo>
                    <a:pt x="232" y="3"/>
                  </a:lnTo>
                  <a:lnTo>
                    <a:pt x="235" y="3"/>
                  </a:lnTo>
                  <a:lnTo>
                    <a:pt x="238" y="5"/>
                  </a:lnTo>
                  <a:lnTo>
                    <a:pt x="240" y="5"/>
                  </a:lnTo>
                  <a:lnTo>
                    <a:pt x="243" y="5"/>
                  </a:lnTo>
                  <a:lnTo>
                    <a:pt x="243" y="5"/>
                  </a:lnTo>
                  <a:lnTo>
                    <a:pt x="251" y="3"/>
                  </a:lnTo>
                  <a:lnTo>
                    <a:pt x="256" y="5"/>
                  </a:lnTo>
                  <a:lnTo>
                    <a:pt x="256" y="5"/>
                  </a:lnTo>
                  <a:lnTo>
                    <a:pt x="262" y="5"/>
                  </a:lnTo>
                  <a:lnTo>
                    <a:pt x="265" y="5"/>
                  </a:lnTo>
                  <a:lnTo>
                    <a:pt x="265" y="5"/>
                  </a:lnTo>
                  <a:lnTo>
                    <a:pt x="265" y="5"/>
                  </a:lnTo>
                  <a:lnTo>
                    <a:pt x="267" y="3"/>
                  </a:lnTo>
                  <a:lnTo>
                    <a:pt x="267" y="3"/>
                  </a:lnTo>
                  <a:lnTo>
                    <a:pt x="270" y="3"/>
                  </a:lnTo>
                  <a:lnTo>
                    <a:pt x="275" y="3"/>
                  </a:lnTo>
                  <a:lnTo>
                    <a:pt x="275" y="3"/>
                  </a:lnTo>
                  <a:lnTo>
                    <a:pt x="278" y="5"/>
                  </a:lnTo>
                  <a:lnTo>
                    <a:pt x="275" y="5"/>
                  </a:lnTo>
                  <a:lnTo>
                    <a:pt x="275" y="5"/>
                  </a:lnTo>
                  <a:lnTo>
                    <a:pt x="270" y="8"/>
                  </a:lnTo>
                  <a:lnTo>
                    <a:pt x="270" y="11"/>
                  </a:lnTo>
                  <a:lnTo>
                    <a:pt x="270" y="11"/>
                  </a:lnTo>
                  <a:lnTo>
                    <a:pt x="273" y="8"/>
                  </a:lnTo>
                  <a:lnTo>
                    <a:pt x="278" y="8"/>
                  </a:lnTo>
                  <a:lnTo>
                    <a:pt x="278" y="8"/>
                  </a:lnTo>
                  <a:lnTo>
                    <a:pt x="278" y="8"/>
                  </a:lnTo>
                  <a:lnTo>
                    <a:pt x="278" y="11"/>
                  </a:lnTo>
                  <a:lnTo>
                    <a:pt x="273" y="16"/>
                  </a:lnTo>
                  <a:lnTo>
                    <a:pt x="273" y="16"/>
                  </a:lnTo>
                  <a:lnTo>
                    <a:pt x="273" y="16"/>
                  </a:lnTo>
                  <a:lnTo>
                    <a:pt x="273" y="16"/>
                  </a:lnTo>
                  <a:lnTo>
                    <a:pt x="281" y="11"/>
                  </a:lnTo>
                  <a:lnTo>
                    <a:pt x="281" y="11"/>
                  </a:lnTo>
                  <a:lnTo>
                    <a:pt x="281" y="8"/>
                  </a:lnTo>
                  <a:lnTo>
                    <a:pt x="281" y="5"/>
                  </a:lnTo>
                  <a:lnTo>
                    <a:pt x="281" y="5"/>
                  </a:lnTo>
                  <a:lnTo>
                    <a:pt x="286" y="3"/>
                  </a:lnTo>
                  <a:lnTo>
                    <a:pt x="289" y="3"/>
                  </a:lnTo>
                  <a:lnTo>
                    <a:pt x="294" y="3"/>
                  </a:lnTo>
                  <a:lnTo>
                    <a:pt x="294" y="3"/>
                  </a:lnTo>
                  <a:lnTo>
                    <a:pt x="300" y="3"/>
                  </a:lnTo>
                  <a:lnTo>
                    <a:pt x="300" y="5"/>
                  </a:lnTo>
                  <a:lnTo>
                    <a:pt x="300" y="5"/>
                  </a:lnTo>
                  <a:lnTo>
                    <a:pt x="300" y="5"/>
                  </a:lnTo>
                  <a:lnTo>
                    <a:pt x="297" y="8"/>
                  </a:lnTo>
                  <a:lnTo>
                    <a:pt x="297" y="8"/>
                  </a:lnTo>
                  <a:lnTo>
                    <a:pt x="297" y="11"/>
                  </a:lnTo>
                  <a:lnTo>
                    <a:pt x="297" y="11"/>
                  </a:lnTo>
                  <a:lnTo>
                    <a:pt x="297" y="11"/>
                  </a:lnTo>
                  <a:lnTo>
                    <a:pt x="294" y="11"/>
                  </a:lnTo>
                  <a:lnTo>
                    <a:pt x="294" y="14"/>
                  </a:lnTo>
                  <a:lnTo>
                    <a:pt x="297" y="14"/>
                  </a:lnTo>
                  <a:lnTo>
                    <a:pt x="294" y="16"/>
                  </a:lnTo>
                  <a:lnTo>
                    <a:pt x="294" y="16"/>
                  </a:lnTo>
                  <a:lnTo>
                    <a:pt x="291" y="16"/>
                  </a:lnTo>
                  <a:lnTo>
                    <a:pt x="291" y="16"/>
                  </a:lnTo>
                  <a:lnTo>
                    <a:pt x="289" y="14"/>
                  </a:lnTo>
                  <a:lnTo>
                    <a:pt x="286" y="16"/>
                  </a:lnTo>
                  <a:lnTo>
                    <a:pt x="286" y="16"/>
                  </a:lnTo>
                  <a:lnTo>
                    <a:pt x="283" y="19"/>
                  </a:lnTo>
                  <a:lnTo>
                    <a:pt x="283" y="19"/>
                  </a:lnTo>
                  <a:lnTo>
                    <a:pt x="283" y="19"/>
                  </a:lnTo>
                  <a:lnTo>
                    <a:pt x="289" y="19"/>
                  </a:lnTo>
                  <a:lnTo>
                    <a:pt x="294" y="19"/>
                  </a:lnTo>
                  <a:lnTo>
                    <a:pt x="294" y="19"/>
                  </a:lnTo>
                  <a:lnTo>
                    <a:pt x="297" y="19"/>
                  </a:lnTo>
                  <a:lnTo>
                    <a:pt x="294" y="19"/>
                  </a:lnTo>
                  <a:lnTo>
                    <a:pt x="286" y="22"/>
                  </a:lnTo>
                  <a:lnTo>
                    <a:pt x="286" y="22"/>
                  </a:lnTo>
                  <a:lnTo>
                    <a:pt x="283" y="24"/>
                  </a:lnTo>
                  <a:lnTo>
                    <a:pt x="283" y="22"/>
                  </a:lnTo>
                  <a:lnTo>
                    <a:pt x="283" y="22"/>
                  </a:lnTo>
                  <a:lnTo>
                    <a:pt x="281" y="22"/>
                  </a:lnTo>
                  <a:lnTo>
                    <a:pt x="281" y="22"/>
                  </a:lnTo>
                  <a:lnTo>
                    <a:pt x="278" y="24"/>
                  </a:lnTo>
                  <a:lnTo>
                    <a:pt x="281" y="27"/>
                  </a:lnTo>
                  <a:lnTo>
                    <a:pt x="281" y="27"/>
                  </a:lnTo>
                  <a:lnTo>
                    <a:pt x="283" y="30"/>
                  </a:lnTo>
                  <a:lnTo>
                    <a:pt x="281" y="30"/>
                  </a:lnTo>
                  <a:lnTo>
                    <a:pt x="278" y="30"/>
                  </a:lnTo>
                  <a:lnTo>
                    <a:pt x="278" y="32"/>
                  </a:lnTo>
                  <a:lnTo>
                    <a:pt x="278" y="32"/>
                  </a:lnTo>
                  <a:lnTo>
                    <a:pt x="281" y="35"/>
                  </a:lnTo>
                  <a:lnTo>
                    <a:pt x="278" y="35"/>
                  </a:lnTo>
                  <a:lnTo>
                    <a:pt x="278" y="35"/>
                  </a:lnTo>
                  <a:lnTo>
                    <a:pt x="278" y="38"/>
                  </a:lnTo>
                  <a:lnTo>
                    <a:pt x="275" y="35"/>
                  </a:lnTo>
                  <a:lnTo>
                    <a:pt x="273" y="35"/>
                  </a:lnTo>
                  <a:lnTo>
                    <a:pt x="275" y="35"/>
                  </a:lnTo>
                  <a:lnTo>
                    <a:pt x="275" y="35"/>
                  </a:lnTo>
                  <a:lnTo>
                    <a:pt x="275" y="38"/>
                  </a:lnTo>
                  <a:lnTo>
                    <a:pt x="273" y="41"/>
                  </a:lnTo>
                  <a:lnTo>
                    <a:pt x="265" y="38"/>
                  </a:lnTo>
                  <a:lnTo>
                    <a:pt x="265" y="38"/>
                  </a:lnTo>
                  <a:lnTo>
                    <a:pt x="259" y="38"/>
                  </a:lnTo>
                  <a:lnTo>
                    <a:pt x="254" y="38"/>
                  </a:lnTo>
                  <a:lnTo>
                    <a:pt x="254" y="38"/>
                  </a:lnTo>
                  <a:lnTo>
                    <a:pt x="248" y="38"/>
                  </a:lnTo>
                  <a:lnTo>
                    <a:pt x="246" y="41"/>
                  </a:lnTo>
                  <a:lnTo>
                    <a:pt x="246" y="41"/>
                  </a:lnTo>
                  <a:lnTo>
                    <a:pt x="240" y="41"/>
                  </a:lnTo>
                  <a:lnTo>
                    <a:pt x="243" y="43"/>
                  </a:lnTo>
                  <a:lnTo>
                    <a:pt x="243" y="43"/>
                  </a:lnTo>
                  <a:lnTo>
                    <a:pt x="246" y="43"/>
                  </a:lnTo>
                  <a:lnTo>
                    <a:pt x="246" y="43"/>
                  </a:lnTo>
                  <a:lnTo>
                    <a:pt x="246" y="46"/>
                  </a:lnTo>
                  <a:lnTo>
                    <a:pt x="248" y="46"/>
                  </a:lnTo>
                  <a:lnTo>
                    <a:pt x="248" y="46"/>
                  </a:lnTo>
                  <a:lnTo>
                    <a:pt x="251" y="46"/>
                  </a:lnTo>
                  <a:lnTo>
                    <a:pt x="251" y="46"/>
                  </a:lnTo>
                  <a:lnTo>
                    <a:pt x="251" y="46"/>
                  </a:lnTo>
                  <a:lnTo>
                    <a:pt x="254" y="46"/>
                  </a:lnTo>
                  <a:lnTo>
                    <a:pt x="256" y="46"/>
                  </a:lnTo>
                  <a:lnTo>
                    <a:pt x="256" y="46"/>
                  </a:lnTo>
                  <a:lnTo>
                    <a:pt x="259" y="43"/>
                  </a:lnTo>
                  <a:lnTo>
                    <a:pt x="259" y="46"/>
                  </a:lnTo>
                  <a:lnTo>
                    <a:pt x="262" y="46"/>
                  </a:lnTo>
                  <a:lnTo>
                    <a:pt x="262" y="46"/>
                  </a:lnTo>
                  <a:lnTo>
                    <a:pt x="262" y="46"/>
                  </a:lnTo>
                  <a:lnTo>
                    <a:pt x="265" y="51"/>
                  </a:lnTo>
                  <a:lnTo>
                    <a:pt x="265" y="51"/>
                  </a:lnTo>
                  <a:lnTo>
                    <a:pt x="265" y="54"/>
                  </a:lnTo>
                  <a:lnTo>
                    <a:pt x="262" y="54"/>
                  </a:lnTo>
                  <a:lnTo>
                    <a:pt x="259" y="54"/>
                  </a:lnTo>
                  <a:lnTo>
                    <a:pt x="259" y="54"/>
                  </a:lnTo>
                  <a:lnTo>
                    <a:pt x="259" y="57"/>
                  </a:lnTo>
                  <a:lnTo>
                    <a:pt x="256" y="57"/>
                  </a:lnTo>
                  <a:lnTo>
                    <a:pt x="248" y="51"/>
                  </a:lnTo>
                  <a:lnTo>
                    <a:pt x="248" y="51"/>
                  </a:lnTo>
                  <a:lnTo>
                    <a:pt x="246" y="51"/>
                  </a:lnTo>
                  <a:lnTo>
                    <a:pt x="240" y="49"/>
                  </a:lnTo>
                  <a:lnTo>
                    <a:pt x="240" y="49"/>
                  </a:lnTo>
                  <a:lnTo>
                    <a:pt x="235" y="49"/>
                  </a:lnTo>
                  <a:lnTo>
                    <a:pt x="229" y="49"/>
                  </a:lnTo>
                  <a:lnTo>
                    <a:pt x="229" y="49"/>
                  </a:lnTo>
                  <a:lnTo>
                    <a:pt x="227" y="49"/>
                  </a:lnTo>
                  <a:lnTo>
                    <a:pt x="229" y="49"/>
                  </a:lnTo>
                  <a:lnTo>
                    <a:pt x="235" y="51"/>
                  </a:lnTo>
                  <a:lnTo>
                    <a:pt x="235" y="51"/>
                  </a:lnTo>
                  <a:lnTo>
                    <a:pt x="238" y="51"/>
                  </a:lnTo>
                  <a:lnTo>
                    <a:pt x="235" y="51"/>
                  </a:lnTo>
                  <a:lnTo>
                    <a:pt x="229" y="54"/>
                  </a:lnTo>
                  <a:lnTo>
                    <a:pt x="229" y="54"/>
                  </a:lnTo>
                  <a:lnTo>
                    <a:pt x="224" y="57"/>
                  </a:lnTo>
                  <a:lnTo>
                    <a:pt x="227" y="57"/>
                  </a:lnTo>
                  <a:lnTo>
                    <a:pt x="229" y="57"/>
                  </a:lnTo>
                  <a:lnTo>
                    <a:pt x="229" y="57"/>
                  </a:lnTo>
                  <a:lnTo>
                    <a:pt x="232" y="57"/>
                  </a:lnTo>
                  <a:lnTo>
                    <a:pt x="229" y="59"/>
                  </a:lnTo>
                  <a:lnTo>
                    <a:pt x="229" y="59"/>
                  </a:lnTo>
                  <a:lnTo>
                    <a:pt x="229" y="59"/>
                  </a:lnTo>
                  <a:lnTo>
                    <a:pt x="238" y="57"/>
                  </a:lnTo>
                  <a:lnTo>
                    <a:pt x="238" y="57"/>
                  </a:lnTo>
                  <a:lnTo>
                    <a:pt x="243" y="57"/>
                  </a:lnTo>
                  <a:lnTo>
                    <a:pt x="251" y="59"/>
                  </a:lnTo>
                  <a:lnTo>
                    <a:pt x="251" y="59"/>
                  </a:lnTo>
                  <a:lnTo>
                    <a:pt x="254" y="59"/>
                  </a:lnTo>
                  <a:lnTo>
                    <a:pt x="254" y="59"/>
                  </a:lnTo>
                  <a:lnTo>
                    <a:pt x="251" y="59"/>
                  </a:lnTo>
                  <a:lnTo>
                    <a:pt x="248" y="62"/>
                  </a:lnTo>
                  <a:lnTo>
                    <a:pt x="248" y="62"/>
                  </a:lnTo>
                  <a:lnTo>
                    <a:pt x="248" y="62"/>
                  </a:lnTo>
                  <a:lnTo>
                    <a:pt x="246" y="62"/>
                  </a:lnTo>
                  <a:lnTo>
                    <a:pt x="243" y="65"/>
                  </a:lnTo>
                  <a:lnTo>
                    <a:pt x="240" y="65"/>
                  </a:lnTo>
                  <a:lnTo>
                    <a:pt x="240" y="65"/>
                  </a:lnTo>
                  <a:lnTo>
                    <a:pt x="238" y="65"/>
                  </a:lnTo>
                  <a:lnTo>
                    <a:pt x="235" y="65"/>
                  </a:lnTo>
                  <a:lnTo>
                    <a:pt x="232" y="67"/>
                  </a:lnTo>
                  <a:lnTo>
                    <a:pt x="232" y="67"/>
                  </a:lnTo>
                  <a:lnTo>
                    <a:pt x="232" y="67"/>
                  </a:lnTo>
                  <a:lnTo>
                    <a:pt x="229" y="67"/>
                  </a:lnTo>
                  <a:lnTo>
                    <a:pt x="224" y="70"/>
                  </a:lnTo>
                  <a:lnTo>
                    <a:pt x="224" y="70"/>
                  </a:lnTo>
                  <a:lnTo>
                    <a:pt x="221" y="70"/>
                  </a:lnTo>
                  <a:lnTo>
                    <a:pt x="213" y="70"/>
                  </a:lnTo>
                  <a:lnTo>
                    <a:pt x="213" y="70"/>
                  </a:lnTo>
                  <a:lnTo>
                    <a:pt x="211" y="70"/>
                  </a:lnTo>
                  <a:lnTo>
                    <a:pt x="208" y="73"/>
                  </a:lnTo>
                  <a:lnTo>
                    <a:pt x="208" y="73"/>
                  </a:lnTo>
                  <a:lnTo>
                    <a:pt x="202" y="73"/>
                  </a:lnTo>
                  <a:lnTo>
                    <a:pt x="197" y="73"/>
                  </a:lnTo>
                  <a:lnTo>
                    <a:pt x="197" y="73"/>
                  </a:lnTo>
                  <a:lnTo>
                    <a:pt x="194" y="73"/>
                  </a:lnTo>
                  <a:lnTo>
                    <a:pt x="194" y="73"/>
                  </a:lnTo>
                  <a:lnTo>
                    <a:pt x="192" y="70"/>
                  </a:lnTo>
                  <a:lnTo>
                    <a:pt x="192" y="70"/>
                  </a:lnTo>
                  <a:lnTo>
                    <a:pt x="189" y="70"/>
                  </a:lnTo>
                  <a:lnTo>
                    <a:pt x="189" y="70"/>
                  </a:lnTo>
                  <a:lnTo>
                    <a:pt x="189" y="73"/>
                  </a:lnTo>
                  <a:lnTo>
                    <a:pt x="186" y="73"/>
                  </a:lnTo>
                  <a:lnTo>
                    <a:pt x="186" y="73"/>
                  </a:lnTo>
                  <a:lnTo>
                    <a:pt x="184" y="73"/>
                  </a:lnTo>
                  <a:lnTo>
                    <a:pt x="184" y="76"/>
                  </a:lnTo>
                  <a:lnTo>
                    <a:pt x="181" y="78"/>
                  </a:lnTo>
                  <a:lnTo>
                    <a:pt x="178" y="78"/>
                  </a:lnTo>
                  <a:lnTo>
                    <a:pt x="178" y="78"/>
                  </a:lnTo>
                  <a:lnTo>
                    <a:pt x="176" y="78"/>
                  </a:lnTo>
                  <a:lnTo>
                    <a:pt x="176" y="81"/>
                  </a:lnTo>
                  <a:lnTo>
                    <a:pt x="173" y="81"/>
                  </a:lnTo>
                  <a:lnTo>
                    <a:pt x="170" y="81"/>
                  </a:lnTo>
                  <a:lnTo>
                    <a:pt x="170" y="81"/>
                  </a:lnTo>
                  <a:lnTo>
                    <a:pt x="165" y="81"/>
                  </a:lnTo>
                  <a:lnTo>
                    <a:pt x="162" y="84"/>
                  </a:lnTo>
                  <a:lnTo>
                    <a:pt x="162" y="84"/>
                  </a:lnTo>
                  <a:lnTo>
                    <a:pt x="162" y="84"/>
                  </a:lnTo>
                  <a:lnTo>
                    <a:pt x="162" y="86"/>
                  </a:lnTo>
                  <a:lnTo>
                    <a:pt x="159" y="86"/>
                  </a:lnTo>
                  <a:lnTo>
                    <a:pt x="157" y="86"/>
                  </a:lnTo>
                  <a:lnTo>
                    <a:pt x="157" y="86"/>
                  </a:lnTo>
                  <a:lnTo>
                    <a:pt x="154" y="84"/>
                  </a:lnTo>
                  <a:lnTo>
                    <a:pt x="154" y="84"/>
                  </a:lnTo>
                  <a:lnTo>
                    <a:pt x="151" y="84"/>
                  </a:lnTo>
                  <a:lnTo>
                    <a:pt x="149" y="84"/>
                  </a:lnTo>
                  <a:lnTo>
                    <a:pt x="149" y="86"/>
                  </a:lnTo>
                  <a:lnTo>
                    <a:pt x="149" y="86"/>
                  </a:lnTo>
                  <a:lnTo>
                    <a:pt x="149" y="86"/>
                  </a:lnTo>
                  <a:lnTo>
                    <a:pt x="146" y="86"/>
                  </a:lnTo>
                  <a:lnTo>
                    <a:pt x="140" y="86"/>
                  </a:lnTo>
                  <a:lnTo>
                    <a:pt x="140" y="86"/>
                  </a:lnTo>
                  <a:lnTo>
                    <a:pt x="135" y="89"/>
                  </a:lnTo>
                  <a:lnTo>
                    <a:pt x="132" y="92"/>
                  </a:lnTo>
                  <a:lnTo>
                    <a:pt x="135" y="92"/>
                  </a:lnTo>
                  <a:lnTo>
                    <a:pt x="135" y="92"/>
                  </a:lnTo>
                  <a:lnTo>
                    <a:pt x="135" y="92"/>
                  </a:lnTo>
                  <a:lnTo>
                    <a:pt x="135" y="94"/>
                  </a:lnTo>
                  <a:lnTo>
                    <a:pt x="127" y="92"/>
                  </a:lnTo>
                  <a:lnTo>
                    <a:pt x="127" y="92"/>
                  </a:lnTo>
                  <a:lnTo>
                    <a:pt x="124" y="92"/>
                  </a:lnTo>
                  <a:lnTo>
                    <a:pt x="124" y="94"/>
                  </a:lnTo>
                  <a:lnTo>
                    <a:pt x="127" y="97"/>
                  </a:lnTo>
                  <a:lnTo>
                    <a:pt x="127" y="97"/>
                  </a:lnTo>
                  <a:lnTo>
                    <a:pt x="127" y="100"/>
                  </a:lnTo>
                  <a:lnTo>
                    <a:pt x="124" y="100"/>
                  </a:lnTo>
                  <a:lnTo>
                    <a:pt x="122" y="100"/>
                  </a:lnTo>
                  <a:lnTo>
                    <a:pt x="122" y="100"/>
                  </a:lnTo>
                  <a:lnTo>
                    <a:pt x="122" y="100"/>
                  </a:lnTo>
                  <a:lnTo>
                    <a:pt x="122" y="103"/>
                  </a:lnTo>
                  <a:lnTo>
                    <a:pt x="122" y="103"/>
                  </a:lnTo>
                  <a:lnTo>
                    <a:pt x="119" y="105"/>
                  </a:lnTo>
                  <a:lnTo>
                    <a:pt x="119" y="105"/>
                  </a:lnTo>
                  <a:lnTo>
                    <a:pt x="113" y="105"/>
                  </a:lnTo>
                  <a:lnTo>
                    <a:pt x="111" y="108"/>
                  </a:lnTo>
                  <a:lnTo>
                    <a:pt x="111" y="108"/>
                  </a:lnTo>
                  <a:lnTo>
                    <a:pt x="108" y="111"/>
                  </a:lnTo>
                  <a:lnTo>
                    <a:pt x="105" y="111"/>
                  </a:lnTo>
                  <a:lnTo>
                    <a:pt x="108" y="113"/>
                  </a:lnTo>
                  <a:lnTo>
                    <a:pt x="108" y="113"/>
                  </a:lnTo>
                  <a:lnTo>
                    <a:pt x="108" y="116"/>
                  </a:lnTo>
                  <a:lnTo>
                    <a:pt x="105" y="116"/>
                  </a:lnTo>
                  <a:lnTo>
                    <a:pt x="105" y="119"/>
                  </a:lnTo>
                  <a:lnTo>
                    <a:pt x="105" y="119"/>
                  </a:lnTo>
                  <a:lnTo>
                    <a:pt x="105" y="119"/>
                  </a:lnTo>
                  <a:lnTo>
                    <a:pt x="105" y="121"/>
                  </a:lnTo>
                  <a:lnTo>
                    <a:pt x="103" y="121"/>
                  </a:lnTo>
                  <a:lnTo>
                    <a:pt x="100" y="121"/>
                  </a:lnTo>
                  <a:lnTo>
                    <a:pt x="100" y="124"/>
                  </a:lnTo>
                  <a:lnTo>
                    <a:pt x="100" y="124"/>
                  </a:lnTo>
                  <a:lnTo>
                    <a:pt x="100" y="124"/>
                  </a:lnTo>
                  <a:lnTo>
                    <a:pt x="100" y="124"/>
                  </a:lnTo>
                  <a:lnTo>
                    <a:pt x="97" y="127"/>
                  </a:lnTo>
                  <a:lnTo>
                    <a:pt x="95" y="130"/>
                  </a:lnTo>
                  <a:lnTo>
                    <a:pt x="95" y="130"/>
                  </a:lnTo>
                  <a:lnTo>
                    <a:pt x="97" y="132"/>
                  </a:lnTo>
                  <a:lnTo>
                    <a:pt x="95" y="132"/>
                  </a:lnTo>
                  <a:lnTo>
                    <a:pt x="89" y="132"/>
                  </a:lnTo>
                  <a:lnTo>
                    <a:pt x="89" y="132"/>
                  </a:lnTo>
                  <a:lnTo>
                    <a:pt x="87" y="132"/>
                  </a:lnTo>
                  <a:lnTo>
                    <a:pt x="87" y="130"/>
                  </a:lnTo>
                  <a:lnTo>
                    <a:pt x="84" y="130"/>
                  </a:lnTo>
                  <a:lnTo>
                    <a:pt x="84" y="130"/>
                  </a:lnTo>
                  <a:lnTo>
                    <a:pt x="84" y="127"/>
                  </a:lnTo>
                  <a:lnTo>
                    <a:pt x="81" y="127"/>
                  </a:lnTo>
                  <a:lnTo>
                    <a:pt x="81" y="127"/>
                  </a:lnTo>
                  <a:lnTo>
                    <a:pt x="78" y="127"/>
                  </a:lnTo>
                  <a:lnTo>
                    <a:pt x="78" y="124"/>
                  </a:lnTo>
                  <a:lnTo>
                    <a:pt x="78" y="124"/>
                  </a:lnTo>
                  <a:lnTo>
                    <a:pt x="78" y="124"/>
                  </a:lnTo>
                  <a:lnTo>
                    <a:pt x="78" y="124"/>
                  </a:lnTo>
                  <a:lnTo>
                    <a:pt x="73" y="127"/>
                  </a:lnTo>
                  <a:lnTo>
                    <a:pt x="73" y="127"/>
                  </a:lnTo>
                  <a:lnTo>
                    <a:pt x="70" y="127"/>
                  </a:lnTo>
                  <a:lnTo>
                    <a:pt x="68" y="124"/>
                  </a:lnTo>
                  <a:lnTo>
                    <a:pt x="68" y="124"/>
                  </a:lnTo>
                  <a:lnTo>
                    <a:pt x="65" y="124"/>
                  </a:lnTo>
                  <a:lnTo>
                    <a:pt x="65" y="121"/>
                  </a:lnTo>
                  <a:lnTo>
                    <a:pt x="62" y="121"/>
                  </a:lnTo>
                  <a:lnTo>
                    <a:pt x="60" y="119"/>
                  </a:lnTo>
                  <a:lnTo>
                    <a:pt x="60" y="119"/>
                  </a:lnTo>
                  <a:lnTo>
                    <a:pt x="60" y="119"/>
                  </a:lnTo>
                  <a:lnTo>
                    <a:pt x="60" y="116"/>
                  </a:lnTo>
                  <a:lnTo>
                    <a:pt x="60" y="116"/>
                  </a:lnTo>
                  <a:lnTo>
                    <a:pt x="57" y="113"/>
                  </a:lnTo>
                  <a:lnTo>
                    <a:pt x="57" y="113"/>
                  </a:lnTo>
                  <a:lnTo>
                    <a:pt x="54" y="113"/>
                  </a:lnTo>
                  <a:lnTo>
                    <a:pt x="54" y="111"/>
                  </a:lnTo>
                  <a:lnTo>
                    <a:pt x="54" y="111"/>
                  </a:lnTo>
                  <a:lnTo>
                    <a:pt x="54" y="111"/>
                  </a:lnTo>
                  <a:lnTo>
                    <a:pt x="51" y="108"/>
                  </a:lnTo>
                  <a:lnTo>
                    <a:pt x="51" y="103"/>
                  </a:lnTo>
                  <a:lnTo>
                    <a:pt x="51" y="103"/>
                  </a:lnTo>
                  <a:lnTo>
                    <a:pt x="51" y="100"/>
                  </a:lnTo>
                  <a:lnTo>
                    <a:pt x="51" y="100"/>
                  </a:lnTo>
                  <a:lnTo>
                    <a:pt x="54" y="100"/>
                  </a:lnTo>
                  <a:lnTo>
                    <a:pt x="54" y="100"/>
                  </a:lnTo>
                  <a:lnTo>
                    <a:pt x="54" y="97"/>
                  </a:lnTo>
                  <a:lnTo>
                    <a:pt x="57" y="97"/>
                  </a:lnTo>
                  <a:lnTo>
                    <a:pt x="57" y="97"/>
                  </a:lnTo>
                  <a:lnTo>
                    <a:pt x="54" y="97"/>
                  </a:lnTo>
                  <a:lnTo>
                    <a:pt x="49" y="100"/>
                  </a:lnTo>
                  <a:lnTo>
                    <a:pt x="49" y="100"/>
                  </a:lnTo>
                  <a:lnTo>
                    <a:pt x="49" y="100"/>
                  </a:lnTo>
                  <a:lnTo>
                    <a:pt x="49" y="97"/>
                  </a:lnTo>
                  <a:lnTo>
                    <a:pt x="49" y="92"/>
                  </a:lnTo>
                  <a:lnTo>
                    <a:pt x="46" y="89"/>
                  </a:lnTo>
                  <a:lnTo>
                    <a:pt x="46" y="89"/>
                  </a:lnTo>
                  <a:lnTo>
                    <a:pt x="46" y="86"/>
                  </a:lnTo>
                  <a:lnTo>
                    <a:pt x="49" y="86"/>
                  </a:lnTo>
                  <a:lnTo>
                    <a:pt x="49" y="86"/>
                  </a:lnTo>
                  <a:lnTo>
                    <a:pt x="51" y="86"/>
                  </a:lnTo>
                  <a:lnTo>
                    <a:pt x="49" y="84"/>
                  </a:lnTo>
                  <a:lnTo>
                    <a:pt x="49" y="84"/>
                  </a:lnTo>
                  <a:lnTo>
                    <a:pt x="46" y="81"/>
                  </a:lnTo>
                  <a:lnTo>
                    <a:pt x="49" y="81"/>
                  </a:lnTo>
                  <a:lnTo>
                    <a:pt x="49" y="78"/>
                  </a:lnTo>
                  <a:lnTo>
                    <a:pt x="49" y="78"/>
                  </a:lnTo>
                  <a:lnTo>
                    <a:pt x="49" y="78"/>
                  </a:lnTo>
                  <a:lnTo>
                    <a:pt x="49" y="76"/>
                  </a:lnTo>
                  <a:lnTo>
                    <a:pt x="51" y="76"/>
                  </a:lnTo>
                  <a:lnTo>
                    <a:pt x="54" y="76"/>
                  </a:lnTo>
                  <a:lnTo>
                    <a:pt x="54" y="73"/>
                  </a:lnTo>
                  <a:lnTo>
                    <a:pt x="54" y="73"/>
                  </a:lnTo>
                  <a:lnTo>
                    <a:pt x="51" y="73"/>
                  </a:lnTo>
                  <a:lnTo>
                    <a:pt x="54" y="73"/>
                  </a:lnTo>
                  <a:lnTo>
                    <a:pt x="60" y="70"/>
                  </a:lnTo>
                  <a:lnTo>
                    <a:pt x="60" y="70"/>
                  </a:lnTo>
                  <a:lnTo>
                    <a:pt x="62" y="70"/>
                  </a:lnTo>
                  <a:lnTo>
                    <a:pt x="62" y="70"/>
                  </a:lnTo>
                  <a:lnTo>
                    <a:pt x="65" y="73"/>
                  </a:lnTo>
                  <a:lnTo>
                    <a:pt x="68" y="73"/>
                  </a:lnTo>
                  <a:lnTo>
                    <a:pt x="68" y="73"/>
                  </a:lnTo>
                  <a:lnTo>
                    <a:pt x="68" y="70"/>
                  </a:lnTo>
                  <a:lnTo>
                    <a:pt x="65" y="70"/>
                  </a:lnTo>
                  <a:lnTo>
                    <a:pt x="62" y="70"/>
                  </a:lnTo>
                  <a:lnTo>
                    <a:pt x="62" y="67"/>
                  </a:lnTo>
                  <a:lnTo>
                    <a:pt x="62" y="67"/>
                  </a:lnTo>
                  <a:lnTo>
                    <a:pt x="68" y="67"/>
                  </a:lnTo>
                  <a:lnTo>
                    <a:pt x="73" y="67"/>
                  </a:lnTo>
                  <a:lnTo>
                    <a:pt x="73" y="67"/>
                  </a:lnTo>
                  <a:lnTo>
                    <a:pt x="73" y="65"/>
                  </a:lnTo>
                  <a:lnTo>
                    <a:pt x="73" y="65"/>
                  </a:lnTo>
                  <a:lnTo>
                    <a:pt x="76" y="65"/>
                  </a:lnTo>
                  <a:lnTo>
                    <a:pt x="76" y="65"/>
                  </a:lnTo>
                  <a:lnTo>
                    <a:pt x="76" y="65"/>
                  </a:lnTo>
                  <a:lnTo>
                    <a:pt x="76" y="62"/>
                  </a:lnTo>
                  <a:lnTo>
                    <a:pt x="76" y="59"/>
                  </a:lnTo>
                  <a:lnTo>
                    <a:pt x="76" y="59"/>
                  </a:lnTo>
                  <a:lnTo>
                    <a:pt x="73" y="59"/>
                  </a:lnTo>
                  <a:lnTo>
                    <a:pt x="68" y="59"/>
                  </a:lnTo>
                  <a:lnTo>
                    <a:pt x="68" y="59"/>
                  </a:lnTo>
                  <a:lnTo>
                    <a:pt x="62" y="57"/>
                  </a:lnTo>
                  <a:lnTo>
                    <a:pt x="62" y="57"/>
                  </a:lnTo>
                  <a:lnTo>
                    <a:pt x="60" y="57"/>
                  </a:lnTo>
                  <a:lnTo>
                    <a:pt x="60" y="54"/>
                  </a:lnTo>
                  <a:lnTo>
                    <a:pt x="60" y="54"/>
                  </a:lnTo>
                  <a:lnTo>
                    <a:pt x="65" y="54"/>
                  </a:lnTo>
                  <a:lnTo>
                    <a:pt x="68" y="54"/>
                  </a:lnTo>
                  <a:lnTo>
                    <a:pt x="68" y="54"/>
                  </a:lnTo>
                  <a:lnTo>
                    <a:pt x="73" y="54"/>
                  </a:lnTo>
                  <a:lnTo>
                    <a:pt x="78" y="54"/>
                  </a:lnTo>
                  <a:lnTo>
                    <a:pt x="78" y="54"/>
                  </a:lnTo>
                  <a:lnTo>
                    <a:pt x="78" y="54"/>
                  </a:lnTo>
                  <a:lnTo>
                    <a:pt x="78" y="54"/>
                  </a:lnTo>
                  <a:lnTo>
                    <a:pt x="76" y="54"/>
                  </a:lnTo>
                  <a:lnTo>
                    <a:pt x="76" y="54"/>
                  </a:lnTo>
                  <a:lnTo>
                    <a:pt x="76" y="54"/>
                  </a:lnTo>
                  <a:lnTo>
                    <a:pt x="73" y="54"/>
                  </a:lnTo>
                  <a:lnTo>
                    <a:pt x="70" y="54"/>
                  </a:lnTo>
                  <a:lnTo>
                    <a:pt x="73" y="51"/>
                  </a:lnTo>
                  <a:lnTo>
                    <a:pt x="73" y="51"/>
                  </a:lnTo>
                  <a:lnTo>
                    <a:pt x="73" y="49"/>
                  </a:lnTo>
                  <a:lnTo>
                    <a:pt x="70" y="51"/>
                  </a:lnTo>
                  <a:lnTo>
                    <a:pt x="70" y="51"/>
                  </a:lnTo>
                  <a:lnTo>
                    <a:pt x="65" y="51"/>
                  </a:lnTo>
                  <a:lnTo>
                    <a:pt x="65" y="51"/>
                  </a:lnTo>
                  <a:lnTo>
                    <a:pt x="65" y="49"/>
                  </a:lnTo>
                  <a:lnTo>
                    <a:pt x="65" y="49"/>
                  </a:lnTo>
                  <a:lnTo>
                    <a:pt x="65" y="49"/>
                  </a:lnTo>
                  <a:lnTo>
                    <a:pt x="65" y="51"/>
                  </a:lnTo>
                  <a:lnTo>
                    <a:pt x="60" y="51"/>
                  </a:lnTo>
                  <a:lnTo>
                    <a:pt x="60" y="51"/>
                  </a:lnTo>
                  <a:lnTo>
                    <a:pt x="57" y="51"/>
                  </a:lnTo>
                  <a:lnTo>
                    <a:pt x="54" y="49"/>
                  </a:lnTo>
                  <a:lnTo>
                    <a:pt x="54" y="49"/>
                  </a:lnTo>
                  <a:lnTo>
                    <a:pt x="54" y="49"/>
                  </a:lnTo>
                  <a:lnTo>
                    <a:pt x="57" y="46"/>
                  </a:lnTo>
                  <a:lnTo>
                    <a:pt x="57" y="46"/>
                  </a:lnTo>
                  <a:lnTo>
                    <a:pt x="60" y="46"/>
                  </a:lnTo>
                  <a:lnTo>
                    <a:pt x="62" y="43"/>
                  </a:lnTo>
                  <a:lnTo>
                    <a:pt x="62" y="43"/>
                  </a:lnTo>
                  <a:lnTo>
                    <a:pt x="65" y="43"/>
                  </a:lnTo>
                  <a:lnTo>
                    <a:pt x="62" y="41"/>
                  </a:lnTo>
                  <a:lnTo>
                    <a:pt x="62" y="41"/>
                  </a:lnTo>
                  <a:lnTo>
                    <a:pt x="65" y="38"/>
                  </a:lnTo>
                  <a:lnTo>
                    <a:pt x="65" y="38"/>
                  </a:lnTo>
                  <a:lnTo>
                    <a:pt x="65" y="38"/>
                  </a:lnTo>
                  <a:lnTo>
                    <a:pt x="62" y="38"/>
                  </a:lnTo>
                  <a:lnTo>
                    <a:pt x="60" y="38"/>
                  </a:lnTo>
                  <a:lnTo>
                    <a:pt x="60" y="35"/>
                  </a:lnTo>
                  <a:lnTo>
                    <a:pt x="60" y="35"/>
                  </a:lnTo>
                  <a:lnTo>
                    <a:pt x="62" y="35"/>
                  </a:lnTo>
                  <a:lnTo>
                    <a:pt x="60" y="35"/>
                  </a:lnTo>
                  <a:lnTo>
                    <a:pt x="57" y="32"/>
                  </a:lnTo>
                  <a:lnTo>
                    <a:pt x="57" y="32"/>
                  </a:lnTo>
                  <a:lnTo>
                    <a:pt x="57" y="32"/>
                  </a:lnTo>
                  <a:lnTo>
                    <a:pt x="60" y="32"/>
                  </a:lnTo>
                  <a:lnTo>
                    <a:pt x="57" y="30"/>
                  </a:lnTo>
                  <a:lnTo>
                    <a:pt x="54" y="30"/>
                  </a:lnTo>
                  <a:lnTo>
                    <a:pt x="54" y="30"/>
                  </a:lnTo>
                  <a:lnTo>
                    <a:pt x="46" y="30"/>
                  </a:lnTo>
                  <a:lnTo>
                    <a:pt x="46" y="30"/>
                  </a:lnTo>
                  <a:lnTo>
                    <a:pt x="41" y="27"/>
                  </a:lnTo>
                  <a:lnTo>
                    <a:pt x="33" y="27"/>
                  </a:lnTo>
                  <a:lnTo>
                    <a:pt x="33" y="27"/>
                  </a:lnTo>
                  <a:lnTo>
                    <a:pt x="27" y="27"/>
                  </a:lnTo>
                  <a:lnTo>
                    <a:pt x="24" y="27"/>
                  </a:lnTo>
                  <a:lnTo>
                    <a:pt x="24" y="27"/>
                  </a:lnTo>
                  <a:lnTo>
                    <a:pt x="16" y="27"/>
                  </a:lnTo>
                  <a:lnTo>
                    <a:pt x="16" y="27"/>
                  </a:lnTo>
                  <a:lnTo>
                    <a:pt x="14" y="30"/>
                  </a:lnTo>
                  <a:lnTo>
                    <a:pt x="8" y="30"/>
                  </a:lnTo>
                  <a:lnTo>
                    <a:pt x="8" y="30"/>
                  </a:lnTo>
                  <a:lnTo>
                    <a:pt x="3" y="27"/>
                  </a:lnTo>
                  <a:lnTo>
                    <a:pt x="8" y="24"/>
                  </a:lnTo>
                  <a:lnTo>
                    <a:pt x="8" y="24"/>
                  </a:lnTo>
                  <a:lnTo>
                    <a:pt x="14" y="22"/>
                  </a:lnTo>
                  <a:lnTo>
                    <a:pt x="22" y="22"/>
                  </a:lnTo>
                  <a:lnTo>
                    <a:pt x="22" y="22"/>
                  </a:lnTo>
                  <a:lnTo>
                    <a:pt x="30" y="22"/>
                  </a:lnTo>
                  <a:lnTo>
                    <a:pt x="24" y="22"/>
                  </a:lnTo>
                  <a:lnTo>
                    <a:pt x="24" y="22"/>
                  </a:lnTo>
                  <a:lnTo>
                    <a:pt x="22" y="19"/>
                  </a:lnTo>
                  <a:lnTo>
                    <a:pt x="22" y="19"/>
                  </a:lnTo>
                  <a:lnTo>
                    <a:pt x="22" y="19"/>
                  </a:lnTo>
                  <a:lnTo>
                    <a:pt x="22" y="19"/>
                  </a:lnTo>
                  <a:lnTo>
                    <a:pt x="22" y="19"/>
                  </a:lnTo>
                  <a:lnTo>
                    <a:pt x="14" y="19"/>
                  </a:lnTo>
                  <a:lnTo>
                    <a:pt x="6" y="19"/>
                  </a:lnTo>
                  <a:lnTo>
                    <a:pt x="6" y="19"/>
                  </a:lnTo>
                  <a:lnTo>
                    <a:pt x="0" y="19"/>
                  </a:lnTo>
                  <a:lnTo>
                    <a:pt x="0" y="16"/>
                  </a:lnTo>
                  <a:lnTo>
                    <a:pt x="3" y="16"/>
                  </a:lnTo>
                  <a:lnTo>
                    <a:pt x="3" y="16"/>
                  </a:lnTo>
                  <a:lnTo>
                    <a:pt x="11" y="14"/>
                  </a:lnTo>
                  <a:lnTo>
                    <a:pt x="19" y="14"/>
                  </a:lnTo>
                  <a:lnTo>
                    <a:pt x="19" y="14"/>
                  </a:lnTo>
                  <a:lnTo>
                    <a:pt x="24" y="14"/>
                  </a:lnTo>
                  <a:lnTo>
                    <a:pt x="27" y="14"/>
                  </a:lnTo>
                  <a:lnTo>
                    <a:pt x="27" y="14"/>
                  </a:lnTo>
                  <a:lnTo>
                    <a:pt x="30" y="11"/>
                  </a:lnTo>
                  <a:lnTo>
                    <a:pt x="33" y="11"/>
                  </a:lnTo>
                  <a:lnTo>
                    <a:pt x="33" y="11"/>
                  </a:lnTo>
                  <a:lnTo>
                    <a:pt x="38" y="8"/>
                  </a:lnTo>
                  <a:lnTo>
                    <a:pt x="35" y="8"/>
                  </a:lnTo>
                  <a:lnTo>
                    <a:pt x="38" y="8"/>
                  </a:lnTo>
                  <a:lnTo>
                    <a:pt x="41" y="5"/>
                  </a:lnTo>
                  <a:lnTo>
                    <a:pt x="41" y="5"/>
                  </a:lnTo>
                  <a:lnTo>
                    <a:pt x="51" y="5"/>
                  </a:lnTo>
                  <a:lnTo>
                    <a:pt x="60" y="5"/>
                  </a:lnTo>
                  <a:lnTo>
                    <a:pt x="60" y="5"/>
                  </a:lnTo>
                  <a:lnTo>
                    <a:pt x="65" y="5"/>
                  </a:lnTo>
                  <a:lnTo>
                    <a:pt x="70" y="5"/>
                  </a:lnTo>
                  <a:lnTo>
                    <a:pt x="70" y="5"/>
                  </a:lnTo>
                  <a:close/>
                </a:path>
              </a:pathLst>
            </a:custGeom>
            <a:solidFill>
              <a:schemeClr val="bg1">
                <a:lumMod val="6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249"/>
            <p:cNvSpPr>
              <a:spLocks/>
            </p:cNvSpPr>
            <p:nvPr/>
          </p:nvSpPr>
          <p:spPr bwMode="auto">
            <a:xfrm>
              <a:off x="1550988" y="3540125"/>
              <a:ext cx="22225" cy="9525"/>
            </a:xfrm>
            <a:custGeom>
              <a:avLst/>
              <a:gdLst>
                <a:gd name="T0" fmla="*/ 9 w 14"/>
                <a:gd name="T1" fmla="*/ 0 h 6"/>
                <a:gd name="T2" fmla="*/ 9 w 14"/>
                <a:gd name="T3" fmla="*/ 0 h 6"/>
                <a:gd name="T4" fmla="*/ 6 w 14"/>
                <a:gd name="T5" fmla="*/ 0 h 6"/>
                <a:gd name="T6" fmla="*/ 6 w 14"/>
                <a:gd name="T7" fmla="*/ 0 h 6"/>
                <a:gd name="T8" fmla="*/ 3 w 14"/>
                <a:gd name="T9" fmla="*/ 0 h 6"/>
                <a:gd name="T10" fmla="*/ 3 w 14"/>
                <a:gd name="T11" fmla="*/ 0 h 6"/>
                <a:gd name="T12" fmla="*/ 0 w 14"/>
                <a:gd name="T13" fmla="*/ 0 h 6"/>
                <a:gd name="T14" fmla="*/ 0 w 14"/>
                <a:gd name="T15" fmla="*/ 0 h 6"/>
                <a:gd name="T16" fmla="*/ 0 w 14"/>
                <a:gd name="T17" fmla="*/ 3 h 6"/>
                <a:gd name="T18" fmla="*/ 0 w 14"/>
                <a:gd name="T19" fmla="*/ 3 h 6"/>
                <a:gd name="T20" fmla="*/ 3 w 14"/>
                <a:gd name="T21" fmla="*/ 3 h 6"/>
                <a:gd name="T22" fmla="*/ 3 w 14"/>
                <a:gd name="T23" fmla="*/ 3 h 6"/>
                <a:gd name="T24" fmla="*/ 9 w 14"/>
                <a:gd name="T25" fmla="*/ 6 h 6"/>
                <a:gd name="T26" fmla="*/ 9 w 14"/>
                <a:gd name="T27" fmla="*/ 6 h 6"/>
                <a:gd name="T28" fmla="*/ 14 w 14"/>
                <a:gd name="T29" fmla="*/ 6 h 6"/>
                <a:gd name="T30" fmla="*/ 14 w 14"/>
                <a:gd name="T31" fmla="*/ 6 h 6"/>
                <a:gd name="T32" fmla="*/ 14 w 14"/>
                <a:gd name="T33" fmla="*/ 3 h 6"/>
                <a:gd name="T34" fmla="*/ 14 w 14"/>
                <a:gd name="T35" fmla="*/ 3 h 6"/>
                <a:gd name="T36" fmla="*/ 14 w 14"/>
                <a:gd name="T37" fmla="*/ 3 h 6"/>
                <a:gd name="T38" fmla="*/ 9 w 14"/>
                <a:gd name="T39" fmla="*/ 0 h 6"/>
                <a:gd name="T40" fmla="*/ 9 w 14"/>
                <a:gd name="T4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6">
                  <a:moveTo>
                    <a:pt x="9" y="0"/>
                  </a:moveTo>
                  <a:lnTo>
                    <a:pt x="9" y="0"/>
                  </a:lnTo>
                  <a:lnTo>
                    <a:pt x="6" y="0"/>
                  </a:lnTo>
                  <a:lnTo>
                    <a:pt x="6" y="0"/>
                  </a:lnTo>
                  <a:lnTo>
                    <a:pt x="3" y="0"/>
                  </a:lnTo>
                  <a:lnTo>
                    <a:pt x="3" y="0"/>
                  </a:lnTo>
                  <a:lnTo>
                    <a:pt x="0" y="0"/>
                  </a:lnTo>
                  <a:lnTo>
                    <a:pt x="0" y="0"/>
                  </a:lnTo>
                  <a:lnTo>
                    <a:pt x="0" y="3"/>
                  </a:lnTo>
                  <a:lnTo>
                    <a:pt x="0" y="3"/>
                  </a:lnTo>
                  <a:lnTo>
                    <a:pt x="3" y="3"/>
                  </a:lnTo>
                  <a:lnTo>
                    <a:pt x="3" y="3"/>
                  </a:lnTo>
                  <a:lnTo>
                    <a:pt x="9" y="6"/>
                  </a:lnTo>
                  <a:lnTo>
                    <a:pt x="9" y="6"/>
                  </a:lnTo>
                  <a:lnTo>
                    <a:pt x="14" y="6"/>
                  </a:lnTo>
                  <a:lnTo>
                    <a:pt x="14" y="6"/>
                  </a:lnTo>
                  <a:lnTo>
                    <a:pt x="14" y="3"/>
                  </a:lnTo>
                  <a:lnTo>
                    <a:pt x="14" y="3"/>
                  </a:lnTo>
                  <a:lnTo>
                    <a:pt x="14" y="3"/>
                  </a:lnTo>
                  <a:lnTo>
                    <a:pt x="9" y="0"/>
                  </a:lnTo>
                  <a:lnTo>
                    <a:pt x="9" y="0"/>
                  </a:lnTo>
                  <a:close/>
                </a:path>
              </a:pathLst>
            </a:custGeom>
            <a:noFill/>
            <a:ln w="4763">
              <a:solidFill>
                <a:srgbClr val="8282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1" name="Freeform 250"/>
            <p:cNvSpPr>
              <a:spLocks/>
            </p:cNvSpPr>
            <p:nvPr/>
          </p:nvSpPr>
          <p:spPr bwMode="auto">
            <a:xfrm>
              <a:off x="942976" y="4286250"/>
              <a:ext cx="9525" cy="3175"/>
            </a:xfrm>
            <a:custGeom>
              <a:avLst/>
              <a:gdLst>
                <a:gd name="T0" fmla="*/ 3 w 6"/>
                <a:gd name="T1" fmla="*/ 0 h 2"/>
                <a:gd name="T2" fmla="*/ 3 w 6"/>
                <a:gd name="T3" fmla="*/ 0 h 2"/>
                <a:gd name="T4" fmla="*/ 0 w 6"/>
                <a:gd name="T5" fmla="*/ 0 h 2"/>
                <a:gd name="T6" fmla="*/ 0 w 6"/>
                <a:gd name="T7" fmla="*/ 0 h 2"/>
                <a:gd name="T8" fmla="*/ 3 w 6"/>
                <a:gd name="T9" fmla="*/ 0 h 2"/>
                <a:gd name="T10" fmla="*/ 3 w 6"/>
                <a:gd name="T11" fmla="*/ 0 h 2"/>
                <a:gd name="T12" fmla="*/ 3 w 6"/>
                <a:gd name="T13" fmla="*/ 2 h 2"/>
                <a:gd name="T14" fmla="*/ 3 w 6"/>
                <a:gd name="T15" fmla="*/ 2 h 2"/>
                <a:gd name="T16" fmla="*/ 3 w 6"/>
                <a:gd name="T17" fmla="*/ 2 h 2"/>
                <a:gd name="T18" fmla="*/ 3 w 6"/>
                <a:gd name="T19" fmla="*/ 2 h 2"/>
                <a:gd name="T20" fmla="*/ 0 w 6"/>
                <a:gd name="T21" fmla="*/ 2 h 2"/>
                <a:gd name="T22" fmla="*/ 0 w 6"/>
                <a:gd name="T23" fmla="*/ 2 h 2"/>
                <a:gd name="T24" fmla="*/ 0 w 6"/>
                <a:gd name="T25" fmla="*/ 2 h 2"/>
                <a:gd name="T26" fmla="*/ 0 w 6"/>
                <a:gd name="T27" fmla="*/ 2 h 2"/>
                <a:gd name="T28" fmla="*/ 0 w 6"/>
                <a:gd name="T29" fmla="*/ 2 h 2"/>
                <a:gd name="T30" fmla="*/ 0 w 6"/>
                <a:gd name="T31" fmla="*/ 2 h 2"/>
                <a:gd name="T32" fmla="*/ 3 w 6"/>
                <a:gd name="T33" fmla="*/ 2 h 2"/>
                <a:gd name="T34" fmla="*/ 3 w 6"/>
                <a:gd name="T35" fmla="*/ 2 h 2"/>
                <a:gd name="T36" fmla="*/ 6 w 6"/>
                <a:gd name="T37" fmla="*/ 2 h 2"/>
                <a:gd name="T38" fmla="*/ 6 w 6"/>
                <a:gd name="T39" fmla="*/ 2 h 2"/>
                <a:gd name="T40" fmla="*/ 6 w 6"/>
                <a:gd name="T41" fmla="*/ 2 h 2"/>
                <a:gd name="T42" fmla="*/ 6 w 6"/>
                <a:gd name="T43" fmla="*/ 2 h 2"/>
                <a:gd name="T44" fmla="*/ 6 w 6"/>
                <a:gd name="T45" fmla="*/ 0 h 2"/>
                <a:gd name="T46" fmla="*/ 6 w 6"/>
                <a:gd name="T47" fmla="*/ 0 h 2"/>
                <a:gd name="T48" fmla="*/ 6 w 6"/>
                <a:gd name="T49" fmla="*/ 0 h 2"/>
                <a:gd name="T50" fmla="*/ 6 w 6"/>
                <a:gd name="T51" fmla="*/ 0 h 2"/>
                <a:gd name="T52" fmla="*/ 6 w 6"/>
                <a:gd name="T53" fmla="*/ 0 h 2"/>
                <a:gd name="T54" fmla="*/ 6 w 6"/>
                <a:gd name="T55" fmla="*/ 0 h 2"/>
                <a:gd name="T56" fmla="*/ 6 w 6"/>
                <a:gd name="T57" fmla="*/ 0 h 2"/>
                <a:gd name="T58" fmla="*/ 6 w 6"/>
                <a:gd name="T59" fmla="*/ 0 h 2"/>
                <a:gd name="T60" fmla="*/ 3 w 6"/>
                <a:gd name="T61" fmla="*/ 0 h 2"/>
                <a:gd name="T62" fmla="*/ 3 w 6"/>
                <a:gd name="T6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 h="2">
                  <a:moveTo>
                    <a:pt x="3" y="0"/>
                  </a:moveTo>
                  <a:lnTo>
                    <a:pt x="3" y="0"/>
                  </a:lnTo>
                  <a:lnTo>
                    <a:pt x="0" y="0"/>
                  </a:lnTo>
                  <a:lnTo>
                    <a:pt x="0" y="0"/>
                  </a:lnTo>
                  <a:lnTo>
                    <a:pt x="3" y="0"/>
                  </a:lnTo>
                  <a:lnTo>
                    <a:pt x="3" y="0"/>
                  </a:lnTo>
                  <a:lnTo>
                    <a:pt x="3" y="2"/>
                  </a:lnTo>
                  <a:lnTo>
                    <a:pt x="3" y="2"/>
                  </a:lnTo>
                  <a:lnTo>
                    <a:pt x="3" y="2"/>
                  </a:lnTo>
                  <a:lnTo>
                    <a:pt x="3" y="2"/>
                  </a:lnTo>
                  <a:lnTo>
                    <a:pt x="0" y="2"/>
                  </a:lnTo>
                  <a:lnTo>
                    <a:pt x="0" y="2"/>
                  </a:lnTo>
                  <a:lnTo>
                    <a:pt x="0" y="2"/>
                  </a:lnTo>
                  <a:lnTo>
                    <a:pt x="0" y="2"/>
                  </a:lnTo>
                  <a:lnTo>
                    <a:pt x="0" y="2"/>
                  </a:lnTo>
                  <a:lnTo>
                    <a:pt x="0" y="2"/>
                  </a:lnTo>
                  <a:lnTo>
                    <a:pt x="3" y="2"/>
                  </a:lnTo>
                  <a:lnTo>
                    <a:pt x="3" y="2"/>
                  </a:lnTo>
                  <a:lnTo>
                    <a:pt x="6" y="2"/>
                  </a:lnTo>
                  <a:lnTo>
                    <a:pt x="6" y="2"/>
                  </a:lnTo>
                  <a:lnTo>
                    <a:pt x="6" y="2"/>
                  </a:lnTo>
                  <a:lnTo>
                    <a:pt x="6" y="2"/>
                  </a:lnTo>
                  <a:lnTo>
                    <a:pt x="6" y="0"/>
                  </a:lnTo>
                  <a:lnTo>
                    <a:pt x="6" y="0"/>
                  </a:lnTo>
                  <a:lnTo>
                    <a:pt x="6" y="0"/>
                  </a:lnTo>
                  <a:lnTo>
                    <a:pt x="6" y="0"/>
                  </a:lnTo>
                  <a:lnTo>
                    <a:pt x="6" y="0"/>
                  </a:lnTo>
                  <a:lnTo>
                    <a:pt x="6" y="0"/>
                  </a:lnTo>
                  <a:lnTo>
                    <a:pt x="6" y="0"/>
                  </a:lnTo>
                  <a:lnTo>
                    <a:pt x="6" y="0"/>
                  </a:lnTo>
                  <a:lnTo>
                    <a:pt x="3" y="0"/>
                  </a:lnTo>
                  <a:lnTo>
                    <a:pt x="3" y="0"/>
                  </a:lnTo>
                  <a:close/>
                </a:path>
              </a:pathLst>
            </a:custGeom>
            <a:noFill/>
            <a:ln w="4763">
              <a:solidFill>
                <a:srgbClr val="8282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234" name="Group 1233"/>
            <p:cNvGrpSpPr/>
            <p:nvPr/>
          </p:nvGrpSpPr>
          <p:grpSpPr>
            <a:xfrm>
              <a:off x="153801" y="3251699"/>
              <a:ext cx="4392647" cy="2641292"/>
              <a:chOff x="153801" y="3251699"/>
              <a:chExt cx="4392647" cy="2641292"/>
            </a:xfrm>
          </p:grpSpPr>
          <p:sp>
            <p:nvSpPr>
              <p:cNvPr id="279" name="TextBox 278"/>
              <p:cNvSpPr txBox="1"/>
              <p:nvPr/>
            </p:nvSpPr>
            <p:spPr>
              <a:xfrm>
                <a:off x="1183087" y="5662159"/>
                <a:ext cx="569387" cy="230832"/>
              </a:xfrm>
              <a:prstGeom prst="rect">
                <a:avLst/>
              </a:prstGeom>
              <a:noFill/>
            </p:spPr>
            <p:txBody>
              <a:bodyPr wrap="none" rtlCol="0">
                <a:spAutoFit/>
              </a:bodyPr>
              <a:lstStyle/>
              <a:p>
                <a:r>
                  <a:rPr lang="en-US" sz="900" dirty="0" smtClean="0"/>
                  <a:t>1.6–2.4</a:t>
                </a:r>
                <a:endParaRPr lang="en-US" sz="900" dirty="0"/>
              </a:p>
            </p:txBody>
          </p:sp>
          <p:sp>
            <p:nvSpPr>
              <p:cNvPr id="273" name="Rectangle 272"/>
              <p:cNvSpPr/>
              <p:nvPr/>
            </p:nvSpPr>
            <p:spPr>
              <a:xfrm>
                <a:off x="1696108" y="5742650"/>
                <a:ext cx="193019" cy="6985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2" name="Rectangle 1231"/>
              <p:cNvSpPr/>
              <p:nvPr/>
            </p:nvSpPr>
            <p:spPr>
              <a:xfrm>
                <a:off x="488949" y="5742650"/>
                <a:ext cx="193019" cy="69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p:cNvSpPr/>
              <p:nvPr/>
            </p:nvSpPr>
            <p:spPr>
              <a:xfrm>
                <a:off x="2408991" y="5742650"/>
                <a:ext cx="193019" cy="6985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p:cNvSpPr/>
              <p:nvPr/>
            </p:nvSpPr>
            <p:spPr>
              <a:xfrm>
                <a:off x="3194847" y="5742650"/>
                <a:ext cx="193019" cy="69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1035051" y="5742650"/>
                <a:ext cx="193019" cy="698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p:nvPr/>
            </p:nvSpPr>
            <p:spPr>
              <a:xfrm>
                <a:off x="3785136" y="5742650"/>
                <a:ext cx="193019" cy="698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3" name="TextBox 1232"/>
              <p:cNvSpPr txBox="1"/>
              <p:nvPr/>
            </p:nvSpPr>
            <p:spPr>
              <a:xfrm>
                <a:off x="642397" y="5662159"/>
                <a:ext cx="412292" cy="230832"/>
              </a:xfrm>
              <a:prstGeom prst="rect">
                <a:avLst/>
              </a:prstGeom>
              <a:noFill/>
            </p:spPr>
            <p:txBody>
              <a:bodyPr wrap="none" rtlCol="0">
                <a:spAutoFit/>
              </a:bodyPr>
              <a:lstStyle/>
              <a:p>
                <a:r>
                  <a:rPr lang="en-US" sz="900" dirty="0" smtClean="0"/>
                  <a:t>2.4+</a:t>
                </a:r>
                <a:endParaRPr lang="en-US" sz="900" dirty="0"/>
              </a:p>
            </p:txBody>
          </p:sp>
          <p:sp>
            <p:nvSpPr>
              <p:cNvPr id="280" name="TextBox 279"/>
              <p:cNvSpPr txBox="1"/>
              <p:nvPr/>
            </p:nvSpPr>
            <p:spPr>
              <a:xfrm>
                <a:off x="1840703" y="5662159"/>
                <a:ext cx="633507" cy="230832"/>
              </a:xfrm>
              <a:prstGeom prst="rect">
                <a:avLst/>
              </a:prstGeom>
              <a:noFill/>
            </p:spPr>
            <p:txBody>
              <a:bodyPr wrap="none" rtlCol="0">
                <a:spAutoFit/>
              </a:bodyPr>
              <a:lstStyle/>
              <a:p>
                <a:r>
                  <a:rPr lang="en-US" sz="900" dirty="0" smtClean="0"/>
                  <a:t>0.96–1.6</a:t>
                </a:r>
                <a:endParaRPr lang="en-US" sz="900" dirty="0"/>
              </a:p>
            </p:txBody>
          </p:sp>
          <p:sp>
            <p:nvSpPr>
              <p:cNvPr id="281" name="TextBox 280"/>
              <p:cNvSpPr txBox="1"/>
              <p:nvPr/>
            </p:nvSpPr>
            <p:spPr>
              <a:xfrm>
                <a:off x="2562439" y="5662159"/>
                <a:ext cx="697627" cy="230832"/>
              </a:xfrm>
              <a:prstGeom prst="rect">
                <a:avLst/>
              </a:prstGeom>
              <a:noFill/>
            </p:spPr>
            <p:txBody>
              <a:bodyPr wrap="none" rtlCol="0">
                <a:spAutoFit/>
              </a:bodyPr>
              <a:lstStyle/>
              <a:p>
                <a:r>
                  <a:rPr lang="en-US" sz="900" dirty="0" smtClean="0"/>
                  <a:t>0.35–0.96</a:t>
                </a:r>
                <a:endParaRPr lang="en-US" sz="900" dirty="0"/>
              </a:p>
            </p:txBody>
          </p:sp>
          <p:sp>
            <p:nvSpPr>
              <p:cNvPr id="282" name="TextBox 281"/>
              <p:cNvSpPr txBox="1"/>
              <p:nvPr/>
            </p:nvSpPr>
            <p:spPr>
              <a:xfrm>
                <a:off x="3348295" y="5662159"/>
                <a:ext cx="476412" cy="230832"/>
              </a:xfrm>
              <a:prstGeom prst="rect">
                <a:avLst/>
              </a:prstGeom>
              <a:noFill/>
            </p:spPr>
            <p:txBody>
              <a:bodyPr wrap="none" rtlCol="0">
                <a:spAutoFit/>
              </a:bodyPr>
              <a:lstStyle/>
              <a:p>
                <a:r>
                  <a:rPr lang="en-US" sz="900" dirty="0" smtClean="0"/>
                  <a:t>&lt;0.35</a:t>
                </a:r>
                <a:endParaRPr lang="en-US" sz="900" dirty="0"/>
              </a:p>
            </p:txBody>
          </p:sp>
          <p:sp>
            <p:nvSpPr>
              <p:cNvPr id="283" name="TextBox 282"/>
              <p:cNvSpPr txBox="1"/>
              <p:nvPr/>
            </p:nvSpPr>
            <p:spPr>
              <a:xfrm>
                <a:off x="3938589" y="5662159"/>
                <a:ext cx="607859" cy="230832"/>
              </a:xfrm>
              <a:prstGeom prst="rect">
                <a:avLst/>
              </a:prstGeom>
              <a:noFill/>
            </p:spPr>
            <p:txBody>
              <a:bodyPr wrap="none" rtlCol="0">
                <a:spAutoFit/>
              </a:bodyPr>
              <a:lstStyle/>
              <a:p>
                <a:r>
                  <a:rPr lang="en-US" sz="900" dirty="0" smtClean="0"/>
                  <a:t>No Data</a:t>
                </a:r>
                <a:endParaRPr lang="en-US" sz="900" dirty="0"/>
              </a:p>
            </p:txBody>
          </p:sp>
          <p:sp>
            <p:nvSpPr>
              <p:cNvPr id="544" name="TextBox 543"/>
              <p:cNvSpPr txBox="1"/>
              <p:nvPr/>
            </p:nvSpPr>
            <p:spPr>
              <a:xfrm>
                <a:off x="153801" y="3251699"/>
                <a:ext cx="774571" cy="230832"/>
              </a:xfrm>
              <a:prstGeom prst="rect">
                <a:avLst/>
              </a:prstGeom>
              <a:noFill/>
            </p:spPr>
            <p:txBody>
              <a:bodyPr wrap="none" rtlCol="0">
                <a:spAutoFit/>
              </a:bodyPr>
              <a:lstStyle/>
              <a:p>
                <a:r>
                  <a:rPr lang="en-US" sz="900" dirty="0" smtClean="0"/>
                  <a:t>Both Sexes</a:t>
                </a:r>
                <a:endParaRPr lang="en-US" sz="900" dirty="0"/>
              </a:p>
            </p:txBody>
          </p:sp>
        </p:grpSp>
        <p:sp>
          <p:nvSpPr>
            <p:cNvPr id="285" name="Freeform 29"/>
            <p:cNvSpPr>
              <a:spLocks/>
            </p:cNvSpPr>
            <p:nvPr/>
          </p:nvSpPr>
          <p:spPr bwMode="auto">
            <a:xfrm>
              <a:off x="2412208" y="4264025"/>
              <a:ext cx="240506" cy="249553"/>
            </a:xfrm>
            <a:custGeom>
              <a:avLst/>
              <a:gdLst>
                <a:gd name="T0" fmla="*/ 132 w 151"/>
                <a:gd name="T1" fmla="*/ 5 h 235"/>
                <a:gd name="T2" fmla="*/ 132 w 151"/>
                <a:gd name="T3" fmla="*/ 11 h 235"/>
                <a:gd name="T4" fmla="*/ 137 w 151"/>
                <a:gd name="T5" fmla="*/ 22 h 235"/>
                <a:gd name="T6" fmla="*/ 137 w 151"/>
                <a:gd name="T7" fmla="*/ 32 h 235"/>
                <a:gd name="T8" fmla="*/ 140 w 151"/>
                <a:gd name="T9" fmla="*/ 46 h 235"/>
                <a:gd name="T10" fmla="*/ 143 w 151"/>
                <a:gd name="T11" fmla="*/ 49 h 235"/>
                <a:gd name="T12" fmla="*/ 145 w 151"/>
                <a:gd name="T13" fmla="*/ 51 h 235"/>
                <a:gd name="T14" fmla="*/ 151 w 151"/>
                <a:gd name="T15" fmla="*/ 54 h 235"/>
                <a:gd name="T16" fmla="*/ 143 w 151"/>
                <a:gd name="T17" fmla="*/ 65 h 235"/>
                <a:gd name="T18" fmla="*/ 137 w 151"/>
                <a:gd name="T19" fmla="*/ 76 h 235"/>
                <a:gd name="T20" fmla="*/ 129 w 151"/>
                <a:gd name="T21" fmla="*/ 116 h 235"/>
                <a:gd name="T22" fmla="*/ 124 w 151"/>
                <a:gd name="T23" fmla="*/ 132 h 235"/>
                <a:gd name="T24" fmla="*/ 121 w 151"/>
                <a:gd name="T25" fmla="*/ 143 h 235"/>
                <a:gd name="T26" fmla="*/ 118 w 151"/>
                <a:gd name="T27" fmla="*/ 159 h 235"/>
                <a:gd name="T28" fmla="*/ 113 w 151"/>
                <a:gd name="T29" fmla="*/ 175 h 235"/>
                <a:gd name="T30" fmla="*/ 107 w 151"/>
                <a:gd name="T31" fmla="*/ 181 h 235"/>
                <a:gd name="T32" fmla="*/ 121 w 151"/>
                <a:gd name="T33" fmla="*/ 197 h 235"/>
                <a:gd name="T34" fmla="*/ 126 w 151"/>
                <a:gd name="T35" fmla="*/ 208 h 235"/>
                <a:gd name="T36" fmla="*/ 132 w 151"/>
                <a:gd name="T37" fmla="*/ 213 h 235"/>
                <a:gd name="T38" fmla="*/ 134 w 151"/>
                <a:gd name="T39" fmla="*/ 221 h 235"/>
                <a:gd name="T40" fmla="*/ 124 w 151"/>
                <a:gd name="T41" fmla="*/ 224 h 235"/>
                <a:gd name="T42" fmla="*/ 107 w 151"/>
                <a:gd name="T43" fmla="*/ 235 h 235"/>
                <a:gd name="T44" fmla="*/ 91 w 151"/>
                <a:gd name="T45" fmla="*/ 235 h 235"/>
                <a:gd name="T46" fmla="*/ 86 w 151"/>
                <a:gd name="T47" fmla="*/ 232 h 235"/>
                <a:gd name="T48" fmla="*/ 75 w 151"/>
                <a:gd name="T49" fmla="*/ 224 h 235"/>
                <a:gd name="T50" fmla="*/ 70 w 151"/>
                <a:gd name="T51" fmla="*/ 224 h 235"/>
                <a:gd name="T52" fmla="*/ 62 w 151"/>
                <a:gd name="T53" fmla="*/ 224 h 235"/>
                <a:gd name="T54" fmla="*/ 56 w 151"/>
                <a:gd name="T55" fmla="*/ 216 h 235"/>
                <a:gd name="T56" fmla="*/ 51 w 151"/>
                <a:gd name="T57" fmla="*/ 208 h 235"/>
                <a:gd name="T58" fmla="*/ 48 w 151"/>
                <a:gd name="T59" fmla="*/ 200 h 235"/>
                <a:gd name="T60" fmla="*/ 43 w 151"/>
                <a:gd name="T61" fmla="*/ 192 h 235"/>
                <a:gd name="T62" fmla="*/ 37 w 151"/>
                <a:gd name="T63" fmla="*/ 186 h 235"/>
                <a:gd name="T64" fmla="*/ 37 w 151"/>
                <a:gd name="T65" fmla="*/ 183 h 235"/>
                <a:gd name="T66" fmla="*/ 32 w 151"/>
                <a:gd name="T67" fmla="*/ 181 h 235"/>
                <a:gd name="T68" fmla="*/ 29 w 151"/>
                <a:gd name="T69" fmla="*/ 175 h 235"/>
                <a:gd name="T70" fmla="*/ 24 w 151"/>
                <a:gd name="T71" fmla="*/ 173 h 235"/>
                <a:gd name="T72" fmla="*/ 21 w 151"/>
                <a:gd name="T73" fmla="*/ 167 h 235"/>
                <a:gd name="T74" fmla="*/ 18 w 151"/>
                <a:gd name="T75" fmla="*/ 162 h 235"/>
                <a:gd name="T76" fmla="*/ 18 w 151"/>
                <a:gd name="T77" fmla="*/ 156 h 235"/>
                <a:gd name="T78" fmla="*/ 16 w 151"/>
                <a:gd name="T79" fmla="*/ 148 h 235"/>
                <a:gd name="T80" fmla="*/ 13 w 151"/>
                <a:gd name="T81" fmla="*/ 143 h 235"/>
                <a:gd name="T82" fmla="*/ 13 w 151"/>
                <a:gd name="T83" fmla="*/ 138 h 235"/>
                <a:gd name="T84" fmla="*/ 8 w 151"/>
                <a:gd name="T85" fmla="*/ 127 h 235"/>
                <a:gd name="T86" fmla="*/ 8 w 151"/>
                <a:gd name="T87" fmla="*/ 121 h 235"/>
                <a:gd name="T88" fmla="*/ 2 w 151"/>
                <a:gd name="T89" fmla="*/ 121 h 235"/>
                <a:gd name="T90" fmla="*/ 0 w 151"/>
                <a:gd name="T91" fmla="*/ 116 h 235"/>
                <a:gd name="T92" fmla="*/ 5 w 151"/>
                <a:gd name="T93" fmla="*/ 108 h 235"/>
                <a:gd name="T94" fmla="*/ 5 w 151"/>
                <a:gd name="T95" fmla="*/ 103 h 235"/>
                <a:gd name="T96" fmla="*/ 5 w 151"/>
                <a:gd name="T97" fmla="*/ 94 h 235"/>
                <a:gd name="T98" fmla="*/ 10 w 151"/>
                <a:gd name="T99" fmla="*/ 84 h 235"/>
                <a:gd name="T100" fmla="*/ 16 w 151"/>
                <a:gd name="T101" fmla="*/ 84 h 235"/>
                <a:gd name="T102" fmla="*/ 24 w 151"/>
                <a:gd name="T103" fmla="*/ 32 h 235"/>
                <a:gd name="T104" fmla="*/ 110 w 151"/>
                <a:gd name="T105" fmla="*/ 5 h 235"/>
                <a:gd name="T106" fmla="*/ 116 w 151"/>
                <a:gd name="T107" fmla="*/ 5 h 235"/>
                <a:gd name="T108" fmla="*/ 116 w 151"/>
                <a:gd name="T109" fmla="*/ 5 h 235"/>
                <a:gd name="T110" fmla="*/ 121 w 151"/>
                <a:gd name="T111" fmla="*/ 3 h 235"/>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6755 w 10000"/>
                <a:gd name="connsiteY66" fmla="*/ 10000 h 10000"/>
                <a:gd name="connsiteX67" fmla="*/ 6424 w 10000"/>
                <a:gd name="connsiteY67" fmla="*/ 9872 h 10000"/>
                <a:gd name="connsiteX68" fmla="*/ 6026 w 10000"/>
                <a:gd name="connsiteY68" fmla="*/ 10000 h 10000"/>
                <a:gd name="connsiteX69" fmla="*/ 6026 w 10000"/>
                <a:gd name="connsiteY69" fmla="*/ 10000 h 10000"/>
                <a:gd name="connsiteX70" fmla="*/ 5894 w 10000"/>
                <a:gd name="connsiteY70" fmla="*/ 10000 h 10000"/>
                <a:gd name="connsiteX71" fmla="*/ 5166 w 10000"/>
                <a:gd name="connsiteY71" fmla="*/ 9660 h 10000"/>
                <a:gd name="connsiteX72" fmla="*/ 5166 w 10000"/>
                <a:gd name="connsiteY72" fmla="*/ 9660 h 10000"/>
                <a:gd name="connsiteX73" fmla="*/ 4967 w 10000"/>
                <a:gd name="connsiteY73" fmla="*/ 9532 h 10000"/>
                <a:gd name="connsiteX74" fmla="*/ 4768 w 10000"/>
                <a:gd name="connsiteY74" fmla="*/ 9532 h 10000"/>
                <a:gd name="connsiteX75" fmla="*/ 4636 w 10000"/>
                <a:gd name="connsiteY75" fmla="*/ 9532 h 10000"/>
                <a:gd name="connsiteX76" fmla="*/ 4636 w 10000"/>
                <a:gd name="connsiteY76" fmla="*/ 9532 h 10000"/>
                <a:gd name="connsiteX77" fmla="*/ 4238 w 10000"/>
                <a:gd name="connsiteY77" fmla="*/ 9532 h 10000"/>
                <a:gd name="connsiteX78" fmla="*/ 4106 w 10000"/>
                <a:gd name="connsiteY78" fmla="*/ 9532 h 10000"/>
                <a:gd name="connsiteX79" fmla="*/ 4106 w 10000"/>
                <a:gd name="connsiteY79" fmla="*/ 9532 h 10000"/>
                <a:gd name="connsiteX80" fmla="*/ 3907 w 10000"/>
                <a:gd name="connsiteY80" fmla="*/ 9404 h 10000"/>
                <a:gd name="connsiteX81" fmla="*/ 3709 w 10000"/>
                <a:gd name="connsiteY81" fmla="*/ 9191 h 10000"/>
                <a:gd name="connsiteX82" fmla="*/ 3709 w 10000"/>
                <a:gd name="connsiteY82" fmla="*/ 9191 h 10000"/>
                <a:gd name="connsiteX83" fmla="*/ 3576 w 10000"/>
                <a:gd name="connsiteY83" fmla="*/ 9064 h 10000"/>
                <a:gd name="connsiteX84" fmla="*/ 3377 w 10000"/>
                <a:gd name="connsiteY84" fmla="*/ 8851 h 10000"/>
                <a:gd name="connsiteX85" fmla="*/ 3377 w 10000"/>
                <a:gd name="connsiteY85" fmla="*/ 8851 h 10000"/>
                <a:gd name="connsiteX86" fmla="*/ 3377 w 10000"/>
                <a:gd name="connsiteY86" fmla="*/ 8596 h 10000"/>
                <a:gd name="connsiteX87" fmla="*/ 3179 w 10000"/>
                <a:gd name="connsiteY87" fmla="*/ 8511 h 10000"/>
                <a:gd name="connsiteX88" fmla="*/ 3179 w 10000"/>
                <a:gd name="connsiteY88" fmla="*/ 8511 h 10000"/>
                <a:gd name="connsiteX89" fmla="*/ 2980 w 10000"/>
                <a:gd name="connsiteY89" fmla="*/ 8383 h 10000"/>
                <a:gd name="connsiteX90" fmla="*/ 2980 w 10000"/>
                <a:gd name="connsiteY90" fmla="*/ 8255 h 10000"/>
                <a:gd name="connsiteX91" fmla="*/ 2848 w 10000"/>
                <a:gd name="connsiteY91" fmla="*/ 8170 h 10000"/>
                <a:gd name="connsiteX92" fmla="*/ 2848 w 10000"/>
                <a:gd name="connsiteY92" fmla="*/ 8170 h 10000"/>
                <a:gd name="connsiteX93" fmla="*/ 2649 w 10000"/>
                <a:gd name="connsiteY93" fmla="*/ 8170 h 10000"/>
                <a:gd name="connsiteX94" fmla="*/ 2450 w 10000"/>
                <a:gd name="connsiteY94" fmla="*/ 7915 h 10000"/>
                <a:gd name="connsiteX95" fmla="*/ 2450 w 10000"/>
                <a:gd name="connsiteY95" fmla="*/ 7915 h 10000"/>
                <a:gd name="connsiteX96" fmla="*/ 2318 w 10000"/>
                <a:gd name="connsiteY96" fmla="*/ 7787 h 10000"/>
                <a:gd name="connsiteX97" fmla="*/ 2450 w 10000"/>
                <a:gd name="connsiteY97" fmla="*/ 7787 h 10000"/>
                <a:gd name="connsiteX98" fmla="*/ 2318 w 10000"/>
                <a:gd name="connsiteY98" fmla="*/ 7702 h 10000"/>
                <a:gd name="connsiteX99" fmla="*/ 2119 w 10000"/>
                <a:gd name="connsiteY99" fmla="*/ 7702 h 10000"/>
                <a:gd name="connsiteX100" fmla="*/ 2119 w 10000"/>
                <a:gd name="connsiteY100" fmla="*/ 7702 h 10000"/>
                <a:gd name="connsiteX101" fmla="*/ 1921 w 10000"/>
                <a:gd name="connsiteY101" fmla="*/ 7574 h 10000"/>
                <a:gd name="connsiteX102" fmla="*/ 1921 w 10000"/>
                <a:gd name="connsiteY102" fmla="*/ 7574 h 10000"/>
                <a:gd name="connsiteX103" fmla="*/ 1921 w 10000"/>
                <a:gd name="connsiteY103" fmla="*/ 7447 h 10000"/>
                <a:gd name="connsiteX104" fmla="*/ 1788 w 10000"/>
                <a:gd name="connsiteY104" fmla="*/ 7447 h 10000"/>
                <a:gd name="connsiteX105" fmla="*/ 1788 w 10000"/>
                <a:gd name="connsiteY105" fmla="*/ 7447 h 10000"/>
                <a:gd name="connsiteX106" fmla="*/ 1589 w 10000"/>
                <a:gd name="connsiteY106" fmla="*/ 7362 h 10000"/>
                <a:gd name="connsiteX107" fmla="*/ 1589 w 10000"/>
                <a:gd name="connsiteY107" fmla="*/ 7234 h 10000"/>
                <a:gd name="connsiteX108" fmla="*/ 1589 w 10000"/>
                <a:gd name="connsiteY108" fmla="*/ 7234 h 10000"/>
                <a:gd name="connsiteX109" fmla="*/ 1391 w 10000"/>
                <a:gd name="connsiteY109" fmla="*/ 7106 h 10000"/>
                <a:gd name="connsiteX110" fmla="*/ 1391 w 10000"/>
                <a:gd name="connsiteY110" fmla="*/ 7106 h 10000"/>
                <a:gd name="connsiteX111" fmla="*/ 1192 w 10000"/>
                <a:gd name="connsiteY111" fmla="*/ 7021 h 10000"/>
                <a:gd name="connsiteX112" fmla="*/ 1192 w 10000"/>
                <a:gd name="connsiteY112" fmla="*/ 6894 h 10000"/>
                <a:gd name="connsiteX113" fmla="*/ 1391 w 10000"/>
                <a:gd name="connsiteY113" fmla="*/ 6766 h 10000"/>
                <a:gd name="connsiteX114" fmla="*/ 1192 w 10000"/>
                <a:gd name="connsiteY114" fmla="*/ 6638 h 10000"/>
                <a:gd name="connsiteX115" fmla="*/ 1192 w 10000"/>
                <a:gd name="connsiteY115" fmla="*/ 6638 h 10000"/>
                <a:gd name="connsiteX116" fmla="*/ 1192 w 10000"/>
                <a:gd name="connsiteY116" fmla="*/ 6426 h 10000"/>
                <a:gd name="connsiteX117" fmla="*/ 1060 w 10000"/>
                <a:gd name="connsiteY117" fmla="*/ 6298 h 10000"/>
                <a:gd name="connsiteX118" fmla="*/ 1060 w 10000"/>
                <a:gd name="connsiteY118" fmla="*/ 6298 h 10000"/>
                <a:gd name="connsiteX119" fmla="*/ 861 w 10000"/>
                <a:gd name="connsiteY119" fmla="*/ 6213 h 10000"/>
                <a:gd name="connsiteX120" fmla="*/ 861 w 10000"/>
                <a:gd name="connsiteY120" fmla="*/ 6085 h 10000"/>
                <a:gd name="connsiteX121" fmla="*/ 861 w 10000"/>
                <a:gd name="connsiteY121" fmla="*/ 6085 h 10000"/>
                <a:gd name="connsiteX122" fmla="*/ 861 w 10000"/>
                <a:gd name="connsiteY122" fmla="*/ 5957 h 10000"/>
                <a:gd name="connsiteX123" fmla="*/ 861 w 10000"/>
                <a:gd name="connsiteY123" fmla="*/ 5872 h 10000"/>
                <a:gd name="connsiteX124" fmla="*/ 861 w 10000"/>
                <a:gd name="connsiteY124" fmla="*/ 5872 h 10000"/>
                <a:gd name="connsiteX125" fmla="*/ 662 w 10000"/>
                <a:gd name="connsiteY125" fmla="*/ 5745 h 10000"/>
                <a:gd name="connsiteX126" fmla="*/ 530 w 10000"/>
                <a:gd name="connsiteY126" fmla="*/ 5404 h 10000"/>
                <a:gd name="connsiteX127" fmla="*/ 530 w 10000"/>
                <a:gd name="connsiteY127" fmla="*/ 5404 h 10000"/>
                <a:gd name="connsiteX128" fmla="*/ 530 w 10000"/>
                <a:gd name="connsiteY128" fmla="*/ 5277 h 10000"/>
                <a:gd name="connsiteX129" fmla="*/ 530 w 10000"/>
                <a:gd name="connsiteY129" fmla="*/ 5149 h 10000"/>
                <a:gd name="connsiteX130" fmla="*/ 530 w 10000"/>
                <a:gd name="connsiteY130" fmla="*/ 5149 h 10000"/>
                <a:gd name="connsiteX131" fmla="*/ 530 w 10000"/>
                <a:gd name="connsiteY131" fmla="*/ 5064 h 10000"/>
                <a:gd name="connsiteX132" fmla="*/ 331 w 10000"/>
                <a:gd name="connsiteY132" fmla="*/ 5149 h 10000"/>
                <a:gd name="connsiteX133" fmla="*/ 132 w 10000"/>
                <a:gd name="connsiteY133" fmla="*/ 5149 h 10000"/>
                <a:gd name="connsiteX134" fmla="*/ 0 w 10000"/>
                <a:gd name="connsiteY134" fmla="*/ 5064 h 10000"/>
                <a:gd name="connsiteX135" fmla="*/ 0 w 10000"/>
                <a:gd name="connsiteY135" fmla="*/ 5064 h 10000"/>
                <a:gd name="connsiteX136" fmla="*/ 0 w 10000"/>
                <a:gd name="connsiteY136" fmla="*/ 4936 h 10000"/>
                <a:gd name="connsiteX137" fmla="*/ 132 w 10000"/>
                <a:gd name="connsiteY137" fmla="*/ 4723 h 10000"/>
                <a:gd name="connsiteX138" fmla="*/ 331 w 10000"/>
                <a:gd name="connsiteY138" fmla="*/ 4596 h 10000"/>
                <a:gd name="connsiteX139" fmla="*/ 331 w 10000"/>
                <a:gd name="connsiteY139" fmla="*/ 4596 h 10000"/>
                <a:gd name="connsiteX140" fmla="*/ 331 w 10000"/>
                <a:gd name="connsiteY140" fmla="*/ 4468 h 10000"/>
                <a:gd name="connsiteX141" fmla="*/ 331 w 10000"/>
                <a:gd name="connsiteY141" fmla="*/ 4383 h 10000"/>
                <a:gd name="connsiteX142" fmla="*/ 331 w 10000"/>
                <a:gd name="connsiteY142" fmla="*/ 4383 h 10000"/>
                <a:gd name="connsiteX143" fmla="*/ 331 w 10000"/>
                <a:gd name="connsiteY143" fmla="*/ 4255 h 10000"/>
                <a:gd name="connsiteX144" fmla="*/ 331 w 10000"/>
                <a:gd name="connsiteY144" fmla="*/ 4000 h 10000"/>
                <a:gd name="connsiteX145" fmla="*/ 331 w 10000"/>
                <a:gd name="connsiteY145" fmla="*/ 4000 h 10000"/>
                <a:gd name="connsiteX146" fmla="*/ 530 w 10000"/>
                <a:gd name="connsiteY146" fmla="*/ 3787 h 10000"/>
                <a:gd name="connsiteX147" fmla="*/ 662 w 10000"/>
                <a:gd name="connsiteY147" fmla="*/ 3574 h 10000"/>
                <a:gd name="connsiteX148" fmla="*/ 662 w 10000"/>
                <a:gd name="connsiteY148" fmla="*/ 3574 h 10000"/>
                <a:gd name="connsiteX149" fmla="*/ 861 w 10000"/>
                <a:gd name="connsiteY149" fmla="*/ 3447 h 10000"/>
                <a:gd name="connsiteX150" fmla="*/ 1060 w 10000"/>
                <a:gd name="connsiteY150" fmla="*/ 3447 h 10000"/>
                <a:gd name="connsiteX151" fmla="*/ 1060 w 10000"/>
                <a:gd name="connsiteY151" fmla="*/ 3574 h 10000"/>
                <a:gd name="connsiteX152" fmla="*/ 1192 w 10000"/>
                <a:gd name="connsiteY152" fmla="*/ 3447 h 10000"/>
                <a:gd name="connsiteX153" fmla="*/ 1192 w 10000"/>
                <a:gd name="connsiteY153" fmla="*/ 1362 h 10000"/>
                <a:gd name="connsiteX154" fmla="*/ 1589 w 10000"/>
                <a:gd name="connsiteY154" fmla="*/ 1362 h 10000"/>
                <a:gd name="connsiteX155" fmla="*/ 1589 w 10000"/>
                <a:gd name="connsiteY155" fmla="*/ 213 h 10000"/>
                <a:gd name="connsiteX156" fmla="*/ 7285 w 10000"/>
                <a:gd name="connsiteY156" fmla="*/ 213 h 10000"/>
                <a:gd name="connsiteX157" fmla="*/ 7285 w 10000"/>
                <a:gd name="connsiteY157" fmla="*/ 213 h 10000"/>
                <a:gd name="connsiteX158" fmla="*/ 7682 w 10000"/>
                <a:gd name="connsiteY158" fmla="*/ 340 h 10000"/>
                <a:gd name="connsiteX159" fmla="*/ 7682 w 10000"/>
                <a:gd name="connsiteY159" fmla="*/ 340 h 10000"/>
                <a:gd name="connsiteX160" fmla="*/ 7682 w 10000"/>
                <a:gd name="connsiteY160" fmla="*/ 213 h 10000"/>
                <a:gd name="connsiteX161" fmla="*/ 7682 w 10000"/>
                <a:gd name="connsiteY161" fmla="*/ 213 h 10000"/>
                <a:gd name="connsiteX162" fmla="*/ 7682 w 10000"/>
                <a:gd name="connsiteY162" fmla="*/ 213 h 10000"/>
                <a:gd name="connsiteX163" fmla="*/ 7682 w 10000"/>
                <a:gd name="connsiteY163" fmla="*/ 213 h 10000"/>
                <a:gd name="connsiteX164" fmla="*/ 8013 w 10000"/>
                <a:gd name="connsiteY164" fmla="*/ 128 h 10000"/>
                <a:gd name="connsiteX165" fmla="*/ 8013 w 10000"/>
                <a:gd name="connsiteY165" fmla="*/ 128 h 10000"/>
                <a:gd name="connsiteX166" fmla="*/ 8013 w 10000"/>
                <a:gd name="connsiteY166" fmla="*/ 128 h 10000"/>
                <a:gd name="connsiteX167" fmla="*/ 8212 w 10000"/>
                <a:gd name="connsiteY167" fmla="*/ 0 h 10000"/>
                <a:gd name="connsiteX168" fmla="*/ 8212 w 10000"/>
                <a:gd name="connsiteY168"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6755 w 10000"/>
                <a:gd name="connsiteY66" fmla="*/ 10000 h 10000"/>
                <a:gd name="connsiteX67" fmla="*/ 6424 w 10000"/>
                <a:gd name="connsiteY67" fmla="*/ 9872 h 10000"/>
                <a:gd name="connsiteX68" fmla="*/ 6026 w 10000"/>
                <a:gd name="connsiteY68" fmla="*/ 10000 h 10000"/>
                <a:gd name="connsiteX69" fmla="*/ 6026 w 10000"/>
                <a:gd name="connsiteY69" fmla="*/ 10000 h 10000"/>
                <a:gd name="connsiteX70" fmla="*/ 5166 w 10000"/>
                <a:gd name="connsiteY70" fmla="*/ 9660 h 10000"/>
                <a:gd name="connsiteX71" fmla="*/ 5166 w 10000"/>
                <a:gd name="connsiteY71" fmla="*/ 9660 h 10000"/>
                <a:gd name="connsiteX72" fmla="*/ 4967 w 10000"/>
                <a:gd name="connsiteY72" fmla="*/ 9532 h 10000"/>
                <a:gd name="connsiteX73" fmla="*/ 4768 w 10000"/>
                <a:gd name="connsiteY73" fmla="*/ 9532 h 10000"/>
                <a:gd name="connsiteX74" fmla="*/ 4636 w 10000"/>
                <a:gd name="connsiteY74" fmla="*/ 9532 h 10000"/>
                <a:gd name="connsiteX75" fmla="*/ 4636 w 10000"/>
                <a:gd name="connsiteY75" fmla="*/ 9532 h 10000"/>
                <a:gd name="connsiteX76" fmla="*/ 4238 w 10000"/>
                <a:gd name="connsiteY76" fmla="*/ 9532 h 10000"/>
                <a:gd name="connsiteX77" fmla="*/ 4106 w 10000"/>
                <a:gd name="connsiteY77" fmla="*/ 9532 h 10000"/>
                <a:gd name="connsiteX78" fmla="*/ 4106 w 10000"/>
                <a:gd name="connsiteY78" fmla="*/ 9532 h 10000"/>
                <a:gd name="connsiteX79" fmla="*/ 3907 w 10000"/>
                <a:gd name="connsiteY79" fmla="*/ 9404 h 10000"/>
                <a:gd name="connsiteX80" fmla="*/ 3709 w 10000"/>
                <a:gd name="connsiteY80" fmla="*/ 9191 h 10000"/>
                <a:gd name="connsiteX81" fmla="*/ 3709 w 10000"/>
                <a:gd name="connsiteY81" fmla="*/ 9191 h 10000"/>
                <a:gd name="connsiteX82" fmla="*/ 3576 w 10000"/>
                <a:gd name="connsiteY82" fmla="*/ 9064 h 10000"/>
                <a:gd name="connsiteX83" fmla="*/ 3377 w 10000"/>
                <a:gd name="connsiteY83" fmla="*/ 8851 h 10000"/>
                <a:gd name="connsiteX84" fmla="*/ 3377 w 10000"/>
                <a:gd name="connsiteY84" fmla="*/ 8851 h 10000"/>
                <a:gd name="connsiteX85" fmla="*/ 3377 w 10000"/>
                <a:gd name="connsiteY85" fmla="*/ 8596 h 10000"/>
                <a:gd name="connsiteX86" fmla="*/ 3179 w 10000"/>
                <a:gd name="connsiteY86" fmla="*/ 8511 h 10000"/>
                <a:gd name="connsiteX87" fmla="*/ 3179 w 10000"/>
                <a:gd name="connsiteY87" fmla="*/ 8511 h 10000"/>
                <a:gd name="connsiteX88" fmla="*/ 2980 w 10000"/>
                <a:gd name="connsiteY88" fmla="*/ 8383 h 10000"/>
                <a:gd name="connsiteX89" fmla="*/ 2980 w 10000"/>
                <a:gd name="connsiteY89" fmla="*/ 8255 h 10000"/>
                <a:gd name="connsiteX90" fmla="*/ 2848 w 10000"/>
                <a:gd name="connsiteY90" fmla="*/ 8170 h 10000"/>
                <a:gd name="connsiteX91" fmla="*/ 2848 w 10000"/>
                <a:gd name="connsiteY91" fmla="*/ 8170 h 10000"/>
                <a:gd name="connsiteX92" fmla="*/ 2649 w 10000"/>
                <a:gd name="connsiteY92" fmla="*/ 8170 h 10000"/>
                <a:gd name="connsiteX93" fmla="*/ 2450 w 10000"/>
                <a:gd name="connsiteY93" fmla="*/ 7915 h 10000"/>
                <a:gd name="connsiteX94" fmla="*/ 2450 w 10000"/>
                <a:gd name="connsiteY94" fmla="*/ 7915 h 10000"/>
                <a:gd name="connsiteX95" fmla="*/ 2318 w 10000"/>
                <a:gd name="connsiteY95" fmla="*/ 7787 h 10000"/>
                <a:gd name="connsiteX96" fmla="*/ 2450 w 10000"/>
                <a:gd name="connsiteY96" fmla="*/ 7787 h 10000"/>
                <a:gd name="connsiteX97" fmla="*/ 2318 w 10000"/>
                <a:gd name="connsiteY97" fmla="*/ 7702 h 10000"/>
                <a:gd name="connsiteX98" fmla="*/ 2119 w 10000"/>
                <a:gd name="connsiteY98" fmla="*/ 7702 h 10000"/>
                <a:gd name="connsiteX99" fmla="*/ 2119 w 10000"/>
                <a:gd name="connsiteY99" fmla="*/ 7702 h 10000"/>
                <a:gd name="connsiteX100" fmla="*/ 1921 w 10000"/>
                <a:gd name="connsiteY100" fmla="*/ 7574 h 10000"/>
                <a:gd name="connsiteX101" fmla="*/ 1921 w 10000"/>
                <a:gd name="connsiteY101" fmla="*/ 7574 h 10000"/>
                <a:gd name="connsiteX102" fmla="*/ 1921 w 10000"/>
                <a:gd name="connsiteY102" fmla="*/ 7447 h 10000"/>
                <a:gd name="connsiteX103" fmla="*/ 1788 w 10000"/>
                <a:gd name="connsiteY103" fmla="*/ 7447 h 10000"/>
                <a:gd name="connsiteX104" fmla="*/ 1788 w 10000"/>
                <a:gd name="connsiteY104" fmla="*/ 7447 h 10000"/>
                <a:gd name="connsiteX105" fmla="*/ 1589 w 10000"/>
                <a:gd name="connsiteY105" fmla="*/ 7362 h 10000"/>
                <a:gd name="connsiteX106" fmla="*/ 1589 w 10000"/>
                <a:gd name="connsiteY106" fmla="*/ 7234 h 10000"/>
                <a:gd name="connsiteX107" fmla="*/ 1589 w 10000"/>
                <a:gd name="connsiteY107" fmla="*/ 7234 h 10000"/>
                <a:gd name="connsiteX108" fmla="*/ 1391 w 10000"/>
                <a:gd name="connsiteY108" fmla="*/ 7106 h 10000"/>
                <a:gd name="connsiteX109" fmla="*/ 1391 w 10000"/>
                <a:gd name="connsiteY109" fmla="*/ 7106 h 10000"/>
                <a:gd name="connsiteX110" fmla="*/ 1192 w 10000"/>
                <a:gd name="connsiteY110" fmla="*/ 7021 h 10000"/>
                <a:gd name="connsiteX111" fmla="*/ 1192 w 10000"/>
                <a:gd name="connsiteY111" fmla="*/ 6894 h 10000"/>
                <a:gd name="connsiteX112" fmla="*/ 1391 w 10000"/>
                <a:gd name="connsiteY112" fmla="*/ 6766 h 10000"/>
                <a:gd name="connsiteX113" fmla="*/ 1192 w 10000"/>
                <a:gd name="connsiteY113" fmla="*/ 6638 h 10000"/>
                <a:gd name="connsiteX114" fmla="*/ 1192 w 10000"/>
                <a:gd name="connsiteY114" fmla="*/ 6638 h 10000"/>
                <a:gd name="connsiteX115" fmla="*/ 1192 w 10000"/>
                <a:gd name="connsiteY115" fmla="*/ 6426 h 10000"/>
                <a:gd name="connsiteX116" fmla="*/ 1060 w 10000"/>
                <a:gd name="connsiteY116" fmla="*/ 6298 h 10000"/>
                <a:gd name="connsiteX117" fmla="*/ 1060 w 10000"/>
                <a:gd name="connsiteY117" fmla="*/ 6298 h 10000"/>
                <a:gd name="connsiteX118" fmla="*/ 861 w 10000"/>
                <a:gd name="connsiteY118" fmla="*/ 6213 h 10000"/>
                <a:gd name="connsiteX119" fmla="*/ 861 w 10000"/>
                <a:gd name="connsiteY119" fmla="*/ 6085 h 10000"/>
                <a:gd name="connsiteX120" fmla="*/ 861 w 10000"/>
                <a:gd name="connsiteY120" fmla="*/ 6085 h 10000"/>
                <a:gd name="connsiteX121" fmla="*/ 861 w 10000"/>
                <a:gd name="connsiteY121" fmla="*/ 5957 h 10000"/>
                <a:gd name="connsiteX122" fmla="*/ 861 w 10000"/>
                <a:gd name="connsiteY122" fmla="*/ 5872 h 10000"/>
                <a:gd name="connsiteX123" fmla="*/ 861 w 10000"/>
                <a:gd name="connsiteY123" fmla="*/ 5872 h 10000"/>
                <a:gd name="connsiteX124" fmla="*/ 662 w 10000"/>
                <a:gd name="connsiteY124" fmla="*/ 5745 h 10000"/>
                <a:gd name="connsiteX125" fmla="*/ 530 w 10000"/>
                <a:gd name="connsiteY125" fmla="*/ 5404 h 10000"/>
                <a:gd name="connsiteX126" fmla="*/ 530 w 10000"/>
                <a:gd name="connsiteY126" fmla="*/ 5404 h 10000"/>
                <a:gd name="connsiteX127" fmla="*/ 530 w 10000"/>
                <a:gd name="connsiteY127" fmla="*/ 5277 h 10000"/>
                <a:gd name="connsiteX128" fmla="*/ 530 w 10000"/>
                <a:gd name="connsiteY128" fmla="*/ 5149 h 10000"/>
                <a:gd name="connsiteX129" fmla="*/ 530 w 10000"/>
                <a:gd name="connsiteY129" fmla="*/ 5149 h 10000"/>
                <a:gd name="connsiteX130" fmla="*/ 530 w 10000"/>
                <a:gd name="connsiteY130" fmla="*/ 5064 h 10000"/>
                <a:gd name="connsiteX131" fmla="*/ 331 w 10000"/>
                <a:gd name="connsiteY131" fmla="*/ 5149 h 10000"/>
                <a:gd name="connsiteX132" fmla="*/ 132 w 10000"/>
                <a:gd name="connsiteY132" fmla="*/ 5149 h 10000"/>
                <a:gd name="connsiteX133" fmla="*/ 0 w 10000"/>
                <a:gd name="connsiteY133" fmla="*/ 5064 h 10000"/>
                <a:gd name="connsiteX134" fmla="*/ 0 w 10000"/>
                <a:gd name="connsiteY134" fmla="*/ 5064 h 10000"/>
                <a:gd name="connsiteX135" fmla="*/ 0 w 10000"/>
                <a:gd name="connsiteY135" fmla="*/ 4936 h 10000"/>
                <a:gd name="connsiteX136" fmla="*/ 132 w 10000"/>
                <a:gd name="connsiteY136" fmla="*/ 4723 h 10000"/>
                <a:gd name="connsiteX137" fmla="*/ 331 w 10000"/>
                <a:gd name="connsiteY137" fmla="*/ 4596 h 10000"/>
                <a:gd name="connsiteX138" fmla="*/ 331 w 10000"/>
                <a:gd name="connsiteY138" fmla="*/ 4596 h 10000"/>
                <a:gd name="connsiteX139" fmla="*/ 331 w 10000"/>
                <a:gd name="connsiteY139" fmla="*/ 4468 h 10000"/>
                <a:gd name="connsiteX140" fmla="*/ 331 w 10000"/>
                <a:gd name="connsiteY140" fmla="*/ 4383 h 10000"/>
                <a:gd name="connsiteX141" fmla="*/ 331 w 10000"/>
                <a:gd name="connsiteY141" fmla="*/ 4383 h 10000"/>
                <a:gd name="connsiteX142" fmla="*/ 331 w 10000"/>
                <a:gd name="connsiteY142" fmla="*/ 4255 h 10000"/>
                <a:gd name="connsiteX143" fmla="*/ 331 w 10000"/>
                <a:gd name="connsiteY143" fmla="*/ 4000 h 10000"/>
                <a:gd name="connsiteX144" fmla="*/ 331 w 10000"/>
                <a:gd name="connsiteY144" fmla="*/ 4000 h 10000"/>
                <a:gd name="connsiteX145" fmla="*/ 530 w 10000"/>
                <a:gd name="connsiteY145" fmla="*/ 3787 h 10000"/>
                <a:gd name="connsiteX146" fmla="*/ 662 w 10000"/>
                <a:gd name="connsiteY146" fmla="*/ 3574 h 10000"/>
                <a:gd name="connsiteX147" fmla="*/ 662 w 10000"/>
                <a:gd name="connsiteY147" fmla="*/ 3574 h 10000"/>
                <a:gd name="connsiteX148" fmla="*/ 861 w 10000"/>
                <a:gd name="connsiteY148" fmla="*/ 3447 h 10000"/>
                <a:gd name="connsiteX149" fmla="*/ 1060 w 10000"/>
                <a:gd name="connsiteY149" fmla="*/ 3447 h 10000"/>
                <a:gd name="connsiteX150" fmla="*/ 1060 w 10000"/>
                <a:gd name="connsiteY150" fmla="*/ 3574 h 10000"/>
                <a:gd name="connsiteX151" fmla="*/ 1192 w 10000"/>
                <a:gd name="connsiteY151" fmla="*/ 3447 h 10000"/>
                <a:gd name="connsiteX152" fmla="*/ 1192 w 10000"/>
                <a:gd name="connsiteY152" fmla="*/ 1362 h 10000"/>
                <a:gd name="connsiteX153" fmla="*/ 1589 w 10000"/>
                <a:gd name="connsiteY153" fmla="*/ 1362 h 10000"/>
                <a:gd name="connsiteX154" fmla="*/ 1589 w 10000"/>
                <a:gd name="connsiteY154" fmla="*/ 213 h 10000"/>
                <a:gd name="connsiteX155" fmla="*/ 7285 w 10000"/>
                <a:gd name="connsiteY155" fmla="*/ 213 h 10000"/>
                <a:gd name="connsiteX156" fmla="*/ 7285 w 10000"/>
                <a:gd name="connsiteY156" fmla="*/ 213 h 10000"/>
                <a:gd name="connsiteX157" fmla="*/ 7682 w 10000"/>
                <a:gd name="connsiteY157" fmla="*/ 340 h 10000"/>
                <a:gd name="connsiteX158" fmla="*/ 7682 w 10000"/>
                <a:gd name="connsiteY158" fmla="*/ 340 h 10000"/>
                <a:gd name="connsiteX159" fmla="*/ 7682 w 10000"/>
                <a:gd name="connsiteY159" fmla="*/ 213 h 10000"/>
                <a:gd name="connsiteX160" fmla="*/ 7682 w 10000"/>
                <a:gd name="connsiteY160" fmla="*/ 213 h 10000"/>
                <a:gd name="connsiteX161" fmla="*/ 7682 w 10000"/>
                <a:gd name="connsiteY161" fmla="*/ 213 h 10000"/>
                <a:gd name="connsiteX162" fmla="*/ 7682 w 10000"/>
                <a:gd name="connsiteY162" fmla="*/ 213 h 10000"/>
                <a:gd name="connsiteX163" fmla="*/ 8013 w 10000"/>
                <a:gd name="connsiteY163" fmla="*/ 128 h 10000"/>
                <a:gd name="connsiteX164" fmla="*/ 8013 w 10000"/>
                <a:gd name="connsiteY164" fmla="*/ 128 h 10000"/>
                <a:gd name="connsiteX165" fmla="*/ 8013 w 10000"/>
                <a:gd name="connsiteY165" fmla="*/ 128 h 10000"/>
                <a:gd name="connsiteX166" fmla="*/ 8212 w 10000"/>
                <a:gd name="connsiteY166" fmla="*/ 0 h 10000"/>
                <a:gd name="connsiteX167" fmla="*/ 8212 w 10000"/>
                <a:gd name="connsiteY167"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6755 w 10000"/>
                <a:gd name="connsiteY66" fmla="*/ 10000 h 10000"/>
                <a:gd name="connsiteX67" fmla="*/ 6026 w 10000"/>
                <a:gd name="connsiteY67" fmla="*/ 10000 h 10000"/>
                <a:gd name="connsiteX68" fmla="*/ 6026 w 10000"/>
                <a:gd name="connsiteY68" fmla="*/ 10000 h 10000"/>
                <a:gd name="connsiteX69" fmla="*/ 5166 w 10000"/>
                <a:gd name="connsiteY69" fmla="*/ 9660 h 10000"/>
                <a:gd name="connsiteX70" fmla="*/ 5166 w 10000"/>
                <a:gd name="connsiteY70" fmla="*/ 9660 h 10000"/>
                <a:gd name="connsiteX71" fmla="*/ 4967 w 10000"/>
                <a:gd name="connsiteY71" fmla="*/ 9532 h 10000"/>
                <a:gd name="connsiteX72" fmla="*/ 4768 w 10000"/>
                <a:gd name="connsiteY72" fmla="*/ 9532 h 10000"/>
                <a:gd name="connsiteX73" fmla="*/ 4636 w 10000"/>
                <a:gd name="connsiteY73" fmla="*/ 9532 h 10000"/>
                <a:gd name="connsiteX74" fmla="*/ 4636 w 10000"/>
                <a:gd name="connsiteY74" fmla="*/ 9532 h 10000"/>
                <a:gd name="connsiteX75" fmla="*/ 4238 w 10000"/>
                <a:gd name="connsiteY75" fmla="*/ 9532 h 10000"/>
                <a:gd name="connsiteX76" fmla="*/ 4106 w 10000"/>
                <a:gd name="connsiteY76" fmla="*/ 9532 h 10000"/>
                <a:gd name="connsiteX77" fmla="*/ 4106 w 10000"/>
                <a:gd name="connsiteY77" fmla="*/ 9532 h 10000"/>
                <a:gd name="connsiteX78" fmla="*/ 3907 w 10000"/>
                <a:gd name="connsiteY78" fmla="*/ 9404 h 10000"/>
                <a:gd name="connsiteX79" fmla="*/ 3709 w 10000"/>
                <a:gd name="connsiteY79" fmla="*/ 9191 h 10000"/>
                <a:gd name="connsiteX80" fmla="*/ 3709 w 10000"/>
                <a:gd name="connsiteY80" fmla="*/ 9191 h 10000"/>
                <a:gd name="connsiteX81" fmla="*/ 3576 w 10000"/>
                <a:gd name="connsiteY81" fmla="*/ 9064 h 10000"/>
                <a:gd name="connsiteX82" fmla="*/ 3377 w 10000"/>
                <a:gd name="connsiteY82" fmla="*/ 8851 h 10000"/>
                <a:gd name="connsiteX83" fmla="*/ 3377 w 10000"/>
                <a:gd name="connsiteY83" fmla="*/ 8851 h 10000"/>
                <a:gd name="connsiteX84" fmla="*/ 3377 w 10000"/>
                <a:gd name="connsiteY84" fmla="*/ 8596 h 10000"/>
                <a:gd name="connsiteX85" fmla="*/ 3179 w 10000"/>
                <a:gd name="connsiteY85" fmla="*/ 8511 h 10000"/>
                <a:gd name="connsiteX86" fmla="*/ 3179 w 10000"/>
                <a:gd name="connsiteY86" fmla="*/ 8511 h 10000"/>
                <a:gd name="connsiteX87" fmla="*/ 2980 w 10000"/>
                <a:gd name="connsiteY87" fmla="*/ 8383 h 10000"/>
                <a:gd name="connsiteX88" fmla="*/ 2980 w 10000"/>
                <a:gd name="connsiteY88" fmla="*/ 8255 h 10000"/>
                <a:gd name="connsiteX89" fmla="*/ 2848 w 10000"/>
                <a:gd name="connsiteY89" fmla="*/ 8170 h 10000"/>
                <a:gd name="connsiteX90" fmla="*/ 2848 w 10000"/>
                <a:gd name="connsiteY90" fmla="*/ 8170 h 10000"/>
                <a:gd name="connsiteX91" fmla="*/ 2649 w 10000"/>
                <a:gd name="connsiteY91" fmla="*/ 8170 h 10000"/>
                <a:gd name="connsiteX92" fmla="*/ 2450 w 10000"/>
                <a:gd name="connsiteY92" fmla="*/ 7915 h 10000"/>
                <a:gd name="connsiteX93" fmla="*/ 2450 w 10000"/>
                <a:gd name="connsiteY93" fmla="*/ 7915 h 10000"/>
                <a:gd name="connsiteX94" fmla="*/ 2318 w 10000"/>
                <a:gd name="connsiteY94" fmla="*/ 7787 h 10000"/>
                <a:gd name="connsiteX95" fmla="*/ 2450 w 10000"/>
                <a:gd name="connsiteY95" fmla="*/ 7787 h 10000"/>
                <a:gd name="connsiteX96" fmla="*/ 2318 w 10000"/>
                <a:gd name="connsiteY96" fmla="*/ 7702 h 10000"/>
                <a:gd name="connsiteX97" fmla="*/ 2119 w 10000"/>
                <a:gd name="connsiteY97" fmla="*/ 7702 h 10000"/>
                <a:gd name="connsiteX98" fmla="*/ 2119 w 10000"/>
                <a:gd name="connsiteY98" fmla="*/ 7702 h 10000"/>
                <a:gd name="connsiteX99" fmla="*/ 1921 w 10000"/>
                <a:gd name="connsiteY99" fmla="*/ 7574 h 10000"/>
                <a:gd name="connsiteX100" fmla="*/ 1921 w 10000"/>
                <a:gd name="connsiteY100" fmla="*/ 7574 h 10000"/>
                <a:gd name="connsiteX101" fmla="*/ 1921 w 10000"/>
                <a:gd name="connsiteY101" fmla="*/ 7447 h 10000"/>
                <a:gd name="connsiteX102" fmla="*/ 1788 w 10000"/>
                <a:gd name="connsiteY102" fmla="*/ 7447 h 10000"/>
                <a:gd name="connsiteX103" fmla="*/ 1788 w 10000"/>
                <a:gd name="connsiteY103" fmla="*/ 7447 h 10000"/>
                <a:gd name="connsiteX104" fmla="*/ 1589 w 10000"/>
                <a:gd name="connsiteY104" fmla="*/ 7362 h 10000"/>
                <a:gd name="connsiteX105" fmla="*/ 1589 w 10000"/>
                <a:gd name="connsiteY105" fmla="*/ 7234 h 10000"/>
                <a:gd name="connsiteX106" fmla="*/ 1589 w 10000"/>
                <a:gd name="connsiteY106" fmla="*/ 7234 h 10000"/>
                <a:gd name="connsiteX107" fmla="*/ 1391 w 10000"/>
                <a:gd name="connsiteY107" fmla="*/ 7106 h 10000"/>
                <a:gd name="connsiteX108" fmla="*/ 1391 w 10000"/>
                <a:gd name="connsiteY108" fmla="*/ 7106 h 10000"/>
                <a:gd name="connsiteX109" fmla="*/ 1192 w 10000"/>
                <a:gd name="connsiteY109" fmla="*/ 7021 h 10000"/>
                <a:gd name="connsiteX110" fmla="*/ 1192 w 10000"/>
                <a:gd name="connsiteY110" fmla="*/ 6894 h 10000"/>
                <a:gd name="connsiteX111" fmla="*/ 1391 w 10000"/>
                <a:gd name="connsiteY111" fmla="*/ 6766 h 10000"/>
                <a:gd name="connsiteX112" fmla="*/ 1192 w 10000"/>
                <a:gd name="connsiteY112" fmla="*/ 6638 h 10000"/>
                <a:gd name="connsiteX113" fmla="*/ 1192 w 10000"/>
                <a:gd name="connsiteY113" fmla="*/ 6638 h 10000"/>
                <a:gd name="connsiteX114" fmla="*/ 1192 w 10000"/>
                <a:gd name="connsiteY114" fmla="*/ 6426 h 10000"/>
                <a:gd name="connsiteX115" fmla="*/ 1060 w 10000"/>
                <a:gd name="connsiteY115" fmla="*/ 6298 h 10000"/>
                <a:gd name="connsiteX116" fmla="*/ 1060 w 10000"/>
                <a:gd name="connsiteY116" fmla="*/ 6298 h 10000"/>
                <a:gd name="connsiteX117" fmla="*/ 861 w 10000"/>
                <a:gd name="connsiteY117" fmla="*/ 6213 h 10000"/>
                <a:gd name="connsiteX118" fmla="*/ 861 w 10000"/>
                <a:gd name="connsiteY118" fmla="*/ 6085 h 10000"/>
                <a:gd name="connsiteX119" fmla="*/ 861 w 10000"/>
                <a:gd name="connsiteY119" fmla="*/ 6085 h 10000"/>
                <a:gd name="connsiteX120" fmla="*/ 861 w 10000"/>
                <a:gd name="connsiteY120" fmla="*/ 5957 h 10000"/>
                <a:gd name="connsiteX121" fmla="*/ 861 w 10000"/>
                <a:gd name="connsiteY121" fmla="*/ 5872 h 10000"/>
                <a:gd name="connsiteX122" fmla="*/ 861 w 10000"/>
                <a:gd name="connsiteY122" fmla="*/ 5872 h 10000"/>
                <a:gd name="connsiteX123" fmla="*/ 662 w 10000"/>
                <a:gd name="connsiteY123" fmla="*/ 5745 h 10000"/>
                <a:gd name="connsiteX124" fmla="*/ 530 w 10000"/>
                <a:gd name="connsiteY124" fmla="*/ 5404 h 10000"/>
                <a:gd name="connsiteX125" fmla="*/ 530 w 10000"/>
                <a:gd name="connsiteY125" fmla="*/ 5404 h 10000"/>
                <a:gd name="connsiteX126" fmla="*/ 530 w 10000"/>
                <a:gd name="connsiteY126" fmla="*/ 5277 h 10000"/>
                <a:gd name="connsiteX127" fmla="*/ 530 w 10000"/>
                <a:gd name="connsiteY127" fmla="*/ 5149 h 10000"/>
                <a:gd name="connsiteX128" fmla="*/ 530 w 10000"/>
                <a:gd name="connsiteY128" fmla="*/ 5149 h 10000"/>
                <a:gd name="connsiteX129" fmla="*/ 530 w 10000"/>
                <a:gd name="connsiteY129" fmla="*/ 5064 h 10000"/>
                <a:gd name="connsiteX130" fmla="*/ 331 w 10000"/>
                <a:gd name="connsiteY130" fmla="*/ 5149 h 10000"/>
                <a:gd name="connsiteX131" fmla="*/ 132 w 10000"/>
                <a:gd name="connsiteY131" fmla="*/ 5149 h 10000"/>
                <a:gd name="connsiteX132" fmla="*/ 0 w 10000"/>
                <a:gd name="connsiteY132" fmla="*/ 5064 h 10000"/>
                <a:gd name="connsiteX133" fmla="*/ 0 w 10000"/>
                <a:gd name="connsiteY133" fmla="*/ 5064 h 10000"/>
                <a:gd name="connsiteX134" fmla="*/ 0 w 10000"/>
                <a:gd name="connsiteY134" fmla="*/ 4936 h 10000"/>
                <a:gd name="connsiteX135" fmla="*/ 132 w 10000"/>
                <a:gd name="connsiteY135" fmla="*/ 4723 h 10000"/>
                <a:gd name="connsiteX136" fmla="*/ 331 w 10000"/>
                <a:gd name="connsiteY136" fmla="*/ 4596 h 10000"/>
                <a:gd name="connsiteX137" fmla="*/ 331 w 10000"/>
                <a:gd name="connsiteY137" fmla="*/ 4596 h 10000"/>
                <a:gd name="connsiteX138" fmla="*/ 331 w 10000"/>
                <a:gd name="connsiteY138" fmla="*/ 4468 h 10000"/>
                <a:gd name="connsiteX139" fmla="*/ 331 w 10000"/>
                <a:gd name="connsiteY139" fmla="*/ 4383 h 10000"/>
                <a:gd name="connsiteX140" fmla="*/ 331 w 10000"/>
                <a:gd name="connsiteY140" fmla="*/ 4383 h 10000"/>
                <a:gd name="connsiteX141" fmla="*/ 331 w 10000"/>
                <a:gd name="connsiteY141" fmla="*/ 4255 h 10000"/>
                <a:gd name="connsiteX142" fmla="*/ 331 w 10000"/>
                <a:gd name="connsiteY142" fmla="*/ 4000 h 10000"/>
                <a:gd name="connsiteX143" fmla="*/ 331 w 10000"/>
                <a:gd name="connsiteY143" fmla="*/ 4000 h 10000"/>
                <a:gd name="connsiteX144" fmla="*/ 530 w 10000"/>
                <a:gd name="connsiteY144" fmla="*/ 3787 h 10000"/>
                <a:gd name="connsiteX145" fmla="*/ 662 w 10000"/>
                <a:gd name="connsiteY145" fmla="*/ 3574 h 10000"/>
                <a:gd name="connsiteX146" fmla="*/ 662 w 10000"/>
                <a:gd name="connsiteY146" fmla="*/ 3574 h 10000"/>
                <a:gd name="connsiteX147" fmla="*/ 861 w 10000"/>
                <a:gd name="connsiteY147" fmla="*/ 3447 h 10000"/>
                <a:gd name="connsiteX148" fmla="*/ 1060 w 10000"/>
                <a:gd name="connsiteY148" fmla="*/ 3447 h 10000"/>
                <a:gd name="connsiteX149" fmla="*/ 1060 w 10000"/>
                <a:gd name="connsiteY149" fmla="*/ 3574 h 10000"/>
                <a:gd name="connsiteX150" fmla="*/ 1192 w 10000"/>
                <a:gd name="connsiteY150" fmla="*/ 3447 h 10000"/>
                <a:gd name="connsiteX151" fmla="*/ 1192 w 10000"/>
                <a:gd name="connsiteY151" fmla="*/ 1362 h 10000"/>
                <a:gd name="connsiteX152" fmla="*/ 1589 w 10000"/>
                <a:gd name="connsiteY152" fmla="*/ 1362 h 10000"/>
                <a:gd name="connsiteX153" fmla="*/ 1589 w 10000"/>
                <a:gd name="connsiteY153" fmla="*/ 213 h 10000"/>
                <a:gd name="connsiteX154" fmla="*/ 7285 w 10000"/>
                <a:gd name="connsiteY154" fmla="*/ 213 h 10000"/>
                <a:gd name="connsiteX155" fmla="*/ 7285 w 10000"/>
                <a:gd name="connsiteY155" fmla="*/ 213 h 10000"/>
                <a:gd name="connsiteX156" fmla="*/ 7682 w 10000"/>
                <a:gd name="connsiteY156" fmla="*/ 340 h 10000"/>
                <a:gd name="connsiteX157" fmla="*/ 7682 w 10000"/>
                <a:gd name="connsiteY157" fmla="*/ 340 h 10000"/>
                <a:gd name="connsiteX158" fmla="*/ 7682 w 10000"/>
                <a:gd name="connsiteY158" fmla="*/ 213 h 10000"/>
                <a:gd name="connsiteX159" fmla="*/ 7682 w 10000"/>
                <a:gd name="connsiteY159" fmla="*/ 213 h 10000"/>
                <a:gd name="connsiteX160" fmla="*/ 7682 w 10000"/>
                <a:gd name="connsiteY160" fmla="*/ 213 h 10000"/>
                <a:gd name="connsiteX161" fmla="*/ 7682 w 10000"/>
                <a:gd name="connsiteY161" fmla="*/ 213 h 10000"/>
                <a:gd name="connsiteX162" fmla="*/ 8013 w 10000"/>
                <a:gd name="connsiteY162" fmla="*/ 128 h 10000"/>
                <a:gd name="connsiteX163" fmla="*/ 8013 w 10000"/>
                <a:gd name="connsiteY163" fmla="*/ 128 h 10000"/>
                <a:gd name="connsiteX164" fmla="*/ 8013 w 10000"/>
                <a:gd name="connsiteY164" fmla="*/ 128 h 10000"/>
                <a:gd name="connsiteX165" fmla="*/ 8212 w 10000"/>
                <a:gd name="connsiteY165" fmla="*/ 0 h 10000"/>
                <a:gd name="connsiteX166" fmla="*/ 8212 w 10000"/>
                <a:gd name="connsiteY166"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6755 w 10000"/>
                <a:gd name="connsiteY66" fmla="*/ 10000 h 10000"/>
                <a:gd name="connsiteX67" fmla="*/ 6026 w 10000"/>
                <a:gd name="connsiteY67" fmla="*/ 10000 h 10000"/>
                <a:gd name="connsiteX68" fmla="*/ 5166 w 10000"/>
                <a:gd name="connsiteY68" fmla="*/ 9660 h 10000"/>
                <a:gd name="connsiteX69" fmla="*/ 5166 w 10000"/>
                <a:gd name="connsiteY69" fmla="*/ 9660 h 10000"/>
                <a:gd name="connsiteX70" fmla="*/ 4967 w 10000"/>
                <a:gd name="connsiteY70" fmla="*/ 9532 h 10000"/>
                <a:gd name="connsiteX71" fmla="*/ 4768 w 10000"/>
                <a:gd name="connsiteY71" fmla="*/ 9532 h 10000"/>
                <a:gd name="connsiteX72" fmla="*/ 4636 w 10000"/>
                <a:gd name="connsiteY72" fmla="*/ 9532 h 10000"/>
                <a:gd name="connsiteX73" fmla="*/ 4636 w 10000"/>
                <a:gd name="connsiteY73" fmla="*/ 9532 h 10000"/>
                <a:gd name="connsiteX74" fmla="*/ 4238 w 10000"/>
                <a:gd name="connsiteY74" fmla="*/ 9532 h 10000"/>
                <a:gd name="connsiteX75" fmla="*/ 4106 w 10000"/>
                <a:gd name="connsiteY75" fmla="*/ 9532 h 10000"/>
                <a:gd name="connsiteX76" fmla="*/ 4106 w 10000"/>
                <a:gd name="connsiteY76" fmla="*/ 9532 h 10000"/>
                <a:gd name="connsiteX77" fmla="*/ 3907 w 10000"/>
                <a:gd name="connsiteY77" fmla="*/ 9404 h 10000"/>
                <a:gd name="connsiteX78" fmla="*/ 3709 w 10000"/>
                <a:gd name="connsiteY78" fmla="*/ 9191 h 10000"/>
                <a:gd name="connsiteX79" fmla="*/ 3709 w 10000"/>
                <a:gd name="connsiteY79" fmla="*/ 9191 h 10000"/>
                <a:gd name="connsiteX80" fmla="*/ 3576 w 10000"/>
                <a:gd name="connsiteY80" fmla="*/ 9064 h 10000"/>
                <a:gd name="connsiteX81" fmla="*/ 3377 w 10000"/>
                <a:gd name="connsiteY81" fmla="*/ 8851 h 10000"/>
                <a:gd name="connsiteX82" fmla="*/ 3377 w 10000"/>
                <a:gd name="connsiteY82" fmla="*/ 8851 h 10000"/>
                <a:gd name="connsiteX83" fmla="*/ 3377 w 10000"/>
                <a:gd name="connsiteY83" fmla="*/ 8596 h 10000"/>
                <a:gd name="connsiteX84" fmla="*/ 3179 w 10000"/>
                <a:gd name="connsiteY84" fmla="*/ 8511 h 10000"/>
                <a:gd name="connsiteX85" fmla="*/ 3179 w 10000"/>
                <a:gd name="connsiteY85" fmla="*/ 8511 h 10000"/>
                <a:gd name="connsiteX86" fmla="*/ 2980 w 10000"/>
                <a:gd name="connsiteY86" fmla="*/ 8383 h 10000"/>
                <a:gd name="connsiteX87" fmla="*/ 2980 w 10000"/>
                <a:gd name="connsiteY87" fmla="*/ 8255 h 10000"/>
                <a:gd name="connsiteX88" fmla="*/ 2848 w 10000"/>
                <a:gd name="connsiteY88" fmla="*/ 8170 h 10000"/>
                <a:gd name="connsiteX89" fmla="*/ 2848 w 10000"/>
                <a:gd name="connsiteY89" fmla="*/ 8170 h 10000"/>
                <a:gd name="connsiteX90" fmla="*/ 2649 w 10000"/>
                <a:gd name="connsiteY90" fmla="*/ 8170 h 10000"/>
                <a:gd name="connsiteX91" fmla="*/ 2450 w 10000"/>
                <a:gd name="connsiteY91" fmla="*/ 7915 h 10000"/>
                <a:gd name="connsiteX92" fmla="*/ 2450 w 10000"/>
                <a:gd name="connsiteY92" fmla="*/ 7915 h 10000"/>
                <a:gd name="connsiteX93" fmla="*/ 2318 w 10000"/>
                <a:gd name="connsiteY93" fmla="*/ 7787 h 10000"/>
                <a:gd name="connsiteX94" fmla="*/ 2450 w 10000"/>
                <a:gd name="connsiteY94" fmla="*/ 7787 h 10000"/>
                <a:gd name="connsiteX95" fmla="*/ 2318 w 10000"/>
                <a:gd name="connsiteY95" fmla="*/ 7702 h 10000"/>
                <a:gd name="connsiteX96" fmla="*/ 2119 w 10000"/>
                <a:gd name="connsiteY96" fmla="*/ 7702 h 10000"/>
                <a:gd name="connsiteX97" fmla="*/ 2119 w 10000"/>
                <a:gd name="connsiteY97" fmla="*/ 7702 h 10000"/>
                <a:gd name="connsiteX98" fmla="*/ 1921 w 10000"/>
                <a:gd name="connsiteY98" fmla="*/ 7574 h 10000"/>
                <a:gd name="connsiteX99" fmla="*/ 1921 w 10000"/>
                <a:gd name="connsiteY99" fmla="*/ 7574 h 10000"/>
                <a:gd name="connsiteX100" fmla="*/ 1921 w 10000"/>
                <a:gd name="connsiteY100" fmla="*/ 7447 h 10000"/>
                <a:gd name="connsiteX101" fmla="*/ 1788 w 10000"/>
                <a:gd name="connsiteY101" fmla="*/ 7447 h 10000"/>
                <a:gd name="connsiteX102" fmla="*/ 1788 w 10000"/>
                <a:gd name="connsiteY102" fmla="*/ 7447 h 10000"/>
                <a:gd name="connsiteX103" fmla="*/ 1589 w 10000"/>
                <a:gd name="connsiteY103" fmla="*/ 7362 h 10000"/>
                <a:gd name="connsiteX104" fmla="*/ 1589 w 10000"/>
                <a:gd name="connsiteY104" fmla="*/ 7234 h 10000"/>
                <a:gd name="connsiteX105" fmla="*/ 1589 w 10000"/>
                <a:gd name="connsiteY105" fmla="*/ 7234 h 10000"/>
                <a:gd name="connsiteX106" fmla="*/ 1391 w 10000"/>
                <a:gd name="connsiteY106" fmla="*/ 7106 h 10000"/>
                <a:gd name="connsiteX107" fmla="*/ 1391 w 10000"/>
                <a:gd name="connsiteY107" fmla="*/ 7106 h 10000"/>
                <a:gd name="connsiteX108" fmla="*/ 1192 w 10000"/>
                <a:gd name="connsiteY108" fmla="*/ 7021 h 10000"/>
                <a:gd name="connsiteX109" fmla="*/ 1192 w 10000"/>
                <a:gd name="connsiteY109" fmla="*/ 6894 h 10000"/>
                <a:gd name="connsiteX110" fmla="*/ 1391 w 10000"/>
                <a:gd name="connsiteY110" fmla="*/ 6766 h 10000"/>
                <a:gd name="connsiteX111" fmla="*/ 1192 w 10000"/>
                <a:gd name="connsiteY111" fmla="*/ 6638 h 10000"/>
                <a:gd name="connsiteX112" fmla="*/ 1192 w 10000"/>
                <a:gd name="connsiteY112" fmla="*/ 6638 h 10000"/>
                <a:gd name="connsiteX113" fmla="*/ 1192 w 10000"/>
                <a:gd name="connsiteY113" fmla="*/ 6426 h 10000"/>
                <a:gd name="connsiteX114" fmla="*/ 1060 w 10000"/>
                <a:gd name="connsiteY114" fmla="*/ 6298 h 10000"/>
                <a:gd name="connsiteX115" fmla="*/ 1060 w 10000"/>
                <a:gd name="connsiteY115" fmla="*/ 6298 h 10000"/>
                <a:gd name="connsiteX116" fmla="*/ 861 w 10000"/>
                <a:gd name="connsiteY116" fmla="*/ 6213 h 10000"/>
                <a:gd name="connsiteX117" fmla="*/ 861 w 10000"/>
                <a:gd name="connsiteY117" fmla="*/ 6085 h 10000"/>
                <a:gd name="connsiteX118" fmla="*/ 861 w 10000"/>
                <a:gd name="connsiteY118" fmla="*/ 6085 h 10000"/>
                <a:gd name="connsiteX119" fmla="*/ 861 w 10000"/>
                <a:gd name="connsiteY119" fmla="*/ 5957 h 10000"/>
                <a:gd name="connsiteX120" fmla="*/ 861 w 10000"/>
                <a:gd name="connsiteY120" fmla="*/ 5872 h 10000"/>
                <a:gd name="connsiteX121" fmla="*/ 861 w 10000"/>
                <a:gd name="connsiteY121" fmla="*/ 5872 h 10000"/>
                <a:gd name="connsiteX122" fmla="*/ 662 w 10000"/>
                <a:gd name="connsiteY122" fmla="*/ 5745 h 10000"/>
                <a:gd name="connsiteX123" fmla="*/ 530 w 10000"/>
                <a:gd name="connsiteY123" fmla="*/ 5404 h 10000"/>
                <a:gd name="connsiteX124" fmla="*/ 530 w 10000"/>
                <a:gd name="connsiteY124" fmla="*/ 5404 h 10000"/>
                <a:gd name="connsiteX125" fmla="*/ 530 w 10000"/>
                <a:gd name="connsiteY125" fmla="*/ 5277 h 10000"/>
                <a:gd name="connsiteX126" fmla="*/ 530 w 10000"/>
                <a:gd name="connsiteY126" fmla="*/ 5149 h 10000"/>
                <a:gd name="connsiteX127" fmla="*/ 530 w 10000"/>
                <a:gd name="connsiteY127" fmla="*/ 5149 h 10000"/>
                <a:gd name="connsiteX128" fmla="*/ 530 w 10000"/>
                <a:gd name="connsiteY128" fmla="*/ 5064 h 10000"/>
                <a:gd name="connsiteX129" fmla="*/ 331 w 10000"/>
                <a:gd name="connsiteY129" fmla="*/ 5149 h 10000"/>
                <a:gd name="connsiteX130" fmla="*/ 132 w 10000"/>
                <a:gd name="connsiteY130" fmla="*/ 5149 h 10000"/>
                <a:gd name="connsiteX131" fmla="*/ 0 w 10000"/>
                <a:gd name="connsiteY131" fmla="*/ 5064 h 10000"/>
                <a:gd name="connsiteX132" fmla="*/ 0 w 10000"/>
                <a:gd name="connsiteY132" fmla="*/ 5064 h 10000"/>
                <a:gd name="connsiteX133" fmla="*/ 0 w 10000"/>
                <a:gd name="connsiteY133" fmla="*/ 4936 h 10000"/>
                <a:gd name="connsiteX134" fmla="*/ 132 w 10000"/>
                <a:gd name="connsiteY134" fmla="*/ 4723 h 10000"/>
                <a:gd name="connsiteX135" fmla="*/ 331 w 10000"/>
                <a:gd name="connsiteY135" fmla="*/ 4596 h 10000"/>
                <a:gd name="connsiteX136" fmla="*/ 331 w 10000"/>
                <a:gd name="connsiteY136" fmla="*/ 4596 h 10000"/>
                <a:gd name="connsiteX137" fmla="*/ 331 w 10000"/>
                <a:gd name="connsiteY137" fmla="*/ 4468 h 10000"/>
                <a:gd name="connsiteX138" fmla="*/ 331 w 10000"/>
                <a:gd name="connsiteY138" fmla="*/ 4383 h 10000"/>
                <a:gd name="connsiteX139" fmla="*/ 331 w 10000"/>
                <a:gd name="connsiteY139" fmla="*/ 4383 h 10000"/>
                <a:gd name="connsiteX140" fmla="*/ 331 w 10000"/>
                <a:gd name="connsiteY140" fmla="*/ 4255 h 10000"/>
                <a:gd name="connsiteX141" fmla="*/ 331 w 10000"/>
                <a:gd name="connsiteY141" fmla="*/ 4000 h 10000"/>
                <a:gd name="connsiteX142" fmla="*/ 331 w 10000"/>
                <a:gd name="connsiteY142" fmla="*/ 4000 h 10000"/>
                <a:gd name="connsiteX143" fmla="*/ 530 w 10000"/>
                <a:gd name="connsiteY143" fmla="*/ 3787 h 10000"/>
                <a:gd name="connsiteX144" fmla="*/ 662 w 10000"/>
                <a:gd name="connsiteY144" fmla="*/ 3574 h 10000"/>
                <a:gd name="connsiteX145" fmla="*/ 662 w 10000"/>
                <a:gd name="connsiteY145" fmla="*/ 3574 h 10000"/>
                <a:gd name="connsiteX146" fmla="*/ 861 w 10000"/>
                <a:gd name="connsiteY146" fmla="*/ 3447 h 10000"/>
                <a:gd name="connsiteX147" fmla="*/ 1060 w 10000"/>
                <a:gd name="connsiteY147" fmla="*/ 3447 h 10000"/>
                <a:gd name="connsiteX148" fmla="*/ 1060 w 10000"/>
                <a:gd name="connsiteY148" fmla="*/ 3574 h 10000"/>
                <a:gd name="connsiteX149" fmla="*/ 1192 w 10000"/>
                <a:gd name="connsiteY149" fmla="*/ 3447 h 10000"/>
                <a:gd name="connsiteX150" fmla="*/ 1192 w 10000"/>
                <a:gd name="connsiteY150" fmla="*/ 1362 h 10000"/>
                <a:gd name="connsiteX151" fmla="*/ 1589 w 10000"/>
                <a:gd name="connsiteY151" fmla="*/ 1362 h 10000"/>
                <a:gd name="connsiteX152" fmla="*/ 1589 w 10000"/>
                <a:gd name="connsiteY152" fmla="*/ 213 h 10000"/>
                <a:gd name="connsiteX153" fmla="*/ 7285 w 10000"/>
                <a:gd name="connsiteY153" fmla="*/ 213 h 10000"/>
                <a:gd name="connsiteX154" fmla="*/ 7285 w 10000"/>
                <a:gd name="connsiteY154" fmla="*/ 213 h 10000"/>
                <a:gd name="connsiteX155" fmla="*/ 7682 w 10000"/>
                <a:gd name="connsiteY155" fmla="*/ 340 h 10000"/>
                <a:gd name="connsiteX156" fmla="*/ 7682 w 10000"/>
                <a:gd name="connsiteY156" fmla="*/ 340 h 10000"/>
                <a:gd name="connsiteX157" fmla="*/ 7682 w 10000"/>
                <a:gd name="connsiteY157" fmla="*/ 213 h 10000"/>
                <a:gd name="connsiteX158" fmla="*/ 7682 w 10000"/>
                <a:gd name="connsiteY158" fmla="*/ 213 h 10000"/>
                <a:gd name="connsiteX159" fmla="*/ 7682 w 10000"/>
                <a:gd name="connsiteY159" fmla="*/ 213 h 10000"/>
                <a:gd name="connsiteX160" fmla="*/ 7682 w 10000"/>
                <a:gd name="connsiteY160" fmla="*/ 213 h 10000"/>
                <a:gd name="connsiteX161" fmla="*/ 8013 w 10000"/>
                <a:gd name="connsiteY161" fmla="*/ 128 h 10000"/>
                <a:gd name="connsiteX162" fmla="*/ 8013 w 10000"/>
                <a:gd name="connsiteY162" fmla="*/ 128 h 10000"/>
                <a:gd name="connsiteX163" fmla="*/ 8013 w 10000"/>
                <a:gd name="connsiteY163" fmla="*/ 128 h 10000"/>
                <a:gd name="connsiteX164" fmla="*/ 8212 w 10000"/>
                <a:gd name="connsiteY164" fmla="*/ 0 h 10000"/>
                <a:gd name="connsiteX165" fmla="*/ 8212 w 10000"/>
                <a:gd name="connsiteY165"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6026 w 10000"/>
                <a:gd name="connsiteY66" fmla="*/ 10000 h 10000"/>
                <a:gd name="connsiteX67" fmla="*/ 5166 w 10000"/>
                <a:gd name="connsiteY67" fmla="*/ 9660 h 10000"/>
                <a:gd name="connsiteX68" fmla="*/ 5166 w 10000"/>
                <a:gd name="connsiteY68" fmla="*/ 9660 h 10000"/>
                <a:gd name="connsiteX69" fmla="*/ 4967 w 10000"/>
                <a:gd name="connsiteY69" fmla="*/ 9532 h 10000"/>
                <a:gd name="connsiteX70" fmla="*/ 4768 w 10000"/>
                <a:gd name="connsiteY70" fmla="*/ 9532 h 10000"/>
                <a:gd name="connsiteX71" fmla="*/ 4636 w 10000"/>
                <a:gd name="connsiteY71" fmla="*/ 9532 h 10000"/>
                <a:gd name="connsiteX72" fmla="*/ 4636 w 10000"/>
                <a:gd name="connsiteY72" fmla="*/ 9532 h 10000"/>
                <a:gd name="connsiteX73" fmla="*/ 4238 w 10000"/>
                <a:gd name="connsiteY73" fmla="*/ 9532 h 10000"/>
                <a:gd name="connsiteX74" fmla="*/ 4106 w 10000"/>
                <a:gd name="connsiteY74" fmla="*/ 9532 h 10000"/>
                <a:gd name="connsiteX75" fmla="*/ 4106 w 10000"/>
                <a:gd name="connsiteY75" fmla="*/ 9532 h 10000"/>
                <a:gd name="connsiteX76" fmla="*/ 3907 w 10000"/>
                <a:gd name="connsiteY76" fmla="*/ 9404 h 10000"/>
                <a:gd name="connsiteX77" fmla="*/ 3709 w 10000"/>
                <a:gd name="connsiteY77" fmla="*/ 9191 h 10000"/>
                <a:gd name="connsiteX78" fmla="*/ 3709 w 10000"/>
                <a:gd name="connsiteY78" fmla="*/ 9191 h 10000"/>
                <a:gd name="connsiteX79" fmla="*/ 3576 w 10000"/>
                <a:gd name="connsiteY79" fmla="*/ 9064 h 10000"/>
                <a:gd name="connsiteX80" fmla="*/ 3377 w 10000"/>
                <a:gd name="connsiteY80" fmla="*/ 8851 h 10000"/>
                <a:gd name="connsiteX81" fmla="*/ 3377 w 10000"/>
                <a:gd name="connsiteY81" fmla="*/ 8851 h 10000"/>
                <a:gd name="connsiteX82" fmla="*/ 3377 w 10000"/>
                <a:gd name="connsiteY82" fmla="*/ 8596 h 10000"/>
                <a:gd name="connsiteX83" fmla="*/ 3179 w 10000"/>
                <a:gd name="connsiteY83" fmla="*/ 8511 h 10000"/>
                <a:gd name="connsiteX84" fmla="*/ 3179 w 10000"/>
                <a:gd name="connsiteY84" fmla="*/ 8511 h 10000"/>
                <a:gd name="connsiteX85" fmla="*/ 2980 w 10000"/>
                <a:gd name="connsiteY85" fmla="*/ 8383 h 10000"/>
                <a:gd name="connsiteX86" fmla="*/ 2980 w 10000"/>
                <a:gd name="connsiteY86" fmla="*/ 8255 h 10000"/>
                <a:gd name="connsiteX87" fmla="*/ 2848 w 10000"/>
                <a:gd name="connsiteY87" fmla="*/ 8170 h 10000"/>
                <a:gd name="connsiteX88" fmla="*/ 2848 w 10000"/>
                <a:gd name="connsiteY88" fmla="*/ 8170 h 10000"/>
                <a:gd name="connsiteX89" fmla="*/ 2649 w 10000"/>
                <a:gd name="connsiteY89" fmla="*/ 8170 h 10000"/>
                <a:gd name="connsiteX90" fmla="*/ 2450 w 10000"/>
                <a:gd name="connsiteY90" fmla="*/ 7915 h 10000"/>
                <a:gd name="connsiteX91" fmla="*/ 2450 w 10000"/>
                <a:gd name="connsiteY91" fmla="*/ 7915 h 10000"/>
                <a:gd name="connsiteX92" fmla="*/ 2318 w 10000"/>
                <a:gd name="connsiteY92" fmla="*/ 7787 h 10000"/>
                <a:gd name="connsiteX93" fmla="*/ 2450 w 10000"/>
                <a:gd name="connsiteY93" fmla="*/ 7787 h 10000"/>
                <a:gd name="connsiteX94" fmla="*/ 2318 w 10000"/>
                <a:gd name="connsiteY94" fmla="*/ 7702 h 10000"/>
                <a:gd name="connsiteX95" fmla="*/ 2119 w 10000"/>
                <a:gd name="connsiteY95" fmla="*/ 7702 h 10000"/>
                <a:gd name="connsiteX96" fmla="*/ 2119 w 10000"/>
                <a:gd name="connsiteY96" fmla="*/ 7702 h 10000"/>
                <a:gd name="connsiteX97" fmla="*/ 1921 w 10000"/>
                <a:gd name="connsiteY97" fmla="*/ 7574 h 10000"/>
                <a:gd name="connsiteX98" fmla="*/ 1921 w 10000"/>
                <a:gd name="connsiteY98" fmla="*/ 7574 h 10000"/>
                <a:gd name="connsiteX99" fmla="*/ 1921 w 10000"/>
                <a:gd name="connsiteY99" fmla="*/ 7447 h 10000"/>
                <a:gd name="connsiteX100" fmla="*/ 1788 w 10000"/>
                <a:gd name="connsiteY100" fmla="*/ 7447 h 10000"/>
                <a:gd name="connsiteX101" fmla="*/ 1788 w 10000"/>
                <a:gd name="connsiteY101" fmla="*/ 7447 h 10000"/>
                <a:gd name="connsiteX102" fmla="*/ 1589 w 10000"/>
                <a:gd name="connsiteY102" fmla="*/ 7362 h 10000"/>
                <a:gd name="connsiteX103" fmla="*/ 1589 w 10000"/>
                <a:gd name="connsiteY103" fmla="*/ 7234 h 10000"/>
                <a:gd name="connsiteX104" fmla="*/ 1589 w 10000"/>
                <a:gd name="connsiteY104" fmla="*/ 7234 h 10000"/>
                <a:gd name="connsiteX105" fmla="*/ 1391 w 10000"/>
                <a:gd name="connsiteY105" fmla="*/ 7106 h 10000"/>
                <a:gd name="connsiteX106" fmla="*/ 1391 w 10000"/>
                <a:gd name="connsiteY106" fmla="*/ 7106 h 10000"/>
                <a:gd name="connsiteX107" fmla="*/ 1192 w 10000"/>
                <a:gd name="connsiteY107" fmla="*/ 7021 h 10000"/>
                <a:gd name="connsiteX108" fmla="*/ 1192 w 10000"/>
                <a:gd name="connsiteY108" fmla="*/ 6894 h 10000"/>
                <a:gd name="connsiteX109" fmla="*/ 1391 w 10000"/>
                <a:gd name="connsiteY109" fmla="*/ 6766 h 10000"/>
                <a:gd name="connsiteX110" fmla="*/ 1192 w 10000"/>
                <a:gd name="connsiteY110" fmla="*/ 6638 h 10000"/>
                <a:gd name="connsiteX111" fmla="*/ 1192 w 10000"/>
                <a:gd name="connsiteY111" fmla="*/ 6638 h 10000"/>
                <a:gd name="connsiteX112" fmla="*/ 1192 w 10000"/>
                <a:gd name="connsiteY112" fmla="*/ 6426 h 10000"/>
                <a:gd name="connsiteX113" fmla="*/ 1060 w 10000"/>
                <a:gd name="connsiteY113" fmla="*/ 6298 h 10000"/>
                <a:gd name="connsiteX114" fmla="*/ 1060 w 10000"/>
                <a:gd name="connsiteY114" fmla="*/ 6298 h 10000"/>
                <a:gd name="connsiteX115" fmla="*/ 861 w 10000"/>
                <a:gd name="connsiteY115" fmla="*/ 6213 h 10000"/>
                <a:gd name="connsiteX116" fmla="*/ 861 w 10000"/>
                <a:gd name="connsiteY116" fmla="*/ 6085 h 10000"/>
                <a:gd name="connsiteX117" fmla="*/ 861 w 10000"/>
                <a:gd name="connsiteY117" fmla="*/ 6085 h 10000"/>
                <a:gd name="connsiteX118" fmla="*/ 861 w 10000"/>
                <a:gd name="connsiteY118" fmla="*/ 5957 h 10000"/>
                <a:gd name="connsiteX119" fmla="*/ 861 w 10000"/>
                <a:gd name="connsiteY119" fmla="*/ 5872 h 10000"/>
                <a:gd name="connsiteX120" fmla="*/ 861 w 10000"/>
                <a:gd name="connsiteY120" fmla="*/ 5872 h 10000"/>
                <a:gd name="connsiteX121" fmla="*/ 662 w 10000"/>
                <a:gd name="connsiteY121" fmla="*/ 5745 h 10000"/>
                <a:gd name="connsiteX122" fmla="*/ 530 w 10000"/>
                <a:gd name="connsiteY122" fmla="*/ 5404 h 10000"/>
                <a:gd name="connsiteX123" fmla="*/ 530 w 10000"/>
                <a:gd name="connsiteY123" fmla="*/ 5404 h 10000"/>
                <a:gd name="connsiteX124" fmla="*/ 530 w 10000"/>
                <a:gd name="connsiteY124" fmla="*/ 5277 h 10000"/>
                <a:gd name="connsiteX125" fmla="*/ 530 w 10000"/>
                <a:gd name="connsiteY125" fmla="*/ 5149 h 10000"/>
                <a:gd name="connsiteX126" fmla="*/ 530 w 10000"/>
                <a:gd name="connsiteY126" fmla="*/ 5149 h 10000"/>
                <a:gd name="connsiteX127" fmla="*/ 530 w 10000"/>
                <a:gd name="connsiteY127" fmla="*/ 5064 h 10000"/>
                <a:gd name="connsiteX128" fmla="*/ 331 w 10000"/>
                <a:gd name="connsiteY128" fmla="*/ 5149 h 10000"/>
                <a:gd name="connsiteX129" fmla="*/ 132 w 10000"/>
                <a:gd name="connsiteY129" fmla="*/ 5149 h 10000"/>
                <a:gd name="connsiteX130" fmla="*/ 0 w 10000"/>
                <a:gd name="connsiteY130" fmla="*/ 5064 h 10000"/>
                <a:gd name="connsiteX131" fmla="*/ 0 w 10000"/>
                <a:gd name="connsiteY131" fmla="*/ 5064 h 10000"/>
                <a:gd name="connsiteX132" fmla="*/ 0 w 10000"/>
                <a:gd name="connsiteY132" fmla="*/ 4936 h 10000"/>
                <a:gd name="connsiteX133" fmla="*/ 132 w 10000"/>
                <a:gd name="connsiteY133" fmla="*/ 4723 h 10000"/>
                <a:gd name="connsiteX134" fmla="*/ 331 w 10000"/>
                <a:gd name="connsiteY134" fmla="*/ 4596 h 10000"/>
                <a:gd name="connsiteX135" fmla="*/ 331 w 10000"/>
                <a:gd name="connsiteY135" fmla="*/ 4596 h 10000"/>
                <a:gd name="connsiteX136" fmla="*/ 331 w 10000"/>
                <a:gd name="connsiteY136" fmla="*/ 4468 h 10000"/>
                <a:gd name="connsiteX137" fmla="*/ 331 w 10000"/>
                <a:gd name="connsiteY137" fmla="*/ 4383 h 10000"/>
                <a:gd name="connsiteX138" fmla="*/ 331 w 10000"/>
                <a:gd name="connsiteY138" fmla="*/ 4383 h 10000"/>
                <a:gd name="connsiteX139" fmla="*/ 331 w 10000"/>
                <a:gd name="connsiteY139" fmla="*/ 4255 h 10000"/>
                <a:gd name="connsiteX140" fmla="*/ 331 w 10000"/>
                <a:gd name="connsiteY140" fmla="*/ 4000 h 10000"/>
                <a:gd name="connsiteX141" fmla="*/ 331 w 10000"/>
                <a:gd name="connsiteY141" fmla="*/ 4000 h 10000"/>
                <a:gd name="connsiteX142" fmla="*/ 530 w 10000"/>
                <a:gd name="connsiteY142" fmla="*/ 3787 h 10000"/>
                <a:gd name="connsiteX143" fmla="*/ 662 w 10000"/>
                <a:gd name="connsiteY143" fmla="*/ 3574 h 10000"/>
                <a:gd name="connsiteX144" fmla="*/ 662 w 10000"/>
                <a:gd name="connsiteY144" fmla="*/ 3574 h 10000"/>
                <a:gd name="connsiteX145" fmla="*/ 861 w 10000"/>
                <a:gd name="connsiteY145" fmla="*/ 3447 h 10000"/>
                <a:gd name="connsiteX146" fmla="*/ 1060 w 10000"/>
                <a:gd name="connsiteY146" fmla="*/ 3447 h 10000"/>
                <a:gd name="connsiteX147" fmla="*/ 1060 w 10000"/>
                <a:gd name="connsiteY147" fmla="*/ 3574 h 10000"/>
                <a:gd name="connsiteX148" fmla="*/ 1192 w 10000"/>
                <a:gd name="connsiteY148" fmla="*/ 3447 h 10000"/>
                <a:gd name="connsiteX149" fmla="*/ 1192 w 10000"/>
                <a:gd name="connsiteY149" fmla="*/ 1362 h 10000"/>
                <a:gd name="connsiteX150" fmla="*/ 1589 w 10000"/>
                <a:gd name="connsiteY150" fmla="*/ 1362 h 10000"/>
                <a:gd name="connsiteX151" fmla="*/ 1589 w 10000"/>
                <a:gd name="connsiteY151" fmla="*/ 213 h 10000"/>
                <a:gd name="connsiteX152" fmla="*/ 7285 w 10000"/>
                <a:gd name="connsiteY152" fmla="*/ 213 h 10000"/>
                <a:gd name="connsiteX153" fmla="*/ 7285 w 10000"/>
                <a:gd name="connsiteY153" fmla="*/ 213 h 10000"/>
                <a:gd name="connsiteX154" fmla="*/ 7682 w 10000"/>
                <a:gd name="connsiteY154" fmla="*/ 340 h 10000"/>
                <a:gd name="connsiteX155" fmla="*/ 7682 w 10000"/>
                <a:gd name="connsiteY155" fmla="*/ 340 h 10000"/>
                <a:gd name="connsiteX156" fmla="*/ 7682 w 10000"/>
                <a:gd name="connsiteY156" fmla="*/ 213 h 10000"/>
                <a:gd name="connsiteX157" fmla="*/ 7682 w 10000"/>
                <a:gd name="connsiteY157" fmla="*/ 213 h 10000"/>
                <a:gd name="connsiteX158" fmla="*/ 7682 w 10000"/>
                <a:gd name="connsiteY158" fmla="*/ 213 h 10000"/>
                <a:gd name="connsiteX159" fmla="*/ 7682 w 10000"/>
                <a:gd name="connsiteY159" fmla="*/ 213 h 10000"/>
                <a:gd name="connsiteX160" fmla="*/ 8013 w 10000"/>
                <a:gd name="connsiteY160" fmla="*/ 128 h 10000"/>
                <a:gd name="connsiteX161" fmla="*/ 8013 w 10000"/>
                <a:gd name="connsiteY161" fmla="*/ 128 h 10000"/>
                <a:gd name="connsiteX162" fmla="*/ 8013 w 10000"/>
                <a:gd name="connsiteY162" fmla="*/ 128 h 10000"/>
                <a:gd name="connsiteX163" fmla="*/ 8212 w 10000"/>
                <a:gd name="connsiteY163" fmla="*/ 0 h 10000"/>
                <a:gd name="connsiteX164" fmla="*/ 8212 w 10000"/>
                <a:gd name="connsiteY164"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5166 w 10000"/>
                <a:gd name="connsiteY66" fmla="*/ 9660 h 10000"/>
                <a:gd name="connsiteX67" fmla="*/ 5166 w 10000"/>
                <a:gd name="connsiteY67" fmla="*/ 9660 h 10000"/>
                <a:gd name="connsiteX68" fmla="*/ 4967 w 10000"/>
                <a:gd name="connsiteY68" fmla="*/ 9532 h 10000"/>
                <a:gd name="connsiteX69" fmla="*/ 4768 w 10000"/>
                <a:gd name="connsiteY69" fmla="*/ 9532 h 10000"/>
                <a:gd name="connsiteX70" fmla="*/ 4636 w 10000"/>
                <a:gd name="connsiteY70" fmla="*/ 9532 h 10000"/>
                <a:gd name="connsiteX71" fmla="*/ 4636 w 10000"/>
                <a:gd name="connsiteY71" fmla="*/ 9532 h 10000"/>
                <a:gd name="connsiteX72" fmla="*/ 4238 w 10000"/>
                <a:gd name="connsiteY72" fmla="*/ 9532 h 10000"/>
                <a:gd name="connsiteX73" fmla="*/ 4106 w 10000"/>
                <a:gd name="connsiteY73" fmla="*/ 9532 h 10000"/>
                <a:gd name="connsiteX74" fmla="*/ 4106 w 10000"/>
                <a:gd name="connsiteY74" fmla="*/ 9532 h 10000"/>
                <a:gd name="connsiteX75" fmla="*/ 3907 w 10000"/>
                <a:gd name="connsiteY75" fmla="*/ 9404 h 10000"/>
                <a:gd name="connsiteX76" fmla="*/ 3709 w 10000"/>
                <a:gd name="connsiteY76" fmla="*/ 9191 h 10000"/>
                <a:gd name="connsiteX77" fmla="*/ 3709 w 10000"/>
                <a:gd name="connsiteY77" fmla="*/ 9191 h 10000"/>
                <a:gd name="connsiteX78" fmla="*/ 3576 w 10000"/>
                <a:gd name="connsiteY78" fmla="*/ 9064 h 10000"/>
                <a:gd name="connsiteX79" fmla="*/ 3377 w 10000"/>
                <a:gd name="connsiteY79" fmla="*/ 8851 h 10000"/>
                <a:gd name="connsiteX80" fmla="*/ 3377 w 10000"/>
                <a:gd name="connsiteY80" fmla="*/ 8851 h 10000"/>
                <a:gd name="connsiteX81" fmla="*/ 3377 w 10000"/>
                <a:gd name="connsiteY81" fmla="*/ 8596 h 10000"/>
                <a:gd name="connsiteX82" fmla="*/ 3179 w 10000"/>
                <a:gd name="connsiteY82" fmla="*/ 8511 h 10000"/>
                <a:gd name="connsiteX83" fmla="*/ 3179 w 10000"/>
                <a:gd name="connsiteY83" fmla="*/ 8511 h 10000"/>
                <a:gd name="connsiteX84" fmla="*/ 2980 w 10000"/>
                <a:gd name="connsiteY84" fmla="*/ 8383 h 10000"/>
                <a:gd name="connsiteX85" fmla="*/ 2980 w 10000"/>
                <a:gd name="connsiteY85" fmla="*/ 8255 h 10000"/>
                <a:gd name="connsiteX86" fmla="*/ 2848 w 10000"/>
                <a:gd name="connsiteY86" fmla="*/ 8170 h 10000"/>
                <a:gd name="connsiteX87" fmla="*/ 2848 w 10000"/>
                <a:gd name="connsiteY87" fmla="*/ 8170 h 10000"/>
                <a:gd name="connsiteX88" fmla="*/ 2649 w 10000"/>
                <a:gd name="connsiteY88" fmla="*/ 8170 h 10000"/>
                <a:gd name="connsiteX89" fmla="*/ 2450 w 10000"/>
                <a:gd name="connsiteY89" fmla="*/ 7915 h 10000"/>
                <a:gd name="connsiteX90" fmla="*/ 2450 w 10000"/>
                <a:gd name="connsiteY90" fmla="*/ 7915 h 10000"/>
                <a:gd name="connsiteX91" fmla="*/ 2318 w 10000"/>
                <a:gd name="connsiteY91" fmla="*/ 7787 h 10000"/>
                <a:gd name="connsiteX92" fmla="*/ 2450 w 10000"/>
                <a:gd name="connsiteY92" fmla="*/ 7787 h 10000"/>
                <a:gd name="connsiteX93" fmla="*/ 2318 w 10000"/>
                <a:gd name="connsiteY93" fmla="*/ 7702 h 10000"/>
                <a:gd name="connsiteX94" fmla="*/ 2119 w 10000"/>
                <a:gd name="connsiteY94" fmla="*/ 7702 h 10000"/>
                <a:gd name="connsiteX95" fmla="*/ 2119 w 10000"/>
                <a:gd name="connsiteY95" fmla="*/ 7702 h 10000"/>
                <a:gd name="connsiteX96" fmla="*/ 1921 w 10000"/>
                <a:gd name="connsiteY96" fmla="*/ 7574 h 10000"/>
                <a:gd name="connsiteX97" fmla="*/ 1921 w 10000"/>
                <a:gd name="connsiteY97" fmla="*/ 7574 h 10000"/>
                <a:gd name="connsiteX98" fmla="*/ 1921 w 10000"/>
                <a:gd name="connsiteY98" fmla="*/ 7447 h 10000"/>
                <a:gd name="connsiteX99" fmla="*/ 1788 w 10000"/>
                <a:gd name="connsiteY99" fmla="*/ 7447 h 10000"/>
                <a:gd name="connsiteX100" fmla="*/ 1788 w 10000"/>
                <a:gd name="connsiteY100" fmla="*/ 7447 h 10000"/>
                <a:gd name="connsiteX101" fmla="*/ 1589 w 10000"/>
                <a:gd name="connsiteY101" fmla="*/ 7362 h 10000"/>
                <a:gd name="connsiteX102" fmla="*/ 1589 w 10000"/>
                <a:gd name="connsiteY102" fmla="*/ 7234 h 10000"/>
                <a:gd name="connsiteX103" fmla="*/ 1589 w 10000"/>
                <a:gd name="connsiteY103" fmla="*/ 7234 h 10000"/>
                <a:gd name="connsiteX104" fmla="*/ 1391 w 10000"/>
                <a:gd name="connsiteY104" fmla="*/ 7106 h 10000"/>
                <a:gd name="connsiteX105" fmla="*/ 1391 w 10000"/>
                <a:gd name="connsiteY105" fmla="*/ 7106 h 10000"/>
                <a:gd name="connsiteX106" fmla="*/ 1192 w 10000"/>
                <a:gd name="connsiteY106" fmla="*/ 7021 h 10000"/>
                <a:gd name="connsiteX107" fmla="*/ 1192 w 10000"/>
                <a:gd name="connsiteY107" fmla="*/ 6894 h 10000"/>
                <a:gd name="connsiteX108" fmla="*/ 1391 w 10000"/>
                <a:gd name="connsiteY108" fmla="*/ 6766 h 10000"/>
                <a:gd name="connsiteX109" fmla="*/ 1192 w 10000"/>
                <a:gd name="connsiteY109" fmla="*/ 6638 h 10000"/>
                <a:gd name="connsiteX110" fmla="*/ 1192 w 10000"/>
                <a:gd name="connsiteY110" fmla="*/ 6638 h 10000"/>
                <a:gd name="connsiteX111" fmla="*/ 1192 w 10000"/>
                <a:gd name="connsiteY111" fmla="*/ 6426 h 10000"/>
                <a:gd name="connsiteX112" fmla="*/ 1060 w 10000"/>
                <a:gd name="connsiteY112" fmla="*/ 6298 h 10000"/>
                <a:gd name="connsiteX113" fmla="*/ 1060 w 10000"/>
                <a:gd name="connsiteY113" fmla="*/ 6298 h 10000"/>
                <a:gd name="connsiteX114" fmla="*/ 861 w 10000"/>
                <a:gd name="connsiteY114" fmla="*/ 6213 h 10000"/>
                <a:gd name="connsiteX115" fmla="*/ 861 w 10000"/>
                <a:gd name="connsiteY115" fmla="*/ 6085 h 10000"/>
                <a:gd name="connsiteX116" fmla="*/ 861 w 10000"/>
                <a:gd name="connsiteY116" fmla="*/ 6085 h 10000"/>
                <a:gd name="connsiteX117" fmla="*/ 861 w 10000"/>
                <a:gd name="connsiteY117" fmla="*/ 5957 h 10000"/>
                <a:gd name="connsiteX118" fmla="*/ 861 w 10000"/>
                <a:gd name="connsiteY118" fmla="*/ 5872 h 10000"/>
                <a:gd name="connsiteX119" fmla="*/ 861 w 10000"/>
                <a:gd name="connsiteY119" fmla="*/ 5872 h 10000"/>
                <a:gd name="connsiteX120" fmla="*/ 662 w 10000"/>
                <a:gd name="connsiteY120" fmla="*/ 5745 h 10000"/>
                <a:gd name="connsiteX121" fmla="*/ 530 w 10000"/>
                <a:gd name="connsiteY121" fmla="*/ 5404 h 10000"/>
                <a:gd name="connsiteX122" fmla="*/ 530 w 10000"/>
                <a:gd name="connsiteY122" fmla="*/ 5404 h 10000"/>
                <a:gd name="connsiteX123" fmla="*/ 530 w 10000"/>
                <a:gd name="connsiteY123" fmla="*/ 5277 h 10000"/>
                <a:gd name="connsiteX124" fmla="*/ 530 w 10000"/>
                <a:gd name="connsiteY124" fmla="*/ 5149 h 10000"/>
                <a:gd name="connsiteX125" fmla="*/ 530 w 10000"/>
                <a:gd name="connsiteY125" fmla="*/ 5149 h 10000"/>
                <a:gd name="connsiteX126" fmla="*/ 530 w 10000"/>
                <a:gd name="connsiteY126" fmla="*/ 5064 h 10000"/>
                <a:gd name="connsiteX127" fmla="*/ 331 w 10000"/>
                <a:gd name="connsiteY127" fmla="*/ 5149 h 10000"/>
                <a:gd name="connsiteX128" fmla="*/ 132 w 10000"/>
                <a:gd name="connsiteY128" fmla="*/ 5149 h 10000"/>
                <a:gd name="connsiteX129" fmla="*/ 0 w 10000"/>
                <a:gd name="connsiteY129" fmla="*/ 5064 h 10000"/>
                <a:gd name="connsiteX130" fmla="*/ 0 w 10000"/>
                <a:gd name="connsiteY130" fmla="*/ 5064 h 10000"/>
                <a:gd name="connsiteX131" fmla="*/ 0 w 10000"/>
                <a:gd name="connsiteY131" fmla="*/ 4936 h 10000"/>
                <a:gd name="connsiteX132" fmla="*/ 132 w 10000"/>
                <a:gd name="connsiteY132" fmla="*/ 4723 h 10000"/>
                <a:gd name="connsiteX133" fmla="*/ 331 w 10000"/>
                <a:gd name="connsiteY133" fmla="*/ 4596 h 10000"/>
                <a:gd name="connsiteX134" fmla="*/ 331 w 10000"/>
                <a:gd name="connsiteY134" fmla="*/ 4596 h 10000"/>
                <a:gd name="connsiteX135" fmla="*/ 331 w 10000"/>
                <a:gd name="connsiteY135" fmla="*/ 4468 h 10000"/>
                <a:gd name="connsiteX136" fmla="*/ 331 w 10000"/>
                <a:gd name="connsiteY136" fmla="*/ 4383 h 10000"/>
                <a:gd name="connsiteX137" fmla="*/ 331 w 10000"/>
                <a:gd name="connsiteY137" fmla="*/ 4383 h 10000"/>
                <a:gd name="connsiteX138" fmla="*/ 331 w 10000"/>
                <a:gd name="connsiteY138" fmla="*/ 4255 h 10000"/>
                <a:gd name="connsiteX139" fmla="*/ 331 w 10000"/>
                <a:gd name="connsiteY139" fmla="*/ 4000 h 10000"/>
                <a:gd name="connsiteX140" fmla="*/ 331 w 10000"/>
                <a:gd name="connsiteY140" fmla="*/ 4000 h 10000"/>
                <a:gd name="connsiteX141" fmla="*/ 530 w 10000"/>
                <a:gd name="connsiteY141" fmla="*/ 3787 h 10000"/>
                <a:gd name="connsiteX142" fmla="*/ 662 w 10000"/>
                <a:gd name="connsiteY142" fmla="*/ 3574 h 10000"/>
                <a:gd name="connsiteX143" fmla="*/ 662 w 10000"/>
                <a:gd name="connsiteY143" fmla="*/ 3574 h 10000"/>
                <a:gd name="connsiteX144" fmla="*/ 861 w 10000"/>
                <a:gd name="connsiteY144" fmla="*/ 3447 h 10000"/>
                <a:gd name="connsiteX145" fmla="*/ 1060 w 10000"/>
                <a:gd name="connsiteY145" fmla="*/ 3447 h 10000"/>
                <a:gd name="connsiteX146" fmla="*/ 1060 w 10000"/>
                <a:gd name="connsiteY146" fmla="*/ 3574 h 10000"/>
                <a:gd name="connsiteX147" fmla="*/ 1192 w 10000"/>
                <a:gd name="connsiteY147" fmla="*/ 3447 h 10000"/>
                <a:gd name="connsiteX148" fmla="*/ 1192 w 10000"/>
                <a:gd name="connsiteY148" fmla="*/ 1362 h 10000"/>
                <a:gd name="connsiteX149" fmla="*/ 1589 w 10000"/>
                <a:gd name="connsiteY149" fmla="*/ 1362 h 10000"/>
                <a:gd name="connsiteX150" fmla="*/ 1589 w 10000"/>
                <a:gd name="connsiteY150" fmla="*/ 213 h 10000"/>
                <a:gd name="connsiteX151" fmla="*/ 7285 w 10000"/>
                <a:gd name="connsiteY151" fmla="*/ 213 h 10000"/>
                <a:gd name="connsiteX152" fmla="*/ 7285 w 10000"/>
                <a:gd name="connsiteY152" fmla="*/ 213 h 10000"/>
                <a:gd name="connsiteX153" fmla="*/ 7682 w 10000"/>
                <a:gd name="connsiteY153" fmla="*/ 340 h 10000"/>
                <a:gd name="connsiteX154" fmla="*/ 7682 w 10000"/>
                <a:gd name="connsiteY154" fmla="*/ 340 h 10000"/>
                <a:gd name="connsiteX155" fmla="*/ 7682 w 10000"/>
                <a:gd name="connsiteY155" fmla="*/ 213 h 10000"/>
                <a:gd name="connsiteX156" fmla="*/ 7682 w 10000"/>
                <a:gd name="connsiteY156" fmla="*/ 213 h 10000"/>
                <a:gd name="connsiteX157" fmla="*/ 7682 w 10000"/>
                <a:gd name="connsiteY157" fmla="*/ 213 h 10000"/>
                <a:gd name="connsiteX158" fmla="*/ 7682 w 10000"/>
                <a:gd name="connsiteY158" fmla="*/ 213 h 10000"/>
                <a:gd name="connsiteX159" fmla="*/ 8013 w 10000"/>
                <a:gd name="connsiteY159" fmla="*/ 128 h 10000"/>
                <a:gd name="connsiteX160" fmla="*/ 8013 w 10000"/>
                <a:gd name="connsiteY160" fmla="*/ 128 h 10000"/>
                <a:gd name="connsiteX161" fmla="*/ 8013 w 10000"/>
                <a:gd name="connsiteY161" fmla="*/ 128 h 10000"/>
                <a:gd name="connsiteX162" fmla="*/ 8212 w 10000"/>
                <a:gd name="connsiteY162" fmla="*/ 0 h 10000"/>
                <a:gd name="connsiteX163" fmla="*/ 8212 w 10000"/>
                <a:gd name="connsiteY163"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5166 w 10000"/>
                <a:gd name="connsiteY66" fmla="*/ 9660 h 10000"/>
                <a:gd name="connsiteX67" fmla="*/ 5166 w 10000"/>
                <a:gd name="connsiteY67" fmla="*/ 9660 h 10000"/>
                <a:gd name="connsiteX68" fmla="*/ 4967 w 10000"/>
                <a:gd name="connsiteY68" fmla="*/ 9532 h 10000"/>
                <a:gd name="connsiteX69" fmla="*/ 4768 w 10000"/>
                <a:gd name="connsiteY69" fmla="*/ 9532 h 10000"/>
                <a:gd name="connsiteX70" fmla="*/ 4636 w 10000"/>
                <a:gd name="connsiteY70" fmla="*/ 9532 h 10000"/>
                <a:gd name="connsiteX71" fmla="*/ 4636 w 10000"/>
                <a:gd name="connsiteY71" fmla="*/ 9532 h 10000"/>
                <a:gd name="connsiteX72" fmla="*/ 4238 w 10000"/>
                <a:gd name="connsiteY72" fmla="*/ 9532 h 10000"/>
                <a:gd name="connsiteX73" fmla="*/ 4106 w 10000"/>
                <a:gd name="connsiteY73" fmla="*/ 9532 h 10000"/>
                <a:gd name="connsiteX74" fmla="*/ 4106 w 10000"/>
                <a:gd name="connsiteY74" fmla="*/ 9532 h 10000"/>
                <a:gd name="connsiteX75" fmla="*/ 3709 w 10000"/>
                <a:gd name="connsiteY75" fmla="*/ 9191 h 10000"/>
                <a:gd name="connsiteX76" fmla="*/ 3709 w 10000"/>
                <a:gd name="connsiteY76" fmla="*/ 9191 h 10000"/>
                <a:gd name="connsiteX77" fmla="*/ 3576 w 10000"/>
                <a:gd name="connsiteY77" fmla="*/ 9064 h 10000"/>
                <a:gd name="connsiteX78" fmla="*/ 3377 w 10000"/>
                <a:gd name="connsiteY78" fmla="*/ 8851 h 10000"/>
                <a:gd name="connsiteX79" fmla="*/ 3377 w 10000"/>
                <a:gd name="connsiteY79" fmla="*/ 8851 h 10000"/>
                <a:gd name="connsiteX80" fmla="*/ 3377 w 10000"/>
                <a:gd name="connsiteY80" fmla="*/ 8596 h 10000"/>
                <a:gd name="connsiteX81" fmla="*/ 3179 w 10000"/>
                <a:gd name="connsiteY81" fmla="*/ 8511 h 10000"/>
                <a:gd name="connsiteX82" fmla="*/ 3179 w 10000"/>
                <a:gd name="connsiteY82" fmla="*/ 8511 h 10000"/>
                <a:gd name="connsiteX83" fmla="*/ 2980 w 10000"/>
                <a:gd name="connsiteY83" fmla="*/ 8383 h 10000"/>
                <a:gd name="connsiteX84" fmla="*/ 2980 w 10000"/>
                <a:gd name="connsiteY84" fmla="*/ 8255 h 10000"/>
                <a:gd name="connsiteX85" fmla="*/ 2848 w 10000"/>
                <a:gd name="connsiteY85" fmla="*/ 8170 h 10000"/>
                <a:gd name="connsiteX86" fmla="*/ 2848 w 10000"/>
                <a:gd name="connsiteY86" fmla="*/ 8170 h 10000"/>
                <a:gd name="connsiteX87" fmla="*/ 2649 w 10000"/>
                <a:gd name="connsiteY87" fmla="*/ 8170 h 10000"/>
                <a:gd name="connsiteX88" fmla="*/ 2450 w 10000"/>
                <a:gd name="connsiteY88" fmla="*/ 7915 h 10000"/>
                <a:gd name="connsiteX89" fmla="*/ 2450 w 10000"/>
                <a:gd name="connsiteY89" fmla="*/ 7915 h 10000"/>
                <a:gd name="connsiteX90" fmla="*/ 2318 w 10000"/>
                <a:gd name="connsiteY90" fmla="*/ 7787 h 10000"/>
                <a:gd name="connsiteX91" fmla="*/ 2450 w 10000"/>
                <a:gd name="connsiteY91" fmla="*/ 7787 h 10000"/>
                <a:gd name="connsiteX92" fmla="*/ 2318 w 10000"/>
                <a:gd name="connsiteY92" fmla="*/ 7702 h 10000"/>
                <a:gd name="connsiteX93" fmla="*/ 2119 w 10000"/>
                <a:gd name="connsiteY93" fmla="*/ 7702 h 10000"/>
                <a:gd name="connsiteX94" fmla="*/ 2119 w 10000"/>
                <a:gd name="connsiteY94" fmla="*/ 7702 h 10000"/>
                <a:gd name="connsiteX95" fmla="*/ 1921 w 10000"/>
                <a:gd name="connsiteY95" fmla="*/ 7574 h 10000"/>
                <a:gd name="connsiteX96" fmla="*/ 1921 w 10000"/>
                <a:gd name="connsiteY96" fmla="*/ 7574 h 10000"/>
                <a:gd name="connsiteX97" fmla="*/ 1921 w 10000"/>
                <a:gd name="connsiteY97" fmla="*/ 7447 h 10000"/>
                <a:gd name="connsiteX98" fmla="*/ 1788 w 10000"/>
                <a:gd name="connsiteY98" fmla="*/ 7447 h 10000"/>
                <a:gd name="connsiteX99" fmla="*/ 1788 w 10000"/>
                <a:gd name="connsiteY99" fmla="*/ 7447 h 10000"/>
                <a:gd name="connsiteX100" fmla="*/ 1589 w 10000"/>
                <a:gd name="connsiteY100" fmla="*/ 7362 h 10000"/>
                <a:gd name="connsiteX101" fmla="*/ 1589 w 10000"/>
                <a:gd name="connsiteY101" fmla="*/ 7234 h 10000"/>
                <a:gd name="connsiteX102" fmla="*/ 1589 w 10000"/>
                <a:gd name="connsiteY102" fmla="*/ 7234 h 10000"/>
                <a:gd name="connsiteX103" fmla="*/ 1391 w 10000"/>
                <a:gd name="connsiteY103" fmla="*/ 7106 h 10000"/>
                <a:gd name="connsiteX104" fmla="*/ 1391 w 10000"/>
                <a:gd name="connsiteY104" fmla="*/ 7106 h 10000"/>
                <a:gd name="connsiteX105" fmla="*/ 1192 w 10000"/>
                <a:gd name="connsiteY105" fmla="*/ 7021 h 10000"/>
                <a:gd name="connsiteX106" fmla="*/ 1192 w 10000"/>
                <a:gd name="connsiteY106" fmla="*/ 6894 h 10000"/>
                <a:gd name="connsiteX107" fmla="*/ 1391 w 10000"/>
                <a:gd name="connsiteY107" fmla="*/ 6766 h 10000"/>
                <a:gd name="connsiteX108" fmla="*/ 1192 w 10000"/>
                <a:gd name="connsiteY108" fmla="*/ 6638 h 10000"/>
                <a:gd name="connsiteX109" fmla="*/ 1192 w 10000"/>
                <a:gd name="connsiteY109" fmla="*/ 6638 h 10000"/>
                <a:gd name="connsiteX110" fmla="*/ 1192 w 10000"/>
                <a:gd name="connsiteY110" fmla="*/ 6426 h 10000"/>
                <a:gd name="connsiteX111" fmla="*/ 1060 w 10000"/>
                <a:gd name="connsiteY111" fmla="*/ 6298 h 10000"/>
                <a:gd name="connsiteX112" fmla="*/ 1060 w 10000"/>
                <a:gd name="connsiteY112" fmla="*/ 6298 h 10000"/>
                <a:gd name="connsiteX113" fmla="*/ 861 w 10000"/>
                <a:gd name="connsiteY113" fmla="*/ 6213 h 10000"/>
                <a:gd name="connsiteX114" fmla="*/ 861 w 10000"/>
                <a:gd name="connsiteY114" fmla="*/ 6085 h 10000"/>
                <a:gd name="connsiteX115" fmla="*/ 861 w 10000"/>
                <a:gd name="connsiteY115" fmla="*/ 6085 h 10000"/>
                <a:gd name="connsiteX116" fmla="*/ 861 w 10000"/>
                <a:gd name="connsiteY116" fmla="*/ 5957 h 10000"/>
                <a:gd name="connsiteX117" fmla="*/ 861 w 10000"/>
                <a:gd name="connsiteY117" fmla="*/ 5872 h 10000"/>
                <a:gd name="connsiteX118" fmla="*/ 861 w 10000"/>
                <a:gd name="connsiteY118" fmla="*/ 5872 h 10000"/>
                <a:gd name="connsiteX119" fmla="*/ 662 w 10000"/>
                <a:gd name="connsiteY119" fmla="*/ 5745 h 10000"/>
                <a:gd name="connsiteX120" fmla="*/ 530 w 10000"/>
                <a:gd name="connsiteY120" fmla="*/ 5404 h 10000"/>
                <a:gd name="connsiteX121" fmla="*/ 530 w 10000"/>
                <a:gd name="connsiteY121" fmla="*/ 5404 h 10000"/>
                <a:gd name="connsiteX122" fmla="*/ 530 w 10000"/>
                <a:gd name="connsiteY122" fmla="*/ 5277 h 10000"/>
                <a:gd name="connsiteX123" fmla="*/ 530 w 10000"/>
                <a:gd name="connsiteY123" fmla="*/ 5149 h 10000"/>
                <a:gd name="connsiteX124" fmla="*/ 530 w 10000"/>
                <a:gd name="connsiteY124" fmla="*/ 5149 h 10000"/>
                <a:gd name="connsiteX125" fmla="*/ 530 w 10000"/>
                <a:gd name="connsiteY125" fmla="*/ 5064 h 10000"/>
                <a:gd name="connsiteX126" fmla="*/ 331 w 10000"/>
                <a:gd name="connsiteY126" fmla="*/ 5149 h 10000"/>
                <a:gd name="connsiteX127" fmla="*/ 132 w 10000"/>
                <a:gd name="connsiteY127" fmla="*/ 5149 h 10000"/>
                <a:gd name="connsiteX128" fmla="*/ 0 w 10000"/>
                <a:gd name="connsiteY128" fmla="*/ 5064 h 10000"/>
                <a:gd name="connsiteX129" fmla="*/ 0 w 10000"/>
                <a:gd name="connsiteY129" fmla="*/ 5064 h 10000"/>
                <a:gd name="connsiteX130" fmla="*/ 0 w 10000"/>
                <a:gd name="connsiteY130" fmla="*/ 4936 h 10000"/>
                <a:gd name="connsiteX131" fmla="*/ 132 w 10000"/>
                <a:gd name="connsiteY131" fmla="*/ 4723 h 10000"/>
                <a:gd name="connsiteX132" fmla="*/ 331 w 10000"/>
                <a:gd name="connsiteY132" fmla="*/ 4596 h 10000"/>
                <a:gd name="connsiteX133" fmla="*/ 331 w 10000"/>
                <a:gd name="connsiteY133" fmla="*/ 4596 h 10000"/>
                <a:gd name="connsiteX134" fmla="*/ 331 w 10000"/>
                <a:gd name="connsiteY134" fmla="*/ 4468 h 10000"/>
                <a:gd name="connsiteX135" fmla="*/ 331 w 10000"/>
                <a:gd name="connsiteY135" fmla="*/ 4383 h 10000"/>
                <a:gd name="connsiteX136" fmla="*/ 331 w 10000"/>
                <a:gd name="connsiteY136" fmla="*/ 4383 h 10000"/>
                <a:gd name="connsiteX137" fmla="*/ 331 w 10000"/>
                <a:gd name="connsiteY137" fmla="*/ 4255 h 10000"/>
                <a:gd name="connsiteX138" fmla="*/ 331 w 10000"/>
                <a:gd name="connsiteY138" fmla="*/ 4000 h 10000"/>
                <a:gd name="connsiteX139" fmla="*/ 331 w 10000"/>
                <a:gd name="connsiteY139" fmla="*/ 4000 h 10000"/>
                <a:gd name="connsiteX140" fmla="*/ 530 w 10000"/>
                <a:gd name="connsiteY140" fmla="*/ 3787 h 10000"/>
                <a:gd name="connsiteX141" fmla="*/ 662 w 10000"/>
                <a:gd name="connsiteY141" fmla="*/ 3574 h 10000"/>
                <a:gd name="connsiteX142" fmla="*/ 662 w 10000"/>
                <a:gd name="connsiteY142" fmla="*/ 3574 h 10000"/>
                <a:gd name="connsiteX143" fmla="*/ 861 w 10000"/>
                <a:gd name="connsiteY143" fmla="*/ 3447 h 10000"/>
                <a:gd name="connsiteX144" fmla="*/ 1060 w 10000"/>
                <a:gd name="connsiteY144" fmla="*/ 3447 h 10000"/>
                <a:gd name="connsiteX145" fmla="*/ 1060 w 10000"/>
                <a:gd name="connsiteY145" fmla="*/ 3574 h 10000"/>
                <a:gd name="connsiteX146" fmla="*/ 1192 w 10000"/>
                <a:gd name="connsiteY146" fmla="*/ 3447 h 10000"/>
                <a:gd name="connsiteX147" fmla="*/ 1192 w 10000"/>
                <a:gd name="connsiteY147" fmla="*/ 1362 h 10000"/>
                <a:gd name="connsiteX148" fmla="*/ 1589 w 10000"/>
                <a:gd name="connsiteY148" fmla="*/ 1362 h 10000"/>
                <a:gd name="connsiteX149" fmla="*/ 1589 w 10000"/>
                <a:gd name="connsiteY149" fmla="*/ 213 h 10000"/>
                <a:gd name="connsiteX150" fmla="*/ 7285 w 10000"/>
                <a:gd name="connsiteY150" fmla="*/ 213 h 10000"/>
                <a:gd name="connsiteX151" fmla="*/ 7285 w 10000"/>
                <a:gd name="connsiteY151" fmla="*/ 213 h 10000"/>
                <a:gd name="connsiteX152" fmla="*/ 7682 w 10000"/>
                <a:gd name="connsiteY152" fmla="*/ 340 h 10000"/>
                <a:gd name="connsiteX153" fmla="*/ 7682 w 10000"/>
                <a:gd name="connsiteY153" fmla="*/ 340 h 10000"/>
                <a:gd name="connsiteX154" fmla="*/ 7682 w 10000"/>
                <a:gd name="connsiteY154" fmla="*/ 213 h 10000"/>
                <a:gd name="connsiteX155" fmla="*/ 7682 w 10000"/>
                <a:gd name="connsiteY155" fmla="*/ 213 h 10000"/>
                <a:gd name="connsiteX156" fmla="*/ 7682 w 10000"/>
                <a:gd name="connsiteY156" fmla="*/ 213 h 10000"/>
                <a:gd name="connsiteX157" fmla="*/ 7682 w 10000"/>
                <a:gd name="connsiteY157" fmla="*/ 213 h 10000"/>
                <a:gd name="connsiteX158" fmla="*/ 8013 w 10000"/>
                <a:gd name="connsiteY158" fmla="*/ 128 h 10000"/>
                <a:gd name="connsiteX159" fmla="*/ 8013 w 10000"/>
                <a:gd name="connsiteY159" fmla="*/ 128 h 10000"/>
                <a:gd name="connsiteX160" fmla="*/ 8013 w 10000"/>
                <a:gd name="connsiteY160" fmla="*/ 128 h 10000"/>
                <a:gd name="connsiteX161" fmla="*/ 8212 w 10000"/>
                <a:gd name="connsiteY161" fmla="*/ 0 h 10000"/>
                <a:gd name="connsiteX162" fmla="*/ 8212 w 10000"/>
                <a:gd name="connsiteY162"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5166 w 10000"/>
                <a:gd name="connsiteY66" fmla="*/ 9660 h 10000"/>
                <a:gd name="connsiteX67" fmla="*/ 5166 w 10000"/>
                <a:gd name="connsiteY67" fmla="*/ 9660 h 10000"/>
                <a:gd name="connsiteX68" fmla="*/ 4967 w 10000"/>
                <a:gd name="connsiteY68" fmla="*/ 9532 h 10000"/>
                <a:gd name="connsiteX69" fmla="*/ 4768 w 10000"/>
                <a:gd name="connsiteY69" fmla="*/ 9532 h 10000"/>
                <a:gd name="connsiteX70" fmla="*/ 4636 w 10000"/>
                <a:gd name="connsiteY70" fmla="*/ 9532 h 10000"/>
                <a:gd name="connsiteX71" fmla="*/ 4636 w 10000"/>
                <a:gd name="connsiteY71" fmla="*/ 9532 h 10000"/>
                <a:gd name="connsiteX72" fmla="*/ 4238 w 10000"/>
                <a:gd name="connsiteY72" fmla="*/ 9532 h 10000"/>
                <a:gd name="connsiteX73" fmla="*/ 4106 w 10000"/>
                <a:gd name="connsiteY73" fmla="*/ 9532 h 10000"/>
                <a:gd name="connsiteX74" fmla="*/ 4106 w 10000"/>
                <a:gd name="connsiteY74" fmla="*/ 9532 h 10000"/>
                <a:gd name="connsiteX75" fmla="*/ 3709 w 10000"/>
                <a:gd name="connsiteY75" fmla="*/ 9191 h 10000"/>
                <a:gd name="connsiteX76" fmla="*/ 3576 w 10000"/>
                <a:gd name="connsiteY76" fmla="*/ 9064 h 10000"/>
                <a:gd name="connsiteX77" fmla="*/ 3377 w 10000"/>
                <a:gd name="connsiteY77" fmla="*/ 8851 h 10000"/>
                <a:gd name="connsiteX78" fmla="*/ 3377 w 10000"/>
                <a:gd name="connsiteY78" fmla="*/ 8851 h 10000"/>
                <a:gd name="connsiteX79" fmla="*/ 3377 w 10000"/>
                <a:gd name="connsiteY79" fmla="*/ 8596 h 10000"/>
                <a:gd name="connsiteX80" fmla="*/ 3179 w 10000"/>
                <a:gd name="connsiteY80" fmla="*/ 8511 h 10000"/>
                <a:gd name="connsiteX81" fmla="*/ 3179 w 10000"/>
                <a:gd name="connsiteY81" fmla="*/ 8511 h 10000"/>
                <a:gd name="connsiteX82" fmla="*/ 2980 w 10000"/>
                <a:gd name="connsiteY82" fmla="*/ 8383 h 10000"/>
                <a:gd name="connsiteX83" fmla="*/ 2980 w 10000"/>
                <a:gd name="connsiteY83" fmla="*/ 8255 h 10000"/>
                <a:gd name="connsiteX84" fmla="*/ 2848 w 10000"/>
                <a:gd name="connsiteY84" fmla="*/ 8170 h 10000"/>
                <a:gd name="connsiteX85" fmla="*/ 2848 w 10000"/>
                <a:gd name="connsiteY85" fmla="*/ 8170 h 10000"/>
                <a:gd name="connsiteX86" fmla="*/ 2649 w 10000"/>
                <a:gd name="connsiteY86" fmla="*/ 8170 h 10000"/>
                <a:gd name="connsiteX87" fmla="*/ 2450 w 10000"/>
                <a:gd name="connsiteY87" fmla="*/ 7915 h 10000"/>
                <a:gd name="connsiteX88" fmla="*/ 2450 w 10000"/>
                <a:gd name="connsiteY88" fmla="*/ 7915 h 10000"/>
                <a:gd name="connsiteX89" fmla="*/ 2318 w 10000"/>
                <a:gd name="connsiteY89" fmla="*/ 7787 h 10000"/>
                <a:gd name="connsiteX90" fmla="*/ 2450 w 10000"/>
                <a:gd name="connsiteY90" fmla="*/ 7787 h 10000"/>
                <a:gd name="connsiteX91" fmla="*/ 2318 w 10000"/>
                <a:gd name="connsiteY91" fmla="*/ 7702 h 10000"/>
                <a:gd name="connsiteX92" fmla="*/ 2119 w 10000"/>
                <a:gd name="connsiteY92" fmla="*/ 7702 h 10000"/>
                <a:gd name="connsiteX93" fmla="*/ 2119 w 10000"/>
                <a:gd name="connsiteY93" fmla="*/ 7702 h 10000"/>
                <a:gd name="connsiteX94" fmla="*/ 1921 w 10000"/>
                <a:gd name="connsiteY94" fmla="*/ 7574 h 10000"/>
                <a:gd name="connsiteX95" fmla="*/ 1921 w 10000"/>
                <a:gd name="connsiteY95" fmla="*/ 7574 h 10000"/>
                <a:gd name="connsiteX96" fmla="*/ 1921 w 10000"/>
                <a:gd name="connsiteY96" fmla="*/ 7447 h 10000"/>
                <a:gd name="connsiteX97" fmla="*/ 1788 w 10000"/>
                <a:gd name="connsiteY97" fmla="*/ 7447 h 10000"/>
                <a:gd name="connsiteX98" fmla="*/ 1788 w 10000"/>
                <a:gd name="connsiteY98" fmla="*/ 7447 h 10000"/>
                <a:gd name="connsiteX99" fmla="*/ 1589 w 10000"/>
                <a:gd name="connsiteY99" fmla="*/ 7362 h 10000"/>
                <a:gd name="connsiteX100" fmla="*/ 1589 w 10000"/>
                <a:gd name="connsiteY100" fmla="*/ 7234 h 10000"/>
                <a:gd name="connsiteX101" fmla="*/ 1589 w 10000"/>
                <a:gd name="connsiteY101" fmla="*/ 7234 h 10000"/>
                <a:gd name="connsiteX102" fmla="*/ 1391 w 10000"/>
                <a:gd name="connsiteY102" fmla="*/ 7106 h 10000"/>
                <a:gd name="connsiteX103" fmla="*/ 1391 w 10000"/>
                <a:gd name="connsiteY103" fmla="*/ 7106 h 10000"/>
                <a:gd name="connsiteX104" fmla="*/ 1192 w 10000"/>
                <a:gd name="connsiteY104" fmla="*/ 7021 h 10000"/>
                <a:gd name="connsiteX105" fmla="*/ 1192 w 10000"/>
                <a:gd name="connsiteY105" fmla="*/ 6894 h 10000"/>
                <a:gd name="connsiteX106" fmla="*/ 1391 w 10000"/>
                <a:gd name="connsiteY106" fmla="*/ 6766 h 10000"/>
                <a:gd name="connsiteX107" fmla="*/ 1192 w 10000"/>
                <a:gd name="connsiteY107" fmla="*/ 6638 h 10000"/>
                <a:gd name="connsiteX108" fmla="*/ 1192 w 10000"/>
                <a:gd name="connsiteY108" fmla="*/ 6638 h 10000"/>
                <a:gd name="connsiteX109" fmla="*/ 1192 w 10000"/>
                <a:gd name="connsiteY109" fmla="*/ 6426 h 10000"/>
                <a:gd name="connsiteX110" fmla="*/ 1060 w 10000"/>
                <a:gd name="connsiteY110" fmla="*/ 6298 h 10000"/>
                <a:gd name="connsiteX111" fmla="*/ 1060 w 10000"/>
                <a:gd name="connsiteY111" fmla="*/ 6298 h 10000"/>
                <a:gd name="connsiteX112" fmla="*/ 861 w 10000"/>
                <a:gd name="connsiteY112" fmla="*/ 6213 h 10000"/>
                <a:gd name="connsiteX113" fmla="*/ 861 w 10000"/>
                <a:gd name="connsiteY113" fmla="*/ 6085 h 10000"/>
                <a:gd name="connsiteX114" fmla="*/ 861 w 10000"/>
                <a:gd name="connsiteY114" fmla="*/ 6085 h 10000"/>
                <a:gd name="connsiteX115" fmla="*/ 861 w 10000"/>
                <a:gd name="connsiteY115" fmla="*/ 5957 h 10000"/>
                <a:gd name="connsiteX116" fmla="*/ 861 w 10000"/>
                <a:gd name="connsiteY116" fmla="*/ 5872 h 10000"/>
                <a:gd name="connsiteX117" fmla="*/ 861 w 10000"/>
                <a:gd name="connsiteY117" fmla="*/ 5872 h 10000"/>
                <a:gd name="connsiteX118" fmla="*/ 662 w 10000"/>
                <a:gd name="connsiteY118" fmla="*/ 5745 h 10000"/>
                <a:gd name="connsiteX119" fmla="*/ 530 w 10000"/>
                <a:gd name="connsiteY119" fmla="*/ 5404 h 10000"/>
                <a:gd name="connsiteX120" fmla="*/ 530 w 10000"/>
                <a:gd name="connsiteY120" fmla="*/ 5404 h 10000"/>
                <a:gd name="connsiteX121" fmla="*/ 530 w 10000"/>
                <a:gd name="connsiteY121" fmla="*/ 5277 h 10000"/>
                <a:gd name="connsiteX122" fmla="*/ 530 w 10000"/>
                <a:gd name="connsiteY122" fmla="*/ 5149 h 10000"/>
                <a:gd name="connsiteX123" fmla="*/ 530 w 10000"/>
                <a:gd name="connsiteY123" fmla="*/ 5149 h 10000"/>
                <a:gd name="connsiteX124" fmla="*/ 530 w 10000"/>
                <a:gd name="connsiteY124" fmla="*/ 5064 h 10000"/>
                <a:gd name="connsiteX125" fmla="*/ 331 w 10000"/>
                <a:gd name="connsiteY125" fmla="*/ 5149 h 10000"/>
                <a:gd name="connsiteX126" fmla="*/ 132 w 10000"/>
                <a:gd name="connsiteY126" fmla="*/ 5149 h 10000"/>
                <a:gd name="connsiteX127" fmla="*/ 0 w 10000"/>
                <a:gd name="connsiteY127" fmla="*/ 5064 h 10000"/>
                <a:gd name="connsiteX128" fmla="*/ 0 w 10000"/>
                <a:gd name="connsiteY128" fmla="*/ 5064 h 10000"/>
                <a:gd name="connsiteX129" fmla="*/ 0 w 10000"/>
                <a:gd name="connsiteY129" fmla="*/ 4936 h 10000"/>
                <a:gd name="connsiteX130" fmla="*/ 132 w 10000"/>
                <a:gd name="connsiteY130" fmla="*/ 4723 h 10000"/>
                <a:gd name="connsiteX131" fmla="*/ 331 w 10000"/>
                <a:gd name="connsiteY131" fmla="*/ 4596 h 10000"/>
                <a:gd name="connsiteX132" fmla="*/ 331 w 10000"/>
                <a:gd name="connsiteY132" fmla="*/ 4596 h 10000"/>
                <a:gd name="connsiteX133" fmla="*/ 331 w 10000"/>
                <a:gd name="connsiteY133" fmla="*/ 4468 h 10000"/>
                <a:gd name="connsiteX134" fmla="*/ 331 w 10000"/>
                <a:gd name="connsiteY134" fmla="*/ 4383 h 10000"/>
                <a:gd name="connsiteX135" fmla="*/ 331 w 10000"/>
                <a:gd name="connsiteY135" fmla="*/ 4383 h 10000"/>
                <a:gd name="connsiteX136" fmla="*/ 331 w 10000"/>
                <a:gd name="connsiteY136" fmla="*/ 4255 h 10000"/>
                <a:gd name="connsiteX137" fmla="*/ 331 w 10000"/>
                <a:gd name="connsiteY137" fmla="*/ 4000 h 10000"/>
                <a:gd name="connsiteX138" fmla="*/ 331 w 10000"/>
                <a:gd name="connsiteY138" fmla="*/ 4000 h 10000"/>
                <a:gd name="connsiteX139" fmla="*/ 530 w 10000"/>
                <a:gd name="connsiteY139" fmla="*/ 3787 h 10000"/>
                <a:gd name="connsiteX140" fmla="*/ 662 w 10000"/>
                <a:gd name="connsiteY140" fmla="*/ 3574 h 10000"/>
                <a:gd name="connsiteX141" fmla="*/ 662 w 10000"/>
                <a:gd name="connsiteY141" fmla="*/ 3574 h 10000"/>
                <a:gd name="connsiteX142" fmla="*/ 861 w 10000"/>
                <a:gd name="connsiteY142" fmla="*/ 3447 h 10000"/>
                <a:gd name="connsiteX143" fmla="*/ 1060 w 10000"/>
                <a:gd name="connsiteY143" fmla="*/ 3447 h 10000"/>
                <a:gd name="connsiteX144" fmla="*/ 1060 w 10000"/>
                <a:gd name="connsiteY144" fmla="*/ 3574 h 10000"/>
                <a:gd name="connsiteX145" fmla="*/ 1192 w 10000"/>
                <a:gd name="connsiteY145" fmla="*/ 3447 h 10000"/>
                <a:gd name="connsiteX146" fmla="*/ 1192 w 10000"/>
                <a:gd name="connsiteY146" fmla="*/ 1362 h 10000"/>
                <a:gd name="connsiteX147" fmla="*/ 1589 w 10000"/>
                <a:gd name="connsiteY147" fmla="*/ 1362 h 10000"/>
                <a:gd name="connsiteX148" fmla="*/ 1589 w 10000"/>
                <a:gd name="connsiteY148" fmla="*/ 213 h 10000"/>
                <a:gd name="connsiteX149" fmla="*/ 7285 w 10000"/>
                <a:gd name="connsiteY149" fmla="*/ 213 h 10000"/>
                <a:gd name="connsiteX150" fmla="*/ 7285 w 10000"/>
                <a:gd name="connsiteY150" fmla="*/ 213 h 10000"/>
                <a:gd name="connsiteX151" fmla="*/ 7682 w 10000"/>
                <a:gd name="connsiteY151" fmla="*/ 340 h 10000"/>
                <a:gd name="connsiteX152" fmla="*/ 7682 w 10000"/>
                <a:gd name="connsiteY152" fmla="*/ 340 h 10000"/>
                <a:gd name="connsiteX153" fmla="*/ 7682 w 10000"/>
                <a:gd name="connsiteY153" fmla="*/ 213 h 10000"/>
                <a:gd name="connsiteX154" fmla="*/ 7682 w 10000"/>
                <a:gd name="connsiteY154" fmla="*/ 213 h 10000"/>
                <a:gd name="connsiteX155" fmla="*/ 7682 w 10000"/>
                <a:gd name="connsiteY155" fmla="*/ 213 h 10000"/>
                <a:gd name="connsiteX156" fmla="*/ 7682 w 10000"/>
                <a:gd name="connsiteY156" fmla="*/ 213 h 10000"/>
                <a:gd name="connsiteX157" fmla="*/ 8013 w 10000"/>
                <a:gd name="connsiteY157" fmla="*/ 128 h 10000"/>
                <a:gd name="connsiteX158" fmla="*/ 8013 w 10000"/>
                <a:gd name="connsiteY158" fmla="*/ 128 h 10000"/>
                <a:gd name="connsiteX159" fmla="*/ 8013 w 10000"/>
                <a:gd name="connsiteY159" fmla="*/ 128 h 10000"/>
                <a:gd name="connsiteX160" fmla="*/ 8212 w 10000"/>
                <a:gd name="connsiteY160" fmla="*/ 0 h 10000"/>
                <a:gd name="connsiteX161" fmla="*/ 8212 w 10000"/>
                <a:gd name="connsiteY161"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5166 w 10000"/>
                <a:gd name="connsiteY66" fmla="*/ 9660 h 10000"/>
                <a:gd name="connsiteX67" fmla="*/ 5166 w 10000"/>
                <a:gd name="connsiteY67" fmla="*/ 9660 h 10000"/>
                <a:gd name="connsiteX68" fmla="*/ 4967 w 10000"/>
                <a:gd name="connsiteY68" fmla="*/ 9532 h 10000"/>
                <a:gd name="connsiteX69" fmla="*/ 4768 w 10000"/>
                <a:gd name="connsiteY69" fmla="*/ 9532 h 10000"/>
                <a:gd name="connsiteX70" fmla="*/ 4636 w 10000"/>
                <a:gd name="connsiteY70" fmla="*/ 9532 h 10000"/>
                <a:gd name="connsiteX71" fmla="*/ 4238 w 10000"/>
                <a:gd name="connsiteY71" fmla="*/ 9532 h 10000"/>
                <a:gd name="connsiteX72" fmla="*/ 4106 w 10000"/>
                <a:gd name="connsiteY72" fmla="*/ 9532 h 10000"/>
                <a:gd name="connsiteX73" fmla="*/ 4106 w 10000"/>
                <a:gd name="connsiteY73" fmla="*/ 9532 h 10000"/>
                <a:gd name="connsiteX74" fmla="*/ 3709 w 10000"/>
                <a:gd name="connsiteY74" fmla="*/ 9191 h 10000"/>
                <a:gd name="connsiteX75" fmla="*/ 3576 w 10000"/>
                <a:gd name="connsiteY75" fmla="*/ 9064 h 10000"/>
                <a:gd name="connsiteX76" fmla="*/ 3377 w 10000"/>
                <a:gd name="connsiteY76" fmla="*/ 8851 h 10000"/>
                <a:gd name="connsiteX77" fmla="*/ 3377 w 10000"/>
                <a:gd name="connsiteY77" fmla="*/ 8851 h 10000"/>
                <a:gd name="connsiteX78" fmla="*/ 3377 w 10000"/>
                <a:gd name="connsiteY78" fmla="*/ 8596 h 10000"/>
                <a:gd name="connsiteX79" fmla="*/ 3179 w 10000"/>
                <a:gd name="connsiteY79" fmla="*/ 8511 h 10000"/>
                <a:gd name="connsiteX80" fmla="*/ 3179 w 10000"/>
                <a:gd name="connsiteY80" fmla="*/ 8511 h 10000"/>
                <a:gd name="connsiteX81" fmla="*/ 2980 w 10000"/>
                <a:gd name="connsiteY81" fmla="*/ 8383 h 10000"/>
                <a:gd name="connsiteX82" fmla="*/ 2980 w 10000"/>
                <a:gd name="connsiteY82" fmla="*/ 8255 h 10000"/>
                <a:gd name="connsiteX83" fmla="*/ 2848 w 10000"/>
                <a:gd name="connsiteY83" fmla="*/ 8170 h 10000"/>
                <a:gd name="connsiteX84" fmla="*/ 2848 w 10000"/>
                <a:gd name="connsiteY84" fmla="*/ 8170 h 10000"/>
                <a:gd name="connsiteX85" fmla="*/ 2649 w 10000"/>
                <a:gd name="connsiteY85" fmla="*/ 8170 h 10000"/>
                <a:gd name="connsiteX86" fmla="*/ 2450 w 10000"/>
                <a:gd name="connsiteY86" fmla="*/ 7915 h 10000"/>
                <a:gd name="connsiteX87" fmla="*/ 2450 w 10000"/>
                <a:gd name="connsiteY87" fmla="*/ 7915 h 10000"/>
                <a:gd name="connsiteX88" fmla="*/ 2318 w 10000"/>
                <a:gd name="connsiteY88" fmla="*/ 7787 h 10000"/>
                <a:gd name="connsiteX89" fmla="*/ 2450 w 10000"/>
                <a:gd name="connsiteY89" fmla="*/ 7787 h 10000"/>
                <a:gd name="connsiteX90" fmla="*/ 2318 w 10000"/>
                <a:gd name="connsiteY90" fmla="*/ 7702 h 10000"/>
                <a:gd name="connsiteX91" fmla="*/ 2119 w 10000"/>
                <a:gd name="connsiteY91" fmla="*/ 7702 h 10000"/>
                <a:gd name="connsiteX92" fmla="*/ 2119 w 10000"/>
                <a:gd name="connsiteY92" fmla="*/ 7702 h 10000"/>
                <a:gd name="connsiteX93" fmla="*/ 1921 w 10000"/>
                <a:gd name="connsiteY93" fmla="*/ 7574 h 10000"/>
                <a:gd name="connsiteX94" fmla="*/ 1921 w 10000"/>
                <a:gd name="connsiteY94" fmla="*/ 7574 h 10000"/>
                <a:gd name="connsiteX95" fmla="*/ 1921 w 10000"/>
                <a:gd name="connsiteY95" fmla="*/ 7447 h 10000"/>
                <a:gd name="connsiteX96" fmla="*/ 1788 w 10000"/>
                <a:gd name="connsiteY96" fmla="*/ 7447 h 10000"/>
                <a:gd name="connsiteX97" fmla="*/ 1788 w 10000"/>
                <a:gd name="connsiteY97" fmla="*/ 7447 h 10000"/>
                <a:gd name="connsiteX98" fmla="*/ 1589 w 10000"/>
                <a:gd name="connsiteY98" fmla="*/ 7362 h 10000"/>
                <a:gd name="connsiteX99" fmla="*/ 1589 w 10000"/>
                <a:gd name="connsiteY99" fmla="*/ 7234 h 10000"/>
                <a:gd name="connsiteX100" fmla="*/ 1589 w 10000"/>
                <a:gd name="connsiteY100" fmla="*/ 7234 h 10000"/>
                <a:gd name="connsiteX101" fmla="*/ 1391 w 10000"/>
                <a:gd name="connsiteY101" fmla="*/ 7106 h 10000"/>
                <a:gd name="connsiteX102" fmla="*/ 1391 w 10000"/>
                <a:gd name="connsiteY102" fmla="*/ 7106 h 10000"/>
                <a:gd name="connsiteX103" fmla="*/ 1192 w 10000"/>
                <a:gd name="connsiteY103" fmla="*/ 7021 h 10000"/>
                <a:gd name="connsiteX104" fmla="*/ 1192 w 10000"/>
                <a:gd name="connsiteY104" fmla="*/ 6894 h 10000"/>
                <a:gd name="connsiteX105" fmla="*/ 1391 w 10000"/>
                <a:gd name="connsiteY105" fmla="*/ 6766 h 10000"/>
                <a:gd name="connsiteX106" fmla="*/ 1192 w 10000"/>
                <a:gd name="connsiteY106" fmla="*/ 6638 h 10000"/>
                <a:gd name="connsiteX107" fmla="*/ 1192 w 10000"/>
                <a:gd name="connsiteY107" fmla="*/ 6638 h 10000"/>
                <a:gd name="connsiteX108" fmla="*/ 1192 w 10000"/>
                <a:gd name="connsiteY108" fmla="*/ 6426 h 10000"/>
                <a:gd name="connsiteX109" fmla="*/ 1060 w 10000"/>
                <a:gd name="connsiteY109" fmla="*/ 6298 h 10000"/>
                <a:gd name="connsiteX110" fmla="*/ 1060 w 10000"/>
                <a:gd name="connsiteY110" fmla="*/ 6298 h 10000"/>
                <a:gd name="connsiteX111" fmla="*/ 861 w 10000"/>
                <a:gd name="connsiteY111" fmla="*/ 6213 h 10000"/>
                <a:gd name="connsiteX112" fmla="*/ 861 w 10000"/>
                <a:gd name="connsiteY112" fmla="*/ 6085 h 10000"/>
                <a:gd name="connsiteX113" fmla="*/ 861 w 10000"/>
                <a:gd name="connsiteY113" fmla="*/ 6085 h 10000"/>
                <a:gd name="connsiteX114" fmla="*/ 861 w 10000"/>
                <a:gd name="connsiteY114" fmla="*/ 5957 h 10000"/>
                <a:gd name="connsiteX115" fmla="*/ 861 w 10000"/>
                <a:gd name="connsiteY115" fmla="*/ 5872 h 10000"/>
                <a:gd name="connsiteX116" fmla="*/ 861 w 10000"/>
                <a:gd name="connsiteY116" fmla="*/ 5872 h 10000"/>
                <a:gd name="connsiteX117" fmla="*/ 662 w 10000"/>
                <a:gd name="connsiteY117" fmla="*/ 5745 h 10000"/>
                <a:gd name="connsiteX118" fmla="*/ 530 w 10000"/>
                <a:gd name="connsiteY118" fmla="*/ 5404 h 10000"/>
                <a:gd name="connsiteX119" fmla="*/ 530 w 10000"/>
                <a:gd name="connsiteY119" fmla="*/ 5404 h 10000"/>
                <a:gd name="connsiteX120" fmla="*/ 530 w 10000"/>
                <a:gd name="connsiteY120" fmla="*/ 5277 h 10000"/>
                <a:gd name="connsiteX121" fmla="*/ 530 w 10000"/>
                <a:gd name="connsiteY121" fmla="*/ 5149 h 10000"/>
                <a:gd name="connsiteX122" fmla="*/ 530 w 10000"/>
                <a:gd name="connsiteY122" fmla="*/ 5149 h 10000"/>
                <a:gd name="connsiteX123" fmla="*/ 530 w 10000"/>
                <a:gd name="connsiteY123" fmla="*/ 5064 h 10000"/>
                <a:gd name="connsiteX124" fmla="*/ 331 w 10000"/>
                <a:gd name="connsiteY124" fmla="*/ 5149 h 10000"/>
                <a:gd name="connsiteX125" fmla="*/ 132 w 10000"/>
                <a:gd name="connsiteY125" fmla="*/ 5149 h 10000"/>
                <a:gd name="connsiteX126" fmla="*/ 0 w 10000"/>
                <a:gd name="connsiteY126" fmla="*/ 5064 h 10000"/>
                <a:gd name="connsiteX127" fmla="*/ 0 w 10000"/>
                <a:gd name="connsiteY127" fmla="*/ 5064 h 10000"/>
                <a:gd name="connsiteX128" fmla="*/ 0 w 10000"/>
                <a:gd name="connsiteY128" fmla="*/ 4936 h 10000"/>
                <a:gd name="connsiteX129" fmla="*/ 132 w 10000"/>
                <a:gd name="connsiteY129" fmla="*/ 4723 h 10000"/>
                <a:gd name="connsiteX130" fmla="*/ 331 w 10000"/>
                <a:gd name="connsiteY130" fmla="*/ 4596 h 10000"/>
                <a:gd name="connsiteX131" fmla="*/ 331 w 10000"/>
                <a:gd name="connsiteY131" fmla="*/ 4596 h 10000"/>
                <a:gd name="connsiteX132" fmla="*/ 331 w 10000"/>
                <a:gd name="connsiteY132" fmla="*/ 4468 h 10000"/>
                <a:gd name="connsiteX133" fmla="*/ 331 w 10000"/>
                <a:gd name="connsiteY133" fmla="*/ 4383 h 10000"/>
                <a:gd name="connsiteX134" fmla="*/ 331 w 10000"/>
                <a:gd name="connsiteY134" fmla="*/ 4383 h 10000"/>
                <a:gd name="connsiteX135" fmla="*/ 331 w 10000"/>
                <a:gd name="connsiteY135" fmla="*/ 4255 h 10000"/>
                <a:gd name="connsiteX136" fmla="*/ 331 w 10000"/>
                <a:gd name="connsiteY136" fmla="*/ 4000 h 10000"/>
                <a:gd name="connsiteX137" fmla="*/ 331 w 10000"/>
                <a:gd name="connsiteY137" fmla="*/ 4000 h 10000"/>
                <a:gd name="connsiteX138" fmla="*/ 530 w 10000"/>
                <a:gd name="connsiteY138" fmla="*/ 3787 h 10000"/>
                <a:gd name="connsiteX139" fmla="*/ 662 w 10000"/>
                <a:gd name="connsiteY139" fmla="*/ 3574 h 10000"/>
                <a:gd name="connsiteX140" fmla="*/ 662 w 10000"/>
                <a:gd name="connsiteY140" fmla="*/ 3574 h 10000"/>
                <a:gd name="connsiteX141" fmla="*/ 861 w 10000"/>
                <a:gd name="connsiteY141" fmla="*/ 3447 h 10000"/>
                <a:gd name="connsiteX142" fmla="*/ 1060 w 10000"/>
                <a:gd name="connsiteY142" fmla="*/ 3447 h 10000"/>
                <a:gd name="connsiteX143" fmla="*/ 1060 w 10000"/>
                <a:gd name="connsiteY143" fmla="*/ 3574 h 10000"/>
                <a:gd name="connsiteX144" fmla="*/ 1192 w 10000"/>
                <a:gd name="connsiteY144" fmla="*/ 3447 h 10000"/>
                <a:gd name="connsiteX145" fmla="*/ 1192 w 10000"/>
                <a:gd name="connsiteY145" fmla="*/ 1362 h 10000"/>
                <a:gd name="connsiteX146" fmla="*/ 1589 w 10000"/>
                <a:gd name="connsiteY146" fmla="*/ 1362 h 10000"/>
                <a:gd name="connsiteX147" fmla="*/ 1589 w 10000"/>
                <a:gd name="connsiteY147" fmla="*/ 213 h 10000"/>
                <a:gd name="connsiteX148" fmla="*/ 7285 w 10000"/>
                <a:gd name="connsiteY148" fmla="*/ 213 h 10000"/>
                <a:gd name="connsiteX149" fmla="*/ 7285 w 10000"/>
                <a:gd name="connsiteY149" fmla="*/ 213 h 10000"/>
                <a:gd name="connsiteX150" fmla="*/ 7682 w 10000"/>
                <a:gd name="connsiteY150" fmla="*/ 340 h 10000"/>
                <a:gd name="connsiteX151" fmla="*/ 7682 w 10000"/>
                <a:gd name="connsiteY151" fmla="*/ 340 h 10000"/>
                <a:gd name="connsiteX152" fmla="*/ 7682 w 10000"/>
                <a:gd name="connsiteY152" fmla="*/ 213 h 10000"/>
                <a:gd name="connsiteX153" fmla="*/ 7682 w 10000"/>
                <a:gd name="connsiteY153" fmla="*/ 213 h 10000"/>
                <a:gd name="connsiteX154" fmla="*/ 7682 w 10000"/>
                <a:gd name="connsiteY154" fmla="*/ 213 h 10000"/>
                <a:gd name="connsiteX155" fmla="*/ 7682 w 10000"/>
                <a:gd name="connsiteY155" fmla="*/ 213 h 10000"/>
                <a:gd name="connsiteX156" fmla="*/ 8013 w 10000"/>
                <a:gd name="connsiteY156" fmla="*/ 128 h 10000"/>
                <a:gd name="connsiteX157" fmla="*/ 8013 w 10000"/>
                <a:gd name="connsiteY157" fmla="*/ 128 h 10000"/>
                <a:gd name="connsiteX158" fmla="*/ 8013 w 10000"/>
                <a:gd name="connsiteY158" fmla="*/ 128 h 10000"/>
                <a:gd name="connsiteX159" fmla="*/ 8212 w 10000"/>
                <a:gd name="connsiteY159" fmla="*/ 0 h 10000"/>
                <a:gd name="connsiteX160" fmla="*/ 8212 w 10000"/>
                <a:gd name="connsiteY16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5166 w 10000"/>
                <a:gd name="connsiteY66" fmla="*/ 9660 h 10000"/>
                <a:gd name="connsiteX67" fmla="*/ 5166 w 10000"/>
                <a:gd name="connsiteY67" fmla="*/ 9660 h 10000"/>
                <a:gd name="connsiteX68" fmla="*/ 4967 w 10000"/>
                <a:gd name="connsiteY68" fmla="*/ 9532 h 10000"/>
                <a:gd name="connsiteX69" fmla="*/ 4768 w 10000"/>
                <a:gd name="connsiteY69" fmla="*/ 9532 h 10000"/>
                <a:gd name="connsiteX70" fmla="*/ 4636 w 10000"/>
                <a:gd name="connsiteY70" fmla="*/ 9532 h 10000"/>
                <a:gd name="connsiteX71" fmla="*/ 4238 w 10000"/>
                <a:gd name="connsiteY71" fmla="*/ 9532 h 10000"/>
                <a:gd name="connsiteX72" fmla="*/ 4106 w 10000"/>
                <a:gd name="connsiteY72" fmla="*/ 9532 h 10000"/>
                <a:gd name="connsiteX73" fmla="*/ 4106 w 10000"/>
                <a:gd name="connsiteY73" fmla="*/ 9532 h 10000"/>
                <a:gd name="connsiteX74" fmla="*/ 3709 w 10000"/>
                <a:gd name="connsiteY74" fmla="*/ 9191 h 10000"/>
                <a:gd name="connsiteX75" fmla="*/ 3576 w 10000"/>
                <a:gd name="connsiteY75" fmla="*/ 9064 h 10000"/>
                <a:gd name="connsiteX76" fmla="*/ 3377 w 10000"/>
                <a:gd name="connsiteY76" fmla="*/ 8851 h 10000"/>
                <a:gd name="connsiteX77" fmla="*/ 3377 w 10000"/>
                <a:gd name="connsiteY77" fmla="*/ 8596 h 10000"/>
                <a:gd name="connsiteX78" fmla="*/ 3179 w 10000"/>
                <a:gd name="connsiteY78" fmla="*/ 8511 h 10000"/>
                <a:gd name="connsiteX79" fmla="*/ 3179 w 10000"/>
                <a:gd name="connsiteY79" fmla="*/ 8511 h 10000"/>
                <a:gd name="connsiteX80" fmla="*/ 2980 w 10000"/>
                <a:gd name="connsiteY80" fmla="*/ 8383 h 10000"/>
                <a:gd name="connsiteX81" fmla="*/ 2980 w 10000"/>
                <a:gd name="connsiteY81" fmla="*/ 8255 h 10000"/>
                <a:gd name="connsiteX82" fmla="*/ 2848 w 10000"/>
                <a:gd name="connsiteY82" fmla="*/ 8170 h 10000"/>
                <a:gd name="connsiteX83" fmla="*/ 2848 w 10000"/>
                <a:gd name="connsiteY83" fmla="*/ 8170 h 10000"/>
                <a:gd name="connsiteX84" fmla="*/ 2649 w 10000"/>
                <a:gd name="connsiteY84" fmla="*/ 8170 h 10000"/>
                <a:gd name="connsiteX85" fmla="*/ 2450 w 10000"/>
                <a:gd name="connsiteY85" fmla="*/ 7915 h 10000"/>
                <a:gd name="connsiteX86" fmla="*/ 2450 w 10000"/>
                <a:gd name="connsiteY86" fmla="*/ 7915 h 10000"/>
                <a:gd name="connsiteX87" fmla="*/ 2318 w 10000"/>
                <a:gd name="connsiteY87" fmla="*/ 7787 h 10000"/>
                <a:gd name="connsiteX88" fmla="*/ 2450 w 10000"/>
                <a:gd name="connsiteY88" fmla="*/ 7787 h 10000"/>
                <a:gd name="connsiteX89" fmla="*/ 2318 w 10000"/>
                <a:gd name="connsiteY89" fmla="*/ 7702 h 10000"/>
                <a:gd name="connsiteX90" fmla="*/ 2119 w 10000"/>
                <a:gd name="connsiteY90" fmla="*/ 7702 h 10000"/>
                <a:gd name="connsiteX91" fmla="*/ 2119 w 10000"/>
                <a:gd name="connsiteY91" fmla="*/ 7702 h 10000"/>
                <a:gd name="connsiteX92" fmla="*/ 1921 w 10000"/>
                <a:gd name="connsiteY92" fmla="*/ 7574 h 10000"/>
                <a:gd name="connsiteX93" fmla="*/ 1921 w 10000"/>
                <a:gd name="connsiteY93" fmla="*/ 7574 h 10000"/>
                <a:gd name="connsiteX94" fmla="*/ 1921 w 10000"/>
                <a:gd name="connsiteY94" fmla="*/ 7447 h 10000"/>
                <a:gd name="connsiteX95" fmla="*/ 1788 w 10000"/>
                <a:gd name="connsiteY95" fmla="*/ 7447 h 10000"/>
                <a:gd name="connsiteX96" fmla="*/ 1788 w 10000"/>
                <a:gd name="connsiteY96" fmla="*/ 7447 h 10000"/>
                <a:gd name="connsiteX97" fmla="*/ 1589 w 10000"/>
                <a:gd name="connsiteY97" fmla="*/ 7362 h 10000"/>
                <a:gd name="connsiteX98" fmla="*/ 1589 w 10000"/>
                <a:gd name="connsiteY98" fmla="*/ 7234 h 10000"/>
                <a:gd name="connsiteX99" fmla="*/ 1589 w 10000"/>
                <a:gd name="connsiteY99" fmla="*/ 7234 h 10000"/>
                <a:gd name="connsiteX100" fmla="*/ 1391 w 10000"/>
                <a:gd name="connsiteY100" fmla="*/ 7106 h 10000"/>
                <a:gd name="connsiteX101" fmla="*/ 1391 w 10000"/>
                <a:gd name="connsiteY101" fmla="*/ 7106 h 10000"/>
                <a:gd name="connsiteX102" fmla="*/ 1192 w 10000"/>
                <a:gd name="connsiteY102" fmla="*/ 7021 h 10000"/>
                <a:gd name="connsiteX103" fmla="*/ 1192 w 10000"/>
                <a:gd name="connsiteY103" fmla="*/ 6894 h 10000"/>
                <a:gd name="connsiteX104" fmla="*/ 1391 w 10000"/>
                <a:gd name="connsiteY104" fmla="*/ 6766 h 10000"/>
                <a:gd name="connsiteX105" fmla="*/ 1192 w 10000"/>
                <a:gd name="connsiteY105" fmla="*/ 6638 h 10000"/>
                <a:gd name="connsiteX106" fmla="*/ 1192 w 10000"/>
                <a:gd name="connsiteY106" fmla="*/ 6638 h 10000"/>
                <a:gd name="connsiteX107" fmla="*/ 1192 w 10000"/>
                <a:gd name="connsiteY107" fmla="*/ 6426 h 10000"/>
                <a:gd name="connsiteX108" fmla="*/ 1060 w 10000"/>
                <a:gd name="connsiteY108" fmla="*/ 6298 h 10000"/>
                <a:gd name="connsiteX109" fmla="*/ 1060 w 10000"/>
                <a:gd name="connsiteY109" fmla="*/ 6298 h 10000"/>
                <a:gd name="connsiteX110" fmla="*/ 861 w 10000"/>
                <a:gd name="connsiteY110" fmla="*/ 6213 h 10000"/>
                <a:gd name="connsiteX111" fmla="*/ 861 w 10000"/>
                <a:gd name="connsiteY111" fmla="*/ 6085 h 10000"/>
                <a:gd name="connsiteX112" fmla="*/ 861 w 10000"/>
                <a:gd name="connsiteY112" fmla="*/ 6085 h 10000"/>
                <a:gd name="connsiteX113" fmla="*/ 861 w 10000"/>
                <a:gd name="connsiteY113" fmla="*/ 5957 h 10000"/>
                <a:gd name="connsiteX114" fmla="*/ 861 w 10000"/>
                <a:gd name="connsiteY114" fmla="*/ 5872 h 10000"/>
                <a:gd name="connsiteX115" fmla="*/ 861 w 10000"/>
                <a:gd name="connsiteY115" fmla="*/ 5872 h 10000"/>
                <a:gd name="connsiteX116" fmla="*/ 662 w 10000"/>
                <a:gd name="connsiteY116" fmla="*/ 5745 h 10000"/>
                <a:gd name="connsiteX117" fmla="*/ 530 w 10000"/>
                <a:gd name="connsiteY117" fmla="*/ 5404 h 10000"/>
                <a:gd name="connsiteX118" fmla="*/ 530 w 10000"/>
                <a:gd name="connsiteY118" fmla="*/ 5404 h 10000"/>
                <a:gd name="connsiteX119" fmla="*/ 530 w 10000"/>
                <a:gd name="connsiteY119" fmla="*/ 5277 h 10000"/>
                <a:gd name="connsiteX120" fmla="*/ 530 w 10000"/>
                <a:gd name="connsiteY120" fmla="*/ 5149 h 10000"/>
                <a:gd name="connsiteX121" fmla="*/ 530 w 10000"/>
                <a:gd name="connsiteY121" fmla="*/ 5149 h 10000"/>
                <a:gd name="connsiteX122" fmla="*/ 530 w 10000"/>
                <a:gd name="connsiteY122" fmla="*/ 5064 h 10000"/>
                <a:gd name="connsiteX123" fmla="*/ 331 w 10000"/>
                <a:gd name="connsiteY123" fmla="*/ 5149 h 10000"/>
                <a:gd name="connsiteX124" fmla="*/ 132 w 10000"/>
                <a:gd name="connsiteY124" fmla="*/ 5149 h 10000"/>
                <a:gd name="connsiteX125" fmla="*/ 0 w 10000"/>
                <a:gd name="connsiteY125" fmla="*/ 5064 h 10000"/>
                <a:gd name="connsiteX126" fmla="*/ 0 w 10000"/>
                <a:gd name="connsiteY126" fmla="*/ 5064 h 10000"/>
                <a:gd name="connsiteX127" fmla="*/ 0 w 10000"/>
                <a:gd name="connsiteY127" fmla="*/ 4936 h 10000"/>
                <a:gd name="connsiteX128" fmla="*/ 132 w 10000"/>
                <a:gd name="connsiteY128" fmla="*/ 4723 h 10000"/>
                <a:gd name="connsiteX129" fmla="*/ 331 w 10000"/>
                <a:gd name="connsiteY129" fmla="*/ 4596 h 10000"/>
                <a:gd name="connsiteX130" fmla="*/ 331 w 10000"/>
                <a:gd name="connsiteY130" fmla="*/ 4596 h 10000"/>
                <a:gd name="connsiteX131" fmla="*/ 331 w 10000"/>
                <a:gd name="connsiteY131" fmla="*/ 4468 h 10000"/>
                <a:gd name="connsiteX132" fmla="*/ 331 w 10000"/>
                <a:gd name="connsiteY132" fmla="*/ 4383 h 10000"/>
                <a:gd name="connsiteX133" fmla="*/ 331 w 10000"/>
                <a:gd name="connsiteY133" fmla="*/ 4383 h 10000"/>
                <a:gd name="connsiteX134" fmla="*/ 331 w 10000"/>
                <a:gd name="connsiteY134" fmla="*/ 4255 h 10000"/>
                <a:gd name="connsiteX135" fmla="*/ 331 w 10000"/>
                <a:gd name="connsiteY135" fmla="*/ 4000 h 10000"/>
                <a:gd name="connsiteX136" fmla="*/ 331 w 10000"/>
                <a:gd name="connsiteY136" fmla="*/ 4000 h 10000"/>
                <a:gd name="connsiteX137" fmla="*/ 530 w 10000"/>
                <a:gd name="connsiteY137" fmla="*/ 3787 h 10000"/>
                <a:gd name="connsiteX138" fmla="*/ 662 w 10000"/>
                <a:gd name="connsiteY138" fmla="*/ 3574 h 10000"/>
                <a:gd name="connsiteX139" fmla="*/ 662 w 10000"/>
                <a:gd name="connsiteY139" fmla="*/ 3574 h 10000"/>
                <a:gd name="connsiteX140" fmla="*/ 861 w 10000"/>
                <a:gd name="connsiteY140" fmla="*/ 3447 h 10000"/>
                <a:gd name="connsiteX141" fmla="*/ 1060 w 10000"/>
                <a:gd name="connsiteY141" fmla="*/ 3447 h 10000"/>
                <a:gd name="connsiteX142" fmla="*/ 1060 w 10000"/>
                <a:gd name="connsiteY142" fmla="*/ 3574 h 10000"/>
                <a:gd name="connsiteX143" fmla="*/ 1192 w 10000"/>
                <a:gd name="connsiteY143" fmla="*/ 3447 h 10000"/>
                <a:gd name="connsiteX144" fmla="*/ 1192 w 10000"/>
                <a:gd name="connsiteY144" fmla="*/ 1362 h 10000"/>
                <a:gd name="connsiteX145" fmla="*/ 1589 w 10000"/>
                <a:gd name="connsiteY145" fmla="*/ 1362 h 10000"/>
                <a:gd name="connsiteX146" fmla="*/ 1589 w 10000"/>
                <a:gd name="connsiteY146" fmla="*/ 213 h 10000"/>
                <a:gd name="connsiteX147" fmla="*/ 7285 w 10000"/>
                <a:gd name="connsiteY147" fmla="*/ 213 h 10000"/>
                <a:gd name="connsiteX148" fmla="*/ 7285 w 10000"/>
                <a:gd name="connsiteY148" fmla="*/ 213 h 10000"/>
                <a:gd name="connsiteX149" fmla="*/ 7682 w 10000"/>
                <a:gd name="connsiteY149" fmla="*/ 340 h 10000"/>
                <a:gd name="connsiteX150" fmla="*/ 7682 w 10000"/>
                <a:gd name="connsiteY150" fmla="*/ 340 h 10000"/>
                <a:gd name="connsiteX151" fmla="*/ 7682 w 10000"/>
                <a:gd name="connsiteY151" fmla="*/ 213 h 10000"/>
                <a:gd name="connsiteX152" fmla="*/ 7682 w 10000"/>
                <a:gd name="connsiteY152" fmla="*/ 213 h 10000"/>
                <a:gd name="connsiteX153" fmla="*/ 7682 w 10000"/>
                <a:gd name="connsiteY153" fmla="*/ 213 h 10000"/>
                <a:gd name="connsiteX154" fmla="*/ 7682 w 10000"/>
                <a:gd name="connsiteY154" fmla="*/ 213 h 10000"/>
                <a:gd name="connsiteX155" fmla="*/ 8013 w 10000"/>
                <a:gd name="connsiteY155" fmla="*/ 128 h 10000"/>
                <a:gd name="connsiteX156" fmla="*/ 8013 w 10000"/>
                <a:gd name="connsiteY156" fmla="*/ 128 h 10000"/>
                <a:gd name="connsiteX157" fmla="*/ 8013 w 10000"/>
                <a:gd name="connsiteY157" fmla="*/ 128 h 10000"/>
                <a:gd name="connsiteX158" fmla="*/ 8212 w 10000"/>
                <a:gd name="connsiteY158" fmla="*/ 0 h 10000"/>
                <a:gd name="connsiteX159" fmla="*/ 8212 w 10000"/>
                <a:gd name="connsiteY159"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5166 w 10000"/>
                <a:gd name="connsiteY66" fmla="*/ 9660 h 10000"/>
                <a:gd name="connsiteX67" fmla="*/ 5166 w 10000"/>
                <a:gd name="connsiteY67" fmla="*/ 9660 h 10000"/>
                <a:gd name="connsiteX68" fmla="*/ 4967 w 10000"/>
                <a:gd name="connsiteY68" fmla="*/ 9532 h 10000"/>
                <a:gd name="connsiteX69" fmla="*/ 4768 w 10000"/>
                <a:gd name="connsiteY69" fmla="*/ 9532 h 10000"/>
                <a:gd name="connsiteX70" fmla="*/ 4636 w 10000"/>
                <a:gd name="connsiteY70" fmla="*/ 9532 h 10000"/>
                <a:gd name="connsiteX71" fmla="*/ 4238 w 10000"/>
                <a:gd name="connsiteY71" fmla="*/ 9532 h 10000"/>
                <a:gd name="connsiteX72" fmla="*/ 4106 w 10000"/>
                <a:gd name="connsiteY72" fmla="*/ 9532 h 10000"/>
                <a:gd name="connsiteX73" fmla="*/ 4106 w 10000"/>
                <a:gd name="connsiteY73" fmla="*/ 9532 h 10000"/>
                <a:gd name="connsiteX74" fmla="*/ 3709 w 10000"/>
                <a:gd name="connsiteY74" fmla="*/ 9191 h 10000"/>
                <a:gd name="connsiteX75" fmla="*/ 3377 w 10000"/>
                <a:gd name="connsiteY75" fmla="*/ 8851 h 10000"/>
                <a:gd name="connsiteX76" fmla="*/ 3377 w 10000"/>
                <a:gd name="connsiteY76" fmla="*/ 8596 h 10000"/>
                <a:gd name="connsiteX77" fmla="*/ 3179 w 10000"/>
                <a:gd name="connsiteY77" fmla="*/ 8511 h 10000"/>
                <a:gd name="connsiteX78" fmla="*/ 3179 w 10000"/>
                <a:gd name="connsiteY78" fmla="*/ 8511 h 10000"/>
                <a:gd name="connsiteX79" fmla="*/ 2980 w 10000"/>
                <a:gd name="connsiteY79" fmla="*/ 8383 h 10000"/>
                <a:gd name="connsiteX80" fmla="*/ 2980 w 10000"/>
                <a:gd name="connsiteY80" fmla="*/ 8255 h 10000"/>
                <a:gd name="connsiteX81" fmla="*/ 2848 w 10000"/>
                <a:gd name="connsiteY81" fmla="*/ 8170 h 10000"/>
                <a:gd name="connsiteX82" fmla="*/ 2848 w 10000"/>
                <a:gd name="connsiteY82" fmla="*/ 8170 h 10000"/>
                <a:gd name="connsiteX83" fmla="*/ 2649 w 10000"/>
                <a:gd name="connsiteY83" fmla="*/ 8170 h 10000"/>
                <a:gd name="connsiteX84" fmla="*/ 2450 w 10000"/>
                <a:gd name="connsiteY84" fmla="*/ 7915 h 10000"/>
                <a:gd name="connsiteX85" fmla="*/ 2450 w 10000"/>
                <a:gd name="connsiteY85" fmla="*/ 7915 h 10000"/>
                <a:gd name="connsiteX86" fmla="*/ 2318 w 10000"/>
                <a:gd name="connsiteY86" fmla="*/ 7787 h 10000"/>
                <a:gd name="connsiteX87" fmla="*/ 2450 w 10000"/>
                <a:gd name="connsiteY87" fmla="*/ 7787 h 10000"/>
                <a:gd name="connsiteX88" fmla="*/ 2318 w 10000"/>
                <a:gd name="connsiteY88" fmla="*/ 7702 h 10000"/>
                <a:gd name="connsiteX89" fmla="*/ 2119 w 10000"/>
                <a:gd name="connsiteY89" fmla="*/ 7702 h 10000"/>
                <a:gd name="connsiteX90" fmla="*/ 2119 w 10000"/>
                <a:gd name="connsiteY90" fmla="*/ 7702 h 10000"/>
                <a:gd name="connsiteX91" fmla="*/ 1921 w 10000"/>
                <a:gd name="connsiteY91" fmla="*/ 7574 h 10000"/>
                <a:gd name="connsiteX92" fmla="*/ 1921 w 10000"/>
                <a:gd name="connsiteY92" fmla="*/ 7574 h 10000"/>
                <a:gd name="connsiteX93" fmla="*/ 1921 w 10000"/>
                <a:gd name="connsiteY93" fmla="*/ 7447 h 10000"/>
                <a:gd name="connsiteX94" fmla="*/ 1788 w 10000"/>
                <a:gd name="connsiteY94" fmla="*/ 7447 h 10000"/>
                <a:gd name="connsiteX95" fmla="*/ 1788 w 10000"/>
                <a:gd name="connsiteY95" fmla="*/ 7447 h 10000"/>
                <a:gd name="connsiteX96" fmla="*/ 1589 w 10000"/>
                <a:gd name="connsiteY96" fmla="*/ 7362 h 10000"/>
                <a:gd name="connsiteX97" fmla="*/ 1589 w 10000"/>
                <a:gd name="connsiteY97" fmla="*/ 7234 h 10000"/>
                <a:gd name="connsiteX98" fmla="*/ 1589 w 10000"/>
                <a:gd name="connsiteY98" fmla="*/ 7234 h 10000"/>
                <a:gd name="connsiteX99" fmla="*/ 1391 w 10000"/>
                <a:gd name="connsiteY99" fmla="*/ 7106 h 10000"/>
                <a:gd name="connsiteX100" fmla="*/ 1391 w 10000"/>
                <a:gd name="connsiteY100" fmla="*/ 7106 h 10000"/>
                <a:gd name="connsiteX101" fmla="*/ 1192 w 10000"/>
                <a:gd name="connsiteY101" fmla="*/ 7021 h 10000"/>
                <a:gd name="connsiteX102" fmla="*/ 1192 w 10000"/>
                <a:gd name="connsiteY102" fmla="*/ 6894 h 10000"/>
                <a:gd name="connsiteX103" fmla="*/ 1391 w 10000"/>
                <a:gd name="connsiteY103" fmla="*/ 6766 h 10000"/>
                <a:gd name="connsiteX104" fmla="*/ 1192 w 10000"/>
                <a:gd name="connsiteY104" fmla="*/ 6638 h 10000"/>
                <a:gd name="connsiteX105" fmla="*/ 1192 w 10000"/>
                <a:gd name="connsiteY105" fmla="*/ 6638 h 10000"/>
                <a:gd name="connsiteX106" fmla="*/ 1192 w 10000"/>
                <a:gd name="connsiteY106" fmla="*/ 6426 h 10000"/>
                <a:gd name="connsiteX107" fmla="*/ 1060 w 10000"/>
                <a:gd name="connsiteY107" fmla="*/ 6298 h 10000"/>
                <a:gd name="connsiteX108" fmla="*/ 1060 w 10000"/>
                <a:gd name="connsiteY108" fmla="*/ 6298 h 10000"/>
                <a:gd name="connsiteX109" fmla="*/ 861 w 10000"/>
                <a:gd name="connsiteY109" fmla="*/ 6213 h 10000"/>
                <a:gd name="connsiteX110" fmla="*/ 861 w 10000"/>
                <a:gd name="connsiteY110" fmla="*/ 6085 h 10000"/>
                <a:gd name="connsiteX111" fmla="*/ 861 w 10000"/>
                <a:gd name="connsiteY111" fmla="*/ 6085 h 10000"/>
                <a:gd name="connsiteX112" fmla="*/ 861 w 10000"/>
                <a:gd name="connsiteY112" fmla="*/ 5957 h 10000"/>
                <a:gd name="connsiteX113" fmla="*/ 861 w 10000"/>
                <a:gd name="connsiteY113" fmla="*/ 5872 h 10000"/>
                <a:gd name="connsiteX114" fmla="*/ 861 w 10000"/>
                <a:gd name="connsiteY114" fmla="*/ 5872 h 10000"/>
                <a:gd name="connsiteX115" fmla="*/ 662 w 10000"/>
                <a:gd name="connsiteY115" fmla="*/ 5745 h 10000"/>
                <a:gd name="connsiteX116" fmla="*/ 530 w 10000"/>
                <a:gd name="connsiteY116" fmla="*/ 5404 h 10000"/>
                <a:gd name="connsiteX117" fmla="*/ 530 w 10000"/>
                <a:gd name="connsiteY117" fmla="*/ 5404 h 10000"/>
                <a:gd name="connsiteX118" fmla="*/ 530 w 10000"/>
                <a:gd name="connsiteY118" fmla="*/ 5277 h 10000"/>
                <a:gd name="connsiteX119" fmla="*/ 530 w 10000"/>
                <a:gd name="connsiteY119" fmla="*/ 5149 h 10000"/>
                <a:gd name="connsiteX120" fmla="*/ 530 w 10000"/>
                <a:gd name="connsiteY120" fmla="*/ 5149 h 10000"/>
                <a:gd name="connsiteX121" fmla="*/ 530 w 10000"/>
                <a:gd name="connsiteY121" fmla="*/ 5064 h 10000"/>
                <a:gd name="connsiteX122" fmla="*/ 331 w 10000"/>
                <a:gd name="connsiteY122" fmla="*/ 5149 h 10000"/>
                <a:gd name="connsiteX123" fmla="*/ 132 w 10000"/>
                <a:gd name="connsiteY123" fmla="*/ 5149 h 10000"/>
                <a:gd name="connsiteX124" fmla="*/ 0 w 10000"/>
                <a:gd name="connsiteY124" fmla="*/ 5064 h 10000"/>
                <a:gd name="connsiteX125" fmla="*/ 0 w 10000"/>
                <a:gd name="connsiteY125" fmla="*/ 5064 h 10000"/>
                <a:gd name="connsiteX126" fmla="*/ 0 w 10000"/>
                <a:gd name="connsiteY126" fmla="*/ 4936 h 10000"/>
                <a:gd name="connsiteX127" fmla="*/ 132 w 10000"/>
                <a:gd name="connsiteY127" fmla="*/ 4723 h 10000"/>
                <a:gd name="connsiteX128" fmla="*/ 331 w 10000"/>
                <a:gd name="connsiteY128" fmla="*/ 4596 h 10000"/>
                <a:gd name="connsiteX129" fmla="*/ 331 w 10000"/>
                <a:gd name="connsiteY129" fmla="*/ 4596 h 10000"/>
                <a:gd name="connsiteX130" fmla="*/ 331 w 10000"/>
                <a:gd name="connsiteY130" fmla="*/ 4468 h 10000"/>
                <a:gd name="connsiteX131" fmla="*/ 331 w 10000"/>
                <a:gd name="connsiteY131" fmla="*/ 4383 h 10000"/>
                <a:gd name="connsiteX132" fmla="*/ 331 w 10000"/>
                <a:gd name="connsiteY132" fmla="*/ 4383 h 10000"/>
                <a:gd name="connsiteX133" fmla="*/ 331 w 10000"/>
                <a:gd name="connsiteY133" fmla="*/ 4255 h 10000"/>
                <a:gd name="connsiteX134" fmla="*/ 331 w 10000"/>
                <a:gd name="connsiteY134" fmla="*/ 4000 h 10000"/>
                <a:gd name="connsiteX135" fmla="*/ 331 w 10000"/>
                <a:gd name="connsiteY135" fmla="*/ 4000 h 10000"/>
                <a:gd name="connsiteX136" fmla="*/ 530 w 10000"/>
                <a:gd name="connsiteY136" fmla="*/ 3787 h 10000"/>
                <a:gd name="connsiteX137" fmla="*/ 662 w 10000"/>
                <a:gd name="connsiteY137" fmla="*/ 3574 h 10000"/>
                <a:gd name="connsiteX138" fmla="*/ 662 w 10000"/>
                <a:gd name="connsiteY138" fmla="*/ 3574 h 10000"/>
                <a:gd name="connsiteX139" fmla="*/ 861 w 10000"/>
                <a:gd name="connsiteY139" fmla="*/ 3447 h 10000"/>
                <a:gd name="connsiteX140" fmla="*/ 1060 w 10000"/>
                <a:gd name="connsiteY140" fmla="*/ 3447 h 10000"/>
                <a:gd name="connsiteX141" fmla="*/ 1060 w 10000"/>
                <a:gd name="connsiteY141" fmla="*/ 3574 h 10000"/>
                <a:gd name="connsiteX142" fmla="*/ 1192 w 10000"/>
                <a:gd name="connsiteY142" fmla="*/ 3447 h 10000"/>
                <a:gd name="connsiteX143" fmla="*/ 1192 w 10000"/>
                <a:gd name="connsiteY143" fmla="*/ 1362 h 10000"/>
                <a:gd name="connsiteX144" fmla="*/ 1589 w 10000"/>
                <a:gd name="connsiteY144" fmla="*/ 1362 h 10000"/>
                <a:gd name="connsiteX145" fmla="*/ 1589 w 10000"/>
                <a:gd name="connsiteY145" fmla="*/ 213 h 10000"/>
                <a:gd name="connsiteX146" fmla="*/ 7285 w 10000"/>
                <a:gd name="connsiteY146" fmla="*/ 213 h 10000"/>
                <a:gd name="connsiteX147" fmla="*/ 7285 w 10000"/>
                <a:gd name="connsiteY147" fmla="*/ 213 h 10000"/>
                <a:gd name="connsiteX148" fmla="*/ 7682 w 10000"/>
                <a:gd name="connsiteY148" fmla="*/ 340 h 10000"/>
                <a:gd name="connsiteX149" fmla="*/ 7682 w 10000"/>
                <a:gd name="connsiteY149" fmla="*/ 340 h 10000"/>
                <a:gd name="connsiteX150" fmla="*/ 7682 w 10000"/>
                <a:gd name="connsiteY150" fmla="*/ 213 h 10000"/>
                <a:gd name="connsiteX151" fmla="*/ 7682 w 10000"/>
                <a:gd name="connsiteY151" fmla="*/ 213 h 10000"/>
                <a:gd name="connsiteX152" fmla="*/ 7682 w 10000"/>
                <a:gd name="connsiteY152" fmla="*/ 213 h 10000"/>
                <a:gd name="connsiteX153" fmla="*/ 7682 w 10000"/>
                <a:gd name="connsiteY153" fmla="*/ 213 h 10000"/>
                <a:gd name="connsiteX154" fmla="*/ 8013 w 10000"/>
                <a:gd name="connsiteY154" fmla="*/ 128 h 10000"/>
                <a:gd name="connsiteX155" fmla="*/ 8013 w 10000"/>
                <a:gd name="connsiteY155" fmla="*/ 128 h 10000"/>
                <a:gd name="connsiteX156" fmla="*/ 8013 w 10000"/>
                <a:gd name="connsiteY156" fmla="*/ 128 h 10000"/>
                <a:gd name="connsiteX157" fmla="*/ 8212 w 10000"/>
                <a:gd name="connsiteY157" fmla="*/ 0 h 10000"/>
                <a:gd name="connsiteX158" fmla="*/ 8212 w 10000"/>
                <a:gd name="connsiteY158"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5166 w 10000"/>
                <a:gd name="connsiteY66" fmla="*/ 9660 h 10000"/>
                <a:gd name="connsiteX67" fmla="*/ 5166 w 10000"/>
                <a:gd name="connsiteY67" fmla="*/ 9660 h 10000"/>
                <a:gd name="connsiteX68" fmla="*/ 4967 w 10000"/>
                <a:gd name="connsiteY68" fmla="*/ 9532 h 10000"/>
                <a:gd name="connsiteX69" fmla="*/ 4768 w 10000"/>
                <a:gd name="connsiteY69" fmla="*/ 9532 h 10000"/>
                <a:gd name="connsiteX70" fmla="*/ 4636 w 10000"/>
                <a:gd name="connsiteY70" fmla="*/ 9532 h 10000"/>
                <a:gd name="connsiteX71" fmla="*/ 4238 w 10000"/>
                <a:gd name="connsiteY71" fmla="*/ 9532 h 10000"/>
                <a:gd name="connsiteX72" fmla="*/ 4106 w 10000"/>
                <a:gd name="connsiteY72" fmla="*/ 9532 h 10000"/>
                <a:gd name="connsiteX73" fmla="*/ 4106 w 10000"/>
                <a:gd name="connsiteY73" fmla="*/ 9532 h 10000"/>
                <a:gd name="connsiteX74" fmla="*/ 3709 w 10000"/>
                <a:gd name="connsiteY74" fmla="*/ 9191 h 10000"/>
                <a:gd name="connsiteX75" fmla="*/ 3377 w 10000"/>
                <a:gd name="connsiteY75" fmla="*/ 8596 h 10000"/>
                <a:gd name="connsiteX76" fmla="*/ 3179 w 10000"/>
                <a:gd name="connsiteY76" fmla="*/ 8511 h 10000"/>
                <a:gd name="connsiteX77" fmla="*/ 3179 w 10000"/>
                <a:gd name="connsiteY77" fmla="*/ 8511 h 10000"/>
                <a:gd name="connsiteX78" fmla="*/ 2980 w 10000"/>
                <a:gd name="connsiteY78" fmla="*/ 8383 h 10000"/>
                <a:gd name="connsiteX79" fmla="*/ 2980 w 10000"/>
                <a:gd name="connsiteY79" fmla="*/ 8255 h 10000"/>
                <a:gd name="connsiteX80" fmla="*/ 2848 w 10000"/>
                <a:gd name="connsiteY80" fmla="*/ 8170 h 10000"/>
                <a:gd name="connsiteX81" fmla="*/ 2848 w 10000"/>
                <a:gd name="connsiteY81" fmla="*/ 8170 h 10000"/>
                <a:gd name="connsiteX82" fmla="*/ 2649 w 10000"/>
                <a:gd name="connsiteY82" fmla="*/ 8170 h 10000"/>
                <a:gd name="connsiteX83" fmla="*/ 2450 w 10000"/>
                <a:gd name="connsiteY83" fmla="*/ 7915 h 10000"/>
                <a:gd name="connsiteX84" fmla="*/ 2450 w 10000"/>
                <a:gd name="connsiteY84" fmla="*/ 7915 h 10000"/>
                <a:gd name="connsiteX85" fmla="*/ 2318 w 10000"/>
                <a:gd name="connsiteY85" fmla="*/ 7787 h 10000"/>
                <a:gd name="connsiteX86" fmla="*/ 2450 w 10000"/>
                <a:gd name="connsiteY86" fmla="*/ 7787 h 10000"/>
                <a:gd name="connsiteX87" fmla="*/ 2318 w 10000"/>
                <a:gd name="connsiteY87" fmla="*/ 7702 h 10000"/>
                <a:gd name="connsiteX88" fmla="*/ 2119 w 10000"/>
                <a:gd name="connsiteY88" fmla="*/ 7702 h 10000"/>
                <a:gd name="connsiteX89" fmla="*/ 2119 w 10000"/>
                <a:gd name="connsiteY89" fmla="*/ 7702 h 10000"/>
                <a:gd name="connsiteX90" fmla="*/ 1921 w 10000"/>
                <a:gd name="connsiteY90" fmla="*/ 7574 h 10000"/>
                <a:gd name="connsiteX91" fmla="*/ 1921 w 10000"/>
                <a:gd name="connsiteY91" fmla="*/ 7574 h 10000"/>
                <a:gd name="connsiteX92" fmla="*/ 1921 w 10000"/>
                <a:gd name="connsiteY92" fmla="*/ 7447 h 10000"/>
                <a:gd name="connsiteX93" fmla="*/ 1788 w 10000"/>
                <a:gd name="connsiteY93" fmla="*/ 7447 h 10000"/>
                <a:gd name="connsiteX94" fmla="*/ 1788 w 10000"/>
                <a:gd name="connsiteY94" fmla="*/ 7447 h 10000"/>
                <a:gd name="connsiteX95" fmla="*/ 1589 w 10000"/>
                <a:gd name="connsiteY95" fmla="*/ 7362 h 10000"/>
                <a:gd name="connsiteX96" fmla="*/ 1589 w 10000"/>
                <a:gd name="connsiteY96" fmla="*/ 7234 h 10000"/>
                <a:gd name="connsiteX97" fmla="*/ 1589 w 10000"/>
                <a:gd name="connsiteY97" fmla="*/ 7234 h 10000"/>
                <a:gd name="connsiteX98" fmla="*/ 1391 w 10000"/>
                <a:gd name="connsiteY98" fmla="*/ 7106 h 10000"/>
                <a:gd name="connsiteX99" fmla="*/ 1391 w 10000"/>
                <a:gd name="connsiteY99" fmla="*/ 7106 h 10000"/>
                <a:gd name="connsiteX100" fmla="*/ 1192 w 10000"/>
                <a:gd name="connsiteY100" fmla="*/ 7021 h 10000"/>
                <a:gd name="connsiteX101" fmla="*/ 1192 w 10000"/>
                <a:gd name="connsiteY101" fmla="*/ 6894 h 10000"/>
                <a:gd name="connsiteX102" fmla="*/ 1391 w 10000"/>
                <a:gd name="connsiteY102" fmla="*/ 6766 h 10000"/>
                <a:gd name="connsiteX103" fmla="*/ 1192 w 10000"/>
                <a:gd name="connsiteY103" fmla="*/ 6638 h 10000"/>
                <a:gd name="connsiteX104" fmla="*/ 1192 w 10000"/>
                <a:gd name="connsiteY104" fmla="*/ 6638 h 10000"/>
                <a:gd name="connsiteX105" fmla="*/ 1192 w 10000"/>
                <a:gd name="connsiteY105" fmla="*/ 6426 h 10000"/>
                <a:gd name="connsiteX106" fmla="*/ 1060 w 10000"/>
                <a:gd name="connsiteY106" fmla="*/ 6298 h 10000"/>
                <a:gd name="connsiteX107" fmla="*/ 1060 w 10000"/>
                <a:gd name="connsiteY107" fmla="*/ 6298 h 10000"/>
                <a:gd name="connsiteX108" fmla="*/ 861 w 10000"/>
                <a:gd name="connsiteY108" fmla="*/ 6213 h 10000"/>
                <a:gd name="connsiteX109" fmla="*/ 861 w 10000"/>
                <a:gd name="connsiteY109" fmla="*/ 6085 h 10000"/>
                <a:gd name="connsiteX110" fmla="*/ 861 w 10000"/>
                <a:gd name="connsiteY110" fmla="*/ 6085 h 10000"/>
                <a:gd name="connsiteX111" fmla="*/ 861 w 10000"/>
                <a:gd name="connsiteY111" fmla="*/ 5957 h 10000"/>
                <a:gd name="connsiteX112" fmla="*/ 861 w 10000"/>
                <a:gd name="connsiteY112" fmla="*/ 5872 h 10000"/>
                <a:gd name="connsiteX113" fmla="*/ 861 w 10000"/>
                <a:gd name="connsiteY113" fmla="*/ 5872 h 10000"/>
                <a:gd name="connsiteX114" fmla="*/ 662 w 10000"/>
                <a:gd name="connsiteY114" fmla="*/ 5745 h 10000"/>
                <a:gd name="connsiteX115" fmla="*/ 530 w 10000"/>
                <a:gd name="connsiteY115" fmla="*/ 5404 h 10000"/>
                <a:gd name="connsiteX116" fmla="*/ 530 w 10000"/>
                <a:gd name="connsiteY116" fmla="*/ 5404 h 10000"/>
                <a:gd name="connsiteX117" fmla="*/ 530 w 10000"/>
                <a:gd name="connsiteY117" fmla="*/ 5277 h 10000"/>
                <a:gd name="connsiteX118" fmla="*/ 530 w 10000"/>
                <a:gd name="connsiteY118" fmla="*/ 5149 h 10000"/>
                <a:gd name="connsiteX119" fmla="*/ 530 w 10000"/>
                <a:gd name="connsiteY119" fmla="*/ 5149 h 10000"/>
                <a:gd name="connsiteX120" fmla="*/ 530 w 10000"/>
                <a:gd name="connsiteY120" fmla="*/ 5064 h 10000"/>
                <a:gd name="connsiteX121" fmla="*/ 331 w 10000"/>
                <a:gd name="connsiteY121" fmla="*/ 5149 h 10000"/>
                <a:gd name="connsiteX122" fmla="*/ 132 w 10000"/>
                <a:gd name="connsiteY122" fmla="*/ 5149 h 10000"/>
                <a:gd name="connsiteX123" fmla="*/ 0 w 10000"/>
                <a:gd name="connsiteY123" fmla="*/ 5064 h 10000"/>
                <a:gd name="connsiteX124" fmla="*/ 0 w 10000"/>
                <a:gd name="connsiteY124" fmla="*/ 5064 h 10000"/>
                <a:gd name="connsiteX125" fmla="*/ 0 w 10000"/>
                <a:gd name="connsiteY125" fmla="*/ 4936 h 10000"/>
                <a:gd name="connsiteX126" fmla="*/ 132 w 10000"/>
                <a:gd name="connsiteY126" fmla="*/ 4723 h 10000"/>
                <a:gd name="connsiteX127" fmla="*/ 331 w 10000"/>
                <a:gd name="connsiteY127" fmla="*/ 4596 h 10000"/>
                <a:gd name="connsiteX128" fmla="*/ 331 w 10000"/>
                <a:gd name="connsiteY128" fmla="*/ 4596 h 10000"/>
                <a:gd name="connsiteX129" fmla="*/ 331 w 10000"/>
                <a:gd name="connsiteY129" fmla="*/ 4468 h 10000"/>
                <a:gd name="connsiteX130" fmla="*/ 331 w 10000"/>
                <a:gd name="connsiteY130" fmla="*/ 4383 h 10000"/>
                <a:gd name="connsiteX131" fmla="*/ 331 w 10000"/>
                <a:gd name="connsiteY131" fmla="*/ 4383 h 10000"/>
                <a:gd name="connsiteX132" fmla="*/ 331 w 10000"/>
                <a:gd name="connsiteY132" fmla="*/ 4255 h 10000"/>
                <a:gd name="connsiteX133" fmla="*/ 331 w 10000"/>
                <a:gd name="connsiteY133" fmla="*/ 4000 h 10000"/>
                <a:gd name="connsiteX134" fmla="*/ 331 w 10000"/>
                <a:gd name="connsiteY134" fmla="*/ 4000 h 10000"/>
                <a:gd name="connsiteX135" fmla="*/ 530 w 10000"/>
                <a:gd name="connsiteY135" fmla="*/ 3787 h 10000"/>
                <a:gd name="connsiteX136" fmla="*/ 662 w 10000"/>
                <a:gd name="connsiteY136" fmla="*/ 3574 h 10000"/>
                <a:gd name="connsiteX137" fmla="*/ 662 w 10000"/>
                <a:gd name="connsiteY137" fmla="*/ 3574 h 10000"/>
                <a:gd name="connsiteX138" fmla="*/ 861 w 10000"/>
                <a:gd name="connsiteY138" fmla="*/ 3447 h 10000"/>
                <a:gd name="connsiteX139" fmla="*/ 1060 w 10000"/>
                <a:gd name="connsiteY139" fmla="*/ 3447 h 10000"/>
                <a:gd name="connsiteX140" fmla="*/ 1060 w 10000"/>
                <a:gd name="connsiteY140" fmla="*/ 3574 h 10000"/>
                <a:gd name="connsiteX141" fmla="*/ 1192 w 10000"/>
                <a:gd name="connsiteY141" fmla="*/ 3447 h 10000"/>
                <a:gd name="connsiteX142" fmla="*/ 1192 w 10000"/>
                <a:gd name="connsiteY142" fmla="*/ 1362 h 10000"/>
                <a:gd name="connsiteX143" fmla="*/ 1589 w 10000"/>
                <a:gd name="connsiteY143" fmla="*/ 1362 h 10000"/>
                <a:gd name="connsiteX144" fmla="*/ 1589 w 10000"/>
                <a:gd name="connsiteY144" fmla="*/ 213 h 10000"/>
                <a:gd name="connsiteX145" fmla="*/ 7285 w 10000"/>
                <a:gd name="connsiteY145" fmla="*/ 213 h 10000"/>
                <a:gd name="connsiteX146" fmla="*/ 7285 w 10000"/>
                <a:gd name="connsiteY146" fmla="*/ 213 h 10000"/>
                <a:gd name="connsiteX147" fmla="*/ 7682 w 10000"/>
                <a:gd name="connsiteY147" fmla="*/ 340 h 10000"/>
                <a:gd name="connsiteX148" fmla="*/ 7682 w 10000"/>
                <a:gd name="connsiteY148" fmla="*/ 340 h 10000"/>
                <a:gd name="connsiteX149" fmla="*/ 7682 w 10000"/>
                <a:gd name="connsiteY149" fmla="*/ 213 h 10000"/>
                <a:gd name="connsiteX150" fmla="*/ 7682 w 10000"/>
                <a:gd name="connsiteY150" fmla="*/ 213 h 10000"/>
                <a:gd name="connsiteX151" fmla="*/ 7682 w 10000"/>
                <a:gd name="connsiteY151" fmla="*/ 213 h 10000"/>
                <a:gd name="connsiteX152" fmla="*/ 7682 w 10000"/>
                <a:gd name="connsiteY152" fmla="*/ 213 h 10000"/>
                <a:gd name="connsiteX153" fmla="*/ 8013 w 10000"/>
                <a:gd name="connsiteY153" fmla="*/ 128 h 10000"/>
                <a:gd name="connsiteX154" fmla="*/ 8013 w 10000"/>
                <a:gd name="connsiteY154" fmla="*/ 128 h 10000"/>
                <a:gd name="connsiteX155" fmla="*/ 8013 w 10000"/>
                <a:gd name="connsiteY155" fmla="*/ 128 h 10000"/>
                <a:gd name="connsiteX156" fmla="*/ 8212 w 10000"/>
                <a:gd name="connsiteY156" fmla="*/ 0 h 10000"/>
                <a:gd name="connsiteX157" fmla="*/ 8212 w 10000"/>
                <a:gd name="connsiteY157"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344 w 10000"/>
                <a:gd name="connsiteY52" fmla="*/ 8851 h 10000"/>
                <a:gd name="connsiteX53" fmla="*/ 8344 w 10000"/>
                <a:gd name="connsiteY53" fmla="*/ 8851 h 10000"/>
                <a:gd name="connsiteX54" fmla="*/ 8543 w 10000"/>
                <a:gd name="connsiteY54" fmla="*/ 9064 h 10000"/>
                <a:gd name="connsiteX55" fmla="*/ 8742 w 10000"/>
                <a:gd name="connsiteY55" fmla="*/ 9064 h 10000"/>
                <a:gd name="connsiteX56" fmla="*/ 8874 w 10000"/>
                <a:gd name="connsiteY56" fmla="*/ 9191 h 10000"/>
                <a:gd name="connsiteX57" fmla="*/ 8874 w 10000"/>
                <a:gd name="connsiteY57" fmla="*/ 9404 h 10000"/>
                <a:gd name="connsiteX58" fmla="*/ 8874 w 10000"/>
                <a:gd name="connsiteY58" fmla="*/ 9404 h 10000"/>
                <a:gd name="connsiteX59" fmla="*/ 8543 w 10000"/>
                <a:gd name="connsiteY59" fmla="*/ 9532 h 10000"/>
                <a:gd name="connsiteX60" fmla="*/ 8344 w 10000"/>
                <a:gd name="connsiteY60" fmla="*/ 9532 h 10000"/>
                <a:gd name="connsiteX61" fmla="*/ 8212 w 10000"/>
                <a:gd name="connsiteY61" fmla="*/ 9532 h 10000"/>
                <a:gd name="connsiteX62" fmla="*/ 7682 w 10000"/>
                <a:gd name="connsiteY62" fmla="*/ 9745 h 10000"/>
                <a:gd name="connsiteX63" fmla="*/ 7682 w 10000"/>
                <a:gd name="connsiteY63" fmla="*/ 9745 h 10000"/>
                <a:gd name="connsiteX64" fmla="*/ 7086 w 10000"/>
                <a:gd name="connsiteY64" fmla="*/ 10000 h 10000"/>
                <a:gd name="connsiteX65" fmla="*/ 5166 w 10000"/>
                <a:gd name="connsiteY65" fmla="*/ 9660 h 10000"/>
                <a:gd name="connsiteX66" fmla="*/ 5166 w 10000"/>
                <a:gd name="connsiteY66" fmla="*/ 9660 h 10000"/>
                <a:gd name="connsiteX67" fmla="*/ 4967 w 10000"/>
                <a:gd name="connsiteY67" fmla="*/ 9532 h 10000"/>
                <a:gd name="connsiteX68" fmla="*/ 4768 w 10000"/>
                <a:gd name="connsiteY68" fmla="*/ 9532 h 10000"/>
                <a:gd name="connsiteX69" fmla="*/ 4636 w 10000"/>
                <a:gd name="connsiteY69" fmla="*/ 9532 h 10000"/>
                <a:gd name="connsiteX70" fmla="*/ 4238 w 10000"/>
                <a:gd name="connsiteY70" fmla="*/ 9532 h 10000"/>
                <a:gd name="connsiteX71" fmla="*/ 4106 w 10000"/>
                <a:gd name="connsiteY71" fmla="*/ 9532 h 10000"/>
                <a:gd name="connsiteX72" fmla="*/ 4106 w 10000"/>
                <a:gd name="connsiteY72" fmla="*/ 9532 h 10000"/>
                <a:gd name="connsiteX73" fmla="*/ 3709 w 10000"/>
                <a:gd name="connsiteY73" fmla="*/ 9191 h 10000"/>
                <a:gd name="connsiteX74" fmla="*/ 3377 w 10000"/>
                <a:gd name="connsiteY74" fmla="*/ 8596 h 10000"/>
                <a:gd name="connsiteX75" fmla="*/ 3179 w 10000"/>
                <a:gd name="connsiteY75" fmla="*/ 8511 h 10000"/>
                <a:gd name="connsiteX76" fmla="*/ 3179 w 10000"/>
                <a:gd name="connsiteY76" fmla="*/ 8511 h 10000"/>
                <a:gd name="connsiteX77" fmla="*/ 2980 w 10000"/>
                <a:gd name="connsiteY77" fmla="*/ 8383 h 10000"/>
                <a:gd name="connsiteX78" fmla="*/ 2980 w 10000"/>
                <a:gd name="connsiteY78" fmla="*/ 8255 h 10000"/>
                <a:gd name="connsiteX79" fmla="*/ 2848 w 10000"/>
                <a:gd name="connsiteY79" fmla="*/ 8170 h 10000"/>
                <a:gd name="connsiteX80" fmla="*/ 2848 w 10000"/>
                <a:gd name="connsiteY80" fmla="*/ 8170 h 10000"/>
                <a:gd name="connsiteX81" fmla="*/ 2649 w 10000"/>
                <a:gd name="connsiteY81" fmla="*/ 8170 h 10000"/>
                <a:gd name="connsiteX82" fmla="*/ 2450 w 10000"/>
                <a:gd name="connsiteY82" fmla="*/ 7915 h 10000"/>
                <a:gd name="connsiteX83" fmla="*/ 2450 w 10000"/>
                <a:gd name="connsiteY83" fmla="*/ 7915 h 10000"/>
                <a:gd name="connsiteX84" fmla="*/ 2318 w 10000"/>
                <a:gd name="connsiteY84" fmla="*/ 7787 h 10000"/>
                <a:gd name="connsiteX85" fmla="*/ 2450 w 10000"/>
                <a:gd name="connsiteY85" fmla="*/ 7787 h 10000"/>
                <a:gd name="connsiteX86" fmla="*/ 2318 w 10000"/>
                <a:gd name="connsiteY86" fmla="*/ 7702 h 10000"/>
                <a:gd name="connsiteX87" fmla="*/ 2119 w 10000"/>
                <a:gd name="connsiteY87" fmla="*/ 7702 h 10000"/>
                <a:gd name="connsiteX88" fmla="*/ 2119 w 10000"/>
                <a:gd name="connsiteY88" fmla="*/ 7702 h 10000"/>
                <a:gd name="connsiteX89" fmla="*/ 1921 w 10000"/>
                <a:gd name="connsiteY89" fmla="*/ 7574 h 10000"/>
                <a:gd name="connsiteX90" fmla="*/ 1921 w 10000"/>
                <a:gd name="connsiteY90" fmla="*/ 7574 h 10000"/>
                <a:gd name="connsiteX91" fmla="*/ 1921 w 10000"/>
                <a:gd name="connsiteY91" fmla="*/ 7447 h 10000"/>
                <a:gd name="connsiteX92" fmla="*/ 1788 w 10000"/>
                <a:gd name="connsiteY92" fmla="*/ 7447 h 10000"/>
                <a:gd name="connsiteX93" fmla="*/ 1788 w 10000"/>
                <a:gd name="connsiteY93" fmla="*/ 7447 h 10000"/>
                <a:gd name="connsiteX94" fmla="*/ 1589 w 10000"/>
                <a:gd name="connsiteY94" fmla="*/ 7362 h 10000"/>
                <a:gd name="connsiteX95" fmla="*/ 1589 w 10000"/>
                <a:gd name="connsiteY95" fmla="*/ 7234 h 10000"/>
                <a:gd name="connsiteX96" fmla="*/ 1589 w 10000"/>
                <a:gd name="connsiteY96" fmla="*/ 7234 h 10000"/>
                <a:gd name="connsiteX97" fmla="*/ 1391 w 10000"/>
                <a:gd name="connsiteY97" fmla="*/ 7106 h 10000"/>
                <a:gd name="connsiteX98" fmla="*/ 1391 w 10000"/>
                <a:gd name="connsiteY98" fmla="*/ 7106 h 10000"/>
                <a:gd name="connsiteX99" fmla="*/ 1192 w 10000"/>
                <a:gd name="connsiteY99" fmla="*/ 7021 h 10000"/>
                <a:gd name="connsiteX100" fmla="*/ 1192 w 10000"/>
                <a:gd name="connsiteY100" fmla="*/ 6894 h 10000"/>
                <a:gd name="connsiteX101" fmla="*/ 1391 w 10000"/>
                <a:gd name="connsiteY101" fmla="*/ 6766 h 10000"/>
                <a:gd name="connsiteX102" fmla="*/ 1192 w 10000"/>
                <a:gd name="connsiteY102" fmla="*/ 6638 h 10000"/>
                <a:gd name="connsiteX103" fmla="*/ 1192 w 10000"/>
                <a:gd name="connsiteY103" fmla="*/ 6638 h 10000"/>
                <a:gd name="connsiteX104" fmla="*/ 1192 w 10000"/>
                <a:gd name="connsiteY104" fmla="*/ 6426 h 10000"/>
                <a:gd name="connsiteX105" fmla="*/ 1060 w 10000"/>
                <a:gd name="connsiteY105" fmla="*/ 6298 h 10000"/>
                <a:gd name="connsiteX106" fmla="*/ 1060 w 10000"/>
                <a:gd name="connsiteY106" fmla="*/ 6298 h 10000"/>
                <a:gd name="connsiteX107" fmla="*/ 861 w 10000"/>
                <a:gd name="connsiteY107" fmla="*/ 6213 h 10000"/>
                <a:gd name="connsiteX108" fmla="*/ 861 w 10000"/>
                <a:gd name="connsiteY108" fmla="*/ 6085 h 10000"/>
                <a:gd name="connsiteX109" fmla="*/ 861 w 10000"/>
                <a:gd name="connsiteY109" fmla="*/ 6085 h 10000"/>
                <a:gd name="connsiteX110" fmla="*/ 861 w 10000"/>
                <a:gd name="connsiteY110" fmla="*/ 5957 h 10000"/>
                <a:gd name="connsiteX111" fmla="*/ 861 w 10000"/>
                <a:gd name="connsiteY111" fmla="*/ 5872 h 10000"/>
                <a:gd name="connsiteX112" fmla="*/ 861 w 10000"/>
                <a:gd name="connsiteY112" fmla="*/ 5872 h 10000"/>
                <a:gd name="connsiteX113" fmla="*/ 662 w 10000"/>
                <a:gd name="connsiteY113" fmla="*/ 5745 h 10000"/>
                <a:gd name="connsiteX114" fmla="*/ 530 w 10000"/>
                <a:gd name="connsiteY114" fmla="*/ 5404 h 10000"/>
                <a:gd name="connsiteX115" fmla="*/ 530 w 10000"/>
                <a:gd name="connsiteY115" fmla="*/ 5404 h 10000"/>
                <a:gd name="connsiteX116" fmla="*/ 530 w 10000"/>
                <a:gd name="connsiteY116" fmla="*/ 5277 h 10000"/>
                <a:gd name="connsiteX117" fmla="*/ 530 w 10000"/>
                <a:gd name="connsiteY117" fmla="*/ 5149 h 10000"/>
                <a:gd name="connsiteX118" fmla="*/ 530 w 10000"/>
                <a:gd name="connsiteY118" fmla="*/ 5149 h 10000"/>
                <a:gd name="connsiteX119" fmla="*/ 530 w 10000"/>
                <a:gd name="connsiteY119" fmla="*/ 5064 h 10000"/>
                <a:gd name="connsiteX120" fmla="*/ 331 w 10000"/>
                <a:gd name="connsiteY120" fmla="*/ 5149 h 10000"/>
                <a:gd name="connsiteX121" fmla="*/ 132 w 10000"/>
                <a:gd name="connsiteY121" fmla="*/ 5149 h 10000"/>
                <a:gd name="connsiteX122" fmla="*/ 0 w 10000"/>
                <a:gd name="connsiteY122" fmla="*/ 5064 h 10000"/>
                <a:gd name="connsiteX123" fmla="*/ 0 w 10000"/>
                <a:gd name="connsiteY123" fmla="*/ 5064 h 10000"/>
                <a:gd name="connsiteX124" fmla="*/ 0 w 10000"/>
                <a:gd name="connsiteY124" fmla="*/ 4936 h 10000"/>
                <a:gd name="connsiteX125" fmla="*/ 132 w 10000"/>
                <a:gd name="connsiteY125" fmla="*/ 4723 h 10000"/>
                <a:gd name="connsiteX126" fmla="*/ 331 w 10000"/>
                <a:gd name="connsiteY126" fmla="*/ 4596 h 10000"/>
                <a:gd name="connsiteX127" fmla="*/ 331 w 10000"/>
                <a:gd name="connsiteY127" fmla="*/ 4596 h 10000"/>
                <a:gd name="connsiteX128" fmla="*/ 331 w 10000"/>
                <a:gd name="connsiteY128" fmla="*/ 4468 h 10000"/>
                <a:gd name="connsiteX129" fmla="*/ 331 w 10000"/>
                <a:gd name="connsiteY129" fmla="*/ 4383 h 10000"/>
                <a:gd name="connsiteX130" fmla="*/ 331 w 10000"/>
                <a:gd name="connsiteY130" fmla="*/ 4383 h 10000"/>
                <a:gd name="connsiteX131" fmla="*/ 331 w 10000"/>
                <a:gd name="connsiteY131" fmla="*/ 4255 h 10000"/>
                <a:gd name="connsiteX132" fmla="*/ 331 w 10000"/>
                <a:gd name="connsiteY132" fmla="*/ 4000 h 10000"/>
                <a:gd name="connsiteX133" fmla="*/ 331 w 10000"/>
                <a:gd name="connsiteY133" fmla="*/ 4000 h 10000"/>
                <a:gd name="connsiteX134" fmla="*/ 530 w 10000"/>
                <a:gd name="connsiteY134" fmla="*/ 3787 h 10000"/>
                <a:gd name="connsiteX135" fmla="*/ 662 w 10000"/>
                <a:gd name="connsiteY135" fmla="*/ 3574 h 10000"/>
                <a:gd name="connsiteX136" fmla="*/ 662 w 10000"/>
                <a:gd name="connsiteY136" fmla="*/ 3574 h 10000"/>
                <a:gd name="connsiteX137" fmla="*/ 861 w 10000"/>
                <a:gd name="connsiteY137" fmla="*/ 3447 h 10000"/>
                <a:gd name="connsiteX138" fmla="*/ 1060 w 10000"/>
                <a:gd name="connsiteY138" fmla="*/ 3447 h 10000"/>
                <a:gd name="connsiteX139" fmla="*/ 1060 w 10000"/>
                <a:gd name="connsiteY139" fmla="*/ 3574 h 10000"/>
                <a:gd name="connsiteX140" fmla="*/ 1192 w 10000"/>
                <a:gd name="connsiteY140" fmla="*/ 3447 h 10000"/>
                <a:gd name="connsiteX141" fmla="*/ 1192 w 10000"/>
                <a:gd name="connsiteY141" fmla="*/ 1362 h 10000"/>
                <a:gd name="connsiteX142" fmla="*/ 1589 w 10000"/>
                <a:gd name="connsiteY142" fmla="*/ 1362 h 10000"/>
                <a:gd name="connsiteX143" fmla="*/ 1589 w 10000"/>
                <a:gd name="connsiteY143" fmla="*/ 213 h 10000"/>
                <a:gd name="connsiteX144" fmla="*/ 7285 w 10000"/>
                <a:gd name="connsiteY144" fmla="*/ 213 h 10000"/>
                <a:gd name="connsiteX145" fmla="*/ 7285 w 10000"/>
                <a:gd name="connsiteY145" fmla="*/ 213 h 10000"/>
                <a:gd name="connsiteX146" fmla="*/ 7682 w 10000"/>
                <a:gd name="connsiteY146" fmla="*/ 340 h 10000"/>
                <a:gd name="connsiteX147" fmla="*/ 7682 w 10000"/>
                <a:gd name="connsiteY147" fmla="*/ 340 h 10000"/>
                <a:gd name="connsiteX148" fmla="*/ 7682 w 10000"/>
                <a:gd name="connsiteY148" fmla="*/ 213 h 10000"/>
                <a:gd name="connsiteX149" fmla="*/ 7682 w 10000"/>
                <a:gd name="connsiteY149" fmla="*/ 213 h 10000"/>
                <a:gd name="connsiteX150" fmla="*/ 7682 w 10000"/>
                <a:gd name="connsiteY150" fmla="*/ 213 h 10000"/>
                <a:gd name="connsiteX151" fmla="*/ 7682 w 10000"/>
                <a:gd name="connsiteY151" fmla="*/ 213 h 10000"/>
                <a:gd name="connsiteX152" fmla="*/ 8013 w 10000"/>
                <a:gd name="connsiteY152" fmla="*/ 128 h 10000"/>
                <a:gd name="connsiteX153" fmla="*/ 8013 w 10000"/>
                <a:gd name="connsiteY153" fmla="*/ 128 h 10000"/>
                <a:gd name="connsiteX154" fmla="*/ 8013 w 10000"/>
                <a:gd name="connsiteY154" fmla="*/ 128 h 10000"/>
                <a:gd name="connsiteX155" fmla="*/ 8212 w 10000"/>
                <a:gd name="connsiteY155" fmla="*/ 0 h 10000"/>
                <a:gd name="connsiteX156" fmla="*/ 8212 w 10000"/>
                <a:gd name="connsiteY156"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8013 w 10000"/>
                <a:gd name="connsiteY49" fmla="*/ 8383 h 10000"/>
                <a:gd name="connsiteX50" fmla="*/ 8013 w 10000"/>
                <a:gd name="connsiteY50" fmla="*/ 8383 h 10000"/>
                <a:gd name="connsiteX51" fmla="*/ 8344 w 10000"/>
                <a:gd name="connsiteY51" fmla="*/ 8851 h 10000"/>
                <a:gd name="connsiteX52" fmla="*/ 8344 w 10000"/>
                <a:gd name="connsiteY52" fmla="*/ 8851 h 10000"/>
                <a:gd name="connsiteX53" fmla="*/ 8543 w 10000"/>
                <a:gd name="connsiteY53" fmla="*/ 9064 h 10000"/>
                <a:gd name="connsiteX54" fmla="*/ 8742 w 10000"/>
                <a:gd name="connsiteY54" fmla="*/ 9064 h 10000"/>
                <a:gd name="connsiteX55" fmla="*/ 8874 w 10000"/>
                <a:gd name="connsiteY55" fmla="*/ 9191 h 10000"/>
                <a:gd name="connsiteX56" fmla="*/ 8874 w 10000"/>
                <a:gd name="connsiteY56" fmla="*/ 9404 h 10000"/>
                <a:gd name="connsiteX57" fmla="*/ 8874 w 10000"/>
                <a:gd name="connsiteY57" fmla="*/ 9404 h 10000"/>
                <a:gd name="connsiteX58" fmla="*/ 8543 w 10000"/>
                <a:gd name="connsiteY58" fmla="*/ 9532 h 10000"/>
                <a:gd name="connsiteX59" fmla="*/ 8344 w 10000"/>
                <a:gd name="connsiteY59" fmla="*/ 9532 h 10000"/>
                <a:gd name="connsiteX60" fmla="*/ 8212 w 10000"/>
                <a:gd name="connsiteY60" fmla="*/ 9532 h 10000"/>
                <a:gd name="connsiteX61" fmla="*/ 7682 w 10000"/>
                <a:gd name="connsiteY61" fmla="*/ 9745 h 10000"/>
                <a:gd name="connsiteX62" fmla="*/ 7682 w 10000"/>
                <a:gd name="connsiteY62" fmla="*/ 9745 h 10000"/>
                <a:gd name="connsiteX63" fmla="*/ 7086 w 10000"/>
                <a:gd name="connsiteY63" fmla="*/ 10000 h 10000"/>
                <a:gd name="connsiteX64" fmla="*/ 5166 w 10000"/>
                <a:gd name="connsiteY64" fmla="*/ 9660 h 10000"/>
                <a:gd name="connsiteX65" fmla="*/ 5166 w 10000"/>
                <a:gd name="connsiteY65" fmla="*/ 9660 h 10000"/>
                <a:gd name="connsiteX66" fmla="*/ 4967 w 10000"/>
                <a:gd name="connsiteY66" fmla="*/ 9532 h 10000"/>
                <a:gd name="connsiteX67" fmla="*/ 4768 w 10000"/>
                <a:gd name="connsiteY67" fmla="*/ 9532 h 10000"/>
                <a:gd name="connsiteX68" fmla="*/ 4636 w 10000"/>
                <a:gd name="connsiteY68" fmla="*/ 9532 h 10000"/>
                <a:gd name="connsiteX69" fmla="*/ 4238 w 10000"/>
                <a:gd name="connsiteY69" fmla="*/ 9532 h 10000"/>
                <a:gd name="connsiteX70" fmla="*/ 4106 w 10000"/>
                <a:gd name="connsiteY70" fmla="*/ 9532 h 10000"/>
                <a:gd name="connsiteX71" fmla="*/ 4106 w 10000"/>
                <a:gd name="connsiteY71" fmla="*/ 9532 h 10000"/>
                <a:gd name="connsiteX72" fmla="*/ 3709 w 10000"/>
                <a:gd name="connsiteY72" fmla="*/ 9191 h 10000"/>
                <a:gd name="connsiteX73" fmla="*/ 3377 w 10000"/>
                <a:gd name="connsiteY73" fmla="*/ 8596 h 10000"/>
                <a:gd name="connsiteX74" fmla="*/ 3179 w 10000"/>
                <a:gd name="connsiteY74" fmla="*/ 8511 h 10000"/>
                <a:gd name="connsiteX75" fmla="*/ 3179 w 10000"/>
                <a:gd name="connsiteY75" fmla="*/ 8511 h 10000"/>
                <a:gd name="connsiteX76" fmla="*/ 2980 w 10000"/>
                <a:gd name="connsiteY76" fmla="*/ 8383 h 10000"/>
                <a:gd name="connsiteX77" fmla="*/ 2980 w 10000"/>
                <a:gd name="connsiteY77" fmla="*/ 8255 h 10000"/>
                <a:gd name="connsiteX78" fmla="*/ 2848 w 10000"/>
                <a:gd name="connsiteY78" fmla="*/ 8170 h 10000"/>
                <a:gd name="connsiteX79" fmla="*/ 2848 w 10000"/>
                <a:gd name="connsiteY79" fmla="*/ 8170 h 10000"/>
                <a:gd name="connsiteX80" fmla="*/ 2649 w 10000"/>
                <a:gd name="connsiteY80" fmla="*/ 8170 h 10000"/>
                <a:gd name="connsiteX81" fmla="*/ 2450 w 10000"/>
                <a:gd name="connsiteY81" fmla="*/ 7915 h 10000"/>
                <a:gd name="connsiteX82" fmla="*/ 2450 w 10000"/>
                <a:gd name="connsiteY82" fmla="*/ 7915 h 10000"/>
                <a:gd name="connsiteX83" fmla="*/ 2318 w 10000"/>
                <a:gd name="connsiteY83" fmla="*/ 7787 h 10000"/>
                <a:gd name="connsiteX84" fmla="*/ 2450 w 10000"/>
                <a:gd name="connsiteY84" fmla="*/ 7787 h 10000"/>
                <a:gd name="connsiteX85" fmla="*/ 2318 w 10000"/>
                <a:gd name="connsiteY85" fmla="*/ 7702 h 10000"/>
                <a:gd name="connsiteX86" fmla="*/ 2119 w 10000"/>
                <a:gd name="connsiteY86" fmla="*/ 7702 h 10000"/>
                <a:gd name="connsiteX87" fmla="*/ 2119 w 10000"/>
                <a:gd name="connsiteY87" fmla="*/ 7702 h 10000"/>
                <a:gd name="connsiteX88" fmla="*/ 1921 w 10000"/>
                <a:gd name="connsiteY88" fmla="*/ 7574 h 10000"/>
                <a:gd name="connsiteX89" fmla="*/ 1921 w 10000"/>
                <a:gd name="connsiteY89" fmla="*/ 7574 h 10000"/>
                <a:gd name="connsiteX90" fmla="*/ 1921 w 10000"/>
                <a:gd name="connsiteY90" fmla="*/ 7447 h 10000"/>
                <a:gd name="connsiteX91" fmla="*/ 1788 w 10000"/>
                <a:gd name="connsiteY91" fmla="*/ 7447 h 10000"/>
                <a:gd name="connsiteX92" fmla="*/ 1788 w 10000"/>
                <a:gd name="connsiteY92" fmla="*/ 7447 h 10000"/>
                <a:gd name="connsiteX93" fmla="*/ 1589 w 10000"/>
                <a:gd name="connsiteY93" fmla="*/ 7362 h 10000"/>
                <a:gd name="connsiteX94" fmla="*/ 1589 w 10000"/>
                <a:gd name="connsiteY94" fmla="*/ 7234 h 10000"/>
                <a:gd name="connsiteX95" fmla="*/ 1589 w 10000"/>
                <a:gd name="connsiteY95" fmla="*/ 7234 h 10000"/>
                <a:gd name="connsiteX96" fmla="*/ 1391 w 10000"/>
                <a:gd name="connsiteY96" fmla="*/ 7106 h 10000"/>
                <a:gd name="connsiteX97" fmla="*/ 1391 w 10000"/>
                <a:gd name="connsiteY97" fmla="*/ 7106 h 10000"/>
                <a:gd name="connsiteX98" fmla="*/ 1192 w 10000"/>
                <a:gd name="connsiteY98" fmla="*/ 7021 h 10000"/>
                <a:gd name="connsiteX99" fmla="*/ 1192 w 10000"/>
                <a:gd name="connsiteY99" fmla="*/ 6894 h 10000"/>
                <a:gd name="connsiteX100" fmla="*/ 1391 w 10000"/>
                <a:gd name="connsiteY100" fmla="*/ 6766 h 10000"/>
                <a:gd name="connsiteX101" fmla="*/ 1192 w 10000"/>
                <a:gd name="connsiteY101" fmla="*/ 6638 h 10000"/>
                <a:gd name="connsiteX102" fmla="*/ 1192 w 10000"/>
                <a:gd name="connsiteY102" fmla="*/ 6638 h 10000"/>
                <a:gd name="connsiteX103" fmla="*/ 1192 w 10000"/>
                <a:gd name="connsiteY103" fmla="*/ 6426 h 10000"/>
                <a:gd name="connsiteX104" fmla="*/ 1060 w 10000"/>
                <a:gd name="connsiteY104" fmla="*/ 6298 h 10000"/>
                <a:gd name="connsiteX105" fmla="*/ 1060 w 10000"/>
                <a:gd name="connsiteY105" fmla="*/ 6298 h 10000"/>
                <a:gd name="connsiteX106" fmla="*/ 861 w 10000"/>
                <a:gd name="connsiteY106" fmla="*/ 6213 h 10000"/>
                <a:gd name="connsiteX107" fmla="*/ 861 w 10000"/>
                <a:gd name="connsiteY107" fmla="*/ 6085 h 10000"/>
                <a:gd name="connsiteX108" fmla="*/ 861 w 10000"/>
                <a:gd name="connsiteY108" fmla="*/ 6085 h 10000"/>
                <a:gd name="connsiteX109" fmla="*/ 861 w 10000"/>
                <a:gd name="connsiteY109" fmla="*/ 5957 h 10000"/>
                <a:gd name="connsiteX110" fmla="*/ 861 w 10000"/>
                <a:gd name="connsiteY110" fmla="*/ 5872 h 10000"/>
                <a:gd name="connsiteX111" fmla="*/ 861 w 10000"/>
                <a:gd name="connsiteY111" fmla="*/ 5872 h 10000"/>
                <a:gd name="connsiteX112" fmla="*/ 662 w 10000"/>
                <a:gd name="connsiteY112" fmla="*/ 5745 h 10000"/>
                <a:gd name="connsiteX113" fmla="*/ 530 w 10000"/>
                <a:gd name="connsiteY113" fmla="*/ 5404 h 10000"/>
                <a:gd name="connsiteX114" fmla="*/ 530 w 10000"/>
                <a:gd name="connsiteY114" fmla="*/ 5404 h 10000"/>
                <a:gd name="connsiteX115" fmla="*/ 530 w 10000"/>
                <a:gd name="connsiteY115" fmla="*/ 5277 h 10000"/>
                <a:gd name="connsiteX116" fmla="*/ 530 w 10000"/>
                <a:gd name="connsiteY116" fmla="*/ 5149 h 10000"/>
                <a:gd name="connsiteX117" fmla="*/ 530 w 10000"/>
                <a:gd name="connsiteY117" fmla="*/ 5149 h 10000"/>
                <a:gd name="connsiteX118" fmla="*/ 530 w 10000"/>
                <a:gd name="connsiteY118" fmla="*/ 5064 h 10000"/>
                <a:gd name="connsiteX119" fmla="*/ 331 w 10000"/>
                <a:gd name="connsiteY119" fmla="*/ 5149 h 10000"/>
                <a:gd name="connsiteX120" fmla="*/ 132 w 10000"/>
                <a:gd name="connsiteY120" fmla="*/ 5149 h 10000"/>
                <a:gd name="connsiteX121" fmla="*/ 0 w 10000"/>
                <a:gd name="connsiteY121" fmla="*/ 5064 h 10000"/>
                <a:gd name="connsiteX122" fmla="*/ 0 w 10000"/>
                <a:gd name="connsiteY122" fmla="*/ 5064 h 10000"/>
                <a:gd name="connsiteX123" fmla="*/ 0 w 10000"/>
                <a:gd name="connsiteY123" fmla="*/ 4936 h 10000"/>
                <a:gd name="connsiteX124" fmla="*/ 132 w 10000"/>
                <a:gd name="connsiteY124" fmla="*/ 4723 h 10000"/>
                <a:gd name="connsiteX125" fmla="*/ 331 w 10000"/>
                <a:gd name="connsiteY125" fmla="*/ 4596 h 10000"/>
                <a:gd name="connsiteX126" fmla="*/ 331 w 10000"/>
                <a:gd name="connsiteY126" fmla="*/ 4596 h 10000"/>
                <a:gd name="connsiteX127" fmla="*/ 331 w 10000"/>
                <a:gd name="connsiteY127" fmla="*/ 4468 h 10000"/>
                <a:gd name="connsiteX128" fmla="*/ 331 w 10000"/>
                <a:gd name="connsiteY128" fmla="*/ 4383 h 10000"/>
                <a:gd name="connsiteX129" fmla="*/ 331 w 10000"/>
                <a:gd name="connsiteY129" fmla="*/ 4383 h 10000"/>
                <a:gd name="connsiteX130" fmla="*/ 331 w 10000"/>
                <a:gd name="connsiteY130" fmla="*/ 4255 h 10000"/>
                <a:gd name="connsiteX131" fmla="*/ 331 w 10000"/>
                <a:gd name="connsiteY131" fmla="*/ 4000 h 10000"/>
                <a:gd name="connsiteX132" fmla="*/ 331 w 10000"/>
                <a:gd name="connsiteY132" fmla="*/ 4000 h 10000"/>
                <a:gd name="connsiteX133" fmla="*/ 530 w 10000"/>
                <a:gd name="connsiteY133" fmla="*/ 3787 h 10000"/>
                <a:gd name="connsiteX134" fmla="*/ 662 w 10000"/>
                <a:gd name="connsiteY134" fmla="*/ 3574 h 10000"/>
                <a:gd name="connsiteX135" fmla="*/ 662 w 10000"/>
                <a:gd name="connsiteY135" fmla="*/ 3574 h 10000"/>
                <a:gd name="connsiteX136" fmla="*/ 861 w 10000"/>
                <a:gd name="connsiteY136" fmla="*/ 3447 h 10000"/>
                <a:gd name="connsiteX137" fmla="*/ 1060 w 10000"/>
                <a:gd name="connsiteY137" fmla="*/ 3447 h 10000"/>
                <a:gd name="connsiteX138" fmla="*/ 1060 w 10000"/>
                <a:gd name="connsiteY138" fmla="*/ 3574 h 10000"/>
                <a:gd name="connsiteX139" fmla="*/ 1192 w 10000"/>
                <a:gd name="connsiteY139" fmla="*/ 3447 h 10000"/>
                <a:gd name="connsiteX140" fmla="*/ 1192 w 10000"/>
                <a:gd name="connsiteY140" fmla="*/ 1362 h 10000"/>
                <a:gd name="connsiteX141" fmla="*/ 1589 w 10000"/>
                <a:gd name="connsiteY141" fmla="*/ 1362 h 10000"/>
                <a:gd name="connsiteX142" fmla="*/ 1589 w 10000"/>
                <a:gd name="connsiteY142" fmla="*/ 213 h 10000"/>
                <a:gd name="connsiteX143" fmla="*/ 7285 w 10000"/>
                <a:gd name="connsiteY143" fmla="*/ 213 h 10000"/>
                <a:gd name="connsiteX144" fmla="*/ 7285 w 10000"/>
                <a:gd name="connsiteY144" fmla="*/ 213 h 10000"/>
                <a:gd name="connsiteX145" fmla="*/ 7682 w 10000"/>
                <a:gd name="connsiteY145" fmla="*/ 340 h 10000"/>
                <a:gd name="connsiteX146" fmla="*/ 7682 w 10000"/>
                <a:gd name="connsiteY146" fmla="*/ 340 h 10000"/>
                <a:gd name="connsiteX147" fmla="*/ 7682 w 10000"/>
                <a:gd name="connsiteY147" fmla="*/ 213 h 10000"/>
                <a:gd name="connsiteX148" fmla="*/ 7682 w 10000"/>
                <a:gd name="connsiteY148" fmla="*/ 213 h 10000"/>
                <a:gd name="connsiteX149" fmla="*/ 7682 w 10000"/>
                <a:gd name="connsiteY149" fmla="*/ 213 h 10000"/>
                <a:gd name="connsiteX150" fmla="*/ 7682 w 10000"/>
                <a:gd name="connsiteY150" fmla="*/ 213 h 10000"/>
                <a:gd name="connsiteX151" fmla="*/ 8013 w 10000"/>
                <a:gd name="connsiteY151" fmla="*/ 128 h 10000"/>
                <a:gd name="connsiteX152" fmla="*/ 8013 w 10000"/>
                <a:gd name="connsiteY152" fmla="*/ 128 h 10000"/>
                <a:gd name="connsiteX153" fmla="*/ 8013 w 10000"/>
                <a:gd name="connsiteY153" fmla="*/ 128 h 10000"/>
                <a:gd name="connsiteX154" fmla="*/ 8212 w 10000"/>
                <a:gd name="connsiteY154" fmla="*/ 0 h 10000"/>
                <a:gd name="connsiteX155" fmla="*/ 8212 w 10000"/>
                <a:gd name="connsiteY155"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8013 w 10000"/>
                <a:gd name="connsiteY49" fmla="*/ 8383 h 10000"/>
                <a:gd name="connsiteX50" fmla="*/ 8013 w 10000"/>
                <a:gd name="connsiteY50" fmla="*/ 8383 h 10000"/>
                <a:gd name="connsiteX51" fmla="*/ 8344 w 10000"/>
                <a:gd name="connsiteY51" fmla="*/ 8851 h 10000"/>
                <a:gd name="connsiteX52" fmla="*/ 8344 w 10000"/>
                <a:gd name="connsiteY52" fmla="*/ 8851 h 10000"/>
                <a:gd name="connsiteX53" fmla="*/ 8543 w 10000"/>
                <a:gd name="connsiteY53" fmla="*/ 9064 h 10000"/>
                <a:gd name="connsiteX54" fmla="*/ 8742 w 10000"/>
                <a:gd name="connsiteY54" fmla="*/ 9064 h 10000"/>
                <a:gd name="connsiteX55" fmla="*/ 8874 w 10000"/>
                <a:gd name="connsiteY55" fmla="*/ 9191 h 10000"/>
                <a:gd name="connsiteX56" fmla="*/ 8874 w 10000"/>
                <a:gd name="connsiteY56" fmla="*/ 9404 h 10000"/>
                <a:gd name="connsiteX57" fmla="*/ 8874 w 10000"/>
                <a:gd name="connsiteY57" fmla="*/ 9404 h 10000"/>
                <a:gd name="connsiteX58" fmla="*/ 8344 w 10000"/>
                <a:gd name="connsiteY58" fmla="*/ 9532 h 10000"/>
                <a:gd name="connsiteX59" fmla="*/ 8212 w 10000"/>
                <a:gd name="connsiteY59" fmla="*/ 9532 h 10000"/>
                <a:gd name="connsiteX60" fmla="*/ 7682 w 10000"/>
                <a:gd name="connsiteY60" fmla="*/ 9745 h 10000"/>
                <a:gd name="connsiteX61" fmla="*/ 7682 w 10000"/>
                <a:gd name="connsiteY61" fmla="*/ 9745 h 10000"/>
                <a:gd name="connsiteX62" fmla="*/ 7086 w 10000"/>
                <a:gd name="connsiteY62" fmla="*/ 10000 h 10000"/>
                <a:gd name="connsiteX63" fmla="*/ 5166 w 10000"/>
                <a:gd name="connsiteY63" fmla="*/ 9660 h 10000"/>
                <a:gd name="connsiteX64" fmla="*/ 5166 w 10000"/>
                <a:gd name="connsiteY64" fmla="*/ 9660 h 10000"/>
                <a:gd name="connsiteX65" fmla="*/ 4967 w 10000"/>
                <a:gd name="connsiteY65" fmla="*/ 9532 h 10000"/>
                <a:gd name="connsiteX66" fmla="*/ 4768 w 10000"/>
                <a:gd name="connsiteY66" fmla="*/ 9532 h 10000"/>
                <a:gd name="connsiteX67" fmla="*/ 4636 w 10000"/>
                <a:gd name="connsiteY67" fmla="*/ 9532 h 10000"/>
                <a:gd name="connsiteX68" fmla="*/ 4238 w 10000"/>
                <a:gd name="connsiteY68" fmla="*/ 9532 h 10000"/>
                <a:gd name="connsiteX69" fmla="*/ 4106 w 10000"/>
                <a:gd name="connsiteY69" fmla="*/ 9532 h 10000"/>
                <a:gd name="connsiteX70" fmla="*/ 4106 w 10000"/>
                <a:gd name="connsiteY70" fmla="*/ 9532 h 10000"/>
                <a:gd name="connsiteX71" fmla="*/ 3709 w 10000"/>
                <a:gd name="connsiteY71" fmla="*/ 9191 h 10000"/>
                <a:gd name="connsiteX72" fmla="*/ 3377 w 10000"/>
                <a:gd name="connsiteY72" fmla="*/ 8596 h 10000"/>
                <a:gd name="connsiteX73" fmla="*/ 3179 w 10000"/>
                <a:gd name="connsiteY73" fmla="*/ 8511 h 10000"/>
                <a:gd name="connsiteX74" fmla="*/ 3179 w 10000"/>
                <a:gd name="connsiteY74" fmla="*/ 8511 h 10000"/>
                <a:gd name="connsiteX75" fmla="*/ 2980 w 10000"/>
                <a:gd name="connsiteY75" fmla="*/ 8383 h 10000"/>
                <a:gd name="connsiteX76" fmla="*/ 2980 w 10000"/>
                <a:gd name="connsiteY76" fmla="*/ 8255 h 10000"/>
                <a:gd name="connsiteX77" fmla="*/ 2848 w 10000"/>
                <a:gd name="connsiteY77" fmla="*/ 8170 h 10000"/>
                <a:gd name="connsiteX78" fmla="*/ 2848 w 10000"/>
                <a:gd name="connsiteY78" fmla="*/ 8170 h 10000"/>
                <a:gd name="connsiteX79" fmla="*/ 2649 w 10000"/>
                <a:gd name="connsiteY79" fmla="*/ 8170 h 10000"/>
                <a:gd name="connsiteX80" fmla="*/ 2450 w 10000"/>
                <a:gd name="connsiteY80" fmla="*/ 7915 h 10000"/>
                <a:gd name="connsiteX81" fmla="*/ 2450 w 10000"/>
                <a:gd name="connsiteY81" fmla="*/ 7915 h 10000"/>
                <a:gd name="connsiteX82" fmla="*/ 2318 w 10000"/>
                <a:gd name="connsiteY82" fmla="*/ 7787 h 10000"/>
                <a:gd name="connsiteX83" fmla="*/ 2450 w 10000"/>
                <a:gd name="connsiteY83" fmla="*/ 7787 h 10000"/>
                <a:gd name="connsiteX84" fmla="*/ 2318 w 10000"/>
                <a:gd name="connsiteY84" fmla="*/ 7702 h 10000"/>
                <a:gd name="connsiteX85" fmla="*/ 2119 w 10000"/>
                <a:gd name="connsiteY85" fmla="*/ 7702 h 10000"/>
                <a:gd name="connsiteX86" fmla="*/ 2119 w 10000"/>
                <a:gd name="connsiteY86" fmla="*/ 7702 h 10000"/>
                <a:gd name="connsiteX87" fmla="*/ 1921 w 10000"/>
                <a:gd name="connsiteY87" fmla="*/ 7574 h 10000"/>
                <a:gd name="connsiteX88" fmla="*/ 1921 w 10000"/>
                <a:gd name="connsiteY88" fmla="*/ 7574 h 10000"/>
                <a:gd name="connsiteX89" fmla="*/ 1921 w 10000"/>
                <a:gd name="connsiteY89" fmla="*/ 7447 h 10000"/>
                <a:gd name="connsiteX90" fmla="*/ 1788 w 10000"/>
                <a:gd name="connsiteY90" fmla="*/ 7447 h 10000"/>
                <a:gd name="connsiteX91" fmla="*/ 1788 w 10000"/>
                <a:gd name="connsiteY91" fmla="*/ 7447 h 10000"/>
                <a:gd name="connsiteX92" fmla="*/ 1589 w 10000"/>
                <a:gd name="connsiteY92" fmla="*/ 7362 h 10000"/>
                <a:gd name="connsiteX93" fmla="*/ 1589 w 10000"/>
                <a:gd name="connsiteY93" fmla="*/ 7234 h 10000"/>
                <a:gd name="connsiteX94" fmla="*/ 1589 w 10000"/>
                <a:gd name="connsiteY94" fmla="*/ 7234 h 10000"/>
                <a:gd name="connsiteX95" fmla="*/ 1391 w 10000"/>
                <a:gd name="connsiteY95" fmla="*/ 7106 h 10000"/>
                <a:gd name="connsiteX96" fmla="*/ 1391 w 10000"/>
                <a:gd name="connsiteY96" fmla="*/ 7106 h 10000"/>
                <a:gd name="connsiteX97" fmla="*/ 1192 w 10000"/>
                <a:gd name="connsiteY97" fmla="*/ 7021 h 10000"/>
                <a:gd name="connsiteX98" fmla="*/ 1192 w 10000"/>
                <a:gd name="connsiteY98" fmla="*/ 6894 h 10000"/>
                <a:gd name="connsiteX99" fmla="*/ 1391 w 10000"/>
                <a:gd name="connsiteY99" fmla="*/ 6766 h 10000"/>
                <a:gd name="connsiteX100" fmla="*/ 1192 w 10000"/>
                <a:gd name="connsiteY100" fmla="*/ 6638 h 10000"/>
                <a:gd name="connsiteX101" fmla="*/ 1192 w 10000"/>
                <a:gd name="connsiteY101" fmla="*/ 6638 h 10000"/>
                <a:gd name="connsiteX102" fmla="*/ 1192 w 10000"/>
                <a:gd name="connsiteY102" fmla="*/ 6426 h 10000"/>
                <a:gd name="connsiteX103" fmla="*/ 1060 w 10000"/>
                <a:gd name="connsiteY103" fmla="*/ 6298 h 10000"/>
                <a:gd name="connsiteX104" fmla="*/ 1060 w 10000"/>
                <a:gd name="connsiteY104" fmla="*/ 6298 h 10000"/>
                <a:gd name="connsiteX105" fmla="*/ 861 w 10000"/>
                <a:gd name="connsiteY105" fmla="*/ 6213 h 10000"/>
                <a:gd name="connsiteX106" fmla="*/ 861 w 10000"/>
                <a:gd name="connsiteY106" fmla="*/ 6085 h 10000"/>
                <a:gd name="connsiteX107" fmla="*/ 861 w 10000"/>
                <a:gd name="connsiteY107" fmla="*/ 6085 h 10000"/>
                <a:gd name="connsiteX108" fmla="*/ 861 w 10000"/>
                <a:gd name="connsiteY108" fmla="*/ 5957 h 10000"/>
                <a:gd name="connsiteX109" fmla="*/ 861 w 10000"/>
                <a:gd name="connsiteY109" fmla="*/ 5872 h 10000"/>
                <a:gd name="connsiteX110" fmla="*/ 861 w 10000"/>
                <a:gd name="connsiteY110" fmla="*/ 5872 h 10000"/>
                <a:gd name="connsiteX111" fmla="*/ 662 w 10000"/>
                <a:gd name="connsiteY111" fmla="*/ 5745 h 10000"/>
                <a:gd name="connsiteX112" fmla="*/ 530 w 10000"/>
                <a:gd name="connsiteY112" fmla="*/ 5404 h 10000"/>
                <a:gd name="connsiteX113" fmla="*/ 530 w 10000"/>
                <a:gd name="connsiteY113" fmla="*/ 5404 h 10000"/>
                <a:gd name="connsiteX114" fmla="*/ 530 w 10000"/>
                <a:gd name="connsiteY114" fmla="*/ 5277 h 10000"/>
                <a:gd name="connsiteX115" fmla="*/ 530 w 10000"/>
                <a:gd name="connsiteY115" fmla="*/ 5149 h 10000"/>
                <a:gd name="connsiteX116" fmla="*/ 530 w 10000"/>
                <a:gd name="connsiteY116" fmla="*/ 5149 h 10000"/>
                <a:gd name="connsiteX117" fmla="*/ 530 w 10000"/>
                <a:gd name="connsiteY117" fmla="*/ 5064 h 10000"/>
                <a:gd name="connsiteX118" fmla="*/ 331 w 10000"/>
                <a:gd name="connsiteY118" fmla="*/ 5149 h 10000"/>
                <a:gd name="connsiteX119" fmla="*/ 132 w 10000"/>
                <a:gd name="connsiteY119" fmla="*/ 5149 h 10000"/>
                <a:gd name="connsiteX120" fmla="*/ 0 w 10000"/>
                <a:gd name="connsiteY120" fmla="*/ 5064 h 10000"/>
                <a:gd name="connsiteX121" fmla="*/ 0 w 10000"/>
                <a:gd name="connsiteY121" fmla="*/ 5064 h 10000"/>
                <a:gd name="connsiteX122" fmla="*/ 0 w 10000"/>
                <a:gd name="connsiteY122" fmla="*/ 4936 h 10000"/>
                <a:gd name="connsiteX123" fmla="*/ 132 w 10000"/>
                <a:gd name="connsiteY123" fmla="*/ 4723 h 10000"/>
                <a:gd name="connsiteX124" fmla="*/ 331 w 10000"/>
                <a:gd name="connsiteY124" fmla="*/ 4596 h 10000"/>
                <a:gd name="connsiteX125" fmla="*/ 331 w 10000"/>
                <a:gd name="connsiteY125" fmla="*/ 4596 h 10000"/>
                <a:gd name="connsiteX126" fmla="*/ 331 w 10000"/>
                <a:gd name="connsiteY126" fmla="*/ 4468 h 10000"/>
                <a:gd name="connsiteX127" fmla="*/ 331 w 10000"/>
                <a:gd name="connsiteY127" fmla="*/ 4383 h 10000"/>
                <a:gd name="connsiteX128" fmla="*/ 331 w 10000"/>
                <a:gd name="connsiteY128" fmla="*/ 4383 h 10000"/>
                <a:gd name="connsiteX129" fmla="*/ 331 w 10000"/>
                <a:gd name="connsiteY129" fmla="*/ 4255 h 10000"/>
                <a:gd name="connsiteX130" fmla="*/ 331 w 10000"/>
                <a:gd name="connsiteY130" fmla="*/ 4000 h 10000"/>
                <a:gd name="connsiteX131" fmla="*/ 331 w 10000"/>
                <a:gd name="connsiteY131" fmla="*/ 4000 h 10000"/>
                <a:gd name="connsiteX132" fmla="*/ 530 w 10000"/>
                <a:gd name="connsiteY132" fmla="*/ 3787 h 10000"/>
                <a:gd name="connsiteX133" fmla="*/ 662 w 10000"/>
                <a:gd name="connsiteY133" fmla="*/ 3574 h 10000"/>
                <a:gd name="connsiteX134" fmla="*/ 662 w 10000"/>
                <a:gd name="connsiteY134" fmla="*/ 3574 h 10000"/>
                <a:gd name="connsiteX135" fmla="*/ 861 w 10000"/>
                <a:gd name="connsiteY135" fmla="*/ 3447 h 10000"/>
                <a:gd name="connsiteX136" fmla="*/ 1060 w 10000"/>
                <a:gd name="connsiteY136" fmla="*/ 3447 h 10000"/>
                <a:gd name="connsiteX137" fmla="*/ 1060 w 10000"/>
                <a:gd name="connsiteY137" fmla="*/ 3574 h 10000"/>
                <a:gd name="connsiteX138" fmla="*/ 1192 w 10000"/>
                <a:gd name="connsiteY138" fmla="*/ 3447 h 10000"/>
                <a:gd name="connsiteX139" fmla="*/ 1192 w 10000"/>
                <a:gd name="connsiteY139" fmla="*/ 1362 h 10000"/>
                <a:gd name="connsiteX140" fmla="*/ 1589 w 10000"/>
                <a:gd name="connsiteY140" fmla="*/ 1362 h 10000"/>
                <a:gd name="connsiteX141" fmla="*/ 1589 w 10000"/>
                <a:gd name="connsiteY141" fmla="*/ 213 h 10000"/>
                <a:gd name="connsiteX142" fmla="*/ 7285 w 10000"/>
                <a:gd name="connsiteY142" fmla="*/ 213 h 10000"/>
                <a:gd name="connsiteX143" fmla="*/ 7285 w 10000"/>
                <a:gd name="connsiteY143" fmla="*/ 213 h 10000"/>
                <a:gd name="connsiteX144" fmla="*/ 7682 w 10000"/>
                <a:gd name="connsiteY144" fmla="*/ 340 h 10000"/>
                <a:gd name="connsiteX145" fmla="*/ 7682 w 10000"/>
                <a:gd name="connsiteY145" fmla="*/ 340 h 10000"/>
                <a:gd name="connsiteX146" fmla="*/ 7682 w 10000"/>
                <a:gd name="connsiteY146" fmla="*/ 213 h 10000"/>
                <a:gd name="connsiteX147" fmla="*/ 7682 w 10000"/>
                <a:gd name="connsiteY147" fmla="*/ 213 h 10000"/>
                <a:gd name="connsiteX148" fmla="*/ 7682 w 10000"/>
                <a:gd name="connsiteY148" fmla="*/ 213 h 10000"/>
                <a:gd name="connsiteX149" fmla="*/ 7682 w 10000"/>
                <a:gd name="connsiteY149" fmla="*/ 213 h 10000"/>
                <a:gd name="connsiteX150" fmla="*/ 8013 w 10000"/>
                <a:gd name="connsiteY150" fmla="*/ 128 h 10000"/>
                <a:gd name="connsiteX151" fmla="*/ 8013 w 10000"/>
                <a:gd name="connsiteY151" fmla="*/ 128 h 10000"/>
                <a:gd name="connsiteX152" fmla="*/ 8013 w 10000"/>
                <a:gd name="connsiteY152" fmla="*/ 128 h 10000"/>
                <a:gd name="connsiteX153" fmla="*/ 8212 w 10000"/>
                <a:gd name="connsiteY153" fmla="*/ 0 h 10000"/>
                <a:gd name="connsiteX154" fmla="*/ 8212 w 10000"/>
                <a:gd name="connsiteY154"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8013 w 10000"/>
                <a:gd name="connsiteY49" fmla="*/ 8383 h 10000"/>
                <a:gd name="connsiteX50" fmla="*/ 8013 w 10000"/>
                <a:gd name="connsiteY50" fmla="*/ 8383 h 10000"/>
                <a:gd name="connsiteX51" fmla="*/ 8344 w 10000"/>
                <a:gd name="connsiteY51" fmla="*/ 8851 h 10000"/>
                <a:gd name="connsiteX52" fmla="*/ 8344 w 10000"/>
                <a:gd name="connsiteY52" fmla="*/ 8851 h 10000"/>
                <a:gd name="connsiteX53" fmla="*/ 8543 w 10000"/>
                <a:gd name="connsiteY53" fmla="*/ 9064 h 10000"/>
                <a:gd name="connsiteX54" fmla="*/ 8742 w 10000"/>
                <a:gd name="connsiteY54" fmla="*/ 9064 h 10000"/>
                <a:gd name="connsiteX55" fmla="*/ 8874 w 10000"/>
                <a:gd name="connsiteY55" fmla="*/ 9191 h 10000"/>
                <a:gd name="connsiteX56" fmla="*/ 8874 w 10000"/>
                <a:gd name="connsiteY56" fmla="*/ 9404 h 10000"/>
                <a:gd name="connsiteX57" fmla="*/ 8874 w 10000"/>
                <a:gd name="connsiteY57" fmla="*/ 9404 h 10000"/>
                <a:gd name="connsiteX58" fmla="*/ 8344 w 10000"/>
                <a:gd name="connsiteY58" fmla="*/ 9532 h 10000"/>
                <a:gd name="connsiteX59" fmla="*/ 7682 w 10000"/>
                <a:gd name="connsiteY59" fmla="*/ 9745 h 10000"/>
                <a:gd name="connsiteX60" fmla="*/ 7682 w 10000"/>
                <a:gd name="connsiteY60" fmla="*/ 9745 h 10000"/>
                <a:gd name="connsiteX61" fmla="*/ 7086 w 10000"/>
                <a:gd name="connsiteY61" fmla="*/ 10000 h 10000"/>
                <a:gd name="connsiteX62" fmla="*/ 5166 w 10000"/>
                <a:gd name="connsiteY62" fmla="*/ 9660 h 10000"/>
                <a:gd name="connsiteX63" fmla="*/ 5166 w 10000"/>
                <a:gd name="connsiteY63" fmla="*/ 9660 h 10000"/>
                <a:gd name="connsiteX64" fmla="*/ 4967 w 10000"/>
                <a:gd name="connsiteY64" fmla="*/ 9532 h 10000"/>
                <a:gd name="connsiteX65" fmla="*/ 4768 w 10000"/>
                <a:gd name="connsiteY65" fmla="*/ 9532 h 10000"/>
                <a:gd name="connsiteX66" fmla="*/ 4636 w 10000"/>
                <a:gd name="connsiteY66" fmla="*/ 9532 h 10000"/>
                <a:gd name="connsiteX67" fmla="*/ 4238 w 10000"/>
                <a:gd name="connsiteY67" fmla="*/ 9532 h 10000"/>
                <a:gd name="connsiteX68" fmla="*/ 4106 w 10000"/>
                <a:gd name="connsiteY68" fmla="*/ 9532 h 10000"/>
                <a:gd name="connsiteX69" fmla="*/ 4106 w 10000"/>
                <a:gd name="connsiteY69" fmla="*/ 9532 h 10000"/>
                <a:gd name="connsiteX70" fmla="*/ 3709 w 10000"/>
                <a:gd name="connsiteY70" fmla="*/ 9191 h 10000"/>
                <a:gd name="connsiteX71" fmla="*/ 3377 w 10000"/>
                <a:gd name="connsiteY71" fmla="*/ 8596 h 10000"/>
                <a:gd name="connsiteX72" fmla="*/ 3179 w 10000"/>
                <a:gd name="connsiteY72" fmla="*/ 8511 h 10000"/>
                <a:gd name="connsiteX73" fmla="*/ 3179 w 10000"/>
                <a:gd name="connsiteY73" fmla="*/ 8511 h 10000"/>
                <a:gd name="connsiteX74" fmla="*/ 2980 w 10000"/>
                <a:gd name="connsiteY74" fmla="*/ 8383 h 10000"/>
                <a:gd name="connsiteX75" fmla="*/ 2980 w 10000"/>
                <a:gd name="connsiteY75" fmla="*/ 8255 h 10000"/>
                <a:gd name="connsiteX76" fmla="*/ 2848 w 10000"/>
                <a:gd name="connsiteY76" fmla="*/ 8170 h 10000"/>
                <a:gd name="connsiteX77" fmla="*/ 2848 w 10000"/>
                <a:gd name="connsiteY77" fmla="*/ 8170 h 10000"/>
                <a:gd name="connsiteX78" fmla="*/ 2649 w 10000"/>
                <a:gd name="connsiteY78" fmla="*/ 8170 h 10000"/>
                <a:gd name="connsiteX79" fmla="*/ 2450 w 10000"/>
                <a:gd name="connsiteY79" fmla="*/ 7915 h 10000"/>
                <a:gd name="connsiteX80" fmla="*/ 2450 w 10000"/>
                <a:gd name="connsiteY80" fmla="*/ 7915 h 10000"/>
                <a:gd name="connsiteX81" fmla="*/ 2318 w 10000"/>
                <a:gd name="connsiteY81" fmla="*/ 7787 h 10000"/>
                <a:gd name="connsiteX82" fmla="*/ 2450 w 10000"/>
                <a:gd name="connsiteY82" fmla="*/ 7787 h 10000"/>
                <a:gd name="connsiteX83" fmla="*/ 2318 w 10000"/>
                <a:gd name="connsiteY83" fmla="*/ 7702 h 10000"/>
                <a:gd name="connsiteX84" fmla="*/ 2119 w 10000"/>
                <a:gd name="connsiteY84" fmla="*/ 7702 h 10000"/>
                <a:gd name="connsiteX85" fmla="*/ 2119 w 10000"/>
                <a:gd name="connsiteY85" fmla="*/ 7702 h 10000"/>
                <a:gd name="connsiteX86" fmla="*/ 1921 w 10000"/>
                <a:gd name="connsiteY86" fmla="*/ 7574 h 10000"/>
                <a:gd name="connsiteX87" fmla="*/ 1921 w 10000"/>
                <a:gd name="connsiteY87" fmla="*/ 7574 h 10000"/>
                <a:gd name="connsiteX88" fmla="*/ 1921 w 10000"/>
                <a:gd name="connsiteY88" fmla="*/ 7447 h 10000"/>
                <a:gd name="connsiteX89" fmla="*/ 1788 w 10000"/>
                <a:gd name="connsiteY89" fmla="*/ 7447 h 10000"/>
                <a:gd name="connsiteX90" fmla="*/ 1788 w 10000"/>
                <a:gd name="connsiteY90" fmla="*/ 7447 h 10000"/>
                <a:gd name="connsiteX91" fmla="*/ 1589 w 10000"/>
                <a:gd name="connsiteY91" fmla="*/ 7362 h 10000"/>
                <a:gd name="connsiteX92" fmla="*/ 1589 w 10000"/>
                <a:gd name="connsiteY92" fmla="*/ 7234 h 10000"/>
                <a:gd name="connsiteX93" fmla="*/ 1589 w 10000"/>
                <a:gd name="connsiteY93" fmla="*/ 7234 h 10000"/>
                <a:gd name="connsiteX94" fmla="*/ 1391 w 10000"/>
                <a:gd name="connsiteY94" fmla="*/ 7106 h 10000"/>
                <a:gd name="connsiteX95" fmla="*/ 1391 w 10000"/>
                <a:gd name="connsiteY95" fmla="*/ 7106 h 10000"/>
                <a:gd name="connsiteX96" fmla="*/ 1192 w 10000"/>
                <a:gd name="connsiteY96" fmla="*/ 7021 h 10000"/>
                <a:gd name="connsiteX97" fmla="*/ 1192 w 10000"/>
                <a:gd name="connsiteY97" fmla="*/ 6894 h 10000"/>
                <a:gd name="connsiteX98" fmla="*/ 1391 w 10000"/>
                <a:gd name="connsiteY98" fmla="*/ 6766 h 10000"/>
                <a:gd name="connsiteX99" fmla="*/ 1192 w 10000"/>
                <a:gd name="connsiteY99" fmla="*/ 6638 h 10000"/>
                <a:gd name="connsiteX100" fmla="*/ 1192 w 10000"/>
                <a:gd name="connsiteY100" fmla="*/ 6638 h 10000"/>
                <a:gd name="connsiteX101" fmla="*/ 1192 w 10000"/>
                <a:gd name="connsiteY101" fmla="*/ 6426 h 10000"/>
                <a:gd name="connsiteX102" fmla="*/ 1060 w 10000"/>
                <a:gd name="connsiteY102" fmla="*/ 6298 h 10000"/>
                <a:gd name="connsiteX103" fmla="*/ 1060 w 10000"/>
                <a:gd name="connsiteY103" fmla="*/ 6298 h 10000"/>
                <a:gd name="connsiteX104" fmla="*/ 861 w 10000"/>
                <a:gd name="connsiteY104" fmla="*/ 6213 h 10000"/>
                <a:gd name="connsiteX105" fmla="*/ 861 w 10000"/>
                <a:gd name="connsiteY105" fmla="*/ 6085 h 10000"/>
                <a:gd name="connsiteX106" fmla="*/ 861 w 10000"/>
                <a:gd name="connsiteY106" fmla="*/ 6085 h 10000"/>
                <a:gd name="connsiteX107" fmla="*/ 861 w 10000"/>
                <a:gd name="connsiteY107" fmla="*/ 5957 h 10000"/>
                <a:gd name="connsiteX108" fmla="*/ 861 w 10000"/>
                <a:gd name="connsiteY108" fmla="*/ 5872 h 10000"/>
                <a:gd name="connsiteX109" fmla="*/ 861 w 10000"/>
                <a:gd name="connsiteY109" fmla="*/ 5872 h 10000"/>
                <a:gd name="connsiteX110" fmla="*/ 662 w 10000"/>
                <a:gd name="connsiteY110" fmla="*/ 5745 h 10000"/>
                <a:gd name="connsiteX111" fmla="*/ 530 w 10000"/>
                <a:gd name="connsiteY111" fmla="*/ 5404 h 10000"/>
                <a:gd name="connsiteX112" fmla="*/ 530 w 10000"/>
                <a:gd name="connsiteY112" fmla="*/ 5404 h 10000"/>
                <a:gd name="connsiteX113" fmla="*/ 530 w 10000"/>
                <a:gd name="connsiteY113" fmla="*/ 5277 h 10000"/>
                <a:gd name="connsiteX114" fmla="*/ 530 w 10000"/>
                <a:gd name="connsiteY114" fmla="*/ 5149 h 10000"/>
                <a:gd name="connsiteX115" fmla="*/ 530 w 10000"/>
                <a:gd name="connsiteY115" fmla="*/ 5149 h 10000"/>
                <a:gd name="connsiteX116" fmla="*/ 530 w 10000"/>
                <a:gd name="connsiteY116" fmla="*/ 5064 h 10000"/>
                <a:gd name="connsiteX117" fmla="*/ 331 w 10000"/>
                <a:gd name="connsiteY117" fmla="*/ 5149 h 10000"/>
                <a:gd name="connsiteX118" fmla="*/ 132 w 10000"/>
                <a:gd name="connsiteY118" fmla="*/ 5149 h 10000"/>
                <a:gd name="connsiteX119" fmla="*/ 0 w 10000"/>
                <a:gd name="connsiteY119" fmla="*/ 5064 h 10000"/>
                <a:gd name="connsiteX120" fmla="*/ 0 w 10000"/>
                <a:gd name="connsiteY120" fmla="*/ 5064 h 10000"/>
                <a:gd name="connsiteX121" fmla="*/ 0 w 10000"/>
                <a:gd name="connsiteY121" fmla="*/ 4936 h 10000"/>
                <a:gd name="connsiteX122" fmla="*/ 132 w 10000"/>
                <a:gd name="connsiteY122" fmla="*/ 4723 h 10000"/>
                <a:gd name="connsiteX123" fmla="*/ 331 w 10000"/>
                <a:gd name="connsiteY123" fmla="*/ 4596 h 10000"/>
                <a:gd name="connsiteX124" fmla="*/ 331 w 10000"/>
                <a:gd name="connsiteY124" fmla="*/ 4596 h 10000"/>
                <a:gd name="connsiteX125" fmla="*/ 331 w 10000"/>
                <a:gd name="connsiteY125" fmla="*/ 4468 h 10000"/>
                <a:gd name="connsiteX126" fmla="*/ 331 w 10000"/>
                <a:gd name="connsiteY126" fmla="*/ 4383 h 10000"/>
                <a:gd name="connsiteX127" fmla="*/ 331 w 10000"/>
                <a:gd name="connsiteY127" fmla="*/ 4383 h 10000"/>
                <a:gd name="connsiteX128" fmla="*/ 331 w 10000"/>
                <a:gd name="connsiteY128" fmla="*/ 4255 h 10000"/>
                <a:gd name="connsiteX129" fmla="*/ 331 w 10000"/>
                <a:gd name="connsiteY129" fmla="*/ 4000 h 10000"/>
                <a:gd name="connsiteX130" fmla="*/ 331 w 10000"/>
                <a:gd name="connsiteY130" fmla="*/ 4000 h 10000"/>
                <a:gd name="connsiteX131" fmla="*/ 530 w 10000"/>
                <a:gd name="connsiteY131" fmla="*/ 3787 h 10000"/>
                <a:gd name="connsiteX132" fmla="*/ 662 w 10000"/>
                <a:gd name="connsiteY132" fmla="*/ 3574 h 10000"/>
                <a:gd name="connsiteX133" fmla="*/ 662 w 10000"/>
                <a:gd name="connsiteY133" fmla="*/ 3574 h 10000"/>
                <a:gd name="connsiteX134" fmla="*/ 861 w 10000"/>
                <a:gd name="connsiteY134" fmla="*/ 3447 h 10000"/>
                <a:gd name="connsiteX135" fmla="*/ 1060 w 10000"/>
                <a:gd name="connsiteY135" fmla="*/ 3447 h 10000"/>
                <a:gd name="connsiteX136" fmla="*/ 1060 w 10000"/>
                <a:gd name="connsiteY136" fmla="*/ 3574 h 10000"/>
                <a:gd name="connsiteX137" fmla="*/ 1192 w 10000"/>
                <a:gd name="connsiteY137" fmla="*/ 3447 h 10000"/>
                <a:gd name="connsiteX138" fmla="*/ 1192 w 10000"/>
                <a:gd name="connsiteY138" fmla="*/ 1362 h 10000"/>
                <a:gd name="connsiteX139" fmla="*/ 1589 w 10000"/>
                <a:gd name="connsiteY139" fmla="*/ 1362 h 10000"/>
                <a:gd name="connsiteX140" fmla="*/ 1589 w 10000"/>
                <a:gd name="connsiteY140" fmla="*/ 213 h 10000"/>
                <a:gd name="connsiteX141" fmla="*/ 7285 w 10000"/>
                <a:gd name="connsiteY141" fmla="*/ 213 h 10000"/>
                <a:gd name="connsiteX142" fmla="*/ 7285 w 10000"/>
                <a:gd name="connsiteY142" fmla="*/ 213 h 10000"/>
                <a:gd name="connsiteX143" fmla="*/ 7682 w 10000"/>
                <a:gd name="connsiteY143" fmla="*/ 340 h 10000"/>
                <a:gd name="connsiteX144" fmla="*/ 7682 w 10000"/>
                <a:gd name="connsiteY144" fmla="*/ 340 h 10000"/>
                <a:gd name="connsiteX145" fmla="*/ 7682 w 10000"/>
                <a:gd name="connsiteY145" fmla="*/ 213 h 10000"/>
                <a:gd name="connsiteX146" fmla="*/ 7682 w 10000"/>
                <a:gd name="connsiteY146" fmla="*/ 213 h 10000"/>
                <a:gd name="connsiteX147" fmla="*/ 7682 w 10000"/>
                <a:gd name="connsiteY147" fmla="*/ 213 h 10000"/>
                <a:gd name="connsiteX148" fmla="*/ 7682 w 10000"/>
                <a:gd name="connsiteY148" fmla="*/ 213 h 10000"/>
                <a:gd name="connsiteX149" fmla="*/ 8013 w 10000"/>
                <a:gd name="connsiteY149" fmla="*/ 128 h 10000"/>
                <a:gd name="connsiteX150" fmla="*/ 8013 w 10000"/>
                <a:gd name="connsiteY150" fmla="*/ 128 h 10000"/>
                <a:gd name="connsiteX151" fmla="*/ 8013 w 10000"/>
                <a:gd name="connsiteY151" fmla="*/ 128 h 10000"/>
                <a:gd name="connsiteX152" fmla="*/ 8212 w 10000"/>
                <a:gd name="connsiteY152" fmla="*/ 0 h 10000"/>
                <a:gd name="connsiteX153" fmla="*/ 8212 w 10000"/>
                <a:gd name="connsiteY153"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8013 w 10000"/>
                <a:gd name="connsiteY49" fmla="*/ 8383 h 10000"/>
                <a:gd name="connsiteX50" fmla="*/ 8013 w 10000"/>
                <a:gd name="connsiteY50" fmla="*/ 8383 h 10000"/>
                <a:gd name="connsiteX51" fmla="*/ 8344 w 10000"/>
                <a:gd name="connsiteY51" fmla="*/ 8851 h 10000"/>
                <a:gd name="connsiteX52" fmla="*/ 8344 w 10000"/>
                <a:gd name="connsiteY52" fmla="*/ 8851 h 10000"/>
                <a:gd name="connsiteX53" fmla="*/ 8543 w 10000"/>
                <a:gd name="connsiteY53" fmla="*/ 9064 h 10000"/>
                <a:gd name="connsiteX54" fmla="*/ 8742 w 10000"/>
                <a:gd name="connsiteY54" fmla="*/ 9064 h 10000"/>
                <a:gd name="connsiteX55" fmla="*/ 8874 w 10000"/>
                <a:gd name="connsiteY55" fmla="*/ 9191 h 10000"/>
                <a:gd name="connsiteX56" fmla="*/ 8874 w 10000"/>
                <a:gd name="connsiteY56" fmla="*/ 9404 h 10000"/>
                <a:gd name="connsiteX57" fmla="*/ 8874 w 10000"/>
                <a:gd name="connsiteY57" fmla="*/ 9404 h 10000"/>
                <a:gd name="connsiteX58" fmla="*/ 7682 w 10000"/>
                <a:gd name="connsiteY58" fmla="*/ 9745 h 10000"/>
                <a:gd name="connsiteX59" fmla="*/ 7682 w 10000"/>
                <a:gd name="connsiteY59" fmla="*/ 9745 h 10000"/>
                <a:gd name="connsiteX60" fmla="*/ 7086 w 10000"/>
                <a:gd name="connsiteY60" fmla="*/ 10000 h 10000"/>
                <a:gd name="connsiteX61" fmla="*/ 5166 w 10000"/>
                <a:gd name="connsiteY61" fmla="*/ 9660 h 10000"/>
                <a:gd name="connsiteX62" fmla="*/ 5166 w 10000"/>
                <a:gd name="connsiteY62" fmla="*/ 9660 h 10000"/>
                <a:gd name="connsiteX63" fmla="*/ 4967 w 10000"/>
                <a:gd name="connsiteY63" fmla="*/ 9532 h 10000"/>
                <a:gd name="connsiteX64" fmla="*/ 4768 w 10000"/>
                <a:gd name="connsiteY64" fmla="*/ 9532 h 10000"/>
                <a:gd name="connsiteX65" fmla="*/ 4636 w 10000"/>
                <a:gd name="connsiteY65" fmla="*/ 9532 h 10000"/>
                <a:gd name="connsiteX66" fmla="*/ 4238 w 10000"/>
                <a:gd name="connsiteY66" fmla="*/ 9532 h 10000"/>
                <a:gd name="connsiteX67" fmla="*/ 4106 w 10000"/>
                <a:gd name="connsiteY67" fmla="*/ 9532 h 10000"/>
                <a:gd name="connsiteX68" fmla="*/ 4106 w 10000"/>
                <a:gd name="connsiteY68" fmla="*/ 9532 h 10000"/>
                <a:gd name="connsiteX69" fmla="*/ 3709 w 10000"/>
                <a:gd name="connsiteY69" fmla="*/ 9191 h 10000"/>
                <a:gd name="connsiteX70" fmla="*/ 3377 w 10000"/>
                <a:gd name="connsiteY70" fmla="*/ 8596 h 10000"/>
                <a:gd name="connsiteX71" fmla="*/ 3179 w 10000"/>
                <a:gd name="connsiteY71" fmla="*/ 8511 h 10000"/>
                <a:gd name="connsiteX72" fmla="*/ 3179 w 10000"/>
                <a:gd name="connsiteY72" fmla="*/ 8511 h 10000"/>
                <a:gd name="connsiteX73" fmla="*/ 2980 w 10000"/>
                <a:gd name="connsiteY73" fmla="*/ 8383 h 10000"/>
                <a:gd name="connsiteX74" fmla="*/ 2980 w 10000"/>
                <a:gd name="connsiteY74" fmla="*/ 8255 h 10000"/>
                <a:gd name="connsiteX75" fmla="*/ 2848 w 10000"/>
                <a:gd name="connsiteY75" fmla="*/ 8170 h 10000"/>
                <a:gd name="connsiteX76" fmla="*/ 2848 w 10000"/>
                <a:gd name="connsiteY76" fmla="*/ 8170 h 10000"/>
                <a:gd name="connsiteX77" fmla="*/ 2649 w 10000"/>
                <a:gd name="connsiteY77" fmla="*/ 8170 h 10000"/>
                <a:gd name="connsiteX78" fmla="*/ 2450 w 10000"/>
                <a:gd name="connsiteY78" fmla="*/ 7915 h 10000"/>
                <a:gd name="connsiteX79" fmla="*/ 2450 w 10000"/>
                <a:gd name="connsiteY79" fmla="*/ 7915 h 10000"/>
                <a:gd name="connsiteX80" fmla="*/ 2318 w 10000"/>
                <a:gd name="connsiteY80" fmla="*/ 7787 h 10000"/>
                <a:gd name="connsiteX81" fmla="*/ 2450 w 10000"/>
                <a:gd name="connsiteY81" fmla="*/ 7787 h 10000"/>
                <a:gd name="connsiteX82" fmla="*/ 2318 w 10000"/>
                <a:gd name="connsiteY82" fmla="*/ 7702 h 10000"/>
                <a:gd name="connsiteX83" fmla="*/ 2119 w 10000"/>
                <a:gd name="connsiteY83" fmla="*/ 7702 h 10000"/>
                <a:gd name="connsiteX84" fmla="*/ 2119 w 10000"/>
                <a:gd name="connsiteY84" fmla="*/ 7702 h 10000"/>
                <a:gd name="connsiteX85" fmla="*/ 1921 w 10000"/>
                <a:gd name="connsiteY85" fmla="*/ 7574 h 10000"/>
                <a:gd name="connsiteX86" fmla="*/ 1921 w 10000"/>
                <a:gd name="connsiteY86" fmla="*/ 7574 h 10000"/>
                <a:gd name="connsiteX87" fmla="*/ 1921 w 10000"/>
                <a:gd name="connsiteY87" fmla="*/ 7447 h 10000"/>
                <a:gd name="connsiteX88" fmla="*/ 1788 w 10000"/>
                <a:gd name="connsiteY88" fmla="*/ 7447 h 10000"/>
                <a:gd name="connsiteX89" fmla="*/ 1788 w 10000"/>
                <a:gd name="connsiteY89" fmla="*/ 7447 h 10000"/>
                <a:gd name="connsiteX90" fmla="*/ 1589 w 10000"/>
                <a:gd name="connsiteY90" fmla="*/ 7362 h 10000"/>
                <a:gd name="connsiteX91" fmla="*/ 1589 w 10000"/>
                <a:gd name="connsiteY91" fmla="*/ 7234 h 10000"/>
                <a:gd name="connsiteX92" fmla="*/ 1589 w 10000"/>
                <a:gd name="connsiteY92" fmla="*/ 7234 h 10000"/>
                <a:gd name="connsiteX93" fmla="*/ 1391 w 10000"/>
                <a:gd name="connsiteY93" fmla="*/ 7106 h 10000"/>
                <a:gd name="connsiteX94" fmla="*/ 1391 w 10000"/>
                <a:gd name="connsiteY94" fmla="*/ 7106 h 10000"/>
                <a:gd name="connsiteX95" fmla="*/ 1192 w 10000"/>
                <a:gd name="connsiteY95" fmla="*/ 7021 h 10000"/>
                <a:gd name="connsiteX96" fmla="*/ 1192 w 10000"/>
                <a:gd name="connsiteY96" fmla="*/ 6894 h 10000"/>
                <a:gd name="connsiteX97" fmla="*/ 1391 w 10000"/>
                <a:gd name="connsiteY97" fmla="*/ 6766 h 10000"/>
                <a:gd name="connsiteX98" fmla="*/ 1192 w 10000"/>
                <a:gd name="connsiteY98" fmla="*/ 6638 h 10000"/>
                <a:gd name="connsiteX99" fmla="*/ 1192 w 10000"/>
                <a:gd name="connsiteY99" fmla="*/ 6638 h 10000"/>
                <a:gd name="connsiteX100" fmla="*/ 1192 w 10000"/>
                <a:gd name="connsiteY100" fmla="*/ 6426 h 10000"/>
                <a:gd name="connsiteX101" fmla="*/ 1060 w 10000"/>
                <a:gd name="connsiteY101" fmla="*/ 6298 h 10000"/>
                <a:gd name="connsiteX102" fmla="*/ 1060 w 10000"/>
                <a:gd name="connsiteY102" fmla="*/ 6298 h 10000"/>
                <a:gd name="connsiteX103" fmla="*/ 861 w 10000"/>
                <a:gd name="connsiteY103" fmla="*/ 6213 h 10000"/>
                <a:gd name="connsiteX104" fmla="*/ 861 w 10000"/>
                <a:gd name="connsiteY104" fmla="*/ 6085 h 10000"/>
                <a:gd name="connsiteX105" fmla="*/ 861 w 10000"/>
                <a:gd name="connsiteY105" fmla="*/ 6085 h 10000"/>
                <a:gd name="connsiteX106" fmla="*/ 861 w 10000"/>
                <a:gd name="connsiteY106" fmla="*/ 5957 h 10000"/>
                <a:gd name="connsiteX107" fmla="*/ 861 w 10000"/>
                <a:gd name="connsiteY107" fmla="*/ 5872 h 10000"/>
                <a:gd name="connsiteX108" fmla="*/ 861 w 10000"/>
                <a:gd name="connsiteY108" fmla="*/ 5872 h 10000"/>
                <a:gd name="connsiteX109" fmla="*/ 662 w 10000"/>
                <a:gd name="connsiteY109" fmla="*/ 5745 h 10000"/>
                <a:gd name="connsiteX110" fmla="*/ 530 w 10000"/>
                <a:gd name="connsiteY110" fmla="*/ 5404 h 10000"/>
                <a:gd name="connsiteX111" fmla="*/ 530 w 10000"/>
                <a:gd name="connsiteY111" fmla="*/ 5404 h 10000"/>
                <a:gd name="connsiteX112" fmla="*/ 530 w 10000"/>
                <a:gd name="connsiteY112" fmla="*/ 5277 h 10000"/>
                <a:gd name="connsiteX113" fmla="*/ 530 w 10000"/>
                <a:gd name="connsiteY113" fmla="*/ 5149 h 10000"/>
                <a:gd name="connsiteX114" fmla="*/ 530 w 10000"/>
                <a:gd name="connsiteY114" fmla="*/ 5149 h 10000"/>
                <a:gd name="connsiteX115" fmla="*/ 530 w 10000"/>
                <a:gd name="connsiteY115" fmla="*/ 5064 h 10000"/>
                <a:gd name="connsiteX116" fmla="*/ 331 w 10000"/>
                <a:gd name="connsiteY116" fmla="*/ 5149 h 10000"/>
                <a:gd name="connsiteX117" fmla="*/ 132 w 10000"/>
                <a:gd name="connsiteY117" fmla="*/ 5149 h 10000"/>
                <a:gd name="connsiteX118" fmla="*/ 0 w 10000"/>
                <a:gd name="connsiteY118" fmla="*/ 5064 h 10000"/>
                <a:gd name="connsiteX119" fmla="*/ 0 w 10000"/>
                <a:gd name="connsiteY119" fmla="*/ 5064 h 10000"/>
                <a:gd name="connsiteX120" fmla="*/ 0 w 10000"/>
                <a:gd name="connsiteY120" fmla="*/ 4936 h 10000"/>
                <a:gd name="connsiteX121" fmla="*/ 132 w 10000"/>
                <a:gd name="connsiteY121" fmla="*/ 4723 h 10000"/>
                <a:gd name="connsiteX122" fmla="*/ 331 w 10000"/>
                <a:gd name="connsiteY122" fmla="*/ 4596 h 10000"/>
                <a:gd name="connsiteX123" fmla="*/ 331 w 10000"/>
                <a:gd name="connsiteY123" fmla="*/ 4596 h 10000"/>
                <a:gd name="connsiteX124" fmla="*/ 331 w 10000"/>
                <a:gd name="connsiteY124" fmla="*/ 4468 h 10000"/>
                <a:gd name="connsiteX125" fmla="*/ 331 w 10000"/>
                <a:gd name="connsiteY125" fmla="*/ 4383 h 10000"/>
                <a:gd name="connsiteX126" fmla="*/ 331 w 10000"/>
                <a:gd name="connsiteY126" fmla="*/ 4383 h 10000"/>
                <a:gd name="connsiteX127" fmla="*/ 331 w 10000"/>
                <a:gd name="connsiteY127" fmla="*/ 4255 h 10000"/>
                <a:gd name="connsiteX128" fmla="*/ 331 w 10000"/>
                <a:gd name="connsiteY128" fmla="*/ 4000 h 10000"/>
                <a:gd name="connsiteX129" fmla="*/ 331 w 10000"/>
                <a:gd name="connsiteY129" fmla="*/ 4000 h 10000"/>
                <a:gd name="connsiteX130" fmla="*/ 530 w 10000"/>
                <a:gd name="connsiteY130" fmla="*/ 3787 h 10000"/>
                <a:gd name="connsiteX131" fmla="*/ 662 w 10000"/>
                <a:gd name="connsiteY131" fmla="*/ 3574 h 10000"/>
                <a:gd name="connsiteX132" fmla="*/ 662 w 10000"/>
                <a:gd name="connsiteY132" fmla="*/ 3574 h 10000"/>
                <a:gd name="connsiteX133" fmla="*/ 861 w 10000"/>
                <a:gd name="connsiteY133" fmla="*/ 3447 h 10000"/>
                <a:gd name="connsiteX134" fmla="*/ 1060 w 10000"/>
                <a:gd name="connsiteY134" fmla="*/ 3447 h 10000"/>
                <a:gd name="connsiteX135" fmla="*/ 1060 w 10000"/>
                <a:gd name="connsiteY135" fmla="*/ 3574 h 10000"/>
                <a:gd name="connsiteX136" fmla="*/ 1192 w 10000"/>
                <a:gd name="connsiteY136" fmla="*/ 3447 h 10000"/>
                <a:gd name="connsiteX137" fmla="*/ 1192 w 10000"/>
                <a:gd name="connsiteY137" fmla="*/ 1362 h 10000"/>
                <a:gd name="connsiteX138" fmla="*/ 1589 w 10000"/>
                <a:gd name="connsiteY138" fmla="*/ 1362 h 10000"/>
                <a:gd name="connsiteX139" fmla="*/ 1589 w 10000"/>
                <a:gd name="connsiteY139" fmla="*/ 213 h 10000"/>
                <a:gd name="connsiteX140" fmla="*/ 7285 w 10000"/>
                <a:gd name="connsiteY140" fmla="*/ 213 h 10000"/>
                <a:gd name="connsiteX141" fmla="*/ 7285 w 10000"/>
                <a:gd name="connsiteY141" fmla="*/ 213 h 10000"/>
                <a:gd name="connsiteX142" fmla="*/ 7682 w 10000"/>
                <a:gd name="connsiteY142" fmla="*/ 340 h 10000"/>
                <a:gd name="connsiteX143" fmla="*/ 7682 w 10000"/>
                <a:gd name="connsiteY143" fmla="*/ 340 h 10000"/>
                <a:gd name="connsiteX144" fmla="*/ 7682 w 10000"/>
                <a:gd name="connsiteY144" fmla="*/ 213 h 10000"/>
                <a:gd name="connsiteX145" fmla="*/ 7682 w 10000"/>
                <a:gd name="connsiteY145" fmla="*/ 213 h 10000"/>
                <a:gd name="connsiteX146" fmla="*/ 7682 w 10000"/>
                <a:gd name="connsiteY146" fmla="*/ 213 h 10000"/>
                <a:gd name="connsiteX147" fmla="*/ 7682 w 10000"/>
                <a:gd name="connsiteY147" fmla="*/ 213 h 10000"/>
                <a:gd name="connsiteX148" fmla="*/ 8013 w 10000"/>
                <a:gd name="connsiteY148" fmla="*/ 128 h 10000"/>
                <a:gd name="connsiteX149" fmla="*/ 8013 w 10000"/>
                <a:gd name="connsiteY149" fmla="*/ 128 h 10000"/>
                <a:gd name="connsiteX150" fmla="*/ 8013 w 10000"/>
                <a:gd name="connsiteY150" fmla="*/ 128 h 10000"/>
                <a:gd name="connsiteX151" fmla="*/ 8212 w 10000"/>
                <a:gd name="connsiteY151" fmla="*/ 0 h 10000"/>
                <a:gd name="connsiteX152" fmla="*/ 8212 w 10000"/>
                <a:gd name="connsiteY152"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8013 w 10000"/>
                <a:gd name="connsiteY49" fmla="*/ 8383 h 10000"/>
                <a:gd name="connsiteX50" fmla="*/ 8013 w 10000"/>
                <a:gd name="connsiteY50" fmla="*/ 8383 h 10000"/>
                <a:gd name="connsiteX51" fmla="*/ 8344 w 10000"/>
                <a:gd name="connsiteY51" fmla="*/ 8851 h 10000"/>
                <a:gd name="connsiteX52" fmla="*/ 8344 w 10000"/>
                <a:gd name="connsiteY52" fmla="*/ 8851 h 10000"/>
                <a:gd name="connsiteX53" fmla="*/ 8543 w 10000"/>
                <a:gd name="connsiteY53" fmla="*/ 9064 h 10000"/>
                <a:gd name="connsiteX54" fmla="*/ 8742 w 10000"/>
                <a:gd name="connsiteY54" fmla="*/ 9064 h 10000"/>
                <a:gd name="connsiteX55" fmla="*/ 8874 w 10000"/>
                <a:gd name="connsiteY55" fmla="*/ 9404 h 10000"/>
                <a:gd name="connsiteX56" fmla="*/ 8874 w 10000"/>
                <a:gd name="connsiteY56" fmla="*/ 9404 h 10000"/>
                <a:gd name="connsiteX57" fmla="*/ 7682 w 10000"/>
                <a:gd name="connsiteY57" fmla="*/ 9745 h 10000"/>
                <a:gd name="connsiteX58" fmla="*/ 7682 w 10000"/>
                <a:gd name="connsiteY58" fmla="*/ 9745 h 10000"/>
                <a:gd name="connsiteX59" fmla="*/ 7086 w 10000"/>
                <a:gd name="connsiteY59" fmla="*/ 10000 h 10000"/>
                <a:gd name="connsiteX60" fmla="*/ 5166 w 10000"/>
                <a:gd name="connsiteY60" fmla="*/ 9660 h 10000"/>
                <a:gd name="connsiteX61" fmla="*/ 5166 w 10000"/>
                <a:gd name="connsiteY61" fmla="*/ 9660 h 10000"/>
                <a:gd name="connsiteX62" fmla="*/ 4967 w 10000"/>
                <a:gd name="connsiteY62" fmla="*/ 9532 h 10000"/>
                <a:gd name="connsiteX63" fmla="*/ 4768 w 10000"/>
                <a:gd name="connsiteY63" fmla="*/ 9532 h 10000"/>
                <a:gd name="connsiteX64" fmla="*/ 4636 w 10000"/>
                <a:gd name="connsiteY64" fmla="*/ 9532 h 10000"/>
                <a:gd name="connsiteX65" fmla="*/ 4238 w 10000"/>
                <a:gd name="connsiteY65" fmla="*/ 9532 h 10000"/>
                <a:gd name="connsiteX66" fmla="*/ 4106 w 10000"/>
                <a:gd name="connsiteY66" fmla="*/ 9532 h 10000"/>
                <a:gd name="connsiteX67" fmla="*/ 4106 w 10000"/>
                <a:gd name="connsiteY67" fmla="*/ 9532 h 10000"/>
                <a:gd name="connsiteX68" fmla="*/ 3709 w 10000"/>
                <a:gd name="connsiteY68" fmla="*/ 9191 h 10000"/>
                <a:gd name="connsiteX69" fmla="*/ 3377 w 10000"/>
                <a:gd name="connsiteY69" fmla="*/ 8596 h 10000"/>
                <a:gd name="connsiteX70" fmla="*/ 3179 w 10000"/>
                <a:gd name="connsiteY70" fmla="*/ 8511 h 10000"/>
                <a:gd name="connsiteX71" fmla="*/ 3179 w 10000"/>
                <a:gd name="connsiteY71" fmla="*/ 8511 h 10000"/>
                <a:gd name="connsiteX72" fmla="*/ 2980 w 10000"/>
                <a:gd name="connsiteY72" fmla="*/ 8383 h 10000"/>
                <a:gd name="connsiteX73" fmla="*/ 2980 w 10000"/>
                <a:gd name="connsiteY73" fmla="*/ 8255 h 10000"/>
                <a:gd name="connsiteX74" fmla="*/ 2848 w 10000"/>
                <a:gd name="connsiteY74" fmla="*/ 8170 h 10000"/>
                <a:gd name="connsiteX75" fmla="*/ 2848 w 10000"/>
                <a:gd name="connsiteY75" fmla="*/ 8170 h 10000"/>
                <a:gd name="connsiteX76" fmla="*/ 2649 w 10000"/>
                <a:gd name="connsiteY76" fmla="*/ 8170 h 10000"/>
                <a:gd name="connsiteX77" fmla="*/ 2450 w 10000"/>
                <a:gd name="connsiteY77" fmla="*/ 7915 h 10000"/>
                <a:gd name="connsiteX78" fmla="*/ 2450 w 10000"/>
                <a:gd name="connsiteY78" fmla="*/ 7915 h 10000"/>
                <a:gd name="connsiteX79" fmla="*/ 2318 w 10000"/>
                <a:gd name="connsiteY79" fmla="*/ 7787 h 10000"/>
                <a:gd name="connsiteX80" fmla="*/ 2450 w 10000"/>
                <a:gd name="connsiteY80" fmla="*/ 7787 h 10000"/>
                <a:gd name="connsiteX81" fmla="*/ 2318 w 10000"/>
                <a:gd name="connsiteY81" fmla="*/ 7702 h 10000"/>
                <a:gd name="connsiteX82" fmla="*/ 2119 w 10000"/>
                <a:gd name="connsiteY82" fmla="*/ 7702 h 10000"/>
                <a:gd name="connsiteX83" fmla="*/ 2119 w 10000"/>
                <a:gd name="connsiteY83" fmla="*/ 7702 h 10000"/>
                <a:gd name="connsiteX84" fmla="*/ 1921 w 10000"/>
                <a:gd name="connsiteY84" fmla="*/ 7574 h 10000"/>
                <a:gd name="connsiteX85" fmla="*/ 1921 w 10000"/>
                <a:gd name="connsiteY85" fmla="*/ 7574 h 10000"/>
                <a:gd name="connsiteX86" fmla="*/ 1921 w 10000"/>
                <a:gd name="connsiteY86" fmla="*/ 7447 h 10000"/>
                <a:gd name="connsiteX87" fmla="*/ 1788 w 10000"/>
                <a:gd name="connsiteY87" fmla="*/ 7447 h 10000"/>
                <a:gd name="connsiteX88" fmla="*/ 1788 w 10000"/>
                <a:gd name="connsiteY88" fmla="*/ 7447 h 10000"/>
                <a:gd name="connsiteX89" fmla="*/ 1589 w 10000"/>
                <a:gd name="connsiteY89" fmla="*/ 7362 h 10000"/>
                <a:gd name="connsiteX90" fmla="*/ 1589 w 10000"/>
                <a:gd name="connsiteY90" fmla="*/ 7234 h 10000"/>
                <a:gd name="connsiteX91" fmla="*/ 1589 w 10000"/>
                <a:gd name="connsiteY91" fmla="*/ 7234 h 10000"/>
                <a:gd name="connsiteX92" fmla="*/ 1391 w 10000"/>
                <a:gd name="connsiteY92" fmla="*/ 7106 h 10000"/>
                <a:gd name="connsiteX93" fmla="*/ 1391 w 10000"/>
                <a:gd name="connsiteY93" fmla="*/ 7106 h 10000"/>
                <a:gd name="connsiteX94" fmla="*/ 1192 w 10000"/>
                <a:gd name="connsiteY94" fmla="*/ 7021 h 10000"/>
                <a:gd name="connsiteX95" fmla="*/ 1192 w 10000"/>
                <a:gd name="connsiteY95" fmla="*/ 6894 h 10000"/>
                <a:gd name="connsiteX96" fmla="*/ 1391 w 10000"/>
                <a:gd name="connsiteY96" fmla="*/ 6766 h 10000"/>
                <a:gd name="connsiteX97" fmla="*/ 1192 w 10000"/>
                <a:gd name="connsiteY97" fmla="*/ 6638 h 10000"/>
                <a:gd name="connsiteX98" fmla="*/ 1192 w 10000"/>
                <a:gd name="connsiteY98" fmla="*/ 6638 h 10000"/>
                <a:gd name="connsiteX99" fmla="*/ 1192 w 10000"/>
                <a:gd name="connsiteY99" fmla="*/ 6426 h 10000"/>
                <a:gd name="connsiteX100" fmla="*/ 1060 w 10000"/>
                <a:gd name="connsiteY100" fmla="*/ 6298 h 10000"/>
                <a:gd name="connsiteX101" fmla="*/ 1060 w 10000"/>
                <a:gd name="connsiteY101" fmla="*/ 6298 h 10000"/>
                <a:gd name="connsiteX102" fmla="*/ 861 w 10000"/>
                <a:gd name="connsiteY102" fmla="*/ 6213 h 10000"/>
                <a:gd name="connsiteX103" fmla="*/ 861 w 10000"/>
                <a:gd name="connsiteY103" fmla="*/ 6085 h 10000"/>
                <a:gd name="connsiteX104" fmla="*/ 861 w 10000"/>
                <a:gd name="connsiteY104" fmla="*/ 6085 h 10000"/>
                <a:gd name="connsiteX105" fmla="*/ 861 w 10000"/>
                <a:gd name="connsiteY105" fmla="*/ 5957 h 10000"/>
                <a:gd name="connsiteX106" fmla="*/ 861 w 10000"/>
                <a:gd name="connsiteY106" fmla="*/ 5872 h 10000"/>
                <a:gd name="connsiteX107" fmla="*/ 861 w 10000"/>
                <a:gd name="connsiteY107" fmla="*/ 5872 h 10000"/>
                <a:gd name="connsiteX108" fmla="*/ 662 w 10000"/>
                <a:gd name="connsiteY108" fmla="*/ 5745 h 10000"/>
                <a:gd name="connsiteX109" fmla="*/ 530 w 10000"/>
                <a:gd name="connsiteY109" fmla="*/ 5404 h 10000"/>
                <a:gd name="connsiteX110" fmla="*/ 530 w 10000"/>
                <a:gd name="connsiteY110" fmla="*/ 5404 h 10000"/>
                <a:gd name="connsiteX111" fmla="*/ 530 w 10000"/>
                <a:gd name="connsiteY111" fmla="*/ 5277 h 10000"/>
                <a:gd name="connsiteX112" fmla="*/ 530 w 10000"/>
                <a:gd name="connsiteY112" fmla="*/ 5149 h 10000"/>
                <a:gd name="connsiteX113" fmla="*/ 530 w 10000"/>
                <a:gd name="connsiteY113" fmla="*/ 5149 h 10000"/>
                <a:gd name="connsiteX114" fmla="*/ 530 w 10000"/>
                <a:gd name="connsiteY114" fmla="*/ 5064 h 10000"/>
                <a:gd name="connsiteX115" fmla="*/ 331 w 10000"/>
                <a:gd name="connsiteY115" fmla="*/ 5149 h 10000"/>
                <a:gd name="connsiteX116" fmla="*/ 132 w 10000"/>
                <a:gd name="connsiteY116" fmla="*/ 5149 h 10000"/>
                <a:gd name="connsiteX117" fmla="*/ 0 w 10000"/>
                <a:gd name="connsiteY117" fmla="*/ 5064 h 10000"/>
                <a:gd name="connsiteX118" fmla="*/ 0 w 10000"/>
                <a:gd name="connsiteY118" fmla="*/ 5064 h 10000"/>
                <a:gd name="connsiteX119" fmla="*/ 0 w 10000"/>
                <a:gd name="connsiteY119" fmla="*/ 4936 h 10000"/>
                <a:gd name="connsiteX120" fmla="*/ 132 w 10000"/>
                <a:gd name="connsiteY120" fmla="*/ 4723 h 10000"/>
                <a:gd name="connsiteX121" fmla="*/ 331 w 10000"/>
                <a:gd name="connsiteY121" fmla="*/ 4596 h 10000"/>
                <a:gd name="connsiteX122" fmla="*/ 331 w 10000"/>
                <a:gd name="connsiteY122" fmla="*/ 4596 h 10000"/>
                <a:gd name="connsiteX123" fmla="*/ 331 w 10000"/>
                <a:gd name="connsiteY123" fmla="*/ 4468 h 10000"/>
                <a:gd name="connsiteX124" fmla="*/ 331 w 10000"/>
                <a:gd name="connsiteY124" fmla="*/ 4383 h 10000"/>
                <a:gd name="connsiteX125" fmla="*/ 331 w 10000"/>
                <a:gd name="connsiteY125" fmla="*/ 4383 h 10000"/>
                <a:gd name="connsiteX126" fmla="*/ 331 w 10000"/>
                <a:gd name="connsiteY126" fmla="*/ 4255 h 10000"/>
                <a:gd name="connsiteX127" fmla="*/ 331 w 10000"/>
                <a:gd name="connsiteY127" fmla="*/ 4000 h 10000"/>
                <a:gd name="connsiteX128" fmla="*/ 331 w 10000"/>
                <a:gd name="connsiteY128" fmla="*/ 4000 h 10000"/>
                <a:gd name="connsiteX129" fmla="*/ 530 w 10000"/>
                <a:gd name="connsiteY129" fmla="*/ 3787 h 10000"/>
                <a:gd name="connsiteX130" fmla="*/ 662 w 10000"/>
                <a:gd name="connsiteY130" fmla="*/ 3574 h 10000"/>
                <a:gd name="connsiteX131" fmla="*/ 662 w 10000"/>
                <a:gd name="connsiteY131" fmla="*/ 3574 h 10000"/>
                <a:gd name="connsiteX132" fmla="*/ 861 w 10000"/>
                <a:gd name="connsiteY132" fmla="*/ 3447 h 10000"/>
                <a:gd name="connsiteX133" fmla="*/ 1060 w 10000"/>
                <a:gd name="connsiteY133" fmla="*/ 3447 h 10000"/>
                <a:gd name="connsiteX134" fmla="*/ 1060 w 10000"/>
                <a:gd name="connsiteY134" fmla="*/ 3574 h 10000"/>
                <a:gd name="connsiteX135" fmla="*/ 1192 w 10000"/>
                <a:gd name="connsiteY135" fmla="*/ 3447 h 10000"/>
                <a:gd name="connsiteX136" fmla="*/ 1192 w 10000"/>
                <a:gd name="connsiteY136" fmla="*/ 1362 h 10000"/>
                <a:gd name="connsiteX137" fmla="*/ 1589 w 10000"/>
                <a:gd name="connsiteY137" fmla="*/ 1362 h 10000"/>
                <a:gd name="connsiteX138" fmla="*/ 1589 w 10000"/>
                <a:gd name="connsiteY138" fmla="*/ 213 h 10000"/>
                <a:gd name="connsiteX139" fmla="*/ 7285 w 10000"/>
                <a:gd name="connsiteY139" fmla="*/ 213 h 10000"/>
                <a:gd name="connsiteX140" fmla="*/ 7285 w 10000"/>
                <a:gd name="connsiteY140" fmla="*/ 213 h 10000"/>
                <a:gd name="connsiteX141" fmla="*/ 7682 w 10000"/>
                <a:gd name="connsiteY141" fmla="*/ 340 h 10000"/>
                <a:gd name="connsiteX142" fmla="*/ 7682 w 10000"/>
                <a:gd name="connsiteY142" fmla="*/ 340 h 10000"/>
                <a:gd name="connsiteX143" fmla="*/ 7682 w 10000"/>
                <a:gd name="connsiteY143" fmla="*/ 213 h 10000"/>
                <a:gd name="connsiteX144" fmla="*/ 7682 w 10000"/>
                <a:gd name="connsiteY144" fmla="*/ 213 h 10000"/>
                <a:gd name="connsiteX145" fmla="*/ 7682 w 10000"/>
                <a:gd name="connsiteY145" fmla="*/ 213 h 10000"/>
                <a:gd name="connsiteX146" fmla="*/ 7682 w 10000"/>
                <a:gd name="connsiteY146" fmla="*/ 213 h 10000"/>
                <a:gd name="connsiteX147" fmla="*/ 8013 w 10000"/>
                <a:gd name="connsiteY147" fmla="*/ 128 h 10000"/>
                <a:gd name="connsiteX148" fmla="*/ 8013 w 10000"/>
                <a:gd name="connsiteY148" fmla="*/ 128 h 10000"/>
                <a:gd name="connsiteX149" fmla="*/ 8013 w 10000"/>
                <a:gd name="connsiteY149" fmla="*/ 128 h 10000"/>
                <a:gd name="connsiteX150" fmla="*/ 8212 w 10000"/>
                <a:gd name="connsiteY150" fmla="*/ 0 h 10000"/>
                <a:gd name="connsiteX151" fmla="*/ 8212 w 10000"/>
                <a:gd name="connsiteY151"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483 w 10000"/>
                <a:gd name="connsiteY47" fmla="*/ 7915 h 10000"/>
                <a:gd name="connsiteX48" fmla="*/ 8013 w 10000"/>
                <a:gd name="connsiteY48" fmla="*/ 8383 h 10000"/>
                <a:gd name="connsiteX49" fmla="*/ 8013 w 10000"/>
                <a:gd name="connsiteY49" fmla="*/ 8383 h 10000"/>
                <a:gd name="connsiteX50" fmla="*/ 8344 w 10000"/>
                <a:gd name="connsiteY50" fmla="*/ 8851 h 10000"/>
                <a:gd name="connsiteX51" fmla="*/ 8344 w 10000"/>
                <a:gd name="connsiteY51" fmla="*/ 8851 h 10000"/>
                <a:gd name="connsiteX52" fmla="*/ 8543 w 10000"/>
                <a:gd name="connsiteY52" fmla="*/ 9064 h 10000"/>
                <a:gd name="connsiteX53" fmla="*/ 8742 w 10000"/>
                <a:gd name="connsiteY53" fmla="*/ 9064 h 10000"/>
                <a:gd name="connsiteX54" fmla="*/ 8874 w 10000"/>
                <a:gd name="connsiteY54" fmla="*/ 9404 h 10000"/>
                <a:gd name="connsiteX55" fmla="*/ 8874 w 10000"/>
                <a:gd name="connsiteY55" fmla="*/ 9404 h 10000"/>
                <a:gd name="connsiteX56" fmla="*/ 7682 w 10000"/>
                <a:gd name="connsiteY56" fmla="*/ 9745 h 10000"/>
                <a:gd name="connsiteX57" fmla="*/ 7682 w 10000"/>
                <a:gd name="connsiteY57" fmla="*/ 9745 h 10000"/>
                <a:gd name="connsiteX58" fmla="*/ 7086 w 10000"/>
                <a:gd name="connsiteY58" fmla="*/ 10000 h 10000"/>
                <a:gd name="connsiteX59" fmla="*/ 5166 w 10000"/>
                <a:gd name="connsiteY59" fmla="*/ 9660 h 10000"/>
                <a:gd name="connsiteX60" fmla="*/ 5166 w 10000"/>
                <a:gd name="connsiteY60" fmla="*/ 9660 h 10000"/>
                <a:gd name="connsiteX61" fmla="*/ 4967 w 10000"/>
                <a:gd name="connsiteY61" fmla="*/ 9532 h 10000"/>
                <a:gd name="connsiteX62" fmla="*/ 4768 w 10000"/>
                <a:gd name="connsiteY62" fmla="*/ 9532 h 10000"/>
                <a:gd name="connsiteX63" fmla="*/ 4636 w 10000"/>
                <a:gd name="connsiteY63" fmla="*/ 9532 h 10000"/>
                <a:gd name="connsiteX64" fmla="*/ 4238 w 10000"/>
                <a:gd name="connsiteY64" fmla="*/ 9532 h 10000"/>
                <a:gd name="connsiteX65" fmla="*/ 4106 w 10000"/>
                <a:gd name="connsiteY65" fmla="*/ 9532 h 10000"/>
                <a:gd name="connsiteX66" fmla="*/ 4106 w 10000"/>
                <a:gd name="connsiteY66" fmla="*/ 9532 h 10000"/>
                <a:gd name="connsiteX67" fmla="*/ 3709 w 10000"/>
                <a:gd name="connsiteY67" fmla="*/ 9191 h 10000"/>
                <a:gd name="connsiteX68" fmla="*/ 3377 w 10000"/>
                <a:gd name="connsiteY68" fmla="*/ 8596 h 10000"/>
                <a:gd name="connsiteX69" fmla="*/ 3179 w 10000"/>
                <a:gd name="connsiteY69" fmla="*/ 8511 h 10000"/>
                <a:gd name="connsiteX70" fmla="*/ 3179 w 10000"/>
                <a:gd name="connsiteY70" fmla="*/ 8511 h 10000"/>
                <a:gd name="connsiteX71" fmla="*/ 2980 w 10000"/>
                <a:gd name="connsiteY71" fmla="*/ 8383 h 10000"/>
                <a:gd name="connsiteX72" fmla="*/ 2980 w 10000"/>
                <a:gd name="connsiteY72" fmla="*/ 8255 h 10000"/>
                <a:gd name="connsiteX73" fmla="*/ 2848 w 10000"/>
                <a:gd name="connsiteY73" fmla="*/ 8170 h 10000"/>
                <a:gd name="connsiteX74" fmla="*/ 2848 w 10000"/>
                <a:gd name="connsiteY74" fmla="*/ 8170 h 10000"/>
                <a:gd name="connsiteX75" fmla="*/ 2649 w 10000"/>
                <a:gd name="connsiteY75" fmla="*/ 8170 h 10000"/>
                <a:gd name="connsiteX76" fmla="*/ 2450 w 10000"/>
                <a:gd name="connsiteY76" fmla="*/ 7915 h 10000"/>
                <a:gd name="connsiteX77" fmla="*/ 2450 w 10000"/>
                <a:gd name="connsiteY77" fmla="*/ 7915 h 10000"/>
                <a:gd name="connsiteX78" fmla="*/ 2318 w 10000"/>
                <a:gd name="connsiteY78" fmla="*/ 7787 h 10000"/>
                <a:gd name="connsiteX79" fmla="*/ 2450 w 10000"/>
                <a:gd name="connsiteY79" fmla="*/ 7787 h 10000"/>
                <a:gd name="connsiteX80" fmla="*/ 2318 w 10000"/>
                <a:gd name="connsiteY80" fmla="*/ 7702 h 10000"/>
                <a:gd name="connsiteX81" fmla="*/ 2119 w 10000"/>
                <a:gd name="connsiteY81" fmla="*/ 7702 h 10000"/>
                <a:gd name="connsiteX82" fmla="*/ 2119 w 10000"/>
                <a:gd name="connsiteY82" fmla="*/ 7702 h 10000"/>
                <a:gd name="connsiteX83" fmla="*/ 1921 w 10000"/>
                <a:gd name="connsiteY83" fmla="*/ 7574 h 10000"/>
                <a:gd name="connsiteX84" fmla="*/ 1921 w 10000"/>
                <a:gd name="connsiteY84" fmla="*/ 7574 h 10000"/>
                <a:gd name="connsiteX85" fmla="*/ 1921 w 10000"/>
                <a:gd name="connsiteY85" fmla="*/ 7447 h 10000"/>
                <a:gd name="connsiteX86" fmla="*/ 1788 w 10000"/>
                <a:gd name="connsiteY86" fmla="*/ 7447 h 10000"/>
                <a:gd name="connsiteX87" fmla="*/ 1788 w 10000"/>
                <a:gd name="connsiteY87" fmla="*/ 7447 h 10000"/>
                <a:gd name="connsiteX88" fmla="*/ 1589 w 10000"/>
                <a:gd name="connsiteY88" fmla="*/ 7362 h 10000"/>
                <a:gd name="connsiteX89" fmla="*/ 1589 w 10000"/>
                <a:gd name="connsiteY89" fmla="*/ 7234 h 10000"/>
                <a:gd name="connsiteX90" fmla="*/ 1589 w 10000"/>
                <a:gd name="connsiteY90" fmla="*/ 7234 h 10000"/>
                <a:gd name="connsiteX91" fmla="*/ 1391 w 10000"/>
                <a:gd name="connsiteY91" fmla="*/ 7106 h 10000"/>
                <a:gd name="connsiteX92" fmla="*/ 1391 w 10000"/>
                <a:gd name="connsiteY92" fmla="*/ 7106 h 10000"/>
                <a:gd name="connsiteX93" fmla="*/ 1192 w 10000"/>
                <a:gd name="connsiteY93" fmla="*/ 7021 h 10000"/>
                <a:gd name="connsiteX94" fmla="*/ 1192 w 10000"/>
                <a:gd name="connsiteY94" fmla="*/ 6894 h 10000"/>
                <a:gd name="connsiteX95" fmla="*/ 1391 w 10000"/>
                <a:gd name="connsiteY95" fmla="*/ 6766 h 10000"/>
                <a:gd name="connsiteX96" fmla="*/ 1192 w 10000"/>
                <a:gd name="connsiteY96" fmla="*/ 6638 h 10000"/>
                <a:gd name="connsiteX97" fmla="*/ 1192 w 10000"/>
                <a:gd name="connsiteY97" fmla="*/ 6638 h 10000"/>
                <a:gd name="connsiteX98" fmla="*/ 1192 w 10000"/>
                <a:gd name="connsiteY98" fmla="*/ 6426 h 10000"/>
                <a:gd name="connsiteX99" fmla="*/ 1060 w 10000"/>
                <a:gd name="connsiteY99" fmla="*/ 6298 h 10000"/>
                <a:gd name="connsiteX100" fmla="*/ 1060 w 10000"/>
                <a:gd name="connsiteY100" fmla="*/ 6298 h 10000"/>
                <a:gd name="connsiteX101" fmla="*/ 861 w 10000"/>
                <a:gd name="connsiteY101" fmla="*/ 6213 h 10000"/>
                <a:gd name="connsiteX102" fmla="*/ 861 w 10000"/>
                <a:gd name="connsiteY102" fmla="*/ 6085 h 10000"/>
                <a:gd name="connsiteX103" fmla="*/ 861 w 10000"/>
                <a:gd name="connsiteY103" fmla="*/ 6085 h 10000"/>
                <a:gd name="connsiteX104" fmla="*/ 861 w 10000"/>
                <a:gd name="connsiteY104" fmla="*/ 5957 h 10000"/>
                <a:gd name="connsiteX105" fmla="*/ 861 w 10000"/>
                <a:gd name="connsiteY105" fmla="*/ 5872 h 10000"/>
                <a:gd name="connsiteX106" fmla="*/ 861 w 10000"/>
                <a:gd name="connsiteY106" fmla="*/ 5872 h 10000"/>
                <a:gd name="connsiteX107" fmla="*/ 662 w 10000"/>
                <a:gd name="connsiteY107" fmla="*/ 5745 h 10000"/>
                <a:gd name="connsiteX108" fmla="*/ 530 w 10000"/>
                <a:gd name="connsiteY108" fmla="*/ 5404 h 10000"/>
                <a:gd name="connsiteX109" fmla="*/ 530 w 10000"/>
                <a:gd name="connsiteY109" fmla="*/ 5404 h 10000"/>
                <a:gd name="connsiteX110" fmla="*/ 530 w 10000"/>
                <a:gd name="connsiteY110" fmla="*/ 5277 h 10000"/>
                <a:gd name="connsiteX111" fmla="*/ 530 w 10000"/>
                <a:gd name="connsiteY111" fmla="*/ 5149 h 10000"/>
                <a:gd name="connsiteX112" fmla="*/ 530 w 10000"/>
                <a:gd name="connsiteY112" fmla="*/ 5149 h 10000"/>
                <a:gd name="connsiteX113" fmla="*/ 530 w 10000"/>
                <a:gd name="connsiteY113" fmla="*/ 5064 h 10000"/>
                <a:gd name="connsiteX114" fmla="*/ 331 w 10000"/>
                <a:gd name="connsiteY114" fmla="*/ 5149 h 10000"/>
                <a:gd name="connsiteX115" fmla="*/ 132 w 10000"/>
                <a:gd name="connsiteY115" fmla="*/ 5149 h 10000"/>
                <a:gd name="connsiteX116" fmla="*/ 0 w 10000"/>
                <a:gd name="connsiteY116" fmla="*/ 5064 h 10000"/>
                <a:gd name="connsiteX117" fmla="*/ 0 w 10000"/>
                <a:gd name="connsiteY117" fmla="*/ 5064 h 10000"/>
                <a:gd name="connsiteX118" fmla="*/ 0 w 10000"/>
                <a:gd name="connsiteY118" fmla="*/ 4936 h 10000"/>
                <a:gd name="connsiteX119" fmla="*/ 132 w 10000"/>
                <a:gd name="connsiteY119" fmla="*/ 4723 h 10000"/>
                <a:gd name="connsiteX120" fmla="*/ 331 w 10000"/>
                <a:gd name="connsiteY120" fmla="*/ 4596 h 10000"/>
                <a:gd name="connsiteX121" fmla="*/ 331 w 10000"/>
                <a:gd name="connsiteY121" fmla="*/ 4596 h 10000"/>
                <a:gd name="connsiteX122" fmla="*/ 331 w 10000"/>
                <a:gd name="connsiteY122" fmla="*/ 4468 h 10000"/>
                <a:gd name="connsiteX123" fmla="*/ 331 w 10000"/>
                <a:gd name="connsiteY123" fmla="*/ 4383 h 10000"/>
                <a:gd name="connsiteX124" fmla="*/ 331 w 10000"/>
                <a:gd name="connsiteY124" fmla="*/ 4383 h 10000"/>
                <a:gd name="connsiteX125" fmla="*/ 331 w 10000"/>
                <a:gd name="connsiteY125" fmla="*/ 4255 h 10000"/>
                <a:gd name="connsiteX126" fmla="*/ 331 w 10000"/>
                <a:gd name="connsiteY126" fmla="*/ 4000 h 10000"/>
                <a:gd name="connsiteX127" fmla="*/ 331 w 10000"/>
                <a:gd name="connsiteY127" fmla="*/ 4000 h 10000"/>
                <a:gd name="connsiteX128" fmla="*/ 530 w 10000"/>
                <a:gd name="connsiteY128" fmla="*/ 3787 h 10000"/>
                <a:gd name="connsiteX129" fmla="*/ 662 w 10000"/>
                <a:gd name="connsiteY129" fmla="*/ 3574 h 10000"/>
                <a:gd name="connsiteX130" fmla="*/ 662 w 10000"/>
                <a:gd name="connsiteY130" fmla="*/ 3574 h 10000"/>
                <a:gd name="connsiteX131" fmla="*/ 861 w 10000"/>
                <a:gd name="connsiteY131" fmla="*/ 3447 h 10000"/>
                <a:gd name="connsiteX132" fmla="*/ 1060 w 10000"/>
                <a:gd name="connsiteY132" fmla="*/ 3447 h 10000"/>
                <a:gd name="connsiteX133" fmla="*/ 1060 w 10000"/>
                <a:gd name="connsiteY133" fmla="*/ 3574 h 10000"/>
                <a:gd name="connsiteX134" fmla="*/ 1192 w 10000"/>
                <a:gd name="connsiteY134" fmla="*/ 3447 h 10000"/>
                <a:gd name="connsiteX135" fmla="*/ 1192 w 10000"/>
                <a:gd name="connsiteY135" fmla="*/ 1362 h 10000"/>
                <a:gd name="connsiteX136" fmla="*/ 1589 w 10000"/>
                <a:gd name="connsiteY136" fmla="*/ 1362 h 10000"/>
                <a:gd name="connsiteX137" fmla="*/ 1589 w 10000"/>
                <a:gd name="connsiteY137" fmla="*/ 213 h 10000"/>
                <a:gd name="connsiteX138" fmla="*/ 7285 w 10000"/>
                <a:gd name="connsiteY138" fmla="*/ 213 h 10000"/>
                <a:gd name="connsiteX139" fmla="*/ 7285 w 10000"/>
                <a:gd name="connsiteY139" fmla="*/ 213 h 10000"/>
                <a:gd name="connsiteX140" fmla="*/ 7682 w 10000"/>
                <a:gd name="connsiteY140" fmla="*/ 340 h 10000"/>
                <a:gd name="connsiteX141" fmla="*/ 7682 w 10000"/>
                <a:gd name="connsiteY141" fmla="*/ 340 h 10000"/>
                <a:gd name="connsiteX142" fmla="*/ 7682 w 10000"/>
                <a:gd name="connsiteY142" fmla="*/ 213 h 10000"/>
                <a:gd name="connsiteX143" fmla="*/ 7682 w 10000"/>
                <a:gd name="connsiteY143" fmla="*/ 213 h 10000"/>
                <a:gd name="connsiteX144" fmla="*/ 7682 w 10000"/>
                <a:gd name="connsiteY144" fmla="*/ 213 h 10000"/>
                <a:gd name="connsiteX145" fmla="*/ 7682 w 10000"/>
                <a:gd name="connsiteY145" fmla="*/ 213 h 10000"/>
                <a:gd name="connsiteX146" fmla="*/ 8013 w 10000"/>
                <a:gd name="connsiteY146" fmla="*/ 128 h 10000"/>
                <a:gd name="connsiteX147" fmla="*/ 8013 w 10000"/>
                <a:gd name="connsiteY147" fmla="*/ 128 h 10000"/>
                <a:gd name="connsiteX148" fmla="*/ 8013 w 10000"/>
                <a:gd name="connsiteY148" fmla="*/ 128 h 10000"/>
                <a:gd name="connsiteX149" fmla="*/ 8212 w 10000"/>
                <a:gd name="connsiteY149" fmla="*/ 0 h 10000"/>
                <a:gd name="connsiteX150" fmla="*/ 8212 w 10000"/>
                <a:gd name="connsiteY15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2318 w 10000"/>
                <a:gd name="connsiteY79" fmla="*/ 7702 h 10000"/>
                <a:gd name="connsiteX80" fmla="*/ 2119 w 10000"/>
                <a:gd name="connsiteY80" fmla="*/ 7702 h 10000"/>
                <a:gd name="connsiteX81" fmla="*/ 2119 w 10000"/>
                <a:gd name="connsiteY81" fmla="*/ 7702 h 10000"/>
                <a:gd name="connsiteX82" fmla="*/ 1921 w 10000"/>
                <a:gd name="connsiteY82" fmla="*/ 7574 h 10000"/>
                <a:gd name="connsiteX83" fmla="*/ 1921 w 10000"/>
                <a:gd name="connsiteY83" fmla="*/ 7574 h 10000"/>
                <a:gd name="connsiteX84" fmla="*/ 1921 w 10000"/>
                <a:gd name="connsiteY84" fmla="*/ 7447 h 10000"/>
                <a:gd name="connsiteX85" fmla="*/ 1788 w 10000"/>
                <a:gd name="connsiteY85" fmla="*/ 7447 h 10000"/>
                <a:gd name="connsiteX86" fmla="*/ 1788 w 10000"/>
                <a:gd name="connsiteY86" fmla="*/ 7447 h 10000"/>
                <a:gd name="connsiteX87" fmla="*/ 1589 w 10000"/>
                <a:gd name="connsiteY87" fmla="*/ 7362 h 10000"/>
                <a:gd name="connsiteX88" fmla="*/ 1589 w 10000"/>
                <a:gd name="connsiteY88" fmla="*/ 7234 h 10000"/>
                <a:gd name="connsiteX89" fmla="*/ 1589 w 10000"/>
                <a:gd name="connsiteY89" fmla="*/ 7234 h 10000"/>
                <a:gd name="connsiteX90" fmla="*/ 1391 w 10000"/>
                <a:gd name="connsiteY90" fmla="*/ 7106 h 10000"/>
                <a:gd name="connsiteX91" fmla="*/ 1391 w 10000"/>
                <a:gd name="connsiteY91" fmla="*/ 7106 h 10000"/>
                <a:gd name="connsiteX92" fmla="*/ 1192 w 10000"/>
                <a:gd name="connsiteY92" fmla="*/ 7021 h 10000"/>
                <a:gd name="connsiteX93" fmla="*/ 1192 w 10000"/>
                <a:gd name="connsiteY93" fmla="*/ 6894 h 10000"/>
                <a:gd name="connsiteX94" fmla="*/ 1391 w 10000"/>
                <a:gd name="connsiteY94" fmla="*/ 6766 h 10000"/>
                <a:gd name="connsiteX95" fmla="*/ 1192 w 10000"/>
                <a:gd name="connsiteY95" fmla="*/ 6638 h 10000"/>
                <a:gd name="connsiteX96" fmla="*/ 1192 w 10000"/>
                <a:gd name="connsiteY96" fmla="*/ 6638 h 10000"/>
                <a:gd name="connsiteX97" fmla="*/ 1192 w 10000"/>
                <a:gd name="connsiteY97" fmla="*/ 6426 h 10000"/>
                <a:gd name="connsiteX98" fmla="*/ 1060 w 10000"/>
                <a:gd name="connsiteY98" fmla="*/ 6298 h 10000"/>
                <a:gd name="connsiteX99" fmla="*/ 1060 w 10000"/>
                <a:gd name="connsiteY99" fmla="*/ 6298 h 10000"/>
                <a:gd name="connsiteX100" fmla="*/ 861 w 10000"/>
                <a:gd name="connsiteY100" fmla="*/ 6213 h 10000"/>
                <a:gd name="connsiteX101" fmla="*/ 861 w 10000"/>
                <a:gd name="connsiteY101" fmla="*/ 6085 h 10000"/>
                <a:gd name="connsiteX102" fmla="*/ 861 w 10000"/>
                <a:gd name="connsiteY102" fmla="*/ 6085 h 10000"/>
                <a:gd name="connsiteX103" fmla="*/ 861 w 10000"/>
                <a:gd name="connsiteY103" fmla="*/ 5957 h 10000"/>
                <a:gd name="connsiteX104" fmla="*/ 861 w 10000"/>
                <a:gd name="connsiteY104" fmla="*/ 5872 h 10000"/>
                <a:gd name="connsiteX105" fmla="*/ 861 w 10000"/>
                <a:gd name="connsiteY105" fmla="*/ 5872 h 10000"/>
                <a:gd name="connsiteX106" fmla="*/ 662 w 10000"/>
                <a:gd name="connsiteY106" fmla="*/ 5745 h 10000"/>
                <a:gd name="connsiteX107" fmla="*/ 530 w 10000"/>
                <a:gd name="connsiteY107" fmla="*/ 5404 h 10000"/>
                <a:gd name="connsiteX108" fmla="*/ 530 w 10000"/>
                <a:gd name="connsiteY108" fmla="*/ 5404 h 10000"/>
                <a:gd name="connsiteX109" fmla="*/ 530 w 10000"/>
                <a:gd name="connsiteY109" fmla="*/ 5277 h 10000"/>
                <a:gd name="connsiteX110" fmla="*/ 530 w 10000"/>
                <a:gd name="connsiteY110" fmla="*/ 5149 h 10000"/>
                <a:gd name="connsiteX111" fmla="*/ 530 w 10000"/>
                <a:gd name="connsiteY111" fmla="*/ 5149 h 10000"/>
                <a:gd name="connsiteX112" fmla="*/ 530 w 10000"/>
                <a:gd name="connsiteY112" fmla="*/ 5064 h 10000"/>
                <a:gd name="connsiteX113" fmla="*/ 331 w 10000"/>
                <a:gd name="connsiteY113" fmla="*/ 5149 h 10000"/>
                <a:gd name="connsiteX114" fmla="*/ 132 w 10000"/>
                <a:gd name="connsiteY114" fmla="*/ 5149 h 10000"/>
                <a:gd name="connsiteX115" fmla="*/ 0 w 10000"/>
                <a:gd name="connsiteY115" fmla="*/ 5064 h 10000"/>
                <a:gd name="connsiteX116" fmla="*/ 0 w 10000"/>
                <a:gd name="connsiteY116" fmla="*/ 5064 h 10000"/>
                <a:gd name="connsiteX117" fmla="*/ 0 w 10000"/>
                <a:gd name="connsiteY117" fmla="*/ 4936 h 10000"/>
                <a:gd name="connsiteX118" fmla="*/ 132 w 10000"/>
                <a:gd name="connsiteY118" fmla="*/ 4723 h 10000"/>
                <a:gd name="connsiteX119" fmla="*/ 331 w 10000"/>
                <a:gd name="connsiteY119" fmla="*/ 4596 h 10000"/>
                <a:gd name="connsiteX120" fmla="*/ 331 w 10000"/>
                <a:gd name="connsiteY120" fmla="*/ 4596 h 10000"/>
                <a:gd name="connsiteX121" fmla="*/ 331 w 10000"/>
                <a:gd name="connsiteY121" fmla="*/ 4468 h 10000"/>
                <a:gd name="connsiteX122" fmla="*/ 331 w 10000"/>
                <a:gd name="connsiteY122" fmla="*/ 4383 h 10000"/>
                <a:gd name="connsiteX123" fmla="*/ 331 w 10000"/>
                <a:gd name="connsiteY123" fmla="*/ 4383 h 10000"/>
                <a:gd name="connsiteX124" fmla="*/ 331 w 10000"/>
                <a:gd name="connsiteY124" fmla="*/ 4255 h 10000"/>
                <a:gd name="connsiteX125" fmla="*/ 331 w 10000"/>
                <a:gd name="connsiteY125" fmla="*/ 4000 h 10000"/>
                <a:gd name="connsiteX126" fmla="*/ 331 w 10000"/>
                <a:gd name="connsiteY126" fmla="*/ 4000 h 10000"/>
                <a:gd name="connsiteX127" fmla="*/ 530 w 10000"/>
                <a:gd name="connsiteY127" fmla="*/ 3787 h 10000"/>
                <a:gd name="connsiteX128" fmla="*/ 662 w 10000"/>
                <a:gd name="connsiteY128" fmla="*/ 3574 h 10000"/>
                <a:gd name="connsiteX129" fmla="*/ 662 w 10000"/>
                <a:gd name="connsiteY129" fmla="*/ 3574 h 10000"/>
                <a:gd name="connsiteX130" fmla="*/ 861 w 10000"/>
                <a:gd name="connsiteY130" fmla="*/ 3447 h 10000"/>
                <a:gd name="connsiteX131" fmla="*/ 1060 w 10000"/>
                <a:gd name="connsiteY131" fmla="*/ 3447 h 10000"/>
                <a:gd name="connsiteX132" fmla="*/ 1060 w 10000"/>
                <a:gd name="connsiteY132" fmla="*/ 3574 h 10000"/>
                <a:gd name="connsiteX133" fmla="*/ 1192 w 10000"/>
                <a:gd name="connsiteY133" fmla="*/ 3447 h 10000"/>
                <a:gd name="connsiteX134" fmla="*/ 1192 w 10000"/>
                <a:gd name="connsiteY134" fmla="*/ 1362 h 10000"/>
                <a:gd name="connsiteX135" fmla="*/ 1589 w 10000"/>
                <a:gd name="connsiteY135" fmla="*/ 1362 h 10000"/>
                <a:gd name="connsiteX136" fmla="*/ 1589 w 10000"/>
                <a:gd name="connsiteY136" fmla="*/ 213 h 10000"/>
                <a:gd name="connsiteX137" fmla="*/ 7285 w 10000"/>
                <a:gd name="connsiteY137" fmla="*/ 213 h 10000"/>
                <a:gd name="connsiteX138" fmla="*/ 7285 w 10000"/>
                <a:gd name="connsiteY138" fmla="*/ 213 h 10000"/>
                <a:gd name="connsiteX139" fmla="*/ 7682 w 10000"/>
                <a:gd name="connsiteY139" fmla="*/ 340 h 10000"/>
                <a:gd name="connsiteX140" fmla="*/ 7682 w 10000"/>
                <a:gd name="connsiteY140" fmla="*/ 340 h 10000"/>
                <a:gd name="connsiteX141" fmla="*/ 7682 w 10000"/>
                <a:gd name="connsiteY141" fmla="*/ 213 h 10000"/>
                <a:gd name="connsiteX142" fmla="*/ 7682 w 10000"/>
                <a:gd name="connsiteY142" fmla="*/ 213 h 10000"/>
                <a:gd name="connsiteX143" fmla="*/ 7682 w 10000"/>
                <a:gd name="connsiteY143" fmla="*/ 213 h 10000"/>
                <a:gd name="connsiteX144" fmla="*/ 7682 w 10000"/>
                <a:gd name="connsiteY144" fmla="*/ 213 h 10000"/>
                <a:gd name="connsiteX145" fmla="*/ 8013 w 10000"/>
                <a:gd name="connsiteY145" fmla="*/ 128 h 10000"/>
                <a:gd name="connsiteX146" fmla="*/ 8013 w 10000"/>
                <a:gd name="connsiteY146" fmla="*/ 128 h 10000"/>
                <a:gd name="connsiteX147" fmla="*/ 8013 w 10000"/>
                <a:gd name="connsiteY147" fmla="*/ 128 h 10000"/>
                <a:gd name="connsiteX148" fmla="*/ 8212 w 10000"/>
                <a:gd name="connsiteY148" fmla="*/ 0 h 10000"/>
                <a:gd name="connsiteX149" fmla="*/ 8212 w 10000"/>
                <a:gd name="connsiteY149"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2318 w 10000"/>
                <a:gd name="connsiteY79" fmla="*/ 7702 h 10000"/>
                <a:gd name="connsiteX80" fmla="*/ 2119 w 10000"/>
                <a:gd name="connsiteY80" fmla="*/ 7702 h 10000"/>
                <a:gd name="connsiteX81" fmla="*/ 2119 w 10000"/>
                <a:gd name="connsiteY81" fmla="*/ 7702 h 10000"/>
                <a:gd name="connsiteX82" fmla="*/ 1921 w 10000"/>
                <a:gd name="connsiteY82" fmla="*/ 7574 h 10000"/>
                <a:gd name="connsiteX83" fmla="*/ 1921 w 10000"/>
                <a:gd name="connsiteY83" fmla="*/ 7574 h 10000"/>
                <a:gd name="connsiteX84" fmla="*/ 1921 w 10000"/>
                <a:gd name="connsiteY84" fmla="*/ 7447 h 10000"/>
                <a:gd name="connsiteX85" fmla="*/ 1788 w 10000"/>
                <a:gd name="connsiteY85" fmla="*/ 7447 h 10000"/>
                <a:gd name="connsiteX86" fmla="*/ 1788 w 10000"/>
                <a:gd name="connsiteY86" fmla="*/ 7447 h 10000"/>
                <a:gd name="connsiteX87" fmla="*/ 1589 w 10000"/>
                <a:gd name="connsiteY87" fmla="*/ 7362 h 10000"/>
                <a:gd name="connsiteX88" fmla="*/ 1589 w 10000"/>
                <a:gd name="connsiteY88" fmla="*/ 7234 h 10000"/>
                <a:gd name="connsiteX89" fmla="*/ 1589 w 10000"/>
                <a:gd name="connsiteY89" fmla="*/ 7234 h 10000"/>
                <a:gd name="connsiteX90" fmla="*/ 1391 w 10000"/>
                <a:gd name="connsiteY90" fmla="*/ 7106 h 10000"/>
                <a:gd name="connsiteX91" fmla="*/ 2273 w 10000"/>
                <a:gd name="connsiteY91" fmla="*/ 6276 h 10000"/>
                <a:gd name="connsiteX92" fmla="*/ 1192 w 10000"/>
                <a:gd name="connsiteY92" fmla="*/ 7021 h 10000"/>
                <a:gd name="connsiteX93" fmla="*/ 1192 w 10000"/>
                <a:gd name="connsiteY93" fmla="*/ 6894 h 10000"/>
                <a:gd name="connsiteX94" fmla="*/ 1391 w 10000"/>
                <a:gd name="connsiteY94" fmla="*/ 6766 h 10000"/>
                <a:gd name="connsiteX95" fmla="*/ 1192 w 10000"/>
                <a:gd name="connsiteY95" fmla="*/ 6638 h 10000"/>
                <a:gd name="connsiteX96" fmla="*/ 1192 w 10000"/>
                <a:gd name="connsiteY96" fmla="*/ 6638 h 10000"/>
                <a:gd name="connsiteX97" fmla="*/ 1192 w 10000"/>
                <a:gd name="connsiteY97" fmla="*/ 6426 h 10000"/>
                <a:gd name="connsiteX98" fmla="*/ 1060 w 10000"/>
                <a:gd name="connsiteY98" fmla="*/ 6298 h 10000"/>
                <a:gd name="connsiteX99" fmla="*/ 1060 w 10000"/>
                <a:gd name="connsiteY99" fmla="*/ 6298 h 10000"/>
                <a:gd name="connsiteX100" fmla="*/ 861 w 10000"/>
                <a:gd name="connsiteY100" fmla="*/ 6213 h 10000"/>
                <a:gd name="connsiteX101" fmla="*/ 861 w 10000"/>
                <a:gd name="connsiteY101" fmla="*/ 6085 h 10000"/>
                <a:gd name="connsiteX102" fmla="*/ 861 w 10000"/>
                <a:gd name="connsiteY102" fmla="*/ 6085 h 10000"/>
                <a:gd name="connsiteX103" fmla="*/ 861 w 10000"/>
                <a:gd name="connsiteY103" fmla="*/ 5957 h 10000"/>
                <a:gd name="connsiteX104" fmla="*/ 861 w 10000"/>
                <a:gd name="connsiteY104" fmla="*/ 5872 h 10000"/>
                <a:gd name="connsiteX105" fmla="*/ 861 w 10000"/>
                <a:gd name="connsiteY105" fmla="*/ 5872 h 10000"/>
                <a:gd name="connsiteX106" fmla="*/ 662 w 10000"/>
                <a:gd name="connsiteY106" fmla="*/ 5745 h 10000"/>
                <a:gd name="connsiteX107" fmla="*/ 530 w 10000"/>
                <a:gd name="connsiteY107" fmla="*/ 5404 h 10000"/>
                <a:gd name="connsiteX108" fmla="*/ 530 w 10000"/>
                <a:gd name="connsiteY108" fmla="*/ 5404 h 10000"/>
                <a:gd name="connsiteX109" fmla="*/ 530 w 10000"/>
                <a:gd name="connsiteY109" fmla="*/ 5277 h 10000"/>
                <a:gd name="connsiteX110" fmla="*/ 530 w 10000"/>
                <a:gd name="connsiteY110" fmla="*/ 5149 h 10000"/>
                <a:gd name="connsiteX111" fmla="*/ 530 w 10000"/>
                <a:gd name="connsiteY111" fmla="*/ 5149 h 10000"/>
                <a:gd name="connsiteX112" fmla="*/ 530 w 10000"/>
                <a:gd name="connsiteY112" fmla="*/ 5064 h 10000"/>
                <a:gd name="connsiteX113" fmla="*/ 331 w 10000"/>
                <a:gd name="connsiteY113" fmla="*/ 5149 h 10000"/>
                <a:gd name="connsiteX114" fmla="*/ 132 w 10000"/>
                <a:gd name="connsiteY114" fmla="*/ 5149 h 10000"/>
                <a:gd name="connsiteX115" fmla="*/ 0 w 10000"/>
                <a:gd name="connsiteY115" fmla="*/ 5064 h 10000"/>
                <a:gd name="connsiteX116" fmla="*/ 0 w 10000"/>
                <a:gd name="connsiteY116" fmla="*/ 5064 h 10000"/>
                <a:gd name="connsiteX117" fmla="*/ 0 w 10000"/>
                <a:gd name="connsiteY117" fmla="*/ 4936 h 10000"/>
                <a:gd name="connsiteX118" fmla="*/ 132 w 10000"/>
                <a:gd name="connsiteY118" fmla="*/ 4723 h 10000"/>
                <a:gd name="connsiteX119" fmla="*/ 331 w 10000"/>
                <a:gd name="connsiteY119" fmla="*/ 4596 h 10000"/>
                <a:gd name="connsiteX120" fmla="*/ 331 w 10000"/>
                <a:gd name="connsiteY120" fmla="*/ 4596 h 10000"/>
                <a:gd name="connsiteX121" fmla="*/ 331 w 10000"/>
                <a:gd name="connsiteY121" fmla="*/ 4468 h 10000"/>
                <a:gd name="connsiteX122" fmla="*/ 331 w 10000"/>
                <a:gd name="connsiteY122" fmla="*/ 4383 h 10000"/>
                <a:gd name="connsiteX123" fmla="*/ 331 w 10000"/>
                <a:gd name="connsiteY123" fmla="*/ 4383 h 10000"/>
                <a:gd name="connsiteX124" fmla="*/ 331 w 10000"/>
                <a:gd name="connsiteY124" fmla="*/ 4255 h 10000"/>
                <a:gd name="connsiteX125" fmla="*/ 331 w 10000"/>
                <a:gd name="connsiteY125" fmla="*/ 4000 h 10000"/>
                <a:gd name="connsiteX126" fmla="*/ 331 w 10000"/>
                <a:gd name="connsiteY126" fmla="*/ 4000 h 10000"/>
                <a:gd name="connsiteX127" fmla="*/ 530 w 10000"/>
                <a:gd name="connsiteY127" fmla="*/ 3787 h 10000"/>
                <a:gd name="connsiteX128" fmla="*/ 662 w 10000"/>
                <a:gd name="connsiteY128" fmla="*/ 3574 h 10000"/>
                <a:gd name="connsiteX129" fmla="*/ 662 w 10000"/>
                <a:gd name="connsiteY129" fmla="*/ 3574 h 10000"/>
                <a:gd name="connsiteX130" fmla="*/ 861 w 10000"/>
                <a:gd name="connsiteY130" fmla="*/ 3447 h 10000"/>
                <a:gd name="connsiteX131" fmla="*/ 1060 w 10000"/>
                <a:gd name="connsiteY131" fmla="*/ 3447 h 10000"/>
                <a:gd name="connsiteX132" fmla="*/ 1060 w 10000"/>
                <a:gd name="connsiteY132" fmla="*/ 3574 h 10000"/>
                <a:gd name="connsiteX133" fmla="*/ 1192 w 10000"/>
                <a:gd name="connsiteY133" fmla="*/ 3447 h 10000"/>
                <a:gd name="connsiteX134" fmla="*/ 1192 w 10000"/>
                <a:gd name="connsiteY134" fmla="*/ 1362 h 10000"/>
                <a:gd name="connsiteX135" fmla="*/ 1589 w 10000"/>
                <a:gd name="connsiteY135" fmla="*/ 1362 h 10000"/>
                <a:gd name="connsiteX136" fmla="*/ 1589 w 10000"/>
                <a:gd name="connsiteY136" fmla="*/ 213 h 10000"/>
                <a:gd name="connsiteX137" fmla="*/ 7285 w 10000"/>
                <a:gd name="connsiteY137" fmla="*/ 213 h 10000"/>
                <a:gd name="connsiteX138" fmla="*/ 7285 w 10000"/>
                <a:gd name="connsiteY138" fmla="*/ 213 h 10000"/>
                <a:gd name="connsiteX139" fmla="*/ 7682 w 10000"/>
                <a:gd name="connsiteY139" fmla="*/ 340 h 10000"/>
                <a:gd name="connsiteX140" fmla="*/ 7682 w 10000"/>
                <a:gd name="connsiteY140" fmla="*/ 340 h 10000"/>
                <a:gd name="connsiteX141" fmla="*/ 7682 w 10000"/>
                <a:gd name="connsiteY141" fmla="*/ 213 h 10000"/>
                <a:gd name="connsiteX142" fmla="*/ 7682 w 10000"/>
                <a:gd name="connsiteY142" fmla="*/ 213 h 10000"/>
                <a:gd name="connsiteX143" fmla="*/ 7682 w 10000"/>
                <a:gd name="connsiteY143" fmla="*/ 213 h 10000"/>
                <a:gd name="connsiteX144" fmla="*/ 7682 w 10000"/>
                <a:gd name="connsiteY144" fmla="*/ 213 h 10000"/>
                <a:gd name="connsiteX145" fmla="*/ 8013 w 10000"/>
                <a:gd name="connsiteY145" fmla="*/ 128 h 10000"/>
                <a:gd name="connsiteX146" fmla="*/ 8013 w 10000"/>
                <a:gd name="connsiteY146" fmla="*/ 128 h 10000"/>
                <a:gd name="connsiteX147" fmla="*/ 8013 w 10000"/>
                <a:gd name="connsiteY147" fmla="*/ 128 h 10000"/>
                <a:gd name="connsiteX148" fmla="*/ 8212 w 10000"/>
                <a:gd name="connsiteY148" fmla="*/ 0 h 10000"/>
                <a:gd name="connsiteX149" fmla="*/ 8212 w 10000"/>
                <a:gd name="connsiteY149"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2318 w 10000"/>
                <a:gd name="connsiteY79" fmla="*/ 7702 h 10000"/>
                <a:gd name="connsiteX80" fmla="*/ 2119 w 10000"/>
                <a:gd name="connsiteY80" fmla="*/ 7702 h 10000"/>
                <a:gd name="connsiteX81" fmla="*/ 2119 w 10000"/>
                <a:gd name="connsiteY81" fmla="*/ 7702 h 10000"/>
                <a:gd name="connsiteX82" fmla="*/ 1921 w 10000"/>
                <a:gd name="connsiteY82" fmla="*/ 7574 h 10000"/>
                <a:gd name="connsiteX83" fmla="*/ 1921 w 10000"/>
                <a:gd name="connsiteY83" fmla="*/ 7574 h 10000"/>
                <a:gd name="connsiteX84" fmla="*/ 1921 w 10000"/>
                <a:gd name="connsiteY84" fmla="*/ 7447 h 10000"/>
                <a:gd name="connsiteX85" fmla="*/ 1788 w 10000"/>
                <a:gd name="connsiteY85" fmla="*/ 7447 h 10000"/>
                <a:gd name="connsiteX86" fmla="*/ 1788 w 10000"/>
                <a:gd name="connsiteY86" fmla="*/ 7447 h 10000"/>
                <a:gd name="connsiteX87" fmla="*/ 1589 w 10000"/>
                <a:gd name="connsiteY87" fmla="*/ 7362 h 10000"/>
                <a:gd name="connsiteX88" fmla="*/ 1589 w 10000"/>
                <a:gd name="connsiteY88" fmla="*/ 7234 h 10000"/>
                <a:gd name="connsiteX89" fmla="*/ 3354 w 10000"/>
                <a:gd name="connsiteY89" fmla="*/ 6021 h 10000"/>
                <a:gd name="connsiteX90" fmla="*/ 1391 w 10000"/>
                <a:gd name="connsiteY90" fmla="*/ 7106 h 10000"/>
                <a:gd name="connsiteX91" fmla="*/ 2273 w 10000"/>
                <a:gd name="connsiteY91" fmla="*/ 6276 h 10000"/>
                <a:gd name="connsiteX92" fmla="*/ 1192 w 10000"/>
                <a:gd name="connsiteY92" fmla="*/ 7021 h 10000"/>
                <a:gd name="connsiteX93" fmla="*/ 1192 w 10000"/>
                <a:gd name="connsiteY93" fmla="*/ 6894 h 10000"/>
                <a:gd name="connsiteX94" fmla="*/ 1391 w 10000"/>
                <a:gd name="connsiteY94" fmla="*/ 6766 h 10000"/>
                <a:gd name="connsiteX95" fmla="*/ 1192 w 10000"/>
                <a:gd name="connsiteY95" fmla="*/ 6638 h 10000"/>
                <a:gd name="connsiteX96" fmla="*/ 1192 w 10000"/>
                <a:gd name="connsiteY96" fmla="*/ 6638 h 10000"/>
                <a:gd name="connsiteX97" fmla="*/ 1192 w 10000"/>
                <a:gd name="connsiteY97" fmla="*/ 6426 h 10000"/>
                <a:gd name="connsiteX98" fmla="*/ 1060 w 10000"/>
                <a:gd name="connsiteY98" fmla="*/ 6298 h 10000"/>
                <a:gd name="connsiteX99" fmla="*/ 1060 w 10000"/>
                <a:gd name="connsiteY99" fmla="*/ 6298 h 10000"/>
                <a:gd name="connsiteX100" fmla="*/ 861 w 10000"/>
                <a:gd name="connsiteY100" fmla="*/ 6213 h 10000"/>
                <a:gd name="connsiteX101" fmla="*/ 861 w 10000"/>
                <a:gd name="connsiteY101" fmla="*/ 6085 h 10000"/>
                <a:gd name="connsiteX102" fmla="*/ 861 w 10000"/>
                <a:gd name="connsiteY102" fmla="*/ 6085 h 10000"/>
                <a:gd name="connsiteX103" fmla="*/ 861 w 10000"/>
                <a:gd name="connsiteY103" fmla="*/ 5957 h 10000"/>
                <a:gd name="connsiteX104" fmla="*/ 861 w 10000"/>
                <a:gd name="connsiteY104" fmla="*/ 5872 h 10000"/>
                <a:gd name="connsiteX105" fmla="*/ 861 w 10000"/>
                <a:gd name="connsiteY105" fmla="*/ 5872 h 10000"/>
                <a:gd name="connsiteX106" fmla="*/ 662 w 10000"/>
                <a:gd name="connsiteY106" fmla="*/ 5745 h 10000"/>
                <a:gd name="connsiteX107" fmla="*/ 530 w 10000"/>
                <a:gd name="connsiteY107" fmla="*/ 5404 h 10000"/>
                <a:gd name="connsiteX108" fmla="*/ 530 w 10000"/>
                <a:gd name="connsiteY108" fmla="*/ 5404 h 10000"/>
                <a:gd name="connsiteX109" fmla="*/ 530 w 10000"/>
                <a:gd name="connsiteY109" fmla="*/ 5277 h 10000"/>
                <a:gd name="connsiteX110" fmla="*/ 530 w 10000"/>
                <a:gd name="connsiteY110" fmla="*/ 5149 h 10000"/>
                <a:gd name="connsiteX111" fmla="*/ 530 w 10000"/>
                <a:gd name="connsiteY111" fmla="*/ 5149 h 10000"/>
                <a:gd name="connsiteX112" fmla="*/ 530 w 10000"/>
                <a:gd name="connsiteY112" fmla="*/ 5064 h 10000"/>
                <a:gd name="connsiteX113" fmla="*/ 331 w 10000"/>
                <a:gd name="connsiteY113" fmla="*/ 5149 h 10000"/>
                <a:gd name="connsiteX114" fmla="*/ 132 w 10000"/>
                <a:gd name="connsiteY114" fmla="*/ 5149 h 10000"/>
                <a:gd name="connsiteX115" fmla="*/ 0 w 10000"/>
                <a:gd name="connsiteY115" fmla="*/ 5064 h 10000"/>
                <a:gd name="connsiteX116" fmla="*/ 0 w 10000"/>
                <a:gd name="connsiteY116" fmla="*/ 5064 h 10000"/>
                <a:gd name="connsiteX117" fmla="*/ 0 w 10000"/>
                <a:gd name="connsiteY117" fmla="*/ 4936 h 10000"/>
                <a:gd name="connsiteX118" fmla="*/ 132 w 10000"/>
                <a:gd name="connsiteY118" fmla="*/ 4723 h 10000"/>
                <a:gd name="connsiteX119" fmla="*/ 331 w 10000"/>
                <a:gd name="connsiteY119" fmla="*/ 4596 h 10000"/>
                <a:gd name="connsiteX120" fmla="*/ 331 w 10000"/>
                <a:gd name="connsiteY120" fmla="*/ 4596 h 10000"/>
                <a:gd name="connsiteX121" fmla="*/ 331 w 10000"/>
                <a:gd name="connsiteY121" fmla="*/ 4468 h 10000"/>
                <a:gd name="connsiteX122" fmla="*/ 331 w 10000"/>
                <a:gd name="connsiteY122" fmla="*/ 4383 h 10000"/>
                <a:gd name="connsiteX123" fmla="*/ 331 w 10000"/>
                <a:gd name="connsiteY123" fmla="*/ 4383 h 10000"/>
                <a:gd name="connsiteX124" fmla="*/ 331 w 10000"/>
                <a:gd name="connsiteY124" fmla="*/ 4255 h 10000"/>
                <a:gd name="connsiteX125" fmla="*/ 331 w 10000"/>
                <a:gd name="connsiteY125" fmla="*/ 4000 h 10000"/>
                <a:gd name="connsiteX126" fmla="*/ 331 w 10000"/>
                <a:gd name="connsiteY126" fmla="*/ 4000 h 10000"/>
                <a:gd name="connsiteX127" fmla="*/ 530 w 10000"/>
                <a:gd name="connsiteY127" fmla="*/ 3787 h 10000"/>
                <a:gd name="connsiteX128" fmla="*/ 662 w 10000"/>
                <a:gd name="connsiteY128" fmla="*/ 3574 h 10000"/>
                <a:gd name="connsiteX129" fmla="*/ 662 w 10000"/>
                <a:gd name="connsiteY129" fmla="*/ 3574 h 10000"/>
                <a:gd name="connsiteX130" fmla="*/ 861 w 10000"/>
                <a:gd name="connsiteY130" fmla="*/ 3447 h 10000"/>
                <a:gd name="connsiteX131" fmla="*/ 1060 w 10000"/>
                <a:gd name="connsiteY131" fmla="*/ 3447 h 10000"/>
                <a:gd name="connsiteX132" fmla="*/ 1060 w 10000"/>
                <a:gd name="connsiteY132" fmla="*/ 3574 h 10000"/>
                <a:gd name="connsiteX133" fmla="*/ 1192 w 10000"/>
                <a:gd name="connsiteY133" fmla="*/ 3447 h 10000"/>
                <a:gd name="connsiteX134" fmla="*/ 1192 w 10000"/>
                <a:gd name="connsiteY134" fmla="*/ 1362 h 10000"/>
                <a:gd name="connsiteX135" fmla="*/ 1589 w 10000"/>
                <a:gd name="connsiteY135" fmla="*/ 1362 h 10000"/>
                <a:gd name="connsiteX136" fmla="*/ 1589 w 10000"/>
                <a:gd name="connsiteY136" fmla="*/ 213 h 10000"/>
                <a:gd name="connsiteX137" fmla="*/ 7285 w 10000"/>
                <a:gd name="connsiteY137" fmla="*/ 213 h 10000"/>
                <a:gd name="connsiteX138" fmla="*/ 7285 w 10000"/>
                <a:gd name="connsiteY138" fmla="*/ 213 h 10000"/>
                <a:gd name="connsiteX139" fmla="*/ 7682 w 10000"/>
                <a:gd name="connsiteY139" fmla="*/ 340 h 10000"/>
                <a:gd name="connsiteX140" fmla="*/ 7682 w 10000"/>
                <a:gd name="connsiteY140" fmla="*/ 340 h 10000"/>
                <a:gd name="connsiteX141" fmla="*/ 7682 w 10000"/>
                <a:gd name="connsiteY141" fmla="*/ 213 h 10000"/>
                <a:gd name="connsiteX142" fmla="*/ 7682 w 10000"/>
                <a:gd name="connsiteY142" fmla="*/ 213 h 10000"/>
                <a:gd name="connsiteX143" fmla="*/ 7682 w 10000"/>
                <a:gd name="connsiteY143" fmla="*/ 213 h 10000"/>
                <a:gd name="connsiteX144" fmla="*/ 7682 w 10000"/>
                <a:gd name="connsiteY144" fmla="*/ 213 h 10000"/>
                <a:gd name="connsiteX145" fmla="*/ 8013 w 10000"/>
                <a:gd name="connsiteY145" fmla="*/ 128 h 10000"/>
                <a:gd name="connsiteX146" fmla="*/ 8013 w 10000"/>
                <a:gd name="connsiteY146" fmla="*/ 128 h 10000"/>
                <a:gd name="connsiteX147" fmla="*/ 8013 w 10000"/>
                <a:gd name="connsiteY147" fmla="*/ 128 h 10000"/>
                <a:gd name="connsiteX148" fmla="*/ 8212 w 10000"/>
                <a:gd name="connsiteY148" fmla="*/ 0 h 10000"/>
                <a:gd name="connsiteX149" fmla="*/ 8212 w 10000"/>
                <a:gd name="connsiteY149"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2318 w 10000"/>
                <a:gd name="connsiteY79" fmla="*/ 7702 h 10000"/>
                <a:gd name="connsiteX80" fmla="*/ 2119 w 10000"/>
                <a:gd name="connsiteY80" fmla="*/ 7702 h 10000"/>
                <a:gd name="connsiteX81" fmla="*/ 1921 w 10000"/>
                <a:gd name="connsiteY81" fmla="*/ 7574 h 10000"/>
                <a:gd name="connsiteX82" fmla="*/ 1921 w 10000"/>
                <a:gd name="connsiteY82" fmla="*/ 7574 h 10000"/>
                <a:gd name="connsiteX83" fmla="*/ 1921 w 10000"/>
                <a:gd name="connsiteY83" fmla="*/ 7447 h 10000"/>
                <a:gd name="connsiteX84" fmla="*/ 1788 w 10000"/>
                <a:gd name="connsiteY84" fmla="*/ 7447 h 10000"/>
                <a:gd name="connsiteX85" fmla="*/ 1788 w 10000"/>
                <a:gd name="connsiteY85" fmla="*/ 7447 h 10000"/>
                <a:gd name="connsiteX86" fmla="*/ 1589 w 10000"/>
                <a:gd name="connsiteY86" fmla="*/ 7362 h 10000"/>
                <a:gd name="connsiteX87" fmla="*/ 1589 w 10000"/>
                <a:gd name="connsiteY87" fmla="*/ 7234 h 10000"/>
                <a:gd name="connsiteX88" fmla="*/ 3354 w 10000"/>
                <a:gd name="connsiteY88" fmla="*/ 6021 h 10000"/>
                <a:gd name="connsiteX89" fmla="*/ 1391 w 10000"/>
                <a:gd name="connsiteY89" fmla="*/ 7106 h 10000"/>
                <a:gd name="connsiteX90" fmla="*/ 2273 w 10000"/>
                <a:gd name="connsiteY90" fmla="*/ 6276 h 10000"/>
                <a:gd name="connsiteX91" fmla="*/ 1192 w 10000"/>
                <a:gd name="connsiteY91" fmla="*/ 7021 h 10000"/>
                <a:gd name="connsiteX92" fmla="*/ 1192 w 10000"/>
                <a:gd name="connsiteY92" fmla="*/ 6894 h 10000"/>
                <a:gd name="connsiteX93" fmla="*/ 1391 w 10000"/>
                <a:gd name="connsiteY93" fmla="*/ 6766 h 10000"/>
                <a:gd name="connsiteX94" fmla="*/ 1192 w 10000"/>
                <a:gd name="connsiteY94" fmla="*/ 6638 h 10000"/>
                <a:gd name="connsiteX95" fmla="*/ 1192 w 10000"/>
                <a:gd name="connsiteY95" fmla="*/ 6638 h 10000"/>
                <a:gd name="connsiteX96" fmla="*/ 1192 w 10000"/>
                <a:gd name="connsiteY96" fmla="*/ 6426 h 10000"/>
                <a:gd name="connsiteX97" fmla="*/ 1060 w 10000"/>
                <a:gd name="connsiteY97" fmla="*/ 6298 h 10000"/>
                <a:gd name="connsiteX98" fmla="*/ 1060 w 10000"/>
                <a:gd name="connsiteY98" fmla="*/ 6298 h 10000"/>
                <a:gd name="connsiteX99" fmla="*/ 861 w 10000"/>
                <a:gd name="connsiteY99" fmla="*/ 6213 h 10000"/>
                <a:gd name="connsiteX100" fmla="*/ 861 w 10000"/>
                <a:gd name="connsiteY100" fmla="*/ 6085 h 10000"/>
                <a:gd name="connsiteX101" fmla="*/ 861 w 10000"/>
                <a:gd name="connsiteY101" fmla="*/ 6085 h 10000"/>
                <a:gd name="connsiteX102" fmla="*/ 861 w 10000"/>
                <a:gd name="connsiteY102" fmla="*/ 5957 h 10000"/>
                <a:gd name="connsiteX103" fmla="*/ 861 w 10000"/>
                <a:gd name="connsiteY103" fmla="*/ 5872 h 10000"/>
                <a:gd name="connsiteX104" fmla="*/ 861 w 10000"/>
                <a:gd name="connsiteY104" fmla="*/ 5872 h 10000"/>
                <a:gd name="connsiteX105" fmla="*/ 662 w 10000"/>
                <a:gd name="connsiteY105" fmla="*/ 5745 h 10000"/>
                <a:gd name="connsiteX106" fmla="*/ 530 w 10000"/>
                <a:gd name="connsiteY106" fmla="*/ 5404 h 10000"/>
                <a:gd name="connsiteX107" fmla="*/ 530 w 10000"/>
                <a:gd name="connsiteY107" fmla="*/ 5404 h 10000"/>
                <a:gd name="connsiteX108" fmla="*/ 530 w 10000"/>
                <a:gd name="connsiteY108" fmla="*/ 5277 h 10000"/>
                <a:gd name="connsiteX109" fmla="*/ 530 w 10000"/>
                <a:gd name="connsiteY109" fmla="*/ 5149 h 10000"/>
                <a:gd name="connsiteX110" fmla="*/ 530 w 10000"/>
                <a:gd name="connsiteY110" fmla="*/ 5149 h 10000"/>
                <a:gd name="connsiteX111" fmla="*/ 530 w 10000"/>
                <a:gd name="connsiteY111" fmla="*/ 5064 h 10000"/>
                <a:gd name="connsiteX112" fmla="*/ 331 w 10000"/>
                <a:gd name="connsiteY112" fmla="*/ 5149 h 10000"/>
                <a:gd name="connsiteX113" fmla="*/ 132 w 10000"/>
                <a:gd name="connsiteY113" fmla="*/ 5149 h 10000"/>
                <a:gd name="connsiteX114" fmla="*/ 0 w 10000"/>
                <a:gd name="connsiteY114" fmla="*/ 5064 h 10000"/>
                <a:gd name="connsiteX115" fmla="*/ 0 w 10000"/>
                <a:gd name="connsiteY115" fmla="*/ 5064 h 10000"/>
                <a:gd name="connsiteX116" fmla="*/ 0 w 10000"/>
                <a:gd name="connsiteY116" fmla="*/ 4936 h 10000"/>
                <a:gd name="connsiteX117" fmla="*/ 132 w 10000"/>
                <a:gd name="connsiteY117" fmla="*/ 4723 h 10000"/>
                <a:gd name="connsiteX118" fmla="*/ 331 w 10000"/>
                <a:gd name="connsiteY118" fmla="*/ 4596 h 10000"/>
                <a:gd name="connsiteX119" fmla="*/ 331 w 10000"/>
                <a:gd name="connsiteY119" fmla="*/ 4596 h 10000"/>
                <a:gd name="connsiteX120" fmla="*/ 331 w 10000"/>
                <a:gd name="connsiteY120" fmla="*/ 4468 h 10000"/>
                <a:gd name="connsiteX121" fmla="*/ 331 w 10000"/>
                <a:gd name="connsiteY121" fmla="*/ 4383 h 10000"/>
                <a:gd name="connsiteX122" fmla="*/ 331 w 10000"/>
                <a:gd name="connsiteY122" fmla="*/ 4383 h 10000"/>
                <a:gd name="connsiteX123" fmla="*/ 331 w 10000"/>
                <a:gd name="connsiteY123" fmla="*/ 4255 h 10000"/>
                <a:gd name="connsiteX124" fmla="*/ 331 w 10000"/>
                <a:gd name="connsiteY124" fmla="*/ 4000 h 10000"/>
                <a:gd name="connsiteX125" fmla="*/ 331 w 10000"/>
                <a:gd name="connsiteY125" fmla="*/ 4000 h 10000"/>
                <a:gd name="connsiteX126" fmla="*/ 530 w 10000"/>
                <a:gd name="connsiteY126" fmla="*/ 3787 h 10000"/>
                <a:gd name="connsiteX127" fmla="*/ 662 w 10000"/>
                <a:gd name="connsiteY127" fmla="*/ 3574 h 10000"/>
                <a:gd name="connsiteX128" fmla="*/ 662 w 10000"/>
                <a:gd name="connsiteY128" fmla="*/ 3574 h 10000"/>
                <a:gd name="connsiteX129" fmla="*/ 861 w 10000"/>
                <a:gd name="connsiteY129" fmla="*/ 3447 h 10000"/>
                <a:gd name="connsiteX130" fmla="*/ 1060 w 10000"/>
                <a:gd name="connsiteY130" fmla="*/ 3447 h 10000"/>
                <a:gd name="connsiteX131" fmla="*/ 1060 w 10000"/>
                <a:gd name="connsiteY131" fmla="*/ 3574 h 10000"/>
                <a:gd name="connsiteX132" fmla="*/ 1192 w 10000"/>
                <a:gd name="connsiteY132" fmla="*/ 3447 h 10000"/>
                <a:gd name="connsiteX133" fmla="*/ 1192 w 10000"/>
                <a:gd name="connsiteY133" fmla="*/ 1362 h 10000"/>
                <a:gd name="connsiteX134" fmla="*/ 1589 w 10000"/>
                <a:gd name="connsiteY134" fmla="*/ 1362 h 10000"/>
                <a:gd name="connsiteX135" fmla="*/ 1589 w 10000"/>
                <a:gd name="connsiteY135" fmla="*/ 213 h 10000"/>
                <a:gd name="connsiteX136" fmla="*/ 7285 w 10000"/>
                <a:gd name="connsiteY136" fmla="*/ 213 h 10000"/>
                <a:gd name="connsiteX137" fmla="*/ 7285 w 10000"/>
                <a:gd name="connsiteY137" fmla="*/ 213 h 10000"/>
                <a:gd name="connsiteX138" fmla="*/ 7682 w 10000"/>
                <a:gd name="connsiteY138" fmla="*/ 340 h 10000"/>
                <a:gd name="connsiteX139" fmla="*/ 7682 w 10000"/>
                <a:gd name="connsiteY139" fmla="*/ 340 h 10000"/>
                <a:gd name="connsiteX140" fmla="*/ 7682 w 10000"/>
                <a:gd name="connsiteY140" fmla="*/ 213 h 10000"/>
                <a:gd name="connsiteX141" fmla="*/ 7682 w 10000"/>
                <a:gd name="connsiteY141" fmla="*/ 213 h 10000"/>
                <a:gd name="connsiteX142" fmla="*/ 7682 w 10000"/>
                <a:gd name="connsiteY142" fmla="*/ 213 h 10000"/>
                <a:gd name="connsiteX143" fmla="*/ 7682 w 10000"/>
                <a:gd name="connsiteY143" fmla="*/ 213 h 10000"/>
                <a:gd name="connsiteX144" fmla="*/ 8013 w 10000"/>
                <a:gd name="connsiteY144" fmla="*/ 128 h 10000"/>
                <a:gd name="connsiteX145" fmla="*/ 8013 w 10000"/>
                <a:gd name="connsiteY145" fmla="*/ 128 h 10000"/>
                <a:gd name="connsiteX146" fmla="*/ 8013 w 10000"/>
                <a:gd name="connsiteY146" fmla="*/ 128 h 10000"/>
                <a:gd name="connsiteX147" fmla="*/ 8212 w 10000"/>
                <a:gd name="connsiteY147" fmla="*/ 0 h 10000"/>
                <a:gd name="connsiteX148" fmla="*/ 8212 w 10000"/>
                <a:gd name="connsiteY148"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2119 w 10000"/>
                <a:gd name="connsiteY79" fmla="*/ 7702 h 10000"/>
                <a:gd name="connsiteX80" fmla="*/ 1921 w 10000"/>
                <a:gd name="connsiteY80" fmla="*/ 7574 h 10000"/>
                <a:gd name="connsiteX81" fmla="*/ 1921 w 10000"/>
                <a:gd name="connsiteY81" fmla="*/ 7574 h 10000"/>
                <a:gd name="connsiteX82" fmla="*/ 1921 w 10000"/>
                <a:gd name="connsiteY82" fmla="*/ 7447 h 10000"/>
                <a:gd name="connsiteX83" fmla="*/ 1788 w 10000"/>
                <a:gd name="connsiteY83" fmla="*/ 7447 h 10000"/>
                <a:gd name="connsiteX84" fmla="*/ 1788 w 10000"/>
                <a:gd name="connsiteY84" fmla="*/ 7447 h 10000"/>
                <a:gd name="connsiteX85" fmla="*/ 1589 w 10000"/>
                <a:gd name="connsiteY85" fmla="*/ 7362 h 10000"/>
                <a:gd name="connsiteX86" fmla="*/ 1589 w 10000"/>
                <a:gd name="connsiteY86" fmla="*/ 7234 h 10000"/>
                <a:gd name="connsiteX87" fmla="*/ 3354 w 10000"/>
                <a:gd name="connsiteY87" fmla="*/ 6021 h 10000"/>
                <a:gd name="connsiteX88" fmla="*/ 1391 w 10000"/>
                <a:gd name="connsiteY88" fmla="*/ 7106 h 10000"/>
                <a:gd name="connsiteX89" fmla="*/ 2273 w 10000"/>
                <a:gd name="connsiteY89" fmla="*/ 6276 h 10000"/>
                <a:gd name="connsiteX90" fmla="*/ 1192 w 10000"/>
                <a:gd name="connsiteY90" fmla="*/ 7021 h 10000"/>
                <a:gd name="connsiteX91" fmla="*/ 1192 w 10000"/>
                <a:gd name="connsiteY91" fmla="*/ 6894 h 10000"/>
                <a:gd name="connsiteX92" fmla="*/ 1391 w 10000"/>
                <a:gd name="connsiteY92" fmla="*/ 6766 h 10000"/>
                <a:gd name="connsiteX93" fmla="*/ 1192 w 10000"/>
                <a:gd name="connsiteY93" fmla="*/ 6638 h 10000"/>
                <a:gd name="connsiteX94" fmla="*/ 1192 w 10000"/>
                <a:gd name="connsiteY94" fmla="*/ 6638 h 10000"/>
                <a:gd name="connsiteX95" fmla="*/ 1192 w 10000"/>
                <a:gd name="connsiteY95" fmla="*/ 6426 h 10000"/>
                <a:gd name="connsiteX96" fmla="*/ 1060 w 10000"/>
                <a:gd name="connsiteY96" fmla="*/ 6298 h 10000"/>
                <a:gd name="connsiteX97" fmla="*/ 1060 w 10000"/>
                <a:gd name="connsiteY97" fmla="*/ 6298 h 10000"/>
                <a:gd name="connsiteX98" fmla="*/ 861 w 10000"/>
                <a:gd name="connsiteY98" fmla="*/ 6213 h 10000"/>
                <a:gd name="connsiteX99" fmla="*/ 861 w 10000"/>
                <a:gd name="connsiteY99" fmla="*/ 6085 h 10000"/>
                <a:gd name="connsiteX100" fmla="*/ 861 w 10000"/>
                <a:gd name="connsiteY100" fmla="*/ 6085 h 10000"/>
                <a:gd name="connsiteX101" fmla="*/ 861 w 10000"/>
                <a:gd name="connsiteY101" fmla="*/ 5957 h 10000"/>
                <a:gd name="connsiteX102" fmla="*/ 861 w 10000"/>
                <a:gd name="connsiteY102" fmla="*/ 5872 h 10000"/>
                <a:gd name="connsiteX103" fmla="*/ 861 w 10000"/>
                <a:gd name="connsiteY103" fmla="*/ 5872 h 10000"/>
                <a:gd name="connsiteX104" fmla="*/ 662 w 10000"/>
                <a:gd name="connsiteY104" fmla="*/ 5745 h 10000"/>
                <a:gd name="connsiteX105" fmla="*/ 530 w 10000"/>
                <a:gd name="connsiteY105" fmla="*/ 5404 h 10000"/>
                <a:gd name="connsiteX106" fmla="*/ 530 w 10000"/>
                <a:gd name="connsiteY106" fmla="*/ 5404 h 10000"/>
                <a:gd name="connsiteX107" fmla="*/ 530 w 10000"/>
                <a:gd name="connsiteY107" fmla="*/ 5277 h 10000"/>
                <a:gd name="connsiteX108" fmla="*/ 530 w 10000"/>
                <a:gd name="connsiteY108" fmla="*/ 5149 h 10000"/>
                <a:gd name="connsiteX109" fmla="*/ 530 w 10000"/>
                <a:gd name="connsiteY109" fmla="*/ 5149 h 10000"/>
                <a:gd name="connsiteX110" fmla="*/ 530 w 10000"/>
                <a:gd name="connsiteY110" fmla="*/ 5064 h 10000"/>
                <a:gd name="connsiteX111" fmla="*/ 331 w 10000"/>
                <a:gd name="connsiteY111" fmla="*/ 5149 h 10000"/>
                <a:gd name="connsiteX112" fmla="*/ 132 w 10000"/>
                <a:gd name="connsiteY112" fmla="*/ 5149 h 10000"/>
                <a:gd name="connsiteX113" fmla="*/ 0 w 10000"/>
                <a:gd name="connsiteY113" fmla="*/ 5064 h 10000"/>
                <a:gd name="connsiteX114" fmla="*/ 0 w 10000"/>
                <a:gd name="connsiteY114" fmla="*/ 5064 h 10000"/>
                <a:gd name="connsiteX115" fmla="*/ 0 w 10000"/>
                <a:gd name="connsiteY115" fmla="*/ 4936 h 10000"/>
                <a:gd name="connsiteX116" fmla="*/ 132 w 10000"/>
                <a:gd name="connsiteY116" fmla="*/ 4723 h 10000"/>
                <a:gd name="connsiteX117" fmla="*/ 331 w 10000"/>
                <a:gd name="connsiteY117" fmla="*/ 4596 h 10000"/>
                <a:gd name="connsiteX118" fmla="*/ 331 w 10000"/>
                <a:gd name="connsiteY118" fmla="*/ 4596 h 10000"/>
                <a:gd name="connsiteX119" fmla="*/ 331 w 10000"/>
                <a:gd name="connsiteY119" fmla="*/ 4468 h 10000"/>
                <a:gd name="connsiteX120" fmla="*/ 331 w 10000"/>
                <a:gd name="connsiteY120" fmla="*/ 4383 h 10000"/>
                <a:gd name="connsiteX121" fmla="*/ 331 w 10000"/>
                <a:gd name="connsiteY121" fmla="*/ 4383 h 10000"/>
                <a:gd name="connsiteX122" fmla="*/ 331 w 10000"/>
                <a:gd name="connsiteY122" fmla="*/ 4255 h 10000"/>
                <a:gd name="connsiteX123" fmla="*/ 331 w 10000"/>
                <a:gd name="connsiteY123" fmla="*/ 4000 h 10000"/>
                <a:gd name="connsiteX124" fmla="*/ 331 w 10000"/>
                <a:gd name="connsiteY124" fmla="*/ 4000 h 10000"/>
                <a:gd name="connsiteX125" fmla="*/ 530 w 10000"/>
                <a:gd name="connsiteY125" fmla="*/ 3787 h 10000"/>
                <a:gd name="connsiteX126" fmla="*/ 662 w 10000"/>
                <a:gd name="connsiteY126" fmla="*/ 3574 h 10000"/>
                <a:gd name="connsiteX127" fmla="*/ 662 w 10000"/>
                <a:gd name="connsiteY127" fmla="*/ 3574 h 10000"/>
                <a:gd name="connsiteX128" fmla="*/ 861 w 10000"/>
                <a:gd name="connsiteY128" fmla="*/ 3447 h 10000"/>
                <a:gd name="connsiteX129" fmla="*/ 1060 w 10000"/>
                <a:gd name="connsiteY129" fmla="*/ 3447 h 10000"/>
                <a:gd name="connsiteX130" fmla="*/ 1060 w 10000"/>
                <a:gd name="connsiteY130" fmla="*/ 3574 h 10000"/>
                <a:gd name="connsiteX131" fmla="*/ 1192 w 10000"/>
                <a:gd name="connsiteY131" fmla="*/ 3447 h 10000"/>
                <a:gd name="connsiteX132" fmla="*/ 1192 w 10000"/>
                <a:gd name="connsiteY132" fmla="*/ 1362 h 10000"/>
                <a:gd name="connsiteX133" fmla="*/ 1589 w 10000"/>
                <a:gd name="connsiteY133" fmla="*/ 1362 h 10000"/>
                <a:gd name="connsiteX134" fmla="*/ 1589 w 10000"/>
                <a:gd name="connsiteY134" fmla="*/ 213 h 10000"/>
                <a:gd name="connsiteX135" fmla="*/ 7285 w 10000"/>
                <a:gd name="connsiteY135" fmla="*/ 213 h 10000"/>
                <a:gd name="connsiteX136" fmla="*/ 7285 w 10000"/>
                <a:gd name="connsiteY136" fmla="*/ 213 h 10000"/>
                <a:gd name="connsiteX137" fmla="*/ 7682 w 10000"/>
                <a:gd name="connsiteY137" fmla="*/ 340 h 10000"/>
                <a:gd name="connsiteX138" fmla="*/ 7682 w 10000"/>
                <a:gd name="connsiteY138" fmla="*/ 340 h 10000"/>
                <a:gd name="connsiteX139" fmla="*/ 7682 w 10000"/>
                <a:gd name="connsiteY139" fmla="*/ 213 h 10000"/>
                <a:gd name="connsiteX140" fmla="*/ 7682 w 10000"/>
                <a:gd name="connsiteY140" fmla="*/ 213 h 10000"/>
                <a:gd name="connsiteX141" fmla="*/ 7682 w 10000"/>
                <a:gd name="connsiteY141" fmla="*/ 213 h 10000"/>
                <a:gd name="connsiteX142" fmla="*/ 7682 w 10000"/>
                <a:gd name="connsiteY142" fmla="*/ 213 h 10000"/>
                <a:gd name="connsiteX143" fmla="*/ 8013 w 10000"/>
                <a:gd name="connsiteY143" fmla="*/ 128 h 10000"/>
                <a:gd name="connsiteX144" fmla="*/ 8013 w 10000"/>
                <a:gd name="connsiteY144" fmla="*/ 128 h 10000"/>
                <a:gd name="connsiteX145" fmla="*/ 8013 w 10000"/>
                <a:gd name="connsiteY145" fmla="*/ 128 h 10000"/>
                <a:gd name="connsiteX146" fmla="*/ 8212 w 10000"/>
                <a:gd name="connsiteY146" fmla="*/ 0 h 10000"/>
                <a:gd name="connsiteX147" fmla="*/ 8212 w 10000"/>
                <a:gd name="connsiteY147"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2119 w 10000"/>
                <a:gd name="connsiteY79" fmla="*/ 7702 h 10000"/>
                <a:gd name="connsiteX80" fmla="*/ 1921 w 10000"/>
                <a:gd name="connsiteY80" fmla="*/ 7574 h 10000"/>
                <a:gd name="connsiteX81" fmla="*/ 1921 w 10000"/>
                <a:gd name="connsiteY81" fmla="*/ 7574 h 10000"/>
                <a:gd name="connsiteX82" fmla="*/ 1921 w 10000"/>
                <a:gd name="connsiteY82" fmla="*/ 7447 h 10000"/>
                <a:gd name="connsiteX83" fmla="*/ 1788 w 10000"/>
                <a:gd name="connsiteY83" fmla="*/ 7447 h 10000"/>
                <a:gd name="connsiteX84" fmla="*/ 1589 w 10000"/>
                <a:gd name="connsiteY84" fmla="*/ 7362 h 10000"/>
                <a:gd name="connsiteX85" fmla="*/ 1589 w 10000"/>
                <a:gd name="connsiteY85" fmla="*/ 7234 h 10000"/>
                <a:gd name="connsiteX86" fmla="*/ 3354 w 10000"/>
                <a:gd name="connsiteY86" fmla="*/ 6021 h 10000"/>
                <a:gd name="connsiteX87" fmla="*/ 1391 w 10000"/>
                <a:gd name="connsiteY87" fmla="*/ 7106 h 10000"/>
                <a:gd name="connsiteX88" fmla="*/ 2273 w 10000"/>
                <a:gd name="connsiteY88" fmla="*/ 6276 h 10000"/>
                <a:gd name="connsiteX89" fmla="*/ 1192 w 10000"/>
                <a:gd name="connsiteY89" fmla="*/ 7021 h 10000"/>
                <a:gd name="connsiteX90" fmla="*/ 1192 w 10000"/>
                <a:gd name="connsiteY90" fmla="*/ 6894 h 10000"/>
                <a:gd name="connsiteX91" fmla="*/ 1391 w 10000"/>
                <a:gd name="connsiteY91" fmla="*/ 6766 h 10000"/>
                <a:gd name="connsiteX92" fmla="*/ 1192 w 10000"/>
                <a:gd name="connsiteY92" fmla="*/ 6638 h 10000"/>
                <a:gd name="connsiteX93" fmla="*/ 1192 w 10000"/>
                <a:gd name="connsiteY93" fmla="*/ 6638 h 10000"/>
                <a:gd name="connsiteX94" fmla="*/ 1192 w 10000"/>
                <a:gd name="connsiteY94" fmla="*/ 6426 h 10000"/>
                <a:gd name="connsiteX95" fmla="*/ 1060 w 10000"/>
                <a:gd name="connsiteY95" fmla="*/ 6298 h 10000"/>
                <a:gd name="connsiteX96" fmla="*/ 1060 w 10000"/>
                <a:gd name="connsiteY96" fmla="*/ 6298 h 10000"/>
                <a:gd name="connsiteX97" fmla="*/ 861 w 10000"/>
                <a:gd name="connsiteY97" fmla="*/ 6213 h 10000"/>
                <a:gd name="connsiteX98" fmla="*/ 861 w 10000"/>
                <a:gd name="connsiteY98" fmla="*/ 6085 h 10000"/>
                <a:gd name="connsiteX99" fmla="*/ 861 w 10000"/>
                <a:gd name="connsiteY99" fmla="*/ 6085 h 10000"/>
                <a:gd name="connsiteX100" fmla="*/ 861 w 10000"/>
                <a:gd name="connsiteY100" fmla="*/ 5957 h 10000"/>
                <a:gd name="connsiteX101" fmla="*/ 861 w 10000"/>
                <a:gd name="connsiteY101" fmla="*/ 5872 h 10000"/>
                <a:gd name="connsiteX102" fmla="*/ 861 w 10000"/>
                <a:gd name="connsiteY102" fmla="*/ 5872 h 10000"/>
                <a:gd name="connsiteX103" fmla="*/ 662 w 10000"/>
                <a:gd name="connsiteY103" fmla="*/ 5745 h 10000"/>
                <a:gd name="connsiteX104" fmla="*/ 530 w 10000"/>
                <a:gd name="connsiteY104" fmla="*/ 5404 h 10000"/>
                <a:gd name="connsiteX105" fmla="*/ 530 w 10000"/>
                <a:gd name="connsiteY105" fmla="*/ 5404 h 10000"/>
                <a:gd name="connsiteX106" fmla="*/ 530 w 10000"/>
                <a:gd name="connsiteY106" fmla="*/ 5277 h 10000"/>
                <a:gd name="connsiteX107" fmla="*/ 530 w 10000"/>
                <a:gd name="connsiteY107" fmla="*/ 5149 h 10000"/>
                <a:gd name="connsiteX108" fmla="*/ 530 w 10000"/>
                <a:gd name="connsiteY108" fmla="*/ 5149 h 10000"/>
                <a:gd name="connsiteX109" fmla="*/ 530 w 10000"/>
                <a:gd name="connsiteY109" fmla="*/ 5064 h 10000"/>
                <a:gd name="connsiteX110" fmla="*/ 331 w 10000"/>
                <a:gd name="connsiteY110" fmla="*/ 5149 h 10000"/>
                <a:gd name="connsiteX111" fmla="*/ 132 w 10000"/>
                <a:gd name="connsiteY111" fmla="*/ 5149 h 10000"/>
                <a:gd name="connsiteX112" fmla="*/ 0 w 10000"/>
                <a:gd name="connsiteY112" fmla="*/ 5064 h 10000"/>
                <a:gd name="connsiteX113" fmla="*/ 0 w 10000"/>
                <a:gd name="connsiteY113" fmla="*/ 5064 h 10000"/>
                <a:gd name="connsiteX114" fmla="*/ 0 w 10000"/>
                <a:gd name="connsiteY114" fmla="*/ 4936 h 10000"/>
                <a:gd name="connsiteX115" fmla="*/ 132 w 10000"/>
                <a:gd name="connsiteY115" fmla="*/ 4723 h 10000"/>
                <a:gd name="connsiteX116" fmla="*/ 331 w 10000"/>
                <a:gd name="connsiteY116" fmla="*/ 4596 h 10000"/>
                <a:gd name="connsiteX117" fmla="*/ 331 w 10000"/>
                <a:gd name="connsiteY117" fmla="*/ 4596 h 10000"/>
                <a:gd name="connsiteX118" fmla="*/ 331 w 10000"/>
                <a:gd name="connsiteY118" fmla="*/ 4468 h 10000"/>
                <a:gd name="connsiteX119" fmla="*/ 331 w 10000"/>
                <a:gd name="connsiteY119" fmla="*/ 4383 h 10000"/>
                <a:gd name="connsiteX120" fmla="*/ 331 w 10000"/>
                <a:gd name="connsiteY120" fmla="*/ 4383 h 10000"/>
                <a:gd name="connsiteX121" fmla="*/ 331 w 10000"/>
                <a:gd name="connsiteY121" fmla="*/ 4255 h 10000"/>
                <a:gd name="connsiteX122" fmla="*/ 331 w 10000"/>
                <a:gd name="connsiteY122" fmla="*/ 4000 h 10000"/>
                <a:gd name="connsiteX123" fmla="*/ 331 w 10000"/>
                <a:gd name="connsiteY123" fmla="*/ 4000 h 10000"/>
                <a:gd name="connsiteX124" fmla="*/ 530 w 10000"/>
                <a:gd name="connsiteY124" fmla="*/ 3787 h 10000"/>
                <a:gd name="connsiteX125" fmla="*/ 662 w 10000"/>
                <a:gd name="connsiteY125" fmla="*/ 3574 h 10000"/>
                <a:gd name="connsiteX126" fmla="*/ 662 w 10000"/>
                <a:gd name="connsiteY126" fmla="*/ 3574 h 10000"/>
                <a:gd name="connsiteX127" fmla="*/ 861 w 10000"/>
                <a:gd name="connsiteY127" fmla="*/ 3447 h 10000"/>
                <a:gd name="connsiteX128" fmla="*/ 1060 w 10000"/>
                <a:gd name="connsiteY128" fmla="*/ 3447 h 10000"/>
                <a:gd name="connsiteX129" fmla="*/ 1060 w 10000"/>
                <a:gd name="connsiteY129" fmla="*/ 3574 h 10000"/>
                <a:gd name="connsiteX130" fmla="*/ 1192 w 10000"/>
                <a:gd name="connsiteY130" fmla="*/ 3447 h 10000"/>
                <a:gd name="connsiteX131" fmla="*/ 1192 w 10000"/>
                <a:gd name="connsiteY131" fmla="*/ 1362 h 10000"/>
                <a:gd name="connsiteX132" fmla="*/ 1589 w 10000"/>
                <a:gd name="connsiteY132" fmla="*/ 1362 h 10000"/>
                <a:gd name="connsiteX133" fmla="*/ 1589 w 10000"/>
                <a:gd name="connsiteY133" fmla="*/ 213 h 10000"/>
                <a:gd name="connsiteX134" fmla="*/ 7285 w 10000"/>
                <a:gd name="connsiteY134" fmla="*/ 213 h 10000"/>
                <a:gd name="connsiteX135" fmla="*/ 7285 w 10000"/>
                <a:gd name="connsiteY135" fmla="*/ 213 h 10000"/>
                <a:gd name="connsiteX136" fmla="*/ 7682 w 10000"/>
                <a:gd name="connsiteY136" fmla="*/ 340 h 10000"/>
                <a:gd name="connsiteX137" fmla="*/ 7682 w 10000"/>
                <a:gd name="connsiteY137" fmla="*/ 340 h 10000"/>
                <a:gd name="connsiteX138" fmla="*/ 7682 w 10000"/>
                <a:gd name="connsiteY138" fmla="*/ 213 h 10000"/>
                <a:gd name="connsiteX139" fmla="*/ 7682 w 10000"/>
                <a:gd name="connsiteY139" fmla="*/ 213 h 10000"/>
                <a:gd name="connsiteX140" fmla="*/ 7682 w 10000"/>
                <a:gd name="connsiteY140" fmla="*/ 213 h 10000"/>
                <a:gd name="connsiteX141" fmla="*/ 7682 w 10000"/>
                <a:gd name="connsiteY141" fmla="*/ 213 h 10000"/>
                <a:gd name="connsiteX142" fmla="*/ 8013 w 10000"/>
                <a:gd name="connsiteY142" fmla="*/ 128 h 10000"/>
                <a:gd name="connsiteX143" fmla="*/ 8013 w 10000"/>
                <a:gd name="connsiteY143" fmla="*/ 128 h 10000"/>
                <a:gd name="connsiteX144" fmla="*/ 8013 w 10000"/>
                <a:gd name="connsiteY144" fmla="*/ 128 h 10000"/>
                <a:gd name="connsiteX145" fmla="*/ 8212 w 10000"/>
                <a:gd name="connsiteY145" fmla="*/ 0 h 10000"/>
                <a:gd name="connsiteX146" fmla="*/ 8212 w 10000"/>
                <a:gd name="connsiteY146"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2119 w 10000"/>
                <a:gd name="connsiteY79" fmla="*/ 7702 h 10000"/>
                <a:gd name="connsiteX80" fmla="*/ 1921 w 10000"/>
                <a:gd name="connsiteY80" fmla="*/ 7574 h 10000"/>
                <a:gd name="connsiteX81" fmla="*/ 1921 w 10000"/>
                <a:gd name="connsiteY81" fmla="*/ 7574 h 10000"/>
                <a:gd name="connsiteX82" fmla="*/ 1921 w 10000"/>
                <a:gd name="connsiteY82" fmla="*/ 7447 h 10000"/>
                <a:gd name="connsiteX83" fmla="*/ 1589 w 10000"/>
                <a:gd name="connsiteY83" fmla="*/ 7362 h 10000"/>
                <a:gd name="connsiteX84" fmla="*/ 1589 w 10000"/>
                <a:gd name="connsiteY84" fmla="*/ 7234 h 10000"/>
                <a:gd name="connsiteX85" fmla="*/ 3354 w 10000"/>
                <a:gd name="connsiteY85" fmla="*/ 6021 h 10000"/>
                <a:gd name="connsiteX86" fmla="*/ 1391 w 10000"/>
                <a:gd name="connsiteY86" fmla="*/ 7106 h 10000"/>
                <a:gd name="connsiteX87" fmla="*/ 2273 w 10000"/>
                <a:gd name="connsiteY87" fmla="*/ 6276 h 10000"/>
                <a:gd name="connsiteX88" fmla="*/ 1192 w 10000"/>
                <a:gd name="connsiteY88" fmla="*/ 7021 h 10000"/>
                <a:gd name="connsiteX89" fmla="*/ 1192 w 10000"/>
                <a:gd name="connsiteY89" fmla="*/ 6894 h 10000"/>
                <a:gd name="connsiteX90" fmla="*/ 1391 w 10000"/>
                <a:gd name="connsiteY90" fmla="*/ 6766 h 10000"/>
                <a:gd name="connsiteX91" fmla="*/ 1192 w 10000"/>
                <a:gd name="connsiteY91" fmla="*/ 6638 h 10000"/>
                <a:gd name="connsiteX92" fmla="*/ 1192 w 10000"/>
                <a:gd name="connsiteY92" fmla="*/ 6638 h 10000"/>
                <a:gd name="connsiteX93" fmla="*/ 1192 w 10000"/>
                <a:gd name="connsiteY93" fmla="*/ 6426 h 10000"/>
                <a:gd name="connsiteX94" fmla="*/ 1060 w 10000"/>
                <a:gd name="connsiteY94" fmla="*/ 6298 h 10000"/>
                <a:gd name="connsiteX95" fmla="*/ 1060 w 10000"/>
                <a:gd name="connsiteY95" fmla="*/ 6298 h 10000"/>
                <a:gd name="connsiteX96" fmla="*/ 861 w 10000"/>
                <a:gd name="connsiteY96" fmla="*/ 6213 h 10000"/>
                <a:gd name="connsiteX97" fmla="*/ 861 w 10000"/>
                <a:gd name="connsiteY97" fmla="*/ 6085 h 10000"/>
                <a:gd name="connsiteX98" fmla="*/ 861 w 10000"/>
                <a:gd name="connsiteY98" fmla="*/ 6085 h 10000"/>
                <a:gd name="connsiteX99" fmla="*/ 861 w 10000"/>
                <a:gd name="connsiteY99" fmla="*/ 5957 h 10000"/>
                <a:gd name="connsiteX100" fmla="*/ 861 w 10000"/>
                <a:gd name="connsiteY100" fmla="*/ 5872 h 10000"/>
                <a:gd name="connsiteX101" fmla="*/ 861 w 10000"/>
                <a:gd name="connsiteY101" fmla="*/ 5872 h 10000"/>
                <a:gd name="connsiteX102" fmla="*/ 662 w 10000"/>
                <a:gd name="connsiteY102" fmla="*/ 5745 h 10000"/>
                <a:gd name="connsiteX103" fmla="*/ 530 w 10000"/>
                <a:gd name="connsiteY103" fmla="*/ 5404 h 10000"/>
                <a:gd name="connsiteX104" fmla="*/ 530 w 10000"/>
                <a:gd name="connsiteY104" fmla="*/ 5404 h 10000"/>
                <a:gd name="connsiteX105" fmla="*/ 530 w 10000"/>
                <a:gd name="connsiteY105" fmla="*/ 5277 h 10000"/>
                <a:gd name="connsiteX106" fmla="*/ 530 w 10000"/>
                <a:gd name="connsiteY106" fmla="*/ 5149 h 10000"/>
                <a:gd name="connsiteX107" fmla="*/ 530 w 10000"/>
                <a:gd name="connsiteY107" fmla="*/ 5149 h 10000"/>
                <a:gd name="connsiteX108" fmla="*/ 530 w 10000"/>
                <a:gd name="connsiteY108" fmla="*/ 5064 h 10000"/>
                <a:gd name="connsiteX109" fmla="*/ 331 w 10000"/>
                <a:gd name="connsiteY109" fmla="*/ 5149 h 10000"/>
                <a:gd name="connsiteX110" fmla="*/ 132 w 10000"/>
                <a:gd name="connsiteY110" fmla="*/ 5149 h 10000"/>
                <a:gd name="connsiteX111" fmla="*/ 0 w 10000"/>
                <a:gd name="connsiteY111" fmla="*/ 5064 h 10000"/>
                <a:gd name="connsiteX112" fmla="*/ 0 w 10000"/>
                <a:gd name="connsiteY112" fmla="*/ 5064 h 10000"/>
                <a:gd name="connsiteX113" fmla="*/ 0 w 10000"/>
                <a:gd name="connsiteY113" fmla="*/ 4936 h 10000"/>
                <a:gd name="connsiteX114" fmla="*/ 132 w 10000"/>
                <a:gd name="connsiteY114" fmla="*/ 4723 h 10000"/>
                <a:gd name="connsiteX115" fmla="*/ 331 w 10000"/>
                <a:gd name="connsiteY115" fmla="*/ 4596 h 10000"/>
                <a:gd name="connsiteX116" fmla="*/ 331 w 10000"/>
                <a:gd name="connsiteY116" fmla="*/ 4596 h 10000"/>
                <a:gd name="connsiteX117" fmla="*/ 331 w 10000"/>
                <a:gd name="connsiteY117" fmla="*/ 4468 h 10000"/>
                <a:gd name="connsiteX118" fmla="*/ 331 w 10000"/>
                <a:gd name="connsiteY118" fmla="*/ 4383 h 10000"/>
                <a:gd name="connsiteX119" fmla="*/ 331 w 10000"/>
                <a:gd name="connsiteY119" fmla="*/ 4383 h 10000"/>
                <a:gd name="connsiteX120" fmla="*/ 331 w 10000"/>
                <a:gd name="connsiteY120" fmla="*/ 4255 h 10000"/>
                <a:gd name="connsiteX121" fmla="*/ 331 w 10000"/>
                <a:gd name="connsiteY121" fmla="*/ 4000 h 10000"/>
                <a:gd name="connsiteX122" fmla="*/ 331 w 10000"/>
                <a:gd name="connsiteY122" fmla="*/ 4000 h 10000"/>
                <a:gd name="connsiteX123" fmla="*/ 530 w 10000"/>
                <a:gd name="connsiteY123" fmla="*/ 3787 h 10000"/>
                <a:gd name="connsiteX124" fmla="*/ 662 w 10000"/>
                <a:gd name="connsiteY124" fmla="*/ 3574 h 10000"/>
                <a:gd name="connsiteX125" fmla="*/ 662 w 10000"/>
                <a:gd name="connsiteY125" fmla="*/ 3574 h 10000"/>
                <a:gd name="connsiteX126" fmla="*/ 861 w 10000"/>
                <a:gd name="connsiteY126" fmla="*/ 3447 h 10000"/>
                <a:gd name="connsiteX127" fmla="*/ 1060 w 10000"/>
                <a:gd name="connsiteY127" fmla="*/ 3447 h 10000"/>
                <a:gd name="connsiteX128" fmla="*/ 1060 w 10000"/>
                <a:gd name="connsiteY128" fmla="*/ 3574 h 10000"/>
                <a:gd name="connsiteX129" fmla="*/ 1192 w 10000"/>
                <a:gd name="connsiteY129" fmla="*/ 3447 h 10000"/>
                <a:gd name="connsiteX130" fmla="*/ 1192 w 10000"/>
                <a:gd name="connsiteY130" fmla="*/ 1362 h 10000"/>
                <a:gd name="connsiteX131" fmla="*/ 1589 w 10000"/>
                <a:gd name="connsiteY131" fmla="*/ 1362 h 10000"/>
                <a:gd name="connsiteX132" fmla="*/ 1589 w 10000"/>
                <a:gd name="connsiteY132" fmla="*/ 213 h 10000"/>
                <a:gd name="connsiteX133" fmla="*/ 7285 w 10000"/>
                <a:gd name="connsiteY133" fmla="*/ 213 h 10000"/>
                <a:gd name="connsiteX134" fmla="*/ 7285 w 10000"/>
                <a:gd name="connsiteY134" fmla="*/ 213 h 10000"/>
                <a:gd name="connsiteX135" fmla="*/ 7682 w 10000"/>
                <a:gd name="connsiteY135" fmla="*/ 340 h 10000"/>
                <a:gd name="connsiteX136" fmla="*/ 7682 w 10000"/>
                <a:gd name="connsiteY136" fmla="*/ 340 h 10000"/>
                <a:gd name="connsiteX137" fmla="*/ 7682 w 10000"/>
                <a:gd name="connsiteY137" fmla="*/ 213 h 10000"/>
                <a:gd name="connsiteX138" fmla="*/ 7682 w 10000"/>
                <a:gd name="connsiteY138" fmla="*/ 213 h 10000"/>
                <a:gd name="connsiteX139" fmla="*/ 7682 w 10000"/>
                <a:gd name="connsiteY139" fmla="*/ 213 h 10000"/>
                <a:gd name="connsiteX140" fmla="*/ 7682 w 10000"/>
                <a:gd name="connsiteY140" fmla="*/ 213 h 10000"/>
                <a:gd name="connsiteX141" fmla="*/ 8013 w 10000"/>
                <a:gd name="connsiteY141" fmla="*/ 128 h 10000"/>
                <a:gd name="connsiteX142" fmla="*/ 8013 w 10000"/>
                <a:gd name="connsiteY142" fmla="*/ 128 h 10000"/>
                <a:gd name="connsiteX143" fmla="*/ 8013 w 10000"/>
                <a:gd name="connsiteY143" fmla="*/ 128 h 10000"/>
                <a:gd name="connsiteX144" fmla="*/ 8212 w 10000"/>
                <a:gd name="connsiteY144" fmla="*/ 0 h 10000"/>
                <a:gd name="connsiteX145" fmla="*/ 8212 w 10000"/>
                <a:gd name="connsiteY145"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2119 w 10000"/>
                <a:gd name="connsiteY79" fmla="*/ 7702 h 10000"/>
                <a:gd name="connsiteX80" fmla="*/ 1921 w 10000"/>
                <a:gd name="connsiteY80" fmla="*/ 7574 h 10000"/>
                <a:gd name="connsiteX81" fmla="*/ 1921 w 10000"/>
                <a:gd name="connsiteY81" fmla="*/ 7574 h 10000"/>
                <a:gd name="connsiteX82" fmla="*/ 1589 w 10000"/>
                <a:gd name="connsiteY82" fmla="*/ 7362 h 10000"/>
                <a:gd name="connsiteX83" fmla="*/ 1589 w 10000"/>
                <a:gd name="connsiteY83" fmla="*/ 7234 h 10000"/>
                <a:gd name="connsiteX84" fmla="*/ 3354 w 10000"/>
                <a:gd name="connsiteY84" fmla="*/ 6021 h 10000"/>
                <a:gd name="connsiteX85" fmla="*/ 1391 w 10000"/>
                <a:gd name="connsiteY85" fmla="*/ 7106 h 10000"/>
                <a:gd name="connsiteX86" fmla="*/ 2273 w 10000"/>
                <a:gd name="connsiteY86" fmla="*/ 6276 h 10000"/>
                <a:gd name="connsiteX87" fmla="*/ 1192 w 10000"/>
                <a:gd name="connsiteY87" fmla="*/ 7021 h 10000"/>
                <a:gd name="connsiteX88" fmla="*/ 1192 w 10000"/>
                <a:gd name="connsiteY88" fmla="*/ 6894 h 10000"/>
                <a:gd name="connsiteX89" fmla="*/ 1391 w 10000"/>
                <a:gd name="connsiteY89" fmla="*/ 6766 h 10000"/>
                <a:gd name="connsiteX90" fmla="*/ 1192 w 10000"/>
                <a:gd name="connsiteY90" fmla="*/ 6638 h 10000"/>
                <a:gd name="connsiteX91" fmla="*/ 1192 w 10000"/>
                <a:gd name="connsiteY91" fmla="*/ 6638 h 10000"/>
                <a:gd name="connsiteX92" fmla="*/ 1192 w 10000"/>
                <a:gd name="connsiteY92" fmla="*/ 6426 h 10000"/>
                <a:gd name="connsiteX93" fmla="*/ 1060 w 10000"/>
                <a:gd name="connsiteY93" fmla="*/ 6298 h 10000"/>
                <a:gd name="connsiteX94" fmla="*/ 1060 w 10000"/>
                <a:gd name="connsiteY94" fmla="*/ 6298 h 10000"/>
                <a:gd name="connsiteX95" fmla="*/ 861 w 10000"/>
                <a:gd name="connsiteY95" fmla="*/ 6213 h 10000"/>
                <a:gd name="connsiteX96" fmla="*/ 861 w 10000"/>
                <a:gd name="connsiteY96" fmla="*/ 6085 h 10000"/>
                <a:gd name="connsiteX97" fmla="*/ 861 w 10000"/>
                <a:gd name="connsiteY97" fmla="*/ 6085 h 10000"/>
                <a:gd name="connsiteX98" fmla="*/ 861 w 10000"/>
                <a:gd name="connsiteY98" fmla="*/ 5957 h 10000"/>
                <a:gd name="connsiteX99" fmla="*/ 861 w 10000"/>
                <a:gd name="connsiteY99" fmla="*/ 5872 h 10000"/>
                <a:gd name="connsiteX100" fmla="*/ 861 w 10000"/>
                <a:gd name="connsiteY100" fmla="*/ 5872 h 10000"/>
                <a:gd name="connsiteX101" fmla="*/ 662 w 10000"/>
                <a:gd name="connsiteY101" fmla="*/ 5745 h 10000"/>
                <a:gd name="connsiteX102" fmla="*/ 530 w 10000"/>
                <a:gd name="connsiteY102" fmla="*/ 5404 h 10000"/>
                <a:gd name="connsiteX103" fmla="*/ 530 w 10000"/>
                <a:gd name="connsiteY103" fmla="*/ 5404 h 10000"/>
                <a:gd name="connsiteX104" fmla="*/ 530 w 10000"/>
                <a:gd name="connsiteY104" fmla="*/ 5277 h 10000"/>
                <a:gd name="connsiteX105" fmla="*/ 530 w 10000"/>
                <a:gd name="connsiteY105" fmla="*/ 5149 h 10000"/>
                <a:gd name="connsiteX106" fmla="*/ 530 w 10000"/>
                <a:gd name="connsiteY106" fmla="*/ 5149 h 10000"/>
                <a:gd name="connsiteX107" fmla="*/ 530 w 10000"/>
                <a:gd name="connsiteY107" fmla="*/ 5064 h 10000"/>
                <a:gd name="connsiteX108" fmla="*/ 331 w 10000"/>
                <a:gd name="connsiteY108" fmla="*/ 5149 h 10000"/>
                <a:gd name="connsiteX109" fmla="*/ 132 w 10000"/>
                <a:gd name="connsiteY109" fmla="*/ 5149 h 10000"/>
                <a:gd name="connsiteX110" fmla="*/ 0 w 10000"/>
                <a:gd name="connsiteY110" fmla="*/ 5064 h 10000"/>
                <a:gd name="connsiteX111" fmla="*/ 0 w 10000"/>
                <a:gd name="connsiteY111" fmla="*/ 5064 h 10000"/>
                <a:gd name="connsiteX112" fmla="*/ 0 w 10000"/>
                <a:gd name="connsiteY112" fmla="*/ 4936 h 10000"/>
                <a:gd name="connsiteX113" fmla="*/ 132 w 10000"/>
                <a:gd name="connsiteY113" fmla="*/ 4723 h 10000"/>
                <a:gd name="connsiteX114" fmla="*/ 331 w 10000"/>
                <a:gd name="connsiteY114" fmla="*/ 4596 h 10000"/>
                <a:gd name="connsiteX115" fmla="*/ 331 w 10000"/>
                <a:gd name="connsiteY115" fmla="*/ 4596 h 10000"/>
                <a:gd name="connsiteX116" fmla="*/ 331 w 10000"/>
                <a:gd name="connsiteY116" fmla="*/ 4468 h 10000"/>
                <a:gd name="connsiteX117" fmla="*/ 331 w 10000"/>
                <a:gd name="connsiteY117" fmla="*/ 4383 h 10000"/>
                <a:gd name="connsiteX118" fmla="*/ 331 w 10000"/>
                <a:gd name="connsiteY118" fmla="*/ 4383 h 10000"/>
                <a:gd name="connsiteX119" fmla="*/ 331 w 10000"/>
                <a:gd name="connsiteY119" fmla="*/ 4255 h 10000"/>
                <a:gd name="connsiteX120" fmla="*/ 331 w 10000"/>
                <a:gd name="connsiteY120" fmla="*/ 4000 h 10000"/>
                <a:gd name="connsiteX121" fmla="*/ 331 w 10000"/>
                <a:gd name="connsiteY121" fmla="*/ 4000 h 10000"/>
                <a:gd name="connsiteX122" fmla="*/ 530 w 10000"/>
                <a:gd name="connsiteY122" fmla="*/ 3787 h 10000"/>
                <a:gd name="connsiteX123" fmla="*/ 662 w 10000"/>
                <a:gd name="connsiteY123" fmla="*/ 3574 h 10000"/>
                <a:gd name="connsiteX124" fmla="*/ 662 w 10000"/>
                <a:gd name="connsiteY124" fmla="*/ 3574 h 10000"/>
                <a:gd name="connsiteX125" fmla="*/ 861 w 10000"/>
                <a:gd name="connsiteY125" fmla="*/ 3447 h 10000"/>
                <a:gd name="connsiteX126" fmla="*/ 1060 w 10000"/>
                <a:gd name="connsiteY126" fmla="*/ 3447 h 10000"/>
                <a:gd name="connsiteX127" fmla="*/ 1060 w 10000"/>
                <a:gd name="connsiteY127" fmla="*/ 3574 h 10000"/>
                <a:gd name="connsiteX128" fmla="*/ 1192 w 10000"/>
                <a:gd name="connsiteY128" fmla="*/ 3447 h 10000"/>
                <a:gd name="connsiteX129" fmla="*/ 1192 w 10000"/>
                <a:gd name="connsiteY129" fmla="*/ 1362 h 10000"/>
                <a:gd name="connsiteX130" fmla="*/ 1589 w 10000"/>
                <a:gd name="connsiteY130" fmla="*/ 1362 h 10000"/>
                <a:gd name="connsiteX131" fmla="*/ 1589 w 10000"/>
                <a:gd name="connsiteY131" fmla="*/ 213 h 10000"/>
                <a:gd name="connsiteX132" fmla="*/ 7285 w 10000"/>
                <a:gd name="connsiteY132" fmla="*/ 213 h 10000"/>
                <a:gd name="connsiteX133" fmla="*/ 7285 w 10000"/>
                <a:gd name="connsiteY133" fmla="*/ 213 h 10000"/>
                <a:gd name="connsiteX134" fmla="*/ 7682 w 10000"/>
                <a:gd name="connsiteY134" fmla="*/ 340 h 10000"/>
                <a:gd name="connsiteX135" fmla="*/ 7682 w 10000"/>
                <a:gd name="connsiteY135" fmla="*/ 340 h 10000"/>
                <a:gd name="connsiteX136" fmla="*/ 7682 w 10000"/>
                <a:gd name="connsiteY136" fmla="*/ 213 h 10000"/>
                <a:gd name="connsiteX137" fmla="*/ 7682 w 10000"/>
                <a:gd name="connsiteY137" fmla="*/ 213 h 10000"/>
                <a:gd name="connsiteX138" fmla="*/ 7682 w 10000"/>
                <a:gd name="connsiteY138" fmla="*/ 213 h 10000"/>
                <a:gd name="connsiteX139" fmla="*/ 7682 w 10000"/>
                <a:gd name="connsiteY139" fmla="*/ 213 h 10000"/>
                <a:gd name="connsiteX140" fmla="*/ 8013 w 10000"/>
                <a:gd name="connsiteY140" fmla="*/ 128 h 10000"/>
                <a:gd name="connsiteX141" fmla="*/ 8013 w 10000"/>
                <a:gd name="connsiteY141" fmla="*/ 128 h 10000"/>
                <a:gd name="connsiteX142" fmla="*/ 8013 w 10000"/>
                <a:gd name="connsiteY142" fmla="*/ 128 h 10000"/>
                <a:gd name="connsiteX143" fmla="*/ 8212 w 10000"/>
                <a:gd name="connsiteY143" fmla="*/ 0 h 10000"/>
                <a:gd name="connsiteX144" fmla="*/ 8212 w 10000"/>
                <a:gd name="connsiteY144"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1921 w 10000"/>
                <a:gd name="connsiteY79" fmla="*/ 7574 h 10000"/>
                <a:gd name="connsiteX80" fmla="*/ 1921 w 10000"/>
                <a:gd name="connsiteY80" fmla="*/ 7574 h 10000"/>
                <a:gd name="connsiteX81" fmla="*/ 1589 w 10000"/>
                <a:gd name="connsiteY81" fmla="*/ 7362 h 10000"/>
                <a:gd name="connsiteX82" fmla="*/ 1589 w 10000"/>
                <a:gd name="connsiteY82" fmla="*/ 7234 h 10000"/>
                <a:gd name="connsiteX83" fmla="*/ 3354 w 10000"/>
                <a:gd name="connsiteY83" fmla="*/ 6021 h 10000"/>
                <a:gd name="connsiteX84" fmla="*/ 1391 w 10000"/>
                <a:gd name="connsiteY84" fmla="*/ 7106 h 10000"/>
                <a:gd name="connsiteX85" fmla="*/ 2273 w 10000"/>
                <a:gd name="connsiteY85" fmla="*/ 6276 h 10000"/>
                <a:gd name="connsiteX86" fmla="*/ 1192 w 10000"/>
                <a:gd name="connsiteY86" fmla="*/ 7021 h 10000"/>
                <a:gd name="connsiteX87" fmla="*/ 1192 w 10000"/>
                <a:gd name="connsiteY87" fmla="*/ 6894 h 10000"/>
                <a:gd name="connsiteX88" fmla="*/ 1391 w 10000"/>
                <a:gd name="connsiteY88" fmla="*/ 6766 h 10000"/>
                <a:gd name="connsiteX89" fmla="*/ 1192 w 10000"/>
                <a:gd name="connsiteY89" fmla="*/ 6638 h 10000"/>
                <a:gd name="connsiteX90" fmla="*/ 1192 w 10000"/>
                <a:gd name="connsiteY90" fmla="*/ 6638 h 10000"/>
                <a:gd name="connsiteX91" fmla="*/ 1192 w 10000"/>
                <a:gd name="connsiteY91" fmla="*/ 6426 h 10000"/>
                <a:gd name="connsiteX92" fmla="*/ 1060 w 10000"/>
                <a:gd name="connsiteY92" fmla="*/ 6298 h 10000"/>
                <a:gd name="connsiteX93" fmla="*/ 1060 w 10000"/>
                <a:gd name="connsiteY93" fmla="*/ 6298 h 10000"/>
                <a:gd name="connsiteX94" fmla="*/ 861 w 10000"/>
                <a:gd name="connsiteY94" fmla="*/ 6213 h 10000"/>
                <a:gd name="connsiteX95" fmla="*/ 861 w 10000"/>
                <a:gd name="connsiteY95" fmla="*/ 6085 h 10000"/>
                <a:gd name="connsiteX96" fmla="*/ 861 w 10000"/>
                <a:gd name="connsiteY96" fmla="*/ 6085 h 10000"/>
                <a:gd name="connsiteX97" fmla="*/ 861 w 10000"/>
                <a:gd name="connsiteY97" fmla="*/ 5957 h 10000"/>
                <a:gd name="connsiteX98" fmla="*/ 861 w 10000"/>
                <a:gd name="connsiteY98" fmla="*/ 5872 h 10000"/>
                <a:gd name="connsiteX99" fmla="*/ 861 w 10000"/>
                <a:gd name="connsiteY99" fmla="*/ 5872 h 10000"/>
                <a:gd name="connsiteX100" fmla="*/ 662 w 10000"/>
                <a:gd name="connsiteY100" fmla="*/ 5745 h 10000"/>
                <a:gd name="connsiteX101" fmla="*/ 530 w 10000"/>
                <a:gd name="connsiteY101" fmla="*/ 5404 h 10000"/>
                <a:gd name="connsiteX102" fmla="*/ 530 w 10000"/>
                <a:gd name="connsiteY102" fmla="*/ 5404 h 10000"/>
                <a:gd name="connsiteX103" fmla="*/ 530 w 10000"/>
                <a:gd name="connsiteY103" fmla="*/ 5277 h 10000"/>
                <a:gd name="connsiteX104" fmla="*/ 530 w 10000"/>
                <a:gd name="connsiteY104" fmla="*/ 5149 h 10000"/>
                <a:gd name="connsiteX105" fmla="*/ 530 w 10000"/>
                <a:gd name="connsiteY105" fmla="*/ 5149 h 10000"/>
                <a:gd name="connsiteX106" fmla="*/ 530 w 10000"/>
                <a:gd name="connsiteY106" fmla="*/ 5064 h 10000"/>
                <a:gd name="connsiteX107" fmla="*/ 331 w 10000"/>
                <a:gd name="connsiteY107" fmla="*/ 5149 h 10000"/>
                <a:gd name="connsiteX108" fmla="*/ 132 w 10000"/>
                <a:gd name="connsiteY108" fmla="*/ 5149 h 10000"/>
                <a:gd name="connsiteX109" fmla="*/ 0 w 10000"/>
                <a:gd name="connsiteY109" fmla="*/ 5064 h 10000"/>
                <a:gd name="connsiteX110" fmla="*/ 0 w 10000"/>
                <a:gd name="connsiteY110" fmla="*/ 5064 h 10000"/>
                <a:gd name="connsiteX111" fmla="*/ 0 w 10000"/>
                <a:gd name="connsiteY111" fmla="*/ 4936 h 10000"/>
                <a:gd name="connsiteX112" fmla="*/ 132 w 10000"/>
                <a:gd name="connsiteY112" fmla="*/ 4723 h 10000"/>
                <a:gd name="connsiteX113" fmla="*/ 331 w 10000"/>
                <a:gd name="connsiteY113" fmla="*/ 4596 h 10000"/>
                <a:gd name="connsiteX114" fmla="*/ 331 w 10000"/>
                <a:gd name="connsiteY114" fmla="*/ 4596 h 10000"/>
                <a:gd name="connsiteX115" fmla="*/ 331 w 10000"/>
                <a:gd name="connsiteY115" fmla="*/ 4468 h 10000"/>
                <a:gd name="connsiteX116" fmla="*/ 331 w 10000"/>
                <a:gd name="connsiteY116" fmla="*/ 4383 h 10000"/>
                <a:gd name="connsiteX117" fmla="*/ 331 w 10000"/>
                <a:gd name="connsiteY117" fmla="*/ 4383 h 10000"/>
                <a:gd name="connsiteX118" fmla="*/ 331 w 10000"/>
                <a:gd name="connsiteY118" fmla="*/ 4255 h 10000"/>
                <a:gd name="connsiteX119" fmla="*/ 331 w 10000"/>
                <a:gd name="connsiteY119" fmla="*/ 4000 h 10000"/>
                <a:gd name="connsiteX120" fmla="*/ 331 w 10000"/>
                <a:gd name="connsiteY120" fmla="*/ 4000 h 10000"/>
                <a:gd name="connsiteX121" fmla="*/ 530 w 10000"/>
                <a:gd name="connsiteY121" fmla="*/ 3787 h 10000"/>
                <a:gd name="connsiteX122" fmla="*/ 662 w 10000"/>
                <a:gd name="connsiteY122" fmla="*/ 3574 h 10000"/>
                <a:gd name="connsiteX123" fmla="*/ 662 w 10000"/>
                <a:gd name="connsiteY123" fmla="*/ 3574 h 10000"/>
                <a:gd name="connsiteX124" fmla="*/ 861 w 10000"/>
                <a:gd name="connsiteY124" fmla="*/ 3447 h 10000"/>
                <a:gd name="connsiteX125" fmla="*/ 1060 w 10000"/>
                <a:gd name="connsiteY125" fmla="*/ 3447 h 10000"/>
                <a:gd name="connsiteX126" fmla="*/ 1060 w 10000"/>
                <a:gd name="connsiteY126" fmla="*/ 3574 h 10000"/>
                <a:gd name="connsiteX127" fmla="*/ 1192 w 10000"/>
                <a:gd name="connsiteY127" fmla="*/ 3447 h 10000"/>
                <a:gd name="connsiteX128" fmla="*/ 1192 w 10000"/>
                <a:gd name="connsiteY128" fmla="*/ 1362 h 10000"/>
                <a:gd name="connsiteX129" fmla="*/ 1589 w 10000"/>
                <a:gd name="connsiteY129" fmla="*/ 1362 h 10000"/>
                <a:gd name="connsiteX130" fmla="*/ 1589 w 10000"/>
                <a:gd name="connsiteY130" fmla="*/ 213 h 10000"/>
                <a:gd name="connsiteX131" fmla="*/ 7285 w 10000"/>
                <a:gd name="connsiteY131" fmla="*/ 213 h 10000"/>
                <a:gd name="connsiteX132" fmla="*/ 7285 w 10000"/>
                <a:gd name="connsiteY132" fmla="*/ 213 h 10000"/>
                <a:gd name="connsiteX133" fmla="*/ 7682 w 10000"/>
                <a:gd name="connsiteY133" fmla="*/ 340 h 10000"/>
                <a:gd name="connsiteX134" fmla="*/ 7682 w 10000"/>
                <a:gd name="connsiteY134" fmla="*/ 340 h 10000"/>
                <a:gd name="connsiteX135" fmla="*/ 7682 w 10000"/>
                <a:gd name="connsiteY135" fmla="*/ 213 h 10000"/>
                <a:gd name="connsiteX136" fmla="*/ 7682 w 10000"/>
                <a:gd name="connsiteY136" fmla="*/ 213 h 10000"/>
                <a:gd name="connsiteX137" fmla="*/ 7682 w 10000"/>
                <a:gd name="connsiteY137" fmla="*/ 213 h 10000"/>
                <a:gd name="connsiteX138" fmla="*/ 7682 w 10000"/>
                <a:gd name="connsiteY138" fmla="*/ 213 h 10000"/>
                <a:gd name="connsiteX139" fmla="*/ 8013 w 10000"/>
                <a:gd name="connsiteY139" fmla="*/ 128 h 10000"/>
                <a:gd name="connsiteX140" fmla="*/ 8013 w 10000"/>
                <a:gd name="connsiteY140" fmla="*/ 128 h 10000"/>
                <a:gd name="connsiteX141" fmla="*/ 8013 w 10000"/>
                <a:gd name="connsiteY141" fmla="*/ 128 h 10000"/>
                <a:gd name="connsiteX142" fmla="*/ 8212 w 10000"/>
                <a:gd name="connsiteY142" fmla="*/ 0 h 10000"/>
                <a:gd name="connsiteX143" fmla="*/ 8212 w 10000"/>
                <a:gd name="connsiteY143"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1921 w 10000"/>
                <a:gd name="connsiteY78" fmla="*/ 7574 h 10000"/>
                <a:gd name="connsiteX79" fmla="*/ 1921 w 10000"/>
                <a:gd name="connsiteY79" fmla="*/ 7574 h 10000"/>
                <a:gd name="connsiteX80" fmla="*/ 1589 w 10000"/>
                <a:gd name="connsiteY80" fmla="*/ 7362 h 10000"/>
                <a:gd name="connsiteX81" fmla="*/ 1589 w 10000"/>
                <a:gd name="connsiteY81" fmla="*/ 7234 h 10000"/>
                <a:gd name="connsiteX82" fmla="*/ 3354 w 10000"/>
                <a:gd name="connsiteY82" fmla="*/ 6021 h 10000"/>
                <a:gd name="connsiteX83" fmla="*/ 1391 w 10000"/>
                <a:gd name="connsiteY83" fmla="*/ 7106 h 10000"/>
                <a:gd name="connsiteX84" fmla="*/ 2273 w 10000"/>
                <a:gd name="connsiteY84" fmla="*/ 6276 h 10000"/>
                <a:gd name="connsiteX85" fmla="*/ 1192 w 10000"/>
                <a:gd name="connsiteY85" fmla="*/ 7021 h 10000"/>
                <a:gd name="connsiteX86" fmla="*/ 1192 w 10000"/>
                <a:gd name="connsiteY86" fmla="*/ 6894 h 10000"/>
                <a:gd name="connsiteX87" fmla="*/ 1391 w 10000"/>
                <a:gd name="connsiteY87" fmla="*/ 6766 h 10000"/>
                <a:gd name="connsiteX88" fmla="*/ 1192 w 10000"/>
                <a:gd name="connsiteY88" fmla="*/ 6638 h 10000"/>
                <a:gd name="connsiteX89" fmla="*/ 1192 w 10000"/>
                <a:gd name="connsiteY89" fmla="*/ 6638 h 10000"/>
                <a:gd name="connsiteX90" fmla="*/ 1192 w 10000"/>
                <a:gd name="connsiteY90" fmla="*/ 6426 h 10000"/>
                <a:gd name="connsiteX91" fmla="*/ 1060 w 10000"/>
                <a:gd name="connsiteY91" fmla="*/ 6298 h 10000"/>
                <a:gd name="connsiteX92" fmla="*/ 1060 w 10000"/>
                <a:gd name="connsiteY92" fmla="*/ 6298 h 10000"/>
                <a:gd name="connsiteX93" fmla="*/ 861 w 10000"/>
                <a:gd name="connsiteY93" fmla="*/ 6213 h 10000"/>
                <a:gd name="connsiteX94" fmla="*/ 861 w 10000"/>
                <a:gd name="connsiteY94" fmla="*/ 6085 h 10000"/>
                <a:gd name="connsiteX95" fmla="*/ 861 w 10000"/>
                <a:gd name="connsiteY95" fmla="*/ 6085 h 10000"/>
                <a:gd name="connsiteX96" fmla="*/ 861 w 10000"/>
                <a:gd name="connsiteY96" fmla="*/ 5957 h 10000"/>
                <a:gd name="connsiteX97" fmla="*/ 861 w 10000"/>
                <a:gd name="connsiteY97" fmla="*/ 5872 h 10000"/>
                <a:gd name="connsiteX98" fmla="*/ 861 w 10000"/>
                <a:gd name="connsiteY98" fmla="*/ 5872 h 10000"/>
                <a:gd name="connsiteX99" fmla="*/ 662 w 10000"/>
                <a:gd name="connsiteY99" fmla="*/ 5745 h 10000"/>
                <a:gd name="connsiteX100" fmla="*/ 530 w 10000"/>
                <a:gd name="connsiteY100" fmla="*/ 5404 h 10000"/>
                <a:gd name="connsiteX101" fmla="*/ 530 w 10000"/>
                <a:gd name="connsiteY101" fmla="*/ 5404 h 10000"/>
                <a:gd name="connsiteX102" fmla="*/ 530 w 10000"/>
                <a:gd name="connsiteY102" fmla="*/ 5277 h 10000"/>
                <a:gd name="connsiteX103" fmla="*/ 530 w 10000"/>
                <a:gd name="connsiteY103" fmla="*/ 5149 h 10000"/>
                <a:gd name="connsiteX104" fmla="*/ 530 w 10000"/>
                <a:gd name="connsiteY104" fmla="*/ 5149 h 10000"/>
                <a:gd name="connsiteX105" fmla="*/ 530 w 10000"/>
                <a:gd name="connsiteY105" fmla="*/ 5064 h 10000"/>
                <a:gd name="connsiteX106" fmla="*/ 331 w 10000"/>
                <a:gd name="connsiteY106" fmla="*/ 5149 h 10000"/>
                <a:gd name="connsiteX107" fmla="*/ 132 w 10000"/>
                <a:gd name="connsiteY107" fmla="*/ 5149 h 10000"/>
                <a:gd name="connsiteX108" fmla="*/ 0 w 10000"/>
                <a:gd name="connsiteY108" fmla="*/ 5064 h 10000"/>
                <a:gd name="connsiteX109" fmla="*/ 0 w 10000"/>
                <a:gd name="connsiteY109" fmla="*/ 5064 h 10000"/>
                <a:gd name="connsiteX110" fmla="*/ 0 w 10000"/>
                <a:gd name="connsiteY110" fmla="*/ 4936 h 10000"/>
                <a:gd name="connsiteX111" fmla="*/ 132 w 10000"/>
                <a:gd name="connsiteY111" fmla="*/ 4723 h 10000"/>
                <a:gd name="connsiteX112" fmla="*/ 331 w 10000"/>
                <a:gd name="connsiteY112" fmla="*/ 4596 h 10000"/>
                <a:gd name="connsiteX113" fmla="*/ 331 w 10000"/>
                <a:gd name="connsiteY113" fmla="*/ 4596 h 10000"/>
                <a:gd name="connsiteX114" fmla="*/ 331 w 10000"/>
                <a:gd name="connsiteY114" fmla="*/ 4468 h 10000"/>
                <a:gd name="connsiteX115" fmla="*/ 331 w 10000"/>
                <a:gd name="connsiteY115" fmla="*/ 4383 h 10000"/>
                <a:gd name="connsiteX116" fmla="*/ 331 w 10000"/>
                <a:gd name="connsiteY116" fmla="*/ 4383 h 10000"/>
                <a:gd name="connsiteX117" fmla="*/ 331 w 10000"/>
                <a:gd name="connsiteY117" fmla="*/ 4255 h 10000"/>
                <a:gd name="connsiteX118" fmla="*/ 331 w 10000"/>
                <a:gd name="connsiteY118" fmla="*/ 4000 h 10000"/>
                <a:gd name="connsiteX119" fmla="*/ 331 w 10000"/>
                <a:gd name="connsiteY119" fmla="*/ 4000 h 10000"/>
                <a:gd name="connsiteX120" fmla="*/ 530 w 10000"/>
                <a:gd name="connsiteY120" fmla="*/ 3787 h 10000"/>
                <a:gd name="connsiteX121" fmla="*/ 662 w 10000"/>
                <a:gd name="connsiteY121" fmla="*/ 3574 h 10000"/>
                <a:gd name="connsiteX122" fmla="*/ 662 w 10000"/>
                <a:gd name="connsiteY122" fmla="*/ 3574 h 10000"/>
                <a:gd name="connsiteX123" fmla="*/ 861 w 10000"/>
                <a:gd name="connsiteY123" fmla="*/ 3447 h 10000"/>
                <a:gd name="connsiteX124" fmla="*/ 1060 w 10000"/>
                <a:gd name="connsiteY124" fmla="*/ 3447 h 10000"/>
                <a:gd name="connsiteX125" fmla="*/ 1060 w 10000"/>
                <a:gd name="connsiteY125" fmla="*/ 3574 h 10000"/>
                <a:gd name="connsiteX126" fmla="*/ 1192 w 10000"/>
                <a:gd name="connsiteY126" fmla="*/ 3447 h 10000"/>
                <a:gd name="connsiteX127" fmla="*/ 1192 w 10000"/>
                <a:gd name="connsiteY127" fmla="*/ 1362 h 10000"/>
                <a:gd name="connsiteX128" fmla="*/ 1589 w 10000"/>
                <a:gd name="connsiteY128" fmla="*/ 1362 h 10000"/>
                <a:gd name="connsiteX129" fmla="*/ 1589 w 10000"/>
                <a:gd name="connsiteY129" fmla="*/ 213 h 10000"/>
                <a:gd name="connsiteX130" fmla="*/ 7285 w 10000"/>
                <a:gd name="connsiteY130" fmla="*/ 213 h 10000"/>
                <a:gd name="connsiteX131" fmla="*/ 7285 w 10000"/>
                <a:gd name="connsiteY131" fmla="*/ 213 h 10000"/>
                <a:gd name="connsiteX132" fmla="*/ 7682 w 10000"/>
                <a:gd name="connsiteY132" fmla="*/ 340 h 10000"/>
                <a:gd name="connsiteX133" fmla="*/ 7682 w 10000"/>
                <a:gd name="connsiteY133" fmla="*/ 340 h 10000"/>
                <a:gd name="connsiteX134" fmla="*/ 7682 w 10000"/>
                <a:gd name="connsiteY134" fmla="*/ 213 h 10000"/>
                <a:gd name="connsiteX135" fmla="*/ 7682 w 10000"/>
                <a:gd name="connsiteY135" fmla="*/ 213 h 10000"/>
                <a:gd name="connsiteX136" fmla="*/ 7682 w 10000"/>
                <a:gd name="connsiteY136" fmla="*/ 213 h 10000"/>
                <a:gd name="connsiteX137" fmla="*/ 7682 w 10000"/>
                <a:gd name="connsiteY137" fmla="*/ 213 h 10000"/>
                <a:gd name="connsiteX138" fmla="*/ 8013 w 10000"/>
                <a:gd name="connsiteY138" fmla="*/ 128 h 10000"/>
                <a:gd name="connsiteX139" fmla="*/ 8013 w 10000"/>
                <a:gd name="connsiteY139" fmla="*/ 128 h 10000"/>
                <a:gd name="connsiteX140" fmla="*/ 8013 w 10000"/>
                <a:gd name="connsiteY140" fmla="*/ 128 h 10000"/>
                <a:gd name="connsiteX141" fmla="*/ 8212 w 10000"/>
                <a:gd name="connsiteY141" fmla="*/ 0 h 10000"/>
                <a:gd name="connsiteX142" fmla="*/ 8212 w 10000"/>
                <a:gd name="connsiteY142"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1921 w 10000"/>
                <a:gd name="connsiteY77" fmla="*/ 7574 h 10000"/>
                <a:gd name="connsiteX78" fmla="*/ 1921 w 10000"/>
                <a:gd name="connsiteY78" fmla="*/ 7574 h 10000"/>
                <a:gd name="connsiteX79" fmla="*/ 1589 w 10000"/>
                <a:gd name="connsiteY79" fmla="*/ 7362 h 10000"/>
                <a:gd name="connsiteX80" fmla="*/ 1589 w 10000"/>
                <a:gd name="connsiteY80" fmla="*/ 7234 h 10000"/>
                <a:gd name="connsiteX81" fmla="*/ 3354 w 10000"/>
                <a:gd name="connsiteY81" fmla="*/ 6021 h 10000"/>
                <a:gd name="connsiteX82" fmla="*/ 1391 w 10000"/>
                <a:gd name="connsiteY82" fmla="*/ 7106 h 10000"/>
                <a:gd name="connsiteX83" fmla="*/ 2273 w 10000"/>
                <a:gd name="connsiteY83" fmla="*/ 6276 h 10000"/>
                <a:gd name="connsiteX84" fmla="*/ 1192 w 10000"/>
                <a:gd name="connsiteY84" fmla="*/ 7021 h 10000"/>
                <a:gd name="connsiteX85" fmla="*/ 1192 w 10000"/>
                <a:gd name="connsiteY85" fmla="*/ 6894 h 10000"/>
                <a:gd name="connsiteX86" fmla="*/ 1391 w 10000"/>
                <a:gd name="connsiteY86" fmla="*/ 6766 h 10000"/>
                <a:gd name="connsiteX87" fmla="*/ 1192 w 10000"/>
                <a:gd name="connsiteY87" fmla="*/ 6638 h 10000"/>
                <a:gd name="connsiteX88" fmla="*/ 1192 w 10000"/>
                <a:gd name="connsiteY88" fmla="*/ 6638 h 10000"/>
                <a:gd name="connsiteX89" fmla="*/ 1192 w 10000"/>
                <a:gd name="connsiteY89" fmla="*/ 6426 h 10000"/>
                <a:gd name="connsiteX90" fmla="*/ 1060 w 10000"/>
                <a:gd name="connsiteY90" fmla="*/ 6298 h 10000"/>
                <a:gd name="connsiteX91" fmla="*/ 1060 w 10000"/>
                <a:gd name="connsiteY91" fmla="*/ 6298 h 10000"/>
                <a:gd name="connsiteX92" fmla="*/ 861 w 10000"/>
                <a:gd name="connsiteY92" fmla="*/ 6213 h 10000"/>
                <a:gd name="connsiteX93" fmla="*/ 861 w 10000"/>
                <a:gd name="connsiteY93" fmla="*/ 6085 h 10000"/>
                <a:gd name="connsiteX94" fmla="*/ 861 w 10000"/>
                <a:gd name="connsiteY94" fmla="*/ 6085 h 10000"/>
                <a:gd name="connsiteX95" fmla="*/ 861 w 10000"/>
                <a:gd name="connsiteY95" fmla="*/ 5957 h 10000"/>
                <a:gd name="connsiteX96" fmla="*/ 861 w 10000"/>
                <a:gd name="connsiteY96" fmla="*/ 5872 h 10000"/>
                <a:gd name="connsiteX97" fmla="*/ 861 w 10000"/>
                <a:gd name="connsiteY97" fmla="*/ 5872 h 10000"/>
                <a:gd name="connsiteX98" fmla="*/ 662 w 10000"/>
                <a:gd name="connsiteY98" fmla="*/ 5745 h 10000"/>
                <a:gd name="connsiteX99" fmla="*/ 530 w 10000"/>
                <a:gd name="connsiteY99" fmla="*/ 5404 h 10000"/>
                <a:gd name="connsiteX100" fmla="*/ 530 w 10000"/>
                <a:gd name="connsiteY100" fmla="*/ 5404 h 10000"/>
                <a:gd name="connsiteX101" fmla="*/ 530 w 10000"/>
                <a:gd name="connsiteY101" fmla="*/ 5277 h 10000"/>
                <a:gd name="connsiteX102" fmla="*/ 530 w 10000"/>
                <a:gd name="connsiteY102" fmla="*/ 5149 h 10000"/>
                <a:gd name="connsiteX103" fmla="*/ 530 w 10000"/>
                <a:gd name="connsiteY103" fmla="*/ 5149 h 10000"/>
                <a:gd name="connsiteX104" fmla="*/ 530 w 10000"/>
                <a:gd name="connsiteY104" fmla="*/ 5064 h 10000"/>
                <a:gd name="connsiteX105" fmla="*/ 331 w 10000"/>
                <a:gd name="connsiteY105" fmla="*/ 5149 h 10000"/>
                <a:gd name="connsiteX106" fmla="*/ 132 w 10000"/>
                <a:gd name="connsiteY106" fmla="*/ 5149 h 10000"/>
                <a:gd name="connsiteX107" fmla="*/ 0 w 10000"/>
                <a:gd name="connsiteY107" fmla="*/ 5064 h 10000"/>
                <a:gd name="connsiteX108" fmla="*/ 0 w 10000"/>
                <a:gd name="connsiteY108" fmla="*/ 5064 h 10000"/>
                <a:gd name="connsiteX109" fmla="*/ 0 w 10000"/>
                <a:gd name="connsiteY109" fmla="*/ 4936 h 10000"/>
                <a:gd name="connsiteX110" fmla="*/ 132 w 10000"/>
                <a:gd name="connsiteY110" fmla="*/ 4723 h 10000"/>
                <a:gd name="connsiteX111" fmla="*/ 331 w 10000"/>
                <a:gd name="connsiteY111" fmla="*/ 4596 h 10000"/>
                <a:gd name="connsiteX112" fmla="*/ 331 w 10000"/>
                <a:gd name="connsiteY112" fmla="*/ 4596 h 10000"/>
                <a:gd name="connsiteX113" fmla="*/ 331 w 10000"/>
                <a:gd name="connsiteY113" fmla="*/ 4468 h 10000"/>
                <a:gd name="connsiteX114" fmla="*/ 331 w 10000"/>
                <a:gd name="connsiteY114" fmla="*/ 4383 h 10000"/>
                <a:gd name="connsiteX115" fmla="*/ 331 w 10000"/>
                <a:gd name="connsiteY115" fmla="*/ 4383 h 10000"/>
                <a:gd name="connsiteX116" fmla="*/ 331 w 10000"/>
                <a:gd name="connsiteY116" fmla="*/ 4255 h 10000"/>
                <a:gd name="connsiteX117" fmla="*/ 331 w 10000"/>
                <a:gd name="connsiteY117" fmla="*/ 4000 h 10000"/>
                <a:gd name="connsiteX118" fmla="*/ 331 w 10000"/>
                <a:gd name="connsiteY118" fmla="*/ 4000 h 10000"/>
                <a:gd name="connsiteX119" fmla="*/ 530 w 10000"/>
                <a:gd name="connsiteY119" fmla="*/ 3787 h 10000"/>
                <a:gd name="connsiteX120" fmla="*/ 662 w 10000"/>
                <a:gd name="connsiteY120" fmla="*/ 3574 h 10000"/>
                <a:gd name="connsiteX121" fmla="*/ 662 w 10000"/>
                <a:gd name="connsiteY121" fmla="*/ 3574 h 10000"/>
                <a:gd name="connsiteX122" fmla="*/ 861 w 10000"/>
                <a:gd name="connsiteY122" fmla="*/ 3447 h 10000"/>
                <a:gd name="connsiteX123" fmla="*/ 1060 w 10000"/>
                <a:gd name="connsiteY123" fmla="*/ 3447 h 10000"/>
                <a:gd name="connsiteX124" fmla="*/ 1060 w 10000"/>
                <a:gd name="connsiteY124" fmla="*/ 3574 h 10000"/>
                <a:gd name="connsiteX125" fmla="*/ 1192 w 10000"/>
                <a:gd name="connsiteY125" fmla="*/ 3447 h 10000"/>
                <a:gd name="connsiteX126" fmla="*/ 1192 w 10000"/>
                <a:gd name="connsiteY126" fmla="*/ 1362 h 10000"/>
                <a:gd name="connsiteX127" fmla="*/ 1589 w 10000"/>
                <a:gd name="connsiteY127" fmla="*/ 1362 h 10000"/>
                <a:gd name="connsiteX128" fmla="*/ 1589 w 10000"/>
                <a:gd name="connsiteY128" fmla="*/ 213 h 10000"/>
                <a:gd name="connsiteX129" fmla="*/ 7285 w 10000"/>
                <a:gd name="connsiteY129" fmla="*/ 213 h 10000"/>
                <a:gd name="connsiteX130" fmla="*/ 7285 w 10000"/>
                <a:gd name="connsiteY130" fmla="*/ 213 h 10000"/>
                <a:gd name="connsiteX131" fmla="*/ 7682 w 10000"/>
                <a:gd name="connsiteY131" fmla="*/ 340 h 10000"/>
                <a:gd name="connsiteX132" fmla="*/ 7682 w 10000"/>
                <a:gd name="connsiteY132" fmla="*/ 340 h 10000"/>
                <a:gd name="connsiteX133" fmla="*/ 7682 w 10000"/>
                <a:gd name="connsiteY133" fmla="*/ 213 h 10000"/>
                <a:gd name="connsiteX134" fmla="*/ 7682 w 10000"/>
                <a:gd name="connsiteY134" fmla="*/ 213 h 10000"/>
                <a:gd name="connsiteX135" fmla="*/ 7682 w 10000"/>
                <a:gd name="connsiteY135" fmla="*/ 213 h 10000"/>
                <a:gd name="connsiteX136" fmla="*/ 7682 w 10000"/>
                <a:gd name="connsiteY136" fmla="*/ 213 h 10000"/>
                <a:gd name="connsiteX137" fmla="*/ 8013 w 10000"/>
                <a:gd name="connsiteY137" fmla="*/ 128 h 10000"/>
                <a:gd name="connsiteX138" fmla="*/ 8013 w 10000"/>
                <a:gd name="connsiteY138" fmla="*/ 128 h 10000"/>
                <a:gd name="connsiteX139" fmla="*/ 8013 w 10000"/>
                <a:gd name="connsiteY139" fmla="*/ 128 h 10000"/>
                <a:gd name="connsiteX140" fmla="*/ 8212 w 10000"/>
                <a:gd name="connsiteY140" fmla="*/ 0 h 10000"/>
                <a:gd name="connsiteX141" fmla="*/ 8212 w 10000"/>
                <a:gd name="connsiteY141"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450 w 10000"/>
                <a:gd name="connsiteY74" fmla="*/ 7915 h 10000"/>
                <a:gd name="connsiteX75" fmla="*/ 2450 w 10000"/>
                <a:gd name="connsiteY75" fmla="*/ 7915 h 10000"/>
                <a:gd name="connsiteX76" fmla="*/ 1921 w 10000"/>
                <a:gd name="connsiteY76" fmla="*/ 7574 h 10000"/>
                <a:gd name="connsiteX77" fmla="*/ 1921 w 10000"/>
                <a:gd name="connsiteY77" fmla="*/ 7574 h 10000"/>
                <a:gd name="connsiteX78" fmla="*/ 1589 w 10000"/>
                <a:gd name="connsiteY78" fmla="*/ 7362 h 10000"/>
                <a:gd name="connsiteX79" fmla="*/ 1589 w 10000"/>
                <a:gd name="connsiteY79" fmla="*/ 7234 h 10000"/>
                <a:gd name="connsiteX80" fmla="*/ 3354 w 10000"/>
                <a:gd name="connsiteY80" fmla="*/ 6021 h 10000"/>
                <a:gd name="connsiteX81" fmla="*/ 1391 w 10000"/>
                <a:gd name="connsiteY81" fmla="*/ 7106 h 10000"/>
                <a:gd name="connsiteX82" fmla="*/ 2273 w 10000"/>
                <a:gd name="connsiteY82" fmla="*/ 6276 h 10000"/>
                <a:gd name="connsiteX83" fmla="*/ 1192 w 10000"/>
                <a:gd name="connsiteY83" fmla="*/ 7021 h 10000"/>
                <a:gd name="connsiteX84" fmla="*/ 1192 w 10000"/>
                <a:gd name="connsiteY84" fmla="*/ 6894 h 10000"/>
                <a:gd name="connsiteX85" fmla="*/ 1391 w 10000"/>
                <a:gd name="connsiteY85" fmla="*/ 6766 h 10000"/>
                <a:gd name="connsiteX86" fmla="*/ 1192 w 10000"/>
                <a:gd name="connsiteY86" fmla="*/ 6638 h 10000"/>
                <a:gd name="connsiteX87" fmla="*/ 1192 w 10000"/>
                <a:gd name="connsiteY87" fmla="*/ 6638 h 10000"/>
                <a:gd name="connsiteX88" fmla="*/ 1192 w 10000"/>
                <a:gd name="connsiteY88" fmla="*/ 6426 h 10000"/>
                <a:gd name="connsiteX89" fmla="*/ 1060 w 10000"/>
                <a:gd name="connsiteY89" fmla="*/ 6298 h 10000"/>
                <a:gd name="connsiteX90" fmla="*/ 1060 w 10000"/>
                <a:gd name="connsiteY90" fmla="*/ 6298 h 10000"/>
                <a:gd name="connsiteX91" fmla="*/ 861 w 10000"/>
                <a:gd name="connsiteY91" fmla="*/ 6213 h 10000"/>
                <a:gd name="connsiteX92" fmla="*/ 861 w 10000"/>
                <a:gd name="connsiteY92" fmla="*/ 6085 h 10000"/>
                <a:gd name="connsiteX93" fmla="*/ 861 w 10000"/>
                <a:gd name="connsiteY93" fmla="*/ 6085 h 10000"/>
                <a:gd name="connsiteX94" fmla="*/ 861 w 10000"/>
                <a:gd name="connsiteY94" fmla="*/ 5957 h 10000"/>
                <a:gd name="connsiteX95" fmla="*/ 861 w 10000"/>
                <a:gd name="connsiteY95" fmla="*/ 5872 h 10000"/>
                <a:gd name="connsiteX96" fmla="*/ 861 w 10000"/>
                <a:gd name="connsiteY96" fmla="*/ 5872 h 10000"/>
                <a:gd name="connsiteX97" fmla="*/ 662 w 10000"/>
                <a:gd name="connsiteY97" fmla="*/ 5745 h 10000"/>
                <a:gd name="connsiteX98" fmla="*/ 530 w 10000"/>
                <a:gd name="connsiteY98" fmla="*/ 5404 h 10000"/>
                <a:gd name="connsiteX99" fmla="*/ 530 w 10000"/>
                <a:gd name="connsiteY99" fmla="*/ 5404 h 10000"/>
                <a:gd name="connsiteX100" fmla="*/ 530 w 10000"/>
                <a:gd name="connsiteY100" fmla="*/ 5277 h 10000"/>
                <a:gd name="connsiteX101" fmla="*/ 530 w 10000"/>
                <a:gd name="connsiteY101" fmla="*/ 5149 h 10000"/>
                <a:gd name="connsiteX102" fmla="*/ 530 w 10000"/>
                <a:gd name="connsiteY102" fmla="*/ 5149 h 10000"/>
                <a:gd name="connsiteX103" fmla="*/ 530 w 10000"/>
                <a:gd name="connsiteY103" fmla="*/ 5064 h 10000"/>
                <a:gd name="connsiteX104" fmla="*/ 331 w 10000"/>
                <a:gd name="connsiteY104" fmla="*/ 5149 h 10000"/>
                <a:gd name="connsiteX105" fmla="*/ 132 w 10000"/>
                <a:gd name="connsiteY105" fmla="*/ 5149 h 10000"/>
                <a:gd name="connsiteX106" fmla="*/ 0 w 10000"/>
                <a:gd name="connsiteY106" fmla="*/ 5064 h 10000"/>
                <a:gd name="connsiteX107" fmla="*/ 0 w 10000"/>
                <a:gd name="connsiteY107" fmla="*/ 5064 h 10000"/>
                <a:gd name="connsiteX108" fmla="*/ 0 w 10000"/>
                <a:gd name="connsiteY108" fmla="*/ 4936 h 10000"/>
                <a:gd name="connsiteX109" fmla="*/ 132 w 10000"/>
                <a:gd name="connsiteY109" fmla="*/ 4723 h 10000"/>
                <a:gd name="connsiteX110" fmla="*/ 331 w 10000"/>
                <a:gd name="connsiteY110" fmla="*/ 4596 h 10000"/>
                <a:gd name="connsiteX111" fmla="*/ 331 w 10000"/>
                <a:gd name="connsiteY111" fmla="*/ 4596 h 10000"/>
                <a:gd name="connsiteX112" fmla="*/ 331 w 10000"/>
                <a:gd name="connsiteY112" fmla="*/ 4468 h 10000"/>
                <a:gd name="connsiteX113" fmla="*/ 331 w 10000"/>
                <a:gd name="connsiteY113" fmla="*/ 4383 h 10000"/>
                <a:gd name="connsiteX114" fmla="*/ 331 w 10000"/>
                <a:gd name="connsiteY114" fmla="*/ 4383 h 10000"/>
                <a:gd name="connsiteX115" fmla="*/ 331 w 10000"/>
                <a:gd name="connsiteY115" fmla="*/ 4255 h 10000"/>
                <a:gd name="connsiteX116" fmla="*/ 331 w 10000"/>
                <a:gd name="connsiteY116" fmla="*/ 4000 h 10000"/>
                <a:gd name="connsiteX117" fmla="*/ 331 w 10000"/>
                <a:gd name="connsiteY117" fmla="*/ 4000 h 10000"/>
                <a:gd name="connsiteX118" fmla="*/ 530 w 10000"/>
                <a:gd name="connsiteY118" fmla="*/ 3787 h 10000"/>
                <a:gd name="connsiteX119" fmla="*/ 662 w 10000"/>
                <a:gd name="connsiteY119" fmla="*/ 3574 h 10000"/>
                <a:gd name="connsiteX120" fmla="*/ 662 w 10000"/>
                <a:gd name="connsiteY120" fmla="*/ 3574 h 10000"/>
                <a:gd name="connsiteX121" fmla="*/ 861 w 10000"/>
                <a:gd name="connsiteY121" fmla="*/ 3447 h 10000"/>
                <a:gd name="connsiteX122" fmla="*/ 1060 w 10000"/>
                <a:gd name="connsiteY122" fmla="*/ 3447 h 10000"/>
                <a:gd name="connsiteX123" fmla="*/ 1060 w 10000"/>
                <a:gd name="connsiteY123" fmla="*/ 3574 h 10000"/>
                <a:gd name="connsiteX124" fmla="*/ 1192 w 10000"/>
                <a:gd name="connsiteY124" fmla="*/ 3447 h 10000"/>
                <a:gd name="connsiteX125" fmla="*/ 1192 w 10000"/>
                <a:gd name="connsiteY125" fmla="*/ 1362 h 10000"/>
                <a:gd name="connsiteX126" fmla="*/ 1589 w 10000"/>
                <a:gd name="connsiteY126" fmla="*/ 1362 h 10000"/>
                <a:gd name="connsiteX127" fmla="*/ 1589 w 10000"/>
                <a:gd name="connsiteY127" fmla="*/ 213 h 10000"/>
                <a:gd name="connsiteX128" fmla="*/ 7285 w 10000"/>
                <a:gd name="connsiteY128" fmla="*/ 213 h 10000"/>
                <a:gd name="connsiteX129" fmla="*/ 7285 w 10000"/>
                <a:gd name="connsiteY129" fmla="*/ 213 h 10000"/>
                <a:gd name="connsiteX130" fmla="*/ 7682 w 10000"/>
                <a:gd name="connsiteY130" fmla="*/ 340 h 10000"/>
                <a:gd name="connsiteX131" fmla="*/ 7682 w 10000"/>
                <a:gd name="connsiteY131" fmla="*/ 340 h 10000"/>
                <a:gd name="connsiteX132" fmla="*/ 7682 w 10000"/>
                <a:gd name="connsiteY132" fmla="*/ 213 h 10000"/>
                <a:gd name="connsiteX133" fmla="*/ 7682 w 10000"/>
                <a:gd name="connsiteY133" fmla="*/ 213 h 10000"/>
                <a:gd name="connsiteX134" fmla="*/ 7682 w 10000"/>
                <a:gd name="connsiteY134" fmla="*/ 213 h 10000"/>
                <a:gd name="connsiteX135" fmla="*/ 7682 w 10000"/>
                <a:gd name="connsiteY135" fmla="*/ 213 h 10000"/>
                <a:gd name="connsiteX136" fmla="*/ 8013 w 10000"/>
                <a:gd name="connsiteY136" fmla="*/ 128 h 10000"/>
                <a:gd name="connsiteX137" fmla="*/ 8013 w 10000"/>
                <a:gd name="connsiteY137" fmla="*/ 128 h 10000"/>
                <a:gd name="connsiteX138" fmla="*/ 8013 w 10000"/>
                <a:gd name="connsiteY138" fmla="*/ 128 h 10000"/>
                <a:gd name="connsiteX139" fmla="*/ 8212 w 10000"/>
                <a:gd name="connsiteY139" fmla="*/ 0 h 10000"/>
                <a:gd name="connsiteX140" fmla="*/ 8212 w 10000"/>
                <a:gd name="connsiteY14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255 h 10000"/>
                <a:gd name="connsiteX71" fmla="*/ 2848 w 10000"/>
                <a:gd name="connsiteY71" fmla="*/ 8170 h 10000"/>
                <a:gd name="connsiteX72" fmla="*/ 2848 w 10000"/>
                <a:gd name="connsiteY72" fmla="*/ 8170 h 10000"/>
                <a:gd name="connsiteX73" fmla="*/ 2450 w 10000"/>
                <a:gd name="connsiteY73" fmla="*/ 7915 h 10000"/>
                <a:gd name="connsiteX74" fmla="*/ 2450 w 10000"/>
                <a:gd name="connsiteY74" fmla="*/ 7915 h 10000"/>
                <a:gd name="connsiteX75" fmla="*/ 1921 w 10000"/>
                <a:gd name="connsiteY75" fmla="*/ 7574 h 10000"/>
                <a:gd name="connsiteX76" fmla="*/ 1921 w 10000"/>
                <a:gd name="connsiteY76" fmla="*/ 7574 h 10000"/>
                <a:gd name="connsiteX77" fmla="*/ 1589 w 10000"/>
                <a:gd name="connsiteY77" fmla="*/ 7362 h 10000"/>
                <a:gd name="connsiteX78" fmla="*/ 1589 w 10000"/>
                <a:gd name="connsiteY78" fmla="*/ 7234 h 10000"/>
                <a:gd name="connsiteX79" fmla="*/ 3354 w 10000"/>
                <a:gd name="connsiteY79" fmla="*/ 6021 h 10000"/>
                <a:gd name="connsiteX80" fmla="*/ 1391 w 10000"/>
                <a:gd name="connsiteY80" fmla="*/ 7106 h 10000"/>
                <a:gd name="connsiteX81" fmla="*/ 2273 w 10000"/>
                <a:gd name="connsiteY81" fmla="*/ 6276 h 10000"/>
                <a:gd name="connsiteX82" fmla="*/ 1192 w 10000"/>
                <a:gd name="connsiteY82" fmla="*/ 7021 h 10000"/>
                <a:gd name="connsiteX83" fmla="*/ 1192 w 10000"/>
                <a:gd name="connsiteY83" fmla="*/ 6894 h 10000"/>
                <a:gd name="connsiteX84" fmla="*/ 1391 w 10000"/>
                <a:gd name="connsiteY84" fmla="*/ 6766 h 10000"/>
                <a:gd name="connsiteX85" fmla="*/ 1192 w 10000"/>
                <a:gd name="connsiteY85" fmla="*/ 6638 h 10000"/>
                <a:gd name="connsiteX86" fmla="*/ 1192 w 10000"/>
                <a:gd name="connsiteY86" fmla="*/ 6638 h 10000"/>
                <a:gd name="connsiteX87" fmla="*/ 1192 w 10000"/>
                <a:gd name="connsiteY87" fmla="*/ 6426 h 10000"/>
                <a:gd name="connsiteX88" fmla="*/ 1060 w 10000"/>
                <a:gd name="connsiteY88" fmla="*/ 6298 h 10000"/>
                <a:gd name="connsiteX89" fmla="*/ 1060 w 10000"/>
                <a:gd name="connsiteY89" fmla="*/ 6298 h 10000"/>
                <a:gd name="connsiteX90" fmla="*/ 861 w 10000"/>
                <a:gd name="connsiteY90" fmla="*/ 6213 h 10000"/>
                <a:gd name="connsiteX91" fmla="*/ 861 w 10000"/>
                <a:gd name="connsiteY91" fmla="*/ 6085 h 10000"/>
                <a:gd name="connsiteX92" fmla="*/ 861 w 10000"/>
                <a:gd name="connsiteY92" fmla="*/ 6085 h 10000"/>
                <a:gd name="connsiteX93" fmla="*/ 861 w 10000"/>
                <a:gd name="connsiteY93" fmla="*/ 5957 h 10000"/>
                <a:gd name="connsiteX94" fmla="*/ 861 w 10000"/>
                <a:gd name="connsiteY94" fmla="*/ 5872 h 10000"/>
                <a:gd name="connsiteX95" fmla="*/ 861 w 10000"/>
                <a:gd name="connsiteY95" fmla="*/ 5872 h 10000"/>
                <a:gd name="connsiteX96" fmla="*/ 662 w 10000"/>
                <a:gd name="connsiteY96" fmla="*/ 5745 h 10000"/>
                <a:gd name="connsiteX97" fmla="*/ 530 w 10000"/>
                <a:gd name="connsiteY97" fmla="*/ 5404 h 10000"/>
                <a:gd name="connsiteX98" fmla="*/ 530 w 10000"/>
                <a:gd name="connsiteY98" fmla="*/ 5404 h 10000"/>
                <a:gd name="connsiteX99" fmla="*/ 530 w 10000"/>
                <a:gd name="connsiteY99" fmla="*/ 5277 h 10000"/>
                <a:gd name="connsiteX100" fmla="*/ 530 w 10000"/>
                <a:gd name="connsiteY100" fmla="*/ 5149 h 10000"/>
                <a:gd name="connsiteX101" fmla="*/ 530 w 10000"/>
                <a:gd name="connsiteY101" fmla="*/ 5149 h 10000"/>
                <a:gd name="connsiteX102" fmla="*/ 530 w 10000"/>
                <a:gd name="connsiteY102" fmla="*/ 5064 h 10000"/>
                <a:gd name="connsiteX103" fmla="*/ 331 w 10000"/>
                <a:gd name="connsiteY103" fmla="*/ 5149 h 10000"/>
                <a:gd name="connsiteX104" fmla="*/ 132 w 10000"/>
                <a:gd name="connsiteY104" fmla="*/ 5149 h 10000"/>
                <a:gd name="connsiteX105" fmla="*/ 0 w 10000"/>
                <a:gd name="connsiteY105" fmla="*/ 5064 h 10000"/>
                <a:gd name="connsiteX106" fmla="*/ 0 w 10000"/>
                <a:gd name="connsiteY106" fmla="*/ 5064 h 10000"/>
                <a:gd name="connsiteX107" fmla="*/ 0 w 10000"/>
                <a:gd name="connsiteY107" fmla="*/ 4936 h 10000"/>
                <a:gd name="connsiteX108" fmla="*/ 132 w 10000"/>
                <a:gd name="connsiteY108" fmla="*/ 4723 h 10000"/>
                <a:gd name="connsiteX109" fmla="*/ 331 w 10000"/>
                <a:gd name="connsiteY109" fmla="*/ 4596 h 10000"/>
                <a:gd name="connsiteX110" fmla="*/ 331 w 10000"/>
                <a:gd name="connsiteY110" fmla="*/ 4596 h 10000"/>
                <a:gd name="connsiteX111" fmla="*/ 331 w 10000"/>
                <a:gd name="connsiteY111" fmla="*/ 4468 h 10000"/>
                <a:gd name="connsiteX112" fmla="*/ 331 w 10000"/>
                <a:gd name="connsiteY112" fmla="*/ 4383 h 10000"/>
                <a:gd name="connsiteX113" fmla="*/ 331 w 10000"/>
                <a:gd name="connsiteY113" fmla="*/ 4383 h 10000"/>
                <a:gd name="connsiteX114" fmla="*/ 331 w 10000"/>
                <a:gd name="connsiteY114" fmla="*/ 4255 h 10000"/>
                <a:gd name="connsiteX115" fmla="*/ 331 w 10000"/>
                <a:gd name="connsiteY115" fmla="*/ 4000 h 10000"/>
                <a:gd name="connsiteX116" fmla="*/ 331 w 10000"/>
                <a:gd name="connsiteY116" fmla="*/ 4000 h 10000"/>
                <a:gd name="connsiteX117" fmla="*/ 530 w 10000"/>
                <a:gd name="connsiteY117" fmla="*/ 3787 h 10000"/>
                <a:gd name="connsiteX118" fmla="*/ 662 w 10000"/>
                <a:gd name="connsiteY118" fmla="*/ 3574 h 10000"/>
                <a:gd name="connsiteX119" fmla="*/ 662 w 10000"/>
                <a:gd name="connsiteY119" fmla="*/ 3574 h 10000"/>
                <a:gd name="connsiteX120" fmla="*/ 861 w 10000"/>
                <a:gd name="connsiteY120" fmla="*/ 3447 h 10000"/>
                <a:gd name="connsiteX121" fmla="*/ 1060 w 10000"/>
                <a:gd name="connsiteY121" fmla="*/ 3447 h 10000"/>
                <a:gd name="connsiteX122" fmla="*/ 1060 w 10000"/>
                <a:gd name="connsiteY122" fmla="*/ 3574 h 10000"/>
                <a:gd name="connsiteX123" fmla="*/ 1192 w 10000"/>
                <a:gd name="connsiteY123" fmla="*/ 3447 h 10000"/>
                <a:gd name="connsiteX124" fmla="*/ 1192 w 10000"/>
                <a:gd name="connsiteY124" fmla="*/ 1362 h 10000"/>
                <a:gd name="connsiteX125" fmla="*/ 1589 w 10000"/>
                <a:gd name="connsiteY125" fmla="*/ 1362 h 10000"/>
                <a:gd name="connsiteX126" fmla="*/ 1589 w 10000"/>
                <a:gd name="connsiteY126" fmla="*/ 213 h 10000"/>
                <a:gd name="connsiteX127" fmla="*/ 7285 w 10000"/>
                <a:gd name="connsiteY127" fmla="*/ 213 h 10000"/>
                <a:gd name="connsiteX128" fmla="*/ 7285 w 10000"/>
                <a:gd name="connsiteY128" fmla="*/ 213 h 10000"/>
                <a:gd name="connsiteX129" fmla="*/ 7682 w 10000"/>
                <a:gd name="connsiteY129" fmla="*/ 340 h 10000"/>
                <a:gd name="connsiteX130" fmla="*/ 7682 w 10000"/>
                <a:gd name="connsiteY130" fmla="*/ 340 h 10000"/>
                <a:gd name="connsiteX131" fmla="*/ 7682 w 10000"/>
                <a:gd name="connsiteY131" fmla="*/ 213 h 10000"/>
                <a:gd name="connsiteX132" fmla="*/ 7682 w 10000"/>
                <a:gd name="connsiteY132" fmla="*/ 213 h 10000"/>
                <a:gd name="connsiteX133" fmla="*/ 7682 w 10000"/>
                <a:gd name="connsiteY133" fmla="*/ 213 h 10000"/>
                <a:gd name="connsiteX134" fmla="*/ 7682 w 10000"/>
                <a:gd name="connsiteY134" fmla="*/ 213 h 10000"/>
                <a:gd name="connsiteX135" fmla="*/ 8013 w 10000"/>
                <a:gd name="connsiteY135" fmla="*/ 128 h 10000"/>
                <a:gd name="connsiteX136" fmla="*/ 8013 w 10000"/>
                <a:gd name="connsiteY136" fmla="*/ 128 h 10000"/>
                <a:gd name="connsiteX137" fmla="*/ 8013 w 10000"/>
                <a:gd name="connsiteY137" fmla="*/ 128 h 10000"/>
                <a:gd name="connsiteX138" fmla="*/ 8212 w 10000"/>
                <a:gd name="connsiteY138" fmla="*/ 0 h 10000"/>
                <a:gd name="connsiteX139" fmla="*/ 8212 w 10000"/>
                <a:gd name="connsiteY139"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2980 w 10000"/>
                <a:gd name="connsiteY69" fmla="*/ 8255 h 10000"/>
                <a:gd name="connsiteX70" fmla="*/ 2848 w 10000"/>
                <a:gd name="connsiteY70" fmla="*/ 8170 h 10000"/>
                <a:gd name="connsiteX71" fmla="*/ 2848 w 10000"/>
                <a:gd name="connsiteY71" fmla="*/ 8170 h 10000"/>
                <a:gd name="connsiteX72" fmla="*/ 2450 w 10000"/>
                <a:gd name="connsiteY72" fmla="*/ 7915 h 10000"/>
                <a:gd name="connsiteX73" fmla="*/ 2450 w 10000"/>
                <a:gd name="connsiteY73" fmla="*/ 7915 h 10000"/>
                <a:gd name="connsiteX74" fmla="*/ 1921 w 10000"/>
                <a:gd name="connsiteY74" fmla="*/ 7574 h 10000"/>
                <a:gd name="connsiteX75" fmla="*/ 1921 w 10000"/>
                <a:gd name="connsiteY75" fmla="*/ 7574 h 10000"/>
                <a:gd name="connsiteX76" fmla="*/ 1589 w 10000"/>
                <a:gd name="connsiteY76" fmla="*/ 7362 h 10000"/>
                <a:gd name="connsiteX77" fmla="*/ 1589 w 10000"/>
                <a:gd name="connsiteY77" fmla="*/ 7234 h 10000"/>
                <a:gd name="connsiteX78" fmla="*/ 3354 w 10000"/>
                <a:gd name="connsiteY78" fmla="*/ 6021 h 10000"/>
                <a:gd name="connsiteX79" fmla="*/ 1391 w 10000"/>
                <a:gd name="connsiteY79" fmla="*/ 7106 h 10000"/>
                <a:gd name="connsiteX80" fmla="*/ 2273 w 10000"/>
                <a:gd name="connsiteY80" fmla="*/ 6276 h 10000"/>
                <a:gd name="connsiteX81" fmla="*/ 1192 w 10000"/>
                <a:gd name="connsiteY81" fmla="*/ 7021 h 10000"/>
                <a:gd name="connsiteX82" fmla="*/ 1192 w 10000"/>
                <a:gd name="connsiteY82" fmla="*/ 6894 h 10000"/>
                <a:gd name="connsiteX83" fmla="*/ 1391 w 10000"/>
                <a:gd name="connsiteY83" fmla="*/ 6766 h 10000"/>
                <a:gd name="connsiteX84" fmla="*/ 1192 w 10000"/>
                <a:gd name="connsiteY84" fmla="*/ 6638 h 10000"/>
                <a:gd name="connsiteX85" fmla="*/ 1192 w 10000"/>
                <a:gd name="connsiteY85" fmla="*/ 6638 h 10000"/>
                <a:gd name="connsiteX86" fmla="*/ 1192 w 10000"/>
                <a:gd name="connsiteY86" fmla="*/ 6426 h 10000"/>
                <a:gd name="connsiteX87" fmla="*/ 1060 w 10000"/>
                <a:gd name="connsiteY87" fmla="*/ 6298 h 10000"/>
                <a:gd name="connsiteX88" fmla="*/ 1060 w 10000"/>
                <a:gd name="connsiteY88" fmla="*/ 6298 h 10000"/>
                <a:gd name="connsiteX89" fmla="*/ 861 w 10000"/>
                <a:gd name="connsiteY89" fmla="*/ 6213 h 10000"/>
                <a:gd name="connsiteX90" fmla="*/ 861 w 10000"/>
                <a:gd name="connsiteY90" fmla="*/ 6085 h 10000"/>
                <a:gd name="connsiteX91" fmla="*/ 861 w 10000"/>
                <a:gd name="connsiteY91" fmla="*/ 6085 h 10000"/>
                <a:gd name="connsiteX92" fmla="*/ 861 w 10000"/>
                <a:gd name="connsiteY92" fmla="*/ 5957 h 10000"/>
                <a:gd name="connsiteX93" fmla="*/ 861 w 10000"/>
                <a:gd name="connsiteY93" fmla="*/ 5872 h 10000"/>
                <a:gd name="connsiteX94" fmla="*/ 861 w 10000"/>
                <a:gd name="connsiteY94" fmla="*/ 5872 h 10000"/>
                <a:gd name="connsiteX95" fmla="*/ 662 w 10000"/>
                <a:gd name="connsiteY95" fmla="*/ 5745 h 10000"/>
                <a:gd name="connsiteX96" fmla="*/ 530 w 10000"/>
                <a:gd name="connsiteY96" fmla="*/ 5404 h 10000"/>
                <a:gd name="connsiteX97" fmla="*/ 530 w 10000"/>
                <a:gd name="connsiteY97" fmla="*/ 5404 h 10000"/>
                <a:gd name="connsiteX98" fmla="*/ 530 w 10000"/>
                <a:gd name="connsiteY98" fmla="*/ 5277 h 10000"/>
                <a:gd name="connsiteX99" fmla="*/ 530 w 10000"/>
                <a:gd name="connsiteY99" fmla="*/ 5149 h 10000"/>
                <a:gd name="connsiteX100" fmla="*/ 530 w 10000"/>
                <a:gd name="connsiteY100" fmla="*/ 5149 h 10000"/>
                <a:gd name="connsiteX101" fmla="*/ 530 w 10000"/>
                <a:gd name="connsiteY101" fmla="*/ 5064 h 10000"/>
                <a:gd name="connsiteX102" fmla="*/ 331 w 10000"/>
                <a:gd name="connsiteY102" fmla="*/ 5149 h 10000"/>
                <a:gd name="connsiteX103" fmla="*/ 132 w 10000"/>
                <a:gd name="connsiteY103" fmla="*/ 5149 h 10000"/>
                <a:gd name="connsiteX104" fmla="*/ 0 w 10000"/>
                <a:gd name="connsiteY104" fmla="*/ 5064 h 10000"/>
                <a:gd name="connsiteX105" fmla="*/ 0 w 10000"/>
                <a:gd name="connsiteY105" fmla="*/ 5064 h 10000"/>
                <a:gd name="connsiteX106" fmla="*/ 0 w 10000"/>
                <a:gd name="connsiteY106" fmla="*/ 4936 h 10000"/>
                <a:gd name="connsiteX107" fmla="*/ 132 w 10000"/>
                <a:gd name="connsiteY107" fmla="*/ 4723 h 10000"/>
                <a:gd name="connsiteX108" fmla="*/ 331 w 10000"/>
                <a:gd name="connsiteY108" fmla="*/ 4596 h 10000"/>
                <a:gd name="connsiteX109" fmla="*/ 331 w 10000"/>
                <a:gd name="connsiteY109" fmla="*/ 4596 h 10000"/>
                <a:gd name="connsiteX110" fmla="*/ 331 w 10000"/>
                <a:gd name="connsiteY110" fmla="*/ 4468 h 10000"/>
                <a:gd name="connsiteX111" fmla="*/ 331 w 10000"/>
                <a:gd name="connsiteY111" fmla="*/ 4383 h 10000"/>
                <a:gd name="connsiteX112" fmla="*/ 331 w 10000"/>
                <a:gd name="connsiteY112" fmla="*/ 4383 h 10000"/>
                <a:gd name="connsiteX113" fmla="*/ 331 w 10000"/>
                <a:gd name="connsiteY113" fmla="*/ 4255 h 10000"/>
                <a:gd name="connsiteX114" fmla="*/ 331 w 10000"/>
                <a:gd name="connsiteY114" fmla="*/ 4000 h 10000"/>
                <a:gd name="connsiteX115" fmla="*/ 331 w 10000"/>
                <a:gd name="connsiteY115" fmla="*/ 4000 h 10000"/>
                <a:gd name="connsiteX116" fmla="*/ 530 w 10000"/>
                <a:gd name="connsiteY116" fmla="*/ 3787 h 10000"/>
                <a:gd name="connsiteX117" fmla="*/ 662 w 10000"/>
                <a:gd name="connsiteY117" fmla="*/ 3574 h 10000"/>
                <a:gd name="connsiteX118" fmla="*/ 662 w 10000"/>
                <a:gd name="connsiteY118" fmla="*/ 3574 h 10000"/>
                <a:gd name="connsiteX119" fmla="*/ 861 w 10000"/>
                <a:gd name="connsiteY119" fmla="*/ 3447 h 10000"/>
                <a:gd name="connsiteX120" fmla="*/ 1060 w 10000"/>
                <a:gd name="connsiteY120" fmla="*/ 3447 h 10000"/>
                <a:gd name="connsiteX121" fmla="*/ 1060 w 10000"/>
                <a:gd name="connsiteY121" fmla="*/ 3574 h 10000"/>
                <a:gd name="connsiteX122" fmla="*/ 1192 w 10000"/>
                <a:gd name="connsiteY122" fmla="*/ 3447 h 10000"/>
                <a:gd name="connsiteX123" fmla="*/ 1192 w 10000"/>
                <a:gd name="connsiteY123" fmla="*/ 1362 h 10000"/>
                <a:gd name="connsiteX124" fmla="*/ 1589 w 10000"/>
                <a:gd name="connsiteY124" fmla="*/ 1362 h 10000"/>
                <a:gd name="connsiteX125" fmla="*/ 1589 w 10000"/>
                <a:gd name="connsiteY125" fmla="*/ 213 h 10000"/>
                <a:gd name="connsiteX126" fmla="*/ 7285 w 10000"/>
                <a:gd name="connsiteY126" fmla="*/ 213 h 10000"/>
                <a:gd name="connsiteX127" fmla="*/ 7285 w 10000"/>
                <a:gd name="connsiteY127" fmla="*/ 213 h 10000"/>
                <a:gd name="connsiteX128" fmla="*/ 7682 w 10000"/>
                <a:gd name="connsiteY128" fmla="*/ 340 h 10000"/>
                <a:gd name="connsiteX129" fmla="*/ 7682 w 10000"/>
                <a:gd name="connsiteY129" fmla="*/ 340 h 10000"/>
                <a:gd name="connsiteX130" fmla="*/ 7682 w 10000"/>
                <a:gd name="connsiteY130" fmla="*/ 213 h 10000"/>
                <a:gd name="connsiteX131" fmla="*/ 7682 w 10000"/>
                <a:gd name="connsiteY131" fmla="*/ 213 h 10000"/>
                <a:gd name="connsiteX132" fmla="*/ 7682 w 10000"/>
                <a:gd name="connsiteY132" fmla="*/ 213 h 10000"/>
                <a:gd name="connsiteX133" fmla="*/ 7682 w 10000"/>
                <a:gd name="connsiteY133" fmla="*/ 213 h 10000"/>
                <a:gd name="connsiteX134" fmla="*/ 8013 w 10000"/>
                <a:gd name="connsiteY134" fmla="*/ 128 h 10000"/>
                <a:gd name="connsiteX135" fmla="*/ 8013 w 10000"/>
                <a:gd name="connsiteY135" fmla="*/ 128 h 10000"/>
                <a:gd name="connsiteX136" fmla="*/ 8013 w 10000"/>
                <a:gd name="connsiteY136" fmla="*/ 128 h 10000"/>
                <a:gd name="connsiteX137" fmla="*/ 8212 w 10000"/>
                <a:gd name="connsiteY137" fmla="*/ 0 h 10000"/>
                <a:gd name="connsiteX138" fmla="*/ 8212 w 10000"/>
                <a:gd name="connsiteY138"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285 w 10000"/>
                <a:gd name="connsiteY44" fmla="*/ 7447 h 10000"/>
                <a:gd name="connsiteX45" fmla="*/ 7086 w 10000"/>
                <a:gd name="connsiteY45" fmla="*/ 7702 h 10000"/>
                <a:gd name="connsiteX46" fmla="*/ 8013 w 10000"/>
                <a:gd name="connsiteY46" fmla="*/ 8383 h 10000"/>
                <a:gd name="connsiteX47" fmla="*/ 8013 w 10000"/>
                <a:gd name="connsiteY47" fmla="*/ 8383 h 10000"/>
                <a:gd name="connsiteX48" fmla="*/ 8344 w 10000"/>
                <a:gd name="connsiteY48" fmla="*/ 8851 h 10000"/>
                <a:gd name="connsiteX49" fmla="*/ 8344 w 10000"/>
                <a:gd name="connsiteY49" fmla="*/ 8851 h 10000"/>
                <a:gd name="connsiteX50" fmla="*/ 8543 w 10000"/>
                <a:gd name="connsiteY50" fmla="*/ 9064 h 10000"/>
                <a:gd name="connsiteX51" fmla="*/ 8742 w 10000"/>
                <a:gd name="connsiteY51" fmla="*/ 9064 h 10000"/>
                <a:gd name="connsiteX52" fmla="*/ 8874 w 10000"/>
                <a:gd name="connsiteY52" fmla="*/ 9404 h 10000"/>
                <a:gd name="connsiteX53" fmla="*/ 8874 w 10000"/>
                <a:gd name="connsiteY53" fmla="*/ 9404 h 10000"/>
                <a:gd name="connsiteX54" fmla="*/ 7682 w 10000"/>
                <a:gd name="connsiteY54" fmla="*/ 9745 h 10000"/>
                <a:gd name="connsiteX55" fmla="*/ 7682 w 10000"/>
                <a:gd name="connsiteY55" fmla="*/ 9745 h 10000"/>
                <a:gd name="connsiteX56" fmla="*/ 7086 w 10000"/>
                <a:gd name="connsiteY56" fmla="*/ 10000 h 10000"/>
                <a:gd name="connsiteX57" fmla="*/ 5166 w 10000"/>
                <a:gd name="connsiteY57" fmla="*/ 9660 h 10000"/>
                <a:gd name="connsiteX58" fmla="*/ 5166 w 10000"/>
                <a:gd name="connsiteY58" fmla="*/ 9660 h 10000"/>
                <a:gd name="connsiteX59" fmla="*/ 4967 w 10000"/>
                <a:gd name="connsiteY59" fmla="*/ 9532 h 10000"/>
                <a:gd name="connsiteX60" fmla="*/ 4768 w 10000"/>
                <a:gd name="connsiteY60" fmla="*/ 9532 h 10000"/>
                <a:gd name="connsiteX61" fmla="*/ 4636 w 10000"/>
                <a:gd name="connsiteY61" fmla="*/ 9532 h 10000"/>
                <a:gd name="connsiteX62" fmla="*/ 4238 w 10000"/>
                <a:gd name="connsiteY62" fmla="*/ 9532 h 10000"/>
                <a:gd name="connsiteX63" fmla="*/ 4106 w 10000"/>
                <a:gd name="connsiteY63" fmla="*/ 9532 h 10000"/>
                <a:gd name="connsiteX64" fmla="*/ 4106 w 10000"/>
                <a:gd name="connsiteY64" fmla="*/ 9532 h 10000"/>
                <a:gd name="connsiteX65" fmla="*/ 3709 w 10000"/>
                <a:gd name="connsiteY65" fmla="*/ 9191 h 10000"/>
                <a:gd name="connsiteX66" fmla="*/ 3377 w 10000"/>
                <a:gd name="connsiteY66" fmla="*/ 8596 h 10000"/>
                <a:gd name="connsiteX67" fmla="*/ 3179 w 10000"/>
                <a:gd name="connsiteY67" fmla="*/ 8511 h 10000"/>
                <a:gd name="connsiteX68" fmla="*/ 2980 w 10000"/>
                <a:gd name="connsiteY68" fmla="*/ 8255 h 10000"/>
                <a:gd name="connsiteX69" fmla="*/ 2848 w 10000"/>
                <a:gd name="connsiteY69" fmla="*/ 8170 h 10000"/>
                <a:gd name="connsiteX70" fmla="*/ 2848 w 10000"/>
                <a:gd name="connsiteY70" fmla="*/ 8170 h 10000"/>
                <a:gd name="connsiteX71" fmla="*/ 2450 w 10000"/>
                <a:gd name="connsiteY71" fmla="*/ 7915 h 10000"/>
                <a:gd name="connsiteX72" fmla="*/ 2450 w 10000"/>
                <a:gd name="connsiteY72" fmla="*/ 7915 h 10000"/>
                <a:gd name="connsiteX73" fmla="*/ 1921 w 10000"/>
                <a:gd name="connsiteY73" fmla="*/ 7574 h 10000"/>
                <a:gd name="connsiteX74" fmla="*/ 1921 w 10000"/>
                <a:gd name="connsiteY74" fmla="*/ 7574 h 10000"/>
                <a:gd name="connsiteX75" fmla="*/ 1589 w 10000"/>
                <a:gd name="connsiteY75" fmla="*/ 7362 h 10000"/>
                <a:gd name="connsiteX76" fmla="*/ 1589 w 10000"/>
                <a:gd name="connsiteY76" fmla="*/ 7234 h 10000"/>
                <a:gd name="connsiteX77" fmla="*/ 3354 w 10000"/>
                <a:gd name="connsiteY77" fmla="*/ 6021 h 10000"/>
                <a:gd name="connsiteX78" fmla="*/ 1391 w 10000"/>
                <a:gd name="connsiteY78" fmla="*/ 7106 h 10000"/>
                <a:gd name="connsiteX79" fmla="*/ 2273 w 10000"/>
                <a:gd name="connsiteY79" fmla="*/ 6276 h 10000"/>
                <a:gd name="connsiteX80" fmla="*/ 1192 w 10000"/>
                <a:gd name="connsiteY80" fmla="*/ 7021 h 10000"/>
                <a:gd name="connsiteX81" fmla="*/ 1192 w 10000"/>
                <a:gd name="connsiteY81" fmla="*/ 6894 h 10000"/>
                <a:gd name="connsiteX82" fmla="*/ 1391 w 10000"/>
                <a:gd name="connsiteY82" fmla="*/ 6766 h 10000"/>
                <a:gd name="connsiteX83" fmla="*/ 1192 w 10000"/>
                <a:gd name="connsiteY83" fmla="*/ 6638 h 10000"/>
                <a:gd name="connsiteX84" fmla="*/ 1192 w 10000"/>
                <a:gd name="connsiteY84" fmla="*/ 6638 h 10000"/>
                <a:gd name="connsiteX85" fmla="*/ 1192 w 10000"/>
                <a:gd name="connsiteY85" fmla="*/ 6426 h 10000"/>
                <a:gd name="connsiteX86" fmla="*/ 1060 w 10000"/>
                <a:gd name="connsiteY86" fmla="*/ 6298 h 10000"/>
                <a:gd name="connsiteX87" fmla="*/ 1060 w 10000"/>
                <a:gd name="connsiteY87" fmla="*/ 6298 h 10000"/>
                <a:gd name="connsiteX88" fmla="*/ 861 w 10000"/>
                <a:gd name="connsiteY88" fmla="*/ 6213 h 10000"/>
                <a:gd name="connsiteX89" fmla="*/ 861 w 10000"/>
                <a:gd name="connsiteY89" fmla="*/ 6085 h 10000"/>
                <a:gd name="connsiteX90" fmla="*/ 861 w 10000"/>
                <a:gd name="connsiteY90" fmla="*/ 6085 h 10000"/>
                <a:gd name="connsiteX91" fmla="*/ 861 w 10000"/>
                <a:gd name="connsiteY91" fmla="*/ 5957 h 10000"/>
                <a:gd name="connsiteX92" fmla="*/ 861 w 10000"/>
                <a:gd name="connsiteY92" fmla="*/ 5872 h 10000"/>
                <a:gd name="connsiteX93" fmla="*/ 861 w 10000"/>
                <a:gd name="connsiteY93" fmla="*/ 5872 h 10000"/>
                <a:gd name="connsiteX94" fmla="*/ 662 w 10000"/>
                <a:gd name="connsiteY94" fmla="*/ 5745 h 10000"/>
                <a:gd name="connsiteX95" fmla="*/ 530 w 10000"/>
                <a:gd name="connsiteY95" fmla="*/ 5404 h 10000"/>
                <a:gd name="connsiteX96" fmla="*/ 530 w 10000"/>
                <a:gd name="connsiteY96" fmla="*/ 5404 h 10000"/>
                <a:gd name="connsiteX97" fmla="*/ 530 w 10000"/>
                <a:gd name="connsiteY97" fmla="*/ 5277 h 10000"/>
                <a:gd name="connsiteX98" fmla="*/ 530 w 10000"/>
                <a:gd name="connsiteY98" fmla="*/ 5149 h 10000"/>
                <a:gd name="connsiteX99" fmla="*/ 530 w 10000"/>
                <a:gd name="connsiteY99" fmla="*/ 5149 h 10000"/>
                <a:gd name="connsiteX100" fmla="*/ 530 w 10000"/>
                <a:gd name="connsiteY100" fmla="*/ 5064 h 10000"/>
                <a:gd name="connsiteX101" fmla="*/ 331 w 10000"/>
                <a:gd name="connsiteY101" fmla="*/ 5149 h 10000"/>
                <a:gd name="connsiteX102" fmla="*/ 132 w 10000"/>
                <a:gd name="connsiteY102" fmla="*/ 5149 h 10000"/>
                <a:gd name="connsiteX103" fmla="*/ 0 w 10000"/>
                <a:gd name="connsiteY103" fmla="*/ 5064 h 10000"/>
                <a:gd name="connsiteX104" fmla="*/ 0 w 10000"/>
                <a:gd name="connsiteY104" fmla="*/ 5064 h 10000"/>
                <a:gd name="connsiteX105" fmla="*/ 0 w 10000"/>
                <a:gd name="connsiteY105" fmla="*/ 4936 h 10000"/>
                <a:gd name="connsiteX106" fmla="*/ 132 w 10000"/>
                <a:gd name="connsiteY106" fmla="*/ 4723 h 10000"/>
                <a:gd name="connsiteX107" fmla="*/ 331 w 10000"/>
                <a:gd name="connsiteY107" fmla="*/ 4596 h 10000"/>
                <a:gd name="connsiteX108" fmla="*/ 331 w 10000"/>
                <a:gd name="connsiteY108" fmla="*/ 4596 h 10000"/>
                <a:gd name="connsiteX109" fmla="*/ 331 w 10000"/>
                <a:gd name="connsiteY109" fmla="*/ 4468 h 10000"/>
                <a:gd name="connsiteX110" fmla="*/ 331 w 10000"/>
                <a:gd name="connsiteY110" fmla="*/ 4383 h 10000"/>
                <a:gd name="connsiteX111" fmla="*/ 331 w 10000"/>
                <a:gd name="connsiteY111" fmla="*/ 4383 h 10000"/>
                <a:gd name="connsiteX112" fmla="*/ 331 w 10000"/>
                <a:gd name="connsiteY112" fmla="*/ 4255 h 10000"/>
                <a:gd name="connsiteX113" fmla="*/ 331 w 10000"/>
                <a:gd name="connsiteY113" fmla="*/ 4000 h 10000"/>
                <a:gd name="connsiteX114" fmla="*/ 331 w 10000"/>
                <a:gd name="connsiteY114" fmla="*/ 4000 h 10000"/>
                <a:gd name="connsiteX115" fmla="*/ 530 w 10000"/>
                <a:gd name="connsiteY115" fmla="*/ 3787 h 10000"/>
                <a:gd name="connsiteX116" fmla="*/ 662 w 10000"/>
                <a:gd name="connsiteY116" fmla="*/ 3574 h 10000"/>
                <a:gd name="connsiteX117" fmla="*/ 662 w 10000"/>
                <a:gd name="connsiteY117" fmla="*/ 3574 h 10000"/>
                <a:gd name="connsiteX118" fmla="*/ 861 w 10000"/>
                <a:gd name="connsiteY118" fmla="*/ 3447 h 10000"/>
                <a:gd name="connsiteX119" fmla="*/ 1060 w 10000"/>
                <a:gd name="connsiteY119" fmla="*/ 3447 h 10000"/>
                <a:gd name="connsiteX120" fmla="*/ 1060 w 10000"/>
                <a:gd name="connsiteY120" fmla="*/ 3574 h 10000"/>
                <a:gd name="connsiteX121" fmla="*/ 1192 w 10000"/>
                <a:gd name="connsiteY121" fmla="*/ 3447 h 10000"/>
                <a:gd name="connsiteX122" fmla="*/ 1192 w 10000"/>
                <a:gd name="connsiteY122" fmla="*/ 1362 h 10000"/>
                <a:gd name="connsiteX123" fmla="*/ 1589 w 10000"/>
                <a:gd name="connsiteY123" fmla="*/ 1362 h 10000"/>
                <a:gd name="connsiteX124" fmla="*/ 1589 w 10000"/>
                <a:gd name="connsiteY124" fmla="*/ 213 h 10000"/>
                <a:gd name="connsiteX125" fmla="*/ 7285 w 10000"/>
                <a:gd name="connsiteY125" fmla="*/ 213 h 10000"/>
                <a:gd name="connsiteX126" fmla="*/ 7285 w 10000"/>
                <a:gd name="connsiteY126" fmla="*/ 213 h 10000"/>
                <a:gd name="connsiteX127" fmla="*/ 7682 w 10000"/>
                <a:gd name="connsiteY127" fmla="*/ 340 h 10000"/>
                <a:gd name="connsiteX128" fmla="*/ 7682 w 10000"/>
                <a:gd name="connsiteY128" fmla="*/ 340 h 10000"/>
                <a:gd name="connsiteX129" fmla="*/ 7682 w 10000"/>
                <a:gd name="connsiteY129" fmla="*/ 213 h 10000"/>
                <a:gd name="connsiteX130" fmla="*/ 7682 w 10000"/>
                <a:gd name="connsiteY130" fmla="*/ 213 h 10000"/>
                <a:gd name="connsiteX131" fmla="*/ 7682 w 10000"/>
                <a:gd name="connsiteY131" fmla="*/ 213 h 10000"/>
                <a:gd name="connsiteX132" fmla="*/ 7682 w 10000"/>
                <a:gd name="connsiteY132" fmla="*/ 213 h 10000"/>
                <a:gd name="connsiteX133" fmla="*/ 8013 w 10000"/>
                <a:gd name="connsiteY133" fmla="*/ 128 h 10000"/>
                <a:gd name="connsiteX134" fmla="*/ 8013 w 10000"/>
                <a:gd name="connsiteY134" fmla="*/ 128 h 10000"/>
                <a:gd name="connsiteX135" fmla="*/ 8013 w 10000"/>
                <a:gd name="connsiteY135" fmla="*/ 128 h 10000"/>
                <a:gd name="connsiteX136" fmla="*/ 8212 w 10000"/>
                <a:gd name="connsiteY136" fmla="*/ 0 h 10000"/>
                <a:gd name="connsiteX137" fmla="*/ 8212 w 10000"/>
                <a:gd name="connsiteY137"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285 w 10000"/>
                <a:gd name="connsiteY44" fmla="*/ 7447 h 10000"/>
                <a:gd name="connsiteX45" fmla="*/ 8013 w 10000"/>
                <a:gd name="connsiteY45" fmla="*/ 8383 h 10000"/>
                <a:gd name="connsiteX46" fmla="*/ 8013 w 10000"/>
                <a:gd name="connsiteY46" fmla="*/ 8383 h 10000"/>
                <a:gd name="connsiteX47" fmla="*/ 8344 w 10000"/>
                <a:gd name="connsiteY47" fmla="*/ 8851 h 10000"/>
                <a:gd name="connsiteX48" fmla="*/ 8344 w 10000"/>
                <a:gd name="connsiteY48" fmla="*/ 8851 h 10000"/>
                <a:gd name="connsiteX49" fmla="*/ 8543 w 10000"/>
                <a:gd name="connsiteY49" fmla="*/ 9064 h 10000"/>
                <a:gd name="connsiteX50" fmla="*/ 8742 w 10000"/>
                <a:gd name="connsiteY50" fmla="*/ 9064 h 10000"/>
                <a:gd name="connsiteX51" fmla="*/ 8874 w 10000"/>
                <a:gd name="connsiteY51" fmla="*/ 9404 h 10000"/>
                <a:gd name="connsiteX52" fmla="*/ 8874 w 10000"/>
                <a:gd name="connsiteY52" fmla="*/ 9404 h 10000"/>
                <a:gd name="connsiteX53" fmla="*/ 7682 w 10000"/>
                <a:gd name="connsiteY53" fmla="*/ 9745 h 10000"/>
                <a:gd name="connsiteX54" fmla="*/ 7682 w 10000"/>
                <a:gd name="connsiteY54" fmla="*/ 9745 h 10000"/>
                <a:gd name="connsiteX55" fmla="*/ 7086 w 10000"/>
                <a:gd name="connsiteY55" fmla="*/ 10000 h 10000"/>
                <a:gd name="connsiteX56" fmla="*/ 5166 w 10000"/>
                <a:gd name="connsiteY56" fmla="*/ 9660 h 10000"/>
                <a:gd name="connsiteX57" fmla="*/ 5166 w 10000"/>
                <a:gd name="connsiteY57" fmla="*/ 9660 h 10000"/>
                <a:gd name="connsiteX58" fmla="*/ 4967 w 10000"/>
                <a:gd name="connsiteY58" fmla="*/ 9532 h 10000"/>
                <a:gd name="connsiteX59" fmla="*/ 4768 w 10000"/>
                <a:gd name="connsiteY59" fmla="*/ 9532 h 10000"/>
                <a:gd name="connsiteX60" fmla="*/ 4636 w 10000"/>
                <a:gd name="connsiteY60" fmla="*/ 9532 h 10000"/>
                <a:gd name="connsiteX61" fmla="*/ 4238 w 10000"/>
                <a:gd name="connsiteY61" fmla="*/ 9532 h 10000"/>
                <a:gd name="connsiteX62" fmla="*/ 4106 w 10000"/>
                <a:gd name="connsiteY62" fmla="*/ 9532 h 10000"/>
                <a:gd name="connsiteX63" fmla="*/ 4106 w 10000"/>
                <a:gd name="connsiteY63" fmla="*/ 9532 h 10000"/>
                <a:gd name="connsiteX64" fmla="*/ 3709 w 10000"/>
                <a:gd name="connsiteY64" fmla="*/ 9191 h 10000"/>
                <a:gd name="connsiteX65" fmla="*/ 3377 w 10000"/>
                <a:gd name="connsiteY65" fmla="*/ 8596 h 10000"/>
                <a:gd name="connsiteX66" fmla="*/ 3179 w 10000"/>
                <a:gd name="connsiteY66" fmla="*/ 8511 h 10000"/>
                <a:gd name="connsiteX67" fmla="*/ 2980 w 10000"/>
                <a:gd name="connsiteY67" fmla="*/ 8255 h 10000"/>
                <a:gd name="connsiteX68" fmla="*/ 2848 w 10000"/>
                <a:gd name="connsiteY68" fmla="*/ 8170 h 10000"/>
                <a:gd name="connsiteX69" fmla="*/ 2848 w 10000"/>
                <a:gd name="connsiteY69" fmla="*/ 8170 h 10000"/>
                <a:gd name="connsiteX70" fmla="*/ 2450 w 10000"/>
                <a:gd name="connsiteY70" fmla="*/ 7915 h 10000"/>
                <a:gd name="connsiteX71" fmla="*/ 2450 w 10000"/>
                <a:gd name="connsiteY71" fmla="*/ 7915 h 10000"/>
                <a:gd name="connsiteX72" fmla="*/ 1921 w 10000"/>
                <a:gd name="connsiteY72" fmla="*/ 7574 h 10000"/>
                <a:gd name="connsiteX73" fmla="*/ 1921 w 10000"/>
                <a:gd name="connsiteY73" fmla="*/ 7574 h 10000"/>
                <a:gd name="connsiteX74" fmla="*/ 1589 w 10000"/>
                <a:gd name="connsiteY74" fmla="*/ 7362 h 10000"/>
                <a:gd name="connsiteX75" fmla="*/ 1589 w 10000"/>
                <a:gd name="connsiteY75" fmla="*/ 7234 h 10000"/>
                <a:gd name="connsiteX76" fmla="*/ 3354 w 10000"/>
                <a:gd name="connsiteY76" fmla="*/ 6021 h 10000"/>
                <a:gd name="connsiteX77" fmla="*/ 1391 w 10000"/>
                <a:gd name="connsiteY77" fmla="*/ 7106 h 10000"/>
                <a:gd name="connsiteX78" fmla="*/ 2273 w 10000"/>
                <a:gd name="connsiteY78" fmla="*/ 6276 h 10000"/>
                <a:gd name="connsiteX79" fmla="*/ 1192 w 10000"/>
                <a:gd name="connsiteY79" fmla="*/ 7021 h 10000"/>
                <a:gd name="connsiteX80" fmla="*/ 1192 w 10000"/>
                <a:gd name="connsiteY80" fmla="*/ 6894 h 10000"/>
                <a:gd name="connsiteX81" fmla="*/ 1391 w 10000"/>
                <a:gd name="connsiteY81" fmla="*/ 6766 h 10000"/>
                <a:gd name="connsiteX82" fmla="*/ 1192 w 10000"/>
                <a:gd name="connsiteY82" fmla="*/ 6638 h 10000"/>
                <a:gd name="connsiteX83" fmla="*/ 1192 w 10000"/>
                <a:gd name="connsiteY83" fmla="*/ 6638 h 10000"/>
                <a:gd name="connsiteX84" fmla="*/ 1192 w 10000"/>
                <a:gd name="connsiteY84" fmla="*/ 6426 h 10000"/>
                <a:gd name="connsiteX85" fmla="*/ 1060 w 10000"/>
                <a:gd name="connsiteY85" fmla="*/ 6298 h 10000"/>
                <a:gd name="connsiteX86" fmla="*/ 1060 w 10000"/>
                <a:gd name="connsiteY86" fmla="*/ 6298 h 10000"/>
                <a:gd name="connsiteX87" fmla="*/ 861 w 10000"/>
                <a:gd name="connsiteY87" fmla="*/ 6213 h 10000"/>
                <a:gd name="connsiteX88" fmla="*/ 861 w 10000"/>
                <a:gd name="connsiteY88" fmla="*/ 6085 h 10000"/>
                <a:gd name="connsiteX89" fmla="*/ 861 w 10000"/>
                <a:gd name="connsiteY89" fmla="*/ 6085 h 10000"/>
                <a:gd name="connsiteX90" fmla="*/ 861 w 10000"/>
                <a:gd name="connsiteY90" fmla="*/ 5957 h 10000"/>
                <a:gd name="connsiteX91" fmla="*/ 861 w 10000"/>
                <a:gd name="connsiteY91" fmla="*/ 5872 h 10000"/>
                <a:gd name="connsiteX92" fmla="*/ 861 w 10000"/>
                <a:gd name="connsiteY92" fmla="*/ 5872 h 10000"/>
                <a:gd name="connsiteX93" fmla="*/ 662 w 10000"/>
                <a:gd name="connsiteY93" fmla="*/ 5745 h 10000"/>
                <a:gd name="connsiteX94" fmla="*/ 530 w 10000"/>
                <a:gd name="connsiteY94" fmla="*/ 5404 h 10000"/>
                <a:gd name="connsiteX95" fmla="*/ 530 w 10000"/>
                <a:gd name="connsiteY95" fmla="*/ 5404 h 10000"/>
                <a:gd name="connsiteX96" fmla="*/ 530 w 10000"/>
                <a:gd name="connsiteY96" fmla="*/ 5277 h 10000"/>
                <a:gd name="connsiteX97" fmla="*/ 530 w 10000"/>
                <a:gd name="connsiteY97" fmla="*/ 5149 h 10000"/>
                <a:gd name="connsiteX98" fmla="*/ 530 w 10000"/>
                <a:gd name="connsiteY98" fmla="*/ 5149 h 10000"/>
                <a:gd name="connsiteX99" fmla="*/ 530 w 10000"/>
                <a:gd name="connsiteY99" fmla="*/ 5064 h 10000"/>
                <a:gd name="connsiteX100" fmla="*/ 331 w 10000"/>
                <a:gd name="connsiteY100" fmla="*/ 5149 h 10000"/>
                <a:gd name="connsiteX101" fmla="*/ 132 w 10000"/>
                <a:gd name="connsiteY101" fmla="*/ 5149 h 10000"/>
                <a:gd name="connsiteX102" fmla="*/ 0 w 10000"/>
                <a:gd name="connsiteY102" fmla="*/ 5064 h 10000"/>
                <a:gd name="connsiteX103" fmla="*/ 0 w 10000"/>
                <a:gd name="connsiteY103" fmla="*/ 5064 h 10000"/>
                <a:gd name="connsiteX104" fmla="*/ 0 w 10000"/>
                <a:gd name="connsiteY104" fmla="*/ 4936 h 10000"/>
                <a:gd name="connsiteX105" fmla="*/ 132 w 10000"/>
                <a:gd name="connsiteY105" fmla="*/ 4723 h 10000"/>
                <a:gd name="connsiteX106" fmla="*/ 331 w 10000"/>
                <a:gd name="connsiteY106" fmla="*/ 4596 h 10000"/>
                <a:gd name="connsiteX107" fmla="*/ 331 w 10000"/>
                <a:gd name="connsiteY107" fmla="*/ 4596 h 10000"/>
                <a:gd name="connsiteX108" fmla="*/ 331 w 10000"/>
                <a:gd name="connsiteY108" fmla="*/ 4468 h 10000"/>
                <a:gd name="connsiteX109" fmla="*/ 331 w 10000"/>
                <a:gd name="connsiteY109" fmla="*/ 4383 h 10000"/>
                <a:gd name="connsiteX110" fmla="*/ 331 w 10000"/>
                <a:gd name="connsiteY110" fmla="*/ 4383 h 10000"/>
                <a:gd name="connsiteX111" fmla="*/ 331 w 10000"/>
                <a:gd name="connsiteY111" fmla="*/ 4255 h 10000"/>
                <a:gd name="connsiteX112" fmla="*/ 331 w 10000"/>
                <a:gd name="connsiteY112" fmla="*/ 4000 h 10000"/>
                <a:gd name="connsiteX113" fmla="*/ 331 w 10000"/>
                <a:gd name="connsiteY113" fmla="*/ 4000 h 10000"/>
                <a:gd name="connsiteX114" fmla="*/ 530 w 10000"/>
                <a:gd name="connsiteY114" fmla="*/ 3787 h 10000"/>
                <a:gd name="connsiteX115" fmla="*/ 662 w 10000"/>
                <a:gd name="connsiteY115" fmla="*/ 3574 h 10000"/>
                <a:gd name="connsiteX116" fmla="*/ 662 w 10000"/>
                <a:gd name="connsiteY116" fmla="*/ 3574 h 10000"/>
                <a:gd name="connsiteX117" fmla="*/ 861 w 10000"/>
                <a:gd name="connsiteY117" fmla="*/ 3447 h 10000"/>
                <a:gd name="connsiteX118" fmla="*/ 1060 w 10000"/>
                <a:gd name="connsiteY118" fmla="*/ 3447 h 10000"/>
                <a:gd name="connsiteX119" fmla="*/ 1060 w 10000"/>
                <a:gd name="connsiteY119" fmla="*/ 3574 h 10000"/>
                <a:gd name="connsiteX120" fmla="*/ 1192 w 10000"/>
                <a:gd name="connsiteY120" fmla="*/ 3447 h 10000"/>
                <a:gd name="connsiteX121" fmla="*/ 1192 w 10000"/>
                <a:gd name="connsiteY121" fmla="*/ 1362 h 10000"/>
                <a:gd name="connsiteX122" fmla="*/ 1589 w 10000"/>
                <a:gd name="connsiteY122" fmla="*/ 1362 h 10000"/>
                <a:gd name="connsiteX123" fmla="*/ 1589 w 10000"/>
                <a:gd name="connsiteY123" fmla="*/ 213 h 10000"/>
                <a:gd name="connsiteX124" fmla="*/ 7285 w 10000"/>
                <a:gd name="connsiteY124" fmla="*/ 213 h 10000"/>
                <a:gd name="connsiteX125" fmla="*/ 7285 w 10000"/>
                <a:gd name="connsiteY125" fmla="*/ 213 h 10000"/>
                <a:gd name="connsiteX126" fmla="*/ 7682 w 10000"/>
                <a:gd name="connsiteY126" fmla="*/ 340 h 10000"/>
                <a:gd name="connsiteX127" fmla="*/ 7682 w 10000"/>
                <a:gd name="connsiteY127" fmla="*/ 340 h 10000"/>
                <a:gd name="connsiteX128" fmla="*/ 7682 w 10000"/>
                <a:gd name="connsiteY128" fmla="*/ 213 h 10000"/>
                <a:gd name="connsiteX129" fmla="*/ 7682 w 10000"/>
                <a:gd name="connsiteY129" fmla="*/ 213 h 10000"/>
                <a:gd name="connsiteX130" fmla="*/ 7682 w 10000"/>
                <a:gd name="connsiteY130" fmla="*/ 213 h 10000"/>
                <a:gd name="connsiteX131" fmla="*/ 7682 w 10000"/>
                <a:gd name="connsiteY131" fmla="*/ 213 h 10000"/>
                <a:gd name="connsiteX132" fmla="*/ 8013 w 10000"/>
                <a:gd name="connsiteY132" fmla="*/ 128 h 10000"/>
                <a:gd name="connsiteX133" fmla="*/ 8013 w 10000"/>
                <a:gd name="connsiteY133" fmla="*/ 128 h 10000"/>
                <a:gd name="connsiteX134" fmla="*/ 8013 w 10000"/>
                <a:gd name="connsiteY134" fmla="*/ 128 h 10000"/>
                <a:gd name="connsiteX135" fmla="*/ 8212 w 10000"/>
                <a:gd name="connsiteY135" fmla="*/ 0 h 10000"/>
                <a:gd name="connsiteX136" fmla="*/ 8212 w 10000"/>
                <a:gd name="connsiteY136"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013 w 10000"/>
                <a:gd name="connsiteY45" fmla="*/ 8383 h 10000"/>
                <a:gd name="connsiteX46" fmla="*/ 8344 w 10000"/>
                <a:gd name="connsiteY46" fmla="*/ 8851 h 10000"/>
                <a:gd name="connsiteX47" fmla="*/ 8344 w 10000"/>
                <a:gd name="connsiteY47" fmla="*/ 8851 h 10000"/>
                <a:gd name="connsiteX48" fmla="*/ 8543 w 10000"/>
                <a:gd name="connsiteY48" fmla="*/ 9064 h 10000"/>
                <a:gd name="connsiteX49" fmla="*/ 8742 w 10000"/>
                <a:gd name="connsiteY49" fmla="*/ 9064 h 10000"/>
                <a:gd name="connsiteX50" fmla="*/ 8874 w 10000"/>
                <a:gd name="connsiteY50" fmla="*/ 9404 h 10000"/>
                <a:gd name="connsiteX51" fmla="*/ 8874 w 10000"/>
                <a:gd name="connsiteY51" fmla="*/ 9404 h 10000"/>
                <a:gd name="connsiteX52" fmla="*/ 7682 w 10000"/>
                <a:gd name="connsiteY52" fmla="*/ 9745 h 10000"/>
                <a:gd name="connsiteX53" fmla="*/ 7682 w 10000"/>
                <a:gd name="connsiteY53" fmla="*/ 9745 h 10000"/>
                <a:gd name="connsiteX54" fmla="*/ 7086 w 10000"/>
                <a:gd name="connsiteY54" fmla="*/ 10000 h 10000"/>
                <a:gd name="connsiteX55" fmla="*/ 5166 w 10000"/>
                <a:gd name="connsiteY55" fmla="*/ 9660 h 10000"/>
                <a:gd name="connsiteX56" fmla="*/ 5166 w 10000"/>
                <a:gd name="connsiteY56" fmla="*/ 9660 h 10000"/>
                <a:gd name="connsiteX57" fmla="*/ 4967 w 10000"/>
                <a:gd name="connsiteY57" fmla="*/ 9532 h 10000"/>
                <a:gd name="connsiteX58" fmla="*/ 4768 w 10000"/>
                <a:gd name="connsiteY58" fmla="*/ 9532 h 10000"/>
                <a:gd name="connsiteX59" fmla="*/ 4636 w 10000"/>
                <a:gd name="connsiteY59" fmla="*/ 9532 h 10000"/>
                <a:gd name="connsiteX60" fmla="*/ 4238 w 10000"/>
                <a:gd name="connsiteY60" fmla="*/ 9532 h 10000"/>
                <a:gd name="connsiteX61" fmla="*/ 4106 w 10000"/>
                <a:gd name="connsiteY61" fmla="*/ 9532 h 10000"/>
                <a:gd name="connsiteX62" fmla="*/ 4106 w 10000"/>
                <a:gd name="connsiteY62" fmla="*/ 9532 h 10000"/>
                <a:gd name="connsiteX63" fmla="*/ 3709 w 10000"/>
                <a:gd name="connsiteY63" fmla="*/ 9191 h 10000"/>
                <a:gd name="connsiteX64" fmla="*/ 3377 w 10000"/>
                <a:gd name="connsiteY64" fmla="*/ 8596 h 10000"/>
                <a:gd name="connsiteX65" fmla="*/ 3179 w 10000"/>
                <a:gd name="connsiteY65" fmla="*/ 8511 h 10000"/>
                <a:gd name="connsiteX66" fmla="*/ 2980 w 10000"/>
                <a:gd name="connsiteY66" fmla="*/ 8255 h 10000"/>
                <a:gd name="connsiteX67" fmla="*/ 2848 w 10000"/>
                <a:gd name="connsiteY67" fmla="*/ 8170 h 10000"/>
                <a:gd name="connsiteX68" fmla="*/ 2848 w 10000"/>
                <a:gd name="connsiteY68" fmla="*/ 8170 h 10000"/>
                <a:gd name="connsiteX69" fmla="*/ 2450 w 10000"/>
                <a:gd name="connsiteY69" fmla="*/ 7915 h 10000"/>
                <a:gd name="connsiteX70" fmla="*/ 2450 w 10000"/>
                <a:gd name="connsiteY70" fmla="*/ 7915 h 10000"/>
                <a:gd name="connsiteX71" fmla="*/ 1921 w 10000"/>
                <a:gd name="connsiteY71" fmla="*/ 7574 h 10000"/>
                <a:gd name="connsiteX72" fmla="*/ 1921 w 10000"/>
                <a:gd name="connsiteY72" fmla="*/ 7574 h 10000"/>
                <a:gd name="connsiteX73" fmla="*/ 1589 w 10000"/>
                <a:gd name="connsiteY73" fmla="*/ 7362 h 10000"/>
                <a:gd name="connsiteX74" fmla="*/ 1589 w 10000"/>
                <a:gd name="connsiteY74" fmla="*/ 7234 h 10000"/>
                <a:gd name="connsiteX75" fmla="*/ 3354 w 10000"/>
                <a:gd name="connsiteY75" fmla="*/ 6021 h 10000"/>
                <a:gd name="connsiteX76" fmla="*/ 1391 w 10000"/>
                <a:gd name="connsiteY76" fmla="*/ 7106 h 10000"/>
                <a:gd name="connsiteX77" fmla="*/ 2273 w 10000"/>
                <a:gd name="connsiteY77" fmla="*/ 6276 h 10000"/>
                <a:gd name="connsiteX78" fmla="*/ 1192 w 10000"/>
                <a:gd name="connsiteY78" fmla="*/ 7021 h 10000"/>
                <a:gd name="connsiteX79" fmla="*/ 1192 w 10000"/>
                <a:gd name="connsiteY79" fmla="*/ 6894 h 10000"/>
                <a:gd name="connsiteX80" fmla="*/ 1391 w 10000"/>
                <a:gd name="connsiteY80" fmla="*/ 6766 h 10000"/>
                <a:gd name="connsiteX81" fmla="*/ 1192 w 10000"/>
                <a:gd name="connsiteY81" fmla="*/ 6638 h 10000"/>
                <a:gd name="connsiteX82" fmla="*/ 1192 w 10000"/>
                <a:gd name="connsiteY82" fmla="*/ 6638 h 10000"/>
                <a:gd name="connsiteX83" fmla="*/ 1192 w 10000"/>
                <a:gd name="connsiteY83" fmla="*/ 6426 h 10000"/>
                <a:gd name="connsiteX84" fmla="*/ 1060 w 10000"/>
                <a:gd name="connsiteY84" fmla="*/ 6298 h 10000"/>
                <a:gd name="connsiteX85" fmla="*/ 1060 w 10000"/>
                <a:gd name="connsiteY85" fmla="*/ 6298 h 10000"/>
                <a:gd name="connsiteX86" fmla="*/ 861 w 10000"/>
                <a:gd name="connsiteY86" fmla="*/ 6213 h 10000"/>
                <a:gd name="connsiteX87" fmla="*/ 861 w 10000"/>
                <a:gd name="connsiteY87" fmla="*/ 6085 h 10000"/>
                <a:gd name="connsiteX88" fmla="*/ 861 w 10000"/>
                <a:gd name="connsiteY88" fmla="*/ 6085 h 10000"/>
                <a:gd name="connsiteX89" fmla="*/ 861 w 10000"/>
                <a:gd name="connsiteY89" fmla="*/ 5957 h 10000"/>
                <a:gd name="connsiteX90" fmla="*/ 861 w 10000"/>
                <a:gd name="connsiteY90" fmla="*/ 5872 h 10000"/>
                <a:gd name="connsiteX91" fmla="*/ 861 w 10000"/>
                <a:gd name="connsiteY91" fmla="*/ 5872 h 10000"/>
                <a:gd name="connsiteX92" fmla="*/ 662 w 10000"/>
                <a:gd name="connsiteY92" fmla="*/ 5745 h 10000"/>
                <a:gd name="connsiteX93" fmla="*/ 530 w 10000"/>
                <a:gd name="connsiteY93" fmla="*/ 5404 h 10000"/>
                <a:gd name="connsiteX94" fmla="*/ 530 w 10000"/>
                <a:gd name="connsiteY94" fmla="*/ 5404 h 10000"/>
                <a:gd name="connsiteX95" fmla="*/ 530 w 10000"/>
                <a:gd name="connsiteY95" fmla="*/ 5277 h 10000"/>
                <a:gd name="connsiteX96" fmla="*/ 530 w 10000"/>
                <a:gd name="connsiteY96" fmla="*/ 5149 h 10000"/>
                <a:gd name="connsiteX97" fmla="*/ 530 w 10000"/>
                <a:gd name="connsiteY97" fmla="*/ 5149 h 10000"/>
                <a:gd name="connsiteX98" fmla="*/ 530 w 10000"/>
                <a:gd name="connsiteY98" fmla="*/ 5064 h 10000"/>
                <a:gd name="connsiteX99" fmla="*/ 331 w 10000"/>
                <a:gd name="connsiteY99" fmla="*/ 5149 h 10000"/>
                <a:gd name="connsiteX100" fmla="*/ 132 w 10000"/>
                <a:gd name="connsiteY100" fmla="*/ 5149 h 10000"/>
                <a:gd name="connsiteX101" fmla="*/ 0 w 10000"/>
                <a:gd name="connsiteY101" fmla="*/ 5064 h 10000"/>
                <a:gd name="connsiteX102" fmla="*/ 0 w 10000"/>
                <a:gd name="connsiteY102" fmla="*/ 5064 h 10000"/>
                <a:gd name="connsiteX103" fmla="*/ 0 w 10000"/>
                <a:gd name="connsiteY103" fmla="*/ 4936 h 10000"/>
                <a:gd name="connsiteX104" fmla="*/ 132 w 10000"/>
                <a:gd name="connsiteY104" fmla="*/ 4723 h 10000"/>
                <a:gd name="connsiteX105" fmla="*/ 331 w 10000"/>
                <a:gd name="connsiteY105" fmla="*/ 4596 h 10000"/>
                <a:gd name="connsiteX106" fmla="*/ 331 w 10000"/>
                <a:gd name="connsiteY106" fmla="*/ 4596 h 10000"/>
                <a:gd name="connsiteX107" fmla="*/ 331 w 10000"/>
                <a:gd name="connsiteY107" fmla="*/ 4468 h 10000"/>
                <a:gd name="connsiteX108" fmla="*/ 331 w 10000"/>
                <a:gd name="connsiteY108" fmla="*/ 4383 h 10000"/>
                <a:gd name="connsiteX109" fmla="*/ 331 w 10000"/>
                <a:gd name="connsiteY109" fmla="*/ 4383 h 10000"/>
                <a:gd name="connsiteX110" fmla="*/ 331 w 10000"/>
                <a:gd name="connsiteY110" fmla="*/ 4255 h 10000"/>
                <a:gd name="connsiteX111" fmla="*/ 331 w 10000"/>
                <a:gd name="connsiteY111" fmla="*/ 4000 h 10000"/>
                <a:gd name="connsiteX112" fmla="*/ 331 w 10000"/>
                <a:gd name="connsiteY112" fmla="*/ 4000 h 10000"/>
                <a:gd name="connsiteX113" fmla="*/ 530 w 10000"/>
                <a:gd name="connsiteY113" fmla="*/ 3787 h 10000"/>
                <a:gd name="connsiteX114" fmla="*/ 662 w 10000"/>
                <a:gd name="connsiteY114" fmla="*/ 3574 h 10000"/>
                <a:gd name="connsiteX115" fmla="*/ 662 w 10000"/>
                <a:gd name="connsiteY115" fmla="*/ 3574 h 10000"/>
                <a:gd name="connsiteX116" fmla="*/ 861 w 10000"/>
                <a:gd name="connsiteY116" fmla="*/ 3447 h 10000"/>
                <a:gd name="connsiteX117" fmla="*/ 1060 w 10000"/>
                <a:gd name="connsiteY117" fmla="*/ 3447 h 10000"/>
                <a:gd name="connsiteX118" fmla="*/ 1060 w 10000"/>
                <a:gd name="connsiteY118" fmla="*/ 3574 h 10000"/>
                <a:gd name="connsiteX119" fmla="*/ 1192 w 10000"/>
                <a:gd name="connsiteY119" fmla="*/ 3447 h 10000"/>
                <a:gd name="connsiteX120" fmla="*/ 1192 w 10000"/>
                <a:gd name="connsiteY120" fmla="*/ 1362 h 10000"/>
                <a:gd name="connsiteX121" fmla="*/ 1589 w 10000"/>
                <a:gd name="connsiteY121" fmla="*/ 1362 h 10000"/>
                <a:gd name="connsiteX122" fmla="*/ 1589 w 10000"/>
                <a:gd name="connsiteY122" fmla="*/ 213 h 10000"/>
                <a:gd name="connsiteX123" fmla="*/ 7285 w 10000"/>
                <a:gd name="connsiteY123" fmla="*/ 213 h 10000"/>
                <a:gd name="connsiteX124" fmla="*/ 7285 w 10000"/>
                <a:gd name="connsiteY124" fmla="*/ 213 h 10000"/>
                <a:gd name="connsiteX125" fmla="*/ 7682 w 10000"/>
                <a:gd name="connsiteY125" fmla="*/ 340 h 10000"/>
                <a:gd name="connsiteX126" fmla="*/ 7682 w 10000"/>
                <a:gd name="connsiteY126" fmla="*/ 340 h 10000"/>
                <a:gd name="connsiteX127" fmla="*/ 7682 w 10000"/>
                <a:gd name="connsiteY127" fmla="*/ 213 h 10000"/>
                <a:gd name="connsiteX128" fmla="*/ 7682 w 10000"/>
                <a:gd name="connsiteY128" fmla="*/ 213 h 10000"/>
                <a:gd name="connsiteX129" fmla="*/ 7682 w 10000"/>
                <a:gd name="connsiteY129" fmla="*/ 213 h 10000"/>
                <a:gd name="connsiteX130" fmla="*/ 7682 w 10000"/>
                <a:gd name="connsiteY130" fmla="*/ 213 h 10000"/>
                <a:gd name="connsiteX131" fmla="*/ 8013 w 10000"/>
                <a:gd name="connsiteY131" fmla="*/ 128 h 10000"/>
                <a:gd name="connsiteX132" fmla="*/ 8013 w 10000"/>
                <a:gd name="connsiteY132" fmla="*/ 128 h 10000"/>
                <a:gd name="connsiteX133" fmla="*/ 8013 w 10000"/>
                <a:gd name="connsiteY133" fmla="*/ 128 h 10000"/>
                <a:gd name="connsiteX134" fmla="*/ 8212 w 10000"/>
                <a:gd name="connsiteY134" fmla="*/ 0 h 10000"/>
                <a:gd name="connsiteX135" fmla="*/ 8212 w 10000"/>
                <a:gd name="connsiteY135"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3377 w 10000"/>
                <a:gd name="connsiteY63" fmla="*/ 8596 h 10000"/>
                <a:gd name="connsiteX64" fmla="*/ 3179 w 10000"/>
                <a:gd name="connsiteY64" fmla="*/ 8511 h 10000"/>
                <a:gd name="connsiteX65" fmla="*/ 2980 w 10000"/>
                <a:gd name="connsiteY65" fmla="*/ 8255 h 10000"/>
                <a:gd name="connsiteX66" fmla="*/ 2848 w 10000"/>
                <a:gd name="connsiteY66" fmla="*/ 8170 h 10000"/>
                <a:gd name="connsiteX67" fmla="*/ 2848 w 10000"/>
                <a:gd name="connsiteY67" fmla="*/ 8170 h 10000"/>
                <a:gd name="connsiteX68" fmla="*/ 2450 w 10000"/>
                <a:gd name="connsiteY68" fmla="*/ 7915 h 10000"/>
                <a:gd name="connsiteX69" fmla="*/ 2450 w 10000"/>
                <a:gd name="connsiteY69" fmla="*/ 7915 h 10000"/>
                <a:gd name="connsiteX70" fmla="*/ 1921 w 10000"/>
                <a:gd name="connsiteY70" fmla="*/ 7574 h 10000"/>
                <a:gd name="connsiteX71" fmla="*/ 1921 w 10000"/>
                <a:gd name="connsiteY71" fmla="*/ 7574 h 10000"/>
                <a:gd name="connsiteX72" fmla="*/ 1589 w 10000"/>
                <a:gd name="connsiteY72" fmla="*/ 7362 h 10000"/>
                <a:gd name="connsiteX73" fmla="*/ 1589 w 10000"/>
                <a:gd name="connsiteY73" fmla="*/ 7234 h 10000"/>
                <a:gd name="connsiteX74" fmla="*/ 3354 w 10000"/>
                <a:gd name="connsiteY74" fmla="*/ 6021 h 10000"/>
                <a:gd name="connsiteX75" fmla="*/ 1391 w 10000"/>
                <a:gd name="connsiteY75" fmla="*/ 7106 h 10000"/>
                <a:gd name="connsiteX76" fmla="*/ 2273 w 10000"/>
                <a:gd name="connsiteY76" fmla="*/ 6276 h 10000"/>
                <a:gd name="connsiteX77" fmla="*/ 1192 w 10000"/>
                <a:gd name="connsiteY77" fmla="*/ 7021 h 10000"/>
                <a:gd name="connsiteX78" fmla="*/ 1192 w 10000"/>
                <a:gd name="connsiteY78" fmla="*/ 6894 h 10000"/>
                <a:gd name="connsiteX79" fmla="*/ 1391 w 10000"/>
                <a:gd name="connsiteY79" fmla="*/ 6766 h 10000"/>
                <a:gd name="connsiteX80" fmla="*/ 1192 w 10000"/>
                <a:gd name="connsiteY80" fmla="*/ 6638 h 10000"/>
                <a:gd name="connsiteX81" fmla="*/ 1192 w 10000"/>
                <a:gd name="connsiteY81" fmla="*/ 6638 h 10000"/>
                <a:gd name="connsiteX82" fmla="*/ 1192 w 10000"/>
                <a:gd name="connsiteY82" fmla="*/ 6426 h 10000"/>
                <a:gd name="connsiteX83" fmla="*/ 1060 w 10000"/>
                <a:gd name="connsiteY83" fmla="*/ 6298 h 10000"/>
                <a:gd name="connsiteX84" fmla="*/ 1060 w 10000"/>
                <a:gd name="connsiteY84" fmla="*/ 6298 h 10000"/>
                <a:gd name="connsiteX85" fmla="*/ 861 w 10000"/>
                <a:gd name="connsiteY85" fmla="*/ 6213 h 10000"/>
                <a:gd name="connsiteX86" fmla="*/ 861 w 10000"/>
                <a:gd name="connsiteY86" fmla="*/ 6085 h 10000"/>
                <a:gd name="connsiteX87" fmla="*/ 861 w 10000"/>
                <a:gd name="connsiteY87" fmla="*/ 6085 h 10000"/>
                <a:gd name="connsiteX88" fmla="*/ 861 w 10000"/>
                <a:gd name="connsiteY88" fmla="*/ 5957 h 10000"/>
                <a:gd name="connsiteX89" fmla="*/ 861 w 10000"/>
                <a:gd name="connsiteY89" fmla="*/ 5872 h 10000"/>
                <a:gd name="connsiteX90" fmla="*/ 861 w 10000"/>
                <a:gd name="connsiteY90" fmla="*/ 5872 h 10000"/>
                <a:gd name="connsiteX91" fmla="*/ 662 w 10000"/>
                <a:gd name="connsiteY91" fmla="*/ 5745 h 10000"/>
                <a:gd name="connsiteX92" fmla="*/ 530 w 10000"/>
                <a:gd name="connsiteY92" fmla="*/ 5404 h 10000"/>
                <a:gd name="connsiteX93" fmla="*/ 530 w 10000"/>
                <a:gd name="connsiteY93" fmla="*/ 5404 h 10000"/>
                <a:gd name="connsiteX94" fmla="*/ 530 w 10000"/>
                <a:gd name="connsiteY94" fmla="*/ 5277 h 10000"/>
                <a:gd name="connsiteX95" fmla="*/ 530 w 10000"/>
                <a:gd name="connsiteY95" fmla="*/ 5149 h 10000"/>
                <a:gd name="connsiteX96" fmla="*/ 530 w 10000"/>
                <a:gd name="connsiteY96" fmla="*/ 5149 h 10000"/>
                <a:gd name="connsiteX97" fmla="*/ 530 w 10000"/>
                <a:gd name="connsiteY97" fmla="*/ 5064 h 10000"/>
                <a:gd name="connsiteX98" fmla="*/ 331 w 10000"/>
                <a:gd name="connsiteY98" fmla="*/ 5149 h 10000"/>
                <a:gd name="connsiteX99" fmla="*/ 132 w 10000"/>
                <a:gd name="connsiteY99" fmla="*/ 5149 h 10000"/>
                <a:gd name="connsiteX100" fmla="*/ 0 w 10000"/>
                <a:gd name="connsiteY100" fmla="*/ 5064 h 10000"/>
                <a:gd name="connsiteX101" fmla="*/ 0 w 10000"/>
                <a:gd name="connsiteY101" fmla="*/ 5064 h 10000"/>
                <a:gd name="connsiteX102" fmla="*/ 0 w 10000"/>
                <a:gd name="connsiteY102" fmla="*/ 4936 h 10000"/>
                <a:gd name="connsiteX103" fmla="*/ 132 w 10000"/>
                <a:gd name="connsiteY103" fmla="*/ 4723 h 10000"/>
                <a:gd name="connsiteX104" fmla="*/ 331 w 10000"/>
                <a:gd name="connsiteY104" fmla="*/ 4596 h 10000"/>
                <a:gd name="connsiteX105" fmla="*/ 331 w 10000"/>
                <a:gd name="connsiteY105" fmla="*/ 4596 h 10000"/>
                <a:gd name="connsiteX106" fmla="*/ 331 w 10000"/>
                <a:gd name="connsiteY106" fmla="*/ 4468 h 10000"/>
                <a:gd name="connsiteX107" fmla="*/ 331 w 10000"/>
                <a:gd name="connsiteY107" fmla="*/ 4383 h 10000"/>
                <a:gd name="connsiteX108" fmla="*/ 331 w 10000"/>
                <a:gd name="connsiteY108" fmla="*/ 4383 h 10000"/>
                <a:gd name="connsiteX109" fmla="*/ 331 w 10000"/>
                <a:gd name="connsiteY109" fmla="*/ 4255 h 10000"/>
                <a:gd name="connsiteX110" fmla="*/ 331 w 10000"/>
                <a:gd name="connsiteY110" fmla="*/ 4000 h 10000"/>
                <a:gd name="connsiteX111" fmla="*/ 331 w 10000"/>
                <a:gd name="connsiteY111" fmla="*/ 4000 h 10000"/>
                <a:gd name="connsiteX112" fmla="*/ 530 w 10000"/>
                <a:gd name="connsiteY112" fmla="*/ 3787 h 10000"/>
                <a:gd name="connsiteX113" fmla="*/ 662 w 10000"/>
                <a:gd name="connsiteY113" fmla="*/ 3574 h 10000"/>
                <a:gd name="connsiteX114" fmla="*/ 662 w 10000"/>
                <a:gd name="connsiteY114" fmla="*/ 3574 h 10000"/>
                <a:gd name="connsiteX115" fmla="*/ 861 w 10000"/>
                <a:gd name="connsiteY115" fmla="*/ 3447 h 10000"/>
                <a:gd name="connsiteX116" fmla="*/ 1060 w 10000"/>
                <a:gd name="connsiteY116" fmla="*/ 3447 h 10000"/>
                <a:gd name="connsiteX117" fmla="*/ 1060 w 10000"/>
                <a:gd name="connsiteY117" fmla="*/ 3574 h 10000"/>
                <a:gd name="connsiteX118" fmla="*/ 1192 w 10000"/>
                <a:gd name="connsiteY118" fmla="*/ 3447 h 10000"/>
                <a:gd name="connsiteX119" fmla="*/ 1192 w 10000"/>
                <a:gd name="connsiteY119" fmla="*/ 1362 h 10000"/>
                <a:gd name="connsiteX120" fmla="*/ 1589 w 10000"/>
                <a:gd name="connsiteY120" fmla="*/ 1362 h 10000"/>
                <a:gd name="connsiteX121" fmla="*/ 1589 w 10000"/>
                <a:gd name="connsiteY121" fmla="*/ 213 h 10000"/>
                <a:gd name="connsiteX122" fmla="*/ 7285 w 10000"/>
                <a:gd name="connsiteY122" fmla="*/ 213 h 10000"/>
                <a:gd name="connsiteX123" fmla="*/ 7285 w 10000"/>
                <a:gd name="connsiteY123" fmla="*/ 213 h 10000"/>
                <a:gd name="connsiteX124" fmla="*/ 7682 w 10000"/>
                <a:gd name="connsiteY124" fmla="*/ 340 h 10000"/>
                <a:gd name="connsiteX125" fmla="*/ 7682 w 10000"/>
                <a:gd name="connsiteY125" fmla="*/ 340 h 10000"/>
                <a:gd name="connsiteX126" fmla="*/ 7682 w 10000"/>
                <a:gd name="connsiteY126" fmla="*/ 213 h 10000"/>
                <a:gd name="connsiteX127" fmla="*/ 7682 w 10000"/>
                <a:gd name="connsiteY127" fmla="*/ 213 h 10000"/>
                <a:gd name="connsiteX128" fmla="*/ 7682 w 10000"/>
                <a:gd name="connsiteY128" fmla="*/ 213 h 10000"/>
                <a:gd name="connsiteX129" fmla="*/ 7682 w 10000"/>
                <a:gd name="connsiteY129" fmla="*/ 213 h 10000"/>
                <a:gd name="connsiteX130" fmla="*/ 8013 w 10000"/>
                <a:gd name="connsiteY130" fmla="*/ 128 h 10000"/>
                <a:gd name="connsiteX131" fmla="*/ 8013 w 10000"/>
                <a:gd name="connsiteY131" fmla="*/ 128 h 10000"/>
                <a:gd name="connsiteX132" fmla="*/ 8013 w 10000"/>
                <a:gd name="connsiteY132" fmla="*/ 128 h 10000"/>
                <a:gd name="connsiteX133" fmla="*/ 8212 w 10000"/>
                <a:gd name="connsiteY133" fmla="*/ 0 h 10000"/>
                <a:gd name="connsiteX134" fmla="*/ 8212 w 10000"/>
                <a:gd name="connsiteY134"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3377 w 10000"/>
                <a:gd name="connsiteY63" fmla="*/ 8596 h 10000"/>
                <a:gd name="connsiteX64" fmla="*/ 3179 w 10000"/>
                <a:gd name="connsiteY64" fmla="*/ 8511 h 10000"/>
                <a:gd name="connsiteX65" fmla="*/ 2980 w 10000"/>
                <a:gd name="connsiteY65" fmla="*/ 8255 h 10000"/>
                <a:gd name="connsiteX66" fmla="*/ 2848 w 10000"/>
                <a:gd name="connsiteY66" fmla="*/ 8170 h 10000"/>
                <a:gd name="connsiteX67" fmla="*/ 4833 w 10000"/>
                <a:gd name="connsiteY67" fmla="*/ 7340 h 10000"/>
                <a:gd name="connsiteX68" fmla="*/ 2450 w 10000"/>
                <a:gd name="connsiteY68" fmla="*/ 7915 h 10000"/>
                <a:gd name="connsiteX69" fmla="*/ 2450 w 10000"/>
                <a:gd name="connsiteY69" fmla="*/ 7915 h 10000"/>
                <a:gd name="connsiteX70" fmla="*/ 1921 w 10000"/>
                <a:gd name="connsiteY70" fmla="*/ 7574 h 10000"/>
                <a:gd name="connsiteX71" fmla="*/ 1921 w 10000"/>
                <a:gd name="connsiteY71" fmla="*/ 7574 h 10000"/>
                <a:gd name="connsiteX72" fmla="*/ 1589 w 10000"/>
                <a:gd name="connsiteY72" fmla="*/ 7362 h 10000"/>
                <a:gd name="connsiteX73" fmla="*/ 1589 w 10000"/>
                <a:gd name="connsiteY73" fmla="*/ 7234 h 10000"/>
                <a:gd name="connsiteX74" fmla="*/ 3354 w 10000"/>
                <a:gd name="connsiteY74" fmla="*/ 6021 h 10000"/>
                <a:gd name="connsiteX75" fmla="*/ 1391 w 10000"/>
                <a:gd name="connsiteY75" fmla="*/ 7106 h 10000"/>
                <a:gd name="connsiteX76" fmla="*/ 2273 w 10000"/>
                <a:gd name="connsiteY76" fmla="*/ 6276 h 10000"/>
                <a:gd name="connsiteX77" fmla="*/ 1192 w 10000"/>
                <a:gd name="connsiteY77" fmla="*/ 7021 h 10000"/>
                <a:gd name="connsiteX78" fmla="*/ 1192 w 10000"/>
                <a:gd name="connsiteY78" fmla="*/ 6894 h 10000"/>
                <a:gd name="connsiteX79" fmla="*/ 1391 w 10000"/>
                <a:gd name="connsiteY79" fmla="*/ 6766 h 10000"/>
                <a:gd name="connsiteX80" fmla="*/ 1192 w 10000"/>
                <a:gd name="connsiteY80" fmla="*/ 6638 h 10000"/>
                <a:gd name="connsiteX81" fmla="*/ 1192 w 10000"/>
                <a:gd name="connsiteY81" fmla="*/ 6638 h 10000"/>
                <a:gd name="connsiteX82" fmla="*/ 1192 w 10000"/>
                <a:gd name="connsiteY82" fmla="*/ 6426 h 10000"/>
                <a:gd name="connsiteX83" fmla="*/ 1060 w 10000"/>
                <a:gd name="connsiteY83" fmla="*/ 6298 h 10000"/>
                <a:gd name="connsiteX84" fmla="*/ 1060 w 10000"/>
                <a:gd name="connsiteY84" fmla="*/ 6298 h 10000"/>
                <a:gd name="connsiteX85" fmla="*/ 861 w 10000"/>
                <a:gd name="connsiteY85" fmla="*/ 6213 h 10000"/>
                <a:gd name="connsiteX86" fmla="*/ 861 w 10000"/>
                <a:gd name="connsiteY86" fmla="*/ 6085 h 10000"/>
                <a:gd name="connsiteX87" fmla="*/ 861 w 10000"/>
                <a:gd name="connsiteY87" fmla="*/ 6085 h 10000"/>
                <a:gd name="connsiteX88" fmla="*/ 861 w 10000"/>
                <a:gd name="connsiteY88" fmla="*/ 5957 h 10000"/>
                <a:gd name="connsiteX89" fmla="*/ 861 w 10000"/>
                <a:gd name="connsiteY89" fmla="*/ 5872 h 10000"/>
                <a:gd name="connsiteX90" fmla="*/ 861 w 10000"/>
                <a:gd name="connsiteY90" fmla="*/ 5872 h 10000"/>
                <a:gd name="connsiteX91" fmla="*/ 662 w 10000"/>
                <a:gd name="connsiteY91" fmla="*/ 5745 h 10000"/>
                <a:gd name="connsiteX92" fmla="*/ 530 w 10000"/>
                <a:gd name="connsiteY92" fmla="*/ 5404 h 10000"/>
                <a:gd name="connsiteX93" fmla="*/ 530 w 10000"/>
                <a:gd name="connsiteY93" fmla="*/ 5404 h 10000"/>
                <a:gd name="connsiteX94" fmla="*/ 530 w 10000"/>
                <a:gd name="connsiteY94" fmla="*/ 5277 h 10000"/>
                <a:gd name="connsiteX95" fmla="*/ 530 w 10000"/>
                <a:gd name="connsiteY95" fmla="*/ 5149 h 10000"/>
                <a:gd name="connsiteX96" fmla="*/ 530 w 10000"/>
                <a:gd name="connsiteY96" fmla="*/ 5149 h 10000"/>
                <a:gd name="connsiteX97" fmla="*/ 530 w 10000"/>
                <a:gd name="connsiteY97" fmla="*/ 5064 h 10000"/>
                <a:gd name="connsiteX98" fmla="*/ 331 w 10000"/>
                <a:gd name="connsiteY98" fmla="*/ 5149 h 10000"/>
                <a:gd name="connsiteX99" fmla="*/ 132 w 10000"/>
                <a:gd name="connsiteY99" fmla="*/ 5149 h 10000"/>
                <a:gd name="connsiteX100" fmla="*/ 0 w 10000"/>
                <a:gd name="connsiteY100" fmla="*/ 5064 h 10000"/>
                <a:gd name="connsiteX101" fmla="*/ 0 w 10000"/>
                <a:gd name="connsiteY101" fmla="*/ 5064 h 10000"/>
                <a:gd name="connsiteX102" fmla="*/ 0 w 10000"/>
                <a:gd name="connsiteY102" fmla="*/ 4936 h 10000"/>
                <a:gd name="connsiteX103" fmla="*/ 132 w 10000"/>
                <a:gd name="connsiteY103" fmla="*/ 4723 h 10000"/>
                <a:gd name="connsiteX104" fmla="*/ 331 w 10000"/>
                <a:gd name="connsiteY104" fmla="*/ 4596 h 10000"/>
                <a:gd name="connsiteX105" fmla="*/ 331 w 10000"/>
                <a:gd name="connsiteY105" fmla="*/ 4596 h 10000"/>
                <a:gd name="connsiteX106" fmla="*/ 331 w 10000"/>
                <a:gd name="connsiteY106" fmla="*/ 4468 h 10000"/>
                <a:gd name="connsiteX107" fmla="*/ 331 w 10000"/>
                <a:gd name="connsiteY107" fmla="*/ 4383 h 10000"/>
                <a:gd name="connsiteX108" fmla="*/ 331 w 10000"/>
                <a:gd name="connsiteY108" fmla="*/ 4383 h 10000"/>
                <a:gd name="connsiteX109" fmla="*/ 331 w 10000"/>
                <a:gd name="connsiteY109" fmla="*/ 4255 h 10000"/>
                <a:gd name="connsiteX110" fmla="*/ 331 w 10000"/>
                <a:gd name="connsiteY110" fmla="*/ 4000 h 10000"/>
                <a:gd name="connsiteX111" fmla="*/ 331 w 10000"/>
                <a:gd name="connsiteY111" fmla="*/ 4000 h 10000"/>
                <a:gd name="connsiteX112" fmla="*/ 530 w 10000"/>
                <a:gd name="connsiteY112" fmla="*/ 3787 h 10000"/>
                <a:gd name="connsiteX113" fmla="*/ 662 w 10000"/>
                <a:gd name="connsiteY113" fmla="*/ 3574 h 10000"/>
                <a:gd name="connsiteX114" fmla="*/ 662 w 10000"/>
                <a:gd name="connsiteY114" fmla="*/ 3574 h 10000"/>
                <a:gd name="connsiteX115" fmla="*/ 861 w 10000"/>
                <a:gd name="connsiteY115" fmla="*/ 3447 h 10000"/>
                <a:gd name="connsiteX116" fmla="*/ 1060 w 10000"/>
                <a:gd name="connsiteY116" fmla="*/ 3447 h 10000"/>
                <a:gd name="connsiteX117" fmla="*/ 1060 w 10000"/>
                <a:gd name="connsiteY117" fmla="*/ 3574 h 10000"/>
                <a:gd name="connsiteX118" fmla="*/ 1192 w 10000"/>
                <a:gd name="connsiteY118" fmla="*/ 3447 h 10000"/>
                <a:gd name="connsiteX119" fmla="*/ 1192 w 10000"/>
                <a:gd name="connsiteY119" fmla="*/ 1362 h 10000"/>
                <a:gd name="connsiteX120" fmla="*/ 1589 w 10000"/>
                <a:gd name="connsiteY120" fmla="*/ 1362 h 10000"/>
                <a:gd name="connsiteX121" fmla="*/ 1589 w 10000"/>
                <a:gd name="connsiteY121" fmla="*/ 213 h 10000"/>
                <a:gd name="connsiteX122" fmla="*/ 7285 w 10000"/>
                <a:gd name="connsiteY122" fmla="*/ 213 h 10000"/>
                <a:gd name="connsiteX123" fmla="*/ 7285 w 10000"/>
                <a:gd name="connsiteY123" fmla="*/ 213 h 10000"/>
                <a:gd name="connsiteX124" fmla="*/ 7682 w 10000"/>
                <a:gd name="connsiteY124" fmla="*/ 340 h 10000"/>
                <a:gd name="connsiteX125" fmla="*/ 7682 w 10000"/>
                <a:gd name="connsiteY125" fmla="*/ 340 h 10000"/>
                <a:gd name="connsiteX126" fmla="*/ 7682 w 10000"/>
                <a:gd name="connsiteY126" fmla="*/ 213 h 10000"/>
                <a:gd name="connsiteX127" fmla="*/ 7682 w 10000"/>
                <a:gd name="connsiteY127" fmla="*/ 213 h 10000"/>
                <a:gd name="connsiteX128" fmla="*/ 7682 w 10000"/>
                <a:gd name="connsiteY128" fmla="*/ 213 h 10000"/>
                <a:gd name="connsiteX129" fmla="*/ 7682 w 10000"/>
                <a:gd name="connsiteY129" fmla="*/ 213 h 10000"/>
                <a:gd name="connsiteX130" fmla="*/ 8013 w 10000"/>
                <a:gd name="connsiteY130" fmla="*/ 128 h 10000"/>
                <a:gd name="connsiteX131" fmla="*/ 8013 w 10000"/>
                <a:gd name="connsiteY131" fmla="*/ 128 h 10000"/>
                <a:gd name="connsiteX132" fmla="*/ 8013 w 10000"/>
                <a:gd name="connsiteY132" fmla="*/ 128 h 10000"/>
                <a:gd name="connsiteX133" fmla="*/ 8212 w 10000"/>
                <a:gd name="connsiteY133" fmla="*/ 0 h 10000"/>
                <a:gd name="connsiteX134" fmla="*/ 8212 w 10000"/>
                <a:gd name="connsiteY134"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3377 w 10000"/>
                <a:gd name="connsiteY63" fmla="*/ 8596 h 10000"/>
                <a:gd name="connsiteX64" fmla="*/ 3179 w 10000"/>
                <a:gd name="connsiteY64" fmla="*/ 8511 h 10000"/>
                <a:gd name="connsiteX65" fmla="*/ 2980 w 10000"/>
                <a:gd name="connsiteY65" fmla="*/ 8255 h 10000"/>
                <a:gd name="connsiteX66" fmla="*/ 2848 w 10000"/>
                <a:gd name="connsiteY66" fmla="*/ 8170 h 10000"/>
                <a:gd name="connsiteX67" fmla="*/ 4833 w 10000"/>
                <a:gd name="connsiteY67" fmla="*/ 7340 h 10000"/>
                <a:gd name="connsiteX68" fmla="*/ 2450 w 10000"/>
                <a:gd name="connsiteY68" fmla="*/ 7915 h 10000"/>
                <a:gd name="connsiteX69" fmla="*/ 5318 w 10000"/>
                <a:gd name="connsiteY69" fmla="*/ 6511 h 10000"/>
                <a:gd name="connsiteX70" fmla="*/ 1921 w 10000"/>
                <a:gd name="connsiteY70" fmla="*/ 7574 h 10000"/>
                <a:gd name="connsiteX71" fmla="*/ 1921 w 10000"/>
                <a:gd name="connsiteY71" fmla="*/ 7574 h 10000"/>
                <a:gd name="connsiteX72" fmla="*/ 1589 w 10000"/>
                <a:gd name="connsiteY72" fmla="*/ 7362 h 10000"/>
                <a:gd name="connsiteX73" fmla="*/ 1589 w 10000"/>
                <a:gd name="connsiteY73" fmla="*/ 7234 h 10000"/>
                <a:gd name="connsiteX74" fmla="*/ 3354 w 10000"/>
                <a:gd name="connsiteY74" fmla="*/ 6021 h 10000"/>
                <a:gd name="connsiteX75" fmla="*/ 1391 w 10000"/>
                <a:gd name="connsiteY75" fmla="*/ 7106 h 10000"/>
                <a:gd name="connsiteX76" fmla="*/ 2273 w 10000"/>
                <a:gd name="connsiteY76" fmla="*/ 6276 h 10000"/>
                <a:gd name="connsiteX77" fmla="*/ 1192 w 10000"/>
                <a:gd name="connsiteY77" fmla="*/ 7021 h 10000"/>
                <a:gd name="connsiteX78" fmla="*/ 1192 w 10000"/>
                <a:gd name="connsiteY78" fmla="*/ 6894 h 10000"/>
                <a:gd name="connsiteX79" fmla="*/ 1391 w 10000"/>
                <a:gd name="connsiteY79" fmla="*/ 6766 h 10000"/>
                <a:gd name="connsiteX80" fmla="*/ 1192 w 10000"/>
                <a:gd name="connsiteY80" fmla="*/ 6638 h 10000"/>
                <a:gd name="connsiteX81" fmla="*/ 1192 w 10000"/>
                <a:gd name="connsiteY81" fmla="*/ 6638 h 10000"/>
                <a:gd name="connsiteX82" fmla="*/ 1192 w 10000"/>
                <a:gd name="connsiteY82" fmla="*/ 6426 h 10000"/>
                <a:gd name="connsiteX83" fmla="*/ 1060 w 10000"/>
                <a:gd name="connsiteY83" fmla="*/ 6298 h 10000"/>
                <a:gd name="connsiteX84" fmla="*/ 1060 w 10000"/>
                <a:gd name="connsiteY84" fmla="*/ 6298 h 10000"/>
                <a:gd name="connsiteX85" fmla="*/ 861 w 10000"/>
                <a:gd name="connsiteY85" fmla="*/ 6213 h 10000"/>
                <a:gd name="connsiteX86" fmla="*/ 861 w 10000"/>
                <a:gd name="connsiteY86" fmla="*/ 6085 h 10000"/>
                <a:gd name="connsiteX87" fmla="*/ 861 w 10000"/>
                <a:gd name="connsiteY87" fmla="*/ 6085 h 10000"/>
                <a:gd name="connsiteX88" fmla="*/ 861 w 10000"/>
                <a:gd name="connsiteY88" fmla="*/ 5957 h 10000"/>
                <a:gd name="connsiteX89" fmla="*/ 861 w 10000"/>
                <a:gd name="connsiteY89" fmla="*/ 5872 h 10000"/>
                <a:gd name="connsiteX90" fmla="*/ 861 w 10000"/>
                <a:gd name="connsiteY90" fmla="*/ 5872 h 10000"/>
                <a:gd name="connsiteX91" fmla="*/ 662 w 10000"/>
                <a:gd name="connsiteY91" fmla="*/ 5745 h 10000"/>
                <a:gd name="connsiteX92" fmla="*/ 530 w 10000"/>
                <a:gd name="connsiteY92" fmla="*/ 5404 h 10000"/>
                <a:gd name="connsiteX93" fmla="*/ 530 w 10000"/>
                <a:gd name="connsiteY93" fmla="*/ 5404 h 10000"/>
                <a:gd name="connsiteX94" fmla="*/ 530 w 10000"/>
                <a:gd name="connsiteY94" fmla="*/ 5277 h 10000"/>
                <a:gd name="connsiteX95" fmla="*/ 530 w 10000"/>
                <a:gd name="connsiteY95" fmla="*/ 5149 h 10000"/>
                <a:gd name="connsiteX96" fmla="*/ 530 w 10000"/>
                <a:gd name="connsiteY96" fmla="*/ 5149 h 10000"/>
                <a:gd name="connsiteX97" fmla="*/ 530 w 10000"/>
                <a:gd name="connsiteY97" fmla="*/ 5064 h 10000"/>
                <a:gd name="connsiteX98" fmla="*/ 331 w 10000"/>
                <a:gd name="connsiteY98" fmla="*/ 5149 h 10000"/>
                <a:gd name="connsiteX99" fmla="*/ 132 w 10000"/>
                <a:gd name="connsiteY99" fmla="*/ 5149 h 10000"/>
                <a:gd name="connsiteX100" fmla="*/ 0 w 10000"/>
                <a:gd name="connsiteY100" fmla="*/ 5064 h 10000"/>
                <a:gd name="connsiteX101" fmla="*/ 0 w 10000"/>
                <a:gd name="connsiteY101" fmla="*/ 5064 h 10000"/>
                <a:gd name="connsiteX102" fmla="*/ 0 w 10000"/>
                <a:gd name="connsiteY102" fmla="*/ 4936 h 10000"/>
                <a:gd name="connsiteX103" fmla="*/ 132 w 10000"/>
                <a:gd name="connsiteY103" fmla="*/ 4723 h 10000"/>
                <a:gd name="connsiteX104" fmla="*/ 331 w 10000"/>
                <a:gd name="connsiteY104" fmla="*/ 4596 h 10000"/>
                <a:gd name="connsiteX105" fmla="*/ 331 w 10000"/>
                <a:gd name="connsiteY105" fmla="*/ 4596 h 10000"/>
                <a:gd name="connsiteX106" fmla="*/ 331 w 10000"/>
                <a:gd name="connsiteY106" fmla="*/ 4468 h 10000"/>
                <a:gd name="connsiteX107" fmla="*/ 331 w 10000"/>
                <a:gd name="connsiteY107" fmla="*/ 4383 h 10000"/>
                <a:gd name="connsiteX108" fmla="*/ 331 w 10000"/>
                <a:gd name="connsiteY108" fmla="*/ 4383 h 10000"/>
                <a:gd name="connsiteX109" fmla="*/ 331 w 10000"/>
                <a:gd name="connsiteY109" fmla="*/ 4255 h 10000"/>
                <a:gd name="connsiteX110" fmla="*/ 331 w 10000"/>
                <a:gd name="connsiteY110" fmla="*/ 4000 h 10000"/>
                <a:gd name="connsiteX111" fmla="*/ 331 w 10000"/>
                <a:gd name="connsiteY111" fmla="*/ 4000 h 10000"/>
                <a:gd name="connsiteX112" fmla="*/ 530 w 10000"/>
                <a:gd name="connsiteY112" fmla="*/ 3787 h 10000"/>
                <a:gd name="connsiteX113" fmla="*/ 662 w 10000"/>
                <a:gd name="connsiteY113" fmla="*/ 3574 h 10000"/>
                <a:gd name="connsiteX114" fmla="*/ 662 w 10000"/>
                <a:gd name="connsiteY114" fmla="*/ 3574 h 10000"/>
                <a:gd name="connsiteX115" fmla="*/ 861 w 10000"/>
                <a:gd name="connsiteY115" fmla="*/ 3447 h 10000"/>
                <a:gd name="connsiteX116" fmla="*/ 1060 w 10000"/>
                <a:gd name="connsiteY116" fmla="*/ 3447 h 10000"/>
                <a:gd name="connsiteX117" fmla="*/ 1060 w 10000"/>
                <a:gd name="connsiteY117" fmla="*/ 3574 h 10000"/>
                <a:gd name="connsiteX118" fmla="*/ 1192 w 10000"/>
                <a:gd name="connsiteY118" fmla="*/ 3447 h 10000"/>
                <a:gd name="connsiteX119" fmla="*/ 1192 w 10000"/>
                <a:gd name="connsiteY119" fmla="*/ 1362 h 10000"/>
                <a:gd name="connsiteX120" fmla="*/ 1589 w 10000"/>
                <a:gd name="connsiteY120" fmla="*/ 1362 h 10000"/>
                <a:gd name="connsiteX121" fmla="*/ 1589 w 10000"/>
                <a:gd name="connsiteY121" fmla="*/ 213 h 10000"/>
                <a:gd name="connsiteX122" fmla="*/ 7285 w 10000"/>
                <a:gd name="connsiteY122" fmla="*/ 213 h 10000"/>
                <a:gd name="connsiteX123" fmla="*/ 7285 w 10000"/>
                <a:gd name="connsiteY123" fmla="*/ 213 h 10000"/>
                <a:gd name="connsiteX124" fmla="*/ 7682 w 10000"/>
                <a:gd name="connsiteY124" fmla="*/ 340 h 10000"/>
                <a:gd name="connsiteX125" fmla="*/ 7682 w 10000"/>
                <a:gd name="connsiteY125" fmla="*/ 340 h 10000"/>
                <a:gd name="connsiteX126" fmla="*/ 7682 w 10000"/>
                <a:gd name="connsiteY126" fmla="*/ 213 h 10000"/>
                <a:gd name="connsiteX127" fmla="*/ 7682 w 10000"/>
                <a:gd name="connsiteY127" fmla="*/ 213 h 10000"/>
                <a:gd name="connsiteX128" fmla="*/ 7682 w 10000"/>
                <a:gd name="connsiteY128" fmla="*/ 213 h 10000"/>
                <a:gd name="connsiteX129" fmla="*/ 7682 w 10000"/>
                <a:gd name="connsiteY129" fmla="*/ 213 h 10000"/>
                <a:gd name="connsiteX130" fmla="*/ 8013 w 10000"/>
                <a:gd name="connsiteY130" fmla="*/ 128 h 10000"/>
                <a:gd name="connsiteX131" fmla="*/ 8013 w 10000"/>
                <a:gd name="connsiteY131" fmla="*/ 128 h 10000"/>
                <a:gd name="connsiteX132" fmla="*/ 8013 w 10000"/>
                <a:gd name="connsiteY132" fmla="*/ 128 h 10000"/>
                <a:gd name="connsiteX133" fmla="*/ 8212 w 10000"/>
                <a:gd name="connsiteY133" fmla="*/ 0 h 10000"/>
                <a:gd name="connsiteX134" fmla="*/ 8212 w 10000"/>
                <a:gd name="connsiteY134"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3377 w 10000"/>
                <a:gd name="connsiteY63" fmla="*/ 8596 h 10000"/>
                <a:gd name="connsiteX64" fmla="*/ 3179 w 10000"/>
                <a:gd name="connsiteY64" fmla="*/ 8511 h 10000"/>
                <a:gd name="connsiteX65" fmla="*/ 2980 w 10000"/>
                <a:gd name="connsiteY65" fmla="*/ 8255 h 10000"/>
                <a:gd name="connsiteX66" fmla="*/ 2848 w 10000"/>
                <a:gd name="connsiteY66" fmla="*/ 8170 h 10000"/>
                <a:gd name="connsiteX67" fmla="*/ 4833 w 10000"/>
                <a:gd name="connsiteY67" fmla="*/ 7340 h 10000"/>
                <a:gd name="connsiteX68" fmla="*/ 2450 w 10000"/>
                <a:gd name="connsiteY68" fmla="*/ 7915 h 10000"/>
                <a:gd name="connsiteX69" fmla="*/ 5318 w 10000"/>
                <a:gd name="connsiteY69" fmla="*/ 6511 h 10000"/>
                <a:gd name="connsiteX70" fmla="*/ 1921 w 10000"/>
                <a:gd name="connsiteY70" fmla="*/ 7574 h 10000"/>
                <a:gd name="connsiteX71" fmla="*/ 3245 w 10000"/>
                <a:gd name="connsiteY71" fmla="*/ 6680 h 10000"/>
                <a:gd name="connsiteX72" fmla="*/ 1589 w 10000"/>
                <a:gd name="connsiteY72" fmla="*/ 7362 h 10000"/>
                <a:gd name="connsiteX73" fmla="*/ 1589 w 10000"/>
                <a:gd name="connsiteY73" fmla="*/ 7234 h 10000"/>
                <a:gd name="connsiteX74" fmla="*/ 3354 w 10000"/>
                <a:gd name="connsiteY74" fmla="*/ 6021 h 10000"/>
                <a:gd name="connsiteX75" fmla="*/ 1391 w 10000"/>
                <a:gd name="connsiteY75" fmla="*/ 7106 h 10000"/>
                <a:gd name="connsiteX76" fmla="*/ 2273 w 10000"/>
                <a:gd name="connsiteY76" fmla="*/ 6276 h 10000"/>
                <a:gd name="connsiteX77" fmla="*/ 1192 w 10000"/>
                <a:gd name="connsiteY77" fmla="*/ 7021 h 10000"/>
                <a:gd name="connsiteX78" fmla="*/ 1192 w 10000"/>
                <a:gd name="connsiteY78" fmla="*/ 6894 h 10000"/>
                <a:gd name="connsiteX79" fmla="*/ 1391 w 10000"/>
                <a:gd name="connsiteY79" fmla="*/ 6766 h 10000"/>
                <a:gd name="connsiteX80" fmla="*/ 1192 w 10000"/>
                <a:gd name="connsiteY80" fmla="*/ 6638 h 10000"/>
                <a:gd name="connsiteX81" fmla="*/ 1192 w 10000"/>
                <a:gd name="connsiteY81" fmla="*/ 6638 h 10000"/>
                <a:gd name="connsiteX82" fmla="*/ 1192 w 10000"/>
                <a:gd name="connsiteY82" fmla="*/ 6426 h 10000"/>
                <a:gd name="connsiteX83" fmla="*/ 1060 w 10000"/>
                <a:gd name="connsiteY83" fmla="*/ 6298 h 10000"/>
                <a:gd name="connsiteX84" fmla="*/ 1060 w 10000"/>
                <a:gd name="connsiteY84" fmla="*/ 6298 h 10000"/>
                <a:gd name="connsiteX85" fmla="*/ 861 w 10000"/>
                <a:gd name="connsiteY85" fmla="*/ 6213 h 10000"/>
                <a:gd name="connsiteX86" fmla="*/ 861 w 10000"/>
                <a:gd name="connsiteY86" fmla="*/ 6085 h 10000"/>
                <a:gd name="connsiteX87" fmla="*/ 861 w 10000"/>
                <a:gd name="connsiteY87" fmla="*/ 6085 h 10000"/>
                <a:gd name="connsiteX88" fmla="*/ 861 w 10000"/>
                <a:gd name="connsiteY88" fmla="*/ 5957 h 10000"/>
                <a:gd name="connsiteX89" fmla="*/ 861 w 10000"/>
                <a:gd name="connsiteY89" fmla="*/ 5872 h 10000"/>
                <a:gd name="connsiteX90" fmla="*/ 861 w 10000"/>
                <a:gd name="connsiteY90" fmla="*/ 5872 h 10000"/>
                <a:gd name="connsiteX91" fmla="*/ 662 w 10000"/>
                <a:gd name="connsiteY91" fmla="*/ 5745 h 10000"/>
                <a:gd name="connsiteX92" fmla="*/ 530 w 10000"/>
                <a:gd name="connsiteY92" fmla="*/ 5404 h 10000"/>
                <a:gd name="connsiteX93" fmla="*/ 530 w 10000"/>
                <a:gd name="connsiteY93" fmla="*/ 5404 h 10000"/>
                <a:gd name="connsiteX94" fmla="*/ 530 w 10000"/>
                <a:gd name="connsiteY94" fmla="*/ 5277 h 10000"/>
                <a:gd name="connsiteX95" fmla="*/ 530 w 10000"/>
                <a:gd name="connsiteY95" fmla="*/ 5149 h 10000"/>
                <a:gd name="connsiteX96" fmla="*/ 530 w 10000"/>
                <a:gd name="connsiteY96" fmla="*/ 5149 h 10000"/>
                <a:gd name="connsiteX97" fmla="*/ 530 w 10000"/>
                <a:gd name="connsiteY97" fmla="*/ 5064 h 10000"/>
                <a:gd name="connsiteX98" fmla="*/ 331 w 10000"/>
                <a:gd name="connsiteY98" fmla="*/ 5149 h 10000"/>
                <a:gd name="connsiteX99" fmla="*/ 132 w 10000"/>
                <a:gd name="connsiteY99" fmla="*/ 5149 h 10000"/>
                <a:gd name="connsiteX100" fmla="*/ 0 w 10000"/>
                <a:gd name="connsiteY100" fmla="*/ 5064 h 10000"/>
                <a:gd name="connsiteX101" fmla="*/ 0 w 10000"/>
                <a:gd name="connsiteY101" fmla="*/ 5064 h 10000"/>
                <a:gd name="connsiteX102" fmla="*/ 0 w 10000"/>
                <a:gd name="connsiteY102" fmla="*/ 4936 h 10000"/>
                <a:gd name="connsiteX103" fmla="*/ 132 w 10000"/>
                <a:gd name="connsiteY103" fmla="*/ 4723 h 10000"/>
                <a:gd name="connsiteX104" fmla="*/ 331 w 10000"/>
                <a:gd name="connsiteY104" fmla="*/ 4596 h 10000"/>
                <a:gd name="connsiteX105" fmla="*/ 331 w 10000"/>
                <a:gd name="connsiteY105" fmla="*/ 4596 h 10000"/>
                <a:gd name="connsiteX106" fmla="*/ 331 w 10000"/>
                <a:gd name="connsiteY106" fmla="*/ 4468 h 10000"/>
                <a:gd name="connsiteX107" fmla="*/ 331 w 10000"/>
                <a:gd name="connsiteY107" fmla="*/ 4383 h 10000"/>
                <a:gd name="connsiteX108" fmla="*/ 331 w 10000"/>
                <a:gd name="connsiteY108" fmla="*/ 4383 h 10000"/>
                <a:gd name="connsiteX109" fmla="*/ 331 w 10000"/>
                <a:gd name="connsiteY109" fmla="*/ 4255 h 10000"/>
                <a:gd name="connsiteX110" fmla="*/ 331 w 10000"/>
                <a:gd name="connsiteY110" fmla="*/ 4000 h 10000"/>
                <a:gd name="connsiteX111" fmla="*/ 331 w 10000"/>
                <a:gd name="connsiteY111" fmla="*/ 4000 h 10000"/>
                <a:gd name="connsiteX112" fmla="*/ 530 w 10000"/>
                <a:gd name="connsiteY112" fmla="*/ 3787 h 10000"/>
                <a:gd name="connsiteX113" fmla="*/ 662 w 10000"/>
                <a:gd name="connsiteY113" fmla="*/ 3574 h 10000"/>
                <a:gd name="connsiteX114" fmla="*/ 662 w 10000"/>
                <a:gd name="connsiteY114" fmla="*/ 3574 h 10000"/>
                <a:gd name="connsiteX115" fmla="*/ 861 w 10000"/>
                <a:gd name="connsiteY115" fmla="*/ 3447 h 10000"/>
                <a:gd name="connsiteX116" fmla="*/ 1060 w 10000"/>
                <a:gd name="connsiteY116" fmla="*/ 3447 h 10000"/>
                <a:gd name="connsiteX117" fmla="*/ 1060 w 10000"/>
                <a:gd name="connsiteY117" fmla="*/ 3574 h 10000"/>
                <a:gd name="connsiteX118" fmla="*/ 1192 w 10000"/>
                <a:gd name="connsiteY118" fmla="*/ 3447 h 10000"/>
                <a:gd name="connsiteX119" fmla="*/ 1192 w 10000"/>
                <a:gd name="connsiteY119" fmla="*/ 1362 h 10000"/>
                <a:gd name="connsiteX120" fmla="*/ 1589 w 10000"/>
                <a:gd name="connsiteY120" fmla="*/ 1362 h 10000"/>
                <a:gd name="connsiteX121" fmla="*/ 1589 w 10000"/>
                <a:gd name="connsiteY121" fmla="*/ 213 h 10000"/>
                <a:gd name="connsiteX122" fmla="*/ 7285 w 10000"/>
                <a:gd name="connsiteY122" fmla="*/ 213 h 10000"/>
                <a:gd name="connsiteX123" fmla="*/ 7285 w 10000"/>
                <a:gd name="connsiteY123" fmla="*/ 213 h 10000"/>
                <a:gd name="connsiteX124" fmla="*/ 7682 w 10000"/>
                <a:gd name="connsiteY124" fmla="*/ 340 h 10000"/>
                <a:gd name="connsiteX125" fmla="*/ 7682 w 10000"/>
                <a:gd name="connsiteY125" fmla="*/ 340 h 10000"/>
                <a:gd name="connsiteX126" fmla="*/ 7682 w 10000"/>
                <a:gd name="connsiteY126" fmla="*/ 213 h 10000"/>
                <a:gd name="connsiteX127" fmla="*/ 7682 w 10000"/>
                <a:gd name="connsiteY127" fmla="*/ 213 h 10000"/>
                <a:gd name="connsiteX128" fmla="*/ 7682 w 10000"/>
                <a:gd name="connsiteY128" fmla="*/ 213 h 10000"/>
                <a:gd name="connsiteX129" fmla="*/ 7682 w 10000"/>
                <a:gd name="connsiteY129" fmla="*/ 213 h 10000"/>
                <a:gd name="connsiteX130" fmla="*/ 8013 w 10000"/>
                <a:gd name="connsiteY130" fmla="*/ 128 h 10000"/>
                <a:gd name="connsiteX131" fmla="*/ 8013 w 10000"/>
                <a:gd name="connsiteY131" fmla="*/ 128 h 10000"/>
                <a:gd name="connsiteX132" fmla="*/ 8013 w 10000"/>
                <a:gd name="connsiteY132" fmla="*/ 128 h 10000"/>
                <a:gd name="connsiteX133" fmla="*/ 8212 w 10000"/>
                <a:gd name="connsiteY133" fmla="*/ 0 h 10000"/>
                <a:gd name="connsiteX134" fmla="*/ 8212 w 10000"/>
                <a:gd name="connsiteY134"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3377 w 10000"/>
                <a:gd name="connsiteY63" fmla="*/ 8596 h 10000"/>
                <a:gd name="connsiteX64" fmla="*/ 3179 w 10000"/>
                <a:gd name="connsiteY64" fmla="*/ 8511 h 10000"/>
                <a:gd name="connsiteX65" fmla="*/ 2980 w 10000"/>
                <a:gd name="connsiteY65" fmla="*/ 8255 h 10000"/>
                <a:gd name="connsiteX66" fmla="*/ 2848 w 10000"/>
                <a:gd name="connsiteY66" fmla="*/ 8170 h 10000"/>
                <a:gd name="connsiteX67" fmla="*/ 4833 w 10000"/>
                <a:gd name="connsiteY67" fmla="*/ 7340 h 10000"/>
                <a:gd name="connsiteX68" fmla="*/ 5318 w 10000"/>
                <a:gd name="connsiteY68" fmla="*/ 6511 h 10000"/>
                <a:gd name="connsiteX69" fmla="*/ 1921 w 10000"/>
                <a:gd name="connsiteY69" fmla="*/ 7574 h 10000"/>
                <a:gd name="connsiteX70" fmla="*/ 3245 w 10000"/>
                <a:gd name="connsiteY70" fmla="*/ 6680 h 10000"/>
                <a:gd name="connsiteX71" fmla="*/ 1589 w 10000"/>
                <a:gd name="connsiteY71" fmla="*/ 7362 h 10000"/>
                <a:gd name="connsiteX72" fmla="*/ 1589 w 10000"/>
                <a:gd name="connsiteY72" fmla="*/ 7234 h 10000"/>
                <a:gd name="connsiteX73" fmla="*/ 3354 w 10000"/>
                <a:gd name="connsiteY73" fmla="*/ 6021 h 10000"/>
                <a:gd name="connsiteX74" fmla="*/ 1391 w 10000"/>
                <a:gd name="connsiteY74" fmla="*/ 7106 h 10000"/>
                <a:gd name="connsiteX75" fmla="*/ 2273 w 10000"/>
                <a:gd name="connsiteY75" fmla="*/ 6276 h 10000"/>
                <a:gd name="connsiteX76" fmla="*/ 1192 w 10000"/>
                <a:gd name="connsiteY76" fmla="*/ 7021 h 10000"/>
                <a:gd name="connsiteX77" fmla="*/ 1192 w 10000"/>
                <a:gd name="connsiteY77" fmla="*/ 6894 h 10000"/>
                <a:gd name="connsiteX78" fmla="*/ 1391 w 10000"/>
                <a:gd name="connsiteY78" fmla="*/ 6766 h 10000"/>
                <a:gd name="connsiteX79" fmla="*/ 1192 w 10000"/>
                <a:gd name="connsiteY79" fmla="*/ 6638 h 10000"/>
                <a:gd name="connsiteX80" fmla="*/ 1192 w 10000"/>
                <a:gd name="connsiteY80" fmla="*/ 6638 h 10000"/>
                <a:gd name="connsiteX81" fmla="*/ 1192 w 10000"/>
                <a:gd name="connsiteY81" fmla="*/ 6426 h 10000"/>
                <a:gd name="connsiteX82" fmla="*/ 1060 w 10000"/>
                <a:gd name="connsiteY82" fmla="*/ 6298 h 10000"/>
                <a:gd name="connsiteX83" fmla="*/ 1060 w 10000"/>
                <a:gd name="connsiteY83" fmla="*/ 6298 h 10000"/>
                <a:gd name="connsiteX84" fmla="*/ 861 w 10000"/>
                <a:gd name="connsiteY84" fmla="*/ 6213 h 10000"/>
                <a:gd name="connsiteX85" fmla="*/ 861 w 10000"/>
                <a:gd name="connsiteY85" fmla="*/ 6085 h 10000"/>
                <a:gd name="connsiteX86" fmla="*/ 861 w 10000"/>
                <a:gd name="connsiteY86" fmla="*/ 6085 h 10000"/>
                <a:gd name="connsiteX87" fmla="*/ 861 w 10000"/>
                <a:gd name="connsiteY87" fmla="*/ 5957 h 10000"/>
                <a:gd name="connsiteX88" fmla="*/ 861 w 10000"/>
                <a:gd name="connsiteY88" fmla="*/ 5872 h 10000"/>
                <a:gd name="connsiteX89" fmla="*/ 861 w 10000"/>
                <a:gd name="connsiteY89" fmla="*/ 5872 h 10000"/>
                <a:gd name="connsiteX90" fmla="*/ 662 w 10000"/>
                <a:gd name="connsiteY90" fmla="*/ 5745 h 10000"/>
                <a:gd name="connsiteX91" fmla="*/ 530 w 10000"/>
                <a:gd name="connsiteY91" fmla="*/ 5404 h 10000"/>
                <a:gd name="connsiteX92" fmla="*/ 530 w 10000"/>
                <a:gd name="connsiteY92" fmla="*/ 5404 h 10000"/>
                <a:gd name="connsiteX93" fmla="*/ 530 w 10000"/>
                <a:gd name="connsiteY93" fmla="*/ 5277 h 10000"/>
                <a:gd name="connsiteX94" fmla="*/ 530 w 10000"/>
                <a:gd name="connsiteY94" fmla="*/ 5149 h 10000"/>
                <a:gd name="connsiteX95" fmla="*/ 530 w 10000"/>
                <a:gd name="connsiteY95" fmla="*/ 5149 h 10000"/>
                <a:gd name="connsiteX96" fmla="*/ 530 w 10000"/>
                <a:gd name="connsiteY96" fmla="*/ 5064 h 10000"/>
                <a:gd name="connsiteX97" fmla="*/ 331 w 10000"/>
                <a:gd name="connsiteY97" fmla="*/ 5149 h 10000"/>
                <a:gd name="connsiteX98" fmla="*/ 132 w 10000"/>
                <a:gd name="connsiteY98" fmla="*/ 5149 h 10000"/>
                <a:gd name="connsiteX99" fmla="*/ 0 w 10000"/>
                <a:gd name="connsiteY99" fmla="*/ 5064 h 10000"/>
                <a:gd name="connsiteX100" fmla="*/ 0 w 10000"/>
                <a:gd name="connsiteY100" fmla="*/ 5064 h 10000"/>
                <a:gd name="connsiteX101" fmla="*/ 0 w 10000"/>
                <a:gd name="connsiteY101" fmla="*/ 4936 h 10000"/>
                <a:gd name="connsiteX102" fmla="*/ 132 w 10000"/>
                <a:gd name="connsiteY102" fmla="*/ 4723 h 10000"/>
                <a:gd name="connsiteX103" fmla="*/ 331 w 10000"/>
                <a:gd name="connsiteY103" fmla="*/ 4596 h 10000"/>
                <a:gd name="connsiteX104" fmla="*/ 331 w 10000"/>
                <a:gd name="connsiteY104" fmla="*/ 4596 h 10000"/>
                <a:gd name="connsiteX105" fmla="*/ 331 w 10000"/>
                <a:gd name="connsiteY105" fmla="*/ 4468 h 10000"/>
                <a:gd name="connsiteX106" fmla="*/ 331 w 10000"/>
                <a:gd name="connsiteY106" fmla="*/ 4383 h 10000"/>
                <a:gd name="connsiteX107" fmla="*/ 331 w 10000"/>
                <a:gd name="connsiteY107" fmla="*/ 4383 h 10000"/>
                <a:gd name="connsiteX108" fmla="*/ 331 w 10000"/>
                <a:gd name="connsiteY108" fmla="*/ 4255 h 10000"/>
                <a:gd name="connsiteX109" fmla="*/ 331 w 10000"/>
                <a:gd name="connsiteY109" fmla="*/ 4000 h 10000"/>
                <a:gd name="connsiteX110" fmla="*/ 331 w 10000"/>
                <a:gd name="connsiteY110" fmla="*/ 4000 h 10000"/>
                <a:gd name="connsiteX111" fmla="*/ 530 w 10000"/>
                <a:gd name="connsiteY111" fmla="*/ 3787 h 10000"/>
                <a:gd name="connsiteX112" fmla="*/ 662 w 10000"/>
                <a:gd name="connsiteY112" fmla="*/ 3574 h 10000"/>
                <a:gd name="connsiteX113" fmla="*/ 662 w 10000"/>
                <a:gd name="connsiteY113" fmla="*/ 3574 h 10000"/>
                <a:gd name="connsiteX114" fmla="*/ 861 w 10000"/>
                <a:gd name="connsiteY114" fmla="*/ 3447 h 10000"/>
                <a:gd name="connsiteX115" fmla="*/ 1060 w 10000"/>
                <a:gd name="connsiteY115" fmla="*/ 3447 h 10000"/>
                <a:gd name="connsiteX116" fmla="*/ 1060 w 10000"/>
                <a:gd name="connsiteY116" fmla="*/ 3574 h 10000"/>
                <a:gd name="connsiteX117" fmla="*/ 1192 w 10000"/>
                <a:gd name="connsiteY117" fmla="*/ 3447 h 10000"/>
                <a:gd name="connsiteX118" fmla="*/ 1192 w 10000"/>
                <a:gd name="connsiteY118" fmla="*/ 1362 h 10000"/>
                <a:gd name="connsiteX119" fmla="*/ 1589 w 10000"/>
                <a:gd name="connsiteY119" fmla="*/ 1362 h 10000"/>
                <a:gd name="connsiteX120" fmla="*/ 1589 w 10000"/>
                <a:gd name="connsiteY120" fmla="*/ 213 h 10000"/>
                <a:gd name="connsiteX121" fmla="*/ 7285 w 10000"/>
                <a:gd name="connsiteY121" fmla="*/ 213 h 10000"/>
                <a:gd name="connsiteX122" fmla="*/ 7285 w 10000"/>
                <a:gd name="connsiteY122" fmla="*/ 213 h 10000"/>
                <a:gd name="connsiteX123" fmla="*/ 7682 w 10000"/>
                <a:gd name="connsiteY123" fmla="*/ 340 h 10000"/>
                <a:gd name="connsiteX124" fmla="*/ 7682 w 10000"/>
                <a:gd name="connsiteY124" fmla="*/ 340 h 10000"/>
                <a:gd name="connsiteX125" fmla="*/ 7682 w 10000"/>
                <a:gd name="connsiteY125" fmla="*/ 213 h 10000"/>
                <a:gd name="connsiteX126" fmla="*/ 7682 w 10000"/>
                <a:gd name="connsiteY126" fmla="*/ 213 h 10000"/>
                <a:gd name="connsiteX127" fmla="*/ 7682 w 10000"/>
                <a:gd name="connsiteY127" fmla="*/ 213 h 10000"/>
                <a:gd name="connsiteX128" fmla="*/ 7682 w 10000"/>
                <a:gd name="connsiteY128" fmla="*/ 213 h 10000"/>
                <a:gd name="connsiteX129" fmla="*/ 8013 w 10000"/>
                <a:gd name="connsiteY129" fmla="*/ 128 h 10000"/>
                <a:gd name="connsiteX130" fmla="*/ 8013 w 10000"/>
                <a:gd name="connsiteY130" fmla="*/ 128 h 10000"/>
                <a:gd name="connsiteX131" fmla="*/ 8013 w 10000"/>
                <a:gd name="connsiteY131" fmla="*/ 128 h 10000"/>
                <a:gd name="connsiteX132" fmla="*/ 8212 w 10000"/>
                <a:gd name="connsiteY132" fmla="*/ 0 h 10000"/>
                <a:gd name="connsiteX133" fmla="*/ 8212 w 10000"/>
                <a:gd name="connsiteY133"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3377 w 10000"/>
                <a:gd name="connsiteY63" fmla="*/ 8596 h 10000"/>
                <a:gd name="connsiteX64" fmla="*/ 3179 w 10000"/>
                <a:gd name="connsiteY64" fmla="*/ 8511 h 10000"/>
                <a:gd name="connsiteX65" fmla="*/ 2980 w 10000"/>
                <a:gd name="connsiteY65" fmla="*/ 8255 h 10000"/>
                <a:gd name="connsiteX66" fmla="*/ 4833 w 10000"/>
                <a:gd name="connsiteY66" fmla="*/ 7340 h 10000"/>
                <a:gd name="connsiteX67" fmla="*/ 5318 w 10000"/>
                <a:gd name="connsiteY67" fmla="*/ 6511 h 10000"/>
                <a:gd name="connsiteX68" fmla="*/ 1921 w 10000"/>
                <a:gd name="connsiteY68" fmla="*/ 7574 h 10000"/>
                <a:gd name="connsiteX69" fmla="*/ 3245 w 10000"/>
                <a:gd name="connsiteY69" fmla="*/ 6680 h 10000"/>
                <a:gd name="connsiteX70" fmla="*/ 1589 w 10000"/>
                <a:gd name="connsiteY70" fmla="*/ 7362 h 10000"/>
                <a:gd name="connsiteX71" fmla="*/ 1589 w 10000"/>
                <a:gd name="connsiteY71" fmla="*/ 7234 h 10000"/>
                <a:gd name="connsiteX72" fmla="*/ 3354 w 10000"/>
                <a:gd name="connsiteY72" fmla="*/ 6021 h 10000"/>
                <a:gd name="connsiteX73" fmla="*/ 1391 w 10000"/>
                <a:gd name="connsiteY73" fmla="*/ 7106 h 10000"/>
                <a:gd name="connsiteX74" fmla="*/ 2273 w 10000"/>
                <a:gd name="connsiteY74" fmla="*/ 6276 h 10000"/>
                <a:gd name="connsiteX75" fmla="*/ 1192 w 10000"/>
                <a:gd name="connsiteY75" fmla="*/ 7021 h 10000"/>
                <a:gd name="connsiteX76" fmla="*/ 1192 w 10000"/>
                <a:gd name="connsiteY76" fmla="*/ 6894 h 10000"/>
                <a:gd name="connsiteX77" fmla="*/ 1391 w 10000"/>
                <a:gd name="connsiteY77" fmla="*/ 6766 h 10000"/>
                <a:gd name="connsiteX78" fmla="*/ 1192 w 10000"/>
                <a:gd name="connsiteY78" fmla="*/ 6638 h 10000"/>
                <a:gd name="connsiteX79" fmla="*/ 1192 w 10000"/>
                <a:gd name="connsiteY79" fmla="*/ 6638 h 10000"/>
                <a:gd name="connsiteX80" fmla="*/ 1192 w 10000"/>
                <a:gd name="connsiteY80" fmla="*/ 6426 h 10000"/>
                <a:gd name="connsiteX81" fmla="*/ 1060 w 10000"/>
                <a:gd name="connsiteY81" fmla="*/ 6298 h 10000"/>
                <a:gd name="connsiteX82" fmla="*/ 1060 w 10000"/>
                <a:gd name="connsiteY82" fmla="*/ 6298 h 10000"/>
                <a:gd name="connsiteX83" fmla="*/ 861 w 10000"/>
                <a:gd name="connsiteY83" fmla="*/ 6213 h 10000"/>
                <a:gd name="connsiteX84" fmla="*/ 861 w 10000"/>
                <a:gd name="connsiteY84" fmla="*/ 6085 h 10000"/>
                <a:gd name="connsiteX85" fmla="*/ 861 w 10000"/>
                <a:gd name="connsiteY85" fmla="*/ 6085 h 10000"/>
                <a:gd name="connsiteX86" fmla="*/ 861 w 10000"/>
                <a:gd name="connsiteY86" fmla="*/ 5957 h 10000"/>
                <a:gd name="connsiteX87" fmla="*/ 861 w 10000"/>
                <a:gd name="connsiteY87" fmla="*/ 5872 h 10000"/>
                <a:gd name="connsiteX88" fmla="*/ 861 w 10000"/>
                <a:gd name="connsiteY88" fmla="*/ 5872 h 10000"/>
                <a:gd name="connsiteX89" fmla="*/ 662 w 10000"/>
                <a:gd name="connsiteY89" fmla="*/ 5745 h 10000"/>
                <a:gd name="connsiteX90" fmla="*/ 530 w 10000"/>
                <a:gd name="connsiteY90" fmla="*/ 5404 h 10000"/>
                <a:gd name="connsiteX91" fmla="*/ 530 w 10000"/>
                <a:gd name="connsiteY91" fmla="*/ 5404 h 10000"/>
                <a:gd name="connsiteX92" fmla="*/ 530 w 10000"/>
                <a:gd name="connsiteY92" fmla="*/ 5277 h 10000"/>
                <a:gd name="connsiteX93" fmla="*/ 530 w 10000"/>
                <a:gd name="connsiteY93" fmla="*/ 5149 h 10000"/>
                <a:gd name="connsiteX94" fmla="*/ 530 w 10000"/>
                <a:gd name="connsiteY94" fmla="*/ 5149 h 10000"/>
                <a:gd name="connsiteX95" fmla="*/ 530 w 10000"/>
                <a:gd name="connsiteY95" fmla="*/ 5064 h 10000"/>
                <a:gd name="connsiteX96" fmla="*/ 331 w 10000"/>
                <a:gd name="connsiteY96" fmla="*/ 5149 h 10000"/>
                <a:gd name="connsiteX97" fmla="*/ 132 w 10000"/>
                <a:gd name="connsiteY97" fmla="*/ 5149 h 10000"/>
                <a:gd name="connsiteX98" fmla="*/ 0 w 10000"/>
                <a:gd name="connsiteY98" fmla="*/ 5064 h 10000"/>
                <a:gd name="connsiteX99" fmla="*/ 0 w 10000"/>
                <a:gd name="connsiteY99" fmla="*/ 5064 h 10000"/>
                <a:gd name="connsiteX100" fmla="*/ 0 w 10000"/>
                <a:gd name="connsiteY100" fmla="*/ 4936 h 10000"/>
                <a:gd name="connsiteX101" fmla="*/ 132 w 10000"/>
                <a:gd name="connsiteY101" fmla="*/ 4723 h 10000"/>
                <a:gd name="connsiteX102" fmla="*/ 331 w 10000"/>
                <a:gd name="connsiteY102" fmla="*/ 4596 h 10000"/>
                <a:gd name="connsiteX103" fmla="*/ 331 w 10000"/>
                <a:gd name="connsiteY103" fmla="*/ 4596 h 10000"/>
                <a:gd name="connsiteX104" fmla="*/ 331 w 10000"/>
                <a:gd name="connsiteY104" fmla="*/ 4468 h 10000"/>
                <a:gd name="connsiteX105" fmla="*/ 331 w 10000"/>
                <a:gd name="connsiteY105" fmla="*/ 4383 h 10000"/>
                <a:gd name="connsiteX106" fmla="*/ 331 w 10000"/>
                <a:gd name="connsiteY106" fmla="*/ 4383 h 10000"/>
                <a:gd name="connsiteX107" fmla="*/ 331 w 10000"/>
                <a:gd name="connsiteY107" fmla="*/ 4255 h 10000"/>
                <a:gd name="connsiteX108" fmla="*/ 331 w 10000"/>
                <a:gd name="connsiteY108" fmla="*/ 4000 h 10000"/>
                <a:gd name="connsiteX109" fmla="*/ 331 w 10000"/>
                <a:gd name="connsiteY109" fmla="*/ 4000 h 10000"/>
                <a:gd name="connsiteX110" fmla="*/ 530 w 10000"/>
                <a:gd name="connsiteY110" fmla="*/ 3787 h 10000"/>
                <a:gd name="connsiteX111" fmla="*/ 662 w 10000"/>
                <a:gd name="connsiteY111" fmla="*/ 3574 h 10000"/>
                <a:gd name="connsiteX112" fmla="*/ 662 w 10000"/>
                <a:gd name="connsiteY112" fmla="*/ 3574 h 10000"/>
                <a:gd name="connsiteX113" fmla="*/ 861 w 10000"/>
                <a:gd name="connsiteY113" fmla="*/ 3447 h 10000"/>
                <a:gd name="connsiteX114" fmla="*/ 1060 w 10000"/>
                <a:gd name="connsiteY114" fmla="*/ 3447 h 10000"/>
                <a:gd name="connsiteX115" fmla="*/ 1060 w 10000"/>
                <a:gd name="connsiteY115" fmla="*/ 3574 h 10000"/>
                <a:gd name="connsiteX116" fmla="*/ 1192 w 10000"/>
                <a:gd name="connsiteY116" fmla="*/ 3447 h 10000"/>
                <a:gd name="connsiteX117" fmla="*/ 1192 w 10000"/>
                <a:gd name="connsiteY117" fmla="*/ 1362 h 10000"/>
                <a:gd name="connsiteX118" fmla="*/ 1589 w 10000"/>
                <a:gd name="connsiteY118" fmla="*/ 1362 h 10000"/>
                <a:gd name="connsiteX119" fmla="*/ 1589 w 10000"/>
                <a:gd name="connsiteY119" fmla="*/ 213 h 10000"/>
                <a:gd name="connsiteX120" fmla="*/ 7285 w 10000"/>
                <a:gd name="connsiteY120" fmla="*/ 213 h 10000"/>
                <a:gd name="connsiteX121" fmla="*/ 7285 w 10000"/>
                <a:gd name="connsiteY121" fmla="*/ 213 h 10000"/>
                <a:gd name="connsiteX122" fmla="*/ 7682 w 10000"/>
                <a:gd name="connsiteY122" fmla="*/ 340 h 10000"/>
                <a:gd name="connsiteX123" fmla="*/ 7682 w 10000"/>
                <a:gd name="connsiteY123" fmla="*/ 340 h 10000"/>
                <a:gd name="connsiteX124" fmla="*/ 7682 w 10000"/>
                <a:gd name="connsiteY124" fmla="*/ 213 h 10000"/>
                <a:gd name="connsiteX125" fmla="*/ 7682 w 10000"/>
                <a:gd name="connsiteY125" fmla="*/ 213 h 10000"/>
                <a:gd name="connsiteX126" fmla="*/ 7682 w 10000"/>
                <a:gd name="connsiteY126" fmla="*/ 213 h 10000"/>
                <a:gd name="connsiteX127" fmla="*/ 7682 w 10000"/>
                <a:gd name="connsiteY127" fmla="*/ 213 h 10000"/>
                <a:gd name="connsiteX128" fmla="*/ 8013 w 10000"/>
                <a:gd name="connsiteY128" fmla="*/ 128 h 10000"/>
                <a:gd name="connsiteX129" fmla="*/ 8013 w 10000"/>
                <a:gd name="connsiteY129" fmla="*/ 128 h 10000"/>
                <a:gd name="connsiteX130" fmla="*/ 8013 w 10000"/>
                <a:gd name="connsiteY130" fmla="*/ 128 h 10000"/>
                <a:gd name="connsiteX131" fmla="*/ 8212 w 10000"/>
                <a:gd name="connsiteY131" fmla="*/ 0 h 10000"/>
                <a:gd name="connsiteX132" fmla="*/ 8212 w 10000"/>
                <a:gd name="connsiteY132"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3377 w 10000"/>
                <a:gd name="connsiteY63" fmla="*/ 8596 h 10000"/>
                <a:gd name="connsiteX64" fmla="*/ 3179 w 10000"/>
                <a:gd name="connsiteY64" fmla="*/ 8511 h 10000"/>
                <a:gd name="connsiteX65" fmla="*/ 4833 w 10000"/>
                <a:gd name="connsiteY65" fmla="*/ 7340 h 10000"/>
                <a:gd name="connsiteX66" fmla="*/ 5318 w 10000"/>
                <a:gd name="connsiteY66" fmla="*/ 6511 h 10000"/>
                <a:gd name="connsiteX67" fmla="*/ 1921 w 10000"/>
                <a:gd name="connsiteY67" fmla="*/ 7574 h 10000"/>
                <a:gd name="connsiteX68" fmla="*/ 3245 w 10000"/>
                <a:gd name="connsiteY68" fmla="*/ 6680 h 10000"/>
                <a:gd name="connsiteX69" fmla="*/ 1589 w 10000"/>
                <a:gd name="connsiteY69" fmla="*/ 7362 h 10000"/>
                <a:gd name="connsiteX70" fmla="*/ 1589 w 10000"/>
                <a:gd name="connsiteY70" fmla="*/ 7234 h 10000"/>
                <a:gd name="connsiteX71" fmla="*/ 3354 w 10000"/>
                <a:gd name="connsiteY71" fmla="*/ 6021 h 10000"/>
                <a:gd name="connsiteX72" fmla="*/ 1391 w 10000"/>
                <a:gd name="connsiteY72" fmla="*/ 7106 h 10000"/>
                <a:gd name="connsiteX73" fmla="*/ 2273 w 10000"/>
                <a:gd name="connsiteY73" fmla="*/ 6276 h 10000"/>
                <a:gd name="connsiteX74" fmla="*/ 1192 w 10000"/>
                <a:gd name="connsiteY74" fmla="*/ 7021 h 10000"/>
                <a:gd name="connsiteX75" fmla="*/ 1192 w 10000"/>
                <a:gd name="connsiteY75" fmla="*/ 6894 h 10000"/>
                <a:gd name="connsiteX76" fmla="*/ 1391 w 10000"/>
                <a:gd name="connsiteY76" fmla="*/ 6766 h 10000"/>
                <a:gd name="connsiteX77" fmla="*/ 1192 w 10000"/>
                <a:gd name="connsiteY77" fmla="*/ 6638 h 10000"/>
                <a:gd name="connsiteX78" fmla="*/ 1192 w 10000"/>
                <a:gd name="connsiteY78" fmla="*/ 6638 h 10000"/>
                <a:gd name="connsiteX79" fmla="*/ 1192 w 10000"/>
                <a:gd name="connsiteY79" fmla="*/ 6426 h 10000"/>
                <a:gd name="connsiteX80" fmla="*/ 1060 w 10000"/>
                <a:gd name="connsiteY80" fmla="*/ 6298 h 10000"/>
                <a:gd name="connsiteX81" fmla="*/ 1060 w 10000"/>
                <a:gd name="connsiteY81" fmla="*/ 6298 h 10000"/>
                <a:gd name="connsiteX82" fmla="*/ 861 w 10000"/>
                <a:gd name="connsiteY82" fmla="*/ 6213 h 10000"/>
                <a:gd name="connsiteX83" fmla="*/ 861 w 10000"/>
                <a:gd name="connsiteY83" fmla="*/ 6085 h 10000"/>
                <a:gd name="connsiteX84" fmla="*/ 861 w 10000"/>
                <a:gd name="connsiteY84" fmla="*/ 6085 h 10000"/>
                <a:gd name="connsiteX85" fmla="*/ 861 w 10000"/>
                <a:gd name="connsiteY85" fmla="*/ 5957 h 10000"/>
                <a:gd name="connsiteX86" fmla="*/ 861 w 10000"/>
                <a:gd name="connsiteY86" fmla="*/ 5872 h 10000"/>
                <a:gd name="connsiteX87" fmla="*/ 861 w 10000"/>
                <a:gd name="connsiteY87" fmla="*/ 5872 h 10000"/>
                <a:gd name="connsiteX88" fmla="*/ 662 w 10000"/>
                <a:gd name="connsiteY88" fmla="*/ 5745 h 10000"/>
                <a:gd name="connsiteX89" fmla="*/ 530 w 10000"/>
                <a:gd name="connsiteY89" fmla="*/ 5404 h 10000"/>
                <a:gd name="connsiteX90" fmla="*/ 530 w 10000"/>
                <a:gd name="connsiteY90" fmla="*/ 5404 h 10000"/>
                <a:gd name="connsiteX91" fmla="*/ 530 w 10000"/>
                <a:gd name="connsiteY91" fmla="*/ 5277 h 10000"/>
                <a:gd name="connsiteX92" fmla="*/ 530 w 10000"/>
                <a:gd name="connsiteY92" fmla="*/ 5149 h 10000"/>
                <a:gd name="connsiteX93" fmla="*/ 530 w 10000"/>
                <a:gd name="connsiteY93" fmla="*/ 5149 h 10000"/>
                <a:gd name="connsiteX94" fmla="*/ 530 w 10000"/>
                <a:gd name="connsiteY94" fmla="*/ 5064 h 10000"/>
                <a:gd name="connsiteX95" fmla="*/ 331 w 10000"/>
                <a:gd name="connsiteY95" fmla="*/ 5149 h 10000"/>
                <a:gd name="connsiteX96" fmla="*/ 132 w 10000"/>
                <a:gd name="connsiteY96" fmla="*/ 5149 h 10000"/>
                <a:gd name="connsiteX97" fmla="*/ 0 w 10000"/>
                <a:gd name="connsiteY97" fmla="*/ 5064 h 10000"/>
                <a:gd name="connsiteX98" fmla="*/ 0 w 10000"/>
                <a:gd name="connsiteY98" fmla="*/ 5064 h 10000"/>
                <a:gd name="connsiteX99" fmla="*/ 0 w 10000"/>
                <a:gd name="connsiteY99" fmla="*/ 4936 h 10000"/>
                <a:gd name="connsiteX100" fmla="*/ 132 w 10000"/>
                <a:gd name="connsiteY100" fmla="*/ 4723 h 10000"/>
                <a:gd name="connsiteX101" fmla="*/ 331 w 10000"/>
                <a:gd name="connsiteY101" fmla="*/ 4596 h 10000"/>
                <a:gd name="connsiteX102" fmla="*/ 331 w 10000"/>
                <a:gd name="connsiteY102" fmla="*/ 4596 h 10000"/>
                <a:gd name="connsiteX103" fmla="*/ 331 w 10000"/>
                <a:gd name="connsiteY103" fmla="*/ 4468 h 10000"/>
                <a:gd name="connsiteX104" fmla="*/ 331 w 10000"/>
                <a:gd name="connsiteY104" fmla="*/ 4383 h 10000"/>
                <a:gd name="connsiteX105" fmla="*/ 331 w 10000"/>
                <a:gd name="connsiteY105" fmla="*/ 4383 h 10000"/>
                <a:gd name="connsiteX106" fmla="*/ 331 w 10000"/>
                <a:gd name="connsiteY106" fmla="*/ 4255 h 10000"/>
                <a:gd name="connsiteX107" fmla="*/ 331 w 10000"/>
                <a:gd name="connsiteY107" fmla="*/ 4000 h 10000"/>
                <a:gd name="connsiteX108" fmla="*/ 331 w 10000"/>
                <a:gd name="connsiteY108" fmla="*/ 4000 h 10000"/>
                <a:gd name="connsiteX109" fmla="*/ 530 w 10000"/>
                <a:gd name="connsiteY109" fmla="*/ 3787 h 10000"/>
                <a:gd name="connsiteX110" fmla="*/ 662 w 10000"/>
                <a:gd name="connsiteY110" fmla="*/ 3574 h 10000"/>
                <a:gd name="connsiteX111" fmla="*/ 662 w 10000"/>
                <a:gd name="connsiteY111" fmla="*/ 3574 h 10000"/>
                <a:gd name="connsiteX112" fmla="*/ 861 w 10000"/>
                <a:gd name="connsiteY112" fmla="*/ 3447 h 10000"/>
                <a:gd name="connsiteX113" fmla="*/ 1060 w 10000"/>
                <a:gd name="connsiteY113" fmla="*/ 3447 h 10000"/>
                <a:gd name="connsiteX114" fmla="*/ 1060 w 10000"/>
                <a:gd name="connsiteY114" fmla="*/ 3574 h 10000"/>
                <a:gd name="connsiteX115" fmla="*/ 1192 w 10000"/>
                <a:gd name="connsiteY115" fmla="*/ 3447 h 10000"/>
                <a:gd name="connsiteX116" fmla="*/ 1192 w 10000"/>
                <a:gd name="connsiteY116" fmla="*/ 1362 h 10000"/>
                <a:gd name="connsiteX117" fmla="*/ 1589 w 10000"/>
                <a:gd name="connsiteY117" fmla="*/ 1362 h 10000"/>
                <a:gd name="connsiteX118" fmla="*/ 1589 w 10000"/>
                <a:gd name="connsiteY118" fmla="*/ 213 h 10000"/>
                <a:gd name="connsiteX119" fmla="*/ 7285 w 10000"/>
                <a:gd name="connsiteY119" fmla="*/ 213 h 10000"/>
                <a:gd name="connsiteX120" fmla="*/ 7285 w 10000"/>
                <a:gd name="connsiteY120" fmla="*/ 213 h 10000"/>
                <a:gd name="connsiteX121" fmla="*/ 7682 w 10000"/>
                <a:gd name="connsiteY121" fmla="*/ 340 h 10000"/>
                <a:gd name="connsiteX122" fmla="*/ 7682 w 10000"/>
                <a:gd name="connsiteY122" fmla="*/ 340 h 10000"/>
                <a:gd name="connsiteX123" fmla="*/ 7682 w 10000"/>
                <a:gd name="connsiteY123" fmla="*/ 213 h 10000"/>
                <a:gd name="connsiteX124" fmla="*/ 7682 w 10000"/>
                <a:gd name="connsiteY124" fmla="*/ 213 h 10000"/>
                <a:gd name="connsiteX125" fmla="*/ 7682 w 10000"/>
                <a:gd name="connsiteY125" fmla="*/ 213 h 10000"/>
                <a:gd name="connsiteX126" fmla="*/ 7682 w 10000"/>
                <a:gd name="connsiteY126" fmla="*/ 213 h 10000"/>
                <a:gd name="connsiteX127" fmla="*/ 8013 w 10000"/>
                <a:gd name="connsiteY127" fmla="*/ 128 h 10000"/>
                <a:gd name="connsiteX128" fmla="*/ 8013 w 10000"/>
                <a:gd name="connsiteY128" fmla="*/ 128 h 10000"/>
                <a:gd name="connsiteX129" fmla="*/ 8013 w 10000"/>
                <a:gd name="connsiteY129" fmla="*/ 128 h 10000"/>
                <a:gd name="connsiteX130" fmla="*/ 8212 w 10000"/>
                <a:gd name="connsiteY130" fmla="*/ 0 h 10000"/>
                <a:gd name="connsiteX131" fmla="*/ 8212 w 10000"/>
                <a:gd name="connsiteY131"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3377 w 10000"/>
                <a:gd name="connsiteY63" fmla="*/ 8596 h 10000"/>
                <a:gd name="connsiteX64" fmla="*/ 4833 w 10000"/>
                <a:gd name="connsiteY64" fmla="*/ 7340 h 10000"/>
                <a:gd name="connsiteX65" fmla="*/ 5318 w 10000"/>
                <a:gd name="connsiteY65" fmla="*/ 6511 h 10000"/>
                <a:gd name="connsiteX66" fmla="*/ 1921 w 10000"/>
                <a:gd name="connsiteY66" fmla="*/ 7574 h 10000"/>
                <a:gd name="connsiteX67" fmla="*/ 3245 w 10000"/>
                <a:gd name="connsiteY67" fmla="*/ 6680 h 10000"/>
                <a:gd name="connsiteX68" fmla="*/ 1589 w 10000"/>
                <a:gd name="connsiteY68" fmla="*/ 7362 h 10000"/>
                <a:gd name="connsiteX69" fmla="*/ 1589 w 10000"/>
                <a:gd name="connsiteY69" fmla="*/ 7234 h 10000"/>
                <a:gd name="connsiteX70" fmla="*/ 3354 w 10000"/>
                <a:gd name="connsiteY70" fmla="*/ 6021 h 10000"/>
                <a:gd name="connsiteX71" fmla="*/ 1391 w 10000"/>
                <a:gd name="connsiteY71" fmla="*/ 7106 h 10000"/>
                <a:gd name="connsiteX72" fmla="*/ 2273 w 10000"/>
                <a:gd name="connsiteY72" fmla="*/ 6276 h 10000"/>
                <a:gd name="connsiteX73" fmla="*/ 1192 w 10000"/>
                <a:gd name="connsiteY73" fmla="*/ 7021 h 10000"/>
                <a:gd name="connsiteX74" fmla="*/ 1192 w 10000"/>
                <a:gd name="connsiteY74" fmla="*/ 6894 h 10000"/>
                <a:gd name="connsiteX75" fmla="*/ 1391 w 10000"/>
                <a:gd name="connsiteY75" fmla="*/ 6766 h 10000"/>
                <a:gd name="connsiteX76" fmla="*/ 1192 w 10000"/>
                <a:gd name="connsiteY76" fmla="*/ 6638 h 10000"/>
                <a:gd name="connsiteX77" fmla="*/ 1192 w 10000"/>
                <a:gd name="connsiteY77" fmla="*/ 6638 h 10000"/>
                <a:gd name="connsiteX78" fmla="*/ 1192 w 10000"/>
                <a:gd name="connsiteY78" fmla="*/ 6426 h 10000"/>
                <a:gd name="connsiteX79" fmla="*/ 1060 w 10000"/>
                <a:gd name="connsiteY79" fmla="*/ 6298 h 10000"/>
                <a:gd name="connsiteX80" fmla="*/ 1060 w 10000"/>
                <a:gd name="connsiteY80" fmla="*/ 6298 h 10000"/>
                <a:gd name="connsiteX81" fmla="*/ 861 w 10000"/>
                <a:gd name="connsiteY81" fmla="*/ 6213 h 10000"/>
                <a:gd name="connsiteX82" fmla="*/ 861 w 10000"/>
                <a:gd name="connsiteY82" fmla="*/ 6085 h 10000"/>
                <a:gd name="connsiteX83" fmla="*/ 861 w 10000"/>
                <a:gd name="connsiteY83" fmla="*/ 6085 h 10000"/>
                <a:gd name="connsiteX84" fmla="*/ 861 w 10000"/>
                <a:gd name="connsiteY84" fmla="*/ 5957 h 10000"/>
                <a:gd name="connsiteX85" fmla="*/ 861 w 10000"/>
                <a:gd name="connsiteY85" fmla="*/ 5872 h 10000"/>
                <a:gd name="connsiteX86" fmla="*/ 861 w 10000"/>
                <a:gd name="connsiteY86" fmla="*/ 5872 h 10000"/>
                <a:gd name="connsiteX87" fmla="*/ 662 w 10000"/>
                <a:gd name="connsiteY87" fmla="*/ 5745 h 10000"/>
                <a:gd name="connsiteX88" fmla="*/ 530 w 10000"/>
                <a:gd name="connsiteY88" fmla="*/ 5404 h 10000"/>
                <a:gd name="connsiteX89" fmla="*/ 530 w 10000"/>
                <a:gd name="connsiteY89" fmla="*/ 5404 h 10000"/>
                <a:gd name="connsiteX90" fmla="*/ 530 w 10000"/>
                <a:gd name="connsiteY90" fmla="*/ 5277 h 10000"/>
                <a:gd name="connsiteX91" fmla="*/ 530 w 10000"/>
                <a:gd name="connsiteY91" fmla="*/ 5149 h 10000"/>
                <a:gd name="connsiteX92" fmla="*/ 530 w 10000"/>
                <a:gd name="connsiteY92" fmla="*/ 5149 h 10000"/>
                <a:gd name="connsiteX93" fmla="*/ 530 w 10000"/>
                <a:gd name="connsiteY93" fmla="*/ 5064 h 10000"/>
                <a:gd name="connsiteX94" fmla="*/ 331 w 10000"/>
                <a:gd name="connsiteY94" fmla="*/ 5149 h 10000"/>
                <a:gd name="connsiteX95" fmla="*/ 132 w 10000"/>
                <a:gd name="connsiteY95" fmla="*/ 5149 h 10000"/>
                <a:gd name="connsiteX96" fmla="*/ 0 w 10000"/>
                <a:gd name="connsiteY96" fmla="*/ 5064 h 10000"/>
                <a:gd name="connsiteX97" fmla="*/ 0 w 10000"/>
                <a:gd name="connsiteY97" fmla="*/ 5064 h 10000"/>
                <a:gd name="connsiteX98" fmla="*/ 0 w 10000"/>
                <a:gd name="connsiteY98" fmla="*/ 4936 h 10000"/>
                <a:gd name="connsiteX99" fmla="*/ 132 w 10000"/>
                <a:gd name="connsiteY99" fmla="*/ 4723 h 10000"/>
                <a:gd name="connsiteX100" fmla="*/ 331 w 10000"/>
                <a:gd name="connsiteY100" fmla="*/ 4596 h 10000"/>
                <a:gd name="connsiteX101" fmla="*/ 331 w 10000"/>
                <a:gd name="connsiteY101" fmla="*/ 4596 h 10000"/>
                <a:gd name="connsiteX102" fmla="*/ 331 w 10000"/>
                <a:gd name="connsiteY102" fmla="*/ 4468 h 10000"/>
                <a:gd name="connsiteX103" fmla="*/ 331 w 10000"/>
                <a:gd name="connsiteY103" fmla="*/ 4383 h 10000"/>
                <a:gd name="connsiteX104" fmla="*/ 331 w 10000"/>
                <a:gd name="connsiteY104" fmla="*/ 4383 h 10000"/>
                <a:gd name="connsiteX105" fmla="*/ 331 w 10000"/>
                <a:gd name="connsiteY105" fmla="*/ 4255 h 10000"/>
                <a:gd name="connsiteX106" fmla="*/ 331 w 10000"/>
                <a:gd name="connsiteY106" fmla="*/ 4000 h 10000"/>
                <a:gd name="connsiteX107" fmla="*/ 331 w 10000"/>
                <a:gd name="connsiteY107" fmla="*/ 4000 h 10000"/>
                <a:gd name="connsiteX108" fmla="*/ 530 w 10000"/>
                <a:gd name="connsiteY108" fmla="*/ 3787 h 10000"/>
                <a:gd name="connsiteX109" fmla="*/ 662 w 10000"/>
                <a:gd name="connsiteY109" fmla="*/ 3574 h 10000"/>
                <a:gd name="connsiteX110" fmla="*/ 662 w 10000"/>
                <a:gd name="connsiteY110" fmla="*/ 3574 h 10000"/>
                <a:gd name="connsiteX111" fmla="*/ 861 w 10000"/>
                <a:gd name="connsiteY111" fmla="*/ 3447 h 10000"/>
                <a:gd name="connsiteX112" fmla="*/ 1060 w 10000"/>
                <a:gd name="connsiteY112" fmla="*/ 3447 h 10000"/>
                <a:gd name="connsiteX113" fmla="*/ 1060 w 10000"/>
                <a:gd name="connsiteY113" fmla="*/ 3574 h 10000"/>
                <a:gd name="connsiteX114" fmla="*/ 1192 w 10000"/>
                <a:gd name="connsiteY114" fmla="*/ 3447 h 10000"/>
                <a:gd name="connsiteX115" fmla="*/ 1192 w 10000"/>
                <a:gd name="connsiteY115" fmla="*/ 1362 h 10000"/>
                <a:gd name="connsiteX116" fmla="*/ 1589 w 10000"/>
                <a:gd name="connsiteY116" fmla="*/ 1362 h 10000"/>
                <a:gd name="connsiteX117" fmla="*/ 1589 w 10000"/>
                <a:gd name="connsiteY117" fmla="*/ 213 h 10000"/>
                <a:gd name="connsiteX118" fmla="*/ 7285 w 10000"/>
                <a:gd name="connsiteY118" fmla="*/ 213 h 10000"/>
                <a:gd name="connsiteX119" fmla="*/ 7285 w 10000"/>
                <a:gd name="connsiteY119" fmla="*/ 213 h 10000"/>
                <a:gd name="connsiteX120" fmla="*/ 7682 w 10000"/>
                <a:gd name="connsiteY120" fmla="*/ 340 h 10000"/>
                <a:gd name="connsiteX121" fmla="*/ 7682 w 10000"/>
                <a:gd name="connsiteY121" fmla="*/ 340 h 10000"/>
                <a:gd name="connsiteX122" fmla="*/ 7682 w 10000"/>
                <a:gd name="connsiteY122" fmla="*/ 213 h 10000"/>
                <a:gd name="connsiteX123" fmla="*/ 7682 w 10000"/>
                <a:gd name="connsiteY123" fmla="*/ 213 h 10000"/>
                <a:gd name="connsiteX124" fmla="*/ 7682 w 10000"/>
                <a:gd name="connsiteY124" fmla="*/ 213 h 10000"/>
                <a:gd name="connsiteX125" fmla="*/ 7682 w 10000"/>
                <a:gd name="connsiteY125" fmla="*/ 213 h 10000"/>
                <a:gd name="connsiteX126" fmla="*/ 8013 w 10000"/>
                <a:gd name="connsiteY126" fmla="*/ 128 h 10000"/>
                <a:gd name="connsiteX127" fmla="*/ 8013 w 10000"/>
                <a:gd name="connsiteY127" fmla="*/ 128 h 10000"/>
                <a:gd name="connsiteX128" fmla="*/ 8013 w 10000"/>
                <a:gd name="connsiteY128" fmla="*/ 128 h 10000"/>
                <a:gd name="connsiteX129" fmla="*/ 8212 w 10000"/>
                <a:gd name="connsiteY129" fmla="*/ 0 h 10000"/>
                <a:gd name="connsiteX130" fmla="*/ 8212 w 10000"/>
                <a:gd name="connsiteY13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4833 w 10000"/>
                <a:gd name="connsiteY63" fmla="*/ 7340 h 10000"/>
                <a:gd name="connsiteX64" fmla="*/ 5318 w 10000"/>
                <a:gd name="connsiteY64" fmla="*/ 6511 h 10000"/>
                <a:gd name="connsiteX65" fmla="*/ 1921 w 10000"/>
                <a:gd name="connsiteY65" fmla="*/ 7574 h 10000"/>
                <a:gd name="connsiteX66" fmla="*/ 3245 w 10000"/>
                <a:gd name="connsiteY66" fmla="*/ 6680 h 10000"/>
                <a:gd name="connsiteX67" fmla="*/ 1589 w 10000"/>
                <a:gd name="connsiteY67" fmla="*/ 7362 h 10000"/>
                <a:gd name="connsiteX68" fmla="*/ 1589 w 10000"/>
                <a:gd name="connsiteY68" fmla="*/ 7234 h 10000"/>
                <a:gd name="connsiteX69" fmla="*/ 3354 w 10000"/>
                <a:gd name="connsiteY69" fmla="*/ 6021 h 10000"/>
                <a:gd name="connsiteX70" fmla="*/ 1391 w 10000"/>
                <a:gd name="connsiteY70" fmla="*/ 7106 h 10000"/>
                <a:gd name="connsiteX71" fmla="*/ 2273 w 10000"/>
                <a:gd name="connsiteY71" fmla="*/ 6276 h 10000"/>
                <a:gd name="connsiteX72" fmla="*/ 1192 w 10000"/>
                <a:gd name="connsiteY72" fmla="*/ 7021 h 10000"/>
                <a:gd name="connsiteX73" fmla="*/ 1192 w 10000"/>
                <a:gd name="connsiteY73" fmla="*/ 6894 h 10000"/>
                <a:gd name="connsiteX74" fmla="*/ 1391 w 10000"/>
                <a:gd name="connsiteY74" fmla="*/ 6766 h 10000"/>
                <a:gd name="connsiteX75" fmla="*/ 1192 w 10000"/>
                <a:gd name="connsiteY75" fmla="*/ 6638 h 10000"/>
                <a:gd name="connsiteX76" fmla="*/ 1192 w 10000"/>
                <a:gd name="connsiteY76" fmla="*/ 6638 h 10000"/>
                <a:gd name="connsiteX77" fmla="*/ 1192 w 10000"/>
                <a:gd name="connsiteY77" fmla="*/ 6426 h 10000"/>
                <a:gd name="connsiteX78" fmla="*/ 1060 w 10000"/>
                <a:gd name="connsiteY78" fmla="*/ 6298 h 10000"/>
                <a:gd name="connsiteX79" fmla="*/ 1060 w 10000"/>
                <a:gd name="connsiteY79" fmla="*/ 6298 h 10000"/>
                <a:gd name="connsiteX80" fmla="*/ 861 w 10000"/>
                <a:gd name="connsiteY80" fmla="*/ 6213 h 10000"/>
                <a:gd name="connsiteX81" fmla="*/ 861 w 10000"/>
                <a:gd name="connsiteY81" fmla="*/ 6085 h 10000"/>
                <a:gd name="connsiteX82" fmla="*/ 861 w 10000"/>
                <a:gd name="connsiteY82" fmla="*/ 6085 h 10000"/>
                <a:gd name="connsiteX83" fmla="*/ 861 w 10000"/>
                <a:gd name="connsiteY83" fmla="*/ 5957 h 10000"/>
                <a:gd name="connsiteX84" fmla="*/ 861 w 10000"/>
                <a:gd name="connsiteY84" fmla="*/ 5872 h 10000"/>
                <a:gd name="connsiteX85" fmla="*/ 861 w 10000"/>
                <a:gd name="connsiteY85" fmla="*/ 5872 h 10000"/>
                <a:gd name="connsiteX86" fmla="*/ 662 w 10000"/>
                <a:gd name="connsiteY86" fmla="*/ 5745 h 10000"/>
                <a:gd name="connsiteX87" fmla="*/ 530 w 10000"/>
                <a:gd name="connsiteY87" fmla="*/ 5404 h 10000"/>
                <a:gd name="connsiteX88" fmla="*/ 530 w 10000"/>
                <a:gd name="connsiteY88" fmla="*/ 5404 h 10000"/>
                <a:gd name="connsiteX89" fmla="*/ 530 w 10000"/>
                <a:gd name="connsiteY89" fmla="*/ 5277 h 10000"/>
                <a:gd name="connsiteX90" fmla="*/ 530 w 10000"/>
                <a:gd name="connsiteY90" fmla="*/ 5149 h 10000"/>
                <a:gd name="connsiteX91" fmla="*/ 530 w 10000"/>
                <a:gd name="connsiteY91" fmla="*/ 5149 h 10000"/>
                <a:gd name="connsiteX92" fmla="*/ 530 w 10000"/>
                <a:gd name="connsiteY92" fmla="*/ 5064 h 10000"/>
                <a:gd name="connsiteX93" fmla="*/ 331 w 10000"/>
                <a:gd name="connsiteY93" fmla="*/ 5149 h 10000"/>
                <a:gd name="connsiteX94" fmla="*/ 132 w 10000"/>
                <a:gd name="connsiteY94" fmla="*/ 5149 h 10000"/>
                <a:gd name="connsiteX95" fmla="*/ 0 w 10000"/>
                <a:gd name="connsiteY95" fmla="*/ 5064 h 10000"/>
                <a:gd name="connsiteX96" fmla="*/ 0 w 10000"/>
                <a:gd name="connsiteY96" fmla="*/ 5064 h 10000"/>
                <a:gd name="connsiteX97" fmla="*/ 0 w 10000"/>
                <a:gd name="connsiteY97" fmla="*/ 4936 h 10000"/>
                <a:gd name="connsiteX98" fmla="*/ 132 w 10000"/>
                <a:gd name="connsiteY98" fmla="*/ 4723 h 10000"/>
                <a:gd name="connsiteX99" fmla="*/ 331 w 10000"/>
                <a:gd name="connsiteY99" fmla="*/ 4596 h 10000"/>
                <a:gd name="connsiteX100" fmla="*/ 331 w 10000"/>
                <a:gd name="connsiteY100" fmla="*/ 4596 h 10000"/>
                <a:gd name="connsiteX101" fmla="*/ 331 w 10000"/>
                <a:gd name="connsiteY101" fmla="*/ 4468 h 10000"/>
                <a:gd name="connsiteX102" fmla="*/ 331 w 10000"/>
                <a:gd name="connsiteY102" fmla="*/ 4383 h 10000"/>
                <a:gd name="connsiteX103" fmla="*/ 331 w 10000"/>
                <a:gd name="connsiteY103" fmla="*/ 4383 h 10000"/>
                <a:gd name="connsiteX104" fmla="*/ 331 w 10000"/>
                <a:gd name="connsiteY104" fmla="*/ 4255 h 10000"/>
                <a:gd name="connsiteX105" fmla="*/ 331 w 10000"/>
                <a:gd name="connsiteY105" fmla="*/ 4000 h 10000"/>
                <a:gd name="connsiteX106" fmla="*/ 331 w 10000"/>
                <a:gd name="connsiteY106" fmla="*/ 4000 h 10000"/>
                <a:gd name="connsiteX107" fmla="*/ 530 w 10000"/>
                <a:gd name="connsiteY107" fmla="*/ 3787 h 10000"/>
                <a:gd name="connsiteX108" fmla="*/ 662 w 10000"/>
                <a:gd name="connsiteY108" fmla="*/ 3574 h 10000"/>
                <a:gd name="connsiteX109" fmla="*/ 662 w 10000"/>
                <a:gd name="connsiteY109" fmla="*/ 3574 h 10000"/>
                <a:gd name="connsiteX110" fmla="*/ 861 w 10000"/>
                <a:gd name="connsiteY110" fmla="*/ 3447 h 10000"/>
                <a:gd name="connsiteX111" fmla="*/ 1060 w 10000"/>
                <a:gd name="connsiteY111" fmla="*/ 3447 h 10000"/>
                <a:gd name="connsiteX112" fmla="*/ 1060 w 10000"/>
                <a:gd name="connsiteY112" fmla="*/ 3574 h 10000"/>
                <a:gd name="connsiteX113" fmla="*/ 1192 w 10000"/>
                <a:gd name="connsiteY113" fmla="*/ 3447 h 10000"/>
                <a:gd name="connsiteX114" fmla="*/ 1192 w 10000"/>
                <a:gd name="connsiteY114" fmla="*/ 1362 h 10000"/>
                <a:gd name="connsiteX115" fmla="*/ 1589 w 10000"/>
                <a:gd name="connsiteY115" fmla="*/ 1362 h 10000"/>
                <a:gd name="connsiteX116" fmla="*/ 1589 w 10000"/>
                <a:gd name="connsiteY116" fmla="*/ 213 h 10000"/>
                <a:gd name="connsiteX117" fmla="*/ 7285 w 10000"/>
                <a:gd name="connsiteY117" fmla="*/ 213 h 10000"/>
                <a:gd name="connsiteX118" fmla="*/ 7285 w 10000"/>
                <a:gd name="connsiteY118" fmla="*/ 213 h 10000"/>
                <a:gd name="connsiteX119" fmla="*/ 7682 w 10000"/>
                <a:gd name="connsiteY119" fmla="*/ 340 h 10000"/>
                <a:gd name="connsiteX120" fmla="*/ 7682 w 10000"/>
                <a:gd name="connsiteY120" fmla="*/ 340 h 10000"/>
                <a:gd name="connsiteX121" fmla="*/ 7682 w 10000"/>
                <a:gd name="connsiteY121" fmla="*/ 213 h 10000"/>
                <a:gd name="connsiteX122" fmla="*/ 7682 w 10000"/>
                <a:gd name="connsiteY122" fmla="*/ 213 h 10000"/>
                <a:gd name="connsiteX123" fmla="*/ 7682 w 10000"/>
                <a:gd name="connsiteY123" fmla="*/ 213 h 10000"/>
                <a:gd name="connsiteX124" fmla="*/ 7682 w 10000"/>
                <a:gd name="connsiteY124" fmla="*/ 213 h 10000"/>
                <a:gd name="connsiteX125" fmla="*/ 8013 w 10000"/>
                <a:gd name="connsiteY125" fmla="*/ 128 h 10000"/>
                <a:gd name="connsiteX126" fmla="*/ 8013 w 10000"/>
                <a:gd name="connsiteY126" fmla="*/ 128 h 10000"/>
                <a:gd name="connsiteX127" fmla="*/ 8013 w 10000"/>
                <a:gd name="connsiteY127" fmla="*/ 128 h 10000"/>
                <a:gd name="connsiteX128" fmla="*/ 8212 w 10000"/>
                <a:gd name="connsiteY128" fmla="*/ 0 h 10000"/>
                <a:gd name="connsiteX129" fmla="*/ 8212 w 10000"/>
                <a:gd name="connsiteY129"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4833 w 10000"/>
                <a:gd name="connsiteY62" fmla="*/ 7340 h 10000"/>
                <a:gd name="connsiteX63" fmla="*/ 5318 w 10000"/>
                <a:gd name="connsiteY63" fmla="*/ 6511 h 10000"/>
                <a:gd name="connsiteX64" fmla="*/ 1921 w 10000"/>
                <a:gd name="connsiteY64" fmla="*/ 7574 h 10000"/>
                <a:gd name="connsiteX65" fmla="*/ 3245 w 10000"/>
                <a:gd name="connsiteY65" fmla="*/ 6680 h 10000"/>
                <a:gd name="connsiteX66" fmla="*/ 1589 w 10000"/>
                <a:gd name="connsiteY66" fmla="*/ 7362 h 10000"/>
                <a:gd name="connsiteX67" fmla="*/ 1589 w 10000"/>
                <a:gd name="connsiteY67" fmla="*/ 7234 h 10000"/>
                <a:gd name="connsiteX68" fmla="*/ 3354 w 10000"/>
                <a:gd name="connsiteY68" fmla="*/ 6021 h 10000"/>
                <a:gd name="connsiteX69" fmla="*/ 1391 w 10000"/>
                <a:gd name="connsiteY69" fmla="*/ 7106 h 10000"/>
                <a:gd name="connsiteX70" fmla="*/ 2273 w 10000"/>
                <a:gd name="connsiteY70" fmla="*/ 6276 h 10000"/>
                <a:gd name="connsiteX71" fmla="*/ 1192 w 10000"/>
                <a:gd name="connsiteY71" fmla="*/ 7021 h 10000"/>
                <a:gd name="connsiteX72" fmla="*/ 1192 w 10000"/>
                <a:gd name="connsiteY72" fmla="*/ 6894 h 10000"/>
                <a:gd name="connsiteX73" fmla="*/ 1391 w 10000"/>
                <a:gd name="connsiteY73" fmla="*/ 6766 h 10000"/>
                <a:gd name="connsiteX74" fmla="*/ 1192 w 10000"/>
                <a:gd name="connsiteY74" fmla="*/ 6638 h 10000"/>
                <a:gd name="connsiteX75" fmla="*/ 1192 w 10000"/>
                <a:gd name="connsiteY75" fmla="*/ 6638 h 10000"/>
                <a:gd name="connsiteX76" fmla="*/ 1192 w 10000"/>
                <a:gd name="connsiteY76" fmla="*/ 6426 h 10000"/>
                <a:gd name="connsiteX77" fmla="*/ 1060 w 10000"/>
                <a:gd name="connsiteY77" fmla="*/ 6298 h 10000"/>
                <a:gd name="connsiteX78" fmla="*/ 1060 w 10000"/>
                <a:gd name="connsiteY78" fmla="*/ 6298 h 10000"/>
                <a:gd name="connsiteX79" fmla="*/ 861 w 10000"/>
                <a:gd name="connsiteY79" fmla="*/ 6213 h 10000"/>
                <a:gd name="connsiteX80" fmla="*/ 861 w 10000"/>
                <a:gd name="connsiteY80" fmla="*/ 6085 h 10000"/>
                <a:gd name="connsiteX81" fmla="*/ 861 w 10000"/>
                <a:gd name="connsiteY81" fmla="*/ 6085 h 10000"/>
                <a:gd name="connsiteX82" fmla="*/ 861 w 10000"/>
                <a:gd name="connsiteY82" fmla="*/ 5957 h 10000"/>
                <a:gd name="connsiteX83" fmla="*/ 861 w 10000"/>
                <a:gd name="connsiteY83" fmla="*/ 5872 h 10000"/>
                <a:gd name="connsiteX84" fmla="*/ 861 w 10000"/>
                <a:gd name="connsiteY84" fmla="*/ 5872 h 10000"/>
                <a:gd name="connsiteX85" fmla="*/ 662 w 10000"/>
                <a:gd name="connsiteY85" fmla="*/ 5745 h 10000"/>
                <a:gd name="connsiteX86" fmla="*/ 530 w 10000"/>
                <a:gd name="connsiteY86" fmla="*/ 5404 h 10000"/>
                <a:gd name="connsiteX87" fmla="*/ 530 w 10000"/>
                <a:gd name="connsiteY87" fmla="*/ 5404 h 10000"/>
                <a:gd name="connsiteX88" fmla="*/ 530 w 10000"/>
                <a:gd name="connsiteY88" fmla="*/ 5277 h 10000"/>
                <a:gd name="connsiteX89" fmla="*/ 530 w 10000"/>
                <a:gd name="connsiteY89" fmla="*/ 5149 h 10000"/>
                <a:gd name="connsiteX90" fmla="*/ 530 w 10000"/>
                <a:gd name="connsiteY90" fmla="*/ 5149 h 10000"/>
                <a:gd name="connsiteX91" fmla="*/ 530 w 10000"/>
                <a:gd name="connsiteY91" fmla="*/ 5064 h 10000"/>
                <a:gd name="connsiteX92" fmla="*/ 331 w 10000"/>
                <a:gd name="connsiteY92" fmla="*/ 5149 h 10000"/>
                <a:gd name="connsiteX93" fmla="*/ 132 w 10000"/>
                <a:gd name="connsiteY93" fmla="*/ 5149 h 10000"/>
                <a:gd name="connsiteX94" fmla="*/ 0 w 10000"/>
                <a:gd name="connsiteY94" fmla="*/ 5064 h 10000"/>
                <a:gd name="connsiteX95" fmla="*/ 0 w 10000"/>
                <a:gd name="connsiteY95" fmla="*/ 5064 h 10000"/>
                <a:gd name="connsiteX96" fmla="*/ 0 w 10000"/>
                <a:gd name="connsiteY96" fmla="*/ 4936 h 10000"/>
                <a:gd name="connsiteX97" fmla="*/ 132 w 10000"/>
                <a:gd name="connsiteY97" fmla="*/ 4723 h 10000"/>
                <a:gd name="connsiteX98" fmla="*/ 331 w 10000"/>
                <a:gd name="connsiteY98" fmla="*/ 4596 h 10000"/>
                <a:gd name="connsiteX99" fmla="*/ 331 w 10000"/>
                <a:gd name="connsiteY99" fmla="*/ 4596 h 10000"/>
                <a:gd name="connsiteX100" fmla="*/ 331 w 10000"/>
                <a:gd name="connsiteY100" fmla="*/ 4468 h 10000"/>
                <a:gd name="connsiteX101" fmla="*/ 331 w 10000"/>
                <a:gd name="connsiteY101" fmla="*/ 4383 h 10000"/>
                <a:gd name="connsiteX102" fmla="*/ 331 w 10000"/>
                <a:gd name="connsiteY102" fmla="*/ 4383 h 10000"/>
                <a:gd name="connsiteX103" fmla="*/ 331 w 10000"/>
                <a:gd name="connsiteY103" fmla="*/ 4255 h 10000"/>
                <a:gd name="connsiteX104" fmla="*/ 331 w 10000"/>
                <a:gd name="connsiteY104" fmla="*/ 4000 h 10000"/>
                <a:gd name="connsiteX105" fmla="*/ 331 w 10000"/>
                <a:gd name="connsiteY105" fmla="*/ 4000 h 10000"/>
                <a:gd name="connsiteX106" fmla="*/ 530 w 10000"/>
                <a:gd name="connsiteY106" fmla="*/ 3787 h 10000"/>
                <a:gd name="connsiteX107" fmla="*/ 662 w 10000"/>
                <a:gd name="connsiteY107" fmla="*/ 3574 h 10000"/>
                <a:gd name="connsiteX108" fmla="*/ 662 w 10000"/>
                <a:gd name="connsiteY108" fmla="*/ 3574 h 10000"/>
                <a:gd name="connsiteX109" fmla="*/ 861 w 10000"/>
                <a:gd name="connsiteY109" fmla="*/ 3447 h 10000"/>
                <a:gd name="connsiteX110" fmla="*/ 1060 w 10000"/>
                <a:gd name="connsiteY110" fmla="*/ 3447 h 10000"/>
                <a:gd name="connsiteX111" fmla="*/ 1060 w 10000"/>
                <a:gd name="connsiteY111" fmla="*/ 3574 h 10000"/>
                <a:gd name="connsiteX112" fmla="*/ 1192 w 10000"/>
                <a:gd name="connsiteY112" fmla="*/ 3447 h 10000"/>
                <a:gd name="connsiteX113" fmla="*/ 1192 w 10000"/>
                <a:gd name="connsiteY113" fmla="*/ 1362 h 10000"/>
                <a:gd name="connsiteX114" fmla="*/ 1589 w 10000"/>
                <a:gd name="connsiteY114" fmla="*/ 1362 h 10000"/>
                <a:gd name="connsiteX115" fmla="*/ 1589 w 10000"/>
                <a:gd name="connsiteY115" fmla="*/ 213 h 10000"/>
                <a:gd name="connsiteX116" fmla="*/ 7285 w 10000"/>
                <a:gd name="connsiteY116" fmla="*/ 213 h 10000"/>
                <a:gd name="connsiteX117" fmla="*/ 7285 w 10000"/>
                <a:gd name="connsiteY117" fmla="*/ 213 h 10000"/>
                <a:gd name="connsiteX118" fmla="*/ 7682 w 10000"/>
                <a:gd name="connsiteY118" fmla="*/ 340 h 10000"/>
                <a:gd name="connsiteX119" fmla="*/ 7682 w 10000"/>
                <a:gd name="connsiteY119" fmla="*/ 340 h 10000"/>
                <a:gd name="connsiteX120" fmla="*/ 7682 w 10000"/>
                <a:gd name="connsiteY120" fmla="*/ 213 h 10000"/>
                <a:gd name="connsiteX121" fmla="*/ 7682 w 10000"/>
                <a:gd name="connsiteY121" fmla="*/ 213 h 10000"/>
                <a:gd name="connsiteX122" fmla="*/ 7682 w 10000"/>
                <a:gd name="connsiteY122" fmla="*/ 213 h 10000"/>
                <a:gd name="connsiteX123" fmla="*/ 7682 w 10000"/>
                <a:gd name="connsiteY123" fmla="*/ 213 h 10000"/>
                <a:gd name="connsiteX124" fmla="*/ 8013 w 10000"/>
                <a:gd name="connsiteY124" fmla="*/ 128 h 10000"/>
                <a:gd name="connsiteX125" fmla="*/ 8013 w 10000"/>
                <a:gd name="connsiteY125" fmla="*/ 128 h 10000"/>
                <a:gd name="connsiteX126" fmla="*/ 8013 w 10000"/>
                <a:gd name="connsiteY126" fmla="*/ 128 h 10000"/>
                <a:gd name="connsiteX127" fmla="*/ 8212 w 10000"/>
                <a:gd name="connsiteY127" fmla="*/ 0 h 10000"/>
                <a:gd name="connsiteX128" fmla="*/ 8212 w 10000"/>
                <a:gd name="connsiteY128"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833 w 10000"/>
                <a:gd name="connsiteY61" fmla="*/ 7340 h 10000"/>
                <a:gd name="connsiteX62" fmla="*/ 5318 w 10000"/>
                <a:gd name="connsiteY62" fmla="*/ 6511 h 10000"/>
                <a:gd name="connsiteX63" fmla="*/ 1921 w 10000"/>
                <a:gd name="connsiteY63" fmla="*/ 7574 h 10000"/>
                <a:gd name="connsiteX64" fmla="*/ 3245 w 10000"/>
                <a:gd name="connsiteY64" fmla="*/ 6680 h 10000"/>
                <a:gd name="connsiteX65" fmla="*/ 1589 w 10000"/>
                <a:gd name="connsiteY65" fmla="*/ 7362 h 10000"/>
                <a:gd name="connsiteX66" fmla="*/ 1589 w 10000"/>
                <a:gd name="connsiteY66" fmla="*/ 7234 h 10000"/>
                <a:gd name="connsiteX67" fmla="*/ 3354 w 10000"/>
                <a:gd name="connsiteY67" fmla="*/ 6021 h 10000"/>
                <a:gd name="connsiteX68" fmla="*/ 1391 w 10000"/>
                <a:gd name="connsiteY68" fmla="*/ 7106 h 10000"/>
                <a:gd name="connsiteX69" fmla="*/ 2273 w 10000"/>
                <a:gd name="connsiteY69" fmla="*/ 6276 h 10000"/>
                <a:gd name="connsiteX70" fmla="*/ 1192 w 10000"/>
                <a:gd name="connsiteY70" fmla="*/ 7021 h 10000"/>
                <a:gd name="connsiteX71" fmla="*/ 1192 w 10000"/>
                <a:gd name="connsiteY71" fmla="*/ 6894 h 10000"/>
                <a:gd name="connsiteX72" fmla="*/ 1391 w 10000"/>
                <a:gd name="connsiteY72" fmla="*/ 6766 h 10000"/>
                <a:gd name="connsiteX73" fmla="*/ 1192 w 10000"/>
                <a:gd name="connsiteY73" fmla="*/ 6638 h 10000"/>
                <a:gd name="connsiteX74" fmla="*/ 1192 w 10000"/>
                <a:gd name="connsiteY74" fmla="*/ 6638 h 10000"/>
                <a:gd name="connsiteX75" fmla="*/ 1192 w 10000"/>
                <a:gd name="connsiteY75" fmla="*/ 6426 h 10000"/>
                <a:gd name="connsiteX76" fmla="*/ 1060 w 10000"/>
                <a:gd name="connsiteY76" fmla="*/ 6298 h 10000"/>
                <a:gd name="connsiteX77" fmla="*/ 1060 w 10000"/>
                <a:gd name="connsiteY77" fmla="*/ 6298 h 10000"/>
                <a:gd name="connsiteX78" fmla="*/ 861 w 10000"/>
                <a:gd name="connsiteY78" fmla="*/ 6213 h 10000"/>
                <a:gd name="connsiteX79" fmla="*/ 861 w 10000"/>
                <a:gd name="connsiteY79" fmla="*/ 6085 h 10000"/>
                <a:gd name="connsiteX80" fmla="*/ 861 w 10000"/>
                <a:gd name="connsiteY80" fmla="*/ 6085 h 10000"/>
                <a:gd name="connsiteX81" fmla="*/ 861 w 10000"/>
                <a:gd name="connsiteY81" fmla="*/ 5957 h 10000"/>
                <a:gd name="connsiteX82" fmla="*/ 861 w 10000"/>
                <a:gd name="connsiteY82" fmla="*/ 5872 h 10000"/>
                <a:gd name="connsiteX83" fmla="*/ 861 w 10000"/>
                <a:gd name="connsiteY83" fmla="*/ 5872 h 10000"/>
                <a:gd name="connsiteX84" fmla="*/ 662 w 10000"/>
                <a:gd name="connsiteY84" fmla="*/ 5745 h 10000"/>
                <a:gd name="connsiteX85" fmla="*/ 530 w 10000"/>
                <a:gd name="connsiteY85" fmla="*/ 5404 h 10000"/>
                <a:gd name="connsiteX86" fmla="*/ 530 w 10000"/>
                <a:gd name="connsiteY86" fmla="*/ 5404 h 10000"/>
                <a:gd name="connsiteX87" fmla="*/ 530 w 10000"/>
                <a:gd name="connsiteY87" fmla="*/ 5277 h 10000"/>
                <a:gd name="connsiteX88" fmla="*/ 530 w 10000"/>
                <a:gd name="connsiteY88" fmla="*/ 5149 h 10000"/>
                <a:gd name="connsiteX89" fmla="*/ 530 w 10000"/>
                <a:gd name="connsiteY89" fmla="*/ 5149 h 10000"/>
                <a:gd name="connsiteX90" fmla="*/ 530 w 10000"/>
                <a:gd name="connsiteY90" fmla="*/ 5064 h 10000"/>
                <a:gd name="connsiteX91" fmla="*/ 331 w 10000"/>
                <a:gd name="connsiteY91" fmla="*/ 5149 h 10000"/>
                <a:gd name="connsiteX92" fmla="*/ 132 w 10000"/>
                <a:gd name="connsiteY92" fmla="*/ 5149 h 10000"/>
                <a:gd name="connsiteX93" fmla="*/ 0 w 10000"/>
                <a:gd name="connsiteY93" fmla="*/ 5064 h 10000"/>
                <a:gd name="connsiteX94" fmla="*/ 0 w 10000"/>
                <a:gd name="connsiteY94" fmla="*/ 5064 h 10000"/>
                <a:gd name="connsiteX95" fmla="*/ 0 w 10000"/>
                <a:gd name="connsiteY95" fmla="*/ 4936 h 10000"/>
                <a:gd name="connsiteX96" fmla="*/ 132 w 10000"/>
                <a:gd name="connsiteY96" fmla="*/ 4723 h 10000"/>
                <a:gd name="connsiteX97" fmla="*/ 331 w 10000"/>
                <a:gd name="connsiteY97" fmla="*/ 4596 h 10000"/>
                <a:gd name="connsiteX98" fmla="*/ 331 w 10000"/>
                <a:gd name="connsiteY98" fmla="*/ 4596 h 10000"/>
                <a:gd name="connsiteX99" fmla="*/ 331 w 10000"/>
                <a:gd name="connsiteY99" fmla="*/ 4468 h 10000"/>
                <a:gd name="connsiteX100" fmla="*/ 331 w 10000"/>
                <a:gd name="connsiteY100" fmla="*/ 4383 h 10000"/>
                <a:gd name="connsiteX101" fmla="*/ 331 w 10000"/>
                <a:gd name="connsiteY101" fmla="*/ 4383 h 10000"/>
                <a:gd name="connsiteX102" fmla="*/ 331 w 10000"/>
                <a:gd name="connsiteY102" fmla="*/ 4255 h 10000"/>
                <a:gd name="connsiteX103" fmla="*/ 331 w 10000"/>
                <a:gd name="connsiteY103" fmla="*/ 4000 h 10000"/>
                <a:gd name="connsiteX104" fmla="*/ 331 w 10000"/>
                <a:gd name="connsiteY104" fmla="*/ 4000 h 10000"/>
                <a:gd name="connsiteX105" fmla="*/ 530 w 10000"/>
                <a:gd name="connsiteY105" fmla="*/ 3787 h 10000"/>
                <a:gd name="connsiteX106" fmla="*/ 662 w 10000"/>
                <a:gd name="connsiteY106" fmla="*/ 3574 h 10000"/>
                <a:gd name="connsiteX107" fmla="*/ 662 w 10000"/>
                <a:gd name="connsiteY107" fmla="*/ 3574 h 10000"/>
                <a:gd name="connsiteX108" fmla="*/ 861 w 10000"/>
                <a:gd name="connsiteY108" fmla="*/ 3447 h 10000"/>
                <a:gd name="connsiteX109" fmla="*/ 1060 w 10000"/>
                <a:gd name="connsiteY109" fmla="*/ 3447 h 10000"/>
                <a:gd name="connsiteX110" fmla="*/ 1060 w 10000"/>
                <a:gd name="connsiteY110" fmla="*/ 3574 h 10000"/>
                <a:gd name="connsiteX111" fmla="*/ 1192 w 10000"/>
                <a:gd name="connsiteY111" fmla="*/ 3447 h 10000"/>
                <a:gd name="connsiteX112" fmla="*/ 1192 w 10000"/>
                <a:gd name="connsiteY112" fmla="*/ 1362 h 10000"/>
                <a:gd name="connsiteX113" fmla="*/ 1589 w 10000"/>
                <a:gd name="connsiteY113" fmla="*/ 1362 h 10000"/>
                <a:gd name="connsiteX114" fmla="*/ 1589 w 10000"/>
                <a:gd name="connsiteY114" fmla="*/ 213 h 10000"/>
                <a:gd name="connsiteX115" fmla="*/ 7285 w 10000"/>
                <a:gd name="connsiteY115" fmla="*/ 213 h 10000"/>
                <a:gd name="connsiteX116" fmla="*/ 7285 w 10000"/>
                <a:gd name="connsiteY116" fmla="*/ 213 h 10000"/>
                <a:gd name="connsiteX117" fmla="*/ 7682 w 10000"/>
                <a:gd name="connsiteY117" fmla="*/ 340 h 10000"/>
                <a:gd name="connsiteX118" fmla="*/ 7682 w 10000"/>
                <a:gd name="connsiteY118" fmla="*/ 340 h 10000"/>
                <a:gd name="connsiteX119" fmla="*/ 7682 w 10000"/>
                <a:gd name="connsiteY119" fmla="*/ 213 h 10000"/>
                <a:gd name="connsiteX120" fmla="*/ 7682 w 10000"/>
                <a:gd name="connsiteY120" fmla="*/ 213 h 10000"/>
                <a:gd name="connsiteX121" fmla="*/ 7682 w 10000"/>
                <a:gd name="connsiteY121" fmla="*/ 213 h 10000"/>
                <a:gd name="connsiteX122" fmla="*/ 7682 w 10000"/>
                <a:gd name="connsiteY122" fmla="*/ 213 h 10000"/>
                <a:gd name="connsiteX123" fmla="*/ 8013 w 10000"/>
                <a:gd name="connsiteY123" fmla="*/ 128 h 10000"/>
                <a:gd name="connsiteX124" fmla="*/ 8013 w 10000"/>
                <a:gd name="connsiteY124" fmla="*/ 128 h 10000"/>
                <a:gd name="connsiteX125" fmla="*/ 8013 w 10000"/>
                <a:gd name="connsiteY125" fmla="*/ 128 h 10000"/>
                <a:gd name="connsiteX126" fmla="*/ 8212 w 10000"/>
                <a:gd name="connsiteY126" fmla="*/ 0 h 10000"/>
                <a:gd name="connsiteX127" fmla="*/ 8212 w 10000"/>
                <a:gd name="connsiteY127"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238 w 10000"/>
                <a:gd name="connsiteY58" fmla="*/ 9532 h 10000"/>
                <a:gd name="connsiteX59" fmla="*/ 4106 w 10000"/>
                <a:gd name="connsiteY59" fmla="*/ 9532 h 10000"/>
                <a:gd name="connsiteX60" fmla="*/ 4833 w 10000"/>
                <a:gd name="connsiteY60" fmla="*/ 7340 h 10000"/>
                <a:gd name="connsiteX61" fmla="*/ 5318 w 10000"/>
                <a:gd name="connsiteY61" fmla="*/ 6511 h 10000"/>
                <a:gd name="connsiteX62" fmla="*/ 1921 w 10000"/>
                <a:gd name="connsiteY62" fmla="*/ 7574 h 10000"/>
                <a:gd name="connsiteX63" fmla="*/ 3245 w 10000"/>
                <a:gd name="connsiteY63" fmla="*/ 6680 h 10000"/>
                <a:gd name="connsiteX64" fmla="*/ 1589 w 10000"/>
                <a:gd name="connsiteY64" fmla="*/ 7362 h 10000"/>
                <a:gd name="connsiteX65" fmla="*/ 1589 w 10000"/>
                <a:gd name="connsiteY65" fmla="*/ 7234 h 10000"/>
                <a:gd name="connsiteX66" fmla="*/ 3354 w 10000"/>
                <a:gd name="connsiteY66" fmla="*/ 6021 h 10000"/>
                <a:gd name="connsiteX67" fmla="*/ 1391 w 10000"/>
                <a:gd name="connsiteY67" fmla="*/ 7106 h 10000"/>
                <a:gd name="connsiteX68" fmla="*/ 2273 w 10000"/>
                <a:gd name="connsiteY68" fmla="*/ 6276 h 10000"/>
                <a:gd name="connsiteX69" fmla="*/ 1192 w 10000"/>
                <a:gd name="connsiteY69" fmla="*/ 7021 h 10000"/>
                <a:gd name="connsiteX70" fmla="*/ 1192 w 10000"/>
                <a:gd name="connsiteY70" fmla="*/ 6894 h 10000"/>
                <a:gd name="connsiteX71" fmla="*/ 1391 w 10000"/>
                <a:gd name="connsiteY71" fmla="*/ 6766 h 10000"/>
                <a:gd name="connsiteX72" fmla="*/ 1192 w 10000"/>
                <a:gd name="connsiteY72" fmla="*/ 6638 h 10000"/>
                <a:gd name="connsiteX73" fmla="*/ 1192 w 10000"/>
                <a:gd name="connsiteY73" fmla="*/ 6638 h 10000"/>
                <a:gd name="connsiteX74" fmla="*/ 1192 w 10000"/>
                <a:gd name="connsiteY74" fmla="*/ 6426 h 10000"/>
                <a:gd name="connsiteX75" fmla="*/ 1060 w 10000"/>
                <a:gd name="connsiteY75" fmla="*/ 6298 h 10000"/>
                <a:gd name="connsiteX76" fmla="*/ 1060 w 10000"/>
                <a:gd name="connsiteY76" fmla="*/ 6298 h 10000"/>
                <a:gd name="connsiteX77" fmla="*/ 861 w 10000"/>
                <a:gd name="connsiteY77" fmla="*/ 6213 h 10000"/>
                <a:gd name="connsiteX78" fmla="*/ 861 w 10000"/>
                <a:gd name="connsiteY78" fmla="*/ 6085 h 10000"/>
                <a:gd name="connsiteX79" fmla="*/ 861 w 10000"/>
                <a:gd name="connsiteY79" fmla="*/ 6085 h 10000"/>
                <a:gd name="connsiteX80" fmla="*/ 861 w 10000"/>
                <a:gd name="connsiteY80" fmla="*/ 5957 h 10000"/>
                <a:gd name="connsiteX81" fmla="*/ 861 w 10000"/>
                <a:gd name="connsiteY81" fmla="*/ 5872 h 10000"/>
                <a:gd name="connsiteX82" fmla="*/ 861 w 10000"/>
                <a:gd name="connsiteY82" fmla="*/ 5872 h 10000"/>
                <a:gd name="connsiteX83" fmla="*/ 662 w 10000"/>
                <a:gd name="connsiteY83" fmla="*/ 5745 h 10000"/>
                <a:gd name="connsiteX84" fmla="*/ 530 w 10000"/>
                <a:gd name="connsiteY84" fmla="*/ 5404 h 10000"/>
                <a:gd name="connsiteX85" fmla="*/ 530 w 10000"/>
                <a:gd name="connsiteY85" fmla="*/ 5404 h 10000"/>
                <a:gd name="connsiteX86" fmla="*/ 530 w 10000"/>
                <a:gd name="connsiteY86" fmla="*/ 5277 h 10000"/>
                <a:gd name="connsiteX87" fmla="*/ 530 w 10000"/>
                <a:gd name="connsiteY87" fmla="*/ 5149 h 10000"/>
                <a:gd name="connsiteX88" fmla="*/ 530 w 10000"/>
                <a:gd name="connsiteY88" fmla="*/ 5149 h 10000"/>
                <a:gd name="connsiteX89" fmla="*/ 530 w 10000"/>
                <a:gd name="connsiteY89" fmla="*/ 5064 h 10000"/>
                <a:gd name="connsiteX90" fmla="*/ 331 w 10000"/>
                <a:gd name="connsiteY90" fmla="*/ 5149 h 10000"/>
                <a:gd name="connsiteX91" fmla="*/ 132 w 10000"/>
                <a:gd name="connsiteY91" fmla="*/ 5149 h 10000"/>
                <a:gd name="connsiteX92" fmla="*/ 0 w 10000"/>
                <a:gd name="connsiteY92" fmla="*/ 5064 h 10000"/>
                <a:gd name="connsiteX93" fmla="*/ 0 w 10000"/>
                <a:gd name="connsiteY93" fmla="*/ 5064 h 10000"/>
                <a:gd name="connsiteX94" fmla="*/ 0 w 10000"/>
                <a:gd name="connsiteY94" fmla="*/ 4936 h 10000"/>
                <a:gd name="connsiteX95" fmla="*/ 132 w 10000"/>
                <a:gd name="connsiteY95" fmla="*/ 4723 h 10000"/>
                <a:gd name="connsiteX96" fmla="*/ 331 w 10000"/>
                <a:gd name="connsiteY96" fmla="*/ 4596 h 10000"/>
                <a:gd name="connsiteX97" fmla="*/ 331 w 10000"/>
                <a:gd name="connsiteY97" fmla="*/ 4596 h 10000"/>
                <a:gd name="connsiteX98" fmla="*/ 331 w 10000"/>
                <a:gd name="connsiteY98" fmla="*/ 4468 h 10000"/>
                <a:gd name="connsiteX99" fmla="*/ 331 w 10000"/>
                <a:gd name="connsiteY99" fmla="*/ 4383 h 10000"/>
                <a:gd name="connsiteX100" fmla="*/ 331 w 10000"/>
                <a:gd name="connsiteY100" fmla="*/ 4383 h 10000"/>
                <a:gd name="connsiteX101" fmla="*/ 331 w 10000"/>
                <a:gd name="connsiteY101" fmla="*/ 4255 h 10000"/>
                <a:gd name="connsiteX102" fmla="*/ 331 w 10000"/>
                <a:gd name="connsiteY102" fmla="*/ 4000 h 10000"/>
                <a:gd name="connsiteX103" fmla="*/ 331 w 10000"/>
                <a:gd name="connsiteY103" fmla="*/ 4000 h 10000"/>
                <a:gd name="connsiteX104" fmla="*/ 530 w 10000"/>
                <a:gd name="connsiteY104" fmla="*/ 3787 h 10000"/>
                <a:gd name="connsiteX105" fmla="*/ 662 w 10000"/>
                <a:gd name="connsiteY105" fmla="*/ 3574 h 10000"/>
                <a:gd name="connsiteX106" fmla="*/ 662 w 10000"/>
                <a:gd name="connsiteY106" fmla="*/ 3574 h 10000"/>
                <a:gd name="connsiteX107" fmla="*/ 861 w 10000"/>
                <a:gd name="connsiteY107" fmla="*/ 3447 h 10000"/>
                <a:gd name="connsiteX108" fmla="*/ 1060 w 10000"/>
                <a:gd name="connsiteY108" fmla="*/ 3447 h 10000"/>
                <a:gd name="connsiteX109" fmla="*/ 1060 w 10000"/>
                <a:gd name="connsiteY109" fmla="*/ 3574 h 10000"/>
                <a:gd name="connsiteX110" fmla="*/ 1192 w 10000"/>
                <a:gd name="connsiteY110" fmla="*/ 3447 h 10000"/>
                <a:gd name="connsiteX111" fmla="*/ 1192 w 10000"/>
                <a:gd name="connsiteY111" fmla="*/ 1362 h 10000"/>
                <a:gd name="connsiteX112" fmla="*/ 1589 w 10000"/>
                <a:gd name="connsiteY112" fmla="*/ 1362 h 10000"/>
                <a:gd name="connsiteX113" fmla="*/ 1589 w 10000"/>
                <a:gd name="connsiteY113" fmla="*/ 213 h 10000"/>
                <a:gd name="connsiteX114" fmla="*/ 7285 w 10000"/>
                <a:gd name="connsiteY114" fmla="*/ 213 h 10000"/>
                <a:gd name="connsiteX115" fmla="*/ 7285 w 10000"/>
                <a:gd name="connsiteY115" fmla="*/ 213 h 10000"/>
                <a:gd name="connsiteX116" fmla="*/ 7682 w 10000"/>
                <a:gd name="connsiteY116" fmla="*/ 340 h 10000"/>
                <a:gd name="connsiteX117" fmla="*/ 7682 w 10000"/>
                <a:gd name="connsiteY117" fmla="*/ 340 h 10000"/>
                <a:gd name="connsiteX118" fmla="*/ 7682 w 10000"/>
                <a:gd name="connsiteY118" fmla="*/ 213 h 10000"/>
                <a:gd name="connsiteX119" fmla="*/ 7682 w 10000"/>
                <a:gd name="connsiteY119" fmla="*/ 213 h 10000"/>
                <a:gd name="connsiteX120" fmla="*/ 7682 w 10000"/>
                <a:gd name="connsiteY120" fmla="*/ 213 h 10000"/>
                <a:gd name="connsiteX121" fmla="*/ 7682 w 10000"/>
                <a:gd name="connsiteY121" fmla="*/ 213 h 10000"/>
                <a:gd name="connsiteX122" fmla="*/ 8013 w 10000"/>
                <a:gd name="connsiteY122" fmla="*/ 128 h 10000"/>
                <a:gd name="connsiteX123" fmla="*/ 8013 w 10000"/>
                <a:gd name="connsiteY123" fmla="*/ 128 h 10000"/>
                <a:gd name="connsiteX124" fmla="*/ 8013 w 10000"/>
                <a:gd name="connsiteY124" fmla="*/ 128 h 10000"/>
                <a:gd name="connsiteX125" fmla="*/ 8212 w 10000"/>
                <a:gd name="connsiteY125" fmla="*/ 0 h 10000"/>
                <a:gd name="connsiteX126" fmla="*/ 8212 w 10000"/>
                <a:gd name="connsiteY126"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238 w 10000"/>
                <a:gd name="connsiteY57" fmla="*/ 9532 h 10000"/>
                <a:gd name="connsiteX58" fmla="*/ 4106 w 10000"/>
                <a:gd name="connsiteY58" fmla="*/ 9532 h 10000"/>
                <a:gd name="connsiteX59" fmla="*/ 4833 w 10000"/>
                <a:gd name="connsiteY59" fmla="*/ 7340 h 10000"/>
                <a:gd name="connsiteX60" fmla="*/ 5318 w 10000"/>
                <a:gd name="connsiteY60" fmla="*/ 6511 h 10000"/>
                <a:gd name="connsiteX61" fmla="*/ 1921 w 10000"/>
                <a:gd name="connsiteY61" fmla="*/ 7574 h 10000"/>
                <a:gd name="connsiteX62" fmla="*/ 3245 w 10000"/>
                <a:gd name="connsiteY62" fmla="*/ 6680 h 10000"/>
                <a:gd name="connsiteX63" fmla="*/ 1589 w 10000"/>
                <a:gd name="connsiteY63" fmla="*/ 7362 h 10000"/>
                <a:gd name="connsiteX64" fmla="*/ 1589 w 10000"/>
                <a:gd name="connsiteY64" fmla="*/ 7234 h 10000"/>
                <a:gd name="connsiteX65" fmla="*/ 3354 w 10000"/>
                <a:gd name="connsiteY65" fmla="*/ 6021 h 10000"/>
                <a:gd name="connsiteX66" fmla="*/ 1391 w 10000"/>
                <a:gd name="connsiteY66" fmla="*/ 7106 h 10000"/>
                <a:gd name="connsiteX67" fmla="*/ 2273 w 10000"/>
                <a:gd name="connsiteY67" fmla="*/ 6276 h 10000"/>
                <a:gd name="connsiteX68" fmla="*/ 1192 w 10000"/>
                <a:gd name="connsiteY68" fmla="*/ 7021 h 10000"/>
                <a:gd name="connsiteX69" fmla="*/ 1192 w 10000"/>
                <a:gd name="connsiteY69" fmla="*/ 6894 h 10000"/>
                <a:gd name="connsiteX70" fmla="*/ 1391 w 10000"/>
                <a:gd name="connsiteY70" fmla="*/ 6766 h 10000"/>
                <a:gd name="connsiteX71" fmla="*/ 1192 w 10000"/>
                <a:gd name="connsiteY71" fmla="*/ 6638 h 10000"/>
                <a:gd name="connsiteX72" fmla="*/ 1192 w 10000"/>
                <a:gd name="connsiteY72" fmla="*/ 6638 h 10000"/>
                <a:gd name="connsiteX73" fmla="*/ 1192 w 10000"/>
                <a:gd name="connsiteY73" fmla="*/ 6426 h 10000"/>
                <a:gd name="connsiteX74" fmla="*/ 1060 w 10000"/>
                <a:gd name="connsiteY74" fmla="*/ 6298 h 10000"/>
                <a:gd name="connsiteX75" fmla="*/ 1060 w 10000"/>
                <a:gd name="connsiteY75" fmla="*/ 6298 h 10000"/>
                <a:gd name="connsiteX76" fmla="*/ 861 w 10000"/>
                <a:gd name="connsiteY76" fmla="*/ 6213 h 10000"/>
                <a:gd name="connsiteX77" fmla="*/ 861 w 10000"/>
                <a:gd name="connsiteY77" fmla="*/ 6085 h 10000"/>
                <a:gd name="connsiteX78" fmla="*/ 861 w 10000"/>
                <a:gd name="connsiteY78" fmla="*/ 6085 h 10000"/>
                <a:gd name="connsiteX79" fmla="*/ 861 w 10000"/>
                <a:gd name="connsiteY79" fmla="*/ 5957 h 10000"/>
                <a:gd name="connsiteX80" fmla="*/ 861 w 10000"/>
                <a:gd name="connsiteY80" fmla="*/ 5872 h 10000"/>
                <a:gd name="connsiteX81" fmla="*/ 861 w 10000"/>
                <a:gd name="connsiteY81" fmla="*/ 5872 h 10000"/>
                <a:gd name="connsiteX82" fmla="*/ 662 w 10000"/>
                <a:gd name="connsiteY82" fmla="*/ 5745 h 10000"/>
                <a:gd name="connsiteX83" fmla="*/ 530 w 10000"/>
                <a:gd name="connsiteY83" fmla="*/ 5404 h 10000"/>
                <a:gd name="connsiteX84" fmla="*/ 530 w 10000"/>
                <a:gd name="connsiteY84" fmla="*/ 5404 h 10000"/>
                <a:gd name="connsiteX85" fmla="*/ 530 w 10000"/>
                <a:gd name="connsiteY85" fmla="*/ 5277 h 10000"/>
                <a:gd name="connsiteX86" fmla="*/ 530 w 10000"/>
                <a:gd name="connsiteY86" fmla="*/ 5149 h 10000"/>
                <a:gd name="connsiteX87" fmla="*/ 530 w 10000"/>
                <a:gd name="connsiteY87" fmla="*/ 5149 h 10000"/>
                <a:gd name="connsiteX88" fmla="*/ 530 w 10000"/>
                <a:gd name="connsiteY88" fmla="*/ 5064 h 10000"/>
                <a:gd name="connsiteX89" fmla="*/ 331 w 10000"/>
                <a:gd name="connsiteY89" fmla="*/ 5149 h 10000"/>
                <a:gd name="connsiteX90" fmla="*/ 132 w 10000"/>
                <a:gd name="connsiteY90" fmla="*/ 5149 h 10000"/>
                <a:gd name="connsiteX91" fmla="*/ 0 w 10000"/>
                <a:gd name="connsiteY91" fmla="*/ 5064 h 10000"/>
                <a:gd name="connsiteX92" fmla="*/ 0 w 10000"/>
                <a:gd name="connsiteY92" fmla="*/ 5064 h 10000"/>
                <a:gd name="connsiteX93" fmla="*/ 0 w 10000"/>
                <a:gd name="connsiteY93" fmla="*/ 4936 h 10000"/>
                <a:gd name="connsiteX94" fmla="*/ 132 w 10000"/>
                <a:gd name="connsiteY94" fmla="*/ 4723 h 10000"/>
                <a:gd name="connsiteX95" fmla="*/ 331 w 10000"/>
                <a:gd name="connsiteY95" fmla="*/ 4596 h 10000"/>
                <a:gd name="connsiteX96" fmla="*/ 331 w 10000"/>
                <a:gd name="connsiteY96" fmla="*/ 4596 h 10000"/>
                <a:gd name="connsiteX97" fmla="*/ 331 w 10000"/>
                <a:gd name="connsiteY97" fmla="*/ 4468 h 10000"/>
                <a:gd name="connsiteX98" fmla="*/ 331 w 10000"/>
                <a:gd name="connsiteY98" fmla="*/ 4383 h 10000"/>
                <a:gd name="connsiteX99" fmla="*/ 331 w 10000"/>
                <a:gd name="connsiteY99" fmla="*/ 4383 h 10000"/>
                <a:gd name="connsiteX100" fmla="*/ 331 w 10000"/>
                <a:gd name="connsiteY100" fmla="*/ 4255 h 10000"/>
                <a:gd name="connsiteX101" fmla="*/ 331 w 10000"/>
                <a:gd name="connsiteY101" fmla="*/ 4000 h 10000"/>
                <a:gd name="connsiteX102" fmla="*/ 331 w 10000"/>
                <a:gd name="connsiteY102" fmla="*/ 4000 h 10000"/>
                <a:gd name="connsiteX103" fmla="*/ 530 w 10000"/>
                <a:gd name="connsiteY103" fmla="*/ 3787 h 10000"/>
                <a:gd name="connsiteX104" fmla="*/ 662 w 10000"/>
                <a:gd name="connsiteY104" fmla="*/ 3574 h 10000"/>
                <a:gd name="connsiteX105" fmla="*/ 662 w 10000"/>
                <a:gd name="connsiteY105" fmla="*/ 3574 h 10000"/>
                <a:gd name="connsiteX106" fmla="*/ 861 w 10000"/>
                <a:gd name="connsiteY106" fmla="*/ 3447 h 10000"/>
                <a:gd name="connsiteX107" fmla="*/ 1060 w 10000"/>
                <a:gd name="connsiteY107" fmla="*/ 3447 h 10000"/>
                <a:gd name="connsiteX108" fmla="*/ 1060 w 10000"/>
                <a:gd name="connsiteY108" fmla="*/ 3574 h 10000"/>
                <a:gd name="connsiteX109" fmla="*/ 1192 w 10000"/>
                <a:gd name="connsiteY109" fmla="*/ 3447 h 10000"/>
                <a:gd name="connsiteX110" fmla="*/ 1192 w 10000"/>
                <a:gd name="connsiteY110" fmla="*/ 1362 h 10000"/>
                <a:gd name="connsiteX111" fmla="*/ 1589 w 10000"/>
                <a:gd name="connsiteY111" fmla="*/ 1362 h 10000"/>
                <a:gd name="connsiteX112" fmla="*/ 1589 w 10000"/>
                <a:gd name="connsiteY112" fmla="*/ 213 h 10000"/>
                <a:gd name="connsiteX113" fmla="*/ 7285 w 10000"/>
                <a:gd name="connsiteY113" fmla="*/ 213 h 10000"/>
                <a:gd name="connsiteX114" fmla="*/ 7285 w 10000"/>
                <a:gd name="connsiteY114" fmla="*/ 213 h 10000"/>
                <a:gd name="connsiteX115" fmla="*/ 7682 w 10000"/>
                <a:gd name="connsiteY115" fmla="*/ 340 h 10000"/>
                <a:gd name="connsiteX116" fmla="*/ 7682 w 10000"/>
                <a:gd name="connsiteY116" fmla="*/ 340 h 10000"/>
                <a:gd name="connsiteX117" fmla="*/ 7682 w 10000"/>
                <a:gd name="connsiteY117" fmla="*/ 213 h 10000"/>
                <a:gd name="connsiteX118" fmla="*/ 7682 w 10000"/>
                <a:gd name="connsiteY118" fmla="*/ 213 h 10000"/>
                <a:gd name="connsiteX119" fmla="*/ 7682 w 10000"/>
                <a:gd name="connsiteY119" fmla="*/ 213 h 10000"/>
                <a:gd name="connsiteX120" fmla="*/ 7682 w 10000"/>
                <a:gd name="connsiteY120" fmla="*/ 213 h 10000"/>
                <a:gd name="connsiteX121" fmla="*/ 8013 w 10000"/>
                <a:gd name="connsiteY121" fmla="*/ 128 h 10000"/>
                <a:gd name="connsiteX122" fmla="*/ 8013 w 10000"/>
                <a:gd name="connsiteY122" fmla="*/ 128 h 10000"/>
                <a:gd name="connsiteX123" fmla="*/ 8013 w 10000"/>
                <a:gd name="connsiteY123" fmla="*/ 128 h 10000"/>
                <a:gd name="connsiteX124" fmla="*/ 8212 w 10000"/>
                <a:gd name="connsiteY124" fmla="*/ 0 h 10000"/>
                <a:gd name="connsiteX125" fmla="*/ 8212 w 10000"/>
                <a:gd name="connsiteY125"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238 w 10000"/>
                <a:gd name="connsiteY56" fmla="*/ 9532 h 10000"/>
                <a:gd name="connsiteX57" fmla="*/ 4106 w 10000"/>
                <a:gd name="connsiteY57" fmla="*/ 9532 h 10000"/>
                <a:gd name="connsiteX58" fmla="*/ 4833 w 10000"/>
                <a:gd name="connsiteY58" fmla="*/ 7340 h 10000"/>
                <a:gd name="connsiteX59" fmla="*/ 5318 w 10000"/>
                <a:gd name="connsiteY59" fmla="*/ 6511 h 10000"/>
                <a:gd name="connsiteX60" fmla="*/ 1921 w 10000"/>
                <a:gd name="connsiteY60" fmla="*/ 7574 h 10000"/>
                <a:gd name="connsiteX61" fmla="*/ 3245 w 10000"/>
                <a:gd name="connsiteY61" fmla="*/ 6680 h 10000"/>
                <a:gd name="connsiteX62" fmla="*/ 1589 w 10000"/>
                <a:gd name="connsiteY62" fmla="*/ 7362 h 10000"/>
                <a:gd name="connsiteX63" fmla="*/ 1589 w 10000"/>
                <a:gd name="connsiteY63" fmla="*/ 7234 h 10000"/>
                <a:gd name="connsiteX64" fmla="*/ 3354 w 10000"/>
                <a:gd name="connsiteY64" fmla="*/ 6021 h 10000"/>
                <a:gd name="connsiteX65" fmla="*/ 1391 w 10000"/>
                <a:gd name="connsiteY65" fmla="*/ 7106 h 10000"/>
                <a:gd name="connsiteX66" fmla="*/ 2273 w 10000"/>
                <a:gd name="connsiteY66" fmla="*/ 6276 h 10000"/>
                <a:gd name="connsiteX67" fmla="*/ 1192 w 10000"/>
                <a:gd name="connsiteY67" fmla="*/ 7021 h 10000"/>
                <a:gd name="connsiteX68" fmla="*/ 1192 w 10000"/>
                <a:gd name="connsiteY68" fmla="*/ 6894 h 10000"/>
                <a:gd name="connsiteX69" fmla="*/ 1391 w 10000"/>
                <a:gd name="connsiteY69" fmla="*/ 6766 h 10000"/>
                <a:gd name="connsiteX70" fmla="*/ 1192 w 10000"/>
                <a:gd name="connsiteY70" fmla="*/ 6638 h 10000"/>
                <a:gd name="connsiteX71" fmla="*/ 1192 w 10000"/>
                <a:gd name="connsiteY71" fmla="*/ 6638 h 10000"/>
                <a:gd name="connsiteX72" fmla="*/ 1192 w 10000"/>
                <a:gd name="connsiteY72" fmla="*/ 6426 h 10000"/>
                <a:gd name="connsiteX73" fmla="*/ 1060 w 10000"/>
                <a:gd name="connsiteY73" fmla="*/ 6298 h 10000"/>
                <a:gd name="connsiteX74" fmla="*/ 1060 w 10000"/>
                <a:gd name="connsiteY74" fmla="*/ 6298 h 10000"/>
                <a:gd name="connsiteX75" fmla="*/ 861 w 10000"/>
                <a:gd name="connsiteY75" fmla="*/ 6213 h 10000"/>
                <a:gd name="connsiteX76" fmla="*/ 861 w 10000"/>
                <a:gd name="connsiteY76" fmla="*/ 6085 h 10000"/>
                <a:gd name="connsiteX77" fmla="*/ 861 w 10000"/>
                <a:gd name="connsiteY77" fmla="*/ 6085 h 10000"/>
                <a:gd name="connsiteX78" fmla="*/ 861 w 10000"/>
                <a:gd name="connsiteY78" fmla="*/ 5957 h 10000"/>
                <a:gd name="connsiteX79" fmla="*/ 861 w 10000"/>
                <a:gd name="connsiteY79" fmla="*/ 5872 h 10000"/>
                <a:gd name="connsiteX80" fmla="*/ 861 w 10000"/>
                <a:gd name="connsiteY80" fmla="*/ 5872 h 10000"/>
                <a:gd name="connsiteX81" fmla="*/ 662 w 10000"/>
                <a:gd name="connsiteY81" fmla="*/ 5745 h 10000"/>
                <a:gd name="connsiteX82" fmla="*/ 530 w 10000"/>
                <a:gd name="connsiteY82" fmla="*/ 5404 h 10000"/>
                <a:gd name="connsiteX83" fmla="*/ 530 w 10000"/>
                <a:gd name="connsiteY83" fmla="*/ 5404 h 10000"/>
                <a:gd name="connsiteX84" fmla="*/ 530 w 10000"/>
                <a:gd name="connsiteY84" fmla="*/ 5277 h 10000"/>
                <a:gd name="connsiteX85" fmla="*/ 530 w 10000"/>
                <a:gd name="connsiteY85" fmla="*/ 5149 h 10000"/>
                <a:gd name="connsiteX86" fmla="*/ 530 w 10000"/>
                <a:gd name="connsiteY86" fmla="*/ 5149 h 10000"/>
                <a:gd name="connsiteX87" fmla="*/ 530 w 10000"/>
                <a:gd name="connsiteY87" fmla="*/ 5064 h 10000"/>
                <a:gd name="connsiteX88" fmla="*/ 331 w 10000"/>
                <a:gd name="connsiteY88" fmla="*/ 5149 h 10000"/>
                <a:gd name="connsiteX89" fmla="*/ 132 w 10000"/>
                <a:gd name="connsiteY89" fmla="*/ 5149 h 10000"/>
                <a:gd name="connsiteX90" fmla="*/ 0 w 10000"/>
                <a:gd name="connsiteY90" fmla="*/ 5064 h 10000"/>
                <a:gd name="connsiteX91" fmla="*/ 0 w 10000"/>
                <a:gd name="connsiteY91" fmla="*/ 5064 h 10000"/>
                <a:gd name="connsiteX92" fmla="*/ 0 w 10000"/>
                <a:gd name="connsiteY92" fmla="*/ 4936 h 10000"/>
                <a:gd name="connsiteX93" fmla="*/ 132 w 10000"/>
                <a:gd name="connsiteY93" fmla="*/ 4723 h 10000"/>
                <a:gd name="connsiteX94" fmla="*/ 331 w 10000"/>
                <a:gd name="connsiteY94" fmla="*/ 4596 h 10000"/>
                <a:gd name="connsiteX95" fmla="*/ 331 w 10000"/>
                <a:gd name="connsiteY95" fmla="*/ 4596 h 10000"/>
                <a:gd name="connsiteX96" fmla="*/ 331 w 10000"/>
                <a:gd name="connsiteY96" fmla="*/ 4468 h 10000"/>
                <a:gd name="connsiteX97" fmla="*/ 331 w 10000"/>
                <a:gd name="connsiteY97" fmla="*/ 4383 h 10000"/>
                <a:gd name="connsiteX98" fmla="*/ 331 w 10000"/>
                <a:gd name="connsiteY98" fmla="*/ 4383 h 10000"/>
                <a:gd name="connsiteX99" fmla="*/ 331 w 10000"/>
                <a:gd name="connsiteY99" fmla="*/ 4255 h 10000"/>
                <a:gd name="connsiteX100" fmla="*/ 331 w 10000"/>
                <a:gd name="connsiteY100" fmla="*/ 4000 h 10000"/>
                <a:gd name="connsiteX101" fmla="*/ 331 w 10000"/>
                <a:gd name="connsiteY101" fmla="*/ 4000 h 10000"/>
                <a:gd name="connsiteX102" fmla="*/ 530 w 10000"/>
                <a:gd name="connsiteY102" fmla="*/ 3787 h 10000"/>
                <a:gd name="connsiteX103" fmla="*/ 662 w 10000"/>
                <a:gd name="connsiteY103" fmla="*/ 3574 h 10000"/>
                <a:gd name="connsiteX104" fmla="*/ 662 w 10000"/>
                <a:gd name="connsiteY104" fmla="*/ 3574 h 10000"/>
                <a:gd name="connsiteX105" fmla="*/ 861 w 10000"/>
                <a:gd name="connsiteY105" fmla="*/ 3447 h 10000"/>
                <a:gd name="connsiteX106" fmla="*/ 1060 w 10000"/>
                <a:gd name="connsiteY106" fmla="*/ 3447 h 10000"/>
                <a:gd name="connsiteX107" fmla="*/ 1060 w 10000"/>
                <a:gd name="connsiteY107" fmla="*/ 3574 h 10000"/>
                <a:gd name="connsiteX108" fmla="*/ 1192 w 10000"/>
                <a:gd name="connsiteY108" fmla="*/ 3447 h 10000"/>
                <a:gd name="connsiteX109" fmla="*/ 1192 w 10000"/>
                <a:gd name="connsiteY109" fmla="*/ 1362 h 10000"/>
                <a:gd name="connsiteX110" fmla="*/ 1589 w 10000"/>
                <a:gd name="connsiteY110" fmla="*/ 1362 h 10000"/>
                <a:gd name="connsiteX111" fmla="*/ 1589 w 10000"/>
                <a:gd name="connsiteY111" fmla="*/ 213 h 10000"/>
                <a:gd name="connsiteX112" fmla="*/ 7285 w 10000"/>
                <a:gd name="connsiteY112" fmla="*/ 213 h 10000"/>
                <a:gd name="connsiteX113" fmla="*/ 7285 w 10000"/>
                <a:gd name="connsiteY113" fmla="*/ 213 h 10000"/>
                <a:gd name="connsiteX114" fmla="*/ 7682 w 10000"/>
                <a:gd name="connsiteY114" fmla="*/ 340 h 10000"/>
                <a:gd name="connsiteX115" fmla="*/ 7682 w 10000"/>
                <a:gd name="connsiteY115" fmla="*/ 340 h 10000"/>
                <a:gd name="connsiteX116" fmla="*/ 7682 w 10000"/>
                <a:gd name="connsiteY116" fmla="*/ 213 h 10000"/>
                <a:gd name="connsiteX117" fmla="*/ 7682 w 10000"/>
                <a:gd name="connsiteY117" fmla="*/ 213 h 10000"/>
                <a:gd name="connsiteX118" fmla="*/ 7682 w 10000"/>
                <a:gd name="connsiteY118" fmla="*/ 213 h 10000"/>
                <a:gd name="connsiteX119" fmla="*/ 7682 w 10000"/>
                <a:gd name="connsiteY119" fmla="*/ 213 h 10000"/>
                <a:gd name="connsiteX120" fmla="*/ 8013 w 10000"/>
                <a:gd name="connsiteY120" fmla="*/ 128 h 10000"/>
                <a:gd name="connsiteX121" fmla="*/ 8013 w 10000"/>
                <a:gd name="connsiteY121" fmla="*/ 128 h 10000"/>
                <a:gd name="connsiteX122" fmla="*/ 8013 w 10000"/>
                <a:gd name="connsiteY122" fmla="*/ 128 h 10000"/>
                <a:gd name="connsiteX123" fmla="*/ 8212 w 10000"/>
                <a:gd name="connsiteY123" fmla="*/ 0 h 10000"/>
                <a:gd name="connsiteX124" fmla="*/ 8212 w 10000"/>
                <a:gd name="connsiteY124"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4238 w 10000"/>
                <a:gd name="connsiteY55" fmla="*/ 9532 h 10000"/>
                <a:gd name="connsiteX56" fmla="*/ 4106 w 10000"/>
                <a:gd name="connsiteY56" fmla="*/ 9532 h 10000"/>
                <a:gd name="connsiteX57" fmla="*/ 4833 w 10000"/>
                <a:gd name="connsiteY57" fmla="*/ 7340 h 10000"/>
                <a:gd name="connsiteX58" fmla="*/ 5318 w 10000"/>
                <a:gd name="connsiteY58" fmla="*/ 6511 h 10000"/>
                <a:gd name="connsiteX59" fmla="*/ 1921 w 10000"/>
                <a:gd name="connsiteY59" fmla="*/ 7574 h 10000"/>
                <a:gd name="connsiteX60" fmla="*/ 3245 w 10000"/>
                <a:gd name="connsiteY60" fmla="*/ 6680 h 10000"/>
                <a:gd name="connsiteX61" fmla="*/ 1589 w 10000"/>
                <a:gd name="connsiteY61" fmla="*/ 7362 h 10000"/>
                <a:gd name="connsiteX62" fmla="*/ 1589 w 10000"/>
                <a:gd name="connsiteY62" fmla="*/ 7234 h 10000"/>
                <a:gd name="connsiteX63" fmla="*/ 3354 w 10000"/>
                <a:gd name="connsiteY63" fmla="*/ 6021 h 10000"/>
                <a:gd name="connsiteX64" fmla="*/ 1391 w 10000"/>
                <a:gd name="connsiteY64" fmla="*/ 7106 h 10000"/>
                <a:gd name="connsiteX65" fmla="*/ 2273 w 10000"/>
                <a:gd name="connsiteY65" fmla="*/ 6276 h 10000"/>
                <a:gd name="connsiteX66" fmla="*/ 1192 w 10000"/>
                <a:gd name="connsiteY66" fmla="*/ 7021 h 10000"/>
                <a:gd name="connsiteX67" fmla="*/ 1192 w 10000"/>
                <a:gd name="connsiteY67" fmla="*/ 6894 h 10000"/>
                <a:gd name="connsiteX68" fmla="*/ 1391 w 10000"/>
                <a:gd name="connsiteY68" fmla="*/ 6766 h 10000"/>
                <a:gd name="connsiteX69" fmla="*/ 1192 w 10000"/>
                <a:gd name="connsiteY69" fmla="*/ 6638 h 10000"/>
                <a:gd name="connsiteX70" fmla="*/ 1192 w 10000"/>
                <a:gd name="connsiteY70" fmla="*/ 6638 h 10000"/>
                <a:gd name="connsiteX71" fmla="*/ 1192 w 10000"/>
                <a:gd name="connsiteY71" fmla="*/ 6426 h 10000"/>
                <a:gd name="connsiteX72" fmla="*/ 1060 w 10000"/>
                <a:gd name="connsiteY72" fmla="*/ 6298 h 10000"/>
                <a:gd name="connsiteX73" fmla="*/ 1060 w 10000"/>
                <a:gd name="connsiteY73" fmla="*/ 6298 h 10000"/>
                <a:gd name="connsiteX74" fmla="*/ 861 w 10000"/>
                <a:gd name="connsiteY74" fmla="*/ 6213 h 10000"/>
                <a:gd name="connsiteX75" fmla="*/ 861 w 10000"/>
                <a:gd name="connsiteY75" fmla="*/ 6085 h 10000"/>
                <a:gd name="connsiteX76" fmla="*/ 861 w 10000"/>
                <a:gd name="connsiteY76" fmla="*/ 6085 h 10000"/>
                <a:gd name="connsiteX77" fmla="*/ 861 w 10000"/>
                <a:gd name="connsiteY77" fmla="*/ 5957 h 10000"/>
                <a:gd name="connsiteX78" fmla="*/ 861 w 10000"/>
                <a:gd name="connsiteY78" fmla="*/ 5872 h 10000"/>
                <a:gd name="connsiteX79" fmla="*/ 861 w 10000"/>
                <a:gd name="connsiteY79" fmla="*/ 5872 h 10000"/>
                <a:gd name="connsiteX80" fmla="*/ 662 w 10000"/>
                <a:gd name="connsiteY80" fmla="*/ 5745 h 10000"/>
                <a:gd name="connsiteX81" fmla="*/ 530 w 10000"/>
                <a:gd name="connsiteY81" fmla="*/ 5404 h 10000"/>
                <a:gd name="connsiteX82" fmla="*/ 530 w 10000"/>
                <a:gd name="connsiteY82" fmla="*/ 5404 h 10000"/>
                <a:gd name="connsiteX83" fmla="*/ 530 w 10000"/>
                <a:gd name="connsiteY83" fmla="*/ 5277 h 10000"/>
                <a:gd name="connsiteX84" fmla="*/ 530 w 10000"/>
                <a:gd name="connsiteY84" fmla="*/ 5149 h 10000"/>
                <a:gd name="connsiteX85" fmla="*/ 530 w 10000"/>
                <a:gd name="connsiteY85" fmla="*/ 5149 h 10000"/>
                <a:gd name="connsiteX86" fmla="*/ 530 w 10000"/>
                <a:gd name="connsiteY86" fmla="*/ 5064 h 10000"/>
                <a:gd name="connsiteX87" fmla="*/ 331 w 10000"/>
                <a:gd name="connsiteY87" fmla="*/ 5149 h 10000"/>
                <a:gd name="connsiteX88" fmla="*/ 132 w 10000"/>
                <a:gd name="connsiteY88" fmla="*/ 5149 h 10000"/>
                <a:gd name="connsiteX89" fmla="*/ 0 w 10000"/>
                <a:gd name="connsiteY89" fmla="*/ 5064 h 10000"/>
                <a:gd name="connsiteX90" fmla="*/ 0 w 10000"/>
                <a:gd name="connsiteY90" fmla="*/ 5064 h 10000"/>
                <a:gd name="connsiteX91" fmla="*/ 0 w 10000"/>
                <a:gd name="connsiteY91" fmla="*/ 4936 h 10000"/>
                <a:gd name="connsiteX92" fmla="*/ 132 w 10000"/>
                <a:gd name="connsiteY92" fmla="*/ 4723 h 10000"/>
                <a:gd name="connsiteX93" fmla="*/ 331 w 10000"/>
                <a:gd name="connsiteY93" fmla="*/ 4596 h 10000"/>
                <a:gd name="connsiteX94" fmla="*/ 331 w 10000"/>
                <a:gd name="connsiteY94" fmla="*/ 4596 h 10000"/>
                <a:gd name="connsiteX95" fmla="*/ 331 w 10000"/>
                <a:gd name="connsiteY95" fmla="*/ 4468 h 10000"/>
                <a:gd name="connsiteX96" fmla="*/ 331 w 10000"/>
                <a:gd name="connsiteY96" fmla="*/ 4383 h 10000"/>
                <a:gd name="connsiteX97" fmla="*/ 331 w 10000"/>
                <a:gd name="connsiteY97" fmla="*/ 4383 h 10000"/>
                <a:gd name="connsiteX98" fmla="*/ 331 w 10000"/>
                <a:gd name="connsiteY98" fmla="*/ 4255 h 10000"/>
                <a:gd name="connsiteX99" fmla="*/ 331 w 10000"/>
                <a:gd name="connsiteY99" fmla="*/ 4000 h 10000"/>
                <a:gd name="connsiteX100" fmla="*/ 331 w 10000"/>
                <a:gd name="connsiteY100" fmla="*/ 4000 h 10000"/>
                <a:gd name="connsiteX101" fmla="*/ 530 w 10000"/>
                <a:gd name="connsiteY101" fmla="*/ 3787 h 10000"/>
                <a:gd name="connsiteX102" fmla="*/ 662 w 10000"/>
                <a:gd name="connsiteY102" fmla="*/ 3574 h 10000"/>
                <a:gd name="connsiteX103" fmla="*/ 662 w 10000"/>
                <a:gd name="connsiteY103" fmla="*/ 3574 h 10000"/>
                <a:gd name="connsiteX104" fmla="*/ 861 w 10000"/>
                <a:gd name="connsiteY104" fmla="*/ 3447 h 10000"/>
                <a:gd name="connsiteX105" fmla="*/ 1060 w 10000"/>
                <a:gd name="connsiteY105" fmla="*/ 3447 h 10000"/>
                <a:gd name="connsiteX106" fmla="*/ 1060 w 10000"/>
                <a:gd name="connsiteY106" fmla="*/ 3574 h 10000"/>
                <a:gd name="connsiteX107" fmla="*/ 1192 w 10000"/>
                <a:gd name="connsiteY107" fmla="*/ 3447 h 10000"/>
                <a:gd name="connsiteX108" fmla="*/ 1192 w 10000"/>
                <a:gd name="connsiteY108" fmla="*/ 1362 h 10000"/>
                <a:gd name="connsiteX109" fmla="*/ 1589 w 10000"/>
                <a:gd name="connsiteY109" fmla="*/ 1362 h 10000"/>
                <a:gd name="connsiteX110" fmla="*/ 1589 w 10000"/>
                <a:gd name="connsiteY110" fmla="*/ 213 h 10000"/>
                <a:gd name="connsiteX111" fmla="*/ 7285 w 10000"/>
                <a:gd name="connsiteY111" fmla="*/ 213 h 10000"/>
                <a:gd name="connsiteX112" fmla="*/ 7285 w 10000"/>
                <a:gd name="connsiteY112" fmla="*/ 213 h 10000"/>
                <a:gd name="connsiteX113" fmla="*/ 7682 w 10000"/>
                <a:gd name="connsiteY113" fmla="*/ 340 h 10000"/>
                <a:gd name="connsiteX114" fmla="*/ 7682 w 10000"/>
                <a:gd name="connsiteY114" fmla="*/ 340 h 10000"/>
                <a:gd name="connsiteX115" fmla="*/ 7682 w 10000"/>
                <a:gd name="connsiteY115" fmla="*/ 213 h 10000"/>
                <a:gd name="connsiteX116" fmla="*/ 7682 w 10000"/>
                <a:gd name="connsiteY116" fmla="*/ 213 h 10000"/>
                <a:gd name="connsiteX117" fmla="*/ 7682 w 10000"/>
                <a:gd name="connsiteY117" fmla="*/ 213 h 10000"/>
                <a:gd name="connsiteX118" fmla="*/ 7682 w 10000"/>
                <a:gd name="connsiteY118" fmla="*/ 213 h 10000"/>
                <a:gd name="connsiteX119" fmla="*/ 8013 w 10000"/>
                <a:gd name="connsiteY119" fmla="*/ 128 h 10000"/>
                <a:gd name="connsiteX120" fmla="*/ 8013 w 10000"/>
                <a:gd name="connsiteY120" fmla="*/ 128 h 10000"/>
                <a:gd name="connsiteX121" fmla="*/ 8013 w 10000"/>
                <a:gd name="connsiteY121" fmla="*/ 128 h 10000"/>
                <a:gd name="connsiteX122" fmla="*/ 8212 w 10000"/>
                <a:gd name="connsiteY122" fmla="*/ 0 h 10000"/>
                <a:gd name="connsiteX123" fmla="*/ 8212 w 10000"/>
                <a:gd name="connsiteY123"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7682 w 10000"/>
                <a:gd name="connsiteY50" fmla="*/ 9745 h 10000"/>
                <a:gd name="connsiteX51" fmla="*/ 7682 w 10000"/>
                <a:gd name="connsiteY51" fmla="*/ 9745 h 10000"/>
                <a:gd name="connsiteX52" fmla="*/ 7086 w 10000"/>
                <a:gd name="connsiteY52" fmla="*/ 10000 h 10000"/>
                <a:gd name="connsiteX53" fmla="*/ 5166 w 10000"/>
                <a:gd name="connsiteY53" fmla="*/ 9660 h 10000"/>
                <a:gd name="connsiteX54" fmla="*/ 4238 w 10000"/>
                <a:gd name="connsiteY54" fmla="*/ 9532 h 10000"/>
                <a:gd name="connsiteX55" fmla="*/ 4106 w 10000"/>
                <a:gd name="connsiteY55" fmla="*/ 9532 h 10000"/>
                <a:gd name="connsiteX56" fmla="*/ 4833 w 10000"/>
                <a:gd name="connsiteY56" fmla="*/ 7340 h 10000"/>
                <a:gd name="connsiteX57" fmla="*/ 5318 w 10000"/>
                <a:gd name="connsiteY57" fmla="*/ 6511 h 10000"/>
                <a:gd name="connsiteX58" fmla="*/ 1921 w 10000"/>
                <a:gd name="connsiteY58" fmla="*/ 7574 h 10000"/>
                <a:gd name="connsiteX59" fmla="*/ 3245 w 10000"/>
                <a:gd name="connsiteY59" fmla="*/ 6680 h 10000"/>
                <a:gd name="connsiteX60" fmla="*/ 1589 w 10000"/>
                <a:gd name="connsiteY60" fmla="*/ 7362 h 10000"/>
                <a:gd name="connsiteX61" fmla="*/ 1589 w 10000"/>
                <a:gd name="connsiteY61" fmla="*/ 7234 h 10000"/>
                <a:gd name="connsiteX62" fmla="*/ 3354 w 10000"/>
                <a:gd name="connsiteY62" fmla="*/ 6021 h 10000"/>
                <a:gd name="connsiteX63" fmla="*/ 1391 w 10000"/>
                <a:gd name="connsiteY63" fmla="*/ 7106 h 10000"/>
                <a:gd name="connsiteX64" fmla="*/ 2273 w 10000"/>
                <a:gd name="connsiteY64" fmla="*/ 6276 h 10000"/>
                <a:gd name="connsiteX65" fmla="*/ 1192 w 10000"/>
                <a:gd name="connsiteY65" fmla="*/ 7021 h 10000"/>
                <a:gd name="connsiteX66" fmla="*/ 1192 w 10000"/>
                <a:gd name="connsiteY66" fmla="*/ 6894 h 10000"/>
                <a:gd name="connsiteX67" fmla="*/ 1391 w 10000"/>
                <a:gd name="connsiteY67" fmla="*/ 6766 h 10000"/>
                <a:gd name="connsiteX68" fmla="*/ 1192 w 10000"/>
                <a:gd name="connsiteY68" fmla="*/ 6638 h 10000"/>
                <a:gd name="connsiteX69" fmla="*/ 1192 w 10000"/>
                <a:gd name="connsiteY69" fmla="*/ 6638 h 10000"/>
                <a:gd name="connsiteX70" fmla="*/ 1192 w 10000"/>
                <a:gd name="connsiteY70" fmla="*/ 6426 h 10000"/>
                <a:gd name="connsiteX71" fmla="*/ 1060 w 10000"/>
                <a:gd name="connsiteY71" fmla="*/ 6298 h 10000"/>
                <a:gd name="connsiteX72" fmla="*/ 1060 w 10000"/>
                <a:gd name="connsiteY72" fmla="*/ 6298 h 10000"/>
                <a:gd name="connsiteX73" fmla="*/ 861 w 10000"/>
                <a:gd name="connsiteY73" fmla="*/ 6213 h 10000"/>
                <a:gd name="connsiteX74" fmla="*/ 861 w 10000"/>
                <a:gd name="connsiteY74" fmla="*/ 6085 h 10000"/>
                <a:gd name="connsiteX75" fmla="*/ 861 w 10000"/>
                <a:gd name="connsiteY75" fmla="*/ 6085 h 10000"/>
                <a:gd name="connsiteX76" fmla="*/ 861 w 10000"/>
                <a:gd name="connsiteY76" fmla="*/ 5957 h 10000"/>
                <a:gd name="connsiteX77" fmla="*/ 861 w 10000"/>
                <a:gd name="connsiteY77" fmla="*/ 5872 h 10000"/>
                <a:gd name="connsiteX78" fmla="*/ 861 w 10000"/>
                <a:gd name="connsiteY78" fmla="*/ 5872 h 10000"/>
                <a:gd name="connsiteX79" fmla="*/ 662 w 10000"/>
                <a:gd name="connsiteY79" fmla="*/ 5745 h 10000"/>
                <a:gd name="connsiteX80" fmla="*/ 530 w 10000"/>
                <a:gd name="connsiteY80" fmla="*/ 5404 h 10000"/>
                <a:gd name="connsiteX81" fmla="*/ 530 w 10000"/>
                <a:gd name="connsiteY81" fmla="*/ 5404 h 10000"/>
                <a:gd name="connsiteX82" fmla="*/ 530 w 10000"/>
                <a:gd name="connsiteY82" fmla="*/ 5277 h 10000"/>
                <a:gd name="connsiteX83" fmla="*/ 530 w 10000"/>
                <a:gd name="connsiteY83" fmla="*/ 5149 h 10000"/>
                <a:gd name="connsiteX84" fmla="*/ 530 w 10000"/>
                <a:gd name="connsiteY84" fmla="*/ 5149 h 10000"/>
                <a:gd name="connsiteX85" fmla="*/ 530 w 10000"/>
                <a:gd name="connsiteY85" fmla="*/ 5064 h 10000"/>
                <a:gd name="connsiteX86" fmla="*/ 331 w 10000"/>
                <a:gd name="connsiteY86" fmla="*/ 5149 h 10000"/>
                <a:gd name="connsiteX87" fmla="*/ 132 w 10000"/>
                <a:gd name="connsiteY87" fmla="*/ 5149 h 10000"/>
                <a:gd name="connsiteX88" fmla="*/ 0 w 10000"/>
                <a:gd name="connsiteY88" fmla="*/ 5064 h 10000"/>
                <a:gd name="connsiteX89" fmla="*/ 0 w 10000"/>
                <a:gd name="connsiteY89" fmla="*/ 5064 h 10000"/>
                <a:gd name="connsiteX90" fmla="*/ 0 w 10000"/>
                <a:gd name="connsiteY90" fmla="*/ 4936 h 10000"/>
                <a:gd name="connsiteX91" fmla="*/ 132 w 10000"/>
                <a:gd name="connsiteY91" fmla="*/ 4723 h 10000"/>
                <a:gd name="connsiteX92" fmla="*/ 331 w 10000"/>
                <a:gd name="connsiteY92" fmla="*/ 4596 h 10000"/>
                <a:gd name="connsiteX93" fmla="*/ 331 w 10000"/>
                <a:gd name="connsiteY93" fmla="*/ 4596 h 10000"/>
                <a:gd name="connsiteX94" fmla="*/ 331 w 10000"/>
                <a:gd name="connsiteY94" fmla="*/ 4468 h 10000"/>
                <a:gd name="connsiteX95" fmla="*/ 331 w 10000"/>
                <a:gd name="connsiteY95" fmla="*/ 4383 h 10000"/>
                <a:gd name="connsiteX96" fmla="*/ 331 w 10000"/>
                <a:gd name="connsiteY96" fmla="*/ 4383 h 10000"/>
                <a:gd name="connsiteX97" fmla="*/ 331 w 10000"/>
                <a:gd name="connsiteY97" fmla="*/ 4255 h 10000"/>
                <a:gd name="connsiteX98" fmla="*/ 331 w 10000"/>
                <a:gd name="connsiteY98" fmla="*/ 4000 h 10000"/>
                <a:gd name="connsiteX99" fmla="*/ 331 w 10000"/>
                <a:gd name="connsiteY99" fmla="*/ 4000 h 10000"/>
                <a:gd name="connsiteX100" fmla="*/ 530 w 10000"/>
                <a:gd name="connsiteY100" fmla="*/ 3787 h 10000"/>
                <a:gd name="connsiteX101" fmla="*/ 662 w 10000"/>
                <a:gd name="connsiteY101" fmla="*/ 3574 h 10000"/>
                <a:gd name="connsiteX102" fmla="*/ 662 w 10000"/>
                <a:gd name="connsiteY102" fmla="*/ 3574 h 10000"/>
                <a:gd name="connsiteX103" fmla="*/ 861 w 10000"/>
                <a:gd name="connsiteY103" fmla="*/ 3447 h 10000"/>
                <a:gd name="connsiteX104" fmla="*/ 1060 w 10000"/>
                <a:gd name="connsiteY104" fmla="*/ 3447 h 10000"/>
                <a:gd name="connsiteX105" fmla="*/ 1060 w 10000"/>
                <a:gd name="connsiteY105" fmla="*/ 3574 h 10000"/>
                <a:gd name="connsiteX106" fmla="*/ 1192 w 10000"/>
                <a:gd name="connsiteY106" fmla="*/ 3447 h 10000"/>
                <a:gd name="connsiteX107" fmla="*/ 1192 w 10000"/>
                <a:gd name="connsiteY107" fmla="*/ 1362 h 10000"/>
                <a:gd name="connsiteX108" fmla="*/ 1589 w 10000"/>
                <a:gd name="connsiteY108" fmla="*/ 1362 h 10000"/>
                <a:gd name="connsiteX109" fmla="*/ 1589 w 10000"/>
                <a:gd name="connsiteY109" fmla="*/ 213 h 10000"/>
                <a:gd name="connsiteX110" fmla="*/ 7285 w 10000"/>
                <a:gd name="connsiteY110" fmla="*/ 213 h 10000"/>
                <a:gd name="connsiteX111" fmla="*/ 7285 w 10000"/>
                <a:gd name="connsiteY111" fmla="*/ 213 h 10000"/>
                <a:gd name="connsiteX112" fmla="*/ 7682 w 10000"/>
                <a:gd name="connsiteY112" fmla="*/ 340 h 10000"/>
                <a:gd name="connsiteX113" fmla="*/ 7682 w 10000"/>
                <a:gd name="connsiteY113" fmla="*/ 340 h 10000"/>
                <a:gd name="connsiteX114" fmla="*/ 7682 w 10000"/>
                <a:gd name="connsiteY114" fmla="*/ 213 h 10000"/>
                <a:gd name="connsiteX115" fmla="*/ 7682 w 10000"/>
                <a:gd name="connsiteY115" fmla="*/ 213 h 10000"/>
                <a:gd name="connsiteX116" fmla="*/ 7682 w 10000"/>
                <a:gd name="connsiteY116" fmla="*/ 213 h 10000"/>
                <a:gd name="connsiteX117" fmla="*/ 7682 w 10000"/>
                <a:gd name="connsiteY117" fmla="*/ 213 h 10000"/>
                <a:gd name="connsiteX118" fmla="*/ 8013 w 10000"/>
                <a:gd name="connsiteY118" fmla="*/ 128 h 10000"/>
                <a:gd name="connsiteX119" fmla="*/ 8013 w 10000"/>
                <a:gd name="connsiteY119" fmla="*/ 128 h 10000"/>
                <a:gd name="connsiteX120" fmla="*/ 8013 w 10000"/>
                <a:gd name="connsiteY120" fmla="*/ 128 h 10000"/>
                <a:gd name="connsiteX121" fmla="*/ 8212 w 10000"/>
                <a:gd name="connsiteY121" fmla="*/ 0 h 10000"/>
                <a:gd name="connsiteX122" fmla="*/ 8212 w 10000"/>
                <a:gd name="connsiteY122"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7682 w 10000"/>
                <a:gd name="connsiteY49" fmla="*/ 9745 h 10000"/>
                <a:gd name="connsiteX50" fmla="*/ 7682 w 10000"/>
                <a:gd name="connsiteY50" fmla="*/ 9745 h 10000"/>
                <a:gd name="connsiteX51" fmla="*/ 7086 w 10000"/>
                <a:gd name="connsiteY51" fmla="*/ 10000 h 10000"/>
                <a:gd name="connsiteX52" fmla="*/ 5166 w 10000"/>
                <a:gd name="connsiteY52" fmla="*/ 9660 h 10000"/>
                <a:gd name="connsiteX53" fmla="*/ 4238 w 10000"/>
                <a:gd name="connsiteY53" fmla="*/ 9532 h 10000"/>
                <a:gd name="connsiteX54" fmla="*/ 4106 w 10000"/>
                <a:gd name="connsiteY54" fmla="*/ 9532 h 10000"/>
                <a:gd name="connsiteX55" fmla="*/ 4833 w 10000"/>
                <a:gd name="connsiteY55" fmla="*/ 7340 h 10000"/>
                <a:gd name="connsiteX56" fmla="*/ 5318 w 10000"/>
                <a:gd name="connsiteY56" fmla="*/ 6511 h 10000"/>
                <a:gd name="connsiteX57" fmla="*/ 1921 w 10000"/>
                <a:gd name="connsiteY57" fmla="*/ 7574 h 10000"/>
                <a:gd name="connsiteX58" fmla="*/ 3245 w 10000"/>
                <a:gd name="connsiteY58" fmla="*/ 6680 h 10000"/>
                <a:gd name="connsiteX59" fmla="*/ 1589 w 10000"/>
                <a:gd name="connsiteY59" fmla="*/ 7362 h 10000"/>
                <a:gd name="connsiteX60" fmla="*/ 1589 w 10000"/>
                <a:gd name="connsiteY60" fmla="*/ 7234 h 10000"/>
                <a:gd name="connsiteX61" fmla="*/ 3354 w 10000"/>
                <a:gd name="connsiteY61" fmla="*/ 6021 h 10000"/>
                <a:gd name="connsiteX62" fmla="*/ 1391 w 10000"/>
                <a:gd name="connsiteY62" fmla="*/ 7106 h 10000"/>
                <a:gd name="connsiteX63" fmla="*/ 2273 w 10000"/>
                <a:gd name="connsiteY63" fmla="*/ 6276 h 10000"/>
                <a:gd name="connsiteX64" fmla="*/ 1192 w 10000"/>
                <a:gd name="connsiteY64" fmla="*/ 7021 h 10000"/>
                <a:gd name="connsiteX65" fmla="*/ 1192 w 10000"/>
                <a:gd name="connsiteY65" fmla="*/ 6894 h 10000"/>
                <a:gd name="connsiteX66" fmla="*/ 1391 w 10000"/>
                <a:gd name="connsiteY66" fmla="*/ 6766 h 10000"/>
                <a:gd name="connsiteX67" fmla="*/ 1192 w 10000"/>
                <a:gd name="connsiteY67" fmla="*/ 6638 h 10000"/>
                <a:gd name="connsiteX68" fmla="*/ 1192 w 10000"/>
                <a:gd name="connsiteY68" fmla="*/ 6638 h 10000"/>
                <a:gd name="connsiteX69" fmla="*/ 1192 w 10000"/>
                <a:gd name="connsiteY69" fmla="*/ 6426 h 10000"/>
                <a:gd name="connsiteX70" fmla="*/ 1060 w 10000"/>
                <a:gd name="connsiteY70" fmla="*/ 6298 h 10000"/>
                <a:gd name="connsiteX71" fmla="*/ 1060 w 10000"/>
                <a:gd name="connsiteY71" fmla="*/ 6298 h 10000"/>
                <a:gd name="connsiteX72" fmla="*/ 861 w 10000"/>
                <a:gd name="connsiteY72" fmla="*/ 6213 h 10000"/>
                <a:gd name="connsiteX73" fmla="*/ 861 w 10000"/>
                <a:gd name="connsiteY73" fmla="*/ 6085 h 10000"/>
                <a:gd name="connsiteX74" fmla="*/ 861 w 10000"/>
                <a:gd name="connsiteY74" fmla="*/ 6085 h 10000"/>
                <a:gd name="connsiteX75" fmla="*/ 861 w 10000"/>
                <a:gd name="connsiteY75" fmla="*/ 5957 h 10000"/>
                <a:gd name="connsiteX76" fmla="*/ 861 w 10000"/>
                <a:gd name="connsiteY76" fmla="*/ 5872 h 10000"/>
                <a:gd name="connsiteX77" fmla="*/ 861 w 10000"/>
                <a:gd name="connsiteY77" fmla="*/ 5872 h 10000"/>
                <a:gd name="connsiteX78" fmla="*/ 662 w 10000"/>
                <a:gd name="connsiteY78" fmla="*/ 5745 h 10000"/>
                <a:gd name="connsiteX79" fmla="*/ 530 w 10000"/>
                <a:gd name="connsiteY79" fmla="*/ 5404 h 10000"/>
                <a:gd name="connsiteX80" fmla="*/ 530 w 10000"/>
                <a:gd name="connsiteY80" fmla="*/ 5404 h 10000"/>
                <a:gd name="connsiteX81" fmla="*/ 530 w 10000"/>
                <a:gd name="connsiteY81" fmla="*/ 5277 h 10000"/>
                <a:gd name="connsiteX82" fmla="*/ 530 w 10000"/>
                <a:gd name="connsiteY82" fmla="*/ 5149 h 10000"/>
                <a:gd name="connsiteX83" fmla="*/ 530 w 10000"/>
                <a:gd name="connsiteY83" fmla="*/ 5149 h 10000"/>
                <a:gd name="connsiteX84" fmla="*/ 530 w 10000"/>
                <a:gd name="connsiteY84" fmla="*/ 5064 h 10000"/>
                <a:gd name="connsiteX85" fmla="*/ 331 w 10000"/>
                <a:gd name="connsiteY85" fmla="*/ 5149 h 10000"/>
                <a:gd name="connsiteX86" fmla="*/ 132 w 10000"/>
                <a:gd name="connsiteY86" fmla="*/ 5149 h 10000"/>
                <a:gd name="connsiteX87" fmla="*/ 0 w 10000"/>
                <a:gd name="connsiteY87" fmla="*/ 5064 h 10000"/>
                <a:gd name="connsiteX88" fmla="*/ 0 w 10000"/>
                <a:gd name="connsiteY88" fmla="*/ 5064 h 10000"/>
                <a:gd name="connsiteX89" fmla="*/ 0 w 10000"/>
                <a:gd name="connsiteY89" fmla="*/ 4936 h 10000"/>
                <a:gd name="connsiteX90" fmla="*/ 132 w 10000"/>
                <a:gd name="connsiteY90" fmla="*/ 4723 h 10000"/>
                <a:gd name="connsiteX91" fmla="*/ 331 w 10000"/>
                <a:gd name="connsiteY91" fmla="*/ 4596 h 10000"/>
                <a:gd name="connsiteX92" fmla="*/ 331 w 10000"/>
                <a:gd name="connsiteY92" fmla="*/ 4596 h 10000"/>
                <a:gd name="connsiteX93" fmla="*/ 331 w 10000"/>
                <a:gd name="connsiteY93" fmla="*/ 4468 h 10000"/>
                <a:gd name="connsiteX94" fmla="*/ 331 w 10000"/>
                <a:gd name="connsiteY94" fmla="*/ 4383 h 10000"/>
                <a:gd name="connsiteX95" fmla="*/ 331 w 10000"/>
                <a:gd name="connsiteY95" fmla="*/ 4383 h 10000"/>
                <a:gd name="connsiteX96" fmla="*/ 331 w 10000"/>
                <a:gd name="connsiteY96" fmla="*/ 4255 h 10000"/>
                <a:gd name="connsiteX97" fmla="*/ 331 w 10000"/>
                <a:gd name="connsiteY97" fmla="*/ 4000 h 10000"/>
                <a:gd name="connsiteX98" fmla="*/ 331 w 10000"/>
                <a:gd name="connsiteY98" fmla="*/ 4000 h 10000"/>
                <a:gd name="connsiteX99" fmla="*/ 530 w 10000"/>
                <a:gd name="connsiteY99" fmla="*/ 3787 h 10000"/>
                <a:gd name="connsiteX100" fmla="*/ 662 w 10000"/>
                <a:gd name="connsiteY100" fmla="*/ 3574 h 10000"/>
                <a:gd name="connsiteX101" fmla="*/ 662 w 10000"/>
                <a:gd name="connsiteY101" fmla="*/ 3574 h 10000"/>
                <a:gd name="connsiteX102" fmla="*/ 861 w 10000"/>
                <a:gd name="connsiteY102" fmla="*/ 3447 h 10000"/>
                <a:gd name="connsiteX103" fmla="*/ 1060 w 10000"/>
                <a:gd name="connsiteY103" fmla="*/ 3447 h 10000"/>
                <a:gd name="connsiteX104" fmla="*/ 1060 w 10000"/>
                <a:gd name="connsiteY104" fmla="*/ 3574 h 10000"/>
                <a:gd name="connsiteX105" fmla="*/ 1192 w 10000"/>
                <a:gd name="connsiteY105" fmla="*/ 3447 h 10000"/>
                <a:gd name="connsiteX106" fmla="*/ 1192 w 10000"/>
                <a:gd name="connsiteY106" fmla="*/ 1362 h 10000"/>
                <a:gd name="connsiteX107" fmla="*/ 1589 w 10000"/>
                <a:gd name="connsiteY107" fmla="*/ 1362 h 10000"/>
                <a:gd name="connsiteX108" fmla="*/ 1589 w 10000"/>
                <a:gd name="connsiteY108" fmla="*/ 213 h 10000"/>
                <a:gd name="connsiteX109" fmla="*/ 7285 w 10000"/>
                <a:gd name="connsiteY109" fmla="*/ 213 h 10000"/>
                <a:gd name="connsiteX110" fmla="*/ 7285 w 10000"/>
                <a:gd name="connsiteY110" fmla="*/ 213 h 10000"/>
                <a:gd name="connsiteX111" fmla="*/ 7682 w 10000"/>
                <a:gd name="connsiteY111" fmla="*/ 340 h 10000"/>
                <a:gd name="connsiteX112" fmla="*/ 7682 w 10000"/>
                <a:gd name="connsiteY112" fmla="*/ 340 h 10000"/>
                <a:gd name="connsiteX113" fmla="*/ 7682 w 10000"/>
                <a:gd name="connsiteY113" fmla="*/ 213 h 10000"/>
                <a:gd name="connsiteX114" fmla="*/ 7682 w 10000"/>
                <a:gd name="connsiteY114" fmla="*/ 213 h 10000"/>
                <a:gd name="connsiteX115" fmla="*/ 7682 w 10000"/>
                <a:gd name="connsiteY115" fmla="*/ 213 h 10000"/>
                <a:gd name="connsiteX116" fmla="*/ 7682 w 10000"/>
                <a:gd name="connsiteY116" fmla="*/ 213 h 10000"/>
                <a:gd name="connsiteX117" fmla="*/ 8013 w 10000"/>
                <a:gd name="connsiteY117" fmla="*/ 128 h 10000"/>
                <a:gd name="connsiteX118" fmla="*/ 8013 w 10000"/>
                <a:gd name="connsiteY118" fmla="*/ 128 h 10000"/>
                <a:gd name="connsiteX119" fmla="*/ 8013 w 10000"/>
                <a:gd name="connsiteY119" fmla="*/ 128 h 10000"/>
                <a:gd name="connsiteX120" fmla="*/ 8212 w 10000"/>
                <a:gd name="connsiteY120" fmla="*/ 0 h 10000"/>
                <a:gd name="connsiteX121" fmla="*/ 8212 w 10000"/>
                <a:gd name="connsiteY121"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7682 w 10000"/>
                <a:gd name="connsiteY48" fmla="*/ 9745 h 10000"/>
                <a:gd name="connsiteX49" fmla="*/ 7682 w 10000"/>
                <a:gd name="connsiteY49" fmla="*/ 9745 h 10000"/>
                <a:gd name="connsiteX50" fmla="*/ 7086 w 10000"/>
                <a:gd name="connsiteY50" fmla="*/ 10000 h 10000"/>
                <a:gd name="connsiteX51" fmla="*/ 5166 w 10000"/>
                <a:gd name="connsiteY51" fmla="*/ 9660 h 10000"/>
                <a:gd name="connsiteX52" fmla="*/ 4238 w 10000"/>
                <a:gd name="connsiteY52" fmla="*/ 9532 h 10000"/>
                <a:gd name="connsiteX53" fmla="*/ 4106 w 10000"/>
                <a:gd name="connsiteY53" fmla="*/ 9532 h 10000"/>
                <a:gd name="connsiteX54" fmla="*/ 4833 w 10000"/>
                <a:gd name="connsiteY54" fmla="*/ 7340 h 10000"/>
                <a:gd name="connsiteX55" fmla="*/ 5318 w 10000"/>
                <a:gd name="connsiteY55" fmla="*/ 6511 h 10000"/>
                <a:gd name="connsiteX56" fmla="*/ 1921 w 10000"/>
                <a:gd name="connsiteY56" fmla="*/ 7574 h 10000"/>
                <a:gd name="connsiteX57" fmla="*/ 3245 w 10000"/>
                <a:gd name="connsiteY57" fmla="*/ 6680 h 10000"/>
                <a:gd name="connsiteX58" fmla="*/ 1589 w 10000"/>
                <a:gd name="connsiteY58" fmla="*/ 7362 h 10000"/>
                <a:gd name="connsiteX59" fmla="*/ 1589 w 10000"/>
                <a:gd name="connsiteY59" fmla="*/ 7234 h 10000"/>
                <a:gd name="connsiteX60" fmla="*/ 3354 w 10000"/>
                <a:gd name="connsiteY60" fmla="*/ 6021 h 10000"/>
                <a:gd name="connsiteX61" fmla="*/ 1391 w 10000"/>
                <a:gd name="connsiteY61" fmla="*/ 7106 h 10000"/>
                <a:gd name="connsiteX62" fmla="*/ 2273 w 10000"/>
                <a:gd name="connsiteY62" fmla="*/ 6276 h 10000"/>
                <a:gd name="connsiteX63" fmla="*/ 1192 w 10000"/>
                <a:gd name="connsiteY63" fmla="*/ 7021 h 10000"/>
                <a:gd name="connsiteX64" fmla="*/ 1192 w 10000"/>
                <a:gd name="connsiteY64" fmla="*/ 6894 h 10000"/>
                <a:gd name="connsiteX65" fmla="*/ 1391 w 10000"/>
                <a:gd name="connsiteY65" fmla="*/ 6766 h 10000"/>
                <a:gd name="connsiteX66" fmla="*/ 1192 w 10000"/>
                <a:gd name="connsiteY66" fmla="*/ 6638 h 10000"/>
                <a:gd name="connsiteX67" fmla="*/ 1192 w 10000"/>
                <a:gd name="connsiteY67" fmla="*/ 6638 h 10000"/>
                <a:gd name="connsiteX68" fmla="*/ 1192 w 10000"/>
                <a:gd name="connsiteY68" fmla="*/ 6426 h 10000"/>
                <a:gd name="connsiteX69" fmla="*/ 1060 w 10000"/>
                <a:gd name="connsiteY69" fmla="*/ 6298 h 10000"/>
                <a:gd name="connsiteX70" fmla="*/ 1060 w 10000"/>
                <a:gd name="connsiteY70" fmla="*/ 6298 h 10000"/>
                <a:gd name="connsiteX71" fmla="*/ 861 w 10000"/>
                <a:gd name="connsiteY71" fmla="*/ 6213 h 10000"/>
                <a:gd name="connsiteX72" fmla="*/ 861 w 10000"/>
                <a:gd name="connsiteY72" fmla="*/ 6085 h 10000"/>
                <a:gd name="connsiteX73" fmla="*/ 861 w 10000"/>
                <a:gd name="connsiteY73" fmla="*/ 6085 h 10000"/>
                <a:gd name="connsiteX74" fmla="*/ 861 w 10000"/>
                <a:gd name="connsiteY74" fmla="*/ 5957 h 10000"/>
                <a:gd name="connsiteX75" fmla="*/ 861 w 10000"/>
                <a:gd name="connsiteY75" fmla="*/ 5872 h 10000"/>
                <a:gd name="connsiteX76" fmla="*/ 861 w 10000"/>
                <a:gd name="connsiteY76" fmla="*/ 5872 h 10000"/>
                <a:gd name="connsiteX77" fmla="*/ 662 w 10000"/>
                <a:gd name="connsiteY77" fmla="*/ 5745 h 10000"/>
                <a:gd name="connsiteX78" fmla="*/ 530 w 10000"/>
                <a:gd name="connsiteY78" fmla="*/ 5404 h 10000"/>
                <a:gd name="connsiteX79" fmla="*/ 530 w 10000"/>
                <a:gd name="connsiteY79" fmla="*/ 5404 h 10000"/>
                <a:gd name="connsiteX80" fmla="*/ 530 w 10000"/>
                <a:gd name="connsiteY80" fmla="*/ 5277 h 10000"/>
                <a:gd name="connsiteX81" fmla="*/ 530 w 10000"/>
                <a:gd name="connsiteY81" fmla="*/ 5149 h 10000"/>
                <a:gd name="connsiteX82" fmla="*/ 530 w 10000"/>
                <a:gd name="connsiteY82" fmla="*/ 5149 h 10000"/>
                <a:gd name="connsiteX83" fmla="*/ 530 w 10000"/>
                <a:gd name="connsiteY83" fmla="*/ 5064 h 10000"/>
                <a:gd name="connsiteX84" fmla="*/ 331 w 10000"/>
                <a:gd name="connsiteY84" fmla="*/ 5149 h 10000"/>
                <a:gd name="connsiteX85" fmla="*/ 132 w 10000"/>
                <a:gd name="connsiteY85" fmla="*/ 5149 h 10000"/>
                <a:gd name="connsiteX86" fmla="*/ 0 w 10000"/>
                <a:gd name="connsiteY86" fmla="*/ 5064 h 10000"/>
                <a:gd name="connsiteX87" fmla="*/ 0 w 10000"/>
                <a:gd name="connsiteY87" fmla="*/ 5064 h 10000"/>
                <a:gd name="connsiteX88" fmla="*/ 0 w 10000"/>
                <a:gd name="connsiteY88" fmla="*/ 4936 h 10000"/>
                <a:gd name="connsiteX89" fmla="*/ 132 w 10000"/>
                <a:gd name="connsiteY89" fmla="*/ 4723 h 10000"/>
                <a:gd name="connsiteX90" fmla="*/ 331 w 10000"/>
                <a:gd name="connsiteY90" fmla="*/ 4596 h 10000"/>
                <a:gd name="connsiteX91" fmla="*/ 331 w 10000"/>
                <a:gd name="connsiteY91" fmla="*/ 4596 h 10000"/>
                <a:gd name="connsiteX92" fmla="*/ 331 w 10000"/>
                <a:gd name="connsiteY92" fmla="*/ 4468 h 10000"/>
                <a:gd name="connsiteX93" fmla="*/ 331 w 10000"/>
                <a:gd name="connsiteY93" fmla="*/ 4383 h 10000"/>
                <a:gd name="connsiteX94" fmla="*/ 331 w 10000"/>
                <a:gd name="connsiteY94" fmla="*/ 4383 h 10000"/>
                <a:gd name="connsiteX95" fmla="*/ 331 w 10000"/>
                <a:gd name="connsiteY95" fmla="*/ 4255 h 10000"/>
                <a:gd name="connsiteX96" fmla="*/ 331 w 10000"/>
                <a:gd name="connsiteY96" fmla="*/ 4000 h 10000"/>
                <a:gd name="connsiteX97" fmla="*/ 331 w 10000"/>
                <a:gd name="connsiteY97" fmla="*/ 4000 h 10000"/>
                <a:gd name="connsiteX98" fmla="*/ 530 w 10000"/>
                <a:gd name="connsiteY98" fmla="*/ 3787 h 10000"/>
                <a:gd name="connsiteX99" fmla="*/ 662 w 10000"/>
                <a:gd name="connsiteY99" fmla="*/ 3574 h 10000"/>
                <a:gd name="connsiteX100" fmla="*/ 662 w 10000"/>
                <a:gd name="connsiteY100" fmla="*/ 3574 h 10000"/>
                <a:gd name="connsiteX101" fmla="*/ 861 w 10000"/>
                <a:gd name="connsiteY101" fmla="*/ 3447 h 10000"/>
                <a:gd name="connsiteX102" fmla="*/ 1060 w 10000"/>
                <a:gd name="connsiteY102" fmla="*/ 3447 h 10000"/>
                <a:gd name="connsiteX103" fmla="*/ 1060 w 10000"/>
                <a:gd name="connsiteY103" fmla="*/ 3574 h 10000"/>
                <a:gd name="connsiteX104" fmla="*/ 1192 w 10000"/>
                <a:gd name="connsiteY104" fmla="*/ 3447 h 10000"/>
                <a:gd name="connsiteX105" fmla="*/ 1192 w 10000"/>
                <a:gd name="connsiteY105" fmla="*/ 1362 h 10000"/>
                <a:gd name="connsiteX106" fmla="*/ 1589 w 10000"/>
                <a:gd name="connsiteY106" fmla="*/ 1362 h 10000"/>
                <a:gd name="connsiteX107" fmla="*/ 1589 w 10000"/>
                <a:gd name="connsiteY107" fmla="*/ 213 h 10000"/>
                <a:gd name="connsiteX108" fmla="*/ 7285 w 10000"/>
                <a:gd name="connsiteY108" fmla="*/ 213 h 10000"/>
                <a:gd name="connsiteX109" fmla="*/ 7285 w 10000"/>
                <a:gd name="connsiteY109" fmla="*/ 213 h 10000"/>
                <a:gd name="connsiteX110" fmla="*/ 7682 w 10000"/>
                <a:gd name="connsiteY110" fmla="*/ 340 h 10000"/>
                <a:gd name="connsiteX111" fmla="*/ 7682 w 10000"/>
                <a:gd name="connsiteY111" fmla="*/ 340 h 10000"/>
                <a:gd name="connsiteX112" fmla="*/ 7682 w 10000"/>
                <a:gd name="connsiteY112" fmla="*/ 213 h 10000"/>
                <a:gd name="connsiteX113" fmla="*/ 7682 w 10000"/>
                <a:gd name="connsiteY113" fmla="*/ 213 h 10000"/>
                <a:gd name="connsiteX114" fmla="*/ 7682 w 10000"/>
                <a:gd name="connsiteY114" fmla="*/ 213 h 10000"/>
                <a:gd name="connsiteX115" fmla="*/ 7682 w 10000"/>
                <a:gd name="connsiteY115" fmla="*/ 213 h 10000"/>
                <a:gd name="connsiteX116" fmla="*/ 8013 w 10000"/>
                <a:gd name="connsiteY116" fmla="*/ 128 h 10000"/>
                <a:gd name="connsiteX117" fmla="*/ 8013 w 10000"/>
                <a:gd name="connsiteY117" fmla="*/ 128 h 10000"/>
                <a:gd name="connsiteX118" fmla="*/ 8013 w 10000"/>
                <a:gd name="connsiteY118" fmla="*/ 128 h 10000"/>
                <a:gd name="connsiteX119" fmla="*/ 8212 w 10000"/>
                <a:gd name="connsiteY119" fmla="*/ 0 h 10000"/>
                <a:gd name="connsiteX120" fmla="*/ 8212 w 10000"/>
                <a:gd name="connsiteY12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7682 w 10000"/>
                <a:gd name="connsiteY48" fmla="*/ 9745 h 10000"/>
                <a:gd name="connsiteX49" fmla="*/ 7682 w 10000"/>
                <a:gd name="connsiteY49" fmla="*/ 9745 h 10000"/>
                <a:gd name="connsiteX50" fmla="*/ 7086 w 10000"/>
                <a:gd name="connsiteY50" fmla="*/ 10000 h 10000"/>
                <a:gd name="connsiteX51" fmla="*/ 5166 w 10000"/>
                <a:gd name="connsiteY51" fmla="*/ 9660 h 10000"/>
                <a:gd name="connsiteX52" fmla="*/ 4238 w 10000"/>
                <a:gd name="connsiteY52" fmla="*/ 9532 h 10000"/>
                <a:gd name="connsiteX53" fmla="*/ 4106 w 10000"/>
                <a:gd name="connsiteY53" fmla="*/ 9532 h 10000"/>
                <a:gd name="connsiteX54" fmla="*/ 4833 w 10000"/>
                <a:gd name="connsiteY54" fmla="*/ 7340 h 10000"/>
                <a:gd name="connsiteX55" fmla="*/ 5318 w 10000"/>
                <a:gd name="connsiteY55" fmla="*/ 6511 h 10000"/>
                <a:gd name="connsiteX56" fmla="*/ 1921 w 10000"/>
                <a:gd name="connsiteY56" fmla="*/ 7574 h 10000"/>
                <a:gd name="connsiteX57" fmla="*/ 3245 w 10000"/>
                <a:gd name="connsiteY57" fmla="*/ 6680 h 10000"/>
                <a:gd name="connsiteX58" fmla="*/ 1589 w 10000"/>
                <a:gd name="connsiteY58" fmla="*/ 7362 h 10000"/>
                <a:gd name="connsiteX59" fmla="*/ 1589 w 10000"/>
                <a:gd name="connsiteY59" fmla="*/ 7234 h 10000"/>
                <a:gd name="connsiteX60" fmla="*/ 3354 w 10000"/>
                <a:gd name="connsiteY60" fmla="*/ 6021 h 10000"/>
                <a:gd name="connsiteX61" fmla="*/ 1391 w 10000"/>
                <a:gd name="connsiteY61" fmla="*/ 7106 h 10000"/>
                <a:gd name="connsiteX62" fmla="*/ 2273 w 10000"/>
                <a:gd name="connsiteY62" fmla="*/ 6276 h 10000"/>
                <a:gd name="connsiteX63" fmla="*/ 1192 w 10000"/>
                <a:gd name="connsiteY63" fmla="*/ 7021 h 10000"/>
                <a:gd name="connsiteX64" fmla="*/ 1192 w 10000"/>
                <a:gd name="connsiteY64" fmla="*/ 6894 h 10000"/>
                <a:gd name="connsiteX65" fmla="*/ 1391 w 10000"/>
                <a:gd name="connsiteY65" fmla="*/ 6766 h 10000"/>
                <a:gd name="connsiteX66" fmla="*/ 1192 w 10000"/>
                <a:gd name="connsiteY66" fmla="*/ 6638 h 10000"/>
                <a:gd name="connsiteX67" fmla="*/ 1192 w 10000"/>
                <a:gd name="connsiteY67" fmla="*/ 6638 h 10000"/>
                <a:gd name="connsiteX68" fmla="*/ 1192 w 10000"/>
                <a:gd name="connsiteY68" fmla="*/ 6426 h 10000"/>
                <a:gd name="connsiteX69" fmla="*/ 1060 w 10000"/>
                <a:gd name="connsiteY69" fmla="*/ 6298 h 10000"/>
                <a:gd name="connsiteX70" fmla="*/ 1060 w 10000"/>
                <a:gd name="connsiteY70" fmla="*/ 6298 h 10000"/>
                <a:gd name="connsiteX71" fmla="*/ 861 w 10000"/>
                <a:gd name="connsiteY71" fmla="*/ 6213 h 10000"/>
                <a:gd name="connsiteX72" fmla="*/ 861 w 10000"/>
                <a:gd name="connsiteY72" fmla="*/ 6085 h 10000"/>
                <a:gd name="connsiteX73" fmla="*/ 861 w 10000"/>
                <a:gd name="connsiteY73" fmla="*/ 6085 h 10000"/>
                <a:gd name="connsiteX74" fmla="*/ 861 w 10000"/>
                <a:gd name="connsiteY74" fmla="*/ 5957 h 10000"/>
                <a:gd name="connsiteX75" fmla="*/ 861 w 10000"/>
                <a:gd name="connsiteY75" fmla="*/ 5872 h 10000"/>
                <a:gd name="connsiteX76" fmla="*/ 861 w 10000"/>
                <a:gd name="connsiteY76" fmla="*/ 5872 h 10000"/>
                <a:gd name="connsiteX77" fmla="*/ 662 w 10000"/>
                <a:gd name="connsiteY77" fmla="*/ 5745 h 10000"/>
                <a:gd name="connsiteX78" fmla="*/ 530 w 10000"/>
                <a:gd name="connsiteY78" fmla="*/ 5404 h 10000"/>
                <a:gd name="connsiteX79" fmla="*/ 530 w 10000"/>
                <a:gd name="connsiteY79" fmla="*/ 5404 h 10000"/>
                <a:gd name="connsiteX80" fmla="*/ 530 w 10000"/>
                <a:gd name="connsiteY80" fmla="*/ 5277 h 10000"/>
                <a:gd name="connsiteX81" fmla="*/ 530 w 10000"/>
                <a:gd name="connsiteY81" fmla="*/ 5149 h 10000"/>
                <a:gd name="connsiteX82" fmla="*/ 530 w 10000"/>
                <a:gd name="connsiteY82" fmla="*/ 5149 h 10000"/>
                <a:gd name="connsiteX83" fmla="*/ 530 w 10000"/>
                <a:gd name="connsiteY83" fmla="*/ 5064 h 10000"/>
                <a:gd name="connsiteX84" fmla="*/ 331 w 10000"/>
                <a:gd name="connsiteY84" fmla="*/ 5149 h 10000"/>
                <a:gd name="connsiteX85" fmla="*/ 132 w 10000"/>
                <a:gd name="connsiteY85" fmla="*/ 5149 h 10000"/>
                <a:gd name="connsiteX86" fmla="*/ 0 w 10000"/>
                <a:gd name="connsiteY86" fmla="*/ 5064 h 10000"/>
                <a:gd name="connsiteX87" fmla="*/ 0 w 10000"/>
                <a:gd name="connsiteY87" fmla="*/ 5064 h 10000"/>
                <a:gd name="connsiteX88" fmla="*/ 0 w 10000"/>
                <a:gd name="connsiteY88" fmla="*/ 4936 h 10000"/>
                <a:gd name="connsiteX89" fmla="*/ 132 w 10000"/>
                <a:gd name="connsiteY89" fmla="*/ 4723 h 10000"/>
                <a:gd name="connsiteX90" fmla="*/ 331 w 10000"/>
                <a:gd name="connsiteY90" fmla="*/ 4596 h 10000"/>
                <a:gd name="connsiteX91" fmla="*/ 331 w 10000"/>
                <a:gd name="connsiteY91" fmla="*/ 4596 h 10000"/>
                <a:gd name="connsiteX92" fmla="*/ 331 w 10000"/>
                <a:gd name="connsiteY92" fmla="*/ 4468 h 10000"/>
                <a:gd name="connsiteX93" fmla="*/ 331 w 10000"/>
                <a:gd name="connsiteY93" fmla="*/ 4383 h 10000"/>
                <a:gd name="connsiteX94" fmla="*/ 331 w 10000"/>
                <a:gd name="connsiteY94" fmla="*/ 4383 h 10000"/>
                <a:gd name="connsiteX95" fmla="*/ 331 w 10000"/>
                <a:gd name="connsiteY95" fmla="*/ 4255 h 10000"/>
                <a:gd name="connsiteX96" fmla="*/ 331 w 10000"/>
                <a:gd name="connsiteY96" fmla="*/ 4000 h 10000"/>
                <a:gd name="connsiteX97" fmla="*/ 331 w 10000"/>
                <a:gd name="connsiteY97" fmla="*/ 4000 h 10000"/>
                <a:gd name="connsiteX98" fmla="*/ 530 w 10000"/>
                <a:gd name="connsiteY98" fmla="*/ 3787 h 10000"/>
                <a:gd name="connsiteX99" fmla="*/ 662 w 10000"/>
                <a:gd name="connsiteY99" fmla="*/ 3574 h 10000"/>
                <a:gd name="connsiteX100" fmla="*/ 662 w 10000"/>
                <a:gd name="connsiteY100" fmla="*/ 3574 h 10000"/>
                <a:gd name="connsiteX101" fmla="*/ 861 w 10000"/>
                <a:gd name="connsiteY101" fmla="*/ 3447 h 10000"/>
                <a:gd name="connsiteX102" fmla="*/ 1060 w 10000"/>
                <a:gd name="connsiteY102" fmla="*/ 3447 h 10000"/>
                <a:gd name="connsiteX103" fmla="*/ 1060 w 10000"/>
                <a:gd name="connsiteY103" fmla="*/ 3574 h 10000"/>
                <a:gd name="connsiteX104" fmla="*/ 1192 w 10000"/>
                <a:gd name="connsiteY104" fmla="*/ 3447 h 10000"/>
                <a:gd name="connsiteX105" fmla="*/ 1192 w 10000"/>
                <a:gd name="connsiteY105" fmla="*/ 1362 h 10000"/>
                <a:gd name="connsiteX106" fmla="*/ 1589 w 10000"/>
                <a:gd name="connsiteY106" fmla="*/ 1362 h 10000"/>
                <a:gd name="connsiteX107" fmla="*/ 1589 w 10000"/>
                <a:gd name="connsiteY107" fmla="*/ 213 h 10000"/>
                <a:gd name="connsiteX108" fmla="*/ 7285 w 10000"/>
                <a:gd name="connsiteY108" fmla="*/ 213 h 10000"/>
                <a:gd name="connsiteX109" fmla="*/ 7285 w 10000"/>
                <a:gd name="connsiteY109" fmla="*/ 213 h 10000"/>
                <a:gd name="connsiteX110" fmla="*/ 7682 w 10000"/>
                <a:gd name="connsiteY110" fmla="*/ 340 h 10000"/>
                <a:gd name="connsiteX111" fmla="*/ 7682 w 10000"/>
                <a:gd name="connsiteY111" fmla="*/ 340 h 10000"/>
                <a:gd name="connsiteX112" fmla="*/ 7682 w 10000"/>
                <a:gd name="connsiteY112" fmla="*/ 213 h 10000"/>
                <a:gd name="connsiteX113" fmla="*/ 7682 w 10000"/>
                <a:gd name="connsiteY113" fmla="*/ 213 h 10000"/>
                <a:gd name="connsiteX114" fmla="*/ 7682 w 10000"/>
                <a:gd name="connsiteY114" fmla="*/ 213 h 10000"/>
                <a:gd name="connsiteX115" fmla="*/ 7682 w 10000"/>
                <a:gd name="connsiteY115" fmla="*/ 213 h 10000"/>
                <a:gd name="connsiteX116" fmla="*/ 8013 w 10000"/>
                <a:gd name="connsiteY116" fmla="*/ 128 h 10000"/>
                <a:gd name="connsiteX117" fmla="*/ 8013 w 10000"/>
                <a:gd name="connsiteY117" fmla="*/ 128 h 10000"/>
                <a:gd name="connsiteX118" fmla="*/ 8013 w 10000"/>
                <a:gd name="connsiteY118" fmla="*/ 128 h 10000"/>
                <a:gd name="connsiteX119" fmla="*/ 8212 w 10000"/>
                <a:gd name="connsiteY119" fmla="*/ 0 h 10000"/>
                <a:gd name="connsiteX120" fmla="*/ 8212 w 10000"/>
                <a:gd name="connsiteY12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7682 w 10000"/>
                <a:gd name="connsiteY48" fmla="*/ 9745 h 10000"/>
                <a:gd name="connsiteX49" fmla="*/ 7682 w 10000"/>
                <a:gd name="connsiteY49" fmla="*/ 9745 h 10000"/>
                <a:gd name="connsiteX50" fmla="*/ 7086 w 10000"/>
                <a:gd name="connsiteY50" fmla="*/ 10000 h 10000"/>
                <a:gd name="connsiteX51" fmla="*/ 5166 w 10000"/>
                <a:gd name="connsiteY51" fmla="*/ 9660 h 10000"/>
                <a:gd name="connsiteX52" fmla="*/ 4238 w 10000"/>
                <a:gd name="connsiteY52" fmla="*/ 9532 h 10000"/>
                <a:gd name="connsiteX53" fmla="*/ 4106 w 10000"/>
                <a:gd name="connsiteY53" fmla="*/ 9532 h 10000"/>
                <a:gd name="connsiteX54" fmla="*/ 4833 w 10000"/>
                <a:gd name="connsiteY54" fmla="*/ 7340 h 10000"/>
                <a:gd name="connsiteX55" fmla="*/ 5318 w 10000"/>
                <a:gd name="connsiteY55" fmla="*/ 6511 h 10000"/>
                <a:gd name="connsiteX56" fmla="*/ 1921 w 10000"/>
                <a:gd name="connsiteY56" fmla="*/ 7574 h 10000"/>
                <a:gd name="connsiteX57" fmla="*/ 3245 w 10000"/>
                <a:gd name="connsiteY57" fmla="*/ 6680 h 10000"/>
                <a:gd name="connsiteX58" fmla="*/ 1589 w 10000"/>
                <a:gd name="connsiteY58" fmla="*/ 7362 h 10000"/>
                <a:gd name="connsiteX59" fmla="*/ 1589 w 10000"/>
                <a:gd name="connsiteY59" fmla="*/ 7234 h 10000"/>
                <a:gd name="connsiteX60" fmla="*/ 3354 w 10000"/>
                <a:gd name="connsiteY60" fmla="*/ 6021 h 10000"/>
                <a:gd name="connsiteX61" fmla="*/ 1391 w 10000"/>
                <a:gd name="connsiteY61" fmla="*/ 7106 h 10000"/>
                <a:gd name="connsiteX62" fmla="*/ 2273 w 10000"/>
                <a:gd name="connsiteY62" fmla="*/ 6276 h 10000"/>
                <a:gd name="connsiteX63" fmla="*/ 1192 w 10000"/>
                <a:gd name="connsiteY63" fmla="*/ 7021 h 10000"/>
                <a:gd name="connsiteX64" fmla="*/ 1192 w 10000"/>
                <a:gd name="connsiteY64" fmla="*/ 6894 h 10000"/>
                <a:gd name="connsiteX65" fmla="*/ 1391 w 10000"/>
                <a:gd name="connsiteY65" fmla="*/ 6766 h 10000"/>
                <a:gd name="connsiteX66" fmla="*/ 1192 w 10000"/>
                <a:gd name="connsiteY66" fmla="*/ 6638 h 10000"/>
                <a:gd name="connsiteX67" fmla="*/ 1192 w 10000"/>
                <a:gd name="connsiteY67" fmla="*/ 6638 h 10000"/>
                <a:gd name="connsiteX68" fmla="*/ 1192 w 10000"/>
                <a:gd name="connsiteY68" fmla="*/ 6426 h 10000"/>
                <a:gd name="connsiteX69" fmla="*/ 1060 w 10000"/>
                <a:gd name="connsiteY69" fmla="*/ 6298 h 10000"/>
                <a:gd name="connsiteX70" fmla="*/ 1060 w 10000"/>
                <a:gd name="connsiteY70" fmla="*/ 6298 h 10000"/>
                <a:gd name="connsiteX71" fmla="*/ 861 w 10000"/>
                <a:gd name="connsiteY71" fmla="*/ 6213 h 10000"/>
                <a:gd name="connsiteX72" fmla="*/ 861 w 10000"/>
                <a:gd name="connsiteY72" fmla="*/ 6085 h 10000"/>
                <a:gd name="connsiteX73" fmla="*/ 861 w 10000"/>
                <a:gd name="connsiteY73" fmla="*/ 6085 h 10000"/>
                <a:gd name="connsiteX74" fmla="*/ 861 w 10000"/>
                <a:gd name="connsiteY74" fmla="*/ 5957 h 10000"/>
                <a:gd name="connsiteX75" fmla="*/ 861 w 10000"/>
                <a:gd name="connsiteY75" fmla="*/ 5872 h 10000"/>
                <a:gd name="connsiteX76" fmla="*/ 861 w 10000"/>
                <a:gd name="connsiteY76" fmla="*/ 5872 h 10000"/>
                <a:gd name="connsiteX77" fmla="*/ 662 w 10000"/>
                <a:gd name="connsiteY77" fmla="*/ 5745 h 10000"/>
                <a:gd name="connsiteX78" fmla="*/ 530 w 10000"/>
                <a:gd name="connsiteY78" fmla="*/ 5404 h 10000"/>
                <a:gd name="connsiteX79" fmla="*/ 530 w 10000"/>
                <a:gd name="connsiteY79" fmla="*/ 5404 h 10000"/>
                <a:gd name="connsiteX80" fmla="*/ 530 w 10000"/>
                <a:gd name="connsiteY80" fmla="*/ 5277 h 10000"/>
                <a:gd name="connsiteX81" fmla="*/ 530 w 10000"/>
                <a:gd name="connsiteY81" fmla="*/ 5149 h 10000"/>
                <a:gd name="connsiteX82" fmla="*/ 530 w 10000"/>
                <a:gd name="connsiteY82" fmla="*/ 5149 h 10000"/>
                <a:gd name="connsiteX83" fmla="*/ 530 w 10000"/>
                <a:gd name="connsiteY83" fmla="*/ 5064 h 10000"/>
                <a:gd name="connsiteX84" fmla="*/ 331 w 10000"/>
                <a:gd name="connsiteY84" fmla="*/ 5149 h 10000"/>
                <a:gd name="connsiteX85" fmla="*/ 132 w 10000"/>
                <a:gd name="connsiteY85" fmla="*/ 5149 h 10000"/>
                <a:gd name="connsiteX86" fmla="*/ 0 w 10000"/>
                <a:gd name="connsiteY86" fmla="*/ 5064 h 10000"/>
                <a:gd name="connsiteX87" fmla="*/ 0 w 10000"/>
                <a:gd name="connsiteY87" fmla="*/ 5064 h 10000"/>
                <a:gd name="connsiteX88" fmla="*/ 0 w 10000"/>
                <a:gd name="connsiteY88" fmla="*/ 4936 h 10000"/>
                <a:gd name="connsiteX89" fmla="*/ 132 w 10000"/>
                <a:gd name="connsiteY89" fmla="*/ 4723 h 10000"/>
                <a:gd name="connsiteX90" fmla="*/ 331 w 10000"/>
                <a:gd name="connsiteY90" fmla="*/ 4596 h 10000"/>
                <a:gd name="connsiteX91" fmla="*/ 331 w 10000"/>
                <a:gd name="connsiteY91" fmla="*/ 4596 h 10000"/>
                <a:gd name="connsiteX92" fmla="*/ 331 w 10000"/>
                <a:gd name="connsiteY92" fmla="*/ 4468 h 10000"/>
                <a:gd name="connsiteX93" fmla="*/ 331 w 10000"/>
                <a:gd name="connsiteY93" fmla="*/ 4383 h 10000"/>
                <a:gd name="connsiteX94" fmla="*/ 331 w 10000"/>
                <a:gd name="connsiteY94" fmla="*/ 4383 h 10000"/>
                <a:gd name="connsiteX95" fmla="*/ 331 w 10000"/>
                <a:gd name="connsiteY95" fmla="*/ 4255 h 10000"/>
                <a:gd name="connsiteX96" fmla="*/ 331 w 10000"/>
                <a:gd name="connsiteY96" fmla="*/ 4000 h 10000"/>
                <a:gd name="connsiteX97" fmla="*/ 331 w 10000"/>
                <a:gd name="connsiteY97" fmla="*/ 4000 h 10000"/>
                <a:gd name="connsiteX98" fmla="*/ 530 w 10000"/>
                <a:gd name="connsiteY98" fmla="*/ 3787 h 10000"/>
                <a:gd name="connsiteX99" fmla="*/ 662 w 10000"/>
                <a:gd name="connsiteY99" fmla="*/ 3574 h 10000"/>
                <a:gd name="connsiteX100" fmla="*/ 662 w 10000"/>
                <a:gd name="connsiteY100" fmla="*/ 3574 h 10000"/>
                <a:gd name="connsiteX101" fmla="*/ 861 w 10000"/>
                <a:gd name="connsiteY101" fmla="*/ 3447 h 10000"/>
                <a:gd name="connsiteX102" fmla="*/ 1060 w 10000"/>
                <a:gd name="connsiteY102" fmla="*/ 3447 h 10000"/>
                <a:gd name="connsiteX103" fmla="*/ 1060 w 10000"/>
                <a:gd name="connsiteY103" fmla="*/ 3574 h 10000"/>
                <a:gd name="connsiteX104" fmla="*/ 1192 w 10000"/>
                <a:gd name="connsiteY104" fmla="*/ 3447 h 10000"/>
                <a:gd name="connsiteX105" fmla="*/ 1192 w 10000"/>
                <a:gd name="connsiteY105" fmla="*/ 1362 h 10000"/>
                <a:gd name="connsiteX106" fmla="*/ 1589 w 10000"/>
                <a:gd name="connsiteY106" fmla="*/ 1362 h 10000"/>
                <a:gd name="connsiteX107" fmla="*/ 1589 w 10000"/>
                <a:gd name="connsiteY107" fmla="*/ 213 h 10000"/>
                <a:gd name="connsiteX108" fmla="*/ 7285 w 10000"/>
                <a:gd name="connsiteY108" fmla="*/ 213 h 10000"/>
                <a:gd name="connsiteX109" fmla="*/ 7285 w 10000"/>
                <a:gd name="connsiteY109" fmla="*/ 213 h 10000"/>
                <a:gd name="connsiteX110" fmla="*/ 7682 w 10000"/>
                <a:gd name="connsiteY110" fmla="*/ 340 h 10000"/>
                <a:gd name="connsiteX111" fmla="*/ 7682 w 10000"/>
                <a:gd name="connsiteY111" fmla="*/ 340 h 10000"/>
                <a:gd name="connsiteX112" fmla="*/ 7682 w 10000"/>
                <a:gd name="connsiteY112" fmla="*/ 213 h 10000"/>
                <a:gd name="connsiteX113" fmla="*/ 7682 w 10000"/>
                <a:gd name="connsiteY113" fmla="*/ 213 h 10000"/>
                <a:gd name="connsiteX114" fmla="*/ 7682 w 10000"/>
                <a:gd name="connsiteY114" fmla="*/ 213 h 10000"/>
                <a:gd name="connsiteX115" fmla="*/ 7682 w 10000"/>
                <a:gd name="connsiteY115" fmla="*/ 213 h 10000"/>
                <a:gd name="connsiteX116" fmla="*/ 8013 w 10000"/>
                <a:gd name="connsiteY116" fmla="*/ 128 h 10000"/>
                <a:gd name="connsiteX117" fmla="*/ 8013 w 10000"/>
                <a:gd name="connsiteY117" fmla="*/ 128 h 10000"/>
                <a:gd name="connsiteX118" fmla="*/ 8013 w 10000"/>
                <a:gd name="connsiteY118" fmla="*/ 128 h 10000"/>
                <a:gd name="connsiteX119" fmla="*/ 8212 w 10000"/>
                <a:gd name="connsiteY119" fmla="*/ 0 h 10000"/>
                <a:gd name="connsiteX120" fmla="*/ 8212 w 10000"/>
                <a:gd name="connsiteY12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5917 w 10000"/>
                <a:gd name="connsiteY44" fmla="*/ 6787 h 10000"/>
                <a:gd name="connsiteX45" fmla="*/ 8344 w 10000"/>
                <a:gd name="connsiteY45" fmla="*/ 8851 h 10000"/>
                <a:gd name="connsiteX46" fmla="*/ 8344 w 10000"/>
                <a:gd name="connsiteY46" fmla="*/ 8851 h 10000"/>
                <a:gd name="connsiteX47" fmla="*/ 8543 w 10000"/>
                <a:gd name="connsiteY47" fmla="*/ 9064 h 10000"/>
                <a:gd name="connsiteX48" fmla="*/ 7682 w 10000"/>
                <a:gd name="connsiteY48" fmla="*/ 9745 h 10000"/>
                <a:gd name="connsiteX49" fmla="*/ 7682 w 10000"/>
                <a:gd name="connsiteY49" fmla="*/ 9745 h 10000"/>
                <a:gd name="connsiteX50" fmla="*/ 7086 w 10000"/>
                <a:gd name="connsiteY50" fmla="*/ 10000 h 10000"/>
                <a:gd name="connsiteX51" fmla="*/ 5166 w 10000"/>
                <a:gd name="connsiteY51" fmla="*/ 9660 h 10000"/>
                <a:gd name="connsiteX52" fmla="*/ 4238 w 10000"/>
                <a:gd name="connsiteY52" fmla="*/ 9532 h 10000"/>
                <a:gd name="connsiteX53" fmla="*/ 4106 w 10000"/>
                <a:gd name="connsiteY53" fmla="*/ 9532 h 10000"/>
                <a:gd name="connsiteX54" fmla="*/ 4833 w 10000"/>
                <a:gd name="connsiteY54" fmla="*/ 7340 h 10000"/>
                <a:gd name="connsiteX55" fmla="*/ 5318 w 10000"/>
                <a:gd name="connsiteY55" fmla="*/ 6511 h 10000"/>
                <a:gd name="connsiteX56" fmla="*/ 1921 w 10000"/>
                <a:gd name="connsiteY56" fmla="*/ 7574 h 10000"/>
                <a:gd name="connsiteX57" fmla="*/ 3245 w 10000"/>
                <a:gd name="connsiteY57" fmla="*/ 6680 h 10000"/>
                <a:gd name="connsiteX58" fmla="*/ 1589 w 10000"/>
                <a:gd name="connsiteY58" fmla="*/ 7362 h 10000"/>
                <a:gd name="connsiteX59" fmla="*/ 1589 w 10000"/>
                <a:gd name="connsiteY59" fmla="*/ 7234 h 10000"/>
                <a:gd name="connsiteX60" fmla="*/ 3354 w 10000"/>
                <a:gd name="connsiteY60" fmla="*/ 6021 h 10000"/>
                <a:gd name="connsiteX61" fmla="*/ 1391 w 10000"/>
                <a:gd name="connsiteY61" fmla="*/ 7106 h 10000"/>
                <a:gd name="connsiteX62" fmla="*/ 2273 w 10000"/>
                <a:gd name="connsiteY62" fmla="*/ 6276 h 10000"/>
                <a:gd name="connsiteX63" fmla="*/ 1192 w 10000"/>
                <a:gd name="connsiteY63" fmla="*/ 7021 h 10000"/>
                <a:gd name="connsiteX64" fmla="*/ 1192 w 10000"/>
                <a:gd name="connsiteY64" fmla="*/ 6894 h 10000"/>
                <a:gd name="connsiteX65" fmla="*/ 1391 w 10000"/>
                <a:gd name="connsiteY65" fmla="*/ 6766 h 10000"/>
                <a:gd name="connsiteX66" fmla="*/ 1192 w 10000"/>
                <a:gd name="connsiteY66" fmla="*/ 6638 h 10000"/>
                <a:gd name="connsiteX67" fmla="*/ 1192 w 10000"/>
                <a:gd name="connsiteY67" fmla="*/ 6638 h 10000"/>
                <a:gd name="connsiteX68" fmla="*/ 1192 w 10000"/>
                <a:gd name="connsiteY68" fmla="*/ 6426 h 10000"/>
                <a:gd name="connsiteX69" fmla="*/ 1060 w 10000"/>
                <a:gd name="connsiteY69" fmla="*/ 6298 h 10000"/>
                <a:gd name="connsiteX70" fmla="*/ 1060 w 10000"/>
                <a:gd name="connsiteY70" fmla="*/ 6298 h 10000"/>
                <a:gd name="connsiteX71" fmla="*/ 861 w 10000"/>
                <a:gd name="connsiteY71" fmla="*/ 6213 h 10000"/>
                <a:gd name="connsiteX72" fmla="*/ 861 w 10000"/>
                <a:gd name="connsiteY72" fmla="*/ 6085 h 10000"/>
                <a:gd name="connsiteX73" fmla="*/ 861 w 10000"/>
                <a:gd name="connsiteY73" fmla="*/ 6085 h 10000"/>
                <a:gd name="connsiteX74" fmla="*/ 861 w 10000"/>
                <a:gd name="connsiteY74" fmla="*/ 5957 h 10000"/>
                <a:gd name="connsiteX75" fmla="*/ 861 w 10000"/>
                <a:gd name="connsiteY75" fmla="*/ 5872 h 10000"/>
                <a:gd name="connsiteX76" fmla="*/ 861 w 10000"/>
                <a:gd name="connsiteY76" fmla="*/ 5872 h 10000"/>
                <a:gd name="connsiteX77" fmla="*/ 662 w 10000"/>
                <a:gd name="connsiteY77" fmla="*/ 5745 h 10000"/>
                <a:gd name="connsiteX78" fmla="*/ 530 w 10000"/>
                <a:gd name="connsiteY78" fmla="*/ 5404 h 10000"/>
                <a:gd name="connsiteX79" fmla="*/ 530 w 10000"/>
                <a:gd name="connsiteY79" fmla="*/ 5404 h 10000"/>
                <a:gd name="connsiteX80" fmla="*/ 530 w 10000"/>
                <a:gd name="connsiteY80" fmla="*/ 5277 h 10000"/>
                <a:gd name="connsiteX81" fmla="*/ 530 w 10000"/>
                <a:gd name="connsiteY81" fmla="*/ 5149 h 10000"/>
                <a:gd name="connsiteX82" fmla="*/ 530 w 10000"/>
                <a:gd name="connsiteY82" fmla="*/ 5149 h 10000"/>
                <a:gd name="connsiteX83" fmla="*/ 530 w 10000"/>
                <a:gd name="connsiteY83" fmla="*/ 5064 h 10000"/>
                <a:gd name="connsiteX84" fmla="*/ 331 w 10000"/>
                <a:gd name="connsiteY84" fmla="*/ 5149 h 10000"/>
                <a:gd name="connsiteX85" fmla="*/ 132 w 10000"/>
                <a:gd name="connsiteY85" fmla="*/ 5149 h 10000"/>
                <a:gd name="connsiteX86" fmla="*/ 0 w 10000"/>
                <a:gd name="connsiteY86" fmla="*/ 5064 h 10000"/>
                <a:gd name="connsiteX87" fmla="*/ 0 w 10000"/>
                <a:gd name="connsiteY87" fmla="*/ 5064 h 10000"/>
                <a:gd name="connsiteX88" fmla="*/ 0 w 10000"/>
                <a:gd name="connsiteY88" fmla="*/ 4936 h 10000"/>
                <a:gd name="connsiteX89" fmla="*/ 132 w 10000"/>
                <a:gd name="connsiteY89" fmla="*/ 4723 h 10000"/>
                <a:gd name="connsiteX90" fmla="*/ 331 w 10000"/>
                <a:gd name="connsiteY90" fmla="*/ 4596 h 10000"/>
                <a:gd name="connsiteX91" fmla="*/ 331 w 10000"/>
                <a:gd name="connsiteY91" fmla="*/ 4596 h 10000"/>
                <a:gd name="connsiteX92" fmla="*/ 331 w 10000"/>
                <a:gd name="connsiteY92" fmla="*/ 4468 h 10000"/>
                <a:gd name="connsiteX93" fmla="*/ 331 w 10000"/>
                <a:gd name="connsiteY93" fmla="*/ 4383 h 10000"/>
                <a:gd name="connsiteX94" fmla="*/ 331 w 10000"/>
                <a:gd name="connsiteY94" fmla="*/ 4383 h 10000"/>
                <a:gd name="connsiteX95" fmla="*/ 331 w 10000"/>
                <a:gd name="connsiteY95" fmla="*/ 4255 h 10000"/>
                <a:gd name="connsiteX96" fmla="*/ 331 w 10000"/>
                <a:gd name="connsiteY96" fmla="*/ 4000 h 10000"/>
                <a:gd name="connsiteX97" fmla="*/ 331 w 10000"/>
                <a:gd name="connsiteY97" fmla="*/ 4000 h 10000"/>
                <a:gd name="connsiteX98" fmla="*/ 530 w 10000"/>
                <a:gd name="connsiteY98" fmla="*/ 3787 h 10000"/>
                <a:gd name="connsiteX99" fmla="*/ 662 w 10000"/>
                <a:gd name="connsiteY99" fmla="*/ 3574 h 10000"/>
                <a:gd name="connsiteX100" fmla="*/ 662 w 10000"/>
                <a:gd name="connsiteY100" fmla="*/ 3574 h 10000"/>
                <a:gd name="connsiteX101" fmla="*/ 861 w 10000"/>
                <a:gd name="connsiteY101" fmla="*/ 3447 h 10000"/>
                <a:gd name="connsiteX102" fmla="*/ 1060 w 10000"/>
                <a:gd name="connsiteY102" fmla="*/ 3447 h 10000"/>
                <a:gd name="connsiteX103" fmla="*/ 1060 w 10000"/>
                <a:gd name="connsiteY103" fmla="*/ 3574 h 10000"/>
                <a:gd name="connsiteX104" fmla="*/ 1192 w 10000"/>
                <a:gd name="connsiteY104" fmla="*/ 3447 h 10000"/>
                <a:gd name="connsiteX105" fmla="*/ 1192 w 10000"/>
                <a:gd name="connsiteY105" fmla="*/ 1362 h 10000"/>
                <a:gd name="connsiteX106" fmla="*/ 1589 w 10000"/>
                <a:gd name="connsiteY106" fmla="*/ 1362 h 10000"/>
                <a:gd name="connsiteX107" fmla="*/ 1589 w 10000"/>
                <a:gd name="connsiteY107" fmla="*/ 213 h 10000"/>
                <a:gd name="connsiteX108" fmla="*/ 7285 w 10000"/>
                <a:gd name="connsiteY108" fmla="*/ 213 h 10000"/>
                <a:gd name="connsiteX109" fmla="*/ 7285 w 10000"/>
                <a:gd name="connsiteY109" fmla="*/ 213 h 10000"/>
                <a:gd name="connsiteX110" fmla="*/ 7682 w 10000"/>
                <a:gd name="connsiteY110" fmla="*/ 340 h 10000"/>
                <a:gd name="connsiteX111" fmla="*/ 7682 w 10000"/>
                <a:gd name="connsiteY111" fmla="*/ 340 h 10000"/>
                <a:gd name="connsiteX112" fmla="*/ 7682 w 10000"/>
                <a:gd name="connsiteY112" fmla="*/ 213 h 10000"/>
                <a:gd name="connsiteX113" fmla="*/ 7682 w 10000"/>
                <a:gd name="connsiteY113" fmla="*/ 213 h 10000"/>
                <a:gd name="connsiteX114" fmla="*/ 7682 w 10000"/>
                <a:gd name="connsiteY114" fmla="*/ 213 h 10000"/>
                <a:gd name="connsiteX115" fmla="*/ 7682 w 10000"/>
                <a:gd name="connsiteY115" fmla="*/ 213 h 10000"/>
                <a:gd name="connsiteX116" fmla="*/ 8013 w 10000"/>
                <a:gd name="connsiteY116" fmla="*/ 128 h 10000"/>
                <a:gd name="connsiteX117" fmla="*/ 8013 w 10000"/>
                <a:gd name="connsiteY117" fmla="*/ 128 h 10000"/>
                <a:gd name="connsiteX118" fmla="*/ 8013 w 10000"/>
                <a:gd name="connsiteY118" fmla="*/ 128 h 10000"/>
                <a:gd name="connsiteX119" fmla="*/ 8212 w 10000"/>
                <a:gd name="connsiteY119" fmla="*/ 0 h 10000"/>
                <a:gd name="connsiteX120" fmla="*/ 8212 w 10000"/>
                <a:gd name="connsiteY12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5917 w 10000"/>
                <a:gd name="connsiteY44" fmla="*/ 6787 h 10000"/>
                <a:gd name="connsiteX45" fmla="*/ 8344 w 10000"/>
                <a:gd name="connsiteY45" fmla="*/ 8851 h 10000"/>
                <a:gd name="connsiteX46" fmla="*/ 8344 w 10000"/>
                <a:gd name="connsiteY46" fmla="*/ 8851 h 10000"/>
                <a:gd name="connsiteX47" fmla="*/ 5234 w 10000"/>
                <a:gd name="connsiteY47" fmla="*/ 6255 h 10000"/>
                <a:gd name="connsiteX48" fmla="*/ 7682 w 10000"/>
                <a:gd name="connsiteY48" fmla="*/ 9745 h 10000"/>
                <a:gd name="connsiteX49" fmla="*/ 7682 w 10000"/>
                <a:gd name="connsiteY49" fmla="*/ 9745 h 10000"/>
                <a:gd name="connsiteX50" fmla="*/ 7086 w 10000"/>
                <a:gd name="connsiteY50" fmla="*/ 10000 h 10000"/>
                <a:gd name="connsiteX51" fmla="*/ 5166 w 10000"/>
                <a:gd name="connsiteY51" fmla="*/ 9660 h 10000"/>
                <a:gd name="connsiteX52" fmla="*/ 4238 w 10000"/>
                <a:gd name="connsiteY52" fmla="*/ 9532 h 10000"/>
                <a:gd name="connsiteX53" fmla="*/ 4106 w 10000"/>
                <a:gd name="connsiteY53" fmla="*/ 9532 h 10000"/>
                <a:gd name="connsiteX54" fmla="*/ 4833 w 10000"/>
                <a:gd name="connsiteY54" fmla="*/ 7340 h 10000"/>
                <a:gd name="connsiteX55" fmla="*/ 5318 w 10000"/>
                <a:gd name="connsiteY55" fmla="*/ 6511 h 10000"/>
                <a:gd name="connsiteX56" fmla="*/ 1921 w 10000"/>
                <a:gd name="connsiteY56" fmla="*/ 7574 h 10000"/>
                <a:gd name="connsiteX57" fmla="*/ 3245 w 10000"/>
                <a:gd name="connsiteY57" fmla="*/ 6680 h 10000"/>
                <a:gd name="connsiteX58" fmla="*/ 1589 w 10000"/>
                <a:gd name="connsiteY58" fmla="*/ 7362 h 10000"/>
                <a:gd name="connsiteX59" fmla="*/ 1589 w 10000"/>
                <a:gd name="connsiteY59" fmla="*/ 7234 h 10000"/>
                <a:gd name="connsiteX60" fmla="*/ 3354 w 10000"/>
                <a:gd name="connsiteY60" fmla="*/ 6021 h 10000"/>
                <a:gd name="connsiteX61" fmla="*/ 1391 w 10000"/>
                <a:gd name="connsiteY61" fmla="*/ 7106 h 10000"/>
                <a:gd name="connsiteX62" fmla="*/ 2273 w 10000"/>
                <a:gd name="connsiteY62" fmla="*/ 6276 h 10000"/>
                <a:gd name="connsiteX63" fmla="*/ 1192 w 10000"/>
                <a:gd name="connsiteY63" fmla="*/ 7021 h 10000"/>
                <a:gd name="connsiteX64" fmla="*/ 1192 w 10000"/>
                <a:gd name="connsiteY64" fmla="*/ 6894 h 10000"/>
                <a:gd name="connsiteX65" fmla="*/ 1391 w 10000"/>
                <a:gd name="connsiteY65" fmla="*/ 6766 h 10000"/>
                <a:gd name="connsiteX66" fmla="*/ 1192 w 10000"/>
                <a:gd name="connsiteY66" fmla="*/ 6638 h 10000"/>
                <a:gd name="connsiteX67" fmla="*/ 1192 w 10000"/>
                <a:gd name="connsiteY67" fmla="*/ 6638 h 10000"/>
                <a:gd name="connsiteX68" fmla="*/ 1192 w 10000"/>
                <a:gd name="connsiteY68" fmla="*/ 6426 h 10000"/>
                <a:gd name="connsiteX69" fmla="*/ 1060 w 10000"/>
                <a:gd name="connsiteY69" fmla="*/ 6298 h 10000"/>
                <a:gd name="connsiteX70" fmla="*/ 1060 w 10000"/>
                <a:gd name="connsiteY70" fmla="*/ 6298 h 10000"/>
                <a:gd name="connsiteX71" fmla="*/ 861 w 10000"/>
                <a:gd name="connsiteY71" fmla="*/ 6213 h 10000"/>
                <a:gd name="connsiteX72" fmla="*/ 861 w 10000"/>
                <a:gd name="connsiteY72" fmla="*/ 6085 h 10000"/>
                <a:gd name="connsiteX73" fmla="*/ 861 w 10000"/>
                <a:gd name="connsiteY73" fmla="*/ 6085 h 10000"/>
                <a:gd name="connsiteX74" fmla="*/ 861 w 10000"/>
                <a:gd name="connsiteY74" fmla="*/ 5957 h 10000"/>
                <a:gd name="connsiteX75" fmla="*/ 861 w 10000"/>
                <a:gd name="connsiteY75" fmla="*/ 5872 h 10000"/>
                <a:gd name="connsiteX76" fmla="*/ 861 w 10000"/>
                <a:gd name="connsiteY76" fmla="*/ 5872 h 10000"/>
                <a:gd name="connsiteX77" fmla="*/ 662 w 10000"/>
                <a:gd name="connsiteY77" fmla="*/ 5745 h 10000"/>
                <a:gd name="connsiteX78" fmla="*/ 530 w 10000"/>
                <a:gd name="connsiteY78" fmla="*/ 5404 h 10000"/>
                <a:gd name="connsiteX79" fmla="*/ 530 w 10000"/>
                <a:gd name="connsiteY79" fmla="*/ 5404 h 10000"/>
                <a:gd name="connsiteX80" fmla="*/ 530 w 10000"/>
                <a:gd name="connsiteY80" fmla="*/ 5277 h 10000"/>
                <a:gd name="connsiteX81" fmla="*/ 530 w 10000"/>
                <a:gd name="connsiteY81" fmla="*/ 5149 h 10000"/>
                <a:gd name="connsiteX82" fmla="*/ 530 w 10000"/>
                <a:gd name="connsiteY82" fmla="*/ 5149 h 10000"/>
                <a:gd name="connsiteX83" fmla="*/ 530 w 10000"/>
                <a:gd name="connsiteY83" fmla="*/ 5064 h 10000"/>
                <a:gd name="connsiteX84" fmla="*/ 331 w 10000"/>
                <a:gd name="connsiteY84" fmla="*/ 5149 h 10000"/>
                <a:gd name="connsiteX85" fmla="*/ 132 w 10000"/>
                <a:gd name="connsiteY85" fmla="*/ 5149 h 10000"/>
                <a:gd name="connsiteX86" fmla="*/ 0 w 10000"/>
                <a:gd name="connsiteY86" fmla="*/ 5064 h 10000"/>
                <a:gd name="connsiteX87" fmla="*/ 0 w 10000"/>
                <a:gd name="connsiteY87" fmla="*/ 5064 h 10000"/>
                <a:gd name="connsiteX88" fmla="*/ 0 w 10000"/>
                <a:gd name="connsiteY88" fmla="*/ 4936 h 10000"/>
                <a:gd name="connsiteX89" fmla="*/ 132 w 10000"/>
                <a:gd name="connsiteY89" fmla="*/ 4723 h 10000"/>
                <a:gd name="connsiteX90" fmla="*/ 331 w 10000"/>
                <a:gd name="connsiteY90" fmla="*/ 4596 h 10000"/>
                <a:gd name="connsiteX91" fmla="*/ 331 w 10000"/>
                <a:gd name="connsiteY91" fmla="*/ 4596 h 10000"/>
                <a:gd name="connsiteX92" fmla="*/ 331 w 10000"/>
                <a:gd name="connsiteY92" fmla="*/ 4468 h 10000"/>
                <a:gd name="connsiteX93" fmla="*/ 331 w 10000"/>
                <a:gd name="connsiteY93" fmla="*/ 4383 h 10000"/>
                <a:gd name="connsiteX94" fmla="*/ 331 w 10000"/>
                <a:gd name="connsiteY94" fmla="*/ 4383 h 10000"/>
                <a:gd name="connsiteX95" fmla="*/ 331 w 10000"/>
                <a:gd name="connsiteY95" fmla="*/ 4255 h 10000"/>
                <a:gd name="connsiteX96" fmla="*/ 331 w 10000"/>
                <a:gd name="connsiteY96" fmla="*/ 4000 h 10000"/>
                <a:gd name="connsiteX97" fmla="*/ 331 w 10000"/>
                <a:gd name="connsiteY97" fmla="*/ 4000 h 10000"/>
                <a:gd name="connsiteX98" fmla="*/ 530 w 10000"/>
                <a:gd name="connsiteY98" fmla="*/ 3787 h 10000"/>
                <a:gd name="connsiteX99" fmla="*/ 662 w 10000"/>
                <a:gd name="connsiteY99" fmla="*/ 3574 h 10000"/>
                <a:gd name="connsiteX100" fmla="*/ 662 w 10000"/>
                <a:gd name="connsiteY100" fmla="*/ 3574 h 10000"/>
                <a:gd name="connsiteX101" fmla="*/ 861 w 10000"/>
                <a:gd name="connsiteY101" fmla="*/ 3447 h 10000"/>
                <a:gd name="connsiteX102" fmla="*/ 1060 w 10000"/>
                <a:gd name="connsiteY102" fmla="*/ 3447 h 10000"/>
                <a:gd name="connsiteX103" fmla="*/ 1060 w 10000"/>
                <a:gd name="connsiteY103" fmla="*/ 3574 h 10000"/>
                <a:gd name="connsiteX104" fmla="*/ 1192 w 10000"/>
                <a:gd name="connsiteY104" fmla="*/ 3447 h 10000"/>
                <a:gd name="connsiteX105" fmla="*/ 1192 w 10000"/>
                <a:gd name="connsiteY105" fmla="*/ 1362 h 10000"/>
                <a:gd name="connsiteX106" fmla="*/ 1589 w 10000"/>
                <a:gd name="connsiteY106" fmla="*/ 1362 h 10000"/>
                <a:gd name="connsiteX107" fmla="*/ 1589 w 10000"/>
                <a:gd name="connsiteY107" fmla="*/ 213 h 10000"/>
                <a:gd name="connsiteX108" fmla="*/ 7285 w 10000"/>
                <a:gd name="connsiteY108" fmla="*/ 213 h 10000"/>
                <a:gd name="connsiteX109" fmla="*/ 7285 w 10000"/>
                <a:gd name="connsiteY109" fmla="*/ 213 h 10000"/>
                <a:gd name="connsiteX110" fmla="*/ 7682 w 10000"/>
                <a:gd name="connsiteY110" fmla="*/ 340 h 10000"/>
                <a:gd name="connsiteX111" fmla="*/ 7682 w 10000"/>
                <a:gd name="connsiteY111" fmla="*/ 340 h 10000"/>
                <a:gd name="connsiteX112" fmla="*/ 7682 w 10000"/>
                <a:gd name="connsiteY112" fmla="*/ 213 h 10000"/>
                <a:gd name="connsiteX113" fmla="*/ 7682 w 10000"/>
                <a:gd name="connsiteY113" fmla="*/ 213 h 10000"/>
                <a:gd name="connsiteX114" fmla="*/ 7682 w 10000"/>
                <a:gd name="connsiteY114" fmla="*/ 213 h 10000"/>
                <a:gd name="connsiteX115" fmla="*/ 7682 w 10000"/>
                <a:gd name="connsiteY115" fmla="*/ 213 h 10000"/>
                <a:gd name="connsiteX116" fmla="*/ 8013 w 10000"/>
                <a:gd name="connsiteY116" fmla="*/ 128 h 10000"/>
                <a:gd name="connsiteX117" fmla="*/ 8013 w 10000"/>
                <a:gd name="connsiteY117" fmla="*/ 128 h 10000"/>
                <a:gd name="connsiteX118" fmla="*/ 8013 w 10000"/>
                <a:gd name="connsiteY118" fmla="*/ 128 h 10000"/>
                <a:gd name="connsiteX119" fmla="*/ 8212 w 10000"/>
                <a:gd name="connsiteY119" fmla="*/ 0 h 10000"/>
                <a:gd name="connsiteX120" fmla="*/ 8212 w 10000"/>
                <a:gd name="connsiteY12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5917 w 10000"/>
                <a:gd name="connsiteY44" fmla="*/ 6787 h 10000"/>
                <a:gd name="connsiteX45" fmla="*/ 8344 w 10000"/>
                <a:gd name="connsiteY45" fmla="*/ 8851 h 10000"/>
                <a:gd name="connsiteX46" fmla="*/ 5234 w 10000"/>
                <a:gd name="connsiteY46" fmla="*/ 6255 h 10000"/>
                <a:gd name="connsiteX47" fmla="*/ 7682 w 10000"/>
                <a:gd name="connsiteY47" fmla="*/ 9745 h 10000"/>
                <a:gd name="connsiteX48" fmla="*/ 7682 w 10000"/>
                <a:gd name="connsiteY48" fmla="*/ 9745 h 10000"/>
                <a:gd name="connsiteX49" fmla="*/ 7086 w 10000"/>
                <a:gd name="connsiteY49" fmla="*/ 10000 h 10000"/>
                <a:gd name="connsiteX50" fmla="*/ 5166 w 10000"/>
                <a:gd name="connsiteY50" fmla="*/ 9660 h 10000"/>
                <a:gd name="connsiteX51" fmla="*/ 4238 w 10000"/>
                <a:gd name="connsiteY51" fmla="*/ 9532 h 10000"/>
                <a:gd name="connsiteX52" fmla="*/ 4106 w 10000"/>
                <a:gd name="connsiteY52" fmla="*/ 9532 h 10000"/>
                <a:gd name="connsiteX53" fmla="*/ 4833 w 10000"/>
                <a:gd name="connsiteY53" fmla="*/ 7340 h 10000"/>
                <a:gd name="connsiteX54" fmla="*/ 5318 w 10000"/>
                <a:gd name="connsiteY54" fmla="*/ 6511 h 10000"/>
                <a:gd name="connsiteX55" fmla="*/ 1921 w 10000"/>
                <a:gd name="connsiteY55" fmla="*/ 7574 h 10000"/>
                <a:gd name="connsiteX56" fmla="*/ 3245 w 10000"/>
                <a:gd name="connsiteY56" fmla="*/ 6680 h 10000"/>
                <a:gd name="connsiteX57" fmla="*/ 1589 w 10000"/>
                <a:gd name="connsiteY57" fmla="*/ 7362 h 10000"/>
                <a:gd name="connsiteX58" fmla="*/ 1589 w 10000"/>
                <a:gd name="connsiteY58" fmla="*/ 7234 h 10000"/>
                <a:gd name="connsiteX59" fmla="*/ 3354 w 10000"/>
                <a:gd name="connsiteY59" fmla="*/ 6021 h 10000"/>
                <a:gd name="connsiteX60" fmla="*/ 1391 w 10000"/>
                <a:gd name="connsiteY60" fmla="*/ 7106 h 10000"/>
                <a:gd name="connsiteX61" fmla="*/ 2273 w 10000"/>
                <a:gd name="connsiteY61" fmla="*/ 6276 h 10000"/>
                <a:gd name="connsiteX62" fmla="*/ 1192 w 10000"/>
                <a:gd name="connsiteY62" fmla="*/ 7021 h 10000"/>
                <a:gd name="connsiteX63" fmla="*/ 1192 w 10000"/>
                <a:gd name="connsiteY63" fmla="*/ 6894 h 10000"/>
                <a:gd name="connsiteX64" fmla="*/ 1391 w 10000"/>
                <a:gd name="connsiteY64" fmla="*/ 6766 h 10000"/>
                <a:gd name="connsiteX65" fmla="*/ 1192 w 10000"/>
                <a:gd name="connsiteY65" fmla="*/ 6638 h 10000"/>
                <a:gd name="connsiteX66" fmla="*/ 1192 w 10000"/>
                <a:gd name="connsiteY66" fmla="*/ 6638 h 10000"/>
                <a:gd name="connsiteX67" fmla="*/ 1192 w 10000"/>
                <a:gd name="connsiteY67" fmla="*/ 6426 h 10000"/>
                <a:gd name="connsiteX68" fmla="*/ 1060 w 10000"/>
                <a:gd name="connsiteY68" fmla="*/ 6298 h 10000"/>
                <a:gd name="connsiteX69" fmla="*/ 1060 w 10000"/>
                <a:gd name="connsiteY69" fmla="*/ 6298 h 10000"/>
                <a:gd name="connsiteX70" fmla="*/ 861 w 10000"/>
                <a:gd name="connsiteY70" fmla="*/ 6213 h 10000"/>
                <a:gd name="connsiteX71" fmla="*/ 861 w 10000"/>
                <a:gd name="connsiteY71" fmla="*/ 6085 h 10000"/>
                <a:gd name="connsiteX72" fmla="*/ 861 w 10000"/>
                <a:gd name="connsiteY72" fmla="*/ 6085 h 10000"/>
                <a:gd name="connsiteX73" fmla="*/ 861 w 10000"/>
                <a:gd name="connsiteY73" fmla="*/ 5957 h 10000"/>
                <a:gd name="connsiteX74" fmla="*/ 861 w 10000"/>
                <a:gd name="connsiteY74" fmla="*/ 5872 h 10000"/>
                <a:gd name="connsiteX75" fmla="*/ 861 w 10000"/>
                <a:gd name="connsiteY75" fmla="*/ 5872 h 10000"/>
                <a:gd name="connsiteX76" fmla="*/ 662 w 10000"/>
                <a:gd name="connsiteY76" fmla="*/ 5745 h 10000"/>
                <a:gd name="connsiteX77" fmla="*/ 530 w 10000"/>
                <a:gd name="connsiteY77" fmla="*/ 5404 h 10000"/>
                <a:gd name="connsiteX78" fmla="*/ 530 w 10000"/>
                <a:gd name="connsiteY78" fmla="*/ 5404 h 10000"/>
                <a:gd name="connsiteX79" fmla="*/ 530 w 10000"/>
                <a:gd name="connsiteY79" fmla="*/ 5277 h 10000"/>
                <a:gd name="connsiteX80" fmla="*/ 530 w 10000"/>
                <a:gd name="connsiteY80" fmla="*/ 5149 h 10000"/>
                <a:gd name="connsiteX81" fmla="*/ 530 w 10000"/>
                <a:gd name="connsiteY81" fmla="*/ 5149 h 10000"/>
                <a:gd name="connsiteX82" fmla="*/ 530 w 10000"/>
                <a:gd name="connsiteY82" fmla="*/ 5064 h 10000"/>
                <a:gd name="connsiteX83" fmla="*/ 331 w 10000"/>
                <a:gd name="connsiteY83" fmla="*/ 5149 h 10000"/>
                <a:gd name="connsiteX84" fmla="*/ 132 w 10000"/>
                <a:gd name="connsiteY84" fmla="*/ 5149 h 10000"/>
                <a:gd name="connsiteX85" fmla="*/ 0 w 10000"/>
                <a:gd name="connsiteY85" fmla="*/ 5064 h 10000"/>
                <a:gd name="connsiteX86" fmla="*/ 0 w 10000"/>
                <a:gd name="connsiteY86" fmla="*/ 5064 h 10000"/>
                <a:gd name="connsiteX87" fmla="*/ 0 w 10000"/>
                <a:gd name="connsiteY87" fmla="*/ 4936 h 10000"/>
                <a:gd name="connsiteX88" fmla="*/ 132 w 10000"/>
                <a:gd name="connsiteY88" fmla="*/ 4723 h 10000"/>
                <a:gd name="connsiteX89" fmla="*/ 331 w 10000"/>
                <a:gd name="connsiteY89" fmla="*/ 4596 h 10000"/>
                <a:gd name="connsiteX90" fmla="*/ 331 w 10000"/>
                <a:gd name="connsiteY90" fmla="*/ 4596 h 10000"/>
                <a:gd name="connsiteX91" fmla="*/ 331 w 10000"/>
                <a:gd name="connsiteY91" fmla="*/ 4468 h 10000"/>
                <a:gd name="connsiteX92" fmla="*/ 331 w 10000"/>
                <a:gd name="connsiteY92" fmla="*/ 4383 h 10000"/>
                <a:gd name="connsiteX93" fmla="*/ 331 w 10000"/>
                <a:gd name="connsiteY93" fmla="*/ 4383 h 10000"/>
                <a:gd name="connsiteX94" fmla="*/ 331 w 10000"/>
                <a:gd name="connsiteY94" fmla="*/ 4255 h 10000"/>
                <a:gd name="connsiteX95" fmla="*/ 331 w 10000"/>
                <a:gd name="connsiteY95" fmla="*/ 4000 h 10000"/>
                <a:gd name="connsiteX96" fmla="*/ 331 w 10000"/>
                <a:gd name="connsiteY96" fmla="*/ 4000 h 10000"/>
                <a:gd name="connsiteX97" fmla="*/ 530 w 10000"/>
                <a:gd name="connsiteY97" fmla="*/ 3787 h 10000"/>
                <a:gd name="connsiteX98" fmla="*/ 662 w 10000"/>
                <a:gd name="connsiteY98" fmla="*/ 3574 h 10000"/>
                <a:gd name="connsiteX99" fmla="*/ 662 w 10000"/>
                <a:gd name="connsiteY99" fmla="*/ 3574 h 10000"/>
                <a:gd name="connsiteX100" fmla="*/ 861 w 10000"/>
                <a:gd name="connsiteY100" fmla="*/ 3447 h 10000"/>
                <a:gd name="connsiteX101" fmla="*/ 1060 w 10000"/>
                <a:gd name="connsiteY101" fmla="*/ 3447 h 10000"/>
                <a:gd name="connsiteX102" fmla="*/ 1060 w 10000"/>
                <a:gd name="connsiteY102" fmla="*/ 3574 h 10000"/>
                <a:gd name="connsiteX103" fmla="*/ 1192 w 10000"/>
                <a:gd name="connsiteY103" fmla="*/ 3447 h 10000"/>
                <a:gd name="connsiteX104" fmla="*/ 1192 w 10000"/>
                <a:gd name="connsiteY104" fmla="*/ 1362 h 10000"/>
                <a:gd name="connsiteX105" fmla="*/ 1589 w 10000"/>
                <a:gd name="connsiteY105" fmla="*/ 1362 h 10000"/>
                <a:gd name="connsiteX106" fmla="*/ 1589 w 10000"/>
                <a:gd name="connsiteY106" fmla="*/ 213 h 10000"/>
                <a:gd name="connsiteX107" fmla="*/ 7285 w 10000"/>
                <a:gd name="connsiteY107" fmla="*/ 213 h 10000"/>
                <a:gd name="connsiteX108" fmla="*/ 7285 w 10000"/>
                <a:gd name="connsiteY108" fmla="*/ 213 h 10000"/>
                <a:gd name="connsiteX109" fmla="*/ 7682 w 10000"/>
                <a:gd name="connsiteY109" fmla="*/ 340 h 10000"/>
                <a:gd name="connsiteX110" fmla="*/ 7682 w 10000"/>
                <a:gd name="connsiteY110" fmla="*/ 340 h 10000"/>
                <a:gd name="connsiteX111" fmla="*/ 7682 w 10000"/>
                <a:gd name="connsiteY111" fmla="*/ 213 h 10000"/>
                <a:gd name="connsiteX112" fmla="*/ 7682 w 10000"/>
                <a:gd name="connsiteY112" fmla="*/ 213 h 10000"/>
                <a:gd name="connsiteX113" fmla="*/ 7682 w 10000"/>
                <a:gd name="connsiteY113" fmla="*/ 213 h 10000"/>
                <a:gd name="connsiteX114" fmla="*/ 7682 w 10000"/>
                <a:gd name="connsiteY114" fmla="*/ 213 h 10000"/>
                <a:gd name="connsiteX115" fmla="*/ 8013 w 10000"/>
                <a:gd name="connsiteY115" fmla="*/ 128 h 10000"/>
                <a:gd name="connsiteX116" fmla="*/ 8013 w 10000"/>
                <a:gd name="connsiteY116" fmla="*/ 128 h 10000"/>
                <a:gd name="connsiteX117" fmla="*/ 8013 w 10000"/>
                <a:gd name="connsiteY117" fmla="*/ 128 h 10000"/>
                <a:gd name="connsiteX118" fmla="*/ 8212 w 10000"/>
                <a:gd name="connsiteY118" fmla="*/ 0 h 10000"/>
                <a:gd name="connsiteX119" fmla="*/ 8212 w 10000"/>
                <a:gd name="connsiteY119"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5917 w 10000"/>
                <a:gd name="connsiteY44" fmla="*/ 6787 h 10000"/>
                <a:gd name="connsiteX45" fmla="*/ 8344 w 10000"/>
                <a:gd name="connsiteY45" fmla="*/ 8851 h 10000"/>
                <a:gd name="connsiteX46" fmla="*/ 5234 w 10000"/>
                <a:gd name="connsiteY46" fmla="*/ 6255 h 10000"/>
                <a:gd name="connsiteX47" fmla="*/ 7682 w 10000"/>
                <a:gd name="connsiteY47" fmla="*/ 9745 h 10000"/>
                <a:gd name="connsiteX48" fmla="*/ 7682 w 10000"/>
                <a:gd name="connsiteY48" fmla="*/ 9745 h 10000"/>
                <a:gd name="connsiteX49" fmla="*/ 7794 w 10000"/>
                <a:gd name="connsiteY49" fmla="*/ 9723 h 10000"/>
                <a:gd name="connsiteX50" fmla="*/ 7086 w 10000"/>
                <a:gd name="connsiteY50" fmla="*/ 10000 h 10000"/>
                <a:gd name="connsiteX51" fmla="*/ 5166 w 10000"/>
                <a:gd name="connsiteY51" fmla="*/ 9660 h 10000"/>
                <a:gd name="connsiteX52" fmla="*/ 4238 w 10000"/>
                <a:gd name="connsiteY52" fmla="*/ 9532 h 10000"/>
                <a:gd name="connsiteX53" fmla="*/ 4106 w 10000"/>
                <a:gd name="connsiteY53" fmla="*/ 9532 h 10000"/>
                <a:gd name="connsiteX54" fmla="*/ 4833 w 10000"/>
                <a:gd name="connsiteY54" fmla="*/ 7340 h 10000"/>
                <a:gd name="connsiteX55" fmla="*/ 5318 w 10000"/>
                <a:gd name="connsiteY55" fmla="*/ 6511 h 10000"/>
                <a:gd name="connsiteX56" fmla="*/ 1921 w 10000"/>
                <a:gd name="connsiteY56" fmla="*/ 7574 h 10000"/>
                <a:gd name="connsiteX57" fmla="*/ 3245 w 10000"/>
                <a:gd name="connsiteY57" fmla="*/ 6680 h 10000"/>
                <a:gd name="connsiteX58" fmla="*/ 1589 w 10000"/>
                <a:gd name="connsiteY58" fmla="*/ 7362 h 10000"/>
                <a:gd name="connsiteX59" fmla="*/ 1589 w 10000"/>
                <a:gd name="connsiteY59" fmla="*/ 7234 h 10000"/>
                <a:gd name="connsiteX60" fmla="*/ 3354 w 10000"/>
                <a:gd name="connsiteY60" fmla="*/ 6021 h 10000"/>
                <a:gd name="connsiteX61" fmla="*/ 1391 w 10000"/>
                <a:gd name="connsiteY61" fmla="*/ 7106 h 10000"/>
                <a:gd name="connsiteX62" fmla="*/ 2273 w 10000"/>
                <a:gd name="connsiteY62" fmla="*/ 6276 h 10000"/>
                <a:gd name="connsiteX63" fmla="*/ 1192 w 10000"/>
                <a:gd name="connsiteY63" fmla="*/ 7021 h 10000"/>
                <a:gd name="connsiteX64" fmla="*/ 1192 w 10000"/>
                <a:gd name="connsiteY64" fmla="*/ 6894 h 10000"/>
                <a:gd name="connsiteX65" fmla="*/ 1391 w 10000"/>
                <a:gd name="connsiteY65" fmla="*/ 6766 h 10000"/>
                <a:gd name="connsiteX66" fmla="*/ 1192 w 10000"/>
                <a:gd name="connsiteY66" fmla="*/ 6638 h 10000"/>
                <a:gd name="connsiteX67" fmla="*/ 1192 w 10000"/>
                <a:gd name="connsiteY67" fmla="*/ 6638 h 10000"/>
                <a:gd name="connsiteX68" fmla="*/ 1192 w 10000"/>
                <a:gd name="connsiteY68" fmla="*/ 6426 h 10000"/>
                <a:gd name="connsiteX69" fmla="*/ 1060 w 10000"/>
                <a:gd name="connsiteY69" fmla="*/ 6298 h 10000"/>
                <a:gd name="connsiteX70" fmla="*/ 1060 w 10000"/>
                <a:gd name="connsiteY70" fmla="*/ 6298 h 10000"/>
                <a:gd name="connsiteX71" fmla="*/ 861 w 10000"/>
                <a:gd name="connsiteY71" fmla="*/ 6213 h 10000"/>
                <a:gd name="connsiteX72" fmla="*/ 861 w 10000"/>
                <a:gd name="connsiteY72" fmla="*/ 6085 h 10000"/>
                <a:gd name="connsiteX73" fmla="*/ 861 w 10000"/>
                <a:gd name="connsiteY73" fmla="*/ 6085 h 10000"/>
                <a:gd name="connsiteX74" fmla="*/ 861 w 10000"/>
                <a:gd name="connsiteY74" fmla="*/ 5957 h 10000"/>
                <a:gd name="connsiteX75" fmla="*/ 861 w 10000"/>
                <a:gd name="connsiteY75" fmla="*/ 5872 h 10000"/>
                <a:gd name="connsiteX76" fmla="*/ 861 w 10000"/>
                <a:gd name="connsiteY76" fmla="*/ 5872 h 10000"/>
                <a:gd name="connsiteX77" fmla="*/ 662 w 10000"/>
                <a:gd name="connsiteY77" fmla="*/ 5745 h 10000"/>
                <a:gd name="connsiteX78" fmla="*/ 530 w 10000"/>
                <a:gd name="connsiteY78" fmla="*/ 5404 h 10000"/>
                <a:gd name="connsiteX79" fmla="*/ 530 w 10000"/>
                <a:gd name="connsiteY79" fmla="*/ 5404 h 10000"/>
                <a:gd name="connsiteX80" fmla="*/ 530 w 10000"/>
                <a:gd name="connsiteY80" fmla="*/ 5277 h 10000"/>
                <a:gd name="connsiteX81" fmla="*/ 530 w 10000"/>
                <a:gd name="connsiteY81" fmla="*/ 5149 h 10000"/>
                <a:gd name="connsiteX82" fmla="*/ 530 w 10000"/>
                <a:gd name="connsiteY82" fmla="*/ 5149 h 10000"/>
                <a:gd name="connsiteX83" fmla="*/ 530 w 10000"/>
                <a:gd name="connsiteY83" fmla="*/ 5064 h 10000"/>
                <a:gd name="connsiteX84" fmla="*/ 331 w 10000"/>
                <a:gd name="connsiteY84" fmla="*/ 5149 h 10000"/>
                <a:gd name="connsiteX85" fmla="*/ 132 w 10000"/>
                <a:gd name="connsiteY85" fmla="*/ 5149 h 10000"/>
                <a:gd name="connsiteX86" fmla="*/ 0 w 10000"/>
                <a:gd name="connsiteY86" fmla="*/ 5064 h 10000"/>
                <a:gd name="connsiteX87" fmla="*/ 0 w 10000"/>
                <a:gd name="connsiteY87" fmla="*/ 5064 h 10000"/>
                <a:gd name="connsiteX88" fmla="*/ 0 w 10000"/>
                <a:gd name="connsiteY88" fmla="*/ 4936 h 10000"/>
                <a:gd name="connsiteX89" fmla="*/ 132 w 10000"/>
                <a:gd name="connsiteY89" fmla="*/ 4723 h 10000"/>
                <a:gd name="connsiteX90" fmla="*/ 331 w 10000"/>
                <a:gd name="connsiteY90" fmla="*/ 4596 h 10000"/>
                <a:gd name="connsiteX91" fmla="*/ 331 w 10000"/>
                <a:gd name="connsiteY91" fmla="*/ 4596 h 10000"/>
                <a:gd name="connsiteX92" fmla="*/ 331 w 10000"/>
                <a:gd name="connsiteY92" fmla="*/ 4468 h 10000"/>
                <a:gd name="connsiteX93" fmla="*/ 331 w 10000"/>
                <a:gd name="connsiteY93" fmla="*/ 4383 h 10000"/>
                <a:gd name="connsiteX94" fmla="*/ 331 w 10000"/>
                <a:gd name="connsiteY94" fmla="*/ 4383 h 10000"/>
                <a:gd name="connsiteX95" fmla="*/ 331 w 10000"/>
                <a:gd name="connsiteY95" fmla="*/ 4255 h 10000"/>
                <a:gd name="connsiteX96" fmla="*/ 331 w 10000"/>
                <a:gd name="connsiteY96" fmla="*/ 4000 h 10000"/>
                <a:gd name="connsiteX97" fmla="*/ 331 w 10000"/>
                <a:gd name="connsiteY97" fmla="*/ 4000 h 10000"/>
                <a:gd name="connsiteX98" fmla="*/ 530 w 10000"/>
                <a:gd name="connsiteY98" fmla="*/ 3787 h 10000"/>
                <a:gd name="connsiteX99" fmla="*/ 662 w 10000"/>
                <a:gd name="connsiteY99" fmla="*/ 3574 h 10000"/>
                <a:gd name="connsiteX100" fmla="*/ 662 w 10000"/>
                <a:gd name="connsiteY100" fmla="*/ 3574 h 10000"/>
                <a:gd name="connsiteX101" fmla="*/ 861 w 10000"/>
                <a:gd name="connsiteY101" fmla="*/ 3447 h 10000"/>
                <a:gd name="connsiteX102" fmla="*/ 1060 w 10000"/>
                <a:gd name="connsiteY102" fmla="*/ 3447 h 10000"/>
                <a:gd name="connsiteX103" fmla="*/ 1060 w 10000"/>
                <a:gd name="connsiteY103" fmla="*/ 3574 h 10000"/>
                <a:gd name="connsiteX104" fmla="*/ 1192 w 10000"/>
                <a:gd name="connsiteY104" fmla="*/ 3447 h 10000"/>
                <a:gd name="connsiteX105" fmla="*/ 1192 w 10000"/>
                <a:gd name="connsiteY105" fmla="*/ 1362 h 10000"/>
                <a:gd name="connsiteX106" fmla="*/ 1589 w 10000"/>
                <a:gd name="connsiteY106" fmla="*/ 1362 h 10000"/>
                <a:gd name="connsiteX107" fmla="*/ 1589 w 10000"/>
                <a:gd name="connsiteY107" fmla="*/ 213 h 10000"/>
                <a:gd name="connsiteX108" fmla="*/ 7285 w 10000"/>
                <a:gd name="connsiteY108" fmla="*/ 213 h 10000"/>
                <a:gd name="connsiteX109" fmla="*/ 7285 w 10000"/>
                <a:gd name="connsiteY109" fmla="*/ 213 h 10000"/>
                <a:gd name="connsiteX110" fmla="*/ 7682 w 10000"/>
                <a:gd name="connsiteY110" fmla="*/ 340 h 10000"/>
                <a:gd name="connsiteX111" fmla="*/ 7682 w 10000"/>
                <a:gd name="connsiteY111" fmla="*/ 340 h 10000"/>
                <a:gd name="connsiteX112" fmla="*/ 7682 w 10000"/>
                <a:gd name="connsiteY112" fmla="*/ 213 h 10000"/>
                <a:gd name="connsiteX113" fmla="*/ 7682 w 10000"/>
                <a:gd name="connsiteY113" fmla="*/ 213 h 10000"/>
                <a:gd name="connsiteX114" fmla="*/ 7682 w 10000"/>
                <a:gd name="connsiteY114" fmla="*/ 213 h 10000"/>
                <a:gd name="connsiteX115" fmla="*/ 7682 w 10000"/>
                <a:gd name="connsiteY115" fmla="*/ 213 h 10000"/>
                <a:gd name="connsiteX116" fmla="*/ 8013 w 10000"/>
                <a:gd name="connsiteY116" fmla="*/ 128 h 10000"/>
                <a:gd name="connsiteX117" fmla="*/ 8013 w 10000"/>
                <a:gd name="connsiteY117" fmla="*/ 128 h 10000"/>
                <a:gd name="connsiteX118" fmla="*/ 8013 w 10000"/>
                <a:gd name="connsiteY118" fmla="*/ 128 h 10000"/>
                <a:gd name="connsiteX119" fmla="*/ 8212 w 10000"/>
                <a:gd name="connsiteY119" fmla="*/ 0 h 10000"/>
                <a:gd name="connsiteX120" fmla="*/ 8212 w 10000"/>
                <a:gd name="connsiteY12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5917 w 10000"/>
                <a:gd name="connsiteY44" fmla="*/ 6787 h 10000"/>
                <a:gd name="connsiteX45" fmla="*/ 8344 w 10000"/>
                <a:gd name="connsiteY45" fmla="*/ 8851 h 10000"/>
                <a:gd name="connsiteX46" fmla="*/ 5234 w 10000"/>
                <a:gd name="connsiteY46" fmla="*/ 6255 h 10000"/>
                <a:gd name="connsiteX47" fmla="*/ 7682 w 10000"/>
                <a:gd name="connsiteY47" fmla="*/ 9745 h 10000"/>
                <a:gd name="connsiteX48" fmla="*/ 7682 w 10000"/>
                <a:gd name="connsiteY48" fmla="*/ 9745 h 10000"/>
                <a:gd name="connsiteX49" fmla="*/ 7086 w 10000"/>
                <a:gd name="connsiteY49" fmla="*/ 10000 h 10000"/>
                <a:gd name="connsiteX50" fmla="*/ 5166 w 10000"/>
                <a:gd name="connsiteY50" fmla="*/ 9660 h 10000"/>
                <a:gd name="connsiteX51" fmla="*/ 4238 w 10000"/>
                <a:gd name="connsiteY51" fmla="*/ 9532 h 10000"/>
                <a:gd name="connsiteX52" fmla="*/ 4106 w 10000"/>
                <a:gd name="connsiteY52" fmla="*/ 9532 h 10000"/>
                <a:gd name="connsiteX53" fmla="*/ 4833 w 10000"/>
                <a:gd name="connsiteY53" fmla="*/ 7340 h 10000"/>
                <a:gd name="connsiteX54" fmla="*/ 5318 w 10000"/>
                <a:gd name="connsiteY54" fmla="*/ 6511 h 10000"/>
                <a:gd name="connsiteX55" fmla="*/ 1921 w 10000"/>
                <a:gd name="connsiteY55" fmla="*/ 7574 h 10000"/>
                <a:gd name="connsiteX56" fmla="*/ 3245 w 10000"/>
                <a:gd name="connsiteY56" fmla="*/ 6680 h 10000"/>
                <a:gd name="connsiteX57" fmla="*/ 1589 w 10000"/>
                <a:gd name="connsiteY57" fmla="*/ 7362 h 10000"/>
                <a:gd name="connsiteX58" fmla="*/ 1589 w 10000"/>
                <a:gd name="connsiteY58" fmla="*/ 7234 h 10000"/>
                <a:gd name="connsiteX59" fmla="*/ 3354 w 10000"/>
                <a:gd name="connsiteY59" fmla="*/ 6021 h 10000"/>
                <a:gd name="connsiteX60" fmla="*/ 1391 w 10000"/>
                <a:gd name="connsiteY60" fmla="*/ 7106 h 10000"/>
                <a:gd name="connsiteX61" fmla="*/ 2273 w 10000"/>
                <a:gd name="connsiteY61" fmla="*/ 6276 h 10000"/>
                <a:gd name="connsiteX62" fmla="*/ 1192 w 10000"/>
                <a:gd name="connsiteY62" fmla="*/ 7021 h 10000"/>
                <a:gd name="connsiteX63" fmla="*/ 1192 w 10000"/>
                <a:gd name="connsiteY63" fmla="*/ 6894 h 10000"/>
                <a:gd name="connsiteX64" fmla="*/ 1391 w 10000"/>
                <a:gd name="connsiteY64" fmla="*/ 6766 h 10000"/>
                <a:gd name="connsiteX65" fmla="*/ 1192 w 10000"/>
                <a:gd name="connsiteY65" fmla="*/ 6638 h 10000"/>
                <a:gd name="connsiteX66" fmla="*/ 1192 w 10000"/>
                <a:gd name="connsiteY66" fmla="*/ 6638 h 10000"/>
                <a:gd name="connsiteX67" fmla="*/ 1192 w 10000"/>
                <a:gd name="connsiteY67" fmla="*/ 6426 h 10000"/>
                <a:gd name="connsiteX68" fmla="*/ 1060 w 10000"/>
                <a:gd name="connsiteY68" fmla="*/ 6298 h 10000"/>
                <a:gd name="connsiteX69" fmla="*/ 1060 w 10000"/>
                <a:gd name="connsiteY69" fmla="*/ 6298 h 10000"/>
                <a:gd name="connsiteX70" fmla="*/ 861 w 10000"/>
                <a:gd name="connsiteY70" fmla="*/ 6213 h 10000"/>
                <a:gd name="connsiteX71" fmla="*/ 861 w 10000"/>
                <a:gd name="connsiteY71" fmla="*/ 6085 h 10000"/>
                <a:gd name="connsiteX72" fmla="*/ 861 w 10000"/>
                <a:gd name="connsiteY72" fmla="*/ 6085 h 10000"/>
                <a:gd name="connsiteX73" fmla="*/ 861 w 10000"/>
                <a:gd name="connsiteY73" fmla="*/ 5957 h 10000"/>
                <a:gd name="connsiteX74" fmla="*/ 861 w 10000"/>
                <a:gd name="connsiteY74" fmla="*/ 5872 h 10000"/>
                <a:gd name="connsiteX75" fmla="*/ 861 w 10000"/>
                <a:gd name="connsiteY75" fmla="*/ 5872 h 10000"/>
                <a:gd name="connsiteX76" fmla="*/ 662 w 10000"/>
                <a:gd name="connsiteY76" fmla="*/ 5745 h 10000"/>
                <a:gd name="connsiteX77" fmla="*/ 530 w 10000"/>
                <a:gd name="connsiteY77" fmla="*/ 5404 h 10000"/>
                <a:gd name="connsiteX78" fmla="*/ 530 w 10000"/>
                <a:gd name="connsiteY78" fmla="*/ 5404 h 10000"/>
                <a:gd name="connsiteX79" fmla="*/ 530 w 10000"/>
                <a:gd name="connsiteY79" fmla="*/ 5277 h 10000"/>
                <a:gd name="connsiteX80" fmla="*/ 530 w 10000"/>
                <a:gd name="connsiteY80" fmla="*/ 5149 h 10000"/>
                <a:gd name="connsiteX81" fmla="*/ 530 w 10000"/>
                <a:gd name="connsiteY81" fmla="*/ 5149 h 10000"/>
                <a:gd name="connsiteX82" fmla="*/ 530 w 10000"/>
                <a:gd name="connsiteY82" fmla="*/ 5064 h 10000"/>
                <a:gd name="connsiteX83" fmla="*/ 331 w 10000"/>
                <a:gd name="connsiteY83" fmla="*/ 5149 h 10000"/>
                <a:gd name="connsiteX84" fmla="*/ 132 w 10000"/>
                <a:gd name="connsiteY84" fmla="*/ 5149 h 10000"/>
                <a:gd name="connsiteX85" fmla="*/ 0 w 10000"/>
                <a:gd name="connsiteY85" fmla="*/ 5064 h 10000"/>
                <a:gd name="connsiteX86" fmla="*/ 0 w 10000"/>
                <a:gd name="connsiteY86" fmla="*/ 5064 h 10000"/>
                <a:gd name="connsiteX87" fmla="*/ 0 w 10000"/>
                <a:gd name="connsiteY87" fmla="*/ 4936 h 10000"/>
                <a:gd name="connsiteX88" fmla="*/ 132 w 10000"/>
                <a:gd name="connsiteY88" fmla="*/ 4723 h 10000"/>
                <a:gd name="connsiteX89" fmla="*/ 331 w 10000"/>
                <a:gd name="connsiteY89" fmla="*/ 4596 h 10000"/>
                <a:gd name="connsiteX90" fmla="*/ 331 w 10000"/>
                <a:gd name="connsiteY90" fmla="*/ 4596 h 10000"/>
                <a:gd name="connsiteX91" fmla="*/ 331 w 10000"/>
                <a:gd name="connsiteY91" fmla="*/ 4468 h 10000"/>
                <a:gd name="connsiteX92" fmla="*/ 331 w 10000"/>
                <a:gd name="connsiteY92" fmla="*/ 4383 h 10000"/>
                <a:gd name="connsiteX93" fmla="*/ 331 w 10000"/>
                <a:gd name="connsiteY93" fmla="*/ 4383 h 10000"/>
                <a:gd name="connsiteX94" fmla="*/ 331 w 10000"/>
                <a:gd name="connsiteY94" fmla="*/ 4255 h 10000"/>
                <a:gd name="connsiteX95" fmla="*/ 331 w 10000"/>
                <a:gd name="connsiteY95" fmla="*/ 4000 h 10000"/>
                <a:gd name="connsiteX96" fmla="*/ 331 w 10000"/>
                <a:gd name="connsiteY96" fmla="*/ 4000 h 10000"/>
                <a:gd name="connsiteX97" fmla="*/ 530 w 10000"/>
                <a:gd name="connsiteY97" fmla="*/ 3787 h 10000"/>
                <a:gd name="connsiteX98" fmla="*/ 662 w 10000"/>
                <a:gd name="connsiteY98" fmla="*/ 3574 h 10000"/>
                <a:gd name="connsiteX99" fmla="*/ 662 w 10000"/>
                <a:gd name="connsiteY99" fmla="*/ 3574 h 10000"/>
                <a:gd name="connsiteX100" fmla="*/ 861 w 10000"/>
                <a:gd name="connsiteY100" fmla="*/ 3447 h 10000"/>
                <a:gd name="connsiteX101" fmla="*/ 1060 w 10000"/>
                <a:gd name="connsiteY101" fmla="*/ 3447 h 10000"/>
                <a:gd name="connsiteX102" fmla="*/ 1060 w 10000"/>
                <a:gd name="connsiteY102" fmla="*/ 3574 h 10000"/>
                <a:gd name="connsiteX103" fmla="*/ 1192 w 10000"/>
                <a:gd name="connsiteY103" fmla="*/ 3447 h 10000"/>
                <a:gd name="connsiteX104" fmla="*/ 1192 w 10000"/>
                <a:gd name="connsiteY104" fmla="*/ 1362 h 10000"/>
                <a:gd name="connsiteX105" fmla="*/ 1589 w 10000"/>
                <a:gd name="connsiteY105" fmla="*/ 1362 h 10000"/>
                <a:gd name="connsiteX106" fmla="*/ 1589 w 10000"/>
                <a:gd name="connsiteY106" fmla="*/ 213 h 10000"/>
                <a:gd name="connsiteX107" fmla="*/ 7285 w 10000"/>
                <a:gd name="connsiteY107" fmla="*/ 213 h 10000"/>
                <a:gd name="connsiteX108" fmla="*/ 7285 w 10000"/>
                <a:gd name="connsiteY108" fmla="*/ 213 h 10000"/>
                <a:gd name="connsiteX109" fmla="*/ 7682 w 10000"/>
                <a:gd name="connsiteY109" fmla="*/ 340 h 10000"/>
                <a:gd name="connsiteX110" fmla="*/ 7682 w 10000"/>
                <a:gd name="connsiteY110" fmla="*/ 340 h 10000"/>
                <a:gd name="connsiteX111" fmla="*/ 7682 w 10000"/>
                <a:gd name="connsiteY111" fmla="*/ 213 h 10000"/>
                <a:gd name="connsiteX112" fmla="*/ 7682 w 10000"/>
                <a:gd name="connsiteY112" fmla="*/ 213 h 10000"/>
                <a:gd name="connsiteX113" fmla="*/ 7682 w 10000"/>
                <a:gd name="connsiteY113" fmla="*/ 213 h 10000"/>
                <a:gd name="connsiteX114" fmla="*/ 7682 w 10000"/>
                <a:gd name="connsiteY114" fmla="*/ 213 h 10000"/>
                <a:gd name="connsiteX115" fmla="*/ 8013 w 10000"/>
                <a:gd name="connsiteY115" fmla="*/ 128 h 10000"/>
                <a:gd name="connsiteX116" fmla="*/ 8013 w 10000"/>
                <a:gd name="connsiteY116" fmla="*/ 128 h 10000"/>
                <a:gd name="connsiteX117" fmla="*/ 8013 w 10000"/>
                <a:gd name="connsiteY117" fmla="*/ 128 h 10000"/>
                <a:gd name="connsiteX118" fmla="*/ 8212 w 10000"/>
                <a:gd name="connsiteY118" fmla="*/ 0 h 10000"/>
                <a:gd name="connsiteX119" fmla="*/ 8212 w 10000"/>
                <a:gd name="connsiteY119"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5917 w 10000"/>
                <a:gd name="connsiteY44" fmla="*/ 6787 h 10000"/>
                <a:gd name="connsiteX45" fmla="*/ 8344 w 10000"/>
                <a:gd name="connsiteY45" fmla="*/ 8851 h 10000"/>
                <a:gd name="connsiteX46" fmla="*/ 5234 w 10000"/>
                <a:gd name="connsiteY46" fmla="*/ 6255 h 10000"/>
                <a:gd name="connsiteX47" fmla="*/ 7682 w 10000"/>
                <a:gd name="connsiteY47" fmla="*/ 9745 h 10000"/>
                <a:gd name="connsiteX48" fmla="*/ 7086 w 10000"/>
                <a:gd name="connsiteY48" fmla="*/ 10000 h 10000"/>
                <a:gd name="connsiteX49" fmla="*/ 5166 w 10000"/>
                <a:gd name="connsiteY49" fmla="*/ 9660 h 10000"/>
                <a:gd name="connsiteX50" fmla="*/ 4238 w 10000"/>
                <a:gd name="connsiteY50" fmla="*/ 9532 h 10000"/>
                <a:gd name="connsiteX51" fmla="*/ 4106 w 10000"/>
                <a:gd name="connsiteY51" fmla="*/ 9532 h 10000"/>
                <a:gd name="connsiteX52" fmla="*/ 4833 w 10000"/>
                <a:gd name="connsiteY52" fmla="*/ 7340 h 10000"/>
                <a:gd name="connsiteX53" fmla="*/ 5318 w 10000"/>
                <a:gd name="connsiteY53" fmla="*/ 6511 h 10000"/>
                <a:gd name="connsiteX54" fmla="*/ 1921 w 10000"/>
                <a:gd name="connsiteY54" fmla="*/ 7574 h 10000"/>
                <a:gd name="connsiteX55" fmla="*/ 3245 w 10000"/>
                <a:gd name="connsiteY55" fmla="*/ 6680 h 10000"/>
                <a:gd name="connsiteX56" fmla="*/ 1589 w 10000"/>
                <a:gd name="connsiteY56" fmla="*/ 7362 h 10000"/>
                <a:gd name="connsiteX57" fmla="*/ 1589 w 10000"/>
                <a:gd name="connsiteY57" fmla="*/ 7234 h 10000"/>
                <a:gd name="connsiteX58" fmla="*/ 3354 w 10000"/>
                <a:gd name="connsiteY58" fmla="*/ 6021 h 10000"/>
                <a:gd name="connsiteX59" fmla="*/ 1391 w 10000"/>
                <a:gd name="connsiteY59" fmla="*/ 7106 h 10000"/>
                <a:gd name="connsiteX60" fmla="*/ 2273 w 10000"/>
                <a:gd name="connsiteY60" fmla="*/ 6276 h 10000"/>
                <a:gd name="connsiteX61" fmla="*/ 1192 w 10000"/>
                <a:gd name="connsiteY61" fmla="*/ 7021 h 10000"/>
                <a:gd name="connsiteX62" fmla="*/ 1192 w 10000"/>
                <a:gd name="connsiteY62" fmla="*/ 6894 h 10000"/>
                <a:gd name="connsiteX63" fmla="*/ 1391 w 10000"/>
                <a:gd name="connsiteY63" fmla="*/ 6766 h 10000"/>
                <a:gd name="connsiteX64" fmla="*/ 1192 w 10000"/>
                <a:gd name="connsiteY64" fmla="*/ 6638 h 10000"/>
                <a:gd name="connsiteX65" fmla="*/ 1192 w 10000"/>
                <a:gd name="connsiteY65" fmla="*/ 6638 h 10000"/>
                <a:gd name="connsiteX66" fmla="*/ 1192 w 10000"/>
                <a:gd name="connsiteY66" fmla="*/ 6426 h 10000"/>
                <a:gd name="connsiteX67" fmla="*/ 1060 w 10000"/>
                <a:gd name="connsiteY67" fmla="*/ 6298 h 10000"/>
                <a:gd name="connsiteX68" fmla="*/ 1060 w 10000"/>
                <a:gd name="connsiteY68" fmla="*/ 6298 h 10000"/>
                <a:gd name="connsiteX69" fmla="*/ 861 w 10000"/>
                <a:gd name="connsiteY69" fmla="*/ 6213 h 10000"/>
                <a:gd name="connsiteX70" fmla="*/ 861 w 10000"/>
                <a:gd name="connsiteY70" fmla="*/ 6085 h 10000"/>
                <a:gd name="connsiteX71" fmla="*/ 861 w 10000"/>
                <a:gd name="connsiteY71" fmla="*/ 6085 h 10000"/>
                <a:gd name="connsiteX72" fmla="*/ 861 w 10000"/>
                <a:gd name="connsiteY72" fmla="*/ 5957 h 10000"/>
                <a:gd name="connsiteX73" fmla="*/ 861 w 10000"/>
                <a:gd name="connsiteY73" fmla="*/ 5872 h 10000"/>
                <a:gd name="connsiteX74" fmla="*/ 861 w 10000"/>
                <a:gd name="connsiteY74" fmla="*/ 5872 h 10000"/>
                <a:gd name="connsiteX75" fmla="*/ 662 w 10000"/>
                <a:gd name="connsiteY75" fmla="*/ 5745 h 10000"/>
                <a:gd name="connsiteX76" fmla="*/ 530 w 10000"/>
                <a:gd name="connsiteY76" fmla="*/ 5404 h 10000"/>
                <a:gd name="connsiteX77" fmla="*/ 530 w 10000"/>
                <a:gd name="connsiteY77" fmla="*/ 5404 h 10000"/>
                <a:gd name="connsiteX78" fmla="*/ 530 w 10000"/>
                <a:gd name="connsiteY78" fmla="*/ 5277 h 10000"/>
                <a:gd name="connsiteX79" fmla="*/ 530 w 10000"/>
                <a:gd name="connsiteY79" fmla="*/ 5149 h 10000"/>
                <a:gd name="connsiteX80" fmla="*/ 530 w 10000"/>
                <a:gd name="connsiteY80" fmla="*/ 5149 h 10000"/>
                <a:gd name="connsiteX81" fmla="*/ 530 w 10000"/>
                <a:gd name="connsiteY81" fmla="*/ 5064 h 10000"/>
                <a:gd name="connsiteX82" fmla="*/ 331 w 10000"/>
                <a:gd name="connsiteY82" fmla="*/ 5149 h 10000"/>
                <a:gd name="connsiteX83" fmla="*/ 132 w 10000"/>
                <a:gd name="connsiteY83" fmla="*/ 5149 h 10000"/>
                <a:gd name="connsiteX84" fmla="*/ 0 w 10000"/>
                <a:gd name="connsiteY84" fmla="*/ 5064 h 10000"/>
                <a:gd name="connsiteX85" fmla="*/ 0 w 10000"/>
                <a:gd name="connsiteY85" fmla="*/ 5064 h 10000"/>
                <a:gd name="connsiteX86" fmla="*/ 0 w 10000"/>
                <a:gd name="connsiteY86" fmla="*/ 4936 h 10000"/>
                <a:gd name="connsiteX87" fmla="*/ 132 w 10000"/>
                <a:gd name="connsiteY87" fmla="*/ 4723 h 10000"/>
                <a:gd name="connsiteX88" fmla="*/ 331 w 10000"/>
                <a:gd name="connsiteY88" fmla="*/ 4596 h 10000"/>
                <a:gd name="connsiteX89" fmla="*/ 331 w 10000"/>
                <a:gd name="connsiteY89" fmla="*/ 4596 h 10000"/>
                <a:gd name="connsiteX90" fmla="*/ 331 w 10000"/>
                <a:gd name="connsiteY90" fmla="*/ 4468 h 10000"/>
                <a:gd name="connsiteX91" fmla="*/ 331 w 10000"/>
                <a:gd name="connsiteY91" fmla="*/ 4383 h 10000"/>
                <a:gd name="connsiteX92" fmla="*/ 331 w 10000"/>
                <a:gd name="connsiteY92" fmla="*/ 4383 h 10000"/>
                <a:gd name="connsiteX93" fmla="*/ 331 w 10000"/>
                <a:gd name="connsiteY93" fmla="*/ 4255 h 10000"/>
                <a:gd name="connsiteX94" fmla="*/ 331 w 10000"/>
                <a:gd name="connsiteY94" fmla="*/ 4000 h 10000"/>
                <a:gd name="connsiteX95" fmla="*/ 331 w 10000"/>
                <a:gd name="connsiteY95" fmla="*/ 4000 h 10000"/>
                <a:gd name="connsiteX96" fmla="*/ 530 w 10000"/>
                <a:gd name="connsiteY96" fmla="*/ 3787 h 10000"/>
                <a:gd name="connsiteX97" fmla="*/ 662 w 10000"/>
                <a:gd name="connsiteY97" fmla="*/ 3574 h 10000"/>
                <a:gd name="connsiteX98" fmla="*/ 662 w 10000"/>
                <a:gd name="connsiteY98" fmla="*/ 3574 h 10000"/>
                <a:gd name="connsiteX99" fmla="*/ 861 w 10000"/>
                <a:gd name="connsiteY99" fmla="*/ 3447 h 10000"/>
                <a:gd name="connsiteX100" fmla="*/ 1060 w 10000"/>
                <a:gd name="connsiteY100" fmla="*/ 3447 h 10000"/>
                <a:gd name="connsiteX101" fmla="*/ 1060 w 10000"/>
                <a:gd name="connsiteY101" fmla="*/ 3574 h 10000"/>
                <a:gd name="connsiteX102" fmla="*/ 1192 w 10000"/>
                <a:gd name="connsiteY102" fmla="*/ 3447 h 10000"/>
                <a:gd name="connsiteX103" fmla="*/ 1192 w 10000"/>
                <a:gd name="connsiteY103" fmla="*/ 1362 h 10000"/>
                <a:gd name="connsiteX104" fmla="*/ 1589 w 10000"/>
                <a:gd name="connsiteY104" fmla="*/ 1362 h 10000"/>
                <a:gd name="connsiteX105" fmla="*/ 1589 w 10000"/>
                <a:gd name="connsiteY105" fmla="*/ 213 h 10000"/>
                <a:gd name="connsiteX106" fmla="*/ 7285 w 10000"/>
                <a:gd name="connsiteY106" fmla="*/ 213 h 10000"/>
                <a:gd name="connsiteX107" fmla="*/ 7285 w 10000"/>
                <a:gd name="connsiteY107" fmla="*/ 213 h 10000"/>
                <a:gd name="connsiteX108" fmla="*/ 7682 w 10000"/>
                <a:gd name="connsiteY108" fmla="*/ 340 h 10000"/>
                <a:gd name="connsiteX109" fmla="*/ 7682 w 10000"/>
                <a:gd name="connsiteY109" fmla="*/ 340 h 10000"/>
                <a:gd name="connsiteX110" fmla="*/ 7682 w 10000"/>
                <a:gd name="connsiteY110" fmla="*/ 213 h 10000"/>
                <a:gd name="connsiteX111" fmla="*/ 7682 w 10000"/>
                <a:gd name="connsiteY111" fmla="*/ 213 h 10000"/>
                <a:gd name="connsiteX112" fmla="*/ 7682 w 10000"/>
                <a:gd name="connsiteY112" fmla="*/ 213 h 10000"/>
                <a:gd name="connsiteX113" fmla="*/ 7682 w 10000"/>
                <a:gd name="connsiteY113" fmla="*/ 213 h 10000"/>
                <a:gd name="connsiteX114" fmla="*/ 8013 w 10000"/>
                <a:gd name="connsiteY114" fmla="*/ 128 h 10000"/>
                <a:gd name="connsiteX115" fmla="*/ 8013 w 10000"/>
                <a:gd name="connsiteY115" fmla="*/ 128 h 10000"/>
                <a:gd name="connsiteX116" fmla="*/ 8013 w 10000"/>
                <a:gd name="connsiteY116" fmla="*/ 128 h 10000"/>
                <a:gd name="connsiteX117" fmla="*/ 8212 w 10000"/>
                <a:gd name="connsiteY117" fmla="*/ 0 h 10000"/>
                <a:gd name="connsiteX118" fmla="*/ 8212 w 10000"/>
                <a:gd name="connsiteY118"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5917 w 10000"/>
                <a:gd name="connsiteY44" fmla="*/ 6787 h 10000"/>
                <a:gd name="connsiteX45" fmla="*/ 5234 w 10000"/>
                <a:gd name="connsiteY45" fmla="*/ 6255 h 10000"/>
                <a:gd name="connsiteX46" fmla="*/ 7682 w 10000"/>
                <a:gd name="connsiteY46" fmla="*/ 9745 h 10000"/>
                <a:gd name="connsiteX47" fmla="*/ 7086 w 10000"/>
                <a:gd name="connsiteY47" fmla="*/ 10000 h 10000"/>
                <a:gd name="connsiteX48" fmla="*/ 5166 w 10000"/>
                <a:gd name="connsiteY48" fmla="*/ 9660 h 10000"/>
                <a:gd name="connsiteX49" fmla="*/ 4238 w 10000"/>
                <a:gd name="connsiteY49" fmla="*/ 9532 h 10000"/>
                <a:gd name="connsiteX50" fmla="*/ 4106 w 10000"/>
                <a:gd name="connsiteY50" fmla="*/ 9532 h 10000"/>
                <a:gd name="connsiteX51" fmla="*/ 4833 w 10000"/>
                <a:gd name="connsiteY51" fmla="*/ 7340 h 10000"/>
                <a:gd name="connsiteX52" fmla="*/ 5318 w 10000"/>
                <a:gd name="connsiteY52" fmla="*/ 6511 h 10000"/>
                <a:gd name="connsiteX53" fmla="*/ 1921 w 10000"/>
                <a:gd name="connsiteY53" fmla="*/ 7574 h 10000"/>
                <a:gd name="connsiteX54" fmla="*/ 3245 w 10000"/>
                <a:gd name="connsiteY54" fmla="*/ 6680 h 10000"/>
                <a:gd name="connsiteX55" fmla="*/ 1589 w 10000"/>
                <a:gd name="connsiteY55" fmla="*/ 7362 h 10000"/>
                <a:gd name="connsiteX56" fmla="*/ 1589 w 10000"/>
                <a:gd name="connsiteY56" fmla="*/ 7234 h 10000"/>
                <a:gd name="connsiteX57" fmla="*/ 3354 w 10000"/>
                <a:gd name="connsiteY57" fmla="*/ 6021 h 10000"/>
                <a:gd name="connsiteX58" fmla="*/ 1391 w 10000"/>
                <a:gd name="connsiteY58" fmla="*/ 7106 h 10000"/>
                <a:gd name="connsiteX59" fmla="*/ 2273 w 10000"/>
                <a:gd name="connsiteY59" fmla="*/ 6276 h 10000"/>
                <a:gd name="connsiteX60" fmla="*/ 1192 w 10000"/>
                <a:gd name="connsiteY60" fmla="*/ 7021 h 10000"/>
                <a:gd name="connsiteX61" fmla="*/ 1192 w 10000"/>
                <a:gd name="connsiteY61" fmla="*/ 6894 h 10000"/>
                <a:gd name="connsiteX62" fmla="*/ 1391 w 10000"/>
                <a:gd name="connsiteY62" fmla="*/ 6766 h 10000"/>
                <a:gd name="connsiteX63" fmla="*/ 1192 w 10000"/>
                <a:gd name="connsiteY63" fmla="*/ 6638 h 10000"/>
                <a:gd name="connsiteX64" fmla="*/ 1192 w 10000"/>
                <a:gd name="connsiteY64" fmla="*/ 6638 h 10000"/>
                <a:gd name="connsiteX65" fmla="*/ 1192 w 10000"/>
                <a:gd name="connsiteY65" fmla="*/ 6426 h 10000"/>
                <a:gd name="connsiteX66" fmla="*/ 1060 w 10000"/>
                <a:gd name="connsiteY66" fmla="*/ 6298 h 10000"/>
                <a:gd name="connsiteX67" fmla="*/ 1060 w 10000"/>
                <a:gd name="connsiteY67" fmla="*/ 6298 h 10000"/>
                <a:gd name="connsiteX68" fmla="*/ 861 w 10000"/>
                <a:gd name="connsiteY68" fmla="*/ 6213 h 10000"/>
                <a:gd name="connsiteX69" fmla="*/ 861 w 10000"/>
                <a:gd name="connsiteY69" fmla="*/ 6085 h 10000"/>
                <a:gd name="connsiteX70" fmla="*/ 861 w 10000"/>
                <a:gd name="connsiteY70" fmla="*/ 6085 h 10000"/>
                <a:gd name="connsiteX71" fmla="*/ 861 w 10000"/>
                <a:gd name="connsiteY71" fmla="*/ 5957 h 10000"/>
                <a:gd name="connsiteX72" fmla="*/ 861 w 10000"/>
                <a:gd name="connsiteY72" fmla="*/ 5872 h 10000"/>
                <a:gd name="connsiteX73" fmla="*/ 861 w 10000"/>
                <a:gd name="connsiteY73" fmla="*/ 5872 h 10000"/>
                <a:gd name="connsiteX74" fmla="*/ 662 w 10000"/>
                <a:gd name="connsiteY74" fmla="*/ 5745 h 10000"/>
                <a:gd name="connsiteX75" fmla="*/ 530 w 10000"/>
                <a:gd name="connsiteY75" fmla="*/ 5404 h 10000"/>
                <a:gd name="connsiteX76" fmla="*/ 530 w 10000"/>
                <a:gd name="connsiteY76" fmla="*/ 5404 h 10000"/>
                <a:gd name="connsiteX77" fmla="*/ 530 w 10000"/>
                <a:gd name="connsiteY77" fmla="*/ 5277 h 10000"/>
                <a:gd name="connsiteX78" fmla="*/ 530 w 10000"/>
                <a:gd name="connsiteY78" fmla="*/ 5149 h 10000"/>
                <a:gd name="connsiteX79" fmla="*/ 530 w 10000"/>
                <a:gd name="connsiteY79" fmla="*/ 5149 h 10000"/>
                <a:gd name="connsiteX80" fmla="*/ 530 w 10000"/>
                <a:gd name="connsiteY80" fmla="*/ 5064 h 10000"/>
                <a:gd name="connsiteX81" fmla="*/ 331 w 10000"/>
                <a:gd name="connsiteY81" fmla="*/ 5149 h 10000"/>
                <a:gd name="connsiteX82" fmla="*/ 132 w 10000"/>
                <a:gd name="connsiteY82" fmla="*/ 5149 h 10000"/>
                <a:gd name="connsiteX83" fmla="*/ 0 w 10000"/>
                <a:gd name="connsiteY83" fmla="*/ 5064 h 10000"/>
                <a:gd name="connsiteX84" fmla="*/ 0 w 10000"/>
                <a:gd name="connsiteY84" fmla="*/ 5064 h 10000"/>
                <a:gd name="connsiteX85" fmla="*/ 0 w 10000"/>
                <a:gd name="connsiteY85" fmla="*/ 4936 h 10000"/>
                <a:gd name="connsiteX86" fmla="*/ 132 w 10000"/>
                <a:gd name="connsiteY86" fmla="*/ 4723 h 10000"/>
                <a:gd name="connsiteX87" fmla="*/ 331 w 10000"/>
                <a:gd name="connsiteY87" fmla="*/ 4596 h 10000"/>
                <a:gd name="connsiteX88" fmla="*/ 331 w 10000"/>
                <a:gd name="connsiteY88" fmla="*/ 4596 h 10000"/>
                <a:gd name="connsiteX89" fmla="*/ 331 w 10000"/>
                <a:gd name="connsiteY89" fmla="*/ 4468 h 10000"/>
                <a:gd name="connsiteX90" fmla="*/ 331 w 10000"/>
                <a:gd name="connsiteY90" fmla="*/ 4383 h 10000"/>
                <a:gd name="connsiteX91" fmla="*/ 331 w 10000"/>
                <a:gd name="connsiteY91" fmla="*/ 4383 h 10000"/>
                <a:gd name="connsiteX92" fmla="*/ 331 w 10000"/>
                <a:gd name="connsiteY92" fmla="*/ 4255 h 10000"/>
                <a:gd name="connsiteX93" fmla="*/ 331 w 10000"/>
                <a:gd name="connsiteY93" fmla="*/ 4000 h 10000"/>
                <a:gd name="connsiteX94" fmla="*/ 331 w 10000"/>
                <a:gd name="connsiteY94" fmla="*/ 4000 h 10000"/>
                <a:gd name="connsiteX95" fmla="*/ 530 w 10000"/>
                <a:gd name="connsiteY95" fmla="*/ 3787 h 10000"/>
                <a:gd name="connsiteX96" fmla="*/ 662 w 10000"/>
                <a:gd name="connsiteY96" fmla="*/ 3574 h 10000"/>
                <a:gd name="connsiteX97" fmla="*/ 662 w 10000"/>
                <a:gd name="connsiteY97" fmla="*/ 3574 h 10000"/>
                <a:gd name="connsiteX98" fmla="*/ 861 w 10000"/>
                <a:gd name="connsiteY98" fmla="*/ 3447 h 10000"/>
                <a:gd name="connsiteX99" fmla="*/ 1060 w 10000"/>
                <a:gd name="connsiteY99" fmla="*/ 3447 h 10000"/>
                <a:gd name="connsiteX100" fmla="*/ 1060 w 10000"/>
                <a:gd name="connsiteY100" fmla="*/ 3574 h 10000"/>
                <a:gd name="connsiteX101" fmla="*/ 1192 w 10000"/>
                <a:gd name="connsiteY101" fmla="*/ 3447 h 10000"/>
                <a:gd name="connsiteX102" fmla="*/ 1192 w 10000"/>
                <a:gd name="connsiteY102" fmla="*/ 1362 h 10000"/>
                <a:gd name="connsiteX103" fmla="*/ 1589 w 10000"/>
                <a:gd name="connsiteY103" fmla="*/ 1362 h 10000"/>
                <a:gd name="connsiteX104" fmla="*/ 1589 w 10000"/>
                <a:gd name="connsiteY104" fmla="*/ 213 h 10000"/>
                <a:gd name="connsiteX105" fmla="*/ 7285 w 10000"/>
                <a:gd name="connsiteY105" fmla="*/ 213 h 10000"/>
                <a:gd name="connsiteX106" fmla="*/ 7285 w 10000"/>
                <a:gd name="connsiteY106" fmla="*/ 213 h 10000"/>
                <a:gd name="connsiteX107" fmla="*/ 7682 w 10000"/>
                <a:gd name="connsiteY107" fmla="*/ 340 h 10000"/>
                <a:gd name="connsiteX108" fmla="*/ 7682 w 10000"/>
                <a:gd name="connsiteY108" fmla="*/ 340 h 10000"/>
                <a:gd name="connsiteX109" fmla="*/ 7682 w 10000"/>
                <a:gd name="connsiteY109" fmla="*/ 213 h 10000"/>
                <a:gd name="connsiteX110" fmla="*/ 7682 w 10000"/>
                <a:gd name="connsiteY110" fmla="*/ 213 h 10000"/>
                <a:gd name="connsiteX111" fmla="*/ 7682 w 10000"/>
                <a:gd name="connsiteY111" fmla="*/ 213 h 10000"/>
                <a:gd name="connsiteX112" fmla="*/ 7682 w 10000"/>
                <a:gd name="connsiteY112" fmla="*/ 213 h 10000"/>
                <a:gd name="connsiteX113" fmla="*/ 8013 w 10000"/>
                <a:gd name="connsiteY113" fmla="*/ 128 h 10000"/>
                <a:gd name="connsiteX114" fmla="*/ 8013 w 10000"/>
                <a:gd name="connsiteY114" fmla="*/ 128 h 10000"/>
                <a:gd name="connsiteX115" fmla="*/ 8013 w 10000"/>
                <a:gd name="connsiteY115" fmla="*/ 128 h 10000"/>
                <a:gd name="connsiteX116" fmla="*/ 8212 w 10000"/>
                <a:gd name="connsiteY116" fmla="*/ 0 h 10000"/>
                <a:gd name="connsiteX117" fmla="*/ 8212 w 10000"/>
                <a:gd name="connsiteY117"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5917 w 10000"/>
                <a:gd name="connsiteY44" fmla="*/ 6787 h 10000"/>
                <a:gd name="connsiteX45" fmla="*/ 5234 w 10000"/>
                <a:gd name="connsiteY45" fmla="*/ 6255 h 10000"/>
                <a:gd name="connsiteX46" fmla="*/ 7086 w 10000"/>
                <a:gd name="connsiteY46" fmla="*/ 10000 h 10000"/>
                <a:gd name="connsiteX47" fmla="*/ 5166 w 10000"/>
                <a:gd name="connsiteY47" fmla="*/ 9660 h 10000"/>
                <a:gd name="connsiteX48" fmla="*/ 4238 w 10000"/>
                <a:gd name="connsiteY48" fmla="*/ 9532 h 10000"/>
                <a:gd name="connsiteX49" fmla="*/ 4106 w 10000"/>
                <a:gd name="connsiteY49" fmla="*/ 9532 h 10000"/>
                <a:gd name="connsiteX50" fmla="*/ 4833 w 10000"/>
                <a:gd name="connsiteY50" fmla="*/ 7340 h 10000"/>
                <a:gd name="connsiteX51" fmla="*/ 5318 w 10000"/>
                <a:gd name="connsiteY51" fmla="*/ 6511 h 10000"/>
                <a:gd name="connsiteX52" fmla="*/ 1921 w 10000"/>
                <a:gd name="connsiteY52" fmla="*/ 7574 h 10000"/>
                <a:gd name="connsiteX53" fmla="*/ 3245 w 10000"/>
                <a:gd name="connsiteY53" fmla="*/ 6680 h 10000"/>
                <a:gd name="connsiteX54" fmla="*/ 1589 w 10000"/>
                <a:gd name="connsiteY54" fmla="*/ 7362 h 10000"/>
                <a:gd name="connsiteX55" fmla="*/ 1589 w 10000"/>
                <a:gd name="connsiteY55" fmla="*/ 7234 h 10000"/>
                <a:gd name="connsiteX56" fmla="*/ 3354 w 10000"/>
                <a:gd name="connsiteY56" fmla="*/ 6021 h 10000"/>
                <a:gd name="connsiteX57" fmla="*/ 1391 w 10000"/>
                <a:gd name="connsiteY57" fmla="*/ 7106 h 10000"/>
                <a:gd name="connsiteX58" fmla="*/ 2273 w 10000"/>
                <a:gd name="connsiteY58" fmla="*/ 6276 h 10000"/>
                <a:gd name="connsiteX59" fmla="*/ 1192 w 10000"/>
                <a:gd name="connsiteY59" fmla="*/ 7021 h 10000"/>
                <a:gd name="connsiteX60" fmla="*/ 1192 w 10000"/>
                <a:gd name="connsiteY60" fmla="*/ 6894 h 10000"/>
                <a:gd name="connsiteX61" fmla="*/ 1391 w 10000"/>
                <a:gd name="connsiteY61" fmla="*/ 6766 h 10000"/>
                <a:gd name="connsiteX62" fmla="*/ 1192 w 10000"/>
                <a:gd name="connsiteY62" fmla="*/ 6638 h 10000"/>
                <a:gd name="connsiteX63" fmla="*/ 1192 w 10000"/>
                <a:gd name="connsiteY63" fmla="*/ 6638 h 10000"/>
                <a:gd name="connsiteX64" fmla="*/ 1192 w 10000"/>
                <a:gd name="connsiteY64" fmla="*/ 6426 h 10000"/>
                <a:gd name="connsiteX65" fmla="*/ 1060 w 10000"/>
                <a:gd name="connsiteY65" fmla="*/ 6298 h 10000"/>
                <a:gd name="connsiteX66" fmla="*/ 1060 w 10000"/>
                <a:gd name="connsiteY66" fmla="*/ 6298 h 10000"/>
                <a:gd name="connsiteX67" fmla="*/ 861 w 10000"/>
                <a:gd name="connsiteY67" fmla="*/ 6213 h 10000"/>
                <a:gd name="connsiteX68" fmla="*/ 861 w 10000"/>
                <a:gd name="connsiteY68" fmla="*/ 6085 h 10000"/>
                <a:gd name="connsiteX69" fmla="*/ 861 w 10000"/>
                <a:gd name="connsiteY69" fmla="*/ 6085 h 10000"/>
                <a:gd name="connsiteX70" fmla="*/ 861 w 10000"/>
                <a:gd name="connsiteY70" fmla="*/ 5957 h 10000"/>
                <a:gd name="connsiteX71" fmla="*/ 861 w 10000"/>
                <a:gd name="connsiteY71" fmla="*/ 5872 h 10000"/>
                <a:gd name="connsiteX72" fmla="*/ 861 w 10000"/>
                <a:gd name="connsiteY72" fmla="*/ 5872 h 10000"/>
                <a:gd name="connsiteX73" fmla="*/ 662 w 10000"/>
                <a:gd name="connsiteY73" fmla="*/ 5745 h 10000"/>
                <a:gd name="connsiteX74" fmla="*/ 530 w 10000"/>
                <a:gd name="connsiteY74" fmla="*/ 5404 h 10000"/>
                <a:gd name="connsiteX75" fmla="*/ 530 w 10000"/>
                <a:gd name="connsiteY75" fmla="*/ 5404 h 10000"/>
                <a:gd name="connsiteX76" fmla="*/ 530 w 10000"/>
                <a:gd name="connsiteY76" fmla="*/ 5277 h 10000"/>
                <a:gd name="connsiteX77" fmla="*/ 530 w 10000"/>
                <a:gd name="connsiteY77" fmla="*/ 5149 h 10000"/>
                <a:gd name="connsiteX78" fmla="*/ 530 w 10000"/>
                <a:gd name="connsiteY78" fmla="*/ 5149 h 10000"/>
                <a:gd name="connsiteX79" fmla="*/ 530 w 10000"/>
                <a:gd name="connsiteY79" fmla="*/ 5064 h 10000"/>
                <a:gd name="connsiteX80" fmla="*/ 331 w 10000"/>
                <a:gd name="connsiteY80" fmla="*/ 5149 h 10000"/>
                <a:gd name="connsiteX81" fmla="*/ 132 w 10000"/>
                <a:gd name="connsiteY81" fmla="*/ 5149 h 10000"/>
                <a:gd name="connsiteX82" fmla="*/ 0 w 10000"/>
                <a:gd name="connsiteY82" fmla="*/ 5064 h 10000"/>
                <a:gd name="connsiteX83" fmla="*/ 0 w 10000"/>
                <a:gd name="connsiteY83" fmla="*/ 5064 h 10000"/>
                <a:gd name="connsiteX84" fmla="*/ 0 w 10000"/>
                <a:gd name="connsiteY84" fmla="*/ 4936 h 10000"/>
                <a:gd name="connsiteX85" fmla="*/ 132 w 10000"/>
                <a:gd name="connsiteY85" fmla="*/ 4723 h 10000"/>
                <a:gd name="connsiteX86" fmla="*/ 331 w 10000"/>
                <a:gd name="connsiteY86" fmla="*/ 4596 h 10000"/>
                <a:gd name="connsiteX87" fmla="*/ 331 w 10000"/>
                <a:gd name="connsiteY87" fmla="*/ 4596 h 10000"/>
                <a:gd name="connsiteX88" fmla="*/ 331 w 10000"/>
                <a:gd name="connsiteY88" fmla="*/ 4468 h 10000"/>
                <a:gd name="connsiteX89" fmla="*/ 331 w 10000"/>
                <a:gd name="connsiteY89" fmla="*/ 4383 h 10000"/>
                <a:gd name="connsiteX90" fmla="*/ 331 w 10000"/>
                <a:gd name="connsiteY90" fmla="*/ 4383 h 10000"/>
                <a:gd name="connsiteX91" fmla="*/ 331 w 10000"/>
                <a:gd name="connsiteY91" fmla="*/ 4255 h 10000"/>
                <a:gd name="connsiteX92" fmla="*/ 331 w 10000"/>
                <a:gd name="connsiteY92" fmla="*/ 4000 h 10000"/>
                <a:gd name="connsiteX93" fmla="*/ 331 w 10000"/>
                <a:gd name="connsiteY93" fmla="*/ 4000 h 10000"/>
                <a:gd name="connsiteX94" fmla="*/ 530 w 10000"/>
                <a:gd name="connsiteY94" fmla="*/ 3787 h 10000"/>
                <a:gd name="connsiteX95" fmla="*/ 662 w 10000"/>
                <a:gd name="connsiteY95" fmla="*/ 3574 h 10000"/>
                <a:gd name="connsiteX96" fmla="*/ 662 w 10000"/>
                <a:gd name="connsiteY96" fmla="*/ 3574 h 10000"/>
                <a:gd name="connsiteX97" fmla="*/ 861 w 10000"/>
                <a:gd name="connsiteY97" fmla="*/ 3447 h 10000"/>
                <a:gd name="connsiteX98" fmla="*/ 1060 w 10000"/>
                <a:gd name="connsiteY98" fmla="*/ 3447 h 10000"/>
                <a:gd name="connsiteX99" fmla="*/ 1060 w 10000"/>
                <a:gd name="connsiteY99" fmla="*/ 3574 h 10000"/>
                <a:gd name="connsiteX100" fmla="*/ 1192 w 10000"/>
                <a:gd name="connsiteY100" fmla="*/ 3447 h 10000"/>
                <a:gd name="connsiteX101" fmla="*/ 1192 w 10000"/>
                <a:gd name="connsiteY101" fmla="*/ 1362 h 10000"/>
                <a:gd name="connsiteX102" fmla="*/ 1589 w 10000"/>
                <a:gd name="connsiteY102" fmla="*/ 1362 h 10000"/>
                <a:gd name="connsiteX103" fmla="*/ 1589 w 10000"/>
                <a:gd name="connsiteY103" fmla="*/ 213 h 10000"/>
                <a:gd name="connsiteX104" fmla="*/ 7285 w 10000"/>
                <a:gd name="connsiteY104" fmla="*/ 213 h 10000"/>
                <a:gd name="connsiteX105" fmla="*/ 7285 w 10000"/>
                <a:gd name="connsiteY105" fmla="*/ 213 h 10000"/>
                <a:gd name="connsiteX106" fmla="*/ 7682 w 10000"/>
                <a:gd name="connsiteY106" fmla="*/ 340 h 10000"/>
                <a:gd name="connsiteX107" fmla="*/ 7682 w 10000"/>
                <a:gd name="connsiteY107" fmla="*/ 340 h 10000"/>
                <a:gd name="connsiteX108" fmla="*/ 7682 w 10000"/>
                <a:gd name="connsiteY108" fmla="*/ 213 h 10000"/>
                <a:gd name="connsiteX109" fmla="*/ 7682 w 10000"/>
                <a:gd name="connsiteY109" fmla="*/ 213 h 10000"/>
                <a:gd name="connsiteX110" fmla="*/ 7682 w 10000"/>
                <a:gd name="connsiteY110" fmla="*/ 213 h 10000"/>
                <a:gd name="connsiteX111" fmla="*/ 7682 w 10000"/>
                <a:gd name="connsiteY111" fmla="*/ 213 h 10000"/>
                <a:gd name="connsiteX112" fmla="*/ 8013 w 10000"/>
                <a:gd name="connsiteY112" fmla="*/ 128 h 10000"/>
                <a:gd name="connsiteX113" fmla="*/ 8013 w 10000"/>
                <a:gd name="connsiteY113" fmla="*/ 128 h 10000"/>
                <a:gd name="connsiteX114" fmla="*/ 8013 w 10000"/>
                <a:gd name="connsiteY114" fmla="*/ 128 h 10000"/>
                <a:gd name="connsiteX115" fmla="*/ 8212 w 10000"/>
                <a:gd name="connsiteY115" fmla="*/ 0 h 10000"/>
                <a:gd name="connsiteX116" fmla="*/ 8212 w 10000"/>
                <a:gd name="connsiteY116" fmla="*/ 0 h 10000"/>
                <a:gd name="connsiteX0" fmla="*/ 8212 w 10000"/>
                <a:gd name="connsiteY0" fmla="*/ 0 h 9660"/>
                <a:gd name="connsiteX1" fmla="*/ 8212 w 10000"/>
                <a:gd name="connsiteY1" fmla="*/ 0 h 9660"/>
                <a:gd name="connsiteX2" fmla="*/ 8742 w 10000"/>
                <a:gd name="connsiteY2" fmla="*/ 213 h 9660"/>
                <a:gd name="connsiteX3" fmla="*/ 8742 w 10000"/>
                <a:gd name="connsiteY3" fmla="*/ 340 h 9660"/>
                <a:gd name="connsiteX4" fmla="*/ 8742 w 10000"/>
                <a:gd name="connsiteY4" fmla="*/ 468 h 9660"/>
                <a:gd name="connsiteX5" fmla="*/ 8742 w 10000"/>
                <a:gd name="connsiteY5" fmla="*/ 468 h 9660"/>
                <a:gd name="connsiteX6" fmla="*/ 8874 w 10000"/>
                <a:gd name="connsiteY6" fmla="*/ 596 h 9660"/>
                <a:gd name="connsiteX7" fmla="*/ 8874 w 10000"/>
                <a:gd name="connsiteY7" fmla="*/ 809 h 9660"/>
                <a:gd name="connsiteX8" fmla="*/ 9073 w 10000"/>
                <a:gd name="connsiteY8" fmla="*/ 936 h 9660"/>
                <a:gd name="connsiteX9" fmla="*/ 9073 w 10000"/>
                <a:gd name="connsiteY9" fmla="*/ 1021 h 9660"/>
                <a:gd name="connsiteX10" fmla="*/ 9073 w 10000"/>
                <a:gd name="connsiteY10" fmla="*/ 1021 h 9660"/>
                <a:gd name="connsiteX11" fmla="*/ 9073 w 10000"/>
                <a:gd name="connsiteY11" fmla="*/ 1362 h 9660"/>
                <a:gd name="connsiteX12" fmla="*/ 9073 w 10000"/>
                <a:gd name="connsiteY12" fmla="*/ 1745 h 9660"/>
                <a:gd name="connsiteX13" fmla="*/ 9073 w 10000"/>
                <a:gd name="connsiteY13" fmla="*/ 1745 h 9660"/>
                <a:gd name="connsiteX14" fmla="*/ 9272 w 10000"/>
                <a:gd name="connsiteY14" fmla="*/ 1957 h 9660"/>
                <a:gd name="connsiteX15" fmla="*/ 9272 w 10000"/>
                <a:gd name="connsiteY15" fmla="*/ 2085 h 9660"/>
                <a:gd name="connsiteX16" fmla="*/ 9470 w 10000"/>
                <a:gd name="connsiteY16" fmla="*/ 2085 h 9660"/>
                <a:gd name="connsiteX17" fmla="*/ 9470 w 10000"/>
                <a:gd name="connsiteY17" fmla="*/ 2085 h 9660"/>
                <a:gd name="connsiteX18" fmla="*/ 9470 w 10000"/>
                <a:gd name="connsiteY18" fmla="*/ 2085 h 9660"/>
                <a:gd name="connsiteX19" fmla="*/ 9603 w 10000"/>
                <a:gd name="connsiteY19" fmla="*/ 2085 h 9660"/>
                <a:gd name="connsiteX20" fmla="*/ 9603 w 10000"/>
                <a:gd name="connsiteY20" fmla="*/ 2170 h 9660"/>
                <a:gd name="connsiteX21" fmla="*/ 9603 w 10000"/>
                <a:gd name="connsiteY21" fmla="*/ 2170 h 9660"/>
                <a:gd name="connsiteX22" fmla="*/ 9801 w 10000"/>
                <a:gd name="connsiteY22" fmla="*/ 2170 h 9660"/>
                <a:gd name="connsiteX23" fmla="*/ 10000 w 10000"/>
                <a:gd name="connsiteY23" fmla="*/ 2298 h 9660"/>
                <a:gd name="connsiteX24" fmla="*/ 10000 w 10000"/>
                <a:gd name="connsiteY24" fmla="*/ 2298 h 9660"/>
                <a:gd name="connsiteX25" fmla="*/ 9603 w 10000"/>
                <a:gd name="connsiteY25" fmla="*/ 2638 h 9660"/>
                <a:gd name="connsiteX26" fmla="*/ 9470 w 10000"/>
                <a:gd name="connsiteY26" fmla="*/ 2766 h 9660"/>
                <a:gd name="connsiteX27" fmla="*/ 9073 w 10000"/>
                <a:gd name="connsiteY27" fmla="*/ 2851 h 9660"/>
                <a:gd name="connsiteX28" fmla="*/ 9073 w 10000"/>
                <a:gd name="connsiteY28" fmla="*/ 3234 h 9660"/>
                <a:gd name="connsiteX29" fmla="*/ 9073 w 10000"/>
                <a:gd name="connsiteY29" fmla="*/ 3234 h 9660"/>
                <a:gd name="connsiteX30" fmla="*/ 8742 w 10000"/>
                <a:gd name="connsiteY30" fmla="*/ 4468 h 9660"/>
                <a:gd name="connsiteX31" fmla="*/ 8742 w 10000"/>
                <a:gd name="connsiteY31" fmla="*/ 4468 h 9660"/>
                <a:gd name="connsiteX32" fmla="*/ 8543 w 10000"/>
                <a:gd name="connsiteY32" fmla="*/ 4936 h 9660"/>
                <a:gd name="connsiteX33" fmla="*/ 8344 w 10000"/>
                <a:gd name="connsiteY33" fmla="*/ 5149 h 9660"/>
                <a:gd name="connsiteX34" fmla="*/ 8212 w 10000"/>
                <a:gd name="connsiteY34" fmla="*/ 5404 h 9660"/>
                <a:gd name="connsiteX35" fmla="*/ 8212 w 10000"/>
                <a:gd name="connsiteY35" fmla="*/ 5617 h 9660"/>
                <a:gd name="connsiteX36" fmla="*/ 8212 w 10000"/>
                <a:gd name="connsiteY36" fmla="*/ 5617 h 9660"/>
                <a:gd name="connsiteX37" fmla="*/ 8013 w 10000"/>
                <a:gd name="connsiteY37" fmla="*/ 5957 h 9660"/>
                <a:gd name="connsiteX38" fmla="*/ 8013 w 10000"/>
                <a:gd name="connsiteY38" fmla="*/ 6085 h 9660"/>
                <a:gd name="connsiteX39" fmla="*/ 7815 w 10000"/>
                <a:gd name="connsiteY39" fmla="*/ 6213 h 9660"/>
                <a:gd name="connsiteX40" fmla="*/ 7815 w 10000"/>
                <a:gd name="connsiteY40" fmla="*/ 6766 h 9660"/>
                <a:gd name="connsiteX41" fmla="*/ 7815 w 10000"/>
                <a:gd name="connsiteY41" fmla="*/ 6766 h 9660"/>
                <a:gd name="connsiteX42" fmla="*/ 6910 w 10000"/>
                <a:gd name="connsiteY42" fmla="*/ 6149 h 9660"/>
                <a:gd name="connsiteX43" fmla="*/ 5851 w 10000"/>
                <a:gd name="connsiteY43" fmla="*/ 5787 h 9660"/>
                <a:gd name="connsiteX44" fmla="*/ 5917 w 10000"/>
                <a:gd name="connsiteY44" fmla="*/ 6787 h 9660"/>
                <a:gd name="connsiteX45" fmla="*/ 5234 w 10000"/>
                <a:gd name="connsiteY45" fmla="*/ 6255 h 9660"/>
                <a:gd name="connsiteX46" fmla="*/ 5166 w 10000"/>
                <a:gd name="connsiteY46" fmla="*/ 9660 h 9660"/>
                <a:gd name="connsiteX47" fmla="*/ 4238 w 10000"/>
                <a:gd name="connsiteY47" fmla="*/ 9532 h 9660"/>
                <a:gd name="connsiteX48" fmla="*/ 4106 w 10000"/>
                <a:gd name="connsiteY48" fmla="*/ 9532 h 9660"/>
                <a:gd name="connsiteX49" fmla="*/ 4833 w 10000"/>
                <a:gd name="connsiteY49" fmla="*/ 7340 h 9660"/>
                <a:gd name="connsiteX50" fmla="*/ 5318 w 10000"/>
                <a:gd name="connsiteY50" fmla="*/ 6511 h 9660"/>
                <a:gd name="connsiteX51" fmla="*/ 1921 w 10000"/>
                <a:gd name="connsiteY51" fmla="*/ 7574 h 9660"/>
                <a:gd name="connsiteX52" fmla="*/ 3245 w 10000"/>
                <a:gd name="connsiteY52" fmla="*/ 6680 h 9660"/>
                <a:gd name="connsiteX53" fmla="*/ 1589 w 10000"/>
                <a:gd name="connsiteY53" fmla="*/ 7362 h 9660"/>
                <a:gd name="connsiteX54" fmla="*/ 1589 w 10000"/>
                <a:gd name="connsiteY54" fmla="*/ 7234 h 9660"/>
                <a:gd name="connsiteX55" fmla="*/ 3354 w 10000"/>
                <a:gd name="connsiteY55" fmla="*/ 6021 h 9660"/>
                <a:gd name="connsiteX56" fmla="*/ 1391 w 10000"/>
                <a:gd name="connsiteY56" fmla="*/ 7106 h 9660"/>
                <a:gd name="connsiteX57" fmla="*/ 2273 w 10000"/>
                <a:gd name="connsiteY57" fmla="*/ 6276 h 9660"/>
                <a:gd name="connsiteX58" fmla="*/ 1192 w 10000"/>
                <a:gd name="connsiteY58" fmla="*/ 7021 h 9660"/>
                <a:gd name="connsiteX59" fmla="*/ 1192 w 10000"/>
                <a:gd name="connsiteY59" fmla="*/ 6894 h 9660"/>
                <a:gd name="connsiteX60" fmla="*/ 1391 w 10000"/>
                <a:gd name="connsiteY60" fmla="*/ 6766 h 9660"/>
                <a:gd name="connsiteX61" fmla="*/ 1192 w 10000"/>
                <a:gd name="connsiteY61" fmla="*/ 6638 h 9660"/>
                <a:gd name="connsiteX62" fmla="*/ 1192 w 10000"/>
                <a:gd name="connsiteY62" fmla="*/ 6638 h 9660"/>
                <a:gd name="connsiteX63" fmla="*/ 1192 w 10000"/>
                <a:gd name="connsiteY63" fmla="*/ 6426 h 9660"/>
                <a:gd name="connsiteX64" fmla="*/ 1060 w 10000"/>
                <a:gd name="connsiteY64" fmla="*/ 6298 h 9660"/>
                <a:gd name="connsiteX65" fmla="*/ 1060 w 10000"/>
                <a:gd name="connsiteY65" fmla="*/ 6298 h 9660"/>
                <a:gd name="connsiteX66" fmla="*/ 861 w 10000"/>
                <a:gd name="connsiteY66" fmla="*/ 6213 h 9660"/>
                <a:gd name="connsiteX67" fmla="*/ 861 w 10000"/>
                <a:gd name="connsiteY67" fmla="*/ 6085 h 9660"/>
                <a:gd name="connsiteX68" fmla="*/ 861 w 10000"/>
                <a:gd name="connsiteY68" fmla="*/ 6085 h 9660"/>
                <a:gd name="connsiteX69" fmla="*/ 861 w 10000"/>
                <a:gd name="connsiteY69" fmla="*/ 5957 h 9660"/>
                <a:gd name="connsiteX70" fmla="*/ 861 w 10000"/>
                <a:gd name="connsiteY70" fmla="*/ 5872 h 9660"/>
                <a:gd name="connsiteX71" fmla="*/ 861 w 10000"/>
                <a:gd name="connsiteY71" fmla="*/ 5872 h 9660"/>
                <a:gd name="connsiteX72" fmla="*/ 662 w 10000"/>
                <a:gd name="connsiteY72" fmla="*/ 5745 h 9660"/>
                <a:gd name="connsiteX73" fmla="*/ 530 w 10000"/>
                <a:gd name="connsiteY73" fmla="*/ 5404 h 9660"/>
                <a:gd name="connsiteX74" fmla="*/ 530 w 10000"/>
                <a:gd name="connsiteY74" fmla="*/ 5404 h 9660"/>
                <a:gd name="connsiteX75" fmla="*/ 530 w 10000"/>
                <a:gd name="connsiteY75" fmla="*/ 5277 h 9660"/>
                <a:gd name="connsiteX76" fmla="*/ 530 w 10000"/>
                <a:gd name="connsiteY76" fmla="*/ 5149 h 9660"/>
                <a:gd name="connsiteX77" fmla="*/ 530 w 10000"/>
                <a:gd name="connsiteY77" fmla="*/ 5149 h 9660"/>
                <a:gd name="connsiteX78" fmla="*/ 530 w 10000"/>
                <a:gd name="connsiteY78" fmla="*/ 5064 h 9660"/>
                <a:gd name="connsiteX79" fmla="*/ 331 w 10000"/>
                <a:gd name="connsiteY79" fmla="*/ 5149 h 9660"/>
                <a:gd name="connsiteX80" fmla="*/ 132 w 10000"/>
                <a:gd name="connsiteY80" fmla="*/ 5149 h 9660"/>
                <a:gd name="connsiteX81" fmla="*/ 0 w 10000"/>
                <a:gd name="connsiteY81" fmla="*/ 5064 h 9660"/>
                <a:gd name="connsiteX82" fmla="*/ 0 w 10000"/>
                <a:gd name="connsiteY82" fmla="*/ 5064 h 9660"/>
                <a:gd name="connsiteX83" fmla="*/ 0 w 10000"/>
                <a:gd name="connsiteY83" fmla="*/ 4936 h 9660"/>
                <a:gd name="connsiteX84" fmla="*/ 132 w 10000"/>
                <a:gd name="connsiteY84" fmla="*/ 4723 h 9660"/>
                <a:gd name="connsiteX85" fmla="*/ 331 w 10000"/>
                <a:gd name="connsiteY85" fmla="*/ 4596 h 9660"/>
                <a:gd name="connsiteX86" fmla="*/ 331 w 10000"/>
                <a:gd name="connsiteY86" fmla="*/ 4596 h 9660"/>
                <a:gd name="connsiteX87" fmla="*/ 331 w 10000"/>
                <a:gd name="connsiteY87" fmla="*/ 4468 h 9660"/>
                <a:gd name="connsiteX88" fmla="*/ 331 w 10000"/>
                <a:gd name="connsiteY88" fmla="*/ 4383 h 9660"/>
                <a:gd name="connsiteX89" fmla="*/ 331 w 10000"/>
                <a:gd name="connsiteY89" fmla="*/ 4383 h 9660"/>
                <a:gd name="connsiteX90" fmla="*/ 331 w 10000"/>
                <a:gd name="connsiteY90" fmla="*/ 4255 h 9660"/>
                <a:gd name="connsiteX91" fmla="*/ 331 w 10000"/>
                <a:gd name="connsiteY91" fmla="*/ 4000 h 9660"/>
                <a:gd name="connsiteX92" fmla="*/ 331 w 10000"/>
                <a:gd name="connsiteY92" fmla="*/ 4000 h 9660"/>
                <a:gd name="connsiteX93" fmla="*/ 530 w 10000"/>
                <a:gd name="connsiteY93" fmla="*/ 3787 h 9660"/>
                <a:gd name="connsiteX94" fmla="*/ 662 w 10000"/>
                <a:gd name="connsiteY94" fmla="*/ 3574 h 9660"/>
                <a:gd name="connsiteX95" fmla="*/ 662 w 10000"/>
                <a:gd name="connsiteY95" fmla="*/ 3574 h 9660"/>
                <a:gd name="connsiteX96" fmla="*/ 861 w 10000"/>
                <a:gd name="connsiteY96" fmla="*/ 3447 h 9660"/>
                <a:gd name="connsiteX97" fmla="*/ 1060 w 10000"/>
                <a:gd name="connsiteY97" fmla="*/ 3447 h 9660"/>
                <a:gd name="connsiteX98" fmla="*/ 1060 w 10000"/>
                <a:gd name="connsiteY98" fmla="*/ 3574 h 9660"/>
                <a:gd name="connsiteX99" fmla="*/ 1192 w 10000"/>
                <a:gd name="connsiteY99" fmla="*/ 3447 h 9660"/>
                <a:gd name="connsiteX100" fmla="*/ 1192 w 10000"/>
                <a:gd name="connsiteY100" fmla="*/ 1362 h 9660"/>
                <a:gd name="connsiteX101" fmla="*/ 1589 w 10000"/>
                <a:gd name="connsiteY101" fmla="*/ 1362 h 9660"/>
                <a:gd name="connsiteX102" fmla="*/ 1589 w 10000"/>
                <a:gd name="connsiteY102" fmla="*/ 213 h 9660"/>
                <a:gd name="connsiteX103" fmla="*/ 7285 w 10000"/>
                <a:gd name="connsiteY103" fmla="*/ 213 h 9660"/>
                <a:gd name="connsiteX104" fmla="*/ 7285 w 10000"/>
                <a:gd name="connsiteY104" fmla="*/ 213 h 9660"/>
                <a:gd name="connsiteX105" fmla="*/ 7682 w 10000"/>
                <a:gd name="connsiteY105" fmla="*/ 340 h 9660"/>
                <a:gd name="connsiteX106" fmla="*/ 7682 w 10000"/>
                <a:gd name="connsiteY106" fmla="*/ 340 h 9660"/>
                <a:gd name="connsiteX107" fmla="*/ 7682 w 10000"/>
                <a:gd name="connsiteY107" fmla="*/ 213 h 9660"/>
                <a:gd name="connsiteX108" fmla="*/ 7682 w 10000"/>
                <a:gd name="connsiteY108" fmla="*/ 213 h 9660"/>
                <a:gd name="connsiteX109" fmla="*/ 7682 w 10000"/>
                <a:gd name="connsiteY109" fmla="*/ 213 h 9660"/>
                <a:gd name="connsiteX110" fmla="*/ 7682 w 10000"/>
                <a:gd name="connsiteY110" fmla="*/ 213 h 9660"/>
                <a:gd name="connsiteX111" fmla="*/ 8013 w 10000"/>
                <a:gd name="connsiteY111" fmla="*/ 128 h 9660"/>
                <a:gd name="connsiteX112" fmla="*/ 8013 w 10000"/>
                <a:gd name="connsiteY112" fmla="*/ 128 h 9660"/>
                <a:gd name="connsiteX113" fmla="*/ 8013 w 10000"/>
                <a:gd name="connsiteY113" fmla="*/ 128 h 9660"/>
                <a:gd name="connsiteX114" fmla="*/ 8212 w 10000"/>
                <a:gd name="connsiteY114" fmla="*/ 0 h 9660"/>
                <a:gd name="connsiteX115" fmla="*/ 8212 w 10000"/>
                <a:gd name="connsiteY115" fmla="*/ 0 h 9660"/>
                <a:gd name="connsiteX0" fmla="*/ 8212 w 10000"/>
                <a:gd name="connsiteY0" fmla="*/ 0 h 9867"/>
                <a:gd name="connsiteX1" fmla="*/ 8212 w 10000"/>
                <a:gd name="connsiteY1" fmla="*/ 0 h 9867"/>
                <a:gd name="connsiteX2" fmla="*/ 8742 w 10000"/>
                <a:gd name="connsiteY2" fmla="*/ 220 h 9867"/>
                <a:gd name="connsiteX3" fmla="*/ 8742 w 10000"/>
                <a:gd name="connsiteY3" fmla="*/ 352 h 9867"/>
                <a:gd name="connsiteX4" fmla="*/ 8742 w 10000"/>
                <a:gd name="connsiteY4" fmla="*/ 484 h 9867"/>
                <a:gd name="connsiteX5" fmla="*/ 8742 w 10000"/>
                <a:gd name="connsiteY5" fmla="*/ 484 h 9867"/>
                <a:gd name="connsiteX6" fmla="*/ 8874 w 10000"/>
                <a:gd name="connsiteY6" fmla="*/ 617 h 9867"/>
                <a:gd name="connsiteX7" fmla="*/ 8874 w 10000"/>
                <a:gd name="connsiteY7" fmla="*/ 837 h 9867"/>
                <a:gd name="connsiteX8" fmla="*/ 9073 w 10000"/>
                <a:gd name="connsiteY8" fmla="*/ 969 h 9867"/>
                <a:gd name="connsiteX9" fmla="*/ 9073 w 10000"/>
                <a:gd name="connsiteY9" fmla="*/ 1057 h 9867"/>
                <a:gd name="connsiteX10" fmla="*/ 9073 w 10000"/>
                <a:gd name="connsiteY10" fmla="*/ 1057 h 9867"/>
                <a:gd name="connsiteX11" fmla="*/ 9073 w 10000"/>
                <a:gd name="connsiteY11" fmla="*/ 1410 h 9867"/>
                <a:gd name="connsiteX12" fmla="*/ 9073 w 10000"/>
                <a:gd name="connsiteY12" fmla="*/ 1806 h 9867"/>
                <a:gd name="connsiteX13" fmla="*/ 9073 w 10000"/>
                <a:gd name="connsiteY13" fmla="*/ 1806 h 9867"/>
                <a:gd name="connsiteX14" fmla="*/ 9272 w 10000"/>
                <a:gd name="connsiteY14" fmla="*/ 2026 h 9867"/>
                <a:gd name="connsiteX15" fmla="*/ 9272 w 10000"/>
                <a:gd name="connsiteY15" fmla="*/ 2158 h 9867"/>
                <a:gd name="connsiteX16" fmla="*/ 9470 w 10000"/>
                <a:gd name="connsiteY16" fmla="*/ 2158 h 9867"/>
                <a:gd name="connsiteX17" fmla="*/ 9470 w 10000"/>
                <a:gd name="connsiteY17" fmla="*/ 2158 h 9867"/>
                <a:gd name="connsiteX18" fmla="*/ 9470 w 10000"/>
                <a:gd name="connsiteY18" fmla="*/ 2158 h 9867"/>
                <a:gd name="connsiteX19" fmla="*/ 9603 w 10000"/>
                <a:gd name="connsiteY19" fmla="*/ 2158 h 9867"/>
                <a:gd name="connsiteX20" fmla="*/ 9603 w 10000"/>
                <a:gd name="connsiteY20" fmla="*/ 2246 h 9867"/>
                <a:gd name="connsiteX21" fmla="*/ 9603 w 10000"/>
                <a:gd name="connsiteY21" fmla="*/ 2246 h 9867"/>
                <a:gd name="connsiteX22" fmla="*/ 9801 w 10000"/>
                <a:gd name="connsiteY22" fmla="*/ 2246 h 9867"/>
                <a:gd name="connsiteX23" fmla="*/ 10000 w 10000"/>
                <a:gd name="connsiteY23" fmla="*/ 2379 h 9867"/>
                <a:gd name="connsiteX24" fmla="*/ 10000 w 10000"/>
                <a:gd name="connsiteY24" fmla="*/ 2379 h 9867"/>
                <a:gd name="connsiteX25" fmla="*/ 9603 w 10000"/>
                <a:gd name="connsiteY25" fmla="*/ 2731 h 9867"/>
                <a:gd name="connsiteX26" fmla="*/ 9470 w 10000"/>
                <a:gd name="connsiteY26" fmla="*/ 2863 h 9867"/>
                <a:gd name="connsiteX27" fmla="*/ 9073 w 10000"/>
                <a:gd name="connsiteY27" fmla="*/ 2951 h 9867"/>
                <a:gd name="connsiteX28" fmla="*/ 9073 w 10000"/>
                <a:gd name="connsiteY28" fmla="*/ 3348 h 9867"/>
                <a:gd name="connsiteX29" fmla="*/ 9073 w 10000"/>
                <a:gd name="connsiteY29" fmla="*/ 3348 h 9867"/>
                <a:gd name="connsiteX30" fmla="*/ 8742 w 10000"/>
                <a:gd name="connsiteY30" fmla="*/ 4625 h 9867"/>
                <a:gd name="connsiteX31" fmla="*/ 8742 w 10000"/>
                <a:gd name="connsiteY31" fmla="*/ 4625 h 9867"/>
                <a:gd name="connsiteX32" fmla="*/ 8543 w 10000"/>
                <a:gd name="connsiteY32" fmla="*/ 5110 h 9867"/>
                <a:gd name="connsiteX33" fmla="*/ 8344 w 10000"/>
                <a:gd name="connsiteY33" fmla="*/ 5330 h 9867"/>
                <a:gd name="connsiteX34" fmla="*/ 8212 w 10000"/>
                <a:gd name="connsiteY34" fmla="*/ 5594 h 9867"/>
                <a:gd name="connsiteX35" fmla="*/ 8212 w 10000"/>
                <a:gd name="connsiteY35" fmla="*/ 5815 h 9867"/>
                <a:gd name="connsiteX36" fmla="*/ 8212 w 10000"/>
                <a:gd name="connsiteY36" fmla="*/ 5815 h 9867"/>
                <a:gd name="connsiteX37" fmla="*/ 8013 w 10000"/>
                <a:gd name="connsiteY37" fmla="*/ 6167 h 9867"/>
                <a:gd name="connsiteX38" fmla="*/ 8013 w 10000"/>
                <a:gd name="connsiteY38" fmla="*/ 6299 h 9867"/>
                <a:gd name="connsiteX39" fmla="*/ 7815 w 10000"/>
                <a:gd name="connsiteY39" fmla="*/ 6432 h 9867"/>
                <a:gd name="connsiteX40" fmla="*/ 7815 w 10000"/>
                <a:gd name="connsiteY40" fmla="*/ 7004 h 9867"/>
                <a:gd name="connsiteX41" fmla="*/ 7815 w 10000"/>
                <a:gd name="connsiteY41" fmla="*/ 7004 h 9867"/>
                <a:gd name="connsiteX42" fmla="*/ 6910 w 10000"/>
                <a:gd name="connsiteY42" fmla="*/ 6365 h 9867"/>
                <a:gd name="connsiteX43" fmla="*/ 5851 w 10000"/>
                <a:gd name="connsiteY43" fmla="*/ 5991 h 9867"/>
                <a:gd name="connsiteX44" fmla="*/ 5917 w 10000"/>
                <a:gd name="connsiteY44" fmla="*/ 7026 h 9867"/>
                <a:gd name="connsiteX45" fmla="*/ 5234 w 10000"/>
                <a:gd name="connsiteY45" fmla="*/ 6475 h 9867"/>
                <a:gd name="connsiteX46" fmla="*/ 4238 w 10000"/>
                <a:gd name="connsiteY46" fmla="*/ 9867 h 9867"/>
                <a:gd name="connsiteX47" fmla="*/ 4106 w 10000"/>
                <a:gd name="connsiteY47" fmla="*/ 9867 h 9867"/>
                <a:gd name="connsiteX48" fmla="*/ 4833 w 10000"/>
                <a:gd name="connsiteY48" fmla="*/ 7598 h 9867"/>
                <a:gd name="connsiteX49" fmla="*/ 5318 w 10000"/>
                <a:gd name="connsiteY49" fmla="*/ 6740 h 9867"/>
                <a:gd name="connsiteX50" fmla="*/ 1921 w 10000"/>
                <a:gd name="connsiteY50" fmla="*/ 7841 h 9867"/>
                <a:gd name="connsiteX51" fmla="*/ 3245 w 10000"/>
                <a:gd name="connsiteY51" fmla="*/ 6915 h 9867"/>
                <a:gd name="connsiteX52" fmla="*/ 1589 w 10000"/>
                <a:gd name="connsiteY52" fmla="*/ 7621 h 9867"/>
                <a:gd name="connsiteX53" fmla="*/ 1589 w 10000"/>
                <a:gd name="connsiteY53" fmla="*/ 7489 h 9867"/>
                <a:gd name="connsiteX54" fmla="*/ 3354 w 10000"/>
                <a:gd name="connsiteY54" fmla="*/ 6233 h 9867"/>
                <a:gd name="connsiteX55" fmla="*/ 1391 w 10000"/>
                <a:gd name="connsiteY55" fmla="*/ 7356 h 9867"/>
                <a:gd name="connsiteX56" fmla="*/ 2273 w 10000"/>
                <a:gd name="connsiteY56" fmla="*/ 6497 h 9867"/>
                <a:gd name="connsiteX57" fmla="*/ 1192 w 10000"/>
                <a:gd name="connsiteY57" fmla="*/ 7268 h 9867"/>
                <a:gd name="connsiteX58" fmla="*/ 1192 w 10000"/>
                <a:gd name="connsiteY58" fmla="*/ 7137 h 9867"/>
                <a:gd name="connsiteX59" fmla="*/ 1391 w 10000"/>
                <a:gd name="connsiteY59" fmla="*/ 7004 h 9867"/>
                <a:gd name="connsiteX60" fmla="*/ 1192 w 10000"/>
                <a:gd name="connsiteY60" fmla="*/ 6872 h 9867"/>
                <a:gd name="connsiteX61" fmla="*/ 1192 w 10000"/>
                <a:gd name="connsiteY61" fmla="*/ 6872 h 9867"/>
                <a:gd name="connsiteX62" fmla="*/ 1192 w 10000"/>
                <a:gd name="connsiteY62" fmla="*/ 6652 h 9867"/>
                <a:gd name="connsiteX63" fmla="*/ 1060 w 10000"/>
                <a:gd name="connsiteY63" fmla="*/ 6520 h 9867"/>
                <a:gd name="connsiteX64" fmla="*/ 1060 w 10000"/>
                <a:gd name="connsiteY64" fmla="*/ 6520 h 9867"/>
                <a:gd name="connsiteX65" fmla="*/ 861 w 10000"/>
                <a:gd name="connsiteY65" fmla="*/ 6432 h 9867"/>
                <a:gd name="connsiteX66" fmla="*/ 861 w 10000"/>
                <a:gd name="connsiteY66" fmla="*/ 6299 h 9867"/>
                <a:gd name="connsiteX67" fmla="*/ 861 w 10000"/>
                <a:gd name="connsiteY67" fmla="*/ 6299 h 9867"/>
                <a:gd name="connsiteX68" fmla="*/ 861 w 10000"/>
                <a:gd name="connsiteY68" fmla="*/ 6167 h 9867"/>
                <a:gd name="connsiteX69" fmla="*/ 861 w 10000"/>
                <a:gd name="connsiteY69" fmla="*/ 6079 h 9867"/>
                <a:gd name="connsiteX70" fmla="*/ 861 w 10000"/>
                <a:gd name="connsiteY70" fmla="*/ 6079 h 9867"/>
                <a:gd name="connsiteX71" fmla="*/ 662 w 10000"/>
                <a:gd name="connsiteY71" fmla="*/ 5947 h 9867"/>
                <a:gd name="connsiteX72" fmla="*/ 530 w 10000"/>
                <a:gd name="connsiteY72" fmla="*/ 5594 h 9867"/>
                <a:gd name="connsiteX73" fmla="*/ 530 w 10000"/>
                <a:gd name="connsiteY73" fmla="*/ 5594 h 9867"/>
                <a:gd name="connsiteX74" fmla="*/ 530 w 10000"/>
                <a:gd name="connsiteY74" fmla="*/ 5463 h 9867"/>
                <a:gd name="connsiteX75" fmla="*/ 530 w 10000"/>
                <a:gd name="connsiteY75" fmla="*/ 5330 h 9867"/>
                <a:gd name="connsiteX76" fmla="*/ 530 w 10000"/>
                <a:gd name="connsiteY76" fmla="*/ 5330 h 9867"/>
                <a:gd name="connsiteX77" fmla="*/ 530 w 10000"/>
                <a:gd name="connsiteY77" fmla="*/ 5242 h 9867"/>
                <a:gd name="connsiteX78" fmla="*/ 331 w 10000"/>
                <a:gd name="connsiteY78" fmla="*/ 5330 h 9867"/>
                <a:gd name="connsiteX79" fmla="*/ 132 w 10000"/>
                <a:gd name="connsiteY79" fmla="*/ 5330 h 9867"/>
                <a:gd name="connsiteX80" fmla="*/ 0 w 10000"/>
                <a:gd name="connsiteY80" fmla="*/ 5242 h 9867"/>
                <a:gd name="connsiteX81" fmla="*/ 0 w 10000"/>
                <a:gd name="connsiteY81" fmla="*/ 5242 h 9867"/>
                <a:gd name="connsiteX82" fmla="*/ 0 w 10000"/>
                <a:gd name="connsiteY82" fmla="*/ 5110 h 9867"/>
                <a:gd name="connsiteX83" fmla="*/ 132 w 10000"/>
                <a:gd name="connsiteY83" fmla="*/ 4889 h 9867"/>
                <a:gd name="connsiteX84" fmla="*/ 331 w 10000"/>
                <a:gd name="connsiteY84" fmla="*/ 4758 h 9867"/>
                <a:gd name="connsiteX85" fmla="*/ 331 w 10000"/>
                <a:gd name="connsiteY85" fmla="*/ 4758 h 9867"/>
                <a:gd name="connsiteX86" fmla="*/ 331 w 10000"/>
                <a:gd name="connsiteY86" fmla="*/ 4625 h 9867"/>
                <a:gd name="connsiteX87" fmla="*/ 331 w 10000"/>
                <a:gd name="connsiteY87" fmla="*/ 4537 h 9867"/>
                <a:gd name="connsiteX88" fmla="*/ 331 w 10000"/>
                <a:gd name="connsiteY88" fmla="*/ 4537 h 9867"/>
                <a:gd name="connsiteX89" fmla="*/ 331 w 10000"/>
                <a:gd name="connsiteY89" fmla="*/ 4405 h 9867"/>
                <a:gd name="connsiteX90" fmla="*/ 331 w 10000"/>
                <a:gd name="connsiteY90" fmla="*/ 4141 h 9867"/>
                <a:gd name="connsiteX91" fmla="*/ 331 w 10000"/>
                <a:gd name="connsiteY91" fmla="*/ 4141 h 9867"/>
                <a:gd name="connsiteX92" fmla="*/ 530 w 10000"/>
                <a:gd name="connsiteY92" fmla="*/ 3920 h 9867"/>
                <a:gd name="connsiteX93" fmla="*/ 662 w 10000"/>
                <a:gd name="connsiteY93" fmla="*/ 3700 h 9867"/>
                <a:gd name="connsiteX94" fmla="*/ 662 w 10000"/>
                <a:gd name="connsiteY94" fmla="*/ 3700 h 9867"/>
                <a:gd name="connsiteX95" fmla="*/ 861 w 10000"/>
                <a:gd name="connsiteY95" fmla="*/ 3568 h 9867"/>
                <a:gd name="connsiteX96" fmla="*/ 1060 w 10000"/>
                <a:gd name="connsiteY96" fmla="*/ 3568 h 9867"/>
                <a:gd name="connsiteX97" fmla="*/ 1060 w 10000"/>
                <a:gd name="connsiteY97" fmla="*/ 3700 h 9867"/>
                <a:gd name="connsiteX98" fmla="*/ 1192 w 10000"/>
                <a:gd name="connsiteY98" fmla="*/ 3568 h 9867"/>
                <a:gd name="connsiteX99" fmla="*/ 1192 w 10000"/>
                <a:gd name="connsiteY99" fmla="*/ 1410 h 9867"/>
                <a:gd name="connsiteX100" fmla="*/ 1589 w 10000"/>
                <a:gd name="connsiteY100" fmla="*/ 1410 h 9867"/>
                <a:gd name="connsiteX101" fmla="*/ 1589 w 10000"/>
                <a:gd name="connsiteY101" fmla="*/ 220 h 9867"/>
                <a:gd name="connsiteX102" fmla="*/ 7285 w 10000"/>
                <a:gd name="connsiteY102" fmla="*/ 220 h 9867"/>
                <a:gd name="connsiteX103" fmla="*/ 7285 w 10000"/>
                <a:gd name="connsiteY103" fmla="*/ 220 h 9867"/>
                <a:gd name="connsiteX104" fmla="*/ 7682 w 10000"/>
                <a:gd name="connsiteY104" fmla="*/ 352 h 9867"/>
                <a:gd name="connsiteX105" fmla="*/ 7682 w 10000"/>
                <a:gd name="connsiteY105" fmla="*/ 352 h 9867"/>
                <a:gd name="connsiteX106" fmla="*/ 7682 w 10000"/>
                <a:gd name="connsiteY106" fmla="*/ 220 h 9867"/>
                <a:gd name="connsiteX107" fmla="*/ 7682 w 10000"/>
                <a:gd name="connsiteY107" fmla="*/ 220 h 9867"/>
                <a:gd name="connsiteX108" fmla="*/ 7682 w 10000"/>
                <a:gd name="connsiteY108" fmla="*/ 220 h 9867"/>
                <a:gd name="connsiteX109" fmla="*/ 7682 w 10000"/>
                <a:gd name="connsiteY109" fmla="*/ 220 h 9867"/>
                <a:gd name="connsiteX110" fmla="*/ 8013 w 10000"/>
                <a:gd name="connsiteY110" fmla="*/ 133 h 9867"/>
                <a:gd name="connsiteX111" fmla="*/ 8013 w 10000"/>
                <a:gd name="connsiteY111" fmla="*/ 133 h 9867"/>
                <a:gd name="connsiteX112" fmla="*/ 8013 w 10000"/>
                <a:gd name="connsiteY112" fmla="*/ 133 h 9867"/>
                <a:gd name="connsiteX113" fmla="*/ 8212 w 10000"/>
                <a:gd name="connsiteY113" fmla="*/ 0 h 9867"/>
                <a:gd name="connsiteX114" fmla="*/ 8212 w 10000"/>
                <a:gd name="connsiteY114" fmla="*/ 0 h 9867"/>
                <a:gd name="connsiteX0" fmla="*/ 8212 w 10000"/>
                <a:gd name="connsiteY0" fmla="*/ 0 h 10000"/>
                <a:gd name="connsiteX1" fmla="*/ 8212 w 10000"/>
                <a:gd name="connsiteY1" fmla="*/ 0 h 10000"/>
                <a:gd name="connsiteX2" fmla="*/ 8742 w 10000"/>
                <a:gd name="connsiteY2" fmla="*/ 223 h 10000"/>
                <a:gd name="connsiteX3" fmla="*/ 8742 w 10000"/>
                <a:gd name="connsiteY3" fmla="*/ 357 h 10000"/>
                <a:gd name="connsiteX4" fmla="*/ 8742 w 10000"/>
                <a:gd name="connsiteY4" fmla="*/ 491 h 10000"/>
                <a:gd name="connsiteX5" fmla="*/ 8742 w 10000"/>
                <a:gd name="connsiteY5" fmla="*/ 491 h 10000"/>
                <a:gd name="connsiteX6" fmla="*/ 8874 w 10000"/>
                <a:gd name="connsiteY6" fmla="*/ 625 h 10000"/>
                <a:gd name="connsiteX7" fmla="*/ 8874 w 10000"/>
                <a:gd name="connsiteY7" fmla="*/ 848 h 10000"/>
                <a:gd name="connsiteX8" fmla="*/ 9073 w 10000"/>
                <a:gd name="connsiteY8" fmla="*/ 982 h 10000"/>
                <a:gd name="connsiteX9" fmla="*/ 9073 w 10000"/>
                <a:gd name="connsiteY9" fmla="*/ 1071 h 10000"/>
                <a:gd name="connsiteX10" fmla="*/ 9073 w 10000"/>
                <a:gd name="connsiteY10" fmla="*/ 1071 h 10000"/>
                <a:gd name="connsiteX11" fmla="*/ 9073 w 10000"/>
                <a:gd name="connsiteY11" fmla="*/ 1429 h 10000"/>
                <a:gd name="connsiteX12" fmla="*/ 9073 w 10000"/>
                <a:gd name="connsiteY12" fmla="*/ 1830 h 10000"/>
                <a:gd name="connsiteX13" fmla="*/ 9073 w 10000"/>
                <a:gd name="connsiteY13" fmla="*/ 1830 h 10000"/>
                <a:gd name="connsiteX14" fmla="*/ 9272 w 10000"/>
                <a:gd name="connsiteY14" fmla="*/ 2053 h 10000"/>
                <a:gd name="connsiteX15" fmla="*/ 9272 w 10000"/>
                <a:gd name="connsiteY15" fmla="*/ 2187 h 10000"/>
                <a:gd name="connsiteX16" fmla="*/ 9470 w 10000"/>
                <a:gd name="connsiteY16" fmla="*/ 2187 h 10000"/>
                <a:gd name="connsiteX17" fmla="*/ 9470 w 10000"/>
                <a:gd name="connsiteY17" fmla="*/ 2187 h 10000"/>
                <a:gd name="connsiteX18" fmla="*/ 9470 w 10000"/>
                <a:gd name="connsiteY18" fmla="*/ 2187 h 10000"/>
                <a:gd name="connsiteX19" fmla="*/ 9603 w 10000"/>
                <a:gd name="connsiteY19" fmla="*/ 2187 h 10000"/>
                <a:gd name="connsiteX20" fmla="*/ 9603 w 10000"/>
                <a:gd name="connsiteY20" fmla="*/ 2276 h 10000"/>
                <a:gd name="connsiteX21" fmla="*/ 9603 w 10000"/>
                <a:gd name="connsiteY21" fmla="*/ 2276 h 10000"/>
                <a:gd name="connsiteX22" fmla="*/ 9801 w 10000"/>
                <a:gd name="connsiteY22" fmla="*/ 2276 h 10000"/>
                <a:gd name="connsiteX23" fmla="*/ 10000 w 10000"/>
                <a:gd name="connsiteY23" fmla="*/ 2411 h 10000"/>
                <a:gd name="connsiteX24" fmla="*/ 10000 w 10000"/>
                <a:gd name="connsiteY24" fmla="*/ 2411 h 10000"/>
                <a:gd name="connsiteX25" fmla="*/ 9603 w 10000"/>
                <a:gd name="connsiteY25" fmla="*/ 2768 h 10000"/>
                <a:gd name="connsiteX26" fmla="*/ 9470 w 10000"/>
                <a:gd name="connsiteY26" fmla="*/ 2902 h 10000"/>
                <a:gd name="connsiteX27" fmla="*/ 9073 w 10000"/>
                <a:gd name="connsiteY27" fmla="*/ 2991 h 10000"/>
                <a:gd name="connsiteX28" fmla="*/ 9073 w 10000"/>
                <a:gd name="connsiteY28" fmla="*/ 3393 h 10000"/>
                <a:gd name="connsiteX29" fmla="*/ 9073 w 10000"/>
                <a:gd name="connsiteY29" fmla="*/ 3393 h 10000"/>
                <a:gd name="connsiteX30" fmla="*/ 8742 w 10000"/>
                <a:gd name="connsiteY30" fmla="*/ 4687 h 10000"/>
                <a:gd name="connsiteX31" fmla="*/ 8742 w 10000"/>
                <a:gd name="connsiteY31" fmla="*/ 4687 h 10000"/>
                <a:gd name="connsiteX32" fmla="*/ 8543 w 10000"/>
                <a:gd name="connsiteY32" fmla="*/ 5179 h 10000"/>
                <a:gd name="connsiteX33" fmla="*/ 8344 w 10000"/>
                <a:gd name="connsiteY33" fmla="*/ 5402 h 10000"/>
                <a:gd name="connsiteX34" fmla="*/ 8212 w 10000"/>
                <a:gd name="connsiteY34" fmla="*/ 5669 h 10000"/>
                <a:gd name="connsiteX35" fmla="*/ 8212 w 10000"/>
                <a:gd name="connsiteY35" fmla="*/ 5893 h 10000"/>
                <a:gd name="connsiteX36" fmla="*/ 8212 w 10000"/>
                <a:gd name="connsiteY36" fmla="*/ 5893 h 10000"/>
                <a:gd name="connsiteX37" fmla="*/ 8013 w 10000"/>
                <a:gd name="connsiteY37" fmla="*/ 6250 h 10000"/>
                <a:gd name="connsiteX38" fmla="*/ 8013 w 10000"/>
                <a:gd name="connsiteY38" fmla="*/ 6384 h 10000"/>
                <a:gd name="connsiteX39" fmla="*/ 7815 w 10000"/>
                <a:gd name="connsiteY39" fmla="*/ 6519 h 10000"/>
                <a:gd name="connsiteX40" fmla="*/ 7815 w 10000"/>
                <a:gd name="connsiteY40" fmla="*/ 7098 h 10000"/>
                <a:gd name="connsiteX41" fmla="*/ 7815 w 10000"/>
                <a:gd name="connsiteY41" fmla="*/ 7098 h 10000"/>
                <a:gd name="connsiteX42" fmla="*/ 6910 w 10000"/>
                <a:gd name="connsiteY42" fmla="*/ 6451 h 10000"/>
                <a:gd name="connsiteX43" fmla="*/ 5851 w 10000"/>
                <a:gd name="connsiteY43" fmla="*/ 6072 h 10000"/>
                <a:gd name="connsiteX44" fmla="*/ 5917 w 10000"/>
                <a:gd name="connsiteY44" fmla="*/ 7121 h 10000"/>
                <a:gd name="connsiteX45" fmla="*/ 5234 w 10000"/>
                <a:gd name="connsiteY45" fmla="*/ 6562 h 10000"/>
                <a:gd name="connsiteX46" fmla="*/ 4238 w 10000"/>
                <a:gd name="connsiteY46" fmla="*/ 10000 h 10000"/>
                <a:gd name="connsiteX47" fmla="*/ 4833 w 10000"/>
                <a:gd name="connsiteY47" fmla="*/ 7700 h 10000"/>
                <a:gd name="connsiteX48" fmla="*/ 5318 w 10000"/>
                <a:gd name="connsiteY48" fmla="*/ 6831 h 10000"/>
                <a:gd name="connsiteX49" fmla="*/ 1921 w 10000"/>
                <a:gd name="connsiteY49" fmla="*/ 7947 h 10000"/>
                <a:gd name="connsiteX50" fmla="*/ 3245 w 10000"/>
                <a:gd name="connsiteY50" fmla="*/ 7008 h 10000"/>
                <a:gd name="connsiteX51" fmla="*/ 1589 w 10000"/>
                <a:gd name="connsiteY51" fmla="*/ 7724 h 10000"/>
                <a:gd name="connsiteX52" fmla="*/ 1589 w 10000"/>
                <a:gd name="connsiteY52" fmla="*/ 7590 h 10000"/>
                <a:gd name="connsiteX53" fmla="*/ 3354 w 10000"/>
                <a:gd name="connsiteY53" fmla="*/ 6317 h 10000"/>
                <a:gd name="connsiteX54" fmla="*/ 1391 w 10000"/>
                <a:gd name="connsiteY54" fmla="*/ 7455 h 10000"/>
                <a:gd name="connsiteX55" fmla="*/ 2273 w 10000"/>
                <a:gd name="connsiteY55" fmla="*/ 6585 h 10000"/>
                <a:gd name="connsiteX56" fmla="*/ 1192 w 10000"/>
                <a:gd name="connsiteY56" fmla="*/ 7366 h 10000"/>
                <a:gd name="connsiteX57" fmla="*/ 1192 w 10000"/>
                <a:gd name="connsiteY57" fmla="*/ 7233 h 10000"/>
                <a:gd name="connsiteX58" fmla="*/ 1391 w 10000"/>
                <a:gd name="connsiteY58" fmla="*/ 7098 h 10000"/>
                <a:gd name="connsiteX59" fmla="*/ 1192 w 10000"/>
                <a:gd name="connsiteY59" fmla="*/ 6965 h 10000"/>
                <a:gd name="connsiteX60" fmla="*/ 1192 w 10000"/>
                <a:gd name="connsiteY60" fmla="*/ 6965 h 10000"/>
                <a:gd name="connsiteX61" fmla="*/ 1192 w 10000"/>
                <a:gd name="connsiteY61" fmla="*/ 6742 h 10000"/>
                <a:gd name="connsiteX62" fmla="*/ 1060 w 10000"/>
                <a:gd name="connsiteY62" fmla="*/ 6608 h 10000"/>
                <a:gd name="connsiteX63" fmla="*/ 1060 w 10000"/>
                <a:gd name="connsiteY63" fmla="*/ 6608 h 10000"/>
                <a:gd name="connsiteX64" fmla="*/ 861 w 10000"/>
                <a:gd name="connsiteY64" fmla="*/ 6519 h 10000"/>
                <a:gd name="connsiteX65" fmla="*/ 861 w 10000"/>
                <a:gd name="connsiteY65" fmla="*/ 6384 h 10000"/>
                <a:gd name="connsiteX66" fmla="*/ 861 w 10000"/>
                <a:gd name="connsiteY66" fmla="*/ 6384 h 10000"/>
                <a:gd name="connsiteX67" fmla="*/ 861 w 10000"/>
                <a:gd name="connsiteY67" fmla="*/ 6250 h 10000"/>
                <a:gd name="connsiteX68" fmla="*/ 861 w 10000"/>
                <a:gd name="connsiteY68" fmla="*/ 6161 h 10000"/>
                <a:gd name="connsiteX69" fmla="*/ 861 w 10000"/>
                <a:gd name="connsiteY69" fmla="*/ 6161 h 10000"/>
                <a:gd name="connsiteX70" fmla="*/ 662 w 10000"/>
                <a:gd name="connsiteY70" fmla="*/ 6027 h 10000"/>
                <a:gd name="connsiteX71" fmla="*/ 530 w 10000"/>
                <a:gd name="connsiteY71" fmla="*/ 5669 h 10000"/>
                <a:gd name="connsiteX72" fmla="*/ 530 w 10000"/>
                <a:gd name="connsiteY72" fmla="*/ 5669 h 10000"/>
                <a:gd name="connsiteX73" fmla="*/ 530 w 10000"/>
                <a:gd name="connsiteY73" fmla="*/ 5537 h 10000"/>
                <a:gd name="connsiteX74" fmla="*/ 530 w 10000"/>
                <a:gd name="connsiteY74" fmla="*/ 5402 h 10000"/>
                <a:gd name="connsiteX75" fmla="*/ 530 w 10000"/>
                <a:gd name="connsiteY75" fmla="*/ 5402 h 10000"/>
                <a:gd name="connsiteX76" fmla="*/ 530 w 10000"/>
                <a:gd name="connsiteY76" fmla="*/ 5313 h 10000"/>
                <a:gd name="connsiteX77" fmla="*/ 331 w 10000"/>
                <a:gd name="connsiteY77" fmla="*/ 5402 h 10000"/>
                <a:gd name="connsiteX78" fmla="*/ 132 w 10000"/>
                <a:gd name="connsiteY78" fmla="*/ 5402 h 10000"/>
                <a:gd name="connsiteX79" fmla="*/ 0 w 10000"/>
                <a:gd name="connsiteY79" fmla="*/ 5313 h 10000"/>
                <a:gd name="connsiteX80" fmla="*/ 0 w 10000"/>
                <a:gd name="connsiteY80" fmla="*/ 5313 h 10000"/>
                <a:gd name="connsiteX81" fmla="*/ 0 w 10000"/>
                <a:gd name="connsiteY81" fmla="*/ 5179 h 10000"/>
                <a:gd name="connsiteX82" fmla="*/ 132 w 10000"/>
                <a:gd name="connsiteY82" fmla="*/ 4955 h 10000"/>
                <a:gd name="connsiteX83" fmla="*/ 331 w 10000"/>
                <a:gd name="connsiteY83" fmla="*/ 4822 h 10000"/>
                <a:gd name="connsiteX84" fmla="*/ 331 w 10000"/>
                <a:gd name="connsiteY84" fmla="*/ 4822 h 10000"/>
                <a:gd name="connsiteX85" fmla="*/ 331 w 10000"/>
                <a:gd name="connsiteY85" fmla="*/ 4687 h 10000"/>
                <a:gd name="connsiteX86" fmla="*/ 331 w 10000"/>
                <a:gd name="connsiteY86" fmla="*/ 4598 h 10000"/>
                <a:gd name="connsiteX87" fmla="*/ 331 w 10000"/>
                <a:gd name="connsiteY87" fmla="*/ 4598 h 10000"/>
                <a:gd name="connsiteX88" fmla="*/ 331 w 10000"/>
                <a:gd name="connsiteY88" fmla="*/ 4464 h 10000"/>
                <a:gd name="connsiteX89" fmla="*/ 331 w 10000"/>
                <a:gd name="connsiteY89" fmla="*/ 4197 h 10000"/>
                <a:gd name="connsiteX90" fmla="*/ 331 w 10000"/>
                <a:gd name="connsiteY90" fmla="*/ 4197 h 10000"/>
                <a:gd name="connsiteX91" fmla="*/ 530 w 10000"/>
                <a:gd name="connsiteY91" fmla="*/ 3973 h 10000"/>
                <a:gd name="connsiteX92" fmla="*/ 662 w 10000"/>
                <a:gd name="connsiteY92" fmla="*/ 3750 h 10000"/>
                <a:gd name="connsiteX93" fmla="*/ 662 w 10000"/>
                <a:gd name="connsiteY93" fmla="*/ 3750 h 10000"/>
                <a:gd name="connsiteX94" fmla="*/ 861 w 10000"/>
                <a:gd name="connsiteY94" fmla="*/ 3616 h 10000"/>
                <a:gd name="connsiteX95" fmla="*/ 1060 w 10000"/>
                <a:gd name="connsiteY95" fmla="*/ 3616 h 10000"/>
                <a:gd name="connsiteX96" fmla="*/ 1060 w 10000"/>
                <a:gd name="connsiteY96" fmla="*/ 3750 h 10000"/>
                <a:gd name="connsiteX97" fmla="*/ 1192 w 10000"/>
                <a:gd name="connsiteY97" fmla="*/ 3616 h 10000"/>
                <a:gd name="connsiteX98" fmla="*/ 1192 w 10000"/>
                <a:gd name="connsiteY98" fmla="*/ 1429 h 10000"/>
                <a:gd name="connsiteX99" fmla="*/ 1589 w 10000"/>
                <a:gd name="connsiteY99" fmla="*/ 1429 h 10000"/>
                <a:gd name="connsiteX100" fmla="*/ 1589 w 10000"/>
                <a:gd name="connsiteY100" fmla="*/ 223 h 10000"/>
                <a:gd name="connsiteX101" fmla="*/ 7285 w 10000"/>
                <a:gd name="connsiteY101" fmla="*/ 223 h 10000"/>
                <a:gd name="connsiteX102" fmla="*/ 7285 w 10000"/>
                <a:gd name="connsiteY102" fmla="*/ 223 h 10000"/>
                <a:gd name="connsiteX103" fmla="*/ 7682 w 10000"/>
                <a:gd name="connsiteY103" fmla="*/ 357 h 10000"/>
                <a:gd name="connsiteX104" fmla="*/ 7682 w 10000"/>
                <a:gd name="connsiteY104" fmla="*/ 357 h 10000"/>
                <a:gd name="connsiteX105" fmla="*/ 7682 w 10000"/>
                <a:gd name="connsiteY105" fmla="*/ 223 h 10000"/>
                <a:gd name="connsiteX106" fmla="*/ 7682 w 10000"/>
                <a:gd name="connsiteY106" fmla="*/ 223 h 10000"/>
                <a:gd name="connsiteX107" fmla="*/ 7682 w 10000"/>
                <a:gd name="connsiteY107" fmla="*/ 223 h 10000"/>
                <a:gd name="connsiteX108" fmla="*/ 7682 w 10000"/>
                <a:gd name="connsiteY108" fmla="*/ 223 h 10000"/>
                <a:gd name="connsiteX109" fmla="*/ 8013 w 10000"/>
                <a:gd name="connsiteY109" fmla="*/ 135 h 10000"/>
                <a:gd name="connsiteX110" fmla="*/ 8013 w 10000"/>
                <a:gd name="connsiteY110" fmla="*/ 135 h 10000"/>
                <a:gd name="connsiteX111" fmla="*/ 8013 w 10000"/>
                <a:gd name="connsiteY111" fmla="*/ 135 h 10000"/>
                <a:gd name="connsiteX112" fmla="*/ 8212 w 10000"/>
                <a:gd name="connsiteY112" fmla="*/ 0 h 10000"/>
                <a:gd name="connsiteX113" fmla="*/ 8212 w 10000"/>
                <a:gd name="connsiteY113" fmla="*/ 0 h 10000"/>
                <a:gd name="connsiteX0" fmla="*/ 8212 w 10000"/>
                <a:gd name="connsiteY0" fmla="*/ 0 h 7947"/>
                <a:gd name="connsiteX1" fmla="*/ 8212 w 10000"/>
                <a:gd name="connsiteY1" fmla="*/ 0 h 7947"/>
                <a:gd name="connsiteX2" fmla="*/ 8742 w 10000"/>
                <a:gd name="connsiteY2" fmla="*/ 223 h 7947"/>
                <a:gd name="connsiteX3" fmla="*/ 8742 w 10000"/>
                <a:gd name="connsiteY3" fmla="*/ 357 h 7947"/>
                <a:gd name="connsiteX4" fmla="*/ 8742 w 10000"/>
                <a:gd name="connsiteY4" fmla="*/ 491 h 7947"/>
                <a:gd name="connsiteX5" fmla="*/ 8742 w 10000"/>
                <a:gd name="connsiteY5" fmla="*/ 491 h 7947"/>
                <a:gd name="connsiteX6" fmla="*/ 8874 w 10000"/>
                <a:gd name="connsiteY6" fmla="*/ 625 h 7947"/>
                <a:gd name="connsiteX7" fmla="*/ 8874 w 10000"/>
                <a:gd name="connsiteY7" fmla="*/ 848 h 7947"/>
                <a:gd name="connsiteX8" fmla="*/ 9073 w 10000"/>
                <a:gd name="connsiteY8" fmla="*/ 982 h 7947"/>
                <a:gd name="connsiteX9" fmla="*/ 9073 w 10000"/>
                <a:gd name="connsiteY9" fmla="*/ 1071 h 7947"/>
                <a:gd name="connsiteX10" fmla="*/ 9073 w 10000"/>
                <a:gd name="connsiteY10" fmla="*/ 1071 h 7947"/>
                <a:gd name="connsiteX11" fmla="*/ 9073 w 10000"/>
                <a:gd name="connsiteY11" fmla="*/ 1429 h 7947"/>
                <a:gd name="connsiteX12" fmla="*/ 9073 w 10000"/>
                <a:gd name="connsiteY12" fmla="*/ 1830 h 7947"/>
                <a:gd name="connsiteX13" fmla="*/ 9073 w 10000"/>
                <a:gd name="connsiteY13" fmla="*/ 1830 h 7947"/>
                <a:gd name="connsiteX14" fmla="*/ 9272 w 10000"/>
                <a:gd name="connsiteY14" fmla="*/ 2053 h 7947"/>
                <a:gd name="connsiteX15" fmla="*/ 9272 w 10000"/>
                <a:gd name="connsiteY15" fmla="*/ 2187 h 7947"/>
                <a:gd name="connsiteX16" fmla="*/ 9470 w 10000"/>
                <a:gd name="connsiteY16" fmla="*/ 2187 h 7947"/>
                <a:gd name="connsiteX17" fmla="*/ 9470 w 10000"/>
                <a:gd name="connsiteY17" fmla="*/ 2187 h 7947"/>
                <a:gd name="connsiteX18" fmla="*/ 9470 w 10000"/>
                <a:gd name="connsiteY18" fmla="*/ 2187 h 7947"/>
                <a:gd name="connsiteX19" fmla="*/ 9603 w 10000"/>
                <a:gd name="connsiteY19" fmla="*/ 2187 h 7947"/>
                <a:gd name="connsiteX20" fmla="*/ 9603 w 10000"/>
                <a:gd name="connsiteY20" fmla="*/ 2276 h 7947"/>
                <a:gd name="connsiteX21" fmla="*/ 9603 w 10000"/>
                <a:gd name="connsiteY21" fmla="*/ 2276 h 7947"/>
                <a:gd name="connsiteX22" fmla="*/ 9801 w 10000"/>
                <a:gd name="connsiteY22" fmla="*/ 2276 h 7947"/>
                <a:gd name="connsiteX23" fmla="*/ 10000 w 10000"/>
                <a:gd name="connsiteY23" fmla="*/ 2411 h 7947"/>
                <a:gd name="connsiteX24" fmla="*/ 10000 w 10000"/>
                <a:gd name="connsiteY24" fmla="*/ 2411 h 7947"/>
                <a:gd name="connsiteX25" fmla="*/ 9603 w 10000"/>
                <a:gd name="connsiteY25" fmla="*/ 2768 h 7947"/>
                <a:gd name="connsiteX26" fmla="*/ 9470 w 10000"/>
                <a:gd name="connsiteY26" fmla="*/ 2902 h 7947"/>
                <a:gd name="connsiteX27" fmla="*/ 9073 w 10000"/>
                <a:gd name="connsiteY27" fmla="*/ 2991 h 7947"/>
                <a:gd name="connsiteX28" fmla="*/ 9073 w 10000"/>
                <a:gd name="connsiteY28" fmla="*/ 3393 h 7947"/>
                <a:gd name="connsiteX29" fmla="*/ 9073 w 10000"/>
                <a:gd name="connsiteY29" fmla="*/ 3393 h 7947"/>
                <a:gd name="connsiteX30" fmla="*/ 8742 w 10000"/>
                <a:gd name="connsiteY30" fmla="*/ 4687 h 7947"/>
                <a:gd name="connsiteX31" fmla="*/ 8742 w 10000"/>
                <a:gd name="connsiteY31" fmla="*/ 4687 h 7947"/>
                <a:gd name="connsiteX32" fmla="*/ 8543 w 10000"/>
                <a:gd name="connsiteY32" fmla="*/ 5179 h 7947"/>
                <a:gd name="connsiteX33" fmla="*/ 8344 w 10000"/>
                <a:gd name="connsiteY33" fmla="*/ 5402 h 7947"/>
                <a:gd name="connsiteX34" fmla="*/ 8212 w 10000"/>
                <a:gd name="connsiteY34" fmla="*/ 5669 h 7947"/>
                <a:gd name="connsiteX35" fmla="*/ 8212 w 10000"/>
                <a:gd name="connsiteY35" fmla="*/ 5893 h 7947"/>
                <a:gd name="connsiteX36" fmla="*/ 8212 w 10000"/>
                <a:gd name="connsiteY36" fmla="*/ 5893 h 7947"/>
                <a:gd name="connsiteX37" fmla="*/ 8013 w 10000"/>
                <a:gd name="connsiteY37" fmla="*/ 6250 h 7947"/>
                <a:gd name="connsiteX38" fmla="*/ 8013 w 10000"/>
                <a:gd name="connsiteY38" fmla="*/ 6384 h 7947"/>
                <a:gd name="connsiteX39" fmla="*/ 7815 w 10000"/>
                <a:gd name="connsiteY39" fmla="*/ 6519 h 7947"/>
                <a:gd name="connsiteX40" fmla="*/ 7815 w 10000"/>
                <a:gd name="connsiteY40" fmla="*/ 7098 h 7947"/>
                <a:gd name="connsiteX41" fmla="*/ 7815 w 10000"/>
                <a:gd name="connsiteY41" fmla="*/ 7098 h 7947"/>
                <a:gd name="connsiteX42" fmla="*/ 6910 w 10000"/>
                <a:gd name="connsiteY42" fmla="*/ 6451 h 7947"/>
                <a:gd name="connsiteX43" fmla="*/ 5851 w 10000"/>
                <a:gd name="connsiteY43" fmla="*/ 6072 h 7947"/>
                <a:gd name="connsiteX44" fmla="*/ 5917 w 10000"/>
                <a:gd name="connsiteY44" fmla="*/ 7121 h 7947"/>
                <a:gd name="connsiteX45" fmla="*/ 5234 w 10000"/>
                <a:gd name="connsiteY45" fmla="*/ 6562 h 7947"/>
                <a:gd name="connsiteX46" fmla="*/ 4833 w 10000"/>
                <a:gd name="connsiteY46" fmla="*/ 7700 h 7947"/>
                <a:gd name="connsiteX47" fmla="*/ 5318 w 10000"/>
                <a:gd name="connsiteY47" fmla="*/ 6831 h 7947"/>
                <a:gd name="connsiteX48" fmla="*/ 1921 w 10000"/>
                <a:gd name="connsiteY48" fmla="*/ 7947 h 7947"/>
                <a:gd name="connsiteX49" fmla="*/ 3245 w 10000"/>
                <a:gd name="connsiteY49" fmla="*/ 7008 h 7947"/>
                <a:gd name="connsiteX50" fmla="*/ 1589 w 10000"/>
                <a:gd name="connsiteY50" fmla="*/ 7724 h 7947"/>
                <a:gd name="connsiteX51" fmla="*/ 1589 w 10000"/>
                <a:gd name="connsiteY51" fmla="*/ 7590 h 7947"/>
                <a:gd name="connsiteX52" fmla="*/ 3354 w 10000"/>
                <a:gd name="connsiteY52" fmla="*/ 6317 h 7947"/>
                <a:gd name="connsiteX53" fmla="*/ 1391 w 10000"/>
                <a:gd name="connsiteY53" fmla="*/ 7455 h 7947"/>
                <a:gd name="connsiteX54" fmla="*/ 2273 w 10000"/>
                <a:gd name="connsiteY54" fmla="*/ 6585 h 7947"/>
                <a:gd name="connsiteX55" fmla="*/ 1192 w 10000"/>
                <a:gd name="connsiteY55" fmla="*/ 7366 h 7947"/>
                <a:gd name="connsiteX56" fmla="*/ 1192 w 10000"/>
                <a:gd name="connsiteY56" fmla="*/ 7233 h 7947"/>
                <a:gd name="connsiteX57" fmla="*/ 1391 w 10000"/>
                <a:gd name="connsiteY57" fmla="*/ 7098 h 7947"/>
                <a:gd name="connsiteX58" fmla="*/ 1192 w 10000"/>
                <a:gd name="connsiteY58" fmla="*/ 6965 h 7947"/>
                <a:gd name="connsiteX59" fmla="*/ 1192 w 10000"/>
                <a:gd name="connsiteY59" fmla="*/ 6965 h 7947"/>
                <a:gd name="connsiteX60" fmla="*/ 1192 w 10000"/>
                <a:gd name="connsiteY60" fmla="*/ 6742 h 7947"/>
                <a:gd name="connsiteX61" fmla="*/ 1060 w 10000"/>
                <a:gd name="connsiteY61" fmla="*/ 6608 h 7947"/>
                <a:gd name="connsiteX62" fmla="*/ 1060 w 10000"/>
                <a:gd name="connsiteY62" fmla="*/ 6608 h 7947"/>
                <a:gd name="connsiteX63" fmla="*/ 861 w 10000"/>
                <a:gd name="connsiteY63" fmla="*/ 6519 h 7947"/>
                <a:gd name="connsiteX64" fmla="*/ 861 w 10000"/>
                <a:gd name="connsiteY64" fmla="*/ 6384 h 7947"/>
                <a:gd name="connsiteX65" fmla="*/ 861 w 10000"/>
                <a:gd name="connsiteY65" fmla="*/ 6384 h 7947"/>
                <a:gd name="connsiteX66" fmla="*/ 861 w 10000"/>
                <a:gd name="connsiteY66" fmla="*/ 6250 h 7947"/>
                <a:gd name="connsiteX67" fmla="*/ 861 w 10000"/>
                <a:gd name="connsiteY67" fmla="*/ 6161 h 7947"/>
                <a:gd name="connsiteX68" fmla="*/ 861 w 10000"/>
                <a:gd name="connsiteY68" fmla="*/ 6161 h 7947"/>
                <a:gd name="connsiteX69" fmla="*/ 662 w 10000"/>
                <a:gd name="connsiteY69" fmla="*/ 6027 h 7947"/>
                <a:gd name="connsiteX70" fmla="*/ 530 w 10000"/>
                <a:gd name="connsiteY70" fmla="*/ 5669 h 7947"/>
                <a:gd name="connsiteX71" fmla="*/ 530 w 10000"/>
                <a:gd name="connsiteY71" fmla="*/ 5669 h 7947"/>
                <a:gd name="connsiteX72" fmla="*/ 530 w 10000"/>
                <a:gd name="connsiteY72" fmla="*/ 5537 h 7947"/>
                <a:gd name="connsiteX73" fmla="*/ 530 w 10000"/>
                <a:gd name="connsiteY73" fmla="*/ 5402 h 7947"/>
                <a:gd name="connsiteX74" fmla="*/ 530 w 10000"/>
                <a:gd name="connsiteY74" fmla="*/ 5402 h 7947"/>
                <a:gd name="connsiteX75" fmla="*/ 530 w 10000"/>
                <a:gd name="connsiteY75" fmla="*/ 5313 h 7947"/>
                <a:gd name="connsiteX76" fmla="*/ 331 w 10000"/>
                <a:gd name="connsiteY76" fmla="*/ 5402 h 7947"/>
                <a:gd name="connsiteX77" fmla="*/ 132 w 10000"/>
                <a:gd name="connsiteY77" fmla="*/ 5402 h 7947"/>
                <a:gd name="connsiteX78" fmla="*/ 0 w 10000"/>
                <a:gd name="connsiteY78" fmla="*/ 5313 h 7947"/>
                <a:gd name="connsiteX79" fmla="*/ 0 w 10000"/>
                <a:gd name="connsiteY79" fmla="*/ 5313 h 7947"/>
                <a:gd name="connsiteX80" fmla="*/ 0 w 10000"/>
                <a:gd name="connsiteY80" fmla="*/ 5179 h 7947"/>
                <a:gd name="connsiteX81" fmla="*/ 132 w 10000"/>
                <a:gd name="connsiteY81" fmla="*/ 4955 h 7947"/>
                <a:gd name="connsiteX82" fmla="*/ 331 w 10000"/>
                <a:gd name="connsiteY82" fmla="*/ 4822 h 7947"/>
                <a:gd name="connsiteX83" fmla="*/ 331 w 10000"/>
                <a:gd name="connsiteY83" fmla="*/ 4822 h 7947"/>
                <a:gd name="connsiteX84" fmla="*/ 331 w 10000"/>
                <a:gd name="connsiteY84" fmla="*/ 4687 h 7947"/>
                <a:gd name="connsiteX85" fmla="*/ 331 w 10000"/>
                <a:gd name="connsiteY85" fmla="*/ 4598 h 7947"/>
                <a:gd name="connsiteX86" fmla="*/ 331 w 10000"/>
                <a:gd name="connsiteY86" fmla="*/ 4598 h 7947"/>
                <a:gd name="connsiteX87" fmla="*/ 331 w 10000"/>
                <a:gd name="connsiteY87" fmla="*/ 4464 h 7947"/>
                <a:gd name="connsiteX88" fmla="*/ 331 w 10000"/>
                <a:gd name="connsiteY88" fmla="*/ 4197 h 7947"/>
                <a:gd name="connsiteX89" fmla="*/ 331 w 10000"/>
                <a:gd name="connsiteY89" fmla="*/ 4197 h 7947"/>
                <a:gd name="connsiteX90" fmla="*/ 530 w 10000"/>
                <a:gd name="connsiteY90" fmla="*/ 3973 h 7947"/>
                <a:gd name="connsiteX91" fmla="*/ 662 w 10000"/>
                <a:gd name="connsiteY91" fmla="*/ 3750 h 7947"/>
                <a:gd name="connsiteX92" fmla="*/ 662 w 10000"/>
                <a:gd name="connsiteY92" fmla="*/ 3750 h 7947"/>
                <a:gd name="connsiteX93" fmla="*/ 861 w 10000"/>
                <a:gd name="connsiteY93" fmla="*/ 3616 h 7947"/>
                <a:gd name="connsiteX94" fmla="*/ 1060 w 10000"/>
                <a:gd name="connsiteY94" fmla="*/ 3616 h 7947"/>
                <a:gd name="connsiteX95" fmla="*/ 1060 w 10000"/>
                <a:gd name="connsiteY95" fmla="*/ 3750 h 7947"/>
                <a:gd name="connsiteX96" fmla="*/ 1192 w 10000"/>
                <a:gd name="connsiteY96" fmla="*/ 3616 h 7947"/>
                <a:gd name="connsiteX97" fmla="*/ 1192 w 10000"/>
                <a:gd name="connsiteY97" fmla="*/ 1429 h 7947"/>
                <a:gd name="connsiteX98" fmla="*/ 1589 w 10000"/>
                <a:gd name="connsiteY98" fmla="*/ 1429 h 7947"/>
                <a:gd name="connsiteX99" fmla="*/ 1589 w 10000"/>
                <a:gd name="connsiteY99" fmla="*/ 223 h 7947"/>
                <a:gd name="connsiteX100" fmla="*/ 7285 w 10000"/>
                <a:gd name="connsiteY100" fmla="*/ 223 h 7947"/>
                <a:gd name="connsiteX101" fmla="*/ 7285 w 10000"/>
                <a:gd name="connsiteY101" fmla="*/ 223 h 7947"/>
                <a:gd name="connsiteX102" fmla="*/ 7682 w 10000"/>
                <a:gd name="connsiteY102" fmla="*/ 357 h 7947"/>
                <a:gd name="connsiteX103" fmla="*/ 7682 w 10000"/>
                <a:gd name="connsiteY103" fmla="*/ 357 h 7947"/>
                <a:gd name="connsiteX104" fmla="*/ 7682 w 10000"/>
                <a:gd name="connsiteY104" fmla="*/ 223 h 7947"/>
                <a:gd name="connsiteX105" fmla="*/ 7682 w 10000"/>
                <a:gd name="connsiteY105" fmla="*/ 223 h 7947"/>
                <a:gd name="connsiteX106" fmla="*/ 7682 w 10000"/>
                <a:gd name="connsiteY106" fmla="*/ 223 h 7947"/>
                <a:gd name="connsiteX107" fmla="*/ 7682 w 10000"/>
                <a:gd name="connsiteY107" fmla="*/ 223 h 7947"/>
                <a:gd name="connsiteX108" fmla="*/ 8013 w 10000"/>
                <a:gd name="connsiteY108" fmla="*/ 135 h 7947"/>
                <a:gd name="connsiteX109" fmla="*/ 8013 w 10000"/>
                <a:gd name="connsiteY109" fmla="*/ 135 h 7947"/>
                <a:gd name="connsiteX110" fmla="*/ 8013 w 10000"/>
                <a:gd name="connsiteY110" fmla="*/ 135 h 7947"/>
                <a:gd name="connsiteX111" fmla="*/ 8212 w 10000"/>
                <a:gd name="connsiteY111" fmla="*/ 0 h 7947"/>
                <a:gd name="connsiteX112" fmla="*/ 8212 w 10000"/>
                <a:gd name="connsiteY112" fmla="*/ 0 h 7947"/>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1589 w 10000"/>
                <a:gd name="connsiteY50" fmla="*/ 9719 h 10169"/>
                <a:gd name="connsiteX51" fmla="*/ 1589 w 10000"/>
                <a:gd name="connsiteY51" fmla="*/ 9551 h 10169"/>
                <a:gd name="connsiteX52" fmla="*/ 3354 w 10000"/>
                <a:gd name="connsiteY52" fmla="*/ 7949 h 10169"/>
                <a:gd name="connsiteX53" fmla="*/ 1391 w 10000"/>
                <a:gd name="connsiteY53" fmla="*/ 9381 h 10169"/>
                <a:gd name="connsiteX54" fmla="*/ 2273 w 10000"/>
                <a:gd name="connsiteY54" fmla="*/ 8286 h 10169"/>
                <a:gd name="connsiteX55" fmla="*/ 1192 w 10000"/>
                <a:gd name="connsiteY55" fmla="*/ 9269 h 10169"/>
                <a:gd name="connsiteX56" fmla="*/ 1192 w 10000"/>
                <a:gd name="connsiteY56" fmla="*/ 9102 h 10169"/>
                <a:gd name="connsiteX57" fmla="*/ 1391 w 10000"/>
                <a:gd name="connsiteY57" fmla="*/ 8932 h 10169"/>
                <a:gd name="connsiteX58" fmla="*/ 1192 w 10000"/>
                <a:gd name="connsiteY58" fmla="*/ 8764 h 10169"/>
                <a:gd name="connsiteX59" fmla="*/ 1192 w 10000"/>
                <a:gd name="connsiteY59" fmla="*/ 8764 h 10169"/>
                <a:gd name="connsiteX60" fmla="*/ 1192 w 10000"/>
                <a:gd name="connsiteY60" fmla="*/ 8484 h 10169"/>
                <a:gd name="connsiteX61" fmla="*/ 1060 w 10000"/>
                <a:gd name="connsiteY61" fmla="*/ 8315 h 10169"/>
                <a:gd name="connsiteX62" fmla="*/ 1060 w 10000"/>
                <a:gd name="connsiteY62" fmla="*/ 8315 h 10169"/>
                <a:gd name="connsiteX63" fmla="*/ 861 w 10000"/>
                <a:gd name="connsiteY63" fmla="*/ 8203 h 10169"/>
                <a:gd name="connsiteX64" fmla="*/ 861 w 10000"/>
                <a:gd name="connsiteY64" fmla="*/ 8033 h 10169"/>
                <a:gd name="connsiteX65" fmla="*/ 861 w 10000"/>
                <a:gd name="connsiteY65" fmla="*/ 8033 h 10169"/>
                <a:gd name="connsiteX66" fmla="*/ 861 w 10000"/>
                <a:gd name="connsiteY66" fmla="*/ 7865 h 10169"/>
                <a:gd name="connsiteX67" fmla="*/ 861 w 10000"/>
                <a:gd name="connsiteY67" fmla="*/ 7753 h 10169"/>
                <a:gd name="connsiteX68" fmla="*/ 861 w 10000"/>
                <a:gd name="connsiteY68" fmla="*/ 7753 h 10169"/>
                <a:gd name="connsiteX69" fmla="*/ 662 w 10000"/>
                <a:gd name="connsiteY69" fmla="*/ 7584 h 10169"/>
                <a:gd name="connsiteX70" fmla="*/ 530 w 10000"/>
                <a:gd name="connsiteY70" fmla="*/ 7134 h 10169"/>
                <a:gd name="connsiteX71" fmla="*/ 530 w 10000"/>
                <a:gd name="connsiteY71" fmla="*/ 7134 h 10169"/>
                <a:gd name="connsiteX72" fmla="*/ 530 w 10000"/>
                <a:gd name="connsiteY72" fmla="*/ 6967 h 10169"/>
                <a:gd name="connsiteX73" fmla="*/ 530 w 10000"/>
                <a:gd name="connsiteY73" fmla="*/ 6798 h 10169"/>
                <a:gd name="connsiteX74" fmla="*/ 530 w 10000"/>
                <a:gd name="connsiteY74" fmla="*/ 6798 h 10169"/>
                <a:gd name="connsiteX75" fmla="*/ 530 w 10000"/>
                <a:gd name="connsiteY75" fmla="*/ 6686 h 10169"/>
                <a:gd name="connsiteX76" fmla="*/ 331 w 10000"/>
                <a:gd name="connsiteY76" fmla="*/ 6798 h 10169"/>
                <a:gd name="connsiteX77" fmla="*/ 132 w 10000"/>
                <a:gd name="connsiteY77" fmla="*/ 6798 h 10169"/>
                <a:gd name="connsiteX78" fmla="*/ 0 w 10000"/>
                <a:gd name="connsiteY78" fmla="*/ 6686 h 10169"/>
                <a:gd name="connsiteX79" fmla="*/ 0 w 10000"/>
                <a:gd name="connsiteY79" fmla="*/ 6686 h 10169"/>
                <a:gd name="connsiteX80" fmla="*/ 0 w 10000"/>
                <a:gd name="connsiteY80" fmla="*/ 6517 h 10169"/>
                <a:gd name="connsiteX81" fmla="*/ 132 w 10000"/>
                <a:gd name="connsiteY81" fmla="*/ 6235 h 10169"/>
                <a:gd name="connsiteX82" fmla="*/ 331 w 10000"/>
                <a:gd name="connsiteY82" fmla="*/ 6068 h 10169"/>
                <a:gd name="connsiteX83" fmla="*/ 331 w 10000"/>
                <a:gd name="connsiteY83" fmla="*/ 6068 h 10169"/>
                <a:gd name="connsiteX84" fmla="*/ 331 w 10000"/>
                <a:gd name="connsiteY84" fmla="*/ 5898 h 10169"/>
                <a:gd name="connsiteX85" fmla="*/ 331 w 10000"/>
                <a:gd name="connsiteY85" fmla="*/ 5786 h 10169"/>
                <a:gd name="connsiteX86" fmla="*/ 331 w 10000"/>
                <a:gd name="connsiteY86" fmla="*/ 5786 h 10169"/>
                <a:gd name="connsiteX87" fmla="*/ 331 w 10000"/>
                <a:gd name="connsiteY87" fmla="*/ 5617 h 10169"/>
                <a:gd name="connsiteX88" fmla="*/ 331 w 10000"/>
                <a:gd name="connsiteY88" fmla="*/ 5281 h 10169"/>
                <a:gd name="connsiteX89" fmla="*/ 331 w 10000"/>
                <a:gd name="connsiteY89" fmla="*/ 5281 h 10169"/>
                <a:gd name="connsiteX90" fmla="*/ 530 w 10000"/>
                <a:gd name="connsiteY90" fmla="*/ 4999 h 10169"/>
                <a:gd name="connsiteX91" fmla="*/ 662 w 10000"/>
                <a:gd name="connsiteY91" fmla="*/ 4719 h 10169"/>
                <a:gd name="connsiteX92" fmla="*/ 662 w 10000"/>
                <a:gd name="connsiteY92" fmla="*/ 4719 h 10169"/>
                <a:gd name="connsiteX93" fmla="*/ 861 w 10000"/>
                <a:gd name="connsiteY93" fmla="*/ 4550 h 10169"/>
                <a:gd name="connsiteX94" fmla="*/ 1060 w 10000"/>
                <a:gd name="connsiteY94" fmla="*/ 4550 h 10169"/>
                <a:gd name="connsiteX95" fmla="*/ 1060 w 10000"/>
                <a:gd name="connsiteY95" fmla="*/ 4719 h 10169"/>
                <a:gd name="connsiteX96" fmla="*/ 1192 w 10000"/>
                <a:gd name="connsiteY96" fmla="*/ 4550 h 10169"/>
                <a:gd name="connsiteX97" fmla="*/ 1192 w 10000"/>
                <a:gd name="connsiteY97" fmla="*/ 1798 h 10169"/>
                <a:gd name="connsiteX98" fmla="*/ 1589 w 10000"/>
                <a:gd name="connsiteY98" fmla="*/ 1798 h 10169"/>
                <a:gd name="connsiteX99" fmla="*/ 1589 w 10000"/>
                <a:gd name="connsiteY99" fmla="*/ 281 h 10169"/>
                <a:gd name="connsiteX100" fmla="*/ 7285 w 10000"/>
                <a:gd name="connsiteY100" fmla="*/ 281 h 10169"/>
                <a:gd name="connsiteX101" fmla="*/ 7285 w 10000"/>
                <a:gd name="connsiteY101" fmla="*/ 281 h 10169"/>
                <a:gd name="connsiteX102" fmla="*/ 7682 w 10000"/>
                <a:gd name="connsiteY102" fmla="*/ 449 h 10169"/>
                <a:gd name="connsiteX103" fmla="*/ 7682 w 10000"/>
                <a:gd name="connsiteY103" fmla="*/ 449 h 10169"/>
                <a:gd name="connsiteX104" fmla="*/ 7682 w 10000"/>
                <a:gd name="connsiteY104" fmla="*/ 281 h 10169"/>
                <a:gd name="connsiteX105" fmla="*/ 7682 w 10000"/>
                <a:gd name="connsiteY105" fmla="*/ 281 h 10169"/>
                <a:gd name="connsiteX106" fmla="*/ 7682 w 10000"/>
                <a:gd name="connsiteY106" fmla="*/ 281 h 10169"/>
                <a:gd name="connsiteX107" fmla="*/ 7682 w 10000"/>
                <a:gd name="connsiteY107" fmla="*/ 281 h 10169"/>
                <a:gd name="connsiteX108" fmla="*/ 8013 w 10000"/>
                <a:gd name="connsiteY108" fmla="*/ 170 h 10169"/>
                <a:gd name="connsiteX109" fmla="*/ 8013 w 10000"/>
                <a:gd name="connsiteY109" fmla="*/ 170 h 10169"/>
                <a:gd name="connsiteX110" fmla="*/ 8013 w 10000"/>
                <a:gd name="connsiteY110" fmla="*/ 170 h 10169"/>
                <a:gd name="connsiteX111" fmla="*/ 8212 w 10000"/>
                <a:gd name="connsiteY111" fmla="*/ 0 h 10169"/>
                <a:gd name="connsiteX112" fmla="*/ 8212 w 10000"/>
                <a:gd name="connsiteY112" fmla="*/ 0 h 10169"/>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1589 w 10000"/>
                <a:gd name="connsiteY50" fmla="*/ 9719 h 10169"/>
                <a:gd name="connsiteX51" fmla="*/ 3354 w 10000"/>
                <a:gd name="connsiteY51" fmla="*/ 7949 h 10169"/>
                <a:gd name="connsiteX52" fmla="*/ 1391 w 10000"/>
                <a:gd name="connsiteY52" fmla="*/ 9381 h 10169"/>
                <a:gd name="connsiteX53" fmla="*/ 2273 w 10000"/>
                <a:gd name="connsiteY53" fmla="*/ 8286 h 10169"/>
                <a:gd name="connsiteX54" fmla="*/ 1192 w 10000"/>
                <a:gd name="connsiteY54" fmla="*/ 9269 h 10169"/>
                <a:gd name="connsiteX55" fmla="*/ 1192 w 10000"/>
                <a:gd name="connsiteY55" fmla="*/ 9102 h 10169"/>
                <a:gd name="connsiteX56" fmla="*/ 1391 w 10000"/>
                <a:gd name="connsiteY56" fmla="*/ 8932 h 10169"/>
                <a:gd name="connsiteX57" fmla="*/ 1192 w 10000"/>
                <a:gd name="connsiteY57" fmla="*/ 8764 h 10169"/>
                <a:gd name="connsiteX58" fmla="*/ 1192 w 10000"/>
                <a:gd name="connsiteY58" fmla="*/ 8764 h 10169"/>
                <a:gd name="connsiteX59" fmla="*/ 1192 w 10000"/>
                <a:gd name="connsiteY59" fmla="*/ 8484 h 10169"/>
                <a:gd name="connsiteX60" fmla="*/ 1060 w 10000"/>
                <a:gd name="connsiteY60" fmla="*/ 8315 h 10169"/>
                <a:gd name="connsiteX61" fmla="*/ 1060 w 10000"/>
                <a:gd name="connsiteY61" fmla="*/ 8315 h 10169"/>
                <a:gd name="connsiteX62" fmla="*/ 861 w 10000"/>
                <a:gd name="connsiteY62" fmla="*/ 8203 h 10169"/>
                <a:gd name="connsiteX63" fmla="*/ 861 w 10000"/>
                <a:gd name="connsiteY63" fmla="*/ 8033 h 10169"/>
                <a:gd name="connsiteX64" fmla="*/ 861 w 10000"/>
                <a:gd name="connsiteY64" fmla="*/ 8033 h 10169"/>
                <a:gd name="connsiteX65" fmla="*/ 861 w 10000"/>
                <a:gd name="connsiteY65" fmla="*/ 7865 h 10169"/>
                <a:gd name="connsiteX66" fmla="*/ 861 w 10000"/>
                <a:gd name="connsiteY66" fmla="*/ 7753 h 10169"/>
                <a:gd name="connsiteX67" fmla="*/ 861 w 10000"/>
                <a:gd name="connsiteY67" fmla="*/ 7753 h 10169"/>
                <a:gd name="connsiteX68" fmla="*/ 662 w 10000"/>
                <a:gd name="connsiteY68" fmla="*/ 7584 h 10169"/>
                <a:gd name="connsiteX69" fmla="*/ 530 w 10000"/>
                <a:gd name="connsiteY69" fmla="*/ 7134 h 10169"/>
                <a:gd name="connsiteX70" fmla="*/ 530 w 10000"/>
                <a:gd name="connsiteY70" fmla="*/ 7134 h 10169"/>
                <a:gd name="connsiteX71" fmla="*/ 530 w 10000"/>
                <a:gd name="connsiteY71" fmla="*/ 6967 h 10169"/>
                <a:gd name="connsiteX72" fmla="*/ 530 w 10000"/>
                <a:gd name="connsiteY72" fmla="*/ 6798 h 10169"/>
                <a:gd name="connsiteX73" fmla="*/ 530 w 10000"/>
                <a:gd name="connsiteY73" fmla="*/ 6798 h 10169"/>
                <a:gd name="connsiteX74" fmla="*/ 530 w 10000"/>
                <a:gd name="connsiteY74" fmla="*/ 6686 h 10169"/>
                <a:gd name="connsiteX75" fmla="*/ 331 w 10000"/>
                <a:gd name="connsiteY75" fmla="*/ 6798 h 10169"/>
                <a:gd name="connsiteX76" fmla="*/ 132 w 10000"/>
                <a:gd name="connsiteY76" fmla="*/ 6798 h 10169"/>
                <a:gd name="connsiteX77" fmla="*/ 0 w 10000"/>
                <a:gd name="connsiteY77" fmla="*/ 6686 h 10169"/>
                <a:gd name="connsiteX78" fmla="*/ 0 w 10000"/>
                <a:gd name="connsiteY78" fmla="*/ 6686 h 10169"/>
                <a:gd name="connsiteX79" fmla="*/ 0 w 10000"/>
                <a:gd name="connsiteY79" fmla="*/ 6517 h 10169"/>
                <a:gd name="connsiteX80" fmla="*/ 132 w 10000"/>
                <a:gd name="connsiteY80" fmla="*/ 6235 h 10169"/>
                <a:gd name="connsiteX81" fmla="*/ 331 w 10000"/>
                <a:gd name="connsiteY81" fmla="*/ 6068 h 10169"/>
                <a:gd name="connsiteX82" fmla="*/ 331 w 10000"/>
                <a:gd name="connsiteY82" fmla="*/ 6068 h 10169"/>
                <a:gd name="connsiteX83" fmla="*/ 331 w 10000"/>
                <a:gd name="connsiteY83" fmla="*/ 5898 h 10169"/>
                <a:gd name="connsiteX84" fmla="*/ 331 w 10000"/>
                <a:gd name="connsiteY84" fmla="*/ 5786 h 10169"/>
                <a:gd name="connsiteX85" fmla="*/ 331 w 10000"/>
                <a:gd name="connsiteY85" fmla="*/ 5786 h 10169"/>
                <a:gd name="connsiteX86" fmla="*/ 331 w 10000"/>
                <a:gd name="connsiteY86" fmla="*/ 5617 h 10169"/>
                <a:gd name="connsiteX87" fmla="*/ 331 w 10000"/>
                <a:gd name="connsiteY87" fmla="*/ 5281 h 10169"/>
                <a:gd name="connsiteX88" fmla="*/ 331 w 10000"/>
                <a:gd name="connsiteY88" fmla="*/ 5281 h 10169"/>
                <a:gd name="connsiteX89" fmla="*/ 530 w 10000"/>
                <a:gd name="connsiteY89" fmla="*/ 4999 h 10169"/>
                <a:gd name="connsiteX90" fmla="*/ 662 w 10000"/>
                <a:gd name="connsiteY90" fmla="*/ 4719 h 10169"/>
                <a:gd name="connsiteX91" fmla="*/ 662 w 10000"/>
                <a:gd name="connsiteY91" fmla="*/ 4719 h 10169"/>
                <a:gd name="connsiteX92" fmla="*/ 861 w 10000"/>
                <a:gd name="connsiteY92" fmla="*/ 4550 h 10169"/>
                <a:gd name="connsiteX93" fmla="*/ 1060 w 10000"/>
                <a:gd name="connsiteY93" fmla="*/ 4550 h 10169"/>
                <a:gd name="connsiteX94" fmla="*/ 1060 w 10000"/>
                <a:gd name="connsiteY94" fmla="*/ 4719 h 10169"/>
                <a:gd name="connsiteX95" fmla="*/ 1192 w 10000"/>
                <a:gd name="connsiteY95" fmla="*/ 4550 h 10169"/>
                <a:gd name="connsiteX96" fmla="*/ 1192 w 10000"/>
                <a:gd name="connsiteY96" fmla="*/ 1798 h 10169"/>
                <a:gd name="connsiteX97" fmla="*/ 1589 w 10000"/>
                <a:gd name="connsiteY97" fmla="*/ 1798 h 10169"/>
                <a:gd name="connsiteX98" fmla="*/ 1589 w 10000"/>
                <a:gd name="connsiteY98" fmla="*/ 281 h 10169"/>
                <a:gd name="connsiteX99" fmla="*/ 7285 w 10000"/>
                <a:gd name="connsiteY99" fmla="*/ 281 h 10169"/>
                <a:gd name="connsiteX100" fmla="*/ 7285 w 10000"/>
                <a:gd name="connsiteY100" fmla="*/ 281 h 10169"/>
                <a:gd name="connsiteX101" fmla="*/ 7682 w 10000"/>
                <a:gd name="connsiteY101" fmla="*/ 449 h 10169"/>
                <a:gd name="connsiteX102" fmla="*/ 7682 w 10000"/>
                <a:gd name="connsiteY102" fmla="*/ 449 h 10169"/>
                <a:gd name="connsiteX103" fmla="*/ 7682 w 10000"/>
                <a:gd name="connsiteY103" fmla="*/ 281 h 10169"/>
                <a:gd name="connsiteX104" fmla="*/ 7682 w 10000"/>
                <a:gd name="connsiteY104" fmla="*/ 281 h 10169"/>
                <a:gd name="connsiteX105" fmla="*/ 7682 w 10000"/>
                <a:gd name="connsiteY105" fmla="*/ 281 h 10169"/>
                <a:gd name="connsiteX106" fmla="*/ 7682 w 10000"/>
                <a:gd name="connsiteY106" fmla="*/ 281 h 10169"/>
                <a:gd name="connsiteX107" fmla="*/ 8013 w 10000"/>
                <a:gd name="connsiteY107" fmla="*/ 170 h 10169"/>
                <a:gd name="connsiteX108" fmla="*/ 8013 w 10000"/>
                <a:gd name="connsiteY108" fmla="*/ 170 h 10169"/>
                <a:gd name="connsiteX109" fmla="*/ 8013 w 10000"/>
                <a:gd name="connsiteY109" fmla="*/ 170 h 10169"/>
                <a:gd name="connsiteX110" fmla="*/ 8212 w 10000"/>
                <a:gd name="connsiteY110" fmla="*/ 0 h 10169"/>
                <a:gd name="connsiteX111" fmla="*/ 8212 w 10000"/>
                <a:gd name="connsiteY111" fmla="*/ 0 h 10169"/>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3354 w 10000"/>
                <a:gd name="connsiteY50" fmla="*/ 7949 h 10169"/>
                <a:gd name="connsiteX51" fmla="*/ 1391 w 10000"/>
                <a:gd name="connsiteY51" fmla="*/ 9381 h 10169"/>
                <a:gd name="connsiteX52" fmla="*/ 2273 w 10000"/>
                <a:gd name="connsiteY52" fmla="*/ 8286 h 10169"/>
                <a:gd name="connsiteX53" fmla="*/ 1192 w 10000"/>
                <a:gd name="connsiteY53" fmla="*/ 9269 h 10169"/>
                <a:gd name="connsiteX54" fmla="*/ 1192 w 10000"/>
                <a:gd name="connsiteY54" fmla="*/ 9102 h 10169"/>
                <a:gd name="connsiteX55" fmla="*/ 1391 w 10000"/>
                <a:gd name="connsiteY55" fmla="*/ 8932 h 10169"/>
                <a:gd name="connsiteX56" fmla="*/ 1192 w 10000"/>
                <a:gd name="connsiteY56" fmla="*/ 8764 h 10169"/>
                <a:gd name="connsiteX57" fmla="*/ 1192 w 10000"/>
                <a:gd name="connsiteY57" fmla="*/ 8764 h 10169"/>
                <a:gd name="connsiteX58" fmla="*/ 1192 w 10000"/>
                <a:gd name="connsiteY58" fmla="*/ 8484 h 10169"/>
                <a:gd name="connsiteX59" fmla="*/ 1060 w 10000"/>
                <a:gd name="connsiteY59" fmla="*/ 8315 h 10169"/>
                <a:gd name="connsiteX60" fmla="*/ 1060 w 10000"/>
                <a:gd name="connsiteY60" fmla="*/ 8315 h 10169"/>
                <a:gd name="connsiteX61" fmla="*/ 861 w 10000"/>
                <a:gd name="connsiteY61" fmla="*/ 8203 h 10169"/>
                <a:gd name="connsiteX62" fmla="*/ 861 w 10000"/>
                <a:gd name="connsiteY62" fmla="*/ 8033 h 10169"/>
                <a:gd name="connsiteX63" fmla="*/ 861 w 10000"/>
                <a:gd name="connsiteY63" fmla="*/ 8033 h 10169"/>
                <a:gd name="connsiteX64" fmla="*/ 861 w 10000"/>
                <a:gd name="connsiteY64" fmla="*/ 7865 h 10169"/>
                <a:gd name="connsiteX65" fmla="*/ 861 w 10000"/>
                <a:gd name="connsiteY65" fmla="*/ 7753 h 10169"/>
                <a:gd name="connsiteX66" fmla="*/ 861 w 10000"/>
                <a:gd name="connsiteY66" fmla="*/ 7753 h 10169"/>
                <a:gd name="connsiteX67" fmla="*/ 662 w 10000"/>
                <a:gd name="connsiteY67" fmla="*/ 7584 h 10169"/>
                <a:gd name="connsiteX68" fmla="*/ 530 w 10000"/>
                <a:gd name="connsiteY68" fmla="*/ 7134 h 10169"/>
                <a:gd name="connsiteX69" fmla="*/ 530 w 10000"/>
                <a:gd name="connsiteY69" fmla="*/ 7134 h 10169"/>
                <a:gd name="connsiteX70" fmla="*/ 530 w 10000"/>
                <a:gd name="connsiteY70" fmla="*/ 6967 h 10169"/>
                <a:gd name="connsiteX71" fmla="*/ 530 w 10000"/>
                <a:gd name="connsiteY71" fmla="*/ 6798 h 10169"/>
                <a:gd name="connsiteX72" fmla="*/ 530 w 10000"/>
                <a:gd name="connsiteY72" fmla="*/ 6798 h 10169"/>
                <a:gd name="connsiteX73" fmla="*/ 530 w 10000"/>
                <a:gd name="connsiteY73" fmla="*/ 6686 h 10169"/>
                <a:gd name="connsiteX74" fmla="*/ 331 w 10000"/>
                <a:gd name="connsiteY74" fmla="*/ 6798 h 10169"/>
                <a:gd name="connsiteX75" fmla="*/ 132 w 10000"/>
                <a:gd name="connsiteY75" fmla="*/ 6798 h 10169"/>
                <a:gd name="connsiteX76" fmla="*/ 0 w 10000"/>
                <a:gd name="connsiteY76" fmla="*/ 6686 h 10169"/>
                <a:gd name="connsiteX77" fmla="*/ 0 w 10000"/>
                <a:gd name="connsiteY77" fmla="*/ 6686 h 10169"/>
                <a:gd name="connsiteX78" fmla="*/ 0 w 10000"/>
                <a:gd name="connsiteY78" fmla="*/ 6517 h 10169"/>
                <a:gd name="connsiteX79" fmla="*/ 132 w 10000"/>
                <a:gd name="connsiteY79" fmla="*/ 6235 h 10169"/>
                <a:gd name="connsiteX80" fmla="*/ 331 w 10000"/>
                <a:gd name="connsiteY80" fmla="*/ 6068 h 10169"/>
                <a:gd name="connsiteX81" fmla="*/ 331 w 10000"/>
                <a:gd name="connsiteY81" fmla="*/ 6068 h 10169"/>
                <a:gd name="connsiteX82" fmla="*/ 331 w 10000"/>
                <a:gd name="connsiteY82" fmla="*/ 5898 h 10169"/>
                <a:gd name="connsiteX83" fmla="*/ 331 w 10000"/>
                <a:gd name="connsiteY83" fmla="*/ 5786 h 10169"/>
                <a:gd name="connsiteX84" fmla="*/ 331 w 10000"/>
                <a:gd name="connsiteY84" fmla="*/ 5786 h 10169"/>
                <a:gd name="connsiteX85" fmla="*/ 331 w 10000"/>
                <a:gd name="connsiteY85" fmla="*/ 5617 h 10169"/>
                <a:gd name="connsiteX86" fmla="*/ 331 w 10000"/>
                <a:gd name="connsiteY86" fmla="*/ 5281 h 10169"/>
                <a:gd name="connsiteX87" fmla="*/ 331 w 10000"/>
                <a:gd name="connsiteY87" fmla="*/ 5281 h 10169"/>
                <a:gd name="connsiteX88" fmla="*/ 530 w 10000"/>
                <a:gd name="connsiteY88" fmla="*/ 4999 h 10169"/>
                <a:gd name="connsiteX89" fmla="*/ 662 w 10000"/>
                <a:gd name="connsiteY89" fmla="*/ 4719 h 10169"/>
                <a:gd name="connsiteX90" fmla="*/ 662 w 10000"/>
                <a:gd name="connsiteY90" fmla="*/ 4719 h 10169"/>
                <a:gd name="connsiteX91" fmla="*/ 861 w 10000"/>
                <a:gd name="connsiteY91" fmla="*/ 4550 h 10169"/>
                <a:gd name="connsiteX92" fmla="*/ 1060 w 10000"/>
                <a:gd name="connsiteY92" fmla="*/ 4550 h 10169"/>
                <a:gd name="connsiteX93" fmla="*/ 1060 w 10000"/>
                <a:gd name="connsiteY93" fmla="*/ 4719 h 10169"/>
                <a:gd name="connsiteX94" fmla="*/ 1192 w 10000"/>
                <a:gd name="connsiteY94" fmla="*/ 4550 h 10169"/>
                <a:gd name="connsiteX95" fmla="*/ 1192 w 10000"/>
                <a:gd name="connsiteY95" fmla="*/ 1798 h 10169"/>
                <a:gd name="connsiteX96" fmla="*/ 1589 w 10000"/>
                <a:gd name="connsiteY96" fmla="*/ 1798 h 10169"/>
                <a:gd name="connsiteX97" fmla="*/ 1589 w 10000"/>
                <a:gd name="connsiteY97" fmla="*/ 281 h 10169"/>
                <a:gd name="connsiteX98" fmla="*/ 7285 w 10000"/>
                <a:gd name="connsiteY98" fmla="*/ 281 h 10169"/>
                <a:gd name="connsiteX99" fmla="*/ 7285 w 10000"/>
                <a:gd name="connsiteY99" fmla="*/ 281 h 10169"/>
                <a:gd name="connsiteX100" fmla="*/ 7682 w 10000"/>
                <a:gd name="connsiteY100" fmla="*/ 449 h 10169"/>
                <a:gd name="connsiteX101" fmla="*/ 7682 w 10000"/>
                <a:gd name="connsiteY101" fmla="*/ 449 h 10169"/>
                <a:gd name="connsiteX102" fmla="*/ 7682 w 10000"/>
                <a:gd name="connsiteY102" fmla="*/ 281 h 10169"/>
                <a:gd name="connsiteX103" fmla="*/ 7682 w 10000"/>
                <a:gd name="connsiteY103" fmla="*/ 281 h 10169"/>
                <a:gd name="connsiteX104" fmla="*/ 7682 w 10000"/>
                <a:gd name="connsiteY104" fmla="*/ 281 h 10169"/>
                <a:gd name="connsiteX105" fmla="*/ 7682 w 10000"/>
                <a:gd name="connsiteY105" fmla="*/ 281 h 10169"/>
                <a:gd name="connsiteX106" fmla="*/ 8013 w 10000"/>
                <a:gd name="connsiteY106" fmla="*/ 170 h 10169"/>
                <a:gd name="connsiteX107" fmla="*/ 8013 w 10000"/>
                <a:gd name="connsiteY107" fmla="*/ 170 h 10169"/>
                <a:gd name="connsiteX108" fmla="*/ 8013 w 10000"/>
                <a:gd name="connsiteY108" fmla="*/ 170 h 10169"/>
                <a:gd name="connsiteX109" fmla="*/ 8212 w 10000"/>
                <a:gd name="connsiteY109" fmla="*/ 0 h 10169"/>
                <a:gd name="connsiteX110" fmla="*/ 8212 w 10000"/>
                <a:gd name="connsiteY110" fmla="*/ 0 h 10169"/>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3354 w 10000"/>
                <a:gd name="connsiteY50" fmla="*/ 7949 h 10169"/>
                <a:gd name="connsiteX51" fmla="*/ 1391 w 10000"/>
                <a:gd name="connsiteY51" fmla="*/ 9381 h 10169"/>
                <a:gd name="connsiteX52" fmla="*/ 2273 w 10000"/>
                <a:gd name="connsiteY52" fmla="*/ 8286 h 10169"/>
                <a:gd name="connsiteX53" fmla="*/ 1192 w 10000"/>
                <a:gd name="connsiteY53" fmla="*/ 9102 h 10169"/>
                <a:gd name="connsiteX54" fmla="*/ 1391 w 10000"/>
                <a:gd name="connsiteY54" fmla="*/ 8932 h 10169"/>
                <a:gd name="connsiteX55" fmla="*/ 1192 w 10000"/>
                <a:gd name="connsiteY55" fmla="*/ 8764 h 10169"/>
                <a:gd name="connsiteX56" fmla="*/ 1192 w 10000"/>
                <a:gd name="connsiteY56" fmla="*/ 8764 h 10169"/>
                <a:gd name="connsiteX57" fmla="*/ 1192 w 10000"/>
                <a:gd name="connsiteY57" fmla="*/ 8484 h 10169"/>
                <a:gd name="connsiteX58" fmla="*/ 1060 w 10000"/>
                <a:gd name="connsiteY58" fmla="*/ 8315 h 10169"/>
                <a:gd name="connsiteX59" fmla="*/ 1060 w 10000"/>
                <a:gd name="connsiteY59" fmla="*/ 8315 h 10169"/>
                <a:gd name="connsiteX60" fmla="*/ 861 w 10000"/>
                <a:gd name="connsiteY60" fmla="*/ 8203 h 10169"/>
                <a:gd name="connsiteX61" fmla="*/ 861 w 10000"/>
                <a:gd name="connsiteY61" fmla="*/ 8033 h 10169"/>
                <a:gd name="connsiteX62" fmla="*/ 861 w 10000"/>
                <a:gd name="connsiteY62" fmla="*/ 8033 h 10169"/>
                <a:gd name="connsiteX63" fmla="*/ 861 w 10000"/>
                <a:gd name="connsiteY63" fmla="*/ 7865 h 10169"/>
                <a:gd name="connsiteX64" fmla="*/ 861 w 10000"/>
                <a:gd name="connsiteY64" fmla="*/ 7753 h 10169"/>
                <a:gd name="connsiteX65" fmla="*/ 861 w 10000"/>
                <a:gd name="connsiteY65" fmla="*/ 7753 h 10169"/>
                <a:gd name="connsiteX66" fmla="*/ 662 w 10000"/>
                <a:gd name="connsiteY66" fmla="*/ 7584 h 10169"/>
                <a:gd name="connsiteX67" fmla="*/ 530 w 10000"/>
                <a:gd name="connsiteY67" fmla="*/ 7134 h 10169"/>
                <a:gd name="connsiteX68" fmla="*/ 530 w 10000"/>
                <a:gd name="connsiteY68" fmla="*/ 7134 h 10169"/>
                <a:gd name="connsiteX69" fmla="*/ 530 w 10000"/>
                <a:gd name="connsiteY69" fmla="*/ 6967 h 10169"/>
                <a:gd name="connsiteX70" fmla="*/ 530 w 10000"/>
                <a:gd name="connsiteY70" fmla="*/ 6798 h 10169"/>
                <a:gd name="connsiteX71" fmla="*/ 530 w 10000"/>
                <a:gd name="connsiteY71" fmla="*/ 6798 h 10169"/>
                <a:gd name="connsiteX72" fmla="*/ 530 w 10000"/>
                <a:gd name="connsiteY72" fmla="*/ 6686 h 10169"/>
                <a:gd name="connsiteX73" fmla="*/ 331 w 10000"/>
                <a:gd name="connsiteY73" fmla="*/ 6798 h 10169"/>
                <a:gd name="connsiteX74" fmla="*/ 132 w 10000"/>
                <a:gd name="connsiteY74" fmla="*/ 6798 h 10169"/>
                <a:gd name="connsiteX75" fmla="*/ 0 w 10000"/>
                <a:gd name="connsiteY75" fmla="*/ 6686 h 10169"/>
                <a:gd name="connsiteX76" fmla="*/ 0 w 10000"/>
                <a:gd name="connsiteY76" fmla="*/ 6686 h 10169"/>
                <a:gd name="connsiteX77" fmla="*/ 0 w 10000"/>
                <a:gd name="connsiteY77" fmla="*/ 6517 h 10169"/>
                <a:gd name="connsiteX78" fmla="*/ 132 w 10000"/>
                <a:gd name="connsiteY78" fmla="*/ 6235 h 10169"/>
                <a:gd name="connsiteX79" fmla="*/ 331 w 10000"/>
                <a:gd name="connsiteY79" fmla="*/ 6068 h 10169"/>
                <a:gd name="connsiteX80" fmla="*/ 331 w 10000"/>
                <a:gd name="connsiteY80" fmla="*/ 6068 h 10169"/>
                <a:gd name="connsiteX81" fmla="*/ 331 w 10000"/>
                <a:gd name="connsiteY81" fmla="*/ 5898 h 10169"/>
                <a:gd name="connsiteX82" fmla="*/ 331 w 10000"/>
                <a:gd name="connsiteY82" fmla="*/ 5786 h 10169"/>
                <a:gd name="connsiteX83" fmla="*/ 331 w 10000"/>
                <a:gd name="connsiteY83" fmla="*/ 5786 h 10169"/>
                <a:gd name="connsiteX84" fmla="*/ 331 w 10000"/>
                <a:gd name="connsiteY84" fmla="*/ 5617 h 10169"/>
                <a:gd name="connsiteX85" fmla="*/ 331 w 10000"/>
                <a:gd name="connsiteY85" fmla="*/ 5281 h 10169"/>
                <a:gd name="connsiteX86" fmla="*/ 331 w 10000"/>
                <a:gd name="connsiteY86" fmla="*/ 5281 h 10169"/>
                <a:gd name="connsiteX87" fmla="*/ 530 w 10000"/>
                <a:gd name="connsiteY87" fmla="*/ 4999 h 10169"/>
                <a:gd name="connsiteX88" fmla="*/ 662 w 10000"/>
                <a:gd name="connsiteY88" fmla="*/ 4719 h 10169"/>
                <a:gd name="connsiteX89" fmla="*/ 662 w 10000"/>
                <a:gd name="connsiteY89" fmla="*/ 4719 h 10169"/>
                <a:gd name="connsiteX90" fmla="*/ 861 w 10000"/>
                <a:gd name="connsiteY90" fmla="*/ 4550 h 10169"/>
                <a:gd name="connsiteX91" fmla="*/ 1060 w 10000"/>
                <a:gd name="connsiteY91" fmla="*/ 4550 h 10169"/>
                <a:gd name="connsiteX92" fmla="*/ 1060 w 10000"/>
                <a:gd name="connsiteY92" fmla="*/ 4719 h 10169"/>
                <a:gd name="connsiteX93" fmla="*/ 1192 w 10000"/>
                <a:gd name="connsiteY93" fmla="*/ 4550 h 10169"/>
                <a:gd name="connsiteX94" fmla="*/ 1192 w 10000"/>
                <a:gd name="connsiteY94" fmla="*/ 1798 h 10169"/>
                <a:gd name="connsiteX95" fmla="*/ 1589 w 10000"/>
                <a:gd name="connsiteY95" fmla="*/ 1798 h 10169"/>
                <a:gd name="connsiteX96" fmla="*/ 1589 w 10000"/>
                <a:gd name="connsiteY96" fmla="*/ 281 h 10169"/>
                <a:gd name="connsiteX97" fmla="*/ 7285 w 10000"/>
                <a:gd name="connsiteY97" fmla="*/ 281 h 10169"/>
                <a:gd name="connsiteX98" fmla="*/ 7285 w 10000"/>
                <a:gd name="connsiteY98" fmla="*/ 281 h 10169"/>
                <a:gd name="connsiteX99" fmla="*/ 7682 w 10000"/>
                <a:gd name="connsiteY99" fmla="*/ 449 h 10169"/>
                <a:gd name="connsiteX100" fmla="*/ 7682 w 10000"/>
                <a:gd name="connsiteY100" fmla="*/ 449 h 10169"/>
                <a:gd name="connsiteX101" fmla="*/ 7682 w 10000"/>
                <a:gd name="connsiteY101" fmla="*/ 281 h 10169"/>
                <a:gd name="connsiteX102" fmla="*/ 7682 w 10000"/>
                <a:gd name="connsiteY102" fmla="*/ 281 h 10169"/>
                <a:gd name="connsiteX103" fmla="*/ 7682 w 10000"/>
                <a:gd name="connsiteY103" fmla="*/ 281 h 10169"/>
                <a:gd name="connsiteX104" fmla="*/ 7682 w 10000"/>
                <a:gd name="connsiteY104" fmla="*/ 281 h 10169"/>
                <a:gd name="connsiteX105" fmla="*/ 8013 w 10000"/>
                <a:gd name="connsiteY105" fmla="*/ 170 h 10169"/>
                <a:gd name="connsiteX106" fmla="*/ 8013 w 10000"/>
                <a:gd name="connsiteY106" fmla="*/ 170 h 10169"/>
                <a:gd name="connsiteX107" fmla="*/ 8013 w 10000"/>
                <a:gd name="connsiteY107" fmla="*/ 170 h 10169"/>
                <a:gd name="connsiteX108" fmla="*/ 8212 w 10000"/>
                <a:gd name="connsiteY108" fmla="*/ 0 h 10169"/>
                <a:gd name="connsiteX109" fmla="*/ 8212 w 10000"/>
                <a:gd name="connsiteY109" fmla="*/ 0 h 10169"/>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3354 w 10000"/>
                <a:gd name="connsiteY50" fmla="*/ 7949 h 10169"/>
                <a:gd name="connsiteX51" fmla="*/ 2273 w 10000"/>
                <a:gd name="connsiteY51" fmla="*/ 8286 h 10169"/>
                <a:gd name="connsiteX52" fmla="*/ 1192 w 10000"/>
                <a:gd name="connsiteY52" fmla="*/ 9102 h 10169"/>
                <a:gd name="connsiteX53" fmla="*/ 1391 w 10000"/>
                <a:gd name="connsiteY53" fmla="*/ 8932 h 10169"/>
                <a:gd name="connsiteX54" fmla="*/ 1192 w 10000"/>
                <a:gd name="connsiteY54" fmla="*/ 8764 h 10169"/>
                <a:gd name="connsiteX55" fmla="*/ 1192 w 10000"/>
                <a:gd name="connsiteY55" fmla="*/ 8764 h 10169"/>
                <a:gd name="connsiteX56" fmla="*/ 1192 w 10000"/>
                <a:gd name="connsiteY56" fmla="*/ 8484 h 10169"/>
                <a:gd name="connsiteX57" fmla="*/ 1060 w 10000"/>
                <a:gd name="connsiteY57" fmla="*/ 8315 h 10169"/>
                <a:gd name="connsiteX58" fmla="*/ 1060 w 10000"/>
                <a:gd name="connsiteY58" fmla="*/ 8315 h 10169"/>
                <a:gd name="connsiteX59" fmla="*/ 861 w 10000"/>
                <a:gd name="connsiteY59" fmla="*/ 8203 h 10169"/>
                <a:gd name="connsiteX60" fmla="*/ 861 w 10000"/>
                <a:gd name="connsiteY60" fmla="*/ 8033 h 10169"/>
                <a:gd name="connsiteX61" fmla="*/ 861 w 10000"/>
                <a:gd name="connsiteY61" fmla="*/ 8033 h 10169"/>
                <a:gd name="connsiteX62" fmla="*/ 861 w 10000"/>
                <a:gd name="connsiteY62" fmla="*/ 7865 h 10169"/>
                <a:gd name="connsiteX63" fmla="*/ 861 w 10000"/>
                <a:gd name="connsiteY63" fmla="*/ 7753 h 10169"/>
                <a:gd name="connsiteX64" fmla="*/ 861 w 10000"/>
                <a:gd name="connsiteY64" fmla="*/ 7753 h 10169"/>
                <a:gd name="connsiteX65" fmla="*/ 662 w 10000"/>
                <a:gd name="connsiteY65" fmla="*/ 7584 h 10169"/>
                <a:gd name="connsiteX66" fmla="*/ 530 w 10000"/>
                <a:gd name="connsiteY66" fmla="*/ 7134 h 10169"/>
                <a:gd name="connsiteX67" fmla="*/ 530 w 10000"/>
                <a:gd name="connsiteY67" fmla="*/ 7134 h 10169"/>
                <a:gd name="connsiteX68" fmla="*/ 530 w 10000"/>
                <a:gd name="connsiteY68" fmla="*/ 6967 h 10169"/>
                <a:gd name="connsiteX69" fmla="*/ 530 w 10000"/>
                <a:gd name="connsiteY69" fmla="*/ 6798 h 10169"/>
                <a:gd name="connsiteX70" fmla="*/ 530 w 10000"/>
                <a:gd name="connsiteY70" fmla="*/ 6798 h 10169"/>
                <a:gd name="connsiteX71" fmla="*/ 530 w 10000"/>
                <a:gd name="connsiteY71" fmla="*/ 6686 h 10169"/>
                <a:gd name="connsiteX72" fmla="*/ 331 w 10000"/>
                <a:gd name="connsiteY72" fmla="*/ 6798 h 10169"/>
                <a:gd name="connsiteX73" fmla="*/ 132 w 10000"/>
                <a:gd name="connsiteY73" fmla="*/ 6798 h 10169"/>
                <a:gd name="connsiteX74" fmla="*/ 0 w 10000"/>
                <a:gd name="connsiteY74" fmla="*/ 6686 h 10169"/>
                <a:gd name="connsiteX75" fmla="*/ 0 w 10000"/>
                <a:gd name="connsiteY75" fmla="*/ 6686 h 10169"/>
                <a:gd name="connsiteX76" fmla="*/ 0 w 10000"/>
                <a:gd name="connsiteY76" fmla="*/ 6517 h 10169"/>
                <a:gd name="connsiteX77" fmla="*/ 132 w 10000"/>
                <a:gd name="connsiteY77" fmla="*/ 6235 h 10169"/>
                <a:gd name="connsiteX78" fmla="*/ 331 w 10000"/>
                <a:gd name="connsiteY78" fmla="*/ 6068 h 10169"/>
                <a:gd name="connsiteX79" fmla="*/ 331 w 10000"/>
                <a:gd name="connsiteY79" fmla="*/ 6068 h 10169"/>
                <a:gd name="connsiteX80" fmla="*/ 331 w 10000"/>
                <a:gd name="connsiteY80" fmla="*/ 5898 h 10169"/>
                <a:gd name="connsiteX81" fmla="*/ 331 w 10000"/>
                <a:gd name="connsiteY81" fmla="*/ 5786 h 10169"/>
                <a:gd name="connsiteX82" fmla="*/ 331 w 10000"/>
                <a:gd name="connsiteY82" fmla="*/ 5786 h 10169"/>
                <a:gd name="connsiteX83" fmla="*/ 331 w 10000"/>
                <a:gd name="connsiteY83" fmla="*/ 5617 h 10169"/>
                <a:gd name="connsiteX84" fmla="*/ 331 w 10000"/>
                <a:gd name="connsiteY84" fmla="*/ 5281 h 10169"/>
                <a:gd name="connsiteX85" fmla="*/ 331 w 10000"/>
                <a:gd name="connsiteY85" fmla="*/ 5281 h 10169"/>
                <a:gd name="connsiteX86" fmla="*/ 530 w 10000"/>
                <a:gd name="connsiteY86" fmla="*/ 4999 h 10169"/>
                <a:gd name="connsiteX87" fmla="*/ 662 w 10000"/>
                <a:gd name="connsiteY87" fmla="*/ 4719 h 10169"/>
                <a:gd name="connsiteX88" fmla="*/ 662 w 10000"/>
                <a:gd name="connsiteY88" fmla="*/ 4719 h 10169"/>
                <a:gd name="connsiteX89" fmla="*/ 861 w 10000"/>
                <a:gd name="connsiteY89" fmla="*/ 4550 h 10169"/>
                <a:gd name="connsiteX90" fmla="*/ 1060 w 10000"/>
                <a:gd name="connsiteY90" fmla="*/ 4550 h 10169"/>
                <a:gd name="connsiteX91" fmla="*/ 1060 w 10000"/>
                <a:gd name="connsiteY91" fmla="*/ 4719 h 10169"/>
                <a:gd name="connsiteX92" fmla="*/ 1192 w 10000"/>
                <a:gd name="connsiteY92" fmla="*/ 4550 h 10169"/>
                <a:gd name="connsiteX93" fmla="*/ 1192 w 10000"/>
                <a:gd name="connsiteY93" fmla="*/ 1798 h 10169"/>
                <a:gd name="connsiteX94" fmla="*/ 1589 w 10000"/>
                <a:gd name="connsiteY94" fmla="*/ 1798 h 10169"/>
                <a:gd name="connsiteX95" fmla="*/ 1589 w 10000"/>
                <a:gd name="connsiteY95" fmla="*/ 281 h 10169"/>
                <a:gd name="connsiteX96" fmla="*/ 7285 w 10000"/>
                <a:gd name="connsiteY96" fmla="*/ 281 h 10169"/>
                <a:gd name="connsiteX97" fmla="*/ 7285 w 10000"/>
                <a:gd name="connsiteY97" fmla="*/ 281 h 10169"/>
                <a:gd name="connsiteX98" fmla="*/ 7682 w 10000"/>
                <a:gd name="connsiteY98" fmla="*/ 449 h 10169"/>
                <a:gd name="connsiteX99" fmla="*/ 7682 w 10000"/>
                <a:gd name="connsiteY99" fmla="*/ 449 h 10169"/>
                <a:gd name="connsiteX100" fmla="*/ 7682 w 10000"/>
                <a:gd name="connsiteY100" fmla="*/ 281 h 10169"/>
                <a:gd name="connsiteX101" fmla="*/ 7682 w 10000"/>
                <a:gd name="connsiteY101" fmla="*/ 281 h 10169"/>
                <a:gd name="connsiteX102" fmla="*/ 7682 w 10000"/>
                <a:gd name="connsiteY102" fmla="*/ 281 h 10169"/>
                <a:gd name="connsiteX103" fmla="*/ 7682 w 10000"/>
                <a:gd name="connsiteY103" fmla="*/ 281 h 10169"/>
                <a:gd name="connsiteX104" fmla="*/ 8013 w 10000"/>
                <a:gd name="connsiteY104" fmla="*/ 170 h 10169"/>
                <a:gd name="connsiteX105" fmla="*/ 8013 w 10000"/>
                <a:gd name="connsiteY105" fmla="*/ 170 h 10169"/>
                <a:gd name="connsiteX106" fmla="*/ 8013 w 10000"/>
                <a:gd name="connsiteY106" fmla="*/ 170 h 10169"/>
                <a:gd name="connsiteX107" fmla="*/ 8212 w 10000"/>
                <a:gd name="connsiteY107" fmla="*/ 0 h 10169"/>
                <a:gd name="connsiteX108" fmla="*/ 8212 w 10000"/>
                <a:gd name="connsiteY108" fmla="*/ 0 h 10169"/>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3354 w 10000"/>
                <a:gd name="connsiteY50" fmla="*/ 7949 h 10169"/>
                <a:gd name="connsiteX51" fmla="*/ 2273 w 10000"/>
                <a:gd name="connsiteY51" fmla="*/ 8286 h 10169"/>
                <a:gd name="connsiteX52" fmla="*/ 1192 w 10000"/>
                <a:gd name="connsiteY52" fmla="*/ 9102 h 10169"/>
                <a:gd name="connsiteX53" fmla="*/ 1391 w 10000"/>
                <a:gd name="connsiteY53" fmla="*/ 8932 h 10169"/>
                <a:gd name="connsiteX54" fmla="*/ 1192 w 10000"/>
                <a:gd name="connsiteY54" fmla="*/ 8764 h 10169"/>
                <a:gd name="connsiteX55" fmla="*/ 1192 w 10000"/>
                <a:gd name="connsiteY55" fmla="*/ 8484 h 10169"/>
                <a:gd name="connsiteX56" fmla="*/ 1060 w 10000"/>
                <a:gd name="connsiteY56" fmla="*/ 8315 h 10169"/>
                <a:gd name="connsiteX57" fmla="*/ 1060 w 10000"/>
                <a:gd name="connsiteY57" fmla="*/ 8315 h 10169"/>
                <a:gd name="connsiteX58" fmla="*/ 861 w 10000"/>
                <a:gd name="connsiteY58" fmla="*/ 8203 h 10169"/>
                <a:gd name="connsiteX59" fmla="*/ 861 w 10000"/>
                <a:gd name="connsiteY59" fmla="*/ 8033 h 10169"/>
                <a:gd name="connsiteX60" fmla="*/ 861 w 10000"/>
                <a:gd name="connsiteY60" fmla="*/ 8033 h 10169"/>
                <a:gd name="connsiteX61" fmla="*/ 861 w 10000"/>
                <a:gd name="connsiteY61" fmla="*/ 7865 h 10169"/>
                <a:gd name="connsiteX62" fmla="*/ 861 w 10000"/>
                <a:gd name="connsiteY62" fmla="*/ 7753 h 10169"/>
                <a:gd name="connsiteX63" fmla="*/ 861 w 10000"/>
                <a:gd name="connsiteY63" fmla="*/ 7753 h 10169"/>
                <a:gd name="connsiteX64" fmla="*/ 662 w 10000"/>
                <a:gd name="connsiteY64" fmla="*/ 7584 h 10169"/>
                <a:gd name="connsiteX65" fmla="*/ 530 w 10000"/>
                <a:gd name="connsiteY65" fmla="*/ 7134 h 10169"/>
                <a:gd name="connsiteX66" fmla="*/ 530 w 10000"/>
                <a:gd name="connsiteY66" fmla="*/ 7134 h 10169"/>
                <a:gd name="connsiteX67" fmla="*/ 530 w 10000"/>
                <a:gd name="connsiteY67" fmla="*/ 6967 h 10169"/>
                <a:gd name="connsiteX68" fmla="*/ 530 w 10000"/>
                <a:gd name="connsiteY68" fmla="*/ 6798 h 10169"/>
                <a:gd name="connsiteX69" fmla="*/ 530 w 10000"/>
                <a:gd name="connsiteY69" fmla="*/ 6798 h 10169"/>
                <a:gd name="connsiteX70" fmla="*/ 530 w 10000"/>
                <a:gd name="connsiteY70" fmla="*/ 6686 h 10169"/>
                <a:gd name="connsiteX71" fmla="*/ 331 w 10000"/>
                <a:gd name="connsiteY71" fmla="*/ 6798 h 10169"/>
                <a:gd name="connsiteX72" fmla="*/ 132 w 10000"/>
                <a:gd name="connsiteY72" fmla="*/ 6798 h 10169"/>
                <a:gd name="connsiteX73" fmla="*/ 0 w 10000"/>
                <a:gd name="connsiteY73" fmla="*/ 6686 h 10169"/>
                <a:gd name="connsiteX74" fmla="*/ 0 w 10000"/>
                <a:gd name="connsiteY74" fmla="*/ 6686 h 10169"/>
                <a:gd name="connsiteX75" fmla="*/ 0 w 10000"/>
                <a:gd name="connsiteY75" fmla="*/ 6517 h 10169"/>
                <a:gd name="connsiteX76" fmla="*/ 132 w 10000"/>
                <a:gd name="connsiteY76" fmla="*/ 6235 h 10169"/>
                <a:gd name="connsiteX77" fmla="*/ 331 w 10000"/>
                <a:gd name="connsiteY77" fmla="*/ 6068 h 10169"/>
                <a:gd name="connsiteX78" fmla="*/ 331 w 10000"/>
                <a:gd name="connsiteY78" fmla="*/ 6068 h 10169"/>
                <a:gd name="connsiteX79" fmla="*/ 331 w 10000"/>
                <a:gd name="connsiteY79" fmla="*/ 5898 h 10169"/>
                <a:gd name="connsiteX80" fmla="*/ 331 w 10000"/>
                <a:gd name="connsiteY80" fmla="*/ 5786 h 10169"/>
                <a:gd name="connsiteX81" fmla="*/ 331 w 10000"/>
                <a:gd name="connsiteY81" fmla="*/ 5786 h 10169"/>
                <a:gd name="connsiteX82" fmla="*/ 331 w 10000"/>
                <a:gd name="connsiteY82" fmla="*/ 5617 h 10169"/>
                <a:gd name="connsiteX83" fmla="*/ 331 w 10000"/>
                <a:gd name="connsiteY83" fmla="*/ 5281 h 10169"/>
                <a:gd name="connsiteX84" fmla="*/ 331 w 10000"/>
                <a:gd name="connsiteY84" fmla="*/ 5281 h 10169"/>
                <a:gd name="connsiteX85" fmla="*/ 530 w 10000"/>
                <a:gd name="connsiteY85" fmla="*/ 4999 h 10169"/>
                <a:gd name="connsiteX86" fmla="*/ 662 w 10000"/>
                <a:gd name="connsiteY86" fmla="*/ 4719 h 10169"/>
                <a:gd name="connsiteX87" fmla="*/ 662 w 10000"/>
                <a:gd name="connsiteY87" fmla="*/ 4719 h 10169"/>
                <a:gd name="connsiteX88" fmla="*/ 861 w 10000"/>
                <a:gd name="connsiteY88" fmla="*/ 4550 h 10169"/>
                <a:gd name="connsiteX89" fmla="*/ 1060 w 10000"/>
                <a:gd name="connsiteY89" fmla="*/ 4550 h 10169"/>
                <a:gd name="connsiteX90" fmla="*/ 1060 w 10000"/>
                <a:gd name="connsiteY90" fmla="*/ 4719 h 10169"/>
                <a:gd name="connsiteX91" fmla="*/ 1192 w 10000"/>
                <a:gd name="connsiteY91" fmla="*/ 4550 h 10169"/>
                <a:gd name="connsiteX92" fmla="*/ 1192 w 10000"/>
                <a:gd name="connsiteY92" fmla="*/ 1798 h 10169"/>
                <a:gd name="connsiteX93" fmla="*/ 1589 w 10000"/>
                <a:gd name="connsiteY93" fmla="*/ 1798 h 10169"/>
                <a:gd name="connsiteX94" fmla="*/ 1589 w 10000"/>
                <a:gd name="connsiteY94" fmla="*/ 281 h 10169"/>
                <a:gd name="connsiteX95" fmla="*/ 7285 w 10000"/>
                <a:gd name="connsiteY95" fmla="*/ 281 h 10169"/>
                <a:gd name="connsiteX96" fmla="*/ 7285 w 10000"/>
                <a:gd name="connsiteY96" fmla="*/ 281 h 10169"/>
                <a:gd name="connsiteX97" fmla="*/ 7682 w 10000"/>
                <a:gd name="connsiteY97" fmla="*/ 449 h 10169"/>
                <a:gd name="connsiteX98" fmla="*/ 7682 w 10000"/>
                <a:gd name="connsiteY98" fmla="*/ 449 h 10169"/>
                <a:gd name="connsiteX99" fmla="*/ 7682 w 10000"/>
                <a:gd name="connsiteY99" fmla="*/ 281 h 10169"/>
                <a:gd name="connsiteX100" fmla="*/ 7682 w 10000"/>
                <a:gd name="connsiteY100" fmla="*/ 281 h 10169"/>
                <a:gd name="connsiteX101" fmla="*/ 7682 w 10000"/>
                <a:gd name="connsiteY101" fmla="*/ 281 h 10169"/>
                <a:gd name="connsiteX102" fmla="*/ 7682 w 10000"/>
                <a:gd name="connsiteY102" fmla="*/ 281 h 10169"/>
                <a:gd name="connsiteX103" fmla="*/ 8013 w 10000"/>
                <a:gd name="connsiteY103" fmla="*/ 170 h 10169"/>
                <a:gd name="connsiteX104" fmla="*/ 8013 w 10000"/>
                <a:gd name="connsiteY104" fmla="*/ 170 h 10169"/>
                <a:gd name="connsiteX105" fmla="*/ 8013 w 10000"/>
                <a:gd name="connsiteY105" fmla="*/ 170 h 10169"/>
                <a:gd name="connsiteX106" fmla="*/ 8212 w 10000"/>
                <a:gd name="connsiteY106" fmla="*/ 0 h 10169"/>
                <a:gd name="connsiteX107" fmla="*/ 8212 w 10000"/>
                <a:gd name="connsiteY107" fmla="*/ 0 h 10169"/>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3354 w 10000"/>
                <a:gd name="connsiteY50" fmla="*/ 7949 h 10169"/>
                <a:gd name="connsiteX51" fmla="*/ 2273 w 10000"/>
                <a:gd name="connsiteY51" fmla="*/ 8286 h 10169"/>
                <a:gd name="connsiteX52" fmla="*/ 1192 w 10000"/>
                <a:gd name="connsiteY52" fmla="*/ 9102 h 10169"/>
                <a:gd name="connsiteX53" fmla="*/ 1192 w 10000"/>
                <a:gd name="connsiteY53" fmla="*/ 8764 h 10169"/>
                <a:gd name="connsiteX54" fmla="*/ 1192 w 10000"/>
                <a:gd name="connsiteY54" fmla="*/ 8484 h 10169"/>
                <a:gd name="connsiteX55" fmla="*/ 1060 w 10000"/>
                <a:gd name="connsiteY55" fmla="*/ 8315 h 10169"/>
                <a:gd name="connsiteX56" fmla="*/ 1060 w 10000"/>
                <a:gd name="connsiteY56" fmla="*/ 8315 h 10169"/>
                <a:gd name="connsiteX57" fmla="*/ 861 w 10000"/>
                <a:gd name="connsiteY57" fmla="*/ 8203 h 10169"/>
                <a:gd name="connsiteX58" fmla="*/ 861 w 10000"/>
                <a:gd name="connsiteY58" fmla="*/ 8033 h 10169"/>
                <a:gd name="connsiteX59" fmla="*/ 861 w 10000"/>
                <a:gd name="connsiteY59" fmla="*/ 8033 h 10169"/>
                <a:gd name="connsiteX60" fmla="*/ 861 w 10000"/>
                <a:gd name="connsiteY60" fmla="*/ 7865 h 10169"/>
                <a:gd name="connsiteX61" fmla="*/ 861 w 10000"/>
                <a:gd name="connsiteY61" fmla="*/ 7753 h 10169"/>
                <a:gd name="connsiteX62" fmla="*/ 861 w 10000"/>
                <a:gd name="connsiteY62" fmla="*/ 7753 h 10169"/>
                <a:gd name="connsiteX63" fmla="*/ 662 w 10000"/>
                <a:gd name="connsiteY63" fmla="*/ 7584 h 10169"/>
                <a:gd name="connsiteX64" fmla="*/ 530 w 10000"/>
                <a:gd name="connsiteY64" fmla="*/ 7134 h 10169"/>
                <a:gd name="connsiteX65" fmla="*/ 530 w 10000"/>
                <a:gd name="connsiteY65" fmla="*/ 7134 h 10169"/>
                <a:gd name="connsiteX66" fmla="*/ 530 w 10000"/>
                <a:gd name="connsiteY66" fmla="*/ 6967 h 10169"/>
                <a:gd name="connsiteX67" fmla="*/ 530 w 10000"/>
                <a:gd name="connsiteY67" fmla="*/ 6798 h 10169"/>
                <a:gd name="connsiteX68" fmla="*/ 530 w 10000"/>
                <a:gd name="connsiteY68" fmla="*/ 6798 h 10169"/>
                <a:gd name="connsiteX69" fmla="*/ 530 w 10000"/>
                <a:gd name="connsiteY69" fmla="*/ 6686 h 10169"/>
                <a:gd name="connsiteX70" fmla="*/ 331 w 10000"/>
                <a:gd name="connsiteY70" fmla="*/ 6798 h 10169"/>
                <a:gd name="connsiteX71" fmla="*/ 132 w 10000"/>
                <a:gd name="connsiteY71" fmla="*/ 6798 h 10169"/>
                <a:gd name="connsiteX72" fmla="*/ 0 w 10000"/>
                <a:gd name="connsiteY72" fmla="*/ 6686 h 10169"/>
                <a:gd name="connsiteX73" fmla="*/ 0 w 10000"/>
                <a:gd name="connsiteY73" fmla="*/ 6686 h 10169"/>
                <a:gd name="connsiteX74" fmla="*/ 0 w 10000"/>
                <a:gd name="connsiteY74" fmla="*/ 6517 h 10169"/>
                <a:gd name="connsiteX75" fmla="*/ 132 w 10000"/>
                <a:gd name="connsiteY75" fmla="*/ 6235 h 10169"/>
                <a:gd name="connsiteX76" fmla="*/ 331 w 10000"/>
                <a:gd name="connsiteY76" fmla="*/ 6068 h 10169"/>
                <a:gd name="connsiteX77" fmla="*/ 331 w 10000"/>
                <a:gd name="connsiteY77" fmla="*/ 6068 h 10169"/>
                <a:gd name="connsiteX78" fmla="*/ 331 w 10000"/>
                <a:gd name="connsiteY78" fmla="*/ 5898 h 10169"/>
                <a:gd name="connsiteX79" fmla="*/ 331 w 10000"/>
                <a:gd name="connsiteY79" fmla="*/ 5786 h 10169"/>
                <a:gd name="connsiteX80" fmla="*/ 331 w 10000"/>
                <a:gd name="connsiteY80" fmla="*/ 5786 h 10169"/>
                <a:gd name="connsiteX81" fmla="*/ 331 w 10000"/>
                <a:gd name="connsiteY81" fmla="*/ 5617 h 10169"/>
                <a:gd name="connsiteX82" fmla="*/ 331 w 10000"/>
                <a:gd name="connsiteY82" fmla="*/ 5281 h 10169"/>
                <a:gd name="connsiteX83" fmla="*/ 331 w 10000"/>
                <a:gd name="connsiteY83" fmla="*/ 5281 h 10169"/>
                <a:gd name="connsiteX84" fmla="*/ 530 w 10000"/>
                <a:gd name="connsiteY84" fmla="*/ 4999 h 10169"/>
                <a:gd name="connsiteX85" fmla="*/ 662 w 10000"/>
                <a:gd name="connsiteY85" fmla="*/ 4719 h 10169"/>
                <a:gd name="connsiteX86" fmla="*/ 662 w 10000"/>
                <a:gd name="connsiteY86" fmla="*/ 4719 h 10169"/>
                <a:gd name="connsiteX87" fmla="*/ 861 w 10000"/>
                <a:gd name="connsiteY87" fmla="*/ 4550 h 10169"/>
                <a:gd name="connsiteX88" fmla="*/ 1060 w 10000"/>
                <a:gd name="connsiteY88" fmla="*/ 4550 h 10169"/>
                <a:gd name="connsiteX89" fmla="*/ 1060 w 10000"/>
                <a:gd name="connsiteY89" fmla="*/ 4719 h 10169"/>
                <a:gd name="connsiteX90" fmla="*/ 1192 w 10000"/>
                <a:gd name="connsiteY90" fmla="*/ 4550 h 10169"/>
                <a:gd name="connsiteX91" fmla="*/ 1192 w 10000"/>
                <a:gd name="connsiteY91" fmla="*/ 1798 h 10169"/>
                <a:gd name="connsiteX92" fmla="*/ 1589 w 10000"/>
                <a:gd name="connsiteY92" fmla="*/ 1798 h 10169"/>
                <a:gd name="connsiteX93" fmla="*/ 1589 w 10000"/>
                <a:gd name="connsiteY93" fmla="*/ 281 h 10169"/>
                <a:gd name="connsiteX94" fmla="*/ 7285 w 10000"/>
                <a:gd name="connsiteY94" fmla="*/ 281 h 10169"/>
                <a:gd name="connsiteX95" fmla="*/ 7285 w 10000"/>
                <a:gd name="connsiteY95" fmla="*/ 281 h 10169"/>
                <a:gd name="connsiteX96" fmla="*/ 7682 w 10000"/>
                <a:gd name="connsiteY96" fmla="*/ 449 h 10169"/>
                <a:gd name="connsiteX97" fmla="*/ 7682 w 10000"/>
                <a:gd name="connsiteY97" fmla="*/ 449 h 10169"/>
                <a:gd name="connsiteX98" fmla="*/ 7682 w 10000"/>
                <a:gd name="connsiteY98" fmla="*/ 281 h 10169"/>
                <a:gd name="connsiteX99" fmla="*/ 7682 w 10000"/>
                <a:gd name="connsiteY99" fmla="*/ 281 h 10169"/>
                <a:gd name="connsiteX100" fmla="*/ 7682 w 10000"/>
                <a:gd name="connsiteY100" fmla="*/ 281 h 10169"/>
                <a:gd name="connsiteX101" fmla="*/ 7682 w 10000"/>
                <a:gd name="connsiteY101" fmla="*/ 281 h 10169"/>
                <a:gd name="connsiteX102" fmla="*/ 8013 w 10000"/>
                <a:gd name="connsiteY102" fmla="*/ 170 h 10169"/>
                <a:gd name="connsiteX103" fmla="*/ 8013 w 10000"/>
                <a:gd name="connsiteY103" fmla="*/ 170 h 10169"/>
                <a:gd name="connsiteX104" fmla="*/ 8013 w 10000"/>
                <a:gd name="connsiteY104" fmla="*/ 170 h 10169"/>
                <a:gd name="connsiteX105" fmla="*/ 8212 w 10000"/>
                <a:gd name="connsiteY105" fmla="*/ 0 h 10169"/>
                <a:gd name="connsiteX106" fmla="*/ 8212 w 10000"/>
                <a:gd name="connsiteY106" fmla="*/ 0 h 10169"/>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3354 w 10000"/>
                <a:gd name="connsiteY50" fmla="*/ 7949 h 10169"/>
                <a:gd name="connsiteX51" fmla="*/ 2273 w 10000"/>
                <a:gd name="connsiteY51" fmla="*/ 8286 h 10169"/>
                <a:gd name="connsiteX52" fmla="*/ 1192 w 10000"/>
                <a:gd name="connsiteY52" fmla="*/ 8764 h 10169"/>
                <a:gd name="connsiteX53" fmla="*/ 1192 w 10000"/>
                <a:gd name="connsiteY53" fmla="*/ 8484 h 10169"/>
                <a:gd name="connsiteX54" fmla="*/ 1060 w 10000"/>
                <a:gd name="connsiteY54" fmla="*/ 8315 h 10169"/>
                <a:gd name="connsiteX55" fmla="*/ 1060 w 10000"/>
                <a:gd name="connsiteY55" fmla="*/ 8315 h 10169"/>
                <a:gd name="connsiteX56" fmla="*/ 861 w 10000"/>
                <a:gd name="connsiteY56" fmla="*/ 8203 h 10169"/>
                <a:gd name="connsiteX57" fmla="*/ 861 w 10000"/>
                <a:gd name="connsiteY57" fmla="*/ 8033 h 10169"/>
                <a:gd name="connsiteX58" fmla="*/ 861 w 10000"/>
                <a:gd name="connsiteY58" fmla="*/ 8033 h 10169"/>
                <a:gd name="connsiteX59" fmla="*/ 861 w 10000"/>
                <a:gd name="connsiteY59" fmla="*/ 7865 h 10169"/>
                <a:gd name="connsiteX60" fmla="*/ 861 w 10000"/>
                <a:gd name="connsiteY60" fmla="*/ 7753 h 10169"/>
                <a:gd name="connsiteX61" fmla="*/ 861 w 10000"/>
                <a:gd name="connsiteY61" fmla="*/ 7753 h 10169"/>
                <a:gd name="connsiteX62" fmla="*/ 662 w 10000"/>
                <a:gd name="connsiteY62" fmla="*/ 7584 h 10169"/>
                <a:gd name="connsiteX63" fmla="*/ 530 w 10000"/>
                <a:gd name="connsiteY63" fmla="*/ 7134 h 10169"/>
                <a:gd name="connsiteX64" fmla="*/ 530 w 10000"/>
                <a:gd name="connsiteY64" fmla="*/ 7134 h 10169"/>
                <a:gd name="connsiteX65" fmla="*/ 530 w 10000"/>
                <a:gd name="connsiteY65" fmla="*/ 6967 h 10169"/>
                <a:gd name="connsiteX66" fmla="*/ 530 w 10000"/>
                <a:gd name="connsiteY66" fmla="*/ 6798 h 10169"/>
                <a:gd name="connsiteX67" fmla="*/ 530 w 10000"/>
                <a:gd name="connsiteY67" fmla="*/ 6798 h 10169"/>
                <a:gd name="connsiteX68" fmla="*/ 530 w 10000"/>
                <a:gd name="connsiteY68" fmla="*/ 6686 h 10169"/>
                <a:gd name="connsiteX69" fmla="*/ 331 w 10000"/>
                <a:gd name="connsiteY69" fmla="*/ 6798 h 10169"/>
                <a:gd name="connsiteX70" fmla="*/ 132 w 10000"/>
                <a:gd name="connsiteY70" fmla="*/ 6798 h 10169"/>
                <a:gd name="connsiteX71" fmla="*/ 0 w 10000"/>
                <a:gd name="connsiteY71" fmla="*/ 6686 h 10169"/>
                <a:gd name="connsiteX72" fmla="*/ 0 w 10000"/>
                <a:gd name="connsiteY72" fmla="*/ 6686 h 10169"/>
                <a:gd name="connsiteX73" fmla="*/ 0 w 10000"/>
                <a:gd name="connsiteY73" fmla="*/ 6517 h 10169"/>
                <a:gd name="connsiteX74" fmla="*/ 132 w 10000"/>
                <a:gd name="connsiteY74" fmla="*/ 6235 h 10169"/>
                <a:gd name="connsiteX75" fmla="*/ 331 w 10000"/>
                <a:gd name="connsiteY75" fmla="*/ 6068 h 10169"/>
                <a:gd name="connsiteX76" fmla="*/ 331 w 10000"/>
                <a:gd name="connsiteY76" fmla="*/ 6068 h 10169"/>
                <a:gd name="connsiteX77" fmla="*/ 331 w 10000"/>
                <a:gd name="connsiteY77" fmla="*/ 5898 h 10169"/>
                <a:gd name="connsiteX78" fmla="*/ 331 w 10000"/>
                <a:gd name="connsiteY78" fmla="*/ 5786 h 10169"/>
                <a:gd name="connsiteX79" fmla="*/ 331 w 10000"/>
                <a:gd name="connsiteY79" fmla="*/ 5786 h 10169"/>
                <a:gd name="connsiteX80" fmla="*/ 331 w 10000"/>
                <a:gd name="connsiteY80" fmla="*/ 5617 h 10169"/>
                <a:gd name="connsiteX81" fmla="*/ 331 w 10000"/>
                <a:gd name="connsiteY81" fmla="*/ 5281 h 10169"/>
                <a:gd name="connsiteX82" fmla="*/ 331 w 10000"/>
                <a:gd name="connsiteY82" fmla="*/ 5281 h 10169"/>
                <a:gd name="connsiteX83" fmla="*/ 530 w 10000"/>
                <a:gd name="connsiteY83" fmla="*/ 4999 h 10169"/>
                <a:gd name="connsiteX84" fmla="*/ 662 w 10000"/>
                <a:gd name="connsiteY84" fmla="*/ 4719 h 10169"/>
                <a:gd name="connsiteX85" fmla="*/ 662 w 10000"/>
                <a:gd name="connsiteY85" fmla="*/ 4719 h 10169"/>
                <a:gd name="connsiteX86" fmla="*/ 861 w 10000"/>
                <a:gd name="connsiteY86" fmla="*/ 4550 h 10169"/>
                <a:gd name="connsiteX87" fmla="*/ 1060 w 10000"/>
                <a:gd name="connsiteY87" fmla="*/ 4550 h 10169"/>
                <a:gd name="connsiteX88" fmla="*/ 1060 w 10000"/>
                <a:gd name="connsiteY88" fmla="*/ 4719 h 10169"/>
                <a:gd name="connsiteX89" fmla="*/ 1192 w 10000"/>
                <a:gd name="connsiteY89" fmla="*/ 4550 h 10169"/>
                <a:gd name="connsiteX90" fmla="*/ 1192 w 10000"/>
                <a:gd name="connsiteY90" fmla="*/ 1798 h 10169"/>
                <a:gd name="connsiteX91" fmla="*/ 1589 w 10000"/>
                <a:gd name="connsiteY91" fmla="*/ 1798 h 10169"/>
                <a:gd name="connsiteX92" fmla="*/ 1589 w 10000"/>
                <a:gd name="connsiteY92" fmla="*/ 281 h 10169"/>
                <a:gd name="connsiteX93" fmla="*/ 7285 w 10000"/>
                <a:gd name="connsiteY93" fmla="*/ 281 h 10169"/>
                <a:gd name="connsiteX94" fmla="*/ 7285 w 10000"/>
                <a:gd name="connsiteY94" fmla="*/ 281 h 10169"/>
                <a:gd name="connsiteX95" fmla="*/ 7682 w 10000"/>
                <a:gd name="connsiteY95" fmla="*/ 449 h 10169"/>
                <a:gd name="connsiteX96" fmla="*/ 7682 w 10000"/>
                <a:gd name="connsiteY96" fmla="*/ 449 h 10169"/>
                <a:gd name="connsiteX97" fmla="*/ 7682 w 10000"/>
                <a:gd name="connsiteY97" fmla="*/ 281 h 10169"/>
                <a:gd name="connsiteX98" fmla="*/ 7682 w 10000"/>
                <a:gd name="connsiteY98" fmla="*/ 281 h 10169"/>
                <a:gd name="connsiteX99" fmla="*/ 7682 w 10000"/>
                <a:gd name="connsiteY99" fmla="*/ 281 h 10169"/>
                <a:gd name="connsiteX100" fmla="*/ 7682 w 10000"/>
                <a:gd name="connsiteY100" fmla="*/ 281 h 10169"/>
                <a:gd name="connsiteX101" fmla="*/ 8013 w 10000"/>
                <a:gd name="connsiteY101" fmla="*/ 170 h 10169"/>
                <a:gd name="connsiteX102" fmla="*/ 8013 w 10000"/>
                <a:gd name="connsiteY102" fmla="*/ 170 h 10169"/>
                <a:gd name="connsiteX103" fmla="*/ 8013 w 10000"/>
                <a:gd name="connsiteY103" fmla="*/ 170 h 10169"/>
                <a:gd name="connsiteX104" fmla="*/ 8212 w 10000"/>
                <a:gd name="connsiteY104" fmla="*/ 0 h 10169"/>
                <a:gd name="connsiteX105" fmla="*/ 8212 w 10000"/>
                <a:gd name="connsiteY105" fmla="*/ 0 h 10169"/>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2803 w 10000"/>
                <a:gd name="connsiteY50" fmla="*/ 7612 h 10169"/>
                <a:gd name="connsiteX51" fmla="*/ 2273 w 10000"/>
                <a:gd name="connsiteY51" fmla="*/ 8286 h 10169"/>
                <a:gd name="connsiteX52" fmla="*/ 1192 w 10000"/>
                <a:gd name="connsiteY52" fmla="*/ 8764 h 10169"/>
                <a:gd name="connsiteX53" fmla="*/ 1192 w 10000"/>
                <a:gd name="connsiteY53" fmla="*/ 8484 h 10169"/>
                <a:gd name="connsiteX54" fmla="*/ 1060 w 10000"/>
                <a:gd name="connsiteY54" fmla="*/ 8315 h 10169"/>
                <a:gd name="connsiteX55" fmla="*/ 1060 w 10000"/>
                <a:gd name="connsiteY55" fmla="*/ 8315 h 10169"/>
                <a:gd name="connsiteX56" fmla="*/ 861 w 10000"/>
                <a:gd name="connsiteY56" fmla="*/ 8203 h 10169"/>
                <a:gd name="connsiteX57" fmla="*/ 861 w 10000"/>
                <a:gd name="connsiteY57" fmla="*/ 8033 h 10169"/>
                <a:gd name="connsiteX58" fmla="*/ 861 w 10000"/>
                <a:gd name="connsiteY58" fmla="*/ 8033 h 10169"/>
                <a:gd name="connsiteX59" fmla="*/ 861 w 10000"/>
                <a:gd name="connsiteY59" fmla="*/ 7865 h 10169"/>
                <a:gd name="connsiteX60" fmla="*/ 861 w 10000"/>
                <a:gd name="connsiteY60" fmla="*/ 7753 h 10169"/>
                <a:gd name="connsiteX61" fmla="*/ 861 w 10000"/>
                <a:gd name="connsiteY61" fmla="*/ 7753 h 10169"/>
                <a:gd name="connsiteX62" fmla="*/ 662 w 10000"/>
                <a:gd name="connsiteY62" fmla="*/ 7584 h 10169"/>
                <a:gd name="connsiteX63" fmla="*/ 530 w 10000"/>
                <a:gd name="connsiteY63" fmla="*/ 7134 h 10169"/>
                <a:gd name="connsiteX64" fmla="*/ 530 w 10000"/>
                <a:gd name="connsiteY64" fmla="*/ 7134 h 10169"/>
                <a:gd name="connsiteX65" fmla="*/ 530 w 10000"/>
                <a:gd name="connsiteY65" fmla="*/ 6967 h 10169"/>
                <a:gd name="connsiteX66" fmla="*/ 530 w 10000"/>
                <a:gd name="connsiteY66" fmla="*/ 6798 h 10169"/>
                <a:gd name="connsiteX67" fmla="*/ 530 w 10000"/>
                <a:gd name="connsiteY67" fmla="*/ 6798 h 10169"/>
                <a:gd name="connsiteX68" fmla="*/ 530 w 10000"/>
                <a:gd name="connsiteY68" fmla="*/ 6686 h 10169"/>
                <a:gd name="connsiteX69" fmla="*/ 331 w 10000"/>
                <a:gd name="connsiteY69" fmla="*/ 6798 h 10169"/>
                <a:gd name="connsiteX70" fmla="*/ 132 w 10000"/>
                <a:gd name="connsiteY70" fmla="*/ 6798 h 10169"/>
                <a:gd name="connsiteX71" fmla="*/ 0 w 10000"/>
                <a:gd name="connsiteY71" fmla="*/ 6686 h 10169"/>
                <a:gd name="connsiteX72" fmla="*/ 0 w 10000"/>
                <a:gd name="connsiteY72" fmla="*/ 6686 h 10169"/>
                <a:gd name="connsiteX73" fmla="*/ 0 w 10000"/>
                <a:gd name="connsiteY73" fmla="*/ 6517 h 10169"/>
                <a:gd name="connsiteX74" fmla="*/ 132 w 10000"/>
                <a:gd name="connsiteY74" fmla="*/ 6235 h 10169"/>
                <a:gd name="connsiteX75" fmla="*/ 331 w 10000"/>
                <a:gd name="connsiteY75" fmla="*/ 6068 h 10169"/>
                <a:gd name="connsiteX76" fmla="*/ 331 w 10000"/>
                <a:gd name="connsiteY76" fmla="*/ 6068 h 10169"/>
                <a:gd name="connsiteX77" fmla="*/ 331 w 10000"/>
                <a:gd name="connsiteY77" fmla="*/ 5898 h 10169"/>
                <a:gd name="connsiteX78" fmla="*/ 331 w 10000"/>
                <a:gd name="connsiteY78" fmla="*/ 5786 h 10169"/>
                <a:gd name="connsiteX79" fmla="*/ 331 w 10000"/>
                <a:gd name="connsiteY79" fmla="*/ 5786 h 10169"/>
                <a:gd name="connsiteX80" fmla="*/ 331 w 10000"/>
                <a:gd name="connsiteY80" fmla="*/ 5617 h 10169"/>
                <a:gd name="connsiteX81" fmla="*/ 331 w 10000"/>
                <a:gd name="connsiteY81" fmla="*/ 5281 h 10169"/>
                <a:gd name="connsiteX82" fmla="*/ 331 w 10000"/>
                <a:gd name="connsiteY82" fmla="*/ 5281 h 10169"/>
                <a:gd name="connsiteX83" fmla="*/ 530 w 10000"/>
                <a:gd name="connsiteY83" fmla="*/ 4999 h 10169"/>
                <a:gd name="connsiteX84" fmla="*/ 662 w 10000"/>
                <a:gd name="connsiteY84" fmla="*/ 4719 h 10169"/>
                <a:gd name="connsiteX85" fmla="*/ 662 w 10000"/>
                <a:gd name="connsiteY85" fmla="*/ 4719 h 10169"/>
                <a:gd name="connsiteX86" fmla="*/ 861 w 10000"/>
                <a:gd name="connsiteY86" fmla="*/ 4550 h 10169"/>
                <a:gd name="connsiteX87" fmla="*/ 1060 w 10000"/>
                <a:gd name="connsiteY87" fmla="*/ 4550 h 10169"/>
                <a:gd name="connsiteX88" fmla="*/ 1060 w 10000"/>
                <a:gd name="connsiteY88" fmla="*/ 4719 h 10169"/>
                <a:gd name="connsiteX89" fmla="*/ 1192 w 10000"/>
                <a:gd name="connsiteY89" fmla="*/ 4550 h 10169"/>
                <a:gd name="connsiteX90" fmla="*/ 1192 w 10000"/>
                <a:gd name="connsiteY90" fmla="*/ 1798 h 10169"/>
                <a:gd name="connsiteX91" fmla="*/ 1589 w 10000"/>
                <a:gd name="connsiteY91" fmla="*/ 1798 h 10169"/>
                <a:gd name="connsiteX92" fmla="*/ 1589 w 10000"/>
                <a:gd name="connsiteY92" fmla="*/ 281 h 10169"/>
                <a:gd name="connsiteX93" fmla="*/ 7285 w 10000"/>
                <a:gd name="connsiteY93" fmla="*/ 281 h 10169"/>
                <a:gd name="connsiteX94" fmla="*/ 7285 w 10000"/>
                <a:gd name="connsiteY94" fmla="*/ 281 h 10169"/>
                <a:gd name="connsiteX95" fmla="*/ 7682 w 10000"/>
                <a:gd name="connsiteY95" fmla="*/ 449 h 10169"/>
                <a:gd name="connsiteX96" fmla="*/ 7682 w 10000"/>
                <a:gd name="connsiteY96" fmla="*/ 449 h 10169"/>
                <a:gd name="connsiteX97" fmla="*/ 7682 w 10000"/>
                <a:gd name="connsiteY97" fmla="*/ 281 h 10169"/>
                <a:gd name="connsiteX98" fmla="*/ 7682 w 10000"/>
                <a:gd name="connsiteY98" fmla="*/ 281 h 10169"/>
                <a:gd name="connsiteX99" fmla="*/ 7682 w 10000"/>
                <a:gd name="connsiteY99" fmla="*/ 281 h 10169"/>
                <a:gd name="connsiteX100" fmla="*/ 7682 w 10000"/>
                <a:gd name="connsiteY100" fmla="*/ 281 h 10169"/>
                <a:gd name="connsiteX101" fmla="*/ 8013 w 10000"/>
                <a:gd name="connsiteY101" fmla="*/ 170 h 10169"/>
                <a:gd name="connsiteX102" fmla="*/ 8013 w 10000"/>
                <a:gd name="connsiteY102" fmla="*/ 170 h 10169"/>
                <a:gd name="connsiteX103" fmla="*/ 8013 w 10000"/>
                <a:gd name="connsiteY103" fmla="*/ 170 h 10169"/>
                <a:gd name="connsiteX104" fmla="*/ 8212 w 10000"/>
                <a:gd name="connsiteY104" fmla="*/ 0 h 10169"/>
                <a:gd name="connsiteX105" fmla="*/ 8212 w 10000"/>
                <a:gd name="connsiteY105" fmla="*/ 0 h 10169"/>
                <a:gd name="connsiteX0" fmla="*/ 8212 w 10000"/>
                <a:gd name="connsiteY0" fmla="*/ 0 h 9689"/>
                <a:gd name="connsiteX1" fmla="*/ 8212 w 10000"/>
                <a:gd name="connsiteY1" fmla="*/ 0 h 9689"/>
                <a:gd name="connsiteX2" fmla="*/ 8742 w 10000"/>
                <a:gd name="connsiteY2" fmla="*/ 281 h 9689"/>
                <a:gd name="connsiteX3" fmla="*/ 8742 w 10000"/>
                <a:gd name="connsiteY3" fmla="*/ 449 h 9689"/>
                <a:gd name="connsiteX4" fmla="*/ 8742 w 10000"/>
                <a:gd name="connsiteY4" fmla="*/ 618 h 9689"/>
                <a:gd name="connsiteX5" fmla="*/ 8742 w 10000"/>
                <a:gd name="connsiteY5" fmla="*/ 618 h 9689"/>
                <a:gd name="connsiteX6" fmla="*/ 8874 w 10000"/>
                <a:gd name="connsiteY6" fmla="*/ 786 h 9689"/>
                <a:gd name="connsiteX7" fmla="*/ 8874 w 10000"/>
                <a:gd name="connsiteY7" fmla="*/ 1067 h 9689"/>
                <a:gd name="connsiteX8" fmla="*/ 9073 w 10000"/>
                <a:gd name="connsiteY8" fmla="*/ 1236 h 9689"/>
                <a:gd name="connsiteX9" fmla="*/ 9073 w 10000"/>
                <a:gd name="connsiteY9" fmla="*/ 1348 h 9689"/>
                <a:gd name="connsiteX10" fmla="*/ 9073 w 10000"/>
                <a:gd name="connsiteY10" fmla="*/ 1348 h 9689"/>
                <a:gd name="connsiteX11" fmla="*/ 9073 w 10000"/>
                <a:gd name="connsiteY11" fmla="*/ 1798 h 9689"/>
                <a:gd name="connsiteX12" fmla="*/ 9073 w 10000"/>
                <a:gd name="connsiteY12" fmla="*/ 2303 h 9689"/>
                <a:gd name="connsiteX13" fmla="*/ 9073 w 10000"/>
                <a:gd name="connsiteY13" fmla="*/ 2303 h 9689"/>
                <a:gd name="connsiteX14" fmla="*/ 9272 w 10000"/>
                <a:gd name="connsiteY14" fmla="*/ 2583 h 9689"/>
                <a:gd name="connsiteX15" fmla="*/ 9272 w 10000"/>
                <a:gd name="connsiteY15" fmla="*/ 2752 h 9689"/>
                <a:gd name="connsiteX16" fmla="*/ 9470 w 10000"/>
                <a:gd name="connsiteY16" fmla="*/ 2752 h 9689"/>
                <a:gd name="connsiteX17" fmla="*/ 9470 w 10000"/>
                <a:gd name="connsiteY17" fmla="*/ 2752 h 9689"/>
                <a:gd name="connsiteX18" fmla="*/ 9470 w 10000"/>
                <a:gd name="connsiteY18" fmla="*/ 2752 h 9689"/>
                <a:gd name="connsiteX19" fmla="*/ 9603 w 10000"/>
                <a:gd name="connsiteY19" fmla="*/ 2752 h 9689"/>
                <a:gd name="connsiteX20" fmla="*/ 9603 w 10000"/>
                <a:gd name="connsiteY20" fmla="*/ 2864 h 9689"/>
                <a:gd name="connsiteX21" fmla="*/ 9603 w 10000"/>
                <a:gd name="connsiteY21" fmla="*/ 2864 h 9689"/>
                <a:gd name="connsiteX22" fmla="*/ 9801 w 10000"/>
                <a:gd name="connsiteY22" fmla="*/ 2864 h 9689"/>
                <a:gd name="connsiteX23" fmla="*/ 10000 w 10000"/>
                <a:gd name="connsiteY23" fmla="*/ 3034 h 9689"/>
                <a:gd name="connsiteX24" fmla="*/ 10000 w 10000"/>
                <a:gd name="connsiteY24" fmla="*/ 3034 h 9689"/>
                <a:gd name="connsiteX25" fmla="*/ 9603 w 10000"/>
                <a:gd name="connsiteY25" fmla="*/ 3483 h 9689"/>
                <a:gd name="connsiteX26" fmla="*/ 9470 w 10000"/>
                <a:gd name="connsiteY26" fmla="*/ 3652 h 9689"/>
                <a:gd name="connsiteX27" fmla="*/ 9073 w 10000"/>
                <a:gd name="connsiteY27" fmla="*/ 3764 h 9689"/>
                <a:gd name="connsiteX28" fmla="*/ 9073 w 10000"/>
                <a:gd name="connsiteY28" fmla="*/ 4270 h 9689"/>
                <a:gd name="connsiteX29" fmla="*/ 9073 w 10000"/>
                <a:gd name="connsiteY29" fmla="*/ 4270 h 9689"/>
                <a:gd name="connsiteX30" fmla="*/ 8742 w 10000"/>
                <a:gd name="connsiteY30" fmla="*/ 5898 h 9689"/>
                <a:gd name="connsiteX31" fmla="*/ 8742 w 10000"/>
                <a:gd name="connsiteY31" fmla="*/ 5898 h 9689"/>
                <a:gd name="connsiteX32" fmla="*/ 8543 w 10000"/>
                <a:gd name="connsiteY32" fmla="*/ 6517 h 9689"/>
                <a:gd name="connsiteX33" fmla="*/ 8344 w 10000"/>
                <a:gd name="connsiteY33" fmla="*/ 6798 h 9689"/>
                <a:gd name="connsiteX34" fmla="*/ 8212 w 10000"/>
                <a:gd name="connsiteY34" fmla="*/ 7134 h 9689"/>
                <a:gd name="connsiteX35" fmla="*/ 8212 w 10000"/>
                <a:gd name="connsiteY35" fmla="*/ 7415 h 9689"/>
                <a:gd name="connsiteX36" fmla="*/ 8212 w 10000"/>
                <a:gd name="connsiteY36" fmla="*/ 7415 h 9689"/>
                <a:gd name="connsiteX37" fmla="*/ 8013 w 10000"/>
                <a:gd name="connsiteY37" fmla="*/ 7865 h 9689"/>
                <a:gd name="connsiteX38" fmla="*/ 8013 w 10000"/>
                <a:gd name="connsiteY38" fmla="*/ 8033 h 9689"/>
                <a:gd name="connsiteX39" fmla="*/ 7815 w 10000"/>
                <a:gd name="connsiteY39" fmla="*/ 8203 h 9689"/>
                <a:gd name="connsiteX40" fmla="*/ 7815 w 10000"/>
                <a:gd name="connsiteY40" fmla="*/ 8932 h 9689"/>
                <a:gd name="connsiteX41" fmla="*/ 7815 w 10000"/>
                <a:gd name="connsiteY41" fmla="*/ 8932 h 9689"/>
                <a:gd name="connsiteX42" fmla="*/ 6910 w 10000"/>
                <a:gd name="connsiteY42" fmla="*/ 8118 h 9689"/>
                <a:gd name="connsiteX43" fmla="*/ 5851 w 10000"/>
                <a:gd name="connsiteY43" fmla="*/ 7641 h 9689"/>
                <a:gd name="connsiteX44" fmla="*/ 5917 w 10000"/>
                <a:gd name="connsiteY44" fmla="*/ 8961 h 9689"/>
                <a:gd name="connsiteX45" fmla="*/ 5234 w 10000"/>
                <a:gd name="connsiteY45" fmla="*/ 8257 h 9689"/>
                <a:gd name="connsiteX46" fmla="*/ 4833 w 10000"/>
                <a:gd name="connsiteY46" fmla="*/ 9689 h 9689"/>
                <a:gd name="connsiteX47" fmla="*/ 5318 w 10000"/>
                <a:gd name="connsiteY47" fmla="*/ 8596 h 9689"/>
                <a:gd name="connsiteX48" fmla="*/ 3906 w 10000"/>
                <a:gd name="connsiteY48" fmla="*/ 8568 h 9689"/>
                <a:gd name="connsiteX49" fmla="*/ 3245 w 10000"/>
                <a:gd name="connsiteY49" fmla="*/ 8818 h 9689"/>
                <a:gd name="connsiteX50" fmla="*/ 2803 w 10000"/>
                <a:gd name="connsiteY50" fmla="*/ 7612 h 9689"/>
                <a:gd name="connsiteX51" fmla="*/ 2273 w 10000"/>
                <a:gd name="connsiteY51" fmla="*/ 8286 h 9689"/>
                <a:gd name="connsiteX52" fmla="*/ 1192 w 10000"/>
                <a:gd name="connsiteY52" fmla="*/ 8764 h 9689"/>
                <a:gd name="connsiteX53" fmla="*/ 1192 w 10000"/>
                <a:gd name="connsiteY53" fmla="*/ 8484 h 9689"/>
                <a:gd name="connsiteX54" fmla="*/ 1060 w 10000"/>
                <a:gd name="connsiteY54" fmla="*/ 8315 h 9689"/>
                <a:gd name="connsiteX55" fmla="*/ 1060 w 10000"/>
                <a:gd name="connsiteY55" fmla="*/ 8315 h 9689"/>
                <a:gd name="connsiteX56" fmla="*/ 861 w 10000"/>
                <a:gd name="connsiteY56" fmla="*/ 8203 h 9689"/>
                <a:gd name="connsiteX57" fmla="*/ 861 w 10000"/>
                <a:gd name="connsiteY57" fmla="*/ 8033 h 9689"/>
                <a:gd name="connsiteX58" fmla="*/ 861 w 10000"/>
                <a:gd name="connsiteY58" fmla="*/ 8033 h 9689"/>
                <a:gd name="connsiteX59" fmla="*/ 861 w 10000"/>
                <a:gd name="connsiteY59" fmla="*/ 7865 h 9689"/>
                <a:gd name="connsiteX60" fmla="*/ 861 w 10000"/>
                <a:gd name="connsiteY60" fmla="*/ 7753 h 9689"/>
                <a:gd name="connsiteX61" fmla="*/ 861 w 10000"/>
                <a:gd name="connsiteY61" fmla="*/ 7753 h 9689"/>
                <a:gd name="connsiteX62" fmla="*/ 662 w 10000"/>
                <a:gd name="connsiteY62" fmla="*/ 7584 h 9689"/>
                <a:gd name="connsiteX63" fmla="*/ 530 w 10000"/>
                <a:gd name="connsiteY63" fmla="*/ 7134 h 9689"/>
                <a:gd name="connsiteX64" fmla="*/ 530 w 10000"/>
                <a:gd name="connsiteY64" fmla="*/ 7134 h 9689"/>
                <a:gd name="connsiteX65" fmla="*/ 530 w 10000"/>
                <a:gd name="connsiteY65" fmla="*/ 6967 h 9689"/>
                <a:gd name="connsiteX66" fmla="*/ 530 w 10000"/>
                <a:gd name="connsiteY66" fmla="*/ 6798 h 9689"/>
                <a:gd name="connsiteX67" fmla="*/ 530 w 10000"/>
                <a:gd name="connsiteY67" fmla="*/ 6798 h 9689"/>
                <a:gd name="connsiteX68" fmla="*/ 530 w 10000"/>
                <a:gd name="connsiteY68" fmla="*/ 6686 h 9689"/>
                <a:gd name="connsiteX69" fmla="*/ 331 w 10000"/>
                <a:gd name="connsiteY69" fmla="*/ 6798 h 9689"/>
                <a:gd name="connsiteX70" fmla="*/ 132 w 10000"/>
                <a:gd name="connsiteY70" fmla="*/ 6798 h 9689"/>
                <a:gd name="connsiteX71" fmla="*/ 0 w 10000"/>
                <a:gd name="connsiteY71" fmla="*/ 6686 h 9689"/>
                <a:gd name="connsiteX72" fmla="*/ 0 w 10000"/>
                <a:gd name="connsiteY72" fmla="*/ 6686 h 9689"/>
                <a:gd name="connsiteX73" fmla="*/ 0 w 10000"/>
                <a:gd name="connsiteY73" fmla="*/ 6517 h 9689"/>
                <a:gd name="connsiteX74" fmla="*/ 132 w 10000"/>
                <a:gd name="connsiteY74" fmla="*/ 6235 h 9689"/>
                <a:gd name="connsiteX75" fmla="*/ 331 w 10000"/>
                <a:gd name="connsiteY75" fmla="*/ 6068 h 9689"/>
                <a:gd name="connsiteX76" fmla="*/ 331 w 10000"/>
                <a:gd name="connsiteY76" fmla="*/ 6068 h 9689"/>
                <a:gd name="connsiteX77" fmla="*/ 331 w 10000"/>
                <a:gd name="connsiteY77" fmla="*/ 5898 h 9689"/>
                <a:gd name="connsiteX78" fmla="*/ 331 w 10000"/>
                <a:gd name="connsiteY78" fmla="*/ 5786 h 9689"/>
                <a:gd name="connsiteX79" fmla="*/ 331 w 10000"/>
                <a:gd name="connsiteY79" fmla="*/ 5786 h 9689"/>
                <a:gd name="connsiteX80" fmla="*/ 331 w 10000"/>
                <a:gd name="connsiteY80" fmla="*/ 5617 h 9689"/>
                <a:gd name="connsiteX81" fmla="*/ 331 w 10000"/>
                <a:gd name="connsiteY81" fmla="*/ 5281 h 9689"/>
                <a:gd name="connsiteX82" fmla="*/ 331 w 10000"/>
                <a:gd name="connsiteY82" fmla="*/ 5281 h 9689"/>
                <a:gd name="connsiteX83" fmla="*/ 530 w 10000"/>
                <a:gd name="connsiteY83" fmla="*/ 4999 h 9689"/>
                <a:gd name="connsiteX84" fmla="*/ 662 w 10000"/>
                <a:gd name="connsiteY84" fmla="*/ 4719 h 9689"/>
                <a:gd name="connsiteX85" fmla="*/ 662 w 10000"/>
                <a:gd name="connsiteY85" fmla="*/ 4719 h 9689"/>
                <a:gd name="connsiteX86" fmla="*/ 861 w 10000"/>
                <a:gd name="connsiteY86" fmla="*/ 4550 h 9689"/>
                <a:gd name="connsiteX87" fmla="*/ 1060 w 10000"/>
                <a:gd name="connsiteY87" fmla="*/ 4550 h 9689"/>
                <a:gd name="connsiteX88" fmla="*/ 1060 w 10000"/>
                <a:gd name="connsiteY88" fmla="*/ 4719 h 9689"/>
                <a:gd name="connsiteX89" fmla="*/ 1192 w 10000"/>
                <a:gd name="connsiteY89" fmla="*/ 4550 h 9689"/>
                <a:gd name="connsiteX90" fmla="*/ 1192 w 10000"/>
                <a:gd name="connsiteY90" fmla="*/ 1798 h 9689"/>
                <a:gd name="connsiteX91" fmla="*/ 1589 w 10000"/>
                <a:gd name="connsiteY91" fmla="*/ 1798 h 9689"/>
                <a:gd name="connsiteX92" fmla="*/ 1589 w 10000"/>
                <a:gd name="connsiteY92" fmla="*/ 281 h 9689"/>
                <a:gd name="connsiteX93" fmla="*/ 7285 w 10000"/>
                <a:gd name="connsiteY93" fmla="*/ 281 h 9689"/>
                <a:gd name="connsiteX94" fmla="*/ 7285 w 10000"/>
                <a:gd name="connsiteY94" fmla="*/ 281 h 9689"/>
                <a:gd name="connsiteX95" fmla="*/ 7682 w 10000"/>
                <a:gd name="connsiteY95" fmla="*/ 449 h 9689"/>
                <a:gd name="connsiteX96" fmla="*/ 7682 w 10000"/>
                <a:gd name="connsiteY96" fmla="*/ 449 h 9689"/>
                <a:gd name="connsiteX97" fmla="*/ 7682 w 10000"/>
                <a:gd name="connsiteY97" fmla="*/ 281 h 9689"/>
                <a:gd name="connsiteX98" fmla="*/ 7682 w 10000"/>
                <a:gd name="connsiteY98" fmla="*/ 281 h 9689"/>
                <a:gd name="connsiteX99" fmla="*/ 7682 w 10000"/>
                <a:gd name="connsiteY99" fmla="*/ 281 h 9689"/>
                <a:gd name="connsiteX100" fmla="*/ 7682 w 10000"/>
                <a:gd name="connsiteY100" fmla="*/ 281 h 9689"/>
                <a:gd name="connsiteX101" fmla="*/ 8013 w 10000"/>
                <a:gd name="connsiteY101" fmla="*/ 170 h 9689"/>
                <a:gd name="connsiteX102" fmla="*/ 8013 w 10000"/>
                <a:gd name="connsiteY102" fmla="*/ 170 h 9689"/>
                <a:gd name="connsiteX103" fmla="*/ 8013 w 10000"/>
                <a:gd name="connsiteY103" fmla="*/ 170 h 9689"/>
                <a:gd name="connsiteX104" fmla="*/ 8212 w 10000"/>
                <a:gd name="connsiteY104" fmla="*/ 0 h 9689"/>
                <a:gd name="connsiteX105" fmla="*/ 8212 w 10000"/>
                <a:gd name="connsiteY105" fmla="*/ 0 h 9689"/>
                <a:gd name="connsiteX0" fmla="*/ 8212 w 10000"/>
                <a:gd name="connsiteY0" fmla="*/ 0 h 9249"/>
                <a:gd name="connsiteX1" fmla="*/ 8212 w 10000"/>
                <a:gd name="connsiteY1" fmla="*/ 0 h 9249"/>
                <a:gd name="connsiteX2" fmla="*/ 8742 w 10000"/>
                <a:gd name="connsiteY2" fmla="*/ 290 h 9249"/>
                <a:gd name="connsiteX3" fmla="*/ 8742 w 10000"/>
                <a:gd name="connsiteY3" fmla="*/ 463 h 9249"/>
                <a:gd name="connsiteX4" fmla="*/ 8742 w 10000"/>
                <a:gd name="connsiteY4" fmla="*/ 638 h 9249"/>
                <a:gd name="connsiteX5" fmla="*/ 8742 w 10000"/>
                <a:gd name="connsiteY5" fmla="*/ 638 h 9249"/>
                <a:gd name="connsiteX6" fmla="*/ 8874 w 10000"/>
                <a:gd name="connsiteY6" fmla="*/ 811 h 9249"/>
                <a:gd name="connsiteX7" fmla="*/ 8874 w 10000"/>
                <a:gd name="connsiteY7" fmla="*/ 1101 h 9249"/>
                <a:gd name="connsiteX8" fmla="*/ 9073 w 10000"/>
                <a:gd name="connsiteY8" fmla="*/ 1276 h 9249"/>
                <a:gd name="connsiteX9" fmla="*/ 9073 w 10000"/>
                <a:gd name="connsiteY9" fmla="*/ 1391 h 9249"/>
                <a:gd name="connsiteX10" fmla="*/ 9073 w 10000"/>
                <a:gd name="connsiteY10" fmla="*/ 1391 h 9249"/>
                <a:gd name="connsiteX11" fmla="*/ 9073 w 10000"/>
                <a:gd name="connsiteY11" fmla="*/ 1856 h 9249"/>
                <a:gd name="connsiteX12" fmla="*/ 9073 w 10000"/>
                <a:gd name="connsiteY12" fmla="*/ 2377 h 9249"/>
                <a:gd name="connsiteX13" fmla="*/ 9073 w 10000"/>
                <a:gd name="connsiteY13" fmla="*/ 2377 h 9249"/>
                <a:gd name="connsiteX14" fmla="*/ 9272 w 10000"/>
                <a:gd name="connsiteY14" fmla="*/ 2666 h 9249"/>
                <a:gd name="connsiteX15" fmla="*/ 9272 w 10000"/>
                <a:gd name="connsiteY15" fmla="*/ 2840 h 9249"/>
                <a:gd name="connsiteX16" fmla="*/ 9470 w 10000"/>
                <a:gd name="connsiteY16" fmla="*/ 2840 h 9249"/>
                <a:gd name="connsiteX17" fmla="*/ 9470 w 10000"/>
                <a:gd name="connsiteY17" fmla="*/ 2840 h 9249"/>
                <a:gd name="connsiteX18" fmla="*/ 9470 w 10000"/>
                <a:gd name="connsiteY18" fmla="*/ 2840 h 9249"/>
                <a:gd name="connsiteX19" fmla="*/ 9603 w 10000"/>
                <a:gd name="connsiteY19" fmla="*/ 2840 h 9249"/>
                <a:gd name="connsiteX20" fmla="*/ 9603 w 10000"/>
                <a:gd name="connsiteY20" fmla="*/ 2956 h 9249"/>
                <a:gd name="connsiteX21" fmla="*/ 9603 w 10000"/>
                <a:gd name="connsiteY21" fmla="*/ 2956 h 9249"/>
                <a:gd name="connsiteX22" fmla="*/ 9801 w 10000"/>
                <a:gd name="connsiteY22" fmla="*/ 2956 h 9249"/>
                <a:gd name="connsiteX23" fmla="*/ 10000 w 10000"/>
                <a:gd name="connsiteY23" fmla="*/ 3131 h 9249"/>
                <a:gd name="connsiteX24" fmla="*/ 10000 w 10000"/>
                <a:gd name="connsiteY24" fmla="*/ 3131 h 9249"/>
                <a:gd name="connsiteX25" fmla="*/ 9603 w 10000"/>
                <a:gd name="connsiteY25" fmla="*/ 3595 h 9249"/>
                <a:gd name="connsiteX26" fmla="*/ 9470 w 10000"/>
                <a:gd name="connsiteY26" fmla="*/ 3769 h 9249"/>
                <a:gd name="connsiteX27" fmla="*/ 9073 w 10000"/>
                <a:gd name="connsiteY27" fmla="*/ 3885 h 9249"/>
                <a:gd name="connsiteX28" fmla="*/ 9073 w 10000"/>
                <a:gd name="connsiteY28" fmla="*/ 4407 h 9249"/>
                <a:gd name="connsiteX29" fmla="*/ 9073 w 10000"/>
                <a:gd name="connsiteY29" fmla="*/ 4407 h 9249"/>
                <a:gd name="connsiteX30" fmla="*/ 8742 w 10000"/>
                <a:gd name="connsiteY30" fmla="*/ 6087 h 9249"/>
                <a:gd name="connsiteX31" fmla="*/ 8742 w 10000"/>
                <a:gd name="connsiteY31" fmla="*/ 6087 h 9249"/>
                <a:gd name="connsiteX32" fmla="*/ 8543 w 10000"/>
                <a:gd name="connsiteY32" fmla="*/ 6726 h 9249"/>
                <a:gd name="connsiteX33" fmla="*/ 8344 w 10000"/>
                <a:gd name="connsiteY33" fmla="*/ 7016 h 9249"/>
                <a:gd name="connsiteX34" fmla="*/ 8212 w 10000"/>
                <a:gd name="connsiteY34" fmla="*/ 7363 h 9249"/>
                <a:gd name="connsiteX35" fmla="*/ 8212 w 10000"/>
                <a:gd name="connsiteY35" fmla="*/ 7653 h 9249"/>
                <a:gd name="connsiteX36" fmla="*/ 8212 w 10000"/>
                <a:gd name="connsiteY36" fmla="*/ 7653 h 9249"/>
                <a:gd name="connsiteX37" fmla="*/ 8013 w 10000"/>
                <a:gd name="connsiteY37" fmla="*/ 8117 h 9249"/>
                <a:gd name="connsiteX38" fmla="*/ 8013 w 10000"/>
                <a:gd name="connsiteY38" fmla="*/ 8291 h 9249"/>
                <a:gd name="connsiteX39" fmla="*/ 7815 w 10000"/>
                <a:gd name="connsiteY39" fmla="*/ 8466 h 9249"/>
                <a:gd name="connsiteX40" fmla="*/ 7815 w 10000"/>
                <a:gd name="connsiteY40" fmla="*/ 9219 h 9249"/>
                <a:gd name="connsiteX41" fmla="*/ 7815 w 10000"/>
                <a:gd name="connsiteY41" fmla="*/ 9219 h 9249"/>
                <a:gd name="connsiteX42" fmla="*/ 6910 w 10000"/>
                <a:gd name="connsiteY42" fmla="*/ 8379 h 9249"/>
                <a:gd name="connsiteX43" fmla="*/ 5851 w 10000"/>
                <a:gd name="connsiteY43" fmla="*/ 7886 h 9249"/>
                <a:gd name="connsiteX44" fmla="*/ 5917 w 10000"/>
                <a:gd name="connsiteY44" fmla="*/ 9249 h 9249"/>
                <a:gd name="connsiteX45" fmla="*/ 5234 w 10000"/>
                <a:gd name="connsiteY45" fmla="*/ 8522 h 9249"/>
                <a:gd name="connsiteX46" fmla="*/ 4723 w 10000"/>
                <a:gd name="connsiteY46" fmla="*/ 8174 h 9249"/>
                <a:gd name="connsiteX47" fmla="*/ 5318 w 10000"/>
                <a:gd name="connsiteY47" fmla="*/ 8872 h 9249"/>
                <a:gd name="connsiteX48" fmla="*/ 3906 w 10000"/>
                <a:gd name="connsiteY48" fmla="*/ 8843 h 9249"/>
                <a:gd name="connsiteX49" fmla="*/ 3245 w 10000"/>
                <a:gd name="connsiteY49" fmla="*/ 9101 h 9249"/>
                <a:gd name="connsiteX50" fmla="*/ 2803 w 10000"/>
                <a:gd name="connsiteY50" fmla="*/ 7856 h 9249"/>
                <a:gd name="connsiteX51" fmla="*/ 2273 w 10000"/>
                <a:gd name="connsiteY51" fmla="*/ 8552 h 9249"/>
                <a:gd name="connsiteX52" fmla="*/ 1192 w 10000"/>
                <a:gd name="connsiteY52" fmla="*/ 9045 h 9249"/>
                <a:gd name="connsiteX53" fmla="*/ 1192 w 10000"/>
                <a:gd name="connsiteY53" fmla="*/ 8756 h 9249"/>
                <a:gd name="connsiteX54" fmla="*/ 1060 w 10000"/>
                <a:gd name="connsiteY54" fmla="*/ 8582 h 9249"/>
                <a:gd name="connsiteX55" fmla="*/ 1060 w 10000"/>
                <a:gd name="connsiteY55" fmla="*/ 8582 h 9249"/>
                <a:gd name="connsiteX56" fmla="*/ 861 w 10000"/>
                <a:gd name="connsiteY56" fmla="*/ 8466 h 9249"/>
                <a:gd name="connsiteX57" fmla="*/ 861 w 10000"/>
                <a:gd name="connsiteY57" fmla="*/ 8291 h 9249"/>
                <a:gd name="connsiteX58" fmla="*/ 861 w 10000"/>
                <a:gd name="connsiteY58" fmla="*/ 8291 h 9249"/>
                <a:gd name="connsiteX59" fmla="*/ 861 w 10000"/>
                <a:gd name="connsiteY59" fmla="*/ 8117 h 9249"/>
                <a:gd name="connsiteX60" fmla="*/ 861 w 10000"/>
                <a:gd name="connsiteY60" fmla="*/ 8002 h 9249"/>
                <a:gd name="connsiteX61" fmla="*/ 861 w 10000"/>
                <a:gd name="connsiteY61" fmla="*/ 8002 h 9249"/>
                <a:gd name="connsiteX62" fmla="*/ 662 w 10000"/>
                <a:gd name="connsiteY62" fmla="*/ 7827 h 9249"/>
                <a:gd name="connsiteX63" fmla="*/ 530 w 10000"/>
                <a:gd name="connsiteY63" fmla="*/ 7363 h 9249"/>
                <a:gd name="connsiteX64" fmla="*/ 530 w 10000"/>
                <a:gd name="connsiteY64" fmla="*/ 7363 h 9249"/>
                <a:gd name="connsiteX65" fmla="*/ 530 w 10000"/>
                <a:gd name="connsiteY65" fmla="*/ 7191 h 9249"/>
                <a:gd name="connsiteX66" fmla="*/ 530 w 10000"/>
                <a:gd name="connsiteY66" fmla="*/ 7016 h 9249"/>
                <a:gd name="connsiteX67" fmla="*/ 530 w 10000"/>
                <a:gd name="connsiteY67" fmla="*/ 7016 h 9249"/>
                <a:gd name="connsiteX68" fmla="*/ 530 w 10000"/>
                <a:gd name="connsiteY68" fmla="*/ 6901 h 9249"/>
                <a:gd name="connsiteX69" fmla="*/ 331 w 10000"/>
                <a:gd name="connsiteY69" fmla="*/ 7016 h 9249"/>
                <a:gd name="connsiteX70" fmla="*/ 132 w 10000"/>
                <a:gd name="connsiteY70" fmla="*/ 7016 h 9249"/>
                <a:gd name="connsiteX71" fmla="*/ 0 w 10000"/>
                <a:gd name="connsiteY71" fmla="*/ 6901 h 9249"/>
                <a:gd name="connsiteX72" fmla="*/ 0 w 10000"/>
                <a:gd name="connsiteY72" fmla="*/ 6901 h 9249"/>
                <a:gd name="connsiteX73" fmla="*/ 0 w 10000"/>
                <a:gd name="connsiteY73" fmla="*/ 6726 h 9249"/>
                <a:gd name="connsiteX74" fmla="*/ 132 w 10000"/>
                <a:gd name="connsiteY74" fmla="*/ 6435 h 9249"/>
                <a:gd name="connsiteX75" fmla="*/ 331 w 10000"/>
                <a:gd name="connsiteY75" fmla="*/ 6263 h 9249"/>
                <a:gd name="connsiteX76" fmla="*/ 331 w 10000"/>
                <a:gd name="connsiteY76" fmla="*/ 6263 h 9249"/>
                <a:gd name="connsiteX77" fmla="*/ 331 w 10000"/>
                <a:gd name="connsiteY77" fmla="*/ 6087 h 9249"/>
                <a:gd name="connsiteX78" fmla="*/ 331 w 10000"/>
                <a:gd name="connsiteY78" fmla="*/ 5972 h 9249"/>
                <a:gd name="connsiteX79" fmla="*/ 331 w 10000"/>
                <a:gd name="connsiteY79" fmla="*/ 5972 h 9249"/>
                <a:gd name="connsiteX80" fmla="*/ 331 w 10000"/>
                <a:gd name="connsiteY80" fmla="*/ 5797 h 9249"/>
                <a:gd name="connsiteX81" fmla="*/ 331 w 10000"/>
                <a:gd name="connsiteY81" fmla="*/ 5451 h 9249"/>
                <a:gd name="connsiteX82" fmla="*/ 331 w 10000"/>
                <a:gd name="connsiteY82" fmla="*/ 5451 h 9249"/>
                <a:gd name="connsiteX83" fmla="*/ 530 w 10000"/>
                <a:gd name="connsiteY83" fmla="*/ 5159 h 9249"/>
                <a:gd name="connsiteX84" fmla="*/ 662 w 10000"/>
                <a:gd name="connsiteY84" fmla="*/ 4870 h 9249"/>
                <a:gd name="connsiteX85" fmla="*/ 662 w 10000"/>
                <a:gd name="connsiteY85" fmla="*/ 4870 h 9249"/>
                <a:gd name="connsiteX86" fmla="*/ 861 w 10000"/>
                <a:gd name="connsiteY86" fmla="*/ 4696 h 9249"/>
                <a:gd name="connsiteX87" fmla="*/ 1060 w 10000"/>
                <a:gd name="connsiteY87" fmla="*/ 4696 h 9249"/>
                <a:gd name="connsiteX88" fmla="*/ 1060 w 10000"/>
                <a:gd name="connsiteY88" fmla="*/ 4870 h 9249"/>
                <a:gd name="connsiteX89" fmla="*/ 1192 w 10000"/>
                <a:gd name="connsiteY89" fmla="*/ 4696 h 9249"/>
                <a:gd name="connsiteX90" fmla="*/ 1192 w 10000"/>
                <a:gd name="connsiteY90" fmla="*/ 1856 h 9249"/>
                <a:gd name="connsiteX91" fmla="*/ 1589 w 10000"/>
                <a:gd name="connsiteY91" fmla="*/ 1856 h 9249"/>
                <a:gd name="connsiteX92" fmla="*/ 1589 w 10000"/>
                <a:gd name="connsiteY92" fmla="*/ 290 h 9249"/>
                <a:gd name="connsiteX93" fmla="*/ 7285 w 10000"/>
                <a:gd name="connsiteY93" fmla="*/ 290 h 9249"/>
                <a:gd name="connsiteX94" fmla="*/ 7285 w 10000"/>
                <a:gd name="connsiteY94" fmla="*/ 290 h 9249"/>
                <a:gd name="connsiteX95" fmla="*/ 7682 w 10000"/>
                <a:gd name="connsiteY95" fmla="*/ 463 h 9249"/>
                <a:gd name="connsiteX96" fmla="*/ 7682 w 10000"/>
                <a:gd name="connsiteY96" fmla="*/ 463 h 9249"/>
                <a:gd name="connsiteX97" fmla="*/ 7682 w 10000"/>
                <a:gd name="connsiteY97" fmla="*/ 290 h 9249"/>
                <a:gd name="connsiteX98" fmla="*/ 7682 w 10000"/>
                <a:gd name="connsiteY98" fmla="*/ 290 h 9249"/>
                <a:gd name="connsiteX99" fmla="*/ 7682 w 10000"/>
                <a:gd name="connsiteY99" fmla="*/ 290 h 9249"/>
                <a:gd name="connsiteX100" fmla="*/ 7682 w 10000"/>
                <a:gd name="connsiteY100" fmla="*/ 290 h 9249"/>
                <a:gd name="connsiteX101" fmla="*/ 8013 w 10000"/>
                <a:gd name="connsiteY101" fmla="*/ 175 h 9249"/>
                <a:gd name="connsiteX102" fmla="*/ 8013 w 10000"/>
                <a:gd name="connsiteY102" fmla="*/ 175 h 9249"/>
                <a:gd name="connsiteX103" fmla="*/ 8013 w 10000"/>
                <a:gd name="connsiteY103" fmla="*/ 175 h 9249"/>
                <a:gd name="connsiteX104" fmla="*/ 8212 w 10000"/>
                <a:gd name="connsiteY104" fmla="*/ 0 h 9249"/>
                <a:gd name="connsiteX105" fmla="*/ 8212 w 10000"/>
                <a:gd name="connsiteY105" fmla="*/ 0 h 9249"/>
                <a:gd name="connsiteX0" fmla="*/ 8212 w 10000"/>
                <a:gd name="connsiteY0" fmla="*/ 0 h 10000"/>
                <a:gd name="connsiteX1" fmla="*/ 8212 w 10000"/>
                <a:gd name="connsiteY1" fmla="*/ 0 h 10000"/>
                <a:gd name="connsiteX2" fmla="*/ 8742 w 10000"/>
                <a:gd name="connsiteY2" fmla="*/ 314 h 10000"/>
                <a:gd name="connsiteX3" fmla="*/ 8742 w 10000"/>
                <a:gd name="connsiteY3" fmla="*/ 501 h 10000"/>
                <a:gd name="connsiteX4" fmla="*/ 8742 w 10000"/>
                <a:gd name="connsiteY4" fmla="*/ 690 h 10000"/>
                <a:gd name="connsiteX5" fmla="*/ 8742 w 10000"/>
                <a:gd name="connsiteY5" fmla="*/ 690 h 10000"/>
                <a:gd name="connsiteX6" fmla="*/ 8874 w 10000"/>
                <a:gd name="connsiteY6" fmla="*/ 877 h 10000"/>
                <a:gd name="connsiteX7" fmla="*/ 8874 w 10000"/>
                <a:gd name="connsiteY7" fmla="*/ 1190 h 10000"/>
                <a:gd name="connsiteX8" fmla="*/ 9073 w 10000"/>
                <a:gd name="connsiteY8" fmla="*/ 1380 h 10000"/>
                <a:gd name="connsiteX9" fmla="*/ 9073 w 10000"/>
                <a:gd name="connsiteY9" fmla="*/ 1504 h 10000"/>
                <a:gd name="connsiteX10" fmla="*/ 9073 w 10000"/>
                <a:gd name="connsiteY10" fmla="*/ 1504 h 10000"/>
                <a:gd name="connsiteX11" fmla="*/ 9073 w 10000"/>
                <a:gd name="connsiteY11" fmla="*/ 2007 h 10000"/>
                <a:gd name="connsiteX12" fmla="*/ 9073 w 10000"/>
                <a:gd name="connsiteY12" fmla="*/ 2570 h 10000"/>
                <a:gd name="connsiteX13" fmla="*/ 9073 w 10000"/>
                <a:gd name="connsiteY13" fmla="*/ 2570 h 10000"/>
                <a:gd name="connsiteX14" fmla="*/ 9272 w 10000"/>
                <a:gd name="connsiteY14" fmla="*/ 2882 h 10000"/>
                <a:gd name="connsiteX15" fmla="*/ 9272 w 10000"/>
                <a:gd name="connsiteY15" fmla="*/ 3071 h 10000"/>
                <a:gd name="connsiteX16" fmla="*/ 9470 w 10000"/>
                <a:gd name="connsiteY16" fmla="*/ 3071 h 10000"/>
                <a:gd name="connsiteX17" fmla="*/ 9470 w 10000"/>
                <a:gd name="connsiteY17" fmla="*/ 3071 h 10000"/>
                <a:gd name="connsiteX18" fmla="*/ 9470 w 10000"/>
                <a:gd name="connsiteY18" fmla="*/ 3071 h 10000"/>
                <a:gd name="connsiteX19" fmla="*/ 9603 w 10000"/>
                <a:gd name="connsiteY19" fmla="*/ 3071 h 10000"/>
                <a:gd name="connsiteX20" fmla="*/ 9603 w 10000"/>
                <a:gd name="connsiteY20" fmla="*/ 3196 h 10000"/>
                <a:gd name="connsiteX21" fmla="*/ 9603 w 10000"/>
                <a:gd name="connsiteY21" fmla="*/ 3196 h 10000"/>
                <a:gd name="connsiteX22" fmla="*/ 9801 w 10000"/>
                <a:gd name="connsiteY22" fmla="*/ 3196 h 10000"/>
                <a:gd name="connsiteX23" fmla="*/ 10000 w 10000"/>
                <a:gd name="connsiteY23" fmla="*/ 3385 h 10000"/>
                <a:gd name="connsiteX24" fmla="*/ 10000 w 10000"/>
                <a:gd name="connsiteY24" fmla="*/ 3385 h 10000"/>
                <a:gd name="connsiteX25" fmla="*/ 9603 w 10000"/>
                <a:gd name="connsiteY25" fmla="*/ 3887 h 10000"/>
                <a:gd name="connsiteX26" fmla="*/ 9470 w 10000"/>
                <a:gd name="connsiteY26" fmla="*/ 4075 h 10000"/>
                <a:gd name="connsiteX27" fmla="*/ 9073 w 10000"/>
                <a:gd name="connsiteY27" fmla="*/ 4200 h 10000"/>
                <a:gd name="connsiteX28" fmla="*/ 9073 w 10000"/>
                <a:gd name="connsiteY28" fmla="*/ 4765 h 10000"/>
                <a:gd name="connsiteX29" fmla="*/ 9073 w 10000"/>
                <a:gd name="connsiteY29" fmla="*/ 4765 h 10000"/>
                <a:gd name="connsiteX30" fmla="*/ 8742 w 10000"/>
                <a:gd name="connsiteY30" fmla="*/ 6581 h 10000"/>
                <a:gd name="connsiteX31" fmla="*/ 8742 w 10000"/>
                <a:gd name="connsiteY31" fmla="*/ 6581 h 10000"/>
                <a:gd name="connsiteX32" fmla="*/ 8543 w 10000"/>
                <a:gd name="connsiteY32" fmla="*/ 7272 h 10000"/>
                <a:gd name="connsiteX33" fmla="*/ 8344 w 10000"/>
                <a:gd name="connsiteY33" fmla="*/ 7586 h 10000"/>
                <a:gd name="connsiteX34" fmla="*/ 8212 w 10000"/>
                <a:gd name="connsiteY34" fmla="*/ 7961 h 10000"/>
                <a:gd name="connsiteX35" fmla="*/ 8212 w 10000"/>
                <a:gd name="connsiteY35" fmla="*/ 8274 h 10000"/>
                <a:gd name="connsiteX36" fmla="*/ 8212 w 10000"/>
                <a:gd name="connsiteY36" fmla="*/ 8274 h 10000"/>
                <a:gd name="connsiteX37" fmla="*/ 8013 w 10000"/>
                <a:gd name="connsiteY37" fmla="*/ 8776 h 10000"/>
                <a:gd name="connsiteX38" fmla="*/ 8013 w 10000"/>
                <a:gd name="connsiteY38" fmla="*/ 8964 h 10000"/>
                <a:gd name="connsiteX39" fmla="*/ 7815 w 10000"/>
                <a:gd name="connsiteY39" fmla="*/ 9153 h 10000"/>
                <a:gd name="connsiteX40" fmla="*/ 7815 w 10000"/>
                <a:gd name="connsiteY40" fmla="*/ 9968 h 10000"/>
                <a:gd name="connsiteX41" fmla="*/ 7815 w 10000"/>
                <a:gd name="connsiteY41" fmla="*/ 9968 h 10000"/>
                <a:gd name="connsiteX42" fmla="*/ 6910 w 10000"/>
                <a:gd name="connsiteY42" fmla="*/ 9059 h 10000"/>
                <a:gd name="connsiteX43" fmla="*/ 5851 w 10000"/>
                <a:gd name="connsiteY43" fmla="*/ 8526 h 10000"/>
                <a:gd name="connsiteX44" fmla="*/ 5917 w 10000"/>
                <a:gd name="connsiteY44" fmla="*/ 10000 h 10000"/>
                <a:gd name="connsiteX45" fmla="*/ 5234 w 10000"/>
                <a:gd name="connsiteY45" fmla="*/ 9214 h 10000"/>
                <a:gd name="connsiteX46" fmla="*/ 5318 w 10000"/>
                <a:gd name="connsiteY46" fmla="*/ 9592 h 10000"/>
                <a:gd name="connsiteX47" fmla="*/ 3906 w 10000"/>
                <a:gd name="connsiteY47" fmla="*/ 9561 h 10000"/>
                <a:gd name="connsiteX48" fmla="*/ 3245 w 10000"/>
                <a:gd name="connsiteY48" fmla="*/ 9840 h 10000"/>
                <a:gd name="connsiteX49" fmla="*/ 2803 w 10000"/>
                <a:gd name="connsiteY49" fmla="*/ 8494 h 10000"/>
                <a:gd name="connsiteX50" fmla="*/ 2273 w 10000"/>
                <a:gd name="connsiteY50" fmla="*/ 9246 h 10000"/>
                <a:gd name="connsiteX51" fmla="*/ 1192 w 10000"/>
                <a:gd name="connsiteY51" fmla="*/ 9779 h 10000"/>
                <a:gd name="connsiteX52" fmla="*/ 1192 w 10000"/>
                <a:gd name="connsiteY52" fmla="*/ 9467 h 10000"/>
                <a:gd name="connsiteX53" fmla="*/ 1060 w 10000"/>
                <a:gd name="connsiteY53" fmla="*/ 9279 h 10000"/>
                <a:gd name="connsiteX54" fmla="*/ 1060 w 10000"/>
                <a:gd name="connsiteY54" fmla="*/ 9279 h 10000"/>
                <a:gd name="connsiteX55" fmla="*/ 861 w 10000"/>
                <a:gd name="connsiteY55" fmla="*/ 9153 h 10000"/>
                <a:gd name="connsiteX56" fmla="*/ 861 w 10000"/>
                <a:gd name="connsiteY56" fmla="*/ 8964 h 10000"/>
                <a:gd name="connsiteX57" fmla="*/ 861 w 10000"/>
                <a:gd name="connsiteY57" fmla="*/ 8964 h 10000"/>
                <a:gd name="connsiteX58" fmla="*/ 861 w 10000"/>
                <a:gd name="connsiteY58" fmla="*/ 8776 h 10000"/>
                <a:gd name="connsiteX59" fmla="*/ 861 w 10000"/>
                <a:gd name="connsiteY59" fmla="*/ 8652 h 10000"/>
                <a:gd name="connsiteX60" fmla="*/ 861 w 10000"/>
                <a:gd name="connsiteY60" fmla="*/ 8652 h 10000"/>
                <a:gd name="connsiteX61" fmla="*/ 662 w 10000"/>
                <a:gd name="connsiteY61" fmla="*/ 8463 h 10000"/>
                <a:gd name="connsiteX62" fmla="*/ 530 w 10000"/>
                <a:gd name="connsiteY62" fmla="*/ 7961 h 10000"/>
                <a:gd name="connsiteX63" fmla="*/ 530 w 10000"/>
                <a:gd name="connsiteY63" fmla="*/ 7961 h 10000"/>
                <a:gd name="connsiteX64" fmla="*/ 530 w 10000"/>
                <a:gd name="connsiteY64" fmla="*/ 7775 h 10000"/>
                <a:gd name="connsiteX65" fmla="*/ 530 w 10000"/>
                <a:gd name="connsiteY65" fmla="*/ 7586 h 10000"/>
                <a:gd name="connsiteX66" fmla="*/ 530 w 10000"/>
                <a:gd name="connsiteY66" fmla="*/ 7586 h 10000"/>
                <a:gd name="connsiteX67" fmla="*/ 530 w 10000"/>
                <a:gd name="connsiteY67" fmla="*/ 7461 h 10000"/>
                <a:gd name="connsiteX68" fmla="*/ 331 w 10000"/>
                <a:gd name="connsiteY68" fmla="*/ 7586 h 10000"/>
                <a:gd name="connsiteX69" fmla="*/ 132 w 10000"/>
                <a:gd name="connsiteY69" fmla="*/ 7586 h 10000"/>
                <a:gd name="connsiteX70" fmla="*/ 0 w 10000"/>
                <a:gd name="connsiteY70" fmla="*/ 7461 h 10000"/>
                <a:gd name="connsiteX71" fmla="*/ 0 w 10000"/>
                <a:gd name="connsiteY71" fmla="*/ 7461 h 10000"/>
                <a:gd name="connsiteX72" fmla="*/ 0 w 10000"/>
                <a:gd name="connsiteY72" fmla="*/ 7272 h 10000"/>
                <a:gd name="connsiteX73" fmla="*/ 132 w 10000"/>
                <a:gd name="connsiteY73" fmla="*/ 6958 h 10000"/>
                <a:gd name="connsiteX74" fmla="*/ 331 w 10000"/>
                <a:gd name="connsiteY74" fmla="*/ 6772 h 10000"/>
                <a:gd name="connsiteX75" fmla="*/ 331 w 10000"/>
                <a:gd name="connsiteY75" fmla="*/ 6772 h 10000"/>
                <a:gd name="connsiteX76" fmla="*/ 331 w 10000"/>
                <a:gd name="connsiteY76" fmla="*/ 6581 h 10000"/>
                <a:gd name="connsiteX77" fmla="*/ 331 w 10000"/>
                <a:gd name="connsiteY77" fmla="*/ 6457 h 10000"/>
                <a:gd name="connsiteX78" fmla="*/ 331 w 10000"/>
                <a:gd name="connsiteY78" fmla="*/ 6457 h 10000"/>
                <a:gd name="connsiteX79" fmla="*/ 331 w 10000"/>
                <a:gd name="connsiteY79" fmla="*/ 6268 h 10000"/>
                <a:gd name="connsiteX80" fmla="*/ 331 w 10000"/>
                <a:gd name="connsiteY80" fmla="*/ 5894 h 10000"/>
                <a:gd name="connsiteX81" fmla="*/ 331 w 10000"/>
                <a:gd name="connsiteY81" fmla="*/ 5894 h 10000"/>
                <a:gd name="connsiteX82" fmla="*/ 530 w 10000"/>
                <a:gd name="connsiteY82" fmla="*/ 5578 h 10000"/>
                <a:gd name="connsiteX83" fmla="*/ 662 w 10000"/>
                <a:gd name="connsiteY83" fmla="*/ 5265 h 10000"/>
                <a:gd name="connsiteX84" fmla="*/ 662 w 10000"/>
                <a:gd name="connsiteY84" fmla="*/ 5265 h 10000"/>
                <a:gd name="connsiteX85" fmla="*/ 861 w 10000"/>
                <a:gd name="connsiteY85" fmla="*/ 5077 h 10000"/>
                <a:gd name="connsiteX86" fmla="*/ 1060 w 10000"/>
                <a:gd name="connsiteY86" fmla="*/ 5077 h 10000"/>
                <a:gd name="connsiteX87" fmla="*/ 1060 w 10000"/>
                <a:gd name="connsiteY87" fmla="*/ 5265 h 10000"/>
                <a:gd name="connsiteX88" fmla="*/ 1192 w 10000"/>
                <a:gd name="connsiteY88" fmla="*/ 5077 h 10000"/>
                <a:gd name="connsiteX89" fmla="*/ 1192 w 10000"/>
                <a:gd name="connsiteY89" fmla="*/ 2007 h 10000"/>
                <a:gd name="connsiteX90" fmla="*/ 1589 w 10000"/>
                <a:gd name="connsiteY90" fmla="*/ 2007 h 10000"/>
                <a:gd name="connsiteX91" fmla="*/ 1589 w 10000"/>
                <a:gd name="connsiteY91" fmla="*/ 314 h 10000"/>
                <a:gd name="connsiteX92" fmla="*/ 7285 w 10000"/>
                <a:gd name="connsiteY92" fmla="*/ 314 h 10000"/>
                <a:gd name="connsiteX93" fmla="*/ 7285 w 10000"/>
                <a:gd name="connsiteY93" fmla="*/ 314 h 10000"/>
                <a:gd name="connsiteX94" fmla="*/ 7682 w 10000"/>
                <a:gd name="connsiteY94" fmla="*/ 501 h 10000"/>
                <a:gd name="connsiteX95" fmla="*/ 7682 w 10000"/>
                <a:gd name="connsiteY95" fmla="*/ 501 h 10000"/>
                <a:gd name="connsiteX96" fmla="*/ 7682 w 10000"/>
                <a:gd name="connsiteY96" fmla="*/ 314 h 10000"/>
                <a:gd name="connsiteX97" fmla="*/ 7682 w 10000"/>
                <a:gd name="connsiteY97" fmla="*/ 314 h 10000"/>
                <a:gd name="connsiteX98" fmla="*/ 7682 w 10000"/>
                <a:gd name="connsiteY98" fmla="*/ 314 h 10000"/>
                <a:gd name="connsiteX99" fmla="*/ 7682 w 10000"/>
                <a:gd name="connsiteY99" fmla="*/ 314 h 10000"/>
                <a:gd name="connsiteX100" fmla="*/ 8013 w 10000"/>
                <a:gd name="connsiteY100" fmla="*/ 189 h 10000"/>
                <a:gd name="connsiteX101" fmla="*/ 8013 w 10000"/>
                <a:gd name="connsiteY101" fmla="*/ 189 h 10000"/>
                <a:gd name="connsiteX102" fmla="*/ 8013 w 10000"/>
                <a:gd name="connsiteY102" fmla="*/ 189 h 10000"/>
                <a:gd name="connsiteX103" fmla="*/ 8212 w 10000"/>
                <a:gd name="connsiteY103" fmla="*/ 0 h 10000"/>
                <a:gd name="connsiteX104" fmla="*/ 8212 w 10000"/>
                <a:gd name="connsiteY104" fmla="*/ 0 h 10000"/>
                <a:gd name="connsiteX0" fmla="*/ 8212 w 10000"/>
                <a:gd name="connsiteY0" fmla="*/ 0 h 10000"/>
                <a:gd name="connsiteX1" fmla="*/ 8212 w 10000"/>
                <a:gd name="connsiteY1" fmla="*/ 0 h 10000"/>
                <a:gd name="connsiteX2" fmla="*/ 8742 w 10000"/>
                <a:gd name="connsiteY2" fmla="*/ 314 h 10000"/>
                <a:gd name="connsiteX3" fmla="*/ 8742 w 10000"/>
                <a:gd name="connsiteY3" fmla="*/ 501 h 10000"/>
                <a:gd name="connsiteX4" fmla="*/ 8742 w 10000"/>
                <a:gd name="connsiteY4" fmla="*/ 690 h 10000"/>
                <a:gd name="connsiteX5" fmla="*/ 8742 w 10000"/>
                <a:gd name="connsiteY5" fmla="*/ 690 h 10000"/>
                <a:gd name="connsiteX6" fmla="*/ 8874 w 10000"/>
                <a:gd name="connsiteY6" fmla="*/ 877 h 10000"/>
                <a:gd name="connsiteX7" fmla="*/ 8874 w 10000"/>
                <a:gd name="connsiteY7" fmla="*/ 1190 h 10000"/>
                <a:gd name="connsiteX8" fmla="*/ 9073 w 10000"/>
                <a:gd name="connsiteY8" fmla="*/ 1380 h 10000"/>
                <a:gd name="connsiteX9" fmla="*/ 9073 w 10000"/>
                <a:gd name="connsiteY9" fmla="*/ 1504 h 10000"/>
                <a:gd name="connsiteX10" fmla="*/ 9073 w 10000"/>
                <a:gd name="connsiteY10" fmla="*/ 1504 h 10000"/>
                <a:gd name="connsiteX11" fmla="*/ 9073 w 10000"/>
                <a:gd name="connsiteY11" fmla="*/ 2007 h 10000"/>
                <a:gd name="connsiteX12" fmla="*/ 9073 w 10000"/>
                <a:gd name="connsiteY12" fmla="*/ 2570 h 10000"/>
                <a:gd name="connsiteX13" fmla="*/ 9073 w 10000"/>
                <a:gd name="connsiteY13" fmla="*/ 2570 h 10000"/>
                <a:gd name="connsiteX14" fmla="*/ 9272 w 10000"/>
                <a:gd name="connsiteY14" fmla="*/ 2882 h 10000"/>
                <a:gd name="connsiteX15" fmla="*/ 9272 w 10000"/>
                <a:gd name="connsiteY15" fmla="*/ 3071 h 10000"/>
                <a:gd name="connsiteX16" fmla="*/ 9470 w 10000"/>
                <a:gd name="connsiteY16" fmla="*/ 3071 h 10000"/>
                <a:gd name="connsiteX17" fmla="*/ 9470 w 10000"/>
                <a:gd name="connsiteY17" fmla="*/ 3071 h 10000"/>
                <a:gd name="connsiteX18" fmla="*/ 9470 w 10000"/>
                <a:gd name="connsiteY18" fmla="*/ 3071 h 10000"/>
                <a:gd name="connsiteX19" fmla="*/ 9603 w 10000"/>
                <a:gd name="connsiteY19" fmla="*/ 3071 h 10000"/>
                <a:gd name="connsiteX20" fmla="*/ 9603 w 10000"/>
                <a:gd name="connsiteY20" fmla="*/ 3196 h 10000"/>
                <a:gd name="connsiteX21" fmla="*/ 9603 w 10000"/>
                <a:gd name="connsiteY21" fmla="*/ 3196 h 10000"/>
                <a:gd name="connsiteX22" fmla="*/ 9801 w 10000"/>
                <a:gd name="connsiteY22" fmla="*/ 3196 h 10000"/>
                <a:gd name="connsiteX23" fmla="*/ 10000 w 10000"/>
                <a:gd name="connsiteY23" fmla="*/ 3385 h 10000"/>
                <a:gd name="connsiteX24" fmla="*/ 10000 w 10000"/>
                <a:gd name="connsiteY24" fmla="*/ 3385 h 10000"/>
                <a:gd name="connsiteX25" fmla="*/ 9603 w 10000"/>
                <a:gd name="connsiteY25" fmla="*/ 3887 h 10000"/>
                <a:gd name="connsiteX26" fmla="*/ 9470 w 10000"/>
                <a:gd name="connsiteY26" fmla="*/ 4075 h 10000"/>
                <a:gd name="connsiteX27" fmla="*/ 9073 w 10000"/>
                <a:gd name="connsiteY27" fmla="*/ 4200 h 10000"/>
                <a:gd name="connsiteX28" fmla="*/ 9073 w 10000"/>
                <a:gd name="connsiteY28" fmla="*/ 4765 h 10000"/>
                <a:gd name="connsiteX29" fmla="*/ 9073 w 10000"/>
                <a:gd name="connsiteY29" fmla="*/ 4765 h 10000"/>
                <a:gd name="connsiteX30" fmla="*/ 8742 w 10000"/>
                <a:gd name="connsiteY30" fmla="*/ 6581 h 10000"/>
                <a:gd name="connsiteX31" fmla="*/ 8742 w 10000"/>
                <a:gd name="connsiteY31" fmla="*/ 6581 h 10000"/>
                <a:gd name="connsiteX32" fmla="*/ 8543 w 10000"/>
                <a:gd name="connsiteY32" fmla="*/ 7272 h 10000"/>
                <a:gd name="connsiteX33" fmla="*/ 8344 w 10000"/>
                <a:gd name="connsiteY33" fmla="*/ 7586 h 10000"/>
                <a:gd name="connsiteX34" fmla="*/ 8212 w 10000"/>
                <a:gd name="connsiteY34" fmla="*/ 7961 h 10000"/>
                <a:gd name="connsiteX35" fmla="*/ 8212 w 10000"/>
                <a:gd name="connsiteY35" fmla="*/ 8274 h 10000"/>
                <a:gd name="connsiteX36" fmla="*/ 8212 w 10000"/>
                <a:gd name="connsiteY36" fmla="*/ 8274 h 10000"/>
                <a:gd name="connsiteX37" fmla="*/ 8013 w 10000"/>
                <a:gd name="connsiteY37" fmla="*/ 8776 h 10000"/>
                <a:gd name="connsiteX38" fmla="*/ 8013 w 10000"/>
                <a:gd name="connsiteY38" fmla="*/ 8964 h 10000"/>
                <a:gd name="connsiteX39" fmla="*/ 7815 w 10000"/>
                <a:gd name="connsiteY39" fmla="*/ 9153 h 10000"/>
                <a:gd name="connsiteX40" fmla="*/ 7815 w 10000"/>
                <a:gd name="connsiteY40" fmla="*/ 9968 h 10000"/>
                <a:gd name="connsiteX41" fmla="*/ 7815 w 10000"/>
                <a:gd name="connsiteY41" fmla="*/ 9968 h 10000"/>
                <a:gd name="connsiteX42" fmla="*/ 6910 w 10000"/>
                <a:gd name="connsiteY42" fmla="*/ 9059 h 10000"/>
                <a:gd name="connsiteX43" fmla="*/ 5851 w 10000"/>
                <a:gd name="connsiteY43" fmla="*/ 8526 h 10000"/>
                <a:gd name="connsiteX44" fmla="*/ 5917 w 10000"/>
                <a:gd name="connsiteY44" fmla="*/ 10000 h 10000"/>
                <a:gd name="connsiteX45" fmla="*/ 5234 w 10000"/>
                <a:gd name="connsiteY45" fmla="*/ 9214 h 10000"/>
                <a:gd name="connsiteX46" fmla="*/ 4877 w 10000"/>
                <a:gd name="connsiteY46" fmla="*/ 9592 h 10000"/>
                <a:gd name="connsiteX47" fmla="*/ 3906 w 10000"/>
                <a:gd name="connsiteY47" fmla="*/ 9561 h 10000"/>
                <a:gd name="connsiteX48" fmla="*/ 3245 w 10000"/>
                <a:gd name="connsiteY48" fmla="*/ 9840 h 10000"/>
                <a:gd name="connsiteX49" fmla="*/ 2803 w 10000"/>
                <a:gd name="connsiteY49" fmla="*/ 8494 h 10000"/>
                <a:gd name="connsiteX50" fmla="*/ 2273 w 10000"/>
                <a:gd name="connsiteY50" fmla="*/ 9246 h 10000"/>
                <a:gd name="connsiteX51" fmla="*/ 1192 w 10000"/>
                <a:gd name="connsiteY51" fmla="*/ 9779 h 10000"/>
                <a:gd name="connsiteX52" fmla="*/ 1192 w 10000"/>
                <a:gd name="connsiteY52" fmla="*/ 9467 h 10000"/>
                <a:gd name="connsiteX53" fmla="*/ 1060 w 10000"/>
                <a:gd name="connsiteY53" fmla="*/ 9279 h 10000"/>
                <a:gd name="connsiteX54" fmla="*/ 1060 w 10000"/>
                <a:gd name="connsiteY54" fmla="*/ 9279 h 10000"/>
                <a:gd name="connsiteX55" fmla="*/ 861 w 10000"/>
                <a:gd name="connsiteY55" fmla="*/ 9153 h 10000"/>
                <a:gd name="connsiteX56" fmla="*/ 861 w 10000"/>
                <a:gd name="connsiteY56" fmla="*/ 8964 h 10000"/>
                <a:gd name="connsiteX57" fmla="*/ 861 w 10000"/>
                <a:gd name="connsiteY57" fmla="*/ 8964 h 10000"/>
                <a:gd name="connsiteX58" fmla="*/ 861 w 10000"/>
                <a:gd name="connsiteY58" fmla="*/ 8776 h 10000"/>
                <a:gd name="connsiteX59" fmla="*/ 861 w 10000"/>
                <a:gd name="connsiteY59" fmla="*/ 8652 h 10000"/>
                <a:gd name="connsiteX60" fmla="*/ 861 w 10000"/>
                <a:gd name="connsiteY60" fmla="*/ 8652 h 10000"/>
                <a:gd name="connsiteX61" fmla="*/ 662 w 10000"/>
                <a:gd name="connsiteY61" fmla="*/ 8463 h 10000"/>
                <a:gd name="connsiteX62" fmla="*/ 530 w 10000"/>
                <a:gd name="connsiteY62" fmla="*/ 7961 h 10000"/>
                <a:gd name="connsiteX63" fmla="*/ 530 w 10000"/>
                <a:gd name="connsiteY63" fmla="*/ 7961 h 10000"/>
                <a:gd name="connsiteX64" fmla="*/ 530 w 10000"/>
                <a:gd name="connsiteY64" fmla="*/ 7775 h 10000"/>
                <a:gd name="connsiteX65" fmla="*/ 530 w 10000"/>
                <a:gd name="connsiteY65" fmla="*/ 7586 h 10000"/>
                <a:gd name="connsiteX66" fmla="*/ 530 w 10000"/>
                <a:gd name="connsiteY66" fmla="*/ 7586 h 10000"/>
                <a:gd name="connsiteX67" fmla="*/ 530 w 10000"/>
                <a:gd name="connsiteY67" fmla="*/ 7461 h 10000"/>
                <a:gd name="connsiteX68" fmla="*/ 331 w 10000"/>
                <a:gd name="connsiteY68" fmla="*/ 7586 h 10000"/>
                <a:gd name="connsiteX69" fmla="*/ 132 w 10000"/>
                <a:gd name="connsiteY69" fmla="*/ 7586 h 10000"/>
                <a:gd name="connsiteX70" fmla="*/ 0 w 10000"/>
                <a:gd name="connsiteY70" fmla="*/ 7461 h 10000"/>
                <a:gd name="connsiteX71" fmla="*/ 0 w 10000"/>
                <a:gd name="connsiteY71" fmla="*/ 7461 h 10000"/>
                <a:gd name="connsiteX72" fmla="*/ 0 w 10000"/>
                <a:gd name="connsiteY72" fmla="*/ 7272 h 10000"/>
                <a:gd name="connsiteX73" fmla="*/ 132 w 10000"/>
                <a:gd name="connsiteY73" fmla="*/ 6958 h 10000"/>
                <a:gd name="connsiteX74" fmla="*/ 331 w 10000"/>
                <a:gd name="connsiteY74" fmla="*/ 6772 h 10000"/>
                <a:gd name="connsiteX75" fmla="*/ 331 w 10000"/>
                <a:gd name="connsiteY75" fmla="*/ 6772 h 10000"/>
                <a:gd name="connsiteX76" fmla="*/ 331 w 10000"/>
                <a:gd name="connsiteY76" fmla="*/ 6581 h 10000"/>
                <a:gd name="connsiteX77" fmla="*/ 331 w 10000"/>
                <a:gd name="connsiteY77" fmla="*/ 6457 h 10000"/>
                <a:gd name="connsiteX78" fmla="*/ 331 w 10000"/>
                <a:gd name="connsiteY78" fmla="*/ 6457 h 10000"/>
                <a:gd name="connsiteX79" fmla="*/ 331 w 10000"/>
                <a:gd name="connsiteY79" fmla="*/ 6268 h 10000"/>
                <a:gd name="connsiteX80" fmla="*/ 331 w 10000"/>
                <a:gd name="connsiteY80" fmla="*/ 5894 h 10000"/>
                <a:gd name="connsiteX81" fmla="*/ 331 w 10000"/>
                <a:gd name="connsiteY81" fmla="*/ 5894 h 10000"/>
                <a:gd name="connsiteX82" fmla="*/ 530 w 10000"/>
                <a:gd name="connsiteY82" fmla="*/ 5578 h 10000"/>
                <a:gd name="connsiteX83" fmla="*/ 662 w 10000"/>
                <a:gd name="connsiteY83" fmla="*/ 5265 h 10000"/>
                <a:gd name="connsiteX84" fmla="*/ 662 w 10000"/>
                <a:gd name="connsiteY84" fmla="*/ 5265 h 10000"/>
                <a:gd name="connsiteX85" fmla="*/ 861 w 10000"/>
                <a:gd name="connsiteY85" fmla="*/ 5077 h 10000"/>
                <a:gd name="connsiteX86" fmla="*/ 1060 w 10000"/>
                <a:gd name="connsiteY86" fmla="*/ 5077 h 10000"/>
                <a:gd name="connsiteX87" fmla="*/ 1060 w 10000"/>
                <a:gd name="connsiteY87" fmla="*/ 5265 h 10000"/>
                <a:gd name="connsiteX88" fmla="*/ 1192 w 10000"/>
                <a:gd name="connsiteY88" fmla="*/ 5077 h 10000"/>
                <a:gd name="connsiteX89" fmla="*/ 1192 w 10000"/>
                <a:gd name="connsiteY89" fmla="*/ 2007 h 10000"/>
                <a:gd name="connsiteX90" fmla="*/ 1589 w 10000"/>
                <a:gd name="connsiteY90" fmla="*/ 2007 h 10000"/>
                <a:gd name="connsiteX91" fmla="*/ 1589 w 10000"/>
                <a:gd name="connsiteY91" fmla="*/ 314 h 10000"/>
                <a:gd name="connsiteX92" fmla="*/ 7285 w 10000"/>
                <a:gd name="connsiteY92" fmla="*/ 314 h 10000"/>
                <a:gd name="connsiteX93" fmla="*/ 7285 w 10000"/>
                <a:gd name="connsiteY93" fmla="*/ 314 h 10000"/>
                <a:gd name="connsiteX94" fmla="*/ 7682 w 10000"/>
                <a:gd name="connsiteY94" fmla="*/ 501 h 10000"/>
                <a:gd name="connsiteX95" fmla="*/ 7682 w 10000"/>
                <a:gd name="connsiteY95" fmla="*/ 501 h 10000"/>
                <a:gd name="connsiteX96" fmla="*/ 7682 w 10000"/>
                <a:gd name="connsiteY96" fmla="*/ 314 h 10000"/>
                <a:gd name="connsiteX97" fmla="*/ 7682 w 10000"/>
                <a:gd name="connsiteY97" fmla="*/ 314 h 10000"/>
                <a:gd name="connsiteX98" fmla="*/ 7682 w 10000"/>
                <a:gd name="connsiteY98" fmla="*/ 314 h 10000"/>
                <a:gd name="connsiteX99" fmla="*/ 7682 w 10000"/>
                <a:gd name="connsiteY99" fmla="*/ 314 h 10000"/>
                <a:gd name="connsiteX100" fmla="*/ 8013 w 10000"/>
                <a:gd name="connsiteY100" fmla="*/ 189 h 10000"/>
                <a:gd name="connsiteX101" fmla="*/ 8013 w 10000"/>
                <a:gd name="connsiteY101" fmla="*/ 189 h 10000"/>
                <a:gd name="connsiteX102" fmla="*/ 8013 w 10000"/>
                <a:gd name="connsiteY102" fmla="*/ 189 h 10000"/>
                <a:gd name="connsiteX103" fmla="*/ 8212 w 10000"/>
                <a:gd name="connsiteY103" fmla="*/ 0 h 10000"/>
                <a:gd name="connsiteX104" fmla="*/ 8212 w 10000"/>
                <a:gd name="connsiteY104" fmla="*/ 0 h 10000"/>
                <a:gd name="connsiteX0" fmla="*/ 8212 w 10000"/>
                <a:gd name="connsiteY0" fmla="*/ 0 h 10000"/>
                <a:gd name="connsiteX1" fmla="*/ 8212 w 10000"/>
                <a:gd name="connsiteY1" fmla="*/ 0 h 10000"/>
                <a:gd name="connsiteX2" fmla="*/ 8742 w 10000"/>
                <a:gd name="connsiteY2" fmla="*/ 314 h 10000"/>
                <a:gd name="connsiteX3" fmla="*/ 8742 w 10000"/>
                <a:gd name="connsiteY3" fmla="*/ 501 h 10000"/>
                <a:gd name="connsiteX4" fmla="*/ 8742 w 10000"/>
                <a:gd name="connsiteY4" fmla="*/ 690 h 10000"/>
                <a:gd name="connsiteX5" fmla="*/ 8742 w 10000"/>
                <a:gd name="connsiteY5" fmla="*/ 690 h 10000"/>
                <a:gd name="connsiteX6" fmla="*/ 8874 w 10000"/>
                <a:gd name="connsiteY6" fmla="*/ 877 h 10000"/>
                <a:gd name="connsiteX7" fmla="*/ 8874 w 10000"/>
                <a:gd name="connsiteY7" fmla="*/ 1190 h 10000"/>
                <a:gd name="connsiteX8" fmla="*/ 9073 w 10000"/>
                <a:gd name="connsiteY8" fmla="*/ 1380 h 10000"/>
                <a:gd name="connsiteX9" fmla="*/ 9073 w 10000"/>
                <a:gd name="connsiteY9" fmla="*/ 1504 h 10000"/>
                <a:gd name="connsiteX10" fmla="*/ 9073 w 10000"/>
                <a:gd name="connsiteY10" fmla="*/ 1504 h 10000"/>
                <a:gd name="connsiteX11" fmla="*/ 9073 w 10000"/>
                <a:gd name="connsiteY11" fmla="*/ 2007 h 10000"/>
                <a:gd name="connsiteX12" fmla="*/ 9073 w 10000"/>
                <a:gd name="connsiteY12" fmla="*/ 2570 h 10000"/>
                <a:gd name="connsiteX13" fmla="*/ 9073 w 10000"/>
                <a:gd name="connsiteY13" fmla="*/ 2570 h 10000"/>
                <a:gd name="connsiteX14" fmla="*/ 9272 w 10000"/>
                <a:gd name="connsiteY14" fmla="*/ 2882 h 10000"/>
                <a:gd name="connsiteX15" fmla="*/ 9272 w 10000"/>
                <a:gd name="connsiteY15" fmla="*/ 3071 h 10000"/>
                <a:gd name="connsiteX16" fmla="*/ 9470 w 10000"/>
                <a:gd name="connsiteY16" fmla="*/ 3071 h 10000"/>
                <a:gd name="connsiteX17" fmla="*/ 9470 w 10000"/>
                <a:gd name="connsiteY17" fmla="*/ 3071 h 10000"/>
                <a:gd name="connsiteX18" fmla="*/ 9470 w 10000"/>
                <a:gd name="connsiteY18" fmla="*/ 3071 h 10000"/>
                <a:gd name="connsiteX19" fmla="*/ 9603 w 10000"/>
                <a:gd name="connsiteY19" fmla="*/ 3071 h 10000"/>
                <a:gd name="connsiteX20" fmla="*/ 9603 w 10000"/>
                <a:gd name="connsiteY20" fmla="*/ 3196 h 10000"/>
                <a:gd name="connsiteX21" fmla="*/ 9603 w 10000"/>
                <a:gd name="connsiteY21" fmla="*/ 3196 h 10000"/>
                <a:gd name="connsiteX22" fmla="*/ 9801 w 10000"/>
                <a:gd name="connsiteY22" fmla="*/ 3196 h 10000"/>
                <a:gd name="connsiteX23" fmla="*/ 10000 w 10000"/>
                <a:gd name="connsiteY23" fmla="*/ 3385 h 10000"/>
                <a:gd name="connsiteX24" fmla="*/ 10000 w 10000"/>
                <a:gd name="connsiteY24" fmla="*/ 3385 h 10000"/>
                <a:gd name="connsiteX25" fmla="*/ 9603 w 10000"/>
                <a:gd name="connsiteY25" fmla="*/ 3887 h 10000"/>
                <a:gd name="connsiteX26" fmla="*/ 9470 w 10000"/>
                <a:gd name="connsiteY26" fmla="*/ 4075 h 10000"/>
                <a:gd name="connsiteX27" fmla="*/ 9073 w 10000"/>
                <a:gd name="connsiteY27" fmla="*/ 4200 h 10000"/>
                <a:gd name="connsiteX28" fmla="*/ 9073 w 10000"/>
                <a:gd name="connsiteY28" fmla="*/ 4765 h 10000"/>
                <a:gd name="connsiteX29" fmla="*/ 9073 w 10000"/>
                <a:gd name="connsiteY29" fmla="*/ 4765 h 10000"/>
                <a:gd name="connsiteX30" fmla="*/ 8742 w 10000"/>
                <a:gd name="connsiteY30" fmla="*/ 6581 h 10000"/>
                <a:gd name="connsiteX31" fmla="*/ 8742 w 10000"/>
                <a:gd name="connsiteY31" fmla="*/ 6581 h 10000"/>
                <a:gd name="connsiteX32" fmla="*/ 8543 w 10000"/>
                <a:gd name="connsiteY32" fmla="*/ 7272 h 10000"/>
                <a:gd name="connsiteX33" fmla="*/ 8344 w 10000"/>
                <a:gd name="connsiteY33" fmla="*/ 7586 h 10000"/>
                <a:gd name="connsiteX34" fmla="*/ 8212 w 10000"/>
                <a:gd name="connsiteY34" fmla="*/ 7961 h 10000"/>
                <a:gd name="connsiteX35" fmla="*/ 8212 w 10000"/>
                <a:gd name="connsiteY35" fmla="*/ 8274 h 10000"/>
                <a:gd name="connsiteX36" fmla="*/ 8212 w 10000"/>
                <a:gd name="connsiteY36" fmla="*/ 8274 h 10000"/>
                <a:gd name="connsiteX37" fmla="*/ 8013 w 10000"/>
                <a:gd name="connsiteY37" fmla="*/ 8776 h 10000"/>
                <a:gd name="connsiteX38" fmla="*/ 8013 w 10000"/>
                <a:gd name="connsiteY38" fmla="*/ 8964 h 10000"/>
                <a:gd name="connsiteX39" fmla="*/ 7815 w 10000"/>
                <a:gd name="connsiteY39" fmla="*/ 9153 h 10000"/>
                <a:gd name="connsiteX40" fmla="*/ 7815 w 10000"/>
                <a:gd name="connsiteY40" fmla="*/ 9968 h 10000"/>
                <a:gd name="connsiteX41" fmla="*/ 7815 w 10000"/>
                <a:gd name="connsiteY41" fmla="*/ 9968 h 10000"/>
                <a:gd name="connsiteX42" fmla="*/ 6910 w 10000"/>
                <a:gd name="connsiteY42" fmla="*/ 9059 h 10000"/>
                <a:gd name="connsiteX43" fmla="*/ 6402 w 10000"/>
                <a:gd name="connsiteY43" fmla="*/ 8714 h 10000"/>
                <a:gd name="connsiteX44" fmla="*/ 5917 w 10000"/>
                <a:gd name="connsiteY44" fmla="*/ 10000 h 10000"/>
                <a:gd name="connsiteX45" fmla="*/ 5234 w 10000"/>
                <a:gd name="connsiteY45" fmla="*/ 9214 h 10000"/>
                <a:gd name="connsiteX46" fmla="*/ 4877 w 10000"/>
                <a:gd name="connsiteY46" fmla="*/ 9592 h 10000"/>
                <a:gd name="connsiteX47" fmla="*/ 3906 w 10000"/>
                <a:gd name="connsiteY47" fmla="*/ 9561 h 10000"/>
                <a:gd name="connsiteX48" fmla="*/ 3245 w 10000"/>
                <a:gd name="connsiteY48" fmla="*/ 9840 h 10000"/>
                <a:gd name="connsiteX49" fmla="*/ 2803 w 10000"/>
                <a:gd name="connsiteY49" fmla="*/ 8494 h 10000"/>
                <a:gd name="connsiteX50" fmla="*/ 2273 w 10000"/>
                <a:gd name="connsiteY50" fmla="*/ 9246 h 10000"/>
                <a:gd name="connsiteX51" fmla="*/ 1192 w 10000"/>
                <a:gd name="connsiteY51" fmla="*/ 9779 h 10000"/>
                <a:gd name="connsiteX52" fmla="*/ 1192 w 10000"/>
                <a:gd name="connsiteY52" fmla="*/ 9467 h 10000"/>
                <a:gd name="connsiteX53" fmla="*/ 1060 w 10000"/>
                <a:gd name="connsiteY53" fmla="*/ 9279 h 10000"/>
                <a:gd name="connsiteX54" fmla="*/ 1060 w 10000"/>
                <a:gd name="connsiteY54" fmla="*/ 9279 h 10000"/>
                <a:gd name="connsiteX55" fmla="*/ 861 w 10000"/>
                <a:gd name="connsiteY55" fmla="*/ 9153 h 10000"/>
                <a:gd name="connsiteX56" fmla="*/ 861 w 10000"/>
                <a:gd name="connsiteY56" fmla="*/ 8964 h 10000"/>
                <a:gd name="connsiteX57" fmla="*/ 861 w 10000"/>
                <a:gd name="connsiteY57" fmla="*/ 8964 h 10000"/>
                <a:gd name="connsiteX58" fmla="*/ 861 w 10000"/>
                <a:gd name="connsiteY58" fmla="*/ 8776 h 10000"/>
                <a:gd name="connsiteX59" fmla="*/ 861 w 10000"/>
                <a:gd name="connsiteY59" fmla="*/ 8652 h 10000"/>
                <a:gd name="connsiteX60" fmla="*/ 861 w 10000"/>
                <a:gd name="connsiteY60" fmla="*/ 8652 h 10000"/>
                <a:gd name="connsiteX61" fmla="*/ 662 w 10000"/>
                <a:gd name="connsiteY61" fmla="*/ 8463 h 10000"/>
                <a:gd name="connsiteX62" fmla="*/ 530 w 10000"/>
                <a:gd name="connsiteY62" fmla="*/ 7961 h 10000"/>
                <a:gd name="connsiteX63" fmla="*/ 530 w 10000"/>
                <a:gd name="connsiteY63" fmla="*/ 7961 h 10000"/>
                <a:gd name="connsiteX64" fmla="*/ 530 w 10000"/>
                <a:gd name="connsiteY64" fmla="*/ 7775 h 10000"/>
                <a:gd name="connsiteX65" fmla="*/ 530 w 10000"/>
                <a:gd name="connsiteY65" fmla="*/ 7586 h 10000"/>
                <a:gd name="connsiteX66" fmla="*/ 530 w 10000"/>
                <a:gd name="connsiteY66" fmla="*/ 7586 h 10000"/>
                <a:gd name="connsiteX67" fmla="*/ 530 w 10000"/>
                <a:gd name="connsiteY67" fmla="*/ 7461 h 10000"/>
                <a:gd name="connsiteX68" fmla="*/ 331 w 10000"/>
                <a:gd name="connsiteY68" fmla="*/ 7586 h 10000"/>
                <a:gd name="connsiteX69" fmla="*/ 132 w 10000"/>
                <a:gd name="connsiteY69" fmla="*/ 7586 h 10000"/>
                <a:gd name="connsiteX70" fmla="*/ 0 w 10000"/>
                <a:gd name="connsiteY70" fmla="*/ 7461 h 10000"/>
                <a:gd name="connsiteX71" fmla="*/ 0 w 10000"/>
                <a:gd name="connsiteY71" fmla="*/ 7461 h 10000"/>
                <a:gd name="connsiteX72" fmla="*/ 0 w 10000"/>
                <a:gd name="connsiteY72" fmla="*/ 7272 h 10000"/>
                <a:gd name="connsiteX73" fmla="*/ 132 w 10000"/>
                <a:gd name="connsiteY73" fmla="*/ 6958 h 10000"/>
                <a:gd name="connsiteX74" fmla="*/ 331 w 10000"/>
                <a:gd name="connsiteY74" fmla="*/ 6772 h 10000"/>
                <a:gd name="connsiteX75" fmla="*/ 331 w 10000"/>
                <a:gd name="connsiteY75" fmla="*/ 6772 h 10000"/>
                <a:gd name="connsiteX76" fmla="*/ 331 w 10000"/>
                <a:gd name="connsiteY76" fmla="*/ 6581 h 10000"/>
                <a:gd name="connsiteX77" fmla="*/ 331 w 10000"/>
                <a:gd name="connsiteY77" fmla="*/ 6457 h 10000"/>
                <a:gd name="connsiteX78" fmla="*/ 331 w 10000"/>
                <a:gd name="connsiteY78" fmla="*/ 6457 h 10000"/>
                <a:gd name="connsiteX79" fmla="*/ 331 w 10000"/>
                <a:gd name="connsiteY79" fmla="*/ 6268 h 10000"/>
                <a:gd name="connsiteX80" fmla="*/ 331 w 10000"/>
                <a:gd name="connsiteY80" fmla="*/ 5894 h 10000"/>
                <a:gd name="connsiteX81" fmla="*/ 331 w 10000"/>
                <a:gd name="connsiteY81" fmla="*/ 5894 h 10000"/>
                <a:gd name="connsiteX82" fmla="*/ 530 w 10000"/>
                <a:gd name="connsiteY82" fmla="*/ 5578 h 10000"/>
                <a:gd name="connsiteX83" fmla="*/ 662 w 10000"/>
                <a:gd name="connsiteY83" fmla="*/ 5265 h 10000"/>
                <a:gd name="connsiteX84" fmla="*/ 662 w 10000"/>
                <a:gd name="connsiteY84" fmla="*/ 5265 h 10000"/>
                <a:gd name="connsiteX85" fmla="*/ 861 w 10000"/>
                <a:gd name="connsiteY85" fmla="*/ 5077 h 10000"/>
                <a:gd name="connsiteX86" fmla="*/ 1060 w 10000"/>
                <a:gd name="connsiteY86" fmla="*/ 5077 h 10000"/>
                <a:gd name="connsiteX87" fmla="*/ 1060 w 10000"/>
                <a:gd name="connsiteY87" fmla="*/ 5265 h 10000"/>
                <a:gd name="connsiteX88" fmla="*/ 1192 w 10000"/>
                <a:gd name="connsiteY88" fmla="*/ 5077 h 10000"/>
                <a:gd name="connsiteX89" fmla="*/ 1192 w 10000"/>
                <a:gd name="connsiteY89" fmla="*/ 2007 h 10000"/>
                <a:gd name="connsiteX90" fmla="*/ 1589 w 10000"/>
                <a:gd name="connsiteY90" fmla="*/ 2007 h 10000"/>
                <a:gd name="connsiteX91" fmla="*/ 1589 w 10000"/>
                <a:gd name="connsiteY91" fmla="*/ 314 h 10000"/>
                <a:gd name="connsiteX92" fmla="*/ 7285 w 10000"/>
                <a:gd name="connsiteY92" fmla="*/ 314 h 10000"/>
                <a:gd name="connsiteX93" fmla="*/ 7285 w 10000"/>
                <a:gd name="connsiteY93" fmla="*/ 314 h 10000"/>
                <a:gd name="connsiteX94" fmla="*/ 7682 w 10000"/>
                <a:gd name="connsiteY94" fmla="*/ 501 h 10000"/>
                <a:gd name="connsiteX95" fmla="*/ 7682 w 10000"/>
                <a:gd name="connsiteY95" fmla="*/ 501 h 10000"/>
                <a:gd name="connsiteX96" fmla="*/ 7682 w 10000"/>
                <a:gd name="connsiteY96" fmla="*/ 314 h 10000"/>
                <a:gd name="connsiteX97" fmla="*/ 7682 w 10000"/>
                <a:gd name="connsiteY97" fmla="*/ 314 h 10000"/>
                <a:gd name="connsiteX98" fmla="*/ 7682 w 10000"/>
                <a:gd name="connsiteY98" fmla="*/ 314 h 10000"/>
                <a:gd name="connsiteX99" fmla="*/ 7682 w 10000"/>
                <a:gd name="connsiteY99" fmla="*/ 314 h 10000"/>
                <a:gd name="connsiteX100" fmla="*/ 8013 w 10000"/>
                <a:gd name="connsiteY100" fmla="*/ 189 h 10000"/>
                <a:gd name="connsiteX101" fmla="*/ 8013 w 10000"/>
                <a:gd name="connsiteY101" fmla="*/ 189 h 10000"/>
                <a:gd name="connsiteX102" fmla="*/ 8013 w 10000"/>
                <a:gd name="connsiteY102" fmla="*/ 189 h 10000"/>
                <a:gd name="connsiteX103" fmla="*/ 8212 w 10000"/>
                <a:gd name="connsiteY103" fmla="*/ 0 h 10000"/>
                <a:gd name="connsiteX104" fmla="*/ 8212 w 10000"/>
                <a:gd name="connsiteY104" fmla="*/ 0 h 10000"/>
                <a:gd name="connsiteX0" fmla="*/ 8212 w 10000"/>
                <a:gd name="connsiteY0" fmla="*/ 0 h 10320"/>
                <a:gd name="connsiteX1" fmla="*/ 8212 w 10000"/>
                <a:gd name="connsiteY1" fmla="*/ 0 h 10320"/>
                <a:gd name="connsiteX2" fmla="*/ 8742 w 10000"/>
                <a:gd name="connsiteY2" fmla="*/ 314 h 10320"/>
                <a:gd name="connsiteX3" fmla="*/ 8742 w 10000"/>
                <a:gd name="connsiteY3" fmla="*/ 501 h 10320"/>
                <a:gd name="connsiteX4" fmla="*/ 8742 w 10000"/>
                <a:gd name="connsiteY4" fmla="*/ 690 h 10320"/>
                <a:gd name="connsiteX5" fmla="*/ 8742 w 10000"/>
                <a:gd name="connsiteY5" fmla="*/ 690 h 10320"/>
                <a:gd name="connsiteX6" fmla="*/ 8874 w 10000"/>
                <a:gd name="connsiteY6" fmla="*/ 877 h 10320"/>
                <a:gd name="connsiteX7" fmla="*/ 8874 w 10000"/>
                <a:gd name="connsiteY7" fmla="*/ 1190 h 10320"/>
                <a:gd name="connsiteX8" fmla="*/ 9073 w 10000"/>
                <a:gd name="connsiteY8" fmla="*/ 1380 h 10320"/>
                <a:gd name="connsiteX9" fmla="*/ 9073 w 10000"/>
                <a:gd name="connsiteY9" fmla="*/ 1504 h 10320"/>
                <a:gd name="connsiteX10" fmla="*/ 9073 w 10000"/>
                <a:gd name="connsiteY10" fmla="*/ 1504 h 10320"/>
                <a:gd name="connsiteX11" fmla="*/ 9073 w 10000"/>
                <a:gd name="connsiteY11" fmla="*/ 2007 h 10320"/>
                <a:gd name="connsiteX12" fmla="*/ 9073 w 10000"/>
                <a:gd name="connsiteY12" fmla="*/ 2570 h 10320"/>
                <a:gd name="connsiteX13" fmla="*/ 9073 w 10000"/>
                <a:gd name="connsiteY13" fmla="*/ 2570 h 10320"/>
                <a:gd name="connsiteX14" fmla="*/ 9272 w 10000"/>
                <a:gd name="connsiteY14" fmla="*/ 2882 h 10320"/>
                <a:gd name="connsiteX15" fmla="*/ 9272 w 10000"/>
                <a:gd name="connsiteY15" fmla="*/ 3071 h 10320"/>
                <a:gd name="connsiteX16" fmla="*/ 9470 w 10000"/>
                <a:gd name="connsiteY16" fmla="*/ 3071 h 10320"/>
                <a:gd name="connsiteX17" fmla="*/ 9470 w 10000"/>
                <a:gd name="connsiteY17" fmla="*/ 3071 h 10320"/>
                <a:gd name="connsiteX18" fmla="*/ 9470 w 10000"/>
                <a:gd name="connsiteY18" fmla="*/ 3071 h 10320"/>
                <a:gd name="connsiteX19" fmla="*/ 9603 w 10000"/>
                <a:gd name="connsiteY19" fmla="*/ 3071 h 10320"/>
                <a:gd name="connsiteX20" fmla="*/ 9603 w 10000"/>
                <a:gd name="connsiteY20" fmla="*/ 3196 h 10320"/>
                <a:gd name="connsiteX21" fmla="*/ 9603 w 10000"/>
                <a:gd name="connsiteY21" fmla="*/ 3196 h 10320"/>
                <a:gd name="connsiteX22" fmla="*/ 9801 w 10000"/>
                <a:gd name="connsiteY22" fmla="*/ 3196 h 10320"/>
                <a:gd name="connsiteX23" fmla="*/ 10000 w 10000"/>
                <a:gd name="connsiteY23" fmla="*/ 3385 h 10320"/>
                <a:gd name="connsiteX24" fmla="*/ 10000 w 10000"/>
                <a:gd name="connsiteY24" fmla="*/ 3385 h 10320"/>
                <a:gd name="connsiteX25" fmla="*/ 9603 w 10000"/>
                <a:gd name="connsiteY25" fmla="*/ 3887 h 10320"/>
                <a:gd name="connsiteX26" fmla="*/ 9470 w 10000"/>
                <a:gd name="connsiteY26" fmla="*/ 4075 h 10320"/>
                <a:gd name="connsiteX27" fmla="*/ 9073 w 10000"/>
                <a:gd name="connsiteY27" fmla="*/ 4200 h 10320"/>
                <a:gd name="connsiteX28" fmla="*/ 9073 w 10000"/>
                <a:gd name="connsiteY28" fmla="*/ 4765 h 10320"/>
                <a:gd name="connsiteX29" fmla="*/ 9073 w 10000"/>
                <a:gd name="connsiteY29" fmla="*/ 4765 h 10320"/>
                <a:gd name="connsiteX30" fmla="*/ 8742 w 10000"/>
                <a:gd name="connsiteY30" fmla="*/ 6581 h 10320"/>
                <a:gd name="connsiteX31" fmla="*/ 8742 w 10000"/>
                <a:gd name="connsiteY31" fmla="*/ 6581 h 10320"/>
                <a:gd name="connsiteX32" fmla="*/ 8543 w 10000"/>
                <a:gd name="connsiteY32" fmla="*/ 7272 h 10320"/>
                <a:gd name="connsiteX33" fmla="*/ 8344 w 10000"/>
                <a:gd name="connsiteY33" fmla="*/ 7586 h 10320"/>
                <a:gd name="connsiteX34" fmla="*/ 8212 w 10000"/>
                <a:gd name="connsiteY34" fmla="*/ 7961 h 10320"/>
                <a:gd name="connsiteX35" fmla="*/ 8212 w 10000"/>
                <a:gd name="connsiteY35" fmla="*/ 8274 h 10320"/>
                <a:gd name="connsiteX36" fmla="*/ 8212 w 10000"/>
                <a:gd name="connsiteY36" fmla="*/ 8274 h 10320"/>
                <a:gd name="connsiteX37" fmla="*/ 8013 w 10000"/>
                <a:gd name="connsiteY37" fmla="*/ 8776 h 10320"/>
                <a:gd name="connsiteX38" fmla="*/ 8013 w 10000"/>
                <a:gd name="connsiteY38" fmla="*/ 8964 h 10320"/>
                <a:gd name="connsiteX39" fmla="*/ 7815 w 10000"/>
                <a:gd name="connsiteY39" fmla="*/ 9153 h 10320"/>
                <a:gd name="connsiteX40" fmla="*/ 7815 w 10000"/>
                <a:gd name="connsiteY40" fmla="*/ 9968 h 10320"/>
                <a:gd name="connsiteX41" fmla="*/ 7815 w 10000"/>
                <a:gd name="connsiteY41" fmla="*/ 9968 h 10320"/>
                <a:gd name="connsiteX42" fmla="*/ 6910 w 10000"/>
                <a:gd name="connsiteY42" fmla="*/ 9059 h 10320"/>
                <a:gd name="connsiteX43" fmla="*/ 6402 w 10000"/>
                <a:gd name="connsiteY43" fmla="*/ 8714 h 10320"/>
                <a:gd name="connsiteX44" fmla="*/ 5917 w 10000"/>
                <a:gd name="connsiteY44" fmla="*/ 10000 h 10320"/>
                <a:gd name="connsiteX45" fmla="*/ 5234 w 10000"/>
                <a:gd name="connsiteY45" fmla="*/ 9214 h 10320"/>
                <a:gd name="connsiteX46" fmla="*/ 4877 w 10000"/>
                <a:gd name="connsiteY46" fmla="*/ 9592 h 10320"/>
                <a:gd name="connsiteX47" fmla="*/ 3906 w 10000"/>
                <a:gd name="connsiteY47" fmla="*/ 9561 h 10320"/>
                <a:gd name="connsiteX48" fmla="*/ 3245 w 10000"/>
                <a:gd name="connsiteY48" fmla="*/ 9840 h 10320"/>
                <a:gd name="connsiteX49" fmla="*/ 2803 w 10000"/>
                <a:gd name="connsiteY49" fmla="*/ 8494 h 10320"/>
                <a:gd name="connsiteX50" fmla="*/ 2273 w 10000"/>
                <a:gd name="connsiteY50" fmla="*/ 9246 h 10320"/>
                <a:gd name="connsiteX51" fmla="*/ 1192 w 10000"/>
                <a:gd name="connsiteY51" fmla="*/ 10320 h 10320"/>
                <a:gd name="connsiteX52" fmla="*/ 1192 w 10000"/>
                <a:gd name="connsiteY52" fmla="*/ 9467 h 10320"/>
                <a:gd name="connsiteX53" fmla="*/ 1060 w 10000"/>
                <a:gd name="connsiteY53" fmla="*/ 9279 h 10320"/>
                <a:gd name="connsiteX54" fmla="*/ 1060 w 10000"/>
                <a:gd name="connsiteY54" fmla="*/ 9279 h 10320"/>
                <a:gd name="connsiteX55" fmla="*/ 861 w 10000"/>
                <a:gd name="connsiteY55" fmla="*/ 9153 h 10320"/>
                <a:gd name="connsiteX56" fmla="*/ 861 w 10000"/>
                <a:gd name="connsiteY56" fmla="*/ 8964 h 10320"/>
                <a:gd name="connsiteX57" fmla="*/ 861 w 10000"/>
                <a:gd name="connsiteY57" fmla="*/ 8964 h 10320"/>
                <a:gd name="connsiteX58" fmla="*/ 861 w 10000"/>
                <a:gd name="connsiteY58" fmla="*/ 8776 h 10320"/>
                <a:gd name="connsiteX59" fmla="*/ 861 w 10000"/>
                <a:gd name="connsiteY59" fmla="*/ 8652 h 10320"/>
                <a:gd name="connsiteX60" fmla="*/ 861 w 10000"/>
                <a:gd name="connsiteY60" fmla="*/ 8652 h 10320"/>
                <a:gd name="connsiteX61" fmla="*/ 662 w 10000"/>
                <a:gd name="connsiteY61" fmla="*/ 8463 h 10320"/>
                <a:gd name="connsiteX62" fmla="*/ 530 w 10000"/>
                <a:gd name="connsiteY62" fmla="*/ 7961 h 10320"/>
                <a:gd name="connsiteX63" fmla="*/ 530 w 10000"/>
                <a:gd name="connsiteY63" fmla="*/ 7961 h 10320"/>
                <a:gd name="connsiteX64" fmla="*/ 530 w 10000"/>
                <a:gd name="connsiteY64" fmla="*/ 7775 h 10320"/>
                <a:gd name="connsiteX65" fmla="*/ 530 w 10000"/>
                <a:gd name="connsiteY65" fmla="*/ 7586 h 10320"/>
                <a:gd name="connsiteX66" fmla="*/ 530 w 10000"/>
                <a:gd name="connsiteY66" fmla="*/ 7586 h 10320"/>
                <a:gd name="connsiteX67" fmla="*/ 530 w 10000"/>
                <a:gd name="connsiteY67" fmla="*/ 7461 h 10320"/>
                <a:gd name="connsiteX68" fmla="*/ 331 w 10000"/>
                <a:gd name="connsiteY68" fmla="*/ 7586 h 10320"/>
                <a:gd name="connsiteX69" fmla="*/ 132 w 10000"/>
                <a:gd name="connsiteY69" fmla="*/ 7586 h 10320"/>
                <a:gd name="connsiteX70" fmla="*/ 0 w 10000"/>
                <a:gd name="connsiteY70" fmla="*/ 7461 h 10320"/>
                <a:gd name="connsiteX71" fmla="*/ 0 w 10000"/>
                <a:gd name="connsiteY71" fmla="*/ 7461 h 10320"/>
                <a:gd name="connsiteX72" fmla="*/ 0 w 10000"/>
                <a:gd name="connsiteY72" fmla="*/ 7272 h 10320"/>
                <a:gd name="connsiteX73" fmla="*/ 132 w 10000"/>
                <a:gd name="connsiteY73" fmla="*/ 6958 h 10320"/>
                <a:gd name="connsiteX74" fmla="*/ 331 w 10000"/>
                <a:gd name="connsiteY74" fmla="*/ 6772 h 10320"/>
                <a:gd name="connsiteX75" fmla="*/ 331 w 10000"/>
                <a:gd name="connsiteY75" fmla="*/ 6772 h 10320"/>
                <a:gd name="connsiteX76" fmla="*/ 331 w 10000"/>
                <a:gd name="connsiteY76" fmla="*/ 6581 h 10320"/>
                <a:gd name="connsiteX77" fmla="*/ 331 w 10000"/>
                <a:gd name="connsiteY77" fmla="*/ 6457 h 10320"/>
                <a:gd name="connsiteX78" fmla="*/ 331 w 10000"/>
                <a:gd name="connsiteY78" fmla="*/ 6457 h 10320"/>
                <a:gd name="connsiteX79" fmla="*/ 331 w 10000"/>
                <a:gd name="connsiteY79" fmla="*/ 6268 h 10320"/>
                <a:gd name="connsiteX80" fmla="*/ 331 w 10000"/>
                <a:gd name="connsiteY80" fmla="*/ 5894 h 10320"/>
                <a:gd name="connsiteX81" fmla="*/ 331 w 10000"/>
                <a:gd name="connsiteY81" fmla="*/ 5894 h 10320"/>
                <a:gd name="connsiteX82" fmla="*/ 530 w 10000"/>
                <a:gd name="connsiteY82" fmla="*/ 5578 h 10320"/>
                <a:gd name="connsiteX83" fmla="*/ 662 w 10000"/>
                <a:gd name="connsiteY83" fmla="*/ 5265 h 10320"/>
                <a:gd name="connsiteX84" fmla="*/ 662 w 10000"/>
                <a:gd name="connsiteY84" fmla="*/ 5265 h 10320"/>
                <a:gd name="connsiteX85" fmla="*/ 861 w 10000"/>
                <a:gd name="connsiteY85" fmla="*/ 5077 h 10320"/>
                <a:gd name="connsiteX86" fmla="*/ 1060 w 10000"/>
                <a:gd name="connsiteY86" fmla="*/ 5077 h 10320"/>
                <a:gd name="connsiteX87" fmla="*/ 1060 w 10000"/>
                <a:gd name="connsiteY87" fmla="*/ 5265 h 10320"/>
                <a:gd name="connsiteX88" fmla="*/ 1192 w 10000"/>
                <a:gd name="connsiteY88" fmla="*/ 5077 h 10320"/>
                <a:gd name="connsiteX89" fmla="*/ 1192 w 10000"/>
                <a:gd name="connsiteY89" fmla="*/ 2007 h 10320"/>
                <a:gd name="connsiteX90" fmla="*/ 1589 w 10000"/>
                <a:gd name="connsiteY90" fmla="*/ 2007 h 10320"/>
                <a:gd name="connsiteX91" fmla="*/ 1589 w 10000"/>
                <a:gd name="connsiteY91" fmla="*/ 314 h 10320"/>
                <a:gd name="connsiteX92" fmla="*/ 7285 w 10000"/>
                <a:gd name="connsiteY92" fmla="*/ 314 h 10320"/>
                <a:gd name="connsiteX93" fmla="*/ 7285 w 10000"/>
                <a:gd name="connsiteY93" fmla="*/ 314 h 10320"/>
                <a:gd name="connsiteX94" fmla="*/ 7682 w 10000"/>
                <a:gd name="connsiteY94" fmla="*/ 501 h 10320"/>
                <a:gd name="connsiteX95" fmla="*/ 7682 w 10000"/>
                <a:gd name="connsiteY95" fmla="*/ 501 h 10320"/>
                <a:gd name="connsiteX96" fmla="*/ 7682 w 10000"/>
                <a:gd name="connsiteY96" fmla="*/ 314 h 10320"/>
                <a:gd name="connsiteX97" fmla="*/ 7682 w 10000"/>
                <a:gd name="connsiteY97" fmla="*/ 314 h 10320"/>
                <a:gd name="connsiteX98" fmla="*/ 7682 w 10000"/>
                <a:gd name="connsiteY98" fmla="*/ 314 h 10320"/>
                <a:gd name="connsiteX99" fmla="*/ 7682 w 10000"/>
                <a:gd name="connsiteY99" fmla="*/ 314 h 10320"/>
                <a:gd name="connsiteX100" fmla="*/ 8013 w 10000"/>
                <a:gd name="connsiteY100" fmla="*/ 189 h 10320"/>
                <a:gd name="connsiteX101" fmla="*/ 8013 w 10000"/>
                <a:gd name="connsiteY101" fmla="*/ 189 h 10320"/>
                <a:gd name="connsiteX102" fmla="*/ 8013 w 10000"/>
                <a:gd name="connsiteY102" fmla="*/ 189 h 10320"/>
                <a:gd name="connsiteX103" fmla="*/ 8212 w 10000"/>
                <a:gd name="connsiteY103" fmla="*/ 0 h 10320"/>
                <a:gd name="connsiteX104" fmla="*/ 8212 w 10000"/>
                <a:gd name="connsiteY104" fmla="*/ 0 h 10320"/>
                <a:gd name="connsiteX0" fmla="*/ 8212 w 10000"/>
                <a:gd name="connsiteY0" fmla="*/ 0 h 10320"/>
                <a:gd name="connsiteX1" fmla="*/ 8212 w 10000"/>
                <a:gd name="connsiteY1" fmla="*/ 0 h 10320"/>
                <a:gd name="connsiteX2" fmla="*/ 8742 w 10000"/>
                <a:gd name="connsiteY2" fmla="*/ 314 h 10320"/>
                <a:gd name="connsiteX3" fmla="*/ 8742 w 10000"/>
                <a:gd name="connsiteY3" fmla="*/ 501 h 10320"/>
                <a:gd name="connsiteX4" fmla="*/ 8742 w 10000"/>
                <a:gd name="connsiteY4" fmla="*/ 690 h 10320"/>
                <a:gd name="connsiteX5" fmla="*/ 8742 w 10000"/>
                <a:gd name="connsiteY5" fmla="*/ 690 h 10320"/>
                <a:gd name="connsiteX6" fmla="*/ 8874 w 10000"/>
                <a:gd name="connsiteY6" fmla="*/ 877 h 10320"/>
                <a:gd name="connsiteX7" fmla="*/ 8874 w 10000"/>
                <a:gd name="connsiteY7" fmla="*/ 1190 h 10320"/>
                <a:gd name="connsiteX8" fmla="*/ 9073 w 10000"/>
                <a:gd name="connsiteY8" fmla="*/ 1380 h 10320"/>
                <a:gd name="connsiteX9" fmla="*/ 9073 w 10000"/>
                <a:gd name="connsiteY9" fmla="*/ 1504 h 10320"/>
                <a:gd name="connsiteX10" fmla="*/ 9073 w 10000"/>
                <a:gd name="connsiteY10" fmla="*/ 1504 h 10320"/>
                <a:gd name="connsiteX11" fmla="*/ 9073 w 10000"/>
                <a:gd name="connsiteY11" fmla="*/ 2007 h 10320"/>
                <a:gd name="connsiteX12" fmla="*/ 9073 w 10000"/>
                <a:gd name="connsiteY12" fmla="*/ 2570 h 10320"/>
                <a:gd name="connsiteX13" fmla="*/ 9073 w 10000"/>
                <a:gd name="connsiteY13" fmla="*/ 2570 h 10320"/>
                <a:gd name="connsiteX14" fmla="*/ 9272 w 10000"/>
                <a:gd name="connsiteY14" fmla="*/ 2882 h 10320"/>
                <a:gd name="connsiteX15" fmla="*/ 9272 w 10000"/>
                <a:gd name="connsiteY15" fmla="*/ 3071 h 10320"/>
                <a:gd name="connsiteX16" fmla="*/ 9470 w 10000"/>
                <a:gd name="connsiteY16" fmla="*/ 3071 h 10320"/>
                <a:gd name="connsiteX17" fmla="*/ 9470 w 10000"/>
                <a:gd name="connsiteY17" fmla="*/ 3071 h 10320"/>
                <a:gd name="connsiteX18" fmla="*/ 9470 w 10000"/>
                <a:gd name="connsiteY18" fmla="*/ 3071 h 10320"/>
                <a:gd name="connsiteX19" fmla="*/ 9603 w 10000"/>
                <a:gd name="connsiteY19" fmla="*/ 3071 h 10320"/>
                <a:gd name="connsiteX20" fmla="*/ 9603 w 10000"/>
                <a:gd name="connsiteY20" fmla="*/ 3196 h 10320"/>
                <a:gd name="connsiteX21" fmla="*/ 9603 w 10000"/>
                <a:gd name="connsiteY21" fmla="*/ 3196 h 10320"/>
                <a:gd name="connsiteX22" fmla="*/ 9801 w 10000"/>
                <a:gd name="connsiteY22" fmla="*/ 3196 h 10320"/>
                <a:gd name="connsiteX23" fmla="*/ 10000 w 10000"/>
                <a:gd name="connsiteY23" fmla="*/ 3385 h 10320"/>
                <a:gd name="connsiteX24" fmla="*/ 10000 w 10000"/>
                <a:gd name="connsiteY24" fmla="*/ 3385 h 10320"/>
                <a:gd name="connsiteX25" fmla="*/ 9603 w 10000"/>
                <a:gd name="connsiteY25" fmla="*/ 3887 h 10320"/>
                <a:gd name="connsiteX26" fmla="*/ 9470 w 10000"/>
                <a:gd name="connsiteY26" fmla="*/ 4075 h 10320"/>
                <a:gd name="connsiteX27" fmla="*/ 9073 w 10000"/>
                <a:gd name="connsiteY27" fmla="*/ 4200 h 10320"/>
                <a:gd name="connsiteX28" fmla="*/ 9073 w 10000"/>
                <a:gd name="connsiteY28" fmla="*/ 4765 h 10320"/>
                <a:gd name="connsiteX29" fmla="*/ 9073 w 10000"/>
                <a:gd name="connsiteY29" fmla="*/ 4765 h 10320"/>
                <a:gd name="connsiteX30" fmla="*/ 8742 w 10000"/>
                <a:gd name="connsiteY30" fmla="*/ 6581 h 10320"/>
                <a:gd name="connsiteX31" fmla="*/ 8742 w 10000"/>
                <a:gd name="connsiteY31" fmla="*/ 6581 h 10320"/>
                <a:gd name="connsiteX32" fmla="*/ 8543 w 10000"/>
                <a:gd name="connsiteY32" fmla="*/ 7272 h 10320"/>
                <a:gd name="connsiteX33" fmla="*/ 8344 w 10000"/>
                <a:gd name="connsiteY33" fmla="*/ 7586 h 10320"/>
                <a:gd name="connsiteX34" fmla="*/ 8212 w 10000"/>
                <a:gd name="connsiteY34" fmla="*/ 7961 h 10320"/>
                <a:gd name="connsiteX35" fmla="*/ 8212 w 10000"/>
                <a:gd name="connsiteY35" fmla="*/ 8274 h 10320"/>
                <a:gd name="connsiteX36" fmla="*/ 8212 w 10000"/>
                <a:gd name="connsiteY36" fmla="*/ 8274 h 10320"/>
                <a:gd name="connsiteX37" fmla="*/ 8013 w 10000"/>
                <a:gd name="connsiteY37" fmla="*/ 8776 h 10320"/>
                <a:gd name="connsiteX38" fmla="*/ 8013 w 10000"/>
                <a:gd name="connsiteY38" fmla="*/ 8964 h 10320"/>
                <a:gd name="connsiteX39" fmla="*/ 7815 w 10000"/>
                <a:gd name="connsiteY39" fmla="*/ 9153 h 10320"/>
                <a:gd name="connsiteX40" fmla="*/ 7815 w 10000"/>
                <a:gd name="connsiteY40" fmla="*/ 9968 h 10320"/>
                <a:gd name="connsiteX41" fmla="*/ 7815 w 10000"/>
                <a:gd name="connsiteY41" fmla="*/ 9968 h 10320"/>
                <a:gd name="connsiteX42" fmla="*/ 6910 w 10000"/>
                <a:gd name="connsiteY42" fmla="*/ 9059 h 10320"/>
                <a:gd name="connsiteX43" fmla="*/ 6402 w 10000"/>
                <a:gd name="connsiteY43" fmla="*/ 8714 h 10320"/>
                <a:gd name="connsiteX44" fmla="*/ 5917 w 10000"/>
                <a:gd name="connsiteY44" fmla="*/ 10000 h 10320"/>
                <a:gd name="connsiteX45" fmla="*/ 5234 w 10000"/>
                <a:gd name="connsiteY45" fmla="*/ 9214 h 10320"/>
                <a:gd name="connsiteX46" fmla="*/ 4877 w 10000"/>
                <a:gd name="connsiteY46" fmla="*/ 9592 h 10320"/>
                <a:gd name="connsiteX47" fmla="*/ 3906 w 10000"/>
                <a:gd name="connsiteY47" fmla="*/ 9561 h 10320"/>
                <a:gd name="connsiteX48" fmla="*/ 3245 w 10000"/>
                <a:gd name="connsiteY48" fmla="*/ 9840 h 10320"/>
                <a:gd name="connsiteX49" fmla="*/ 2472 w 10000"/>
                <a:gd name="connsiteY49" fmla="*/ 8494 h 10320"/>
                <a:gd name="connsiteX50" fmla="*/ 2273 w 10000"/>
                <a:gd name="connsiteY50" fmla="*/ 9246 h 10320"/>
                <a:gd name="connsiteX51" fmla="*/ 1192 w 10000"/>
                <a:gd name="connsiteY51" fmla="*/ 10320 h 10320"/>
                <a:gd name="connsiteX52" fmla="*/ 1192 w 10000"/>
                <a:gd name="connsiteY52" fmla="*/ 9467 h 10320"/>
                <a:gd name="connsiteX53" fmla="*/ 1060 w 10000"/>
                <a:gd name="connsiteY53" fmla="*/ 9279 h 10320"/>
                <a:gd name="connsiteX54" fmla="*/ 1060 w 10000"/>
                <a:gd name="connsiteY54" fmla="*/ 9279 h 10320"/>
                <a:gd name="connsiteX55" fmla="*/ 861 w 10000"/>
                <a:gd name="connsiteY55" fmla="*/ 9153 h 10320"/>
                <a:gd name="connsiteX56" fmla="*/ 861 w 10000"/>
                <a:gd name="connsiteY56" fmla="*/ 8964 h 10320"/>
                <a:gd name="connsiteX57" fmla="*/ 861 w 10000"/>
                <a:gd name="connsiteY57" fmla="*/ 8964 h 10320"/>
                <a:gd name="connsiteX58" fmla="*/ 861 w 10000"/>
                <a:gd name="connsiteY58" fmla="*/ 8776 h 10320"/>
                <a:gd name="connsiteX59" fmla="*/ 861 w 10000"/>
                <a:gd name="connsiteY59" fmla="*/ 8652 h 10320"/>
                <a:gd name="connsiteX60" fmla="*/ 861 w 10000"/>
                <a:gd name="connsiteY60" fmla="*/ 8652 h 10320"/>
                <a:gd name="connsiteX61" fmla="*/ 662 w 10000"/>
                <a:gd name="connsiteY61" fmla="*/ 8463 h 10320"/>
                <a:gd name="connsiteX62" fmla="*/ 530 w 10000"/>
                <a:gd name="connsiteY62" fmla="*/ 7961 h 10320"/>
                <a:gd name="connsiteX63" fmla="*/ 530 w 10000"/>
                <a:gd name="connsiteY63" fmla="*/ 7961 h 10320"/>
                <a:gd name="connsiteX64" fmla="*/ 530 w 10000"/>
                <a:gd name="connsiteY64" fmla="*/ 7775 h 10320"/>
                <a:gd name="connsiteX65" fmla="*/ 530 w 10000"/>
                <a:gd name="connsiteY65" fmla="*/ 7586 h 10320"/>
                <a:gd name="connsiteX66" fmla="*/ 530 w 10000"/>
                <a:gd name="connsiteY66" fmla="*/ 7586 h 10320"/>
                <a:gd name="connsiteX67" fmla="*/ 530 w 10000"/>
                <a:gd name="connsiteY67" fmla="*/ 7461 h 10320"/>
                <a:gd name="connsiteX68" fmla="*/ 331 w 10000"/>
                <a:gd name="connsiteY68" fmla="*/ 7586 h 10320"/>
                <a:gd name="connsiteX69" fmla="*/ 132 w 10000"/>
                <a:gd name="connsiteY69" fmla="*/ 7586 h 10320"/>
                <a:gd name="connsiteX70" fmla="*/ 0 w 10000"/>
                <a:gd name="connsiteY70" fmla="*/ 7461 h 10320"/>
                <a:gd name="connsiteX71" fmla="*/ 0 w 10000"/>
                <a:gd name="connsiteY71" fmla="*/ 7461 h 10320"/>
                <a:gd name="connsiteX72" fmla="*/ 0 w 10000"/>
                <a:gd name="connsiteY72" fmla="*/ 7272 h 10320"/>
                <a:gd name="connsiteX73" fmla="*/ 132 w 10000"/>
                <a:gd name="connsiteY73" fmla="*/ 6958 h 10320"/>
                <a:gd name="connsiteX74" fmla="*/ 331 w 10000"/>
                <a:gd name="connsiteY74" fmla="*/ 6772 h 10320"/>
                <a:gd name="connsiteX75" fmla="*/ 331 w 10000"/>
                <a:gd name="connsiteY75" fmla="*/ 6772 h 10320"/>
                <a:gd name="connsiteX76" fmla="*/ 331 w 10000"/>
                <a:gd name="connsiteY76" fmla="*/ 6581 h 10320"/>
                <a:gd name="connsiteX77" fmla="*/ 331 w 10000"/>
                <a:gd name="connsiteY77" fmla="*/ 6457 h 10320"/>
                <a:gd name="connsiteX78" fmla="*/ 331 w 10000"/>
                <a:gd name="connsiteY78" fmla="*/ 6457 h 10320"/>
                <a:gd name="connsiteX79" fmla="*/ 331 w 10000"/>
                <a:gd name="connsiteY79" fmla="*/ 6268 h 10320"/>
                <a:gd name="connsiteX80" fmla="*/ 331 w 10000"/>
                <a:gd name="connsiteY80" fmla="*/ 5894 h 10320"/>
                <a:gd name="connsiteX81" fmla="*/ 331 w 10000"/>
                <a:gd name="connsiteY81" fmla="*/ 5894 h 10320"/>
                <a:gd name="connsiteX82" fmla="*/ 530 w 10000"/>
                <a:gd name="connsiteY82" fmla="*/ 5578 h 10320"/>
                <a:gd name="connsiteX83" fmla="*/ 662 w 10000"/>
                <a:gd name="connsiteY83" fmla="*/ 5265 h 10320"/>
                <a:gd name="connsiteX84" fmla="*/ 662 w 10000"/>
                <a:gd name="connsiteY84" fmla="*/ 5265 h 10320"/>
                <a:gd name="connsiteX85" fmla="*/ 861 w 10000"/>
                <a:gd name="connsiteY85" fmla="*/ 5077 h 10320"/>
                <a:gd name="connsiteX86" fmla="*/ 1060 w 10000"/>
                <a:gd name="connsiteY86" fmla="*/ 5077 h 10320"/>
                <a:gd name="connsiteX87" fmla="*/ 1060 w 10000"/>
                <a:gd name="connsiteY87" fmla="*/ 5265 h 10320"/>
                <a:gd name="connsiteX88" fmla="*/ 1192 w 10000"/>
                <a:gd name="connsiteY88" fmla="*/ 5077 h 10320"/>
                <a:gd name="connsiteX89" fmla="*/ 1192 w 10000"/>
                <a:gd name="connsiteY89" fmla="*/ 2007 h 10320"/>
                <a:gd name="connsiteX90" fmla="*/ 1589 w 10000"/>
                <a:gd name="connsiteY90" fmla="*/ 2007 h 10320"/>
                <a:gd name="connsiteX91" fmla="*/ 1589 w 10000"/>
                <a:gd name="connsiteY91" fmla="*/ 314 h 10320"/>
                <a:gd name="connsiteX92" fmla="*/ 7285 w 10000"/>
                <a:gd name="connsiteY92" fmla="*/ 314 h 10320"/>
                <a:gd name="connsiteX93" fmla="*/ 7285 w 10000"/>
                <a:gd name="connsiteY93" fmla="*/ 314 h 10320"/>
                <a:gd name="connsiteX94" fmla="*/ 7682 w 10000"/>
                <a:gd name="connsiteY94" fmla="*/ 501 h 10320"/>
                <a:gd name="connsiteX95" fmla="*/ 7682 w 10000"/>
                <a:gd name="connsiteY95" fmla="*/ 501 h 10320"/>
                <a:gd name="connsiteX96" fmla="*/ 7682 w 10000"/>
                <a:gd name="connsiteY96" fmla="*/ 314 h 10320"/>
                <a:gd name="connsiteX97" fmla="*/ 7682 w 10000"/>
                <a:gd name="connsiteY97" fmla="*/ 314 h 10320"/>
                <a:gd name="connsiteX98" fmla="*/ 7682 w 10000"/>
                <a:gd name="connsiteY98" fmla="*/ 314 h 10320"/>
                <a:gd name="connsiteX99" fmla="*/ 7682 w 10000"/>
                <a:gd name="connsiteY99" fmla="*/ 314 h 10320"/>
                <a:gd name="connsiteX100" fmla="*/ 8013 w 10000"/>
                <a:gd name="connsiteY100" fmla="*/ 189 h 10320"/>
                <a:gd name="connsiteX101" fmla="*/ 8013 w 10000"/>
                <a:gd name="connsiteY101" fmla="*/ 189 h 10320"/>
                <a:gd name="connsiteX102" fmla="*/ 8013 w 10000"/>
                <a:gd name="connsiteY102" fmla="*/ 189 h 10320"/>
                <a:gd name="connsiteX103" fmla="*/ 8212 w 10000"/>
                <a:gd name="connsiteY103" fmla="*/ 0 h 10320"/>
                <a:gd name="connsiteX104" fmla="*/ 8212 w 10000"/>
                <a:gd name="connsiteY104" fmla="*/ 0 h 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00" h="10320">
                  <a:moveTo>
                    <a:pt x="8212" y="0"/>
                  </a:moveTo>
                  <a:lnTo>
                    <a:pt x="8212" y="0"/>
                  </a:lnTo>
                  <a:lnTo>
                    <a:pt x="8742" y="314"/>
                  </a:lnTo>
                  <a:lnTo>
                    <a:pt x="8742" y="501"/>
                  </a:lnTo>
                  <a:lnTo>
                    <a:pt x="8742" y="690"/>
                  </a:lnTo>
                  <a:lnTo>
                    <a:pt x="8742" y="690"/>
                  </a:lnTo>
                  <a:lnTo>
                    <a:pt x="8874" y="877"/>
                  </a:lnTo>
                  <a:lnTo>
                    <a:pt x="8874" y="1190"/>
                  </a:lnTo>
                  <a:lnTo>
                    <a:pt x="9073" y="1380"/>
                  </a:lnTo>
                  <a:lnTo>
                    <a:pt x="9073" y="1504"/>
                  </a:lnTo>
                  <a:lnTo>
                    <a:pt x="9073" y="1504"/>
                  </a:lnTo>
                  <a:lnTo>
                    <a:pt x="9073" y="2007"/>
                  </a:lnTo>
                  <a:lnTo>
                    <a:pt x="9073" y="2570"/>
                  </a:lnTo>
                  <a:lnTo>
                    <a:pt x="9073" y="2570"/>
                  </a:lnTo>
                  <a:cubicBezTo>
                    <a:pt x="9139" y="2675"/>
                    <a:pt x="9206" y="2778"/>
                    <a:pt x="9272" y="2882"/>
                  </a:cubicBezTo>
                  <a:lnTo>
                    <a:pt x="9272" y="3071"/>
                  </a:lnTo>
                  <a:lnTo>
                    <a:pt x="9470" y="3071"/>
                  </a:lnTo>
                  <a:lnTo>
                    <a:pt x="9470" y="3071"/>
                  </a:lnTo>
                  <a:lnTo>
                    <a:pt x="9470" y="3071"/>
                  </a:lnTo>
                  <a:lnTo>
                    <a:pt x="9603" y="3071"/>
                  </a:lnTo>
                  <a:lnTo>
                    <a:pt x="9603" y="3196"/>
                  </a:lnTo>
                  <a:lnTo>
                    <a:pt x="9603" y="3196"/>
                  </a:lnTo>
                  <a:lnTo>
                    <a:pt x="9801" y="3196"/>
                  </a:lnTo>
                  <a:lnTo>
                    <a:pt x="10000" y="3385"/>
                  </a:lnTo>
                  <a:lnTo>
                    <a:pt x="10000" y="3385"/>
                  </a:lnTo>
                  <a:lnTo>
                    <a:pt x="9603" y="3887"/>
                  </a:lnTo>
                  <a:cubicBezTo>
                    <a:pt x="9559" y="3951"/>
                    <a:pt x="9514" y="4011"/>
                    <a:pt x="9470" y="4075"/>
                  </a:cubicBezTo>
                  <a:lnTo>
                    <a:pt x="9073" y="4200"/>
                  </a:lnTo>
                  <a:lnTo>
                    <a:pt x="9073" y="4765"/>
                  </a:lnTo>
                  <a:lnTo>
                    <a:pt x="9073" y="4765"/>
                  </a:lnTo>
                  <a:cubicBezTo>
                    <a:pt x="8963" y="5370"/>
                    <a:pt x="8852" y="5976"/>
                    <a:pt x="8742" y="6581"/>
                  </a:cubicBezTo>
                  <a:lnTo>
                    <a:pt x="8742" y="6581"/>
                  </a:lnTo>
                  <a:cubicBezTo>
                    <a:pt x="8676" y="6813"/>
                    <a:pt x="8609" y="7043"/>
                    <a:pt x="8543" y="7272"/>
                  </a:cubicBezTo>
                  <a:cubicBezTo>
                    <a:pt x="8477" y="7377"/>
                    <a:pt x="8410" y="7481"/>
                    <a:pt x="8344" y="7586"/>
                  </a:cubicBezTo>
                  <a:lnTo>
                    <a:pt x="8212" y="7961"/>
                  </a:lnTo>
                  <a:lnTo>
                    <a:pt x="8212" y="8274"/>
                  </a:lnTo>
                  <a:lnTo>
                    <a:pt x="8212" y="8274"/>
                  </a:lnTo>
                  <a:cubicBezTo>
                    <a:pt x="8146" y="8442"/>
                    <a:pt x="8079" y="8610"/>
                    <a:pt x="8013" y="8776"/>
                  </a:cubicBezTo>
                  <a:lnTo>
                    <a:pt x="8013" y="8964"/>
                  </a:lnTo>
                  <a:lnTo>
                    <a:pt x="7815" y="9153"/>
                  </a:lnTo>
                  <a:lnTo>
                    <a:pt x="7815" y="9968"/>
                  </a:lnTo>
                  <a:lnTo>
                    <a:pt x="7815" y="9968"/>
                  </a:lnTo>
                  <a:cubicBezTo>
                    <a:pt x="7771" y="10133"/>
                    <a:pt x="6954" y="8892"/>
                    <a:pt x="6910" y="9059"/>
                  </a:cubicBezTo>
                  <a:lnTo>
                    <a:pt x="6402" y="8714"/>
                  </a:lnTo>
                  <a:cubicBezTo>
                    <a:pt x="6424" y="9203"/>
                    <a:pt x="5895" y="9507"/>
                    <a:pt x="5917" y="10000"/>
                  </a:cubicBezTo>
                  <a:lnTo>
                    <a:pt x="5234" y="9214"/>
                  </a:lnTo>
                  <a:cubicBezTo>
                    <a:pt x="5134" y="9146"/>
                    <a:pt x="5098" y="9534"/>
                    <a:pt x="4877" y="9592"/>
                  </a:cubicBezTo>
                  <a:lnTo>
                    <a:pt x="3906" y="9561"/>
                  </a:lnTo>
                  <a:lnTo>
                    <a:pt x="3245" y="9840"/>
                  </a:lnTo>
                  <a:cubicBezTo>
                    <a:pt x="3281" y="9517"/>
                    <a:pt x="2436" y="8818"/>
                    <a:pt x="2472" y="8494"/>
                  </a:cubicBezTo>
                  <a:cubicBezTo>
                    <a:pt x="2406" y="8745"/>
                    <a:pt x="2339" y="8995"/>
                    <a:pt x="2273" y="9246"/>
                  </a:cubicBezTo>
                  <a:lnTo>
                    <a:pt x="1192" y="10320"/>
                  </a:lnTo>
                  <a:lnTo>
                    <a:pt x="1192" y="9467"/>
                  </a:lnTo>
                  <a:lnTo>
                    <a:pt x="1060" y="9279"/>
                  </a:lnTo>
                  <a:lnTo>
                    <a:pt x="1060" y="9279"/>
                  </a:lnTo>
                  <a:lnTo>
                    <a:pt x="861" y="9153"/>
                  </a:lnTo>
                  <a:lnTo>
                    <a:pt x="861" y="8964"/>
                  </a:lnTo>
                  <a:lnTo>
                    <a:pt x="861" y="8964"/>
                  </a:lnTo>
                  <a:lnTo>
                    <a:pt x="861" y="8776"/>
                  </a:lnTo>
                  <a:lnTo>
                    <a:pt x="861" y="8652"/>
                  </a:lnTo>
                  <a:lnTo>
                    <a:pt x="861" y="8652"/>
                  </a:lnTo>
                  <a:lnTo>
                    <a:pt x="662" y="8463"/>
                  </a:lnTo>
                  <a:lnTo>
                    <a:pt x="530" y="7961"/>
                  </a:lnTo>
                  <a:lnTo>
                    <a:pt x="530" y="7961"/>
                  </a:lnTo>
                  <a:lnTo>
                    <a:pt x="530" y="7775"/>
                  </a:lnTo>
                  <a:lnTo>
                    <a:pt x="530" y="7586"/>
                  </a:lnTo>
                  <a:lnTo>
                    <a:pt x="530" y="7586"/>
                  </a:lnTo>
                  <a:lnTo>
                    <a:pt x="530" y="7461"/>
                  </a:lnTo>
                  <a:lnTo>
                    <a:pt x="331" y="7586"/>
                  </a:lnTo>
                  <a:lnTo>
                    <a:pt x="132" y="7586"/>
                  </a:lnTo>
                  <a:lnTo>
                    <a:pt x="0" y="7461"/>
                  </a:lnTo>
                  <a:lnTo>
                    <a:pt x="0" y="7461"/>
                  </a:lnTo>
                  <a:lnTo>
                    <a:pt x="0" y="7272"/>
                  </a:lnTo>
                  <a:lnTo>
                    <a:pt x="132" y="6958"/>
                  </a:lnTo>
                  <a:lnTo>
                    <a:pt x="331" y="6772"/>
                  </a:lnTo>
                  <a:lnTo>
                    <a:pt x="331" y="6772"/>
                  </a:lnTo>
                  <a:lnTo>
                    <a:pt x="331" y="6581"/>
                  </a:lnTo>
                  <a:lnTo>
                    <a:pt x="331" y="6457"/>
                  </a:lnTo>
                  <a:lnTo>
                    <a:pt x="331" y="6457"/>
                  </a:lnTo>
                  <a:lnTo>
                    <a:pt x="331" y="6268"/>
                  </a:lnTo>
                  <a:lnTo>
                    <a:pt x="331" y="5894"/>
                  </a:lnTo>
                  <a:lnTo>
                    <a:pt x="331" y="5894"/>
                  </a:lnTo>
                  <a:cubicBezTo>
                    <a:pt x="397" y="5788"/>
                    <a:pt x="464" y="5685"/>
                    <a:pt x="530" y="5578"/>
                  </a:cubicBezTo>
                  <a:lnTo>
                    <a:pt x="662" y="5265"/>
                  </a:lnTo>
                  <a:lnTo>
                    <a:pt x="662" y="5265"/>
                  </a:lnTo>
                  <a:lnTo>
                    <a:pt x="861" y="5077"/>
                  </a:lnTo>
                  <a:lnTo>
                    <a:pt x="1060" y="5077"/>
                  </a:lnTo>
                  <a:lnTo>
                    <a:pt x="1060" y="5265"/>
                  </a:lnTo>
                  <a:lnTo>
                    <a:pt x="1192" y="5077"/>
                  </a:lnTo>
                  <a:lnTo>
                    <a:pt x="1192" y="2007"/>
                  </a:lnTo>
                  <a:lnTo>
                    <a:pt x="1589" y="2007"/>
                  </a:lnTo>
                  <a:lnTo>
                    <a:pt x="1589" y="314"/>
                  </a:lnTo>
                  <a:lnTo>
                    <a:pt x="7285" y="314"/>
                  </a:lnTo>
                  <a:lnTo>
                    <a:pt x="7285" y="314"/>
                  </a:lnTo>
                  <a:lnTo>
                    <a:pt x="7682" y="501"/>
                  </a:lnTo>
                  <a:lnTo>
                    <a:pt x="7682" y="501"/>
                  </a:lnTo>
                  <a:lnTo>
                    <a:pt x="7682" y="314"/>
                  </a:lnTo>
                  <a:lnTo>
                    <a:pt x="7682" y="314"/>
                  </a:lnTo>
                  <a:lnTo>
                    <a:pt x="7682" y="314"/>
                  </a:lnTo>
                  <a:lnTo>
                    <a:pt x="7682" y="314"/>
                  </a:lnTo>
                  <a:lnTo>
                    <a:pt x="8013" y="189"/>
                  </a:lnTo>
                  <a:lnTo>
                    <a:pt x="8013" y="189"/>
                  </a:lnTo>
                  <a:lnTo>
                    <a:pt x="8013" y="189"/>
                  </a:lnTo>
                  <a:lnTo>
                    <a:pt x="8212" y="0"/>
                  </a:lnTo>
                  <a:lnTo>
                    <a:pt x="8212" y="0"/>
                  </a:lnTo>
                  <a:close/>
                </a:path>
              </a:pathLst>
            </a:custGeom>
            <a:solidFill>
              <a:schemeClr val="accent5">
                <a:lumMod val="60000"/>
                <a:lumOff val="4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46" name="Freeform 6"/>
          <p:cNvSpPr>
            <a:spLocks/>
          </p:cNvSpPr>
          <p:nvPr/>
        </p:nvSpPr>
        <p:spPr bwMode="auto">
          <a:xfrm>
            <a:off x="5819688" y="5030787"/>
            <a:ext cx="73025" cy="90487"/>
          </a:xfrm>
          <a:custGeom>
            <a:avLst/>
            <a:gdLst>
              <a:gd name="T0" fmla="*/ 3 w 46"/>
              <a:gd name="T1" fmla="*/ 38 h 57"/>
              <a:gd name="T2" fmla="*/ 3 w 46"/>
              <a:gd name="T3" fmla="*/ 38 h 57"/>
              <a:gd name="T4" fmla="*/ 6 w 46"/>
              <a:gd name="T5" fmla="*/ 46 h 57"/>
              <a:gd name="T6" fmla="*/ 9 w 46"/>
              <a:gd name="T7" fmla="*/ 51 h 57"/>
              <a:gd name="T8" fmla="*/ 14 w 46"/>
              <a:gd name="T9" fmla="*/ 51 h 57"/>
              <a:gd name="T10" fmla="*/ 17 w 46"/>
              <a:gd name="T11" fmla="*/ 51 h 57"/>
              <a:gd name="T12" fmla="*/ 17 w 46"/>
              <a:gd name="T13" fmla="*/ 51 h 57"/>
              <a:gd name="T14" fmla="*/ 19 w 46"/>
              <a:gd name="T15" fmla="*/ 54 h 57"/>
              <a:gd name="T16" fmla="*/ 19 w 46"/>
              <a:gd name="T17" fmla="*/ 54 h 57"/>
              <a:gd name="T18" fmla="*/ 22 w 46"/>
              <a:gd name="T19" fmla="*/ 54 h 57"/>
              <a:gd name="T20" fmla="*/ 25 w 46"/>
              <a:gd name="T21" fmla="*/ 54 h 57"/>
              <a:gd name="T22" fmla="*/ 25 w 46"/>
              <a:gd name="T23" fmla="*/ 54 h 57"/>
              <a:gd name="T24" fmla="*/ 30 w 46"/>
              <a:gd name="T25" fmla="*/ 57 h 57"/>
              <a:gd name="T26" fmla="*/ 36 w 46"/>
              <a:gd name="T27" fmla="*/ 57 h 57"/>
              <a:gd name="T28" fmla="*/ 41 w 46"/>
              <a:gd name="T29" fmla="*/ 54 h 57"/>
              <a:gd name="T30" fmla="*/ 46 w 46"/>
              <a:gd name="T31" fmla="*/ 49 h 57"/>
              <a:gd name="T32" fmla="*/ 46 w 46"/>
              <a:gd name="T33" fmla="*/ 49 h 57"/>
              <a:gd name="T34" fmla="*/ 44 w 46"/>
              <a:gd name="T35" fmla="*/ 46 h 57"/>
              <a:gd name="T36" fmla="*/ 44 w 46"/>
              <a:gd name="T37" fmla="*/ 41 h 57"/>
              <a:gd name="T38" fmla="*/ 44 w 46"/>
              <a:gd name="T39" fmla="*/ 41 h 57"/>
              <a:gd name="T40" fmla="*/ 46 w 46"/>
              <a:gd name="T41" fmla="*/ 35 h 57"/>
              <a:gd name="T42" fmla="*/ 41 w 46"/>
              <a:gd name="T43" fmla="*/ 32 h 57"/>
              <a:gd name="T44" fmla="*/ 41 w 46"/>
              <a:gd name="T45" fmla="*/ 32 h 57"/>
              <a:gd name="T46" fmla="*/ 38 w 46"/>
              <a:gd name="T47" fmla="*/ 30 h 57"/>
              <a:gd name="T48" fmla="*/ 36 w 46"/>
              <a:gd name="T49" fmla="*/ 24 h 57"/>
              <a:gd name="T50" fmla="*/ 36 w 46"/>
              <a:gd name="T51" fmla="*/ 24 h 57"/>
              <a:gd name="T52" fmla="*/ 33 w 46"/>
              <a:gd name="T53" fmla="*/ 22 h 57"/>
              <a:gd name="T54" fmla="*/ 27 w 46"/>
              <a:gd name="T55" fmla="*/ 19 h 57"/>
              <a:gd name="T56" fmla="*/ 25 w 46"/>
              <a:gd name="T57" fmla="*/ 16 h 57"/>
              <a:gd name="T58" fmla="*/ 25 w 46"/>
              <a:gd name="T59" fmla="*/ 16 h 57"/>
              <a:gd name="T60" fmla="*/ 22 w 46"/>
              <a:gd name="T61" fmla="*/ 16 h 57"/>
              <a:gd name="T62" fmla="*/ 19 w 46"/>
              <a:gd name="T63" fmla="*/ 16 h 57"/>
              <a:gd name="T64" fmla="*/ 19 w 46"/>
              <a:gd name="T65" fmla="*/ 16 h 57"/>
              <a:gd name="T66" fmla="*/ 19 w 46"/>
              <a:gd name="T67" fmla="*/ 16 h 57"/>
              <a:gd name="T68" fmla="*/ 19 w 46"/>
              <a:gd name="T69" fmla="*/ 14 h 57"/>
              <a:gd name="T70" fmla="*/ 17 w 46"/>
              <a:gd name="T71" fmla="*/ 8 h 57"/>
              <a:gd name="T72" fmla="*/ 17 w 46"/>
              <a:gd name="T73" fmla="*/ 8 h 57"/>
              <a:gd name="T74" fmla="*/ 14 w 46"/>
              <a:gd name="T75" fmla="*/ 3 h 57"/>
              <a:gd name="T76" fmla="*/ 14 w 46"/>
              <a:gd name="T77" fmla="*/ 0 h 57"/>
              <a:gd name="T78" fmla="*/ 14 w 46"/>
              <a:gd name="T79" fmla="*/ 0 h 57"/>
              <a:gd name="T80" fmla="*/ 6 w 46"/>
              <a:gd name="T81" fmla="*/ 3 h 57"/>
              <a:gd name="T82" fmla="*/ 6 w 46"/>
              <a:gd name="T83" fmla="*/ 6 h 57"/>
              <a:gd name="T84" fmla="*/ 3 w 46"/>
              <a:gd name="T85" fmla="*/ 6 h 57"/>
              <a:gd name="T86" fmla="*/ 3 w 46"/>
              <a:gd name="T87" fmla="*/ 6 h 57"/>
              <a:gd name="T88" fmla="*/ 0 w 46"/>
              <a:gd name="T89" fmla="*/ 14 h 57"/>
              <a:gd name="T90" fmla="*/ 0 w 46"/>
              <a:gd name="T91" fmla="*/ 19 h 57"/>
              <a:gd name="T92" fmla="*/ 0 w 46"/>
              <a:gd name="T93" fmla="*/ 19 h 57"/>
              <a:gd name="T94" fmla="*/ 0 w 46"/>
              <a:gd name="T95" fmla="*/ 24 h 57"/>
              <a:gd name="T96" fmla="*/ 0 w 46"/>
              <a:gd name="T97" fmla="*/ 30 h 57"/>
              <a:gd name="T98" fmla="*/ 3 w 46"/>
              <a:gd name="T99" fmla="*/ 35 h 57"/>
              <a:gd name="T100" fmla="*/ 3 w 46"/>
              <a:gd name="T101" fmla="*/ 38 h 57"/>
              <a:gd name="T102" fmla="*/ 3 w 46"/>
              <a:gd name="T103" fmla="*/ 3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 h="57">
                <a:moveTo>
                  <a:pt x="3" y="38"/>
                </a:moveTo>
                <a:lnTo>
                  <a:pt x="3" y="38"/>
                </a:lnTo>
                <a:lnTo>
                  <a:pt x="6" y="46"/>
                </a:lnTo>
                <a:lnTo>
                  <a:pt x="9" y="51"/>
                </a:lnTo>
                <a:lnTo>
                  <a:pt x="14" y="51"/>
                </a:lnTo>
                <a:lnTo>
                  <a:pt x="17" y="51"/>
                </a:lnTo>
                <a:lnTo>
                  <a:pt x="17" y="51"/>
                </a:lnTo>
                <a:lnTo>
                  <a:pt x="19" y="54"/>
                </a:lnTo>
                <a:lnTo>
                  <a:pt x="19" y="54"/>
                </a:lnTo>
                <a:lnTo>
                  <a:pt x="22" y="54"/>
                </a:lnTo>
                <a:lnTo>
                  <a:pt x="25" y="54"/>
                </a:lnTo>
                <a:lnTo>
                  <a:pt x="25" y="54"/>
                </a:lnTo>
                <a:lnTo>
                  <a:pt x="30" y="57"/>
                </a:lnTo>
                <a:lnTo>
                  <a:pt x="36" y="57"/>
                </a:lnTo>
                <a:lnTo>
                  <a:pt x="41" y="54"/>
                </a:lnTo>
                <a:lnTo>
                  <a:pt x="46" y="49"/>
                </a:lnTo>
                <a:lnTo>
                  <a:pt x="46" y="49"/>
                </a:lnTo>
                <a:lnTo>
                  <a:pt x="44" y="46"/>
                </a:lnTo>
                <a:lnTo>
                  <a:pt x="44" y="41"/>
                </a:lnTo>
                <a:lnTo>
                  <a:pt x="44" y="41"/>
                </a:lnTo>
                <a:lnTo>
                  <a:pt x="46" y="35"/>
                </a:lnTo>
                <a:lnTo>
                  <a:pt x="41" y="32"/>
                </a:lnTo>
                <a:lnTo>
                  <a:pt x="41" y="32"/>
                </a:lnTo>
                <a:lnTo>
                  <a:pt x="38" y="30"/>
                </a:lnTo>
                <a:lnTo>
                  <a:pt x="36" y="24"/>
                </a:lnTo>
                <a:lnTo>
                  <a:pt x="36" y="24"/>
                </a:lnTo>
                <a:lnTo>
                  <a:pt x="33" y="22"/>
                </a:lnTo>
                <a:lnTo>
                  <a:pt x="27" y="19"/>
                </a:lnTo>
                <a:lnTo>
                  <a:pt x="25" y="16"/>
                </a:lnTo>
                <a:lnTo>
                  <a:pt x="25" y="16"/>
                </a:lnTo>
                <a:lnTo>
                  <a:pt x="22" y="16"/>
                </a:lnTo>
                <a:lnTo>
                  <a:pt x="19" y="16"/>
                </a:lnTo>
                <a:lnTo>
                  <a:pt x="19" y="16"/>
                </a:lnTo>
                <a:lnTo>
                  <a:pt x="19" y="16"/>
                </a:lnTo>
                <a:lnTo>
                  <a:pt x="19" y="14"/>
                </a:lnTo>
                <a:lnTo>
                  <a:pt x="17" y="8"/>
                </a:lnTo>
                <a:lnTo>
                  <a:pt x="17" y="8"/>
                </a:lnTo>
                <a:lnTo>
                  <a:pt x="14" y="3"/>
                </a:lnTo>
                <a:lnTo>
                  <a:pt x="14" y="0"/>
                </a:lnTo>
                <a:lnTo>
                  <a:pt x="14" y="0"/>
                </a:lnTo>
                <a:lnTo>
                  <a:pt x="6" y="3"/>
                </a:lnTo>
                <a:lnTo>
                  <a:pt x="6" y="6"/>
                </a:lnTo>
                <a:lnTo>
                  <a:pt x="3" y="6"/>
                </a:lnTo>
                <a:lnTo>
                  <a:pt x="3" y="6"/>
                </a:lnTo>
                <a:lnTo>
                  <a:pt x="0" y="14"/>
                </a:lnTo>
                <a:lnTo>
                  <a:pt x="0" y="19"/>
                </a:lnTo>
                <a:lnTo>
                  <a:pt x="0" y="19"/>
                </a:lnTo>
                <a:lnTo>
                  <a:pt x="0" y="24"/>
                </a:lnTo>
                <a:lnTo>
                  <a:pt x="0" y="30"/>
                </a:lnTo>
                <a:lnTo>
                  <a:pt x="3" y="35"/>
                </a:lnTo>
                <a:lnTo>
                  <a:pt x="3" y="38"/>
                </a:lnTo>
                <a:lnTo>
                  <a:pt x="3" y="38"/>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7" name="Freeform 7"/>
          <p:cNvSpPr>
            <a:spLocks/>
          </p:cNvSpPr>
          <p:nvPr/>
        </p:nvSpPr>
        <p:spPr bwMode="auto">
          <a:xfrm>
            <a:off x="5730788" y="4829175"/>
            <a:ext cx="123825" cy="163512"/>
          </a:xfrm>
          <a:custGeom>
            <a:avLst/>
            <a:gdLst>
              <a:gd name="T0" fmla="*/ 3 w 78"/>
              <a:gd name="T1" fmla="*/ 44 h 103"/>
              <a:gd name="T2" fmla="*/ 0 w 78"/>
              <a:gd name="T3" fmla="*/ 35 h 103"/>
              <a:gd name="T4" fmla="*/ 0 w 78"/>
              <a:gd name="T5" fmla="*/ 25 h 103"/>
              <a:gd name="T6" fmla="*/ 0 w 78"/>
              <a:gd name="T7" fmla="*/ 17 h 103"/>
              <a:gd name="T8" fmla="*/ 3 w 78"/>
              <a:gd name="T9" fmla="*/ 8 h 103"/>
              <a:gd name="T10" fmla="*/ 5 w 78"/>
              <a:gd name="T11" fmla="*/ 3 h 103"/>
              <a:gd name="T12" fmla="*/ 19 w 78"/>
              <a:gd name="T13" fmla="*/ 0 h 103"/>
              <a:gd name="T14" fmla="*/ 30 w 78"/>
              <a:gd name="T15" fmla="*/ 3 h 103"/>
              <a:gd name="T16" fmla="*/ 38 w 78"/>
              <a:gd name="T17" fmla="*/ 8 h 103"/>
              <a:gd name="T18" fmla="*/ 40 w 78"/>
              <a:gd name="T19" fmla="*/ 11 h 103"/>
              <a:gd name="T20" fmla="*/ 43 w 78"/>
              <a:gd name="T21" fmla="*/ 17 h 103"/>
              <a:gd name="T22" fmla="*/ 43 w 78"/>
              <a:gd name="T23" fmla="*/ 30 h 103"/>
              <a:gd name="T24" fmla="*/ 43 w 78"/>
              <a:gd name="T25" fmla="*/ 38 h 103"/>
              <a:gd name="T26" fmla="*/ 43 w 78"/>
              <a:gd name="T27" fmla="*/ 41 h 103"/>
              <a:gd name="T28" fmla="*/ 51 w 78"/>
              <a:gd name="T29" fmla="*/ 44 h 103"/>
              <a:gd name="T30" fmla="*/ 56 w 78"/>
              <a:gd name="T31" fmla="*/ 44 h 103"/>
              <a:gd name="T32" fmla="*/ 62 w 78"/>
              <a:gd name="T33" fmla="*/ 46 h 103"/>
              <a:gd name="T34" fmla="*/ 65 w 78"/>
              <a:gd name="T35" fmla="*/ 49 h 103"/>
              <a:gd name="T36" fmla="*/ 65 w 78"/>
              <a:gd name="T37" fmla="*/ 57 h 103"/>
              <a:gd name="T38" fmla="*/ 65 w 78"/>
              <a:gd name="T39" fmla="*/ 62 h 103"/>
              <a:gd name="T40" fmla="*/ 70 w 78"/>
              <a:gd name="T41" fmla="*/ 62 h 103"/>
              <a:gd name="T42" fmla="*/ 73 w 78"/>
              <a:gd name="T43" fmla="*/ 62 h 103"/>
              <a:gd name="T44" fmla="*/ 75 w 78"/>
              <a:gd name="T45" fmla="*/ 68 h 103"/>
              <a:gd name="T46" fmla="*/ 78 w 78"/>
              <a:gd name="T47" fmla="*/ 76 h 103"/>
              <a:gd name="T48" fmla="*/ 75 w 78"/>
              <a:gd name="T49" fmla="*/ 84 h 103"/>
              <a:gd name="T50" fmla="*/ 75 w 78"/>
              <a:gd name="T51" fmla="*/ 89 h 103"/>
              <a:gd name="T52" fmla="*/ 73 w 78"/>
              <a:gd name="T53" fmla="*/ 95 h 103"/>
              <a:gd name="T54" fmla="*/ 73 w 78"/>
              <a:gd name="T55" fmla="*/ 97 h 103"/>
              <a:gd name="T56" fmla="*/ 70 w 78"/>
              <a:gd name="T57" fmla="*/ 100 h 103"/>
              <a:gd name="T58" fmla="*/ 67 w 78"/>
              <a:gd name="T59" fmla="*/ 100 h 103"/>
              <a:gd name="T60" fmla="*/ 65 w 78"/>
              <a:gd name="T61" fmla="*/ 103 h 103"/>
              <a:gd name="T62" fmla="*/ 59 w 78"/>
              <a:gd name="T63" fmla="*/ 103 h 103"/>
              <a:gd name="T64" fmla="*/ 54 w 78"/>
              <a:gd name="T65" fmla="*/ 100 h 103"/>
              <a:gd name="T66" fmla="*/ 43 w 78"/>
              <a:gd name="T67" fmla="*/ 100 h 103"/>
              <a:gd name="T68" fmla="*/ 43 w 78"/>
              <a:gd name="T69" fmla="*/ 100 h 103"/>
              <a:gd name="T70" fmla="*/ 43 w 78"/>
              <a:gd name="T71" fmla="*/ 92 h 103"/>
              <a:gd name="T72" fmla="*/ 46 w 78"/>
              <a:gd name="T73" fmla="*/ 84 h 103"/>
              <a:gd name="T74" fmla="*/ 46 w 78"/>
              <a:gd name="T75" fmla="*/ 81 h 103"/>
              <a:gd name="T76" fmla="*/ 43 w 78"/>
              <a:gd name="T77" fmla="*/ 79 h 103"/>
              <a:gd name="T78" fmla="*/ 35 w 78"/>
              <a:gd name="T79" fmla="*/ 70 h 103"/>
              <a:gd name="T80" fmla="*/ 32 w 78"/>
              <a:gd name="T81" fmla="*/ 70 h 103"/>
              <a:gd name="T82" fmla="*/ 27 w 78"/>
              <a:gd name="T83" fmla="*/ 68 h 103"/>
              <a:gd name="T84" fmla="*/ 19 w 78"/>
              <a:gd name="T85" fmla="*/ 62 h 103"/>
              <a:gd name="T86" fmla="*/ 8 w 78"/>
              <a:gd name="T87" fmla="*/ 52 h 103"/>
              <a:gd name="T88" fmla="*/ 5 w 78"/>
              <a:gd name="T89" fmla="*/ 52 h 103"/>
              <a:gd name="T90" fmla="*/ 5 w 78"/>
              <a:gd name="T91" fmla="*/ 46 h 103"/>
              <a:gd name="T92" fmla="*/ 3 w 78"/>
              <a:gd name="T93" fmla="*/ 4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 h="103">
                <a:moveTo>
                  <a:pt x="3" y="44"/>
                </a:moveTo>
                <a:lnTo>
                  <a:pt x="3" y="44"/>
                </a:lnTo>
                <a:lnTo>
                  <a:pt x="0" y="41"/>
                </a:lnTo>
                <a:lnTo>
                  <a:pt x="0" y="35"/>
                </a:lnTo>
                <a:lnTo>
                  <a:pt x="0" y="35"/>
                </a:lnTo>
                <a:lnTo>
                  <a:pt x="0" y="25"/>
                </a:lnTo>
                <a:lnTo>
                  <a:pt x="0" y="19"/>
                </a:lnTo>
                <a:lnTo>
                  <a:pt x="0" y="17"/>
                </a:lnTo>
                <a:lnTo>
                  <a:pt x="0" y="17"/>
                </a:lnTo>
                <a:lnTo>
                  <a:pt x="3" y="8"/>
                </a:lnTo>
                <a:lnTo>
                  <a:pt x="3" y="6"/>
                </a:lnTo>
                <a:lnTo>
                  <a:pt x="5" y="3"/>
                </a:lnTo>
                <a:lnTo>
                  <a:pt x="5" y="3"/>
                </a:lnTo>
                <a:lnTo>
                  <a:pt x="19" y="0"/>
                </a:lnTo>
                <a:lnTo>
                  <a:pt x="30" y="3"/>
                </a:lnTo>
                <a:lnTo>
                  <a:pt x="30" y="3"/>
                </a:lnTo>
                <a:lnTo>
                  <a:pt x="35" y="6"/>
                </a:lnTo>
                <a:lnTo>
                  <a:pt x="38" y="8"/>
                </a:lnTo>
                <a:lnTo>
                  <a:pt x="38" y="8"/>
                </a:lnTo>
                <a:lnTo>
                  <a:pt x="40" y="11"/>
                </a:lnTo>
                <a:lnTo>
                  <a:pt x="43" y="17"/>
                </a:lnTo>
                <a:lnTo>
                  <a:pt x="43" y="17"/>
                </a:lnTo>
                <a:lnTo>
                  <a:pt x="46" y="25"/>
                </a:lnTo>
                <a:lnTo>
                  <a:pt x="43" y="30"/>
                </a:lnTo>
                <a:lnTo>
                  <a:pt x="43" y="30"/>
                </a:lnTo>
                <a:lnTo>
                  <a:pt x="43" y="38"/>
                </a:lnTo>
                <a:lnTo>
                  <a:pt x="43" y="41"/>
                </a:lnTo>
                <a:lnTo>
                  <a:pt x="43" y="41"/>
                </a:lnTo>
                <a:lnTo>
                  <a:pt x="43" y="41"/>
                </a:lnTo>
                <a:lnTo>
                  <a:pt x="51" y="44"/>
                </a:lnTo>
                <a:lnTo>
                  <a:pt x="56" y="44"/>
                </a:lnTo>
                <a:lnTo>
                  <a:pt x="56" y="44"/>
                </a:lnTo>
                <a:lnTo>
                  <a:pt x="59" y="44"/>
                </a:lnTo>
                <a:lnTo>
                  <a:pt x="62" y="46"/>
                </a:lnTo>
                <a:lnTo>
                  <a:pt x="62" y="46"/>
                </a:lnTo>
                <a:lnTo>
                  <a:pt x="65" y="49"/>
                </a:lnTo>
                <a:lnTo>
                  <a:pt x="65" y="52"/>
                </a:lnTo>
                <a:lnTo>
                  <a:pt x="65" y="57"/>
                </a:lnTo>
                <a:lnTo>
                  <a:pt x="65" y="57"/>
                </a:lnTo>
                <a:lnTo>
                  <a:pt x="65" y="62"/>
                </a:lnTo>
                <a:lnTo>
                  <a:pt x="67" y="62"/>
                </a:lnTo>
                <a:lnTo>
                  <a:pt x="70" y="62"/>
                </a:lnTo>
                <a:lnTo>
                  <a:pt x="70" y="62"/>
                </a:lnTo>
                <a:lnTo>
                  <a:pt x="73" y="62"/>
                </a:lnTo>
                <a:lnTo>
                  <a:pt x="75" y="68"/>
                </a:lnTo>
                <a:lnTo>
                  <a:pt x="75" y="68"/>
                </a:lnTo>
                <a:lnTo>
                  <a:pt x="75" y="73"/>
                </a:lnTo>
                <a:lnTo>
                  <a:pt x="78" y="76"/>
                </a:lnTo>
                <a:lnTo>
                  <a:pt x="75" y="84"/>
                </a:lnTo>
                <a:lnTo>
                  <a:pt x="75" y="84"/>
                </a:lnTo>
                <a:lnTo>
                  <a:pt x="75" y="89"/>
                </a:lnTo>
                <a:lnTo>
                  <a:pt x="75" y="89"/>
                </a:lnTo>
                <a:lnTo>
                  <a:pt x="75" y="92"/>
                </a:lnTo>
                <a:lnTo>
                  <a:pt x="73" y="95"/>
                </a:lnTo>
                <a:lnTo>
                  <a:pt x="73" y="95"/>
                </a:lnTo>
                <a:lnTo>
                  <a:pt x="73" y="97"/>
                </a:lnTo>
                <a:lnTo>
                  <a:pt x="70" y="100"/>
                </a:lnTo>
                <a:lnTo>
                  <a:pt x="70" y="100"/>
                </a:lnTo>
                <a:lnTo>
                  <a:pt x="67" y="100"/>
                </a:lnTo>
                <a:lnTo>
                  <a:pt x="67" y="100"/>
                </a:lnTo>
                <a:lnTo>
                  <a:pt x="65" y="103"/>
                </a:lnTo>
                <a:lnTo>
                  <a:pt x="65" y="103"/>
                </a:lnTo>
                <a:lnTo>
                  <a:pt x="59" y="103"/>
                </a:lnTo>
                <a:lnTo>
                  <a:pt x="59" y="103"/>
                </a:lnTo>
                <a:lnTo>
                  <a:pt x="59" y="103"/>
                </a:lnTo>
                <a:lnTo>
                  <a:pt x="54" y="100"/>
                </a:lnTo>
                <a:lnTo>
                  <a:pt x="48" y="100"/>
                </a:lnTo>
                <a:lnTo>
                  <a:pt x="43" y="100"/>
                </a:lnTo>
                <a:lnTo>
                  <a:pt x="43" y="100"/>
                </a:lnTo>
                <a:lnTo>
                  <a:pt x="43" y="100"/>
                </a:lnTo>
                <a:lnTo>
                  <a:pt x="40" y="97"/>
                </a:lnTo>
                <a:lnTo>
                  <a:pt x="43" y="92"/>
                </a:lnTo>
                <a:lnTo>
                  <a:pt x="43" y="92"/>
                </a:lnTo>
                <a:lnTo>
                  <a:pt x="46" y="84"/>
                </a:lnTo>
                <a:lnTo>
                  <a:pt x="46" y="84"/>
                </a:lnTo>
                <a:lnTo>
                  <a:pt x="46" y="81"/>
                </a:lnTo>
                <a:lnTo>
                  <a:pt x="43" y="79"/>
                </a:lnTo>
                <a:lnTo>
                  <a:pt x="43" y="79"/>
                </a:lnTo>
                <a:lnTo>
                  <a:pt x="40" y="76"/>
                </a:lnTo>
                <a:lnTo>
                  <a:pt x="35" y="70"/>
                </a:lnTo>
                <a:lnTo>
                  <a:pt x="35" y="70"/>
                </a:lnTo>
                <a:lnTo>
                  <a:pt x="32" y="70"/>
                </a:lnTo>
                <a:lnTo>
                  <a:pt x="27" y="68"/>
                </a:lnTo>
                <a:lnTo>
                  <a:pt x="27" y="68"/>
                </a:lnTo>
                <a:lnTo>
                  <a:pt x="21" y="65"/>
                </a:lnTo>
                <a:lnTo>
                  <a:pt x="19" y="62"/>
                </a:lnTo>
                <a:lnTo>
                  <a:pt x="19" y="62"/>
                </a:lnTo>
                <a:lnTo>
                  <a:pt x="8" y="52"/>
                </a:lnTo>
                <a:lnTo>
                  <a:pt x="8" y="52"/>
                </a:lnTo>
                <a:lnTo>
                  <a:pt x="5" y="52"/>
                </a:lnTo>
                <a:lnTo>
                  <a:pt x="5" y="49"/>
                </a:lnTo>
                <a:lnTo>
                  <a:pt x="5" y="46"/>
                </a:lnTo>
                <a:lnTo>
                  <a:pt x="3" y="44"/>
                </a:lnTo>
                <a:lnTo>
                  <a:pt x="3" y="44"/>
                </a:lnTo>
                <a:close/>
              </a:path>
            </a:pathLst>
          </a:custGeom>
          <a:solidFill>
            <a:srgbClr val="D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48" name="Freeform 8"/>
          <p:cNvSpPr>
            <a:spLocks/>
          </p:cNvSpPr>
          <p:nvPr/>
        </p:nvSpPr>
        <p:spPr bwMode="auto">
          <a:xfrm>
            <a:off x="5649826" y="4894262"/>
            <a:ext cx="212725" cy="509587"/>
          </a:xfrm>
          <a:custGeom>
            <a:avLst/>
            <a:gdLst>
              <a:gd name="T0" fmla="*/ 75 w 134"/>
              <a:gd name="T1" fmla="*/ 315 h 321"/>
              <a:gd name="T2" fmla="*/ 70 w 134"/>
              <a:gd name="T3" fmla="*/ 310 h 321"/>
              <a:gd name="T4" fmla="*/ 78 w 134"/>
              <a:gd name="T5" fmla="*/ 302 h 321"/>
              <a:gd name="T6" fmla="*/ 83 w 134"/>
              <a:gd name="T7" fmla="*/ 291 h 321"/>
              <a:gd name="T8" fmla="*/ 86 w 134"/>
              <a:gd name="T9" fmla="*/ 275 h 321"/>
              <a:gd name="T10" fmla="*/ 72 w 134"/>
              <a:gd name="T11" fmla="*/ 267 h 321"/>
              <a:gd name="T12" fmla="*/ 81 w 134"/>
              <a:gd name="T13" fmla="*/ 253 h 321"/>
              <a:gd name="T14" fmla="*/ 83 w 134"/>
              <a:gd name="T15" fmla="*/ 242 h 321"/>
              <a:gd name="T16" fmla="*/ 86 w 134"/>
              <a:gd name="T17" fmla="*/ 232 h 321"/>
              <a:gd name="T18" fmla="*/ 89 w 134"/>
              <a:gd name="T19" fmla="*/ 229 h 321"/>
              <a:gd name="T20" fmla="*/ 86 w 134"/>
              <a:gd name="T21" fmla="*/ 224 h 321"/>
              <a:gd name="T22" fmla="*/ 83 w 134"/>
              <a:gd name="T23" fmla="*/ 224 h 321"/>
              <a:gd name="T24" fmla="*/ 75 w 134"/>
              <a:gd name="T25" fmla="*/ 210 h 321"/>
              <a:gd name="T26" fmla="*/ 83 w 134"/>
              <a:gd name="T27" fmla="*/ 213 h 321"/>
              <a:gd name="T28" fmla="*/ 97 w 134"/>
              <a:gd name="T29" fmla="*/ 199 h 321"/>
              <a:gd name="T30" fmla="*/ 94 w 134"/>
              <a:gd name="T31" fmla="*/ 191 h 321"/>
              <a:gd name="T32" fmla="*/ 97 w 134"/>
              <a:gd name="T33" fmla="*/ 189 h 321"/>
              <a:gd name="T34" fmla="*/ 129 w 134"/>
              <a:gd name="T35" fmla="*/ 178 h 321"/>
              <a:gd name="T36" fmla="*/ 129 w 134"/>
              <a:gd name="T37" fmla="*/ 159 h 321"/>
              <a:gd name="T38" fmla="*/ 110 w 134"/>
              <a:gd name="T39" fmla="*/ 137 h 321"/>
              <a:gd name="T40" fmla="*/ 110 w 134"/>
              <a:gd name="T41" fmla="*/ 124 h 321"/>
              <a:gd name="T42" fmla="*/ 110 w 134"/>
              <a:gd name="T43" fmla="*/ 92 h 321"/>
              <a:gd name="T44" fmla="*/ 118 w 134"/>
              <a:gd name="T45" fmla="*/ 75 h 321"/>
              <a:gd name="T46" fmla="*/ 121 w 134"/>
              <a:gd name="T47" fmla="*/ 70 h 321"/>
              <a:gd name="T48" fmla="*/ 134 w 134"/>
              <a:gd name="T49" fmla="*/ 59 h 321"/>
              <a:gd name="T50" fmla="*/ 126 w 134"/>
              <a:gd name="T51" fmla="*/ 43 h 321"/>
              <a:gd name="T52" fmla="*/ 124 w 134"/>
              <a:gd name="T53" fmla="*/ 56 h 321"/>
              <a:gd name="T54" fmla="*/ 110 w 134"/>
              <a:gd name="T55" fmla="*/ 62 h 321"/>
              <a:gd name="T56" fmla="*/ 94 w 134"/>
              <a:gd name="T57" fmla="*/ 59 h 321"/>
              <a:gd name="T58" fmla="*/ 94 w 134"/>
              <a:gd name="T59" fmla="*/ 38 h 321"/>
              <a:gd name="T60" fmla="*/ 78 w 134"/>
              <a:gd name="T61" fmla="*/ 27 h 321"/>
              <a:gd name="T62" fmla="*/ 56 w 134"/>
              <a:gd name="T63" fmla="*/ 8 h 321"/>
              <a:gd name="T64" fmla="*/ 45 w 134"/>
              <a:gd name="T65" fmla="*/ 3 h 321"/>
              <a:gd name="T66" fmla="*/ 37 w 134"/>
              <a:gd name="T67" fmla="*/ 11 h 321"/>
              <a:gd name="T68" fmla="*/ 24 w 134"/>
              <a:gd name="T69" fmla="*/ 3 h 321"/>
              <a:gd name="T70" fmla="*/ 13 w 134"/>
              <a:gd name="T71" fmla="*/ 11 h 321"/>
              <a:gd name="T72" fmla="*/ 8 w 134"/>
              <a:gd name="T73" fmla="*/ 27 h 321"/>
              <a:gd name="T74" fmla="*/ 5 w 134"/>
              <a:gd name="T75" fmla="*/ 43 h 321"/>
              <a:gd name="T76" fmla="*/ 8 w 134"/>
              <a:gd name="T77" fmla="*/ 59 h 321"/>
              <a:gd name="T78" fmla="*/ 2 w 134"/>
              <a:gd name="T79" fmla="*/ 78 h 321"/>
              <a:gd name="T80" fmla="*/ 2 w 134"/>
              <a:gd name="T81" fmla="*/ 100 h 321"/>
              <a:gd name="T82" fmla="*/ 5 w 134"/>
              <a:gd name="T83" fmla="*/ 118 h 321"/>
              <a:gd name="T84" fmla="*/ 10 w 134"/>
              <a:gd name="T85" fmla="*/ 132 h 321"/>
              <a:gd name="T86" fmla="*/ 16 w 134"/>
              <a:gd name="T87" fmla="*/ 143 h 321"/>
              <a:gd name="T88" fmla="*/ 10 w 134"/>
              <a:gd name="T89" fmla="*/ 162 h 321"/>
              <a:gd name="T90" fmla="*/ 18 w 134"/>
              <a:gd name="T91" fmla="*/ 183 h 321"/>
              <a:gd name="T92" fmla="*/ 16 w 134"/>
              <a:gd name="T93" fmla="*/ 194 h 321"/>
              <a:gd name="T94" fmla="*/ 16 w 134"/>
              <a:gd name="T95" fmla="*/ 207 h 321"/>
              <a:gd name="T96" fmla="*/ 18 w 134"/>
              <a:gd name="T97" fmla="*/ 224 h 321"/>
              <a:gd name="T98" fmla="*/ 21 w 134"/>
              <a:gd name="T99" fmla="*/ 229 h 321"/>
              <a:gd name="T100" fmla="*/ 24 w 134"/>
              <a:gd name="T101" fmla="*/ 237 h 321"/>
              <a:gd name="T102" fmla="*/ 29 w 134"/>
              <a:gd name="T103" fmla="*/ 248 h 321"/>
              <a:gd name="T104" fmla="*/ 29 w 134"/>
              <a:gd name="T105" fmla="*/ 256 h 321"/>
              <a:gd name="T106" fmla="*/ 35 w 134"/>
              <a:gd name="T107" fmla="*/ 275 h 321"/>
              <a:gd name="T108" fmla="*/ 35 w 134"/>
              <a:gd name="T109" fmla="*/ 286 h 321"/>
              <a:gd name="T110" fmla="*/ 37 w 134"/>
              <a:gd name="T111" fmla="*/ 296 h 321"/>
              <a:gd name="T112" fmla="*/ 45 w 134"/>
              <a:gd name="T113" fmla="*/ 305 h 321"/>
              <a:gd name="T114" fmla="*/ 51 w 134"/>
              <a:gd name="T115" fmla="*/ 315 h 321"/>
              <a:gd name="T116" fmla="*/ 81 w 134"/>
              <a:gd name="T117"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 h="321">
                <a:moveTo>
                  <a:pt x="81" y="321"/>
                </a:moveTo>
                <a:lnTo>
                  <a:pt x="81" y="321"/>
                </a:lnTo>
                <a:lnTo>
                  <a:pt x="81" y="321"/>
                </a:lnTo>
                <a:lnTo>
                  <a:pt x="78" y="318"/>
                </a:lnTo>
                <a:lnTo>
                  <a:pt x="78" y="318"/>
                </a:lnTo>
                <a:lnTo>
                  <a:pt x="75" y="315"/>
                </a:lnTo>
                <a:lnTo>
                  <a:pt x="75" y="315"/>
                </a:lnTo>
                <a:lnTo>
                  <a:pt x="75" y="315"/>
                </a:lnTo>
                <a:lnTo>
                  <a:pt x="72" y="313"/>
                </a:lnTo>
                <a:lnTo>
                  <a:pt x="72" y="313"/>
                </a:lnTo>
                <a:lnTo>
                  <a:pt x="72" y="313"/>
                </a:lnTo>
                <a:lnTo>
                  <a:pt x="72" y="310"/>
                </a:lnTo>
                <a:lnTo>
                  <a:pt x="70" y="310"/>
                </a:lnTo>
                <a:lnTo>
                  <a:pt x="70" y="310"/>
                </a:lnTo>
                <a:lnTo>
                  <a:pt x="70" y="307"/>
                </a:lnTo>
                <a:lnTo>
                  <a:pt x="70" y="305"/>
                </a:lnTo>
                <a:lnTo>
                  <a:pt x="70" y="305"/>
                </a:lnTo>
                <a:lnTo>
                  <a:pt x="72" y="305"/>
                </a:lnTo>
                <a:lnTo>
                  <a:pt x="75" y="302"/>
                </a:lnTo>
                <a:lnTo>
                  <a:pt x="75" y="302"/>
                </a:lnTo>
                <a:lnTo>
                  <a:pt x="78" y="302"/>
                </a:lnTo>
                <a:lnTo>
                  <a:pt x="78" y="302"/>
                </a:lnTo>
                <a:lnTo>
                  <a:pt x="81" y="294"/>
                </a:lnTo>
                <a:lnTo>
                  <a:pt x="81" y="294"/>
                </a:lnTo>
                <a:lnTo>
                  <a:pt x="81" y="294"/>
                </a:lnTo>
                <a:lnTo>
                  <a:pt x="81" y="291"/>
                </a:lnTo>
                <a:lnTo>
                  <a:pt x="83" y="291"/>
                </a:lnTo>
                <a:lnTo>
                  <a:pt x="83" y="291"/>
                </a:lnTo>
                <a:lnTo>
                  <a:pt x="83" y="288"/>
                </a:lnTo>
                <a:lnTo>
                  <a:pt x="83" y="288"/>
                </a:lnTo>
                <a:lnTo>
                  <a:pt x="86" y="288"/>
                </a:lnTo>
                <a:lnTo>
                  <a:pt x="89" y="283"/>
                </a:lnTo>
                <a:lnTo>
                  <a:pt x="89" y="283"/>
                </a:lnTo>
                <a:lnTo>
                  <a:pt x="89" y="280"/>
                </a:lnTo>
                <a:lnTo>
                  <a:pt x="86" y="275"/>
                </a:lnTo>
                <a:lnTo>
                  <a:pt x="86" y="275"/>
                </a:lnTo>
                <a:lnTo>
                  <a:pt x="83" y="272"/>
                </a:lnTo>
                <a:lnTo>
                  <a:pt x="83" y="272"/>
                </a:lnTo>
                <a:lnTo>
                  <a:pt x="81" y="272"/>
                </a:lnTo>
                <a:lnTo>
                  <a:pt x="75" y="269"/>
                </a:lnTo>
                <a:lnTo>
                  <a:pt x="75" y="269"/>
                </a:lnTo>
                <a:lnTo>
                  <a:pt x="72" y="267"/>
                </a:lnTo>
                <a:lnTo>
                  <a:pt x="70" y="264"/>
                </a:lnTo>
                <a:lnTo>
                  <a:pt x="70" y="261"/>
                </a:lnTo>
                <a:lnTo>
                  <a:pt x="70" y="261"/>
                </a:lnTo>
                <a:lnTo>
                  <a:pt x="72" y="256"/>
                </a:lnTo>
                <a:lnTo>
                  <a:pt x="75" y="253"/>
                </a:lnTo>
                <a:lnTo>
                  <a:pt x="75" y="253"/>
                </a:lnTo>
                <a:lnTo>
                  <a:pt x="81" y="253"/>
                </a:lnTo>
                <a:lnTo>
                  <a:pt x="83" y="251"/>
                </a:lnTo>
                <a:lnTo>
                  <a:pt x="83" y="251"/>
                </a:lnTo>
                <a:lnTo>
                  <a:pt x="83" y="251"/>
                </a:lnTo>
                <a:lnTo>
                  <a:pt x="83" y="248"/>
                </a:lnTo>
                <a:lnTo>
                  <a:pt x="83" y="245"/>
                </a:lnTo>
                <a:lnTo>
                  <a:pt x="83" y="245"/>
                </a:lnTo>
                <a:lnTo>
                  <a:pt x="83" y="242"/>
                </a:lnTo>
                <a:lnTo>
                  <a:pt x="83" y="242"/>
                </a:lnTo>
                <a:lnTo>
                  <a:pt x="83" y="240"/>
                </a:lnTo>
                <a:lnTo>
                  <a:pt x="83" y="234"/>
                </a:lnTo>
                <a:lnTo>
                  <a:pt x="83" y="234"/>
                </a:lnTo>
                <a:lnTo>
                  <a:pt x="83" y="234"/>
                </a:lnTo>
                <a:lnTo>
                  <a:pt x="86" y="232"/>
                </a:lnTo>
                <a:lnTo>
                  <a:pt x="86" y="232"/>
                </a:lnTo>
                <a:lnTo>
                  <a:pt x="86" y="232"/>
                </a:lnTo>
                <a:lnTo>
                  <a:pt x="81" y="229"/>
                </a:lnTo>
                <a:lnTo>
                  <a:pt x="81" y="229"/>
                </a:lnTo>
                <a:lnTo>
                  <a:pt x="83" y="229"/>
                </a:lnTo>
                <a:lnTo>
                  <a:pt x="89" y="229"/>
                </a:lnTo>
                <a:lnTo>
                  <a:pt x="89" y="229"/>
                </a:lnTo>
                <a:lnTo>
                  <a:pt x="89" y="229"/>
                </a:lnTo>
                <a:lnTo>
                  <a:pt x="91" y="226"/>
                </a:lnTo>
                <a:lnTo>
                  <a:pt x="91" y="226"/>
                </a:lnTo>
                <a:lnTo>
                  <a:pt x="91" y="224"/>
                </a:lnTo>
                <a:lnTo>
                  <a:pt x="91" y="224"/>
                </a:lnTo>
                <a:lnTo>
                  <a:pt x="86" y="224"/>
                </a:lnTo>
                <a:lnTo>
                  <a:pt x="86" y="224"/>
                </a:lnTo>
                <a:lnTo>
                  <a:pt x="86" y="224"/>
                </a:lnTo>
                <a:lnTo>
                  <a:pt x="86" y="224"/>
                </a:lnTo>
                <a:lnTo>
                  <a:pt x="86" y="224"/>
                </a:lnTo>
                <a:lnTo>
                  <a:pt x="86" y="226"/>
                </a:lnTo>
                <a:lnTo>
                  <a:pt x="86" y="226"/>
                </a:lnTo>
                <a:lnTo>
                  <a:pt x="83" y="226"/>
                </a:lnTo>
                <a:lnTo>
                  <a:pt x="83" y="224"/>
                </a:lnTo>
                <a:lnTo>
                  <a:pt x="83" y="224"/>
                </a:lnTo>
                <a:lnTo>
                  <a:pt x="78" y="224"/>
                </a:lnTo>
                <a:lnTo>
                  <a:pt x="78" y="221"/>
                </a:lnTo>
                <a:lnTo>
                  <a:pt x="78" y="218"/>
                </a:lnTo>
                <a:lnTo>
                  <a:pt x="75" y="213"/>
                </a:lnTo>
                <a:lnTo>
                  <a:pt x="75" y="213"/>
                </a:lnTo>
                <a:lnTo>
                  <a:pt x="72" y="210"/>
                </a:lnTo>
                <a:lnTo>
                  <a:pt x="75" y="210"/>
                </a:lnTo>
                <a:lnTo>
                  <a:pt x="78" y="210"/>
                </a:lnTo>
                <a:lnTo>
                  <a:pt x="78" y="210"/>
                </a:lnTo>
                <a:lnTo>
                  <a:pt x="78" y="210"/>
                </a:lnTo>
                <a:lnTo>
                  <a:pt x="78" y="210"/>
                </a:lnTo>
                <a:lnTo>
                  <a:pt x="78" y="210"/>
                </a:lnTo>
                <a:lnTo>
                  <a:pt x="83" y="213"/>
                </a:lnTo>
                <a:lnTo>
                  <a:pt x="83" y="213"/>
                </a:lnTo>
                <a:lnTo>
                  <a:pt x="89" y="213"/>
                </a:lnTo>
                <a:lnTo>
                  <a:pt x="94" y="210"/>
                </a:lnTo>
                <a:lnTo>
                  <a:pt x="97" y="207"/>
                </a:lnTo>
                <a:lnTo>
                  <a:pt x="97" y="207"/>
                </a:lnTo>
                <a:lnTo>
                  <a:pt x="97" y="207"/>
                </a:lnTo>
                <a:lnTo>
                  <a:pt x="94" y="202"/>
                </a:lnTo>
                <a:lnTo>
                  <a:pt x="97" y="199"/>
                </a:lnTo>
                <a:lnTo>
                  <a:pt x="97" y="199"/>
                </a:lnTo>
                <a:lnTo>
                  <a:pt x="97" y="197"/>
                </a:lnTo>
                <a:lnTo>
                  <a:pt x="97" y="197"/>
                </a:lnTo>
                <a:lnTo>
                  <a:pt x="97" y="194"/>
                </a:lnTo>
                <a:lnTo>
                  <a:pt x="97" y="194"/>
                </a:lnTo>
                <a:lnTo>
                  <a:pt x="94" y="191"/>
                </a:lnTo>
                <a:lnTo>
                  <a:pt x="94" y="191"/>
                </a:lnTo>
                <a:lnTo>
                  <a:pt x="94" y="191"/>
                </a:lnTo>
                <a:lnTo>
                  <a:pt x="91" y="189"/>
                </a:lnTo>
                <a:lnTo>
                  <a:pt x="91" y="189"/>
                </a:lnTo>
                <a:lnTo>
                  <a:pt x="94" y="186"/>
                </a:lnTo>
                <a:lnTo>
                  <a:pt x="94" y="186"/>
                </a:lnTo>
                <a:lnTo>
                  <a:pt x="97" y="186"/>
                </a:lnTo>
                <a:lnTo>
                  <a:pt x="97" y="189"/>
                </a:lnTo>
                <a:lnTo>
                  <a:pt x="97" y="189"/>
                </a:lnTo>
                <a:lnTo>
                  <a:pt x="105" y="189"/>
                </a:lnTo>
                <a:lnTo>
                  <a:pt x="110" y="189"/>
                </a:lnTo>
                <a:lnTo>
                  <a:pt x="118" y="183"/>
                </a:lnTo>
                <a:lnTo>
                  <a:pt x="118" y="183"/>
                </a:lnTo>
                <a:lnTo>
                  <a:pt x="126" y="180"/>
                </a:lnTo>
                <a:lnTo>
                  <a:pt x="129" y="178"/>
                </a:lnTo>
                <a:lnTo>
                  <a:pt x="132" y="172"/>
                </a:lnTo>
                <a:lnTo>
                  <a:pt x="132" y="172"/>
                </a:lnTo>
                <a:lnTo>
                  <a:pt x="134" y="167"/>
                </a:lnTo>
                <a:lnTo>
                  <a:pt x="134" y="159"/>
                </a:lnTo>
                <a:lnTo>
                  <a:pt x="134" y="159"/>
                </a:lnTo>
                <a:lnTo>
                  <a:pt x="132" y="159"/>
                </a:lnTo>
                <a:lnTo>
                  <a:pt x="129" y="159"/>
                </a:lnTo>
                <a:lnTo>
                  <a:pt x="126" y="151"/>
                </a:lnTo>
                <a:lnTo>
                  <a:pt x="126" y="151"/>
                </a:lnTo>
                <a:lnTo>
                  <a:pt x="126" y="148"/>
                </a:lnTo>
                <a:lnTo>
                  <a:pt x="124" y="145"/>
                </a:lnTo>
                <a:lnTo>
                  <a:pt x="118" y="143"/>
                </a:lnTo>
                <a:lnTo>
                  <a:pt x="110" y="140"/>
                </a:lnTo>
                <a:lnTo>
                  <a:pt x="110" y="137"/>
                </a:lnTo>
                <a:lnTo>
                  <a:pt x="110" y="137"/>
                </a:lnTo>
                <a:lnTo>
                  <a:pt x="110" y="137"/>
                </a:lnTo>
                <a:lnTo>
                  <a:pt x="113" y="137"/>
                </a:lnTo>
                <a:lnTo>
                  <a:pt x="110" y="135"/>
                </a:lnTo>
                <a:lnTo>
                  <a:pt x="110" y="132"/>
                </a:lnTo>
                <a:lnTo>
                  <a:pt x="110" y="124"/>
                </a:lnTo>
                <a:lnTo>
                  <a:pt x="110" y="124"/>
                </a:lnTo>
                <a:lnTo>
                  <a:pt x="110" y="121"/>
                </a:lnTo>
                <a:lnTo>
                  <a:pt x="107" y="116"/>
                </a:lnTo>
                <a:lnTo>
                  <a:pt x="107" y="110"/>
                </a:lnTo>
                <a:lnTo>
                  <a:pt x="107" y="105"/>
                </a:lnTo>
                <a:lnTo>
                  <a:pt x="107" y="105"/>
                </a:lnTo>
                <a:lnTo>
                  <a:pt x="107" y="100"/>
                </a:lnTo>
                <a:lnTo>
                  <a:pt x="110" y="92"/>
                </a:lnTo>
                <a:lnTo>
                  <a:pt x="110" y="92"/>
                </a:lnTo>
                <a:lnTo>
                  <a:pt x="110" y="89"/>
                </a:lnTo>
                <a:lnTo>
                  <a:pt x="113" y="89"/>
                </a:lnTo>
                <a:lnTo>
                  <a:pt x="113" y="89"/>
                </a:lnTo>
                <a:lnTo>
                  <a:pt x="113" y="86"/>
                </a:lnTo>
                <a:lnTo>
                  <a:pt x="118" y="75"/>
                </a:lnTo>
                <a:lnTo>
                  <a:pt x="118" y="75"/>
                </a:lnTo>
                <a:lnTo>
                  <a:pt x="121" y="73"/>
                </a:lnTo>
                <a:lnTo>
                  <a:pt x="121" y="73"/>
                </a:lnTo>
                <a:lnTo>
                  <a:pt x="121" y="73"/>
                </a:lnTo>
                <a:lnTo>
                  <a:pt x="121" y="73"/>
                </a:lnTo>
                <a:lnTo>
                  <a:pt x="121" y="70"/>
                </a:lnTo>
                <a:lnTo>
                  <a:pt x="121" y="70"/>
                </a:lnTo>
                <a:lnTo>
                  <a:pt x="121" y="70"/>
                </a:lnTo>
                <a:lnTo>
                  <a:pt x="124" y="67"/>
                </a:lnTo>
                <a:lnTo>
                  <a:pt x="126" y="65"/>
                </a:lnTo>
                <a:lnTo>
                  <a:pt x="126" y="65"/>
                </a:lnTo>
                <a:lnTo>
                  <a:pt x="126" y="62"/>
                </a:lnTo>
                <a:lnTo>
                  <a:pt x="129" y="62"/>
                </a:lnTo>
                <a:lnTo>
                  <a:pt x="132" y="62"/>
                </a:lnTo>
                <a:lnTo>
                  <a:pt x="134" y="59"/>
                </a:lnTo>
                <a:lnTo>
                  <a:pt x="134" y="59"/>
                </a:lnTo>
                <a:lnTo>
                  <a:pt x="134" y="51"/>
                </a:lnTo>
                <a:lnTo>
                  <a:pt x="134" y="48"/>
                </a:lnTo>
                <a:lnTo>
                  <a:pt x="134" y="48"/>
                </a:lnTo>
                <a:lnTo>
                  <a:pt x="132" y="43"/>
                </a:lnTo>
                <a:lnTo>
                  <a:pt x="132" y="43"/>
                </a:lnTo>
                <a:lnTo>
                  <a:pt x="126" y="43"/>
                </a:lnTo>
                <a:lnTo>
                  <a:pt x="126" y="43"/>
                </a:lnTo>
                <a:lnTo>
                  <a:pt x="126" y="48"/>
                </a:lnTo>
                <a:lnTo>
                  <a:pt x="126" y="48"/>
                </a:lnTo>
                <a:lnTo>
                  <a:pt x="126" y="51"/>
                </a:lnTo>
                <a:lnTo>
                  <a:pt x="124" y="54"/>
                </a:lnTo>
                <a:lnTo>
                  <a:pt x="124" y="54"/>
                </a:lnTo>
                <a:lnTo>
                  <a:pt x="124" y="56"/>
                </a:lnTo>
                <a:lnTo>
                  <a:pt x="121" y="59"/>
                </a:lnTo>
                <a:lnTo>
                  <a:pt x="121" y="59"/>
                </a:lnTo>
                <a:lnTo>
                  <a:pt x="118" y="59"/>
                </a:lnTo>
                <a:lnTo>
                  <a:pt x="118" y="59"/>
                </a:lnTo>
                <a:lnTo>
                  <a:pt x="116" y="62"/>
                </a:lnTo>
                <a:lnTo>
                  <a:pt x="116" y="62"/>
                </a:lnTo>
                <a:lnTo>
                  <a:pt x="110" y="62"/>
                </a:lnTo>
                <a:lnTo>
                  <a:pt x="110" y="62"/>
                </a:lnTo>
                <a:lnTo>
                  <a:pt x="110" y="62"/>
                </a:lnTo>
                <a:lnTo>
                  <a:pt x="105" y="59"/>
                </a:lnTo>
                <a:lnTo>
                  <a:pt x="99" y="59"/>
                </a:lnTo>
                <a:lnTo>
                  <a:pt x="94" y="59"/>
                </a:lnTo>
                <a:lnTo>
                  <a:pt x="94" y="59"/>
                </a:lnTo>
                <a:lnTo>
                  <a:pt x="94" y="59"/>
                </a:lnTo>
                <a:lnTo>
                  <a:pt x="91" y="56"/>
                </a:lnTo>
                <a:lnTo>
                  <a:pt x="94" y="51"/>
                </a:lnTo>
                <a:lnTo>
                  <a:pt x="94" y="51"/>
                </a:lnTo>
                <a:lnTo>
                  <a:pt x="97" y="43"/>
                </a:lnTo>
                <a:lnTo>
                  <a:pt x="97" y="43"/>
                </a:lnTo>
                <a:lnTo>
                  <a:pt x="97" y="40"/>
                </a:lnTo>
                <a:lnTo>
                  <a:pt x="94" y="38"/>
                </a:lnTo>
                <a:lnTo>
                  <a:pt x="94" y="38"/>
                </a:lnTo>
                <a:lnTo>
                  <a:pt x="91" y="35"/>
                </a:lnTo>
                <a:lnTo>
                  <a:pt x="86" y="29"/>
                </a:lnTo>
                <a:lnTo>
                  <a:pt x="86" y="29"/>
                </a:lnTo>
                <a:lnTo>
                  <a:pt x="83" y="29"/>
                </a:lnTo>
                <a:lnTo>
                  <a:pt x="78" y="27"/>
                </a:lnTo>
                <a:lnTo>
                  <a:pt x="78" y="27"/>
                </a:lnTo>
                <a:lnTo>
                  <a:pt x="72" y="24"/>
                </a:lnTo>
                <a:lnTo>
                  <a:pt x="70" y="21"/>
                </a:lnTo>
                <a:lnTo>
                  <a:pt x="70" y="21"/>
                </a:lnTo>
                <a:lnTo>
                  <a:pt x="59" y="11"/>
                </a:lnTo>
                <a:lnTo>
                  <a:pt x="59" y="11"/>
                </a:lnTo>
                <a:lnTo>
                  <a:pt x="56" y="11"/>
                </a:lnTo>
                <a:lnTo>
                  <a:pt x="56" y="8"/>
                </a:lnTo>
                <a:lnTo>
                  <a:pt x="56" y="5"/>
                </a:lnTo>
                <a:lnTo>
                  <a:pt x="54" y="3"/>
                </a:lnTo>
                <a:lnTo>
                  <a:pt x="54" y="3"/>
                </a:lnTo>
                <a:lnTo>
                  <a:pt x="51" y="5"/>
                </a:lnTo>
                <a:lnTo>
                  <a:pt x="51" y="3"/>
                </a:lnTo>
                <a:lnTo>
                  <a:pt x="48" y="3"/>
                </a:lnTo>
                <a:lnTo>
                  <a:pt x="45" y="3"/>
                </a:lnTo>
                <a:lnTo>
                  <a:pt x="45" y="3"/>
                </a:lnTo>
                <a:lnTo>
                  <a:pt x="40" y="3"/>
                </a:lnTo>
                <a:lnTo>
                  <a:pt x="37" y="3"/>
                </a:lnTo>
                <a:lnTo>
                  <a:pt x="37" y="5"/>
                </a:lnTo>
                <a:lnTo>
                  <a:pt x="37" y="5"/>
                </a:lnTo>
                <a:lnTo>
                  <a:pt x="37" y="8"/>
                </a:lnTo>
                <a:lnTo>
                  <a:pt x="37" y="11"/>
                </a:lnTo>
                <a:lnTo>
                  <a:pt x="37" y="11"/>
                </a:lnTo>
                <a:lnTo>
                  <a:pt x="35" y="8"/>
                </a:lnTo>
                <a:lnTo>
                  <a:pt x="35" y="5"/>
                </a:lnTo>
                <a:lnTo>
                  <a:pt x="32" y="3"/>
                </a:lnTo>
                <a:lnTo>
                  <a:pt x="32" y="3"/>
                </a:lnTo>
                <a:lnTo>
                  <a:pt x="24" y="3"/>
                </a:lnTo>
                <a:lnTo>
                  <a:pt x="24" y="3"/>
                </a:lnTo>
                <a:lnTo>
                  <a:pt x="21" y="0"/>
                </a:lnTo>
                <a:lnTo>
                  <a:pt x="18" y="0"/>
                </a:lnTo>
                <a:lnTo>
                  <a:pt x="18" y="0"/>
                </a:lnTo>
                <a:lnTo>
                  <a:pt x="16" y="5"/>
                </a:lnTo>
                <a:lnTo>
                  <a:pt x="13" y="8"/>
                </a:lnTo>
                <a:lnTo>
                  <a:pt x="13" y="8"/>
                </a:lnTo>
                <a:lnTo>
                  <a:pt x="13" y="11"/>
                </a:lnTo>
                <a:lnTo>
                  <a:pt x="10" y="11"/>
                </a:lnTo>
                <a:lnTo>
                  <a:pt x="10" y="11"/>
                </a:lnTo>
                <a:lnTo>
                  <a:pt x="13" y="13"/>
                </a:lnTo>
                <a:lnTo>
                  <a:pt x="13" y="13"/>
                </a:lnTo>
                <a:lnTo>
                  <a:pt x="13" y="13"/>
                </a:lnTo>
                <a:lnTo>
                  <a:pt x="13" y="24"/>
                </a:lnTo>
                <a:lnTo>
                  <a:pt x="8" y="27"/>
                </a:lnTo>
                <a:lnTo>
                  <a:pt x="8" y="27"/>
                </a:lnTo>
                <a:lnTo>
                  <a:pt x="5" y="32"/>
                </a:lnTo>
                <a:lnTo>
                  <a:pt x="5" y="32"/>
                </a:lnTo>
                <a:lnTo>
                  <a:pt x="5" y="35"/>
                </a:lnTo>
                <a:lnTo>
                  <a:pt x="5" y="38"/>
                </a:lnTo>
                <a:lnTo>
                  <a:pt x="5" y="38"/>
                </a:lnTo>
                <a:lnTo>
                  <a:pt x="5" y="43"/>
                </a:lnTo>
                <a:lnTo>
                  <a:pt x="5" y="46"/>
                </a:lnTo>
                <a:lnTo>
                  <a:pt x="8" y="48"/>
                </a:lnTo>
                <a:lnTo>
                  <a:pt x="8" y="51"/>
                </a:lnTo>
                <a:lnTo>
                  <a:pt x="8" y="51"/>
                </a:lnTo>
                <a:lnTo>
                  <a:pt x="10" y="54"/>
                </a:lnTo>
                <a:lnTo>
                  <a:pt x="8" y="59"/>
                </a:lnTo>
                <a:lnTo>
                  <a:pt x="8" y="59"/>
                </a:lnTo>
                <a:lnTo>
                  <a:pt x="8" y="65"/>
                </a:lnTo>
                <a:lnTo>
                  <a:pt x="5" y="70"/>
                </a:lnTo>
                <a:lnTo>
                  <a:pt x="5" y="70"/>
                </a:lnTo>
                <a:lnTo>
                  <a:pt x="5" y="73"/>
                </a:lnTo>
                <a:lnTo>
                  <a:pt x="2" y="75"/>
                </a:lnTo>
                <a:lnTo>
                  <a:pt x="2" y="75"/>
                </a:lnTo>
                <a:lnTo>
                  <a:pt x="2" y="78"/>
                </a:lnTo>
                <a:lnTo>
                  <a:pt x="2" y="81"/>
                </a:lnTo>
                <a:lnTo>
                  <a:pt x="2" y="89"/>
                </a:lnTo>
                <a:lnTo>
                  <a:pt x="2" y="89"/>
                </a:lnTo>
                <a:lnTo>
                  <a:pt x="2" y="92"/>
                </a:lnTo>
                <a:lnTo>
                  <a:pt x="2" y="94"/>
                </a:lnTo>
                <a:lnTo>
                  <a:pt x="2" y="94"/>
                </a:lnTo>
                <a:lnTo>
                  <a:pt x="2" y="100"/>
                </a:lnTo>
                <a:lnTo>
                  <a:pt x="2" y="100"/>
                </a:lnTo>
                <a:lnTo>
                  <a:pt x="0" y="105"/>
                </a:lnTo>
                <a:lnTo>
                  <a:pt x="2" y="110"/>
                </a:lnTo>
                <a:lnTo>
                  <a:pt x="2" y="113"/>
                </a:lnTo>
                <a:lnTo>
                  <a:pt x="2" y="113"/>
                </a:lnTo>
                <a:lnTo>
                  <a:pt x="5" y="113"/>
                </a:lnTo>
                <a:lnTo>
                  <a:pt x="5" y="118"/>
                </a:lnTo>
                <a:lnTo>
                  <a:pt x="5" y="118"/>
                </a:lnTo>
                <a:lnTo>
                  <a:pt x="5" y="121"/>
                </a:lnTo>
                <a:lnTo>
                  <a:pt x="8" y="124"/>
                </a:lnTo>
                <a:lnTo>
                  <a:pt x="10" y="127"/>
                </a:lnTo>
                <a:lnTo>
                  <a:pt x="10" y="129"/>
                </a:lnTo>
                <a:lnTo>
                  <a:pt x="10" y="129"/>
                </a:lnTo>
                <a:lnTo>
                  <a:pt x="10" y="132"/>
                </a:lnTo>
                <a:lnTo>
                  <a:pt x="13" y="132"/>
                </a:lnTo>
                <a:lnTo>
                  <a:pt x="13" y="132"/>
                </a:lnTo>
                <a:lnTo>
                  <a:pt x="16" y="132"/>
                </a:lnTo>
                <a:lnTo>
                  <a:pt x="16" y="135"/>
                </a:lnTo>
                <a:lnTo>
                  <a:pt x="16" y="135"/>
                </a:lnTo>
                <a:lnTo>
                  <a:pt x="16" y="143"/>
                </a:lnTo>
                <a:lnTo>
                  <a:pt x="16" y="143"/>
                </a:lnTo>
                <a:lnTo>
                  <a:pt x="13" y="145"/>
                </a:lnTo>
                <a:lnTo>
                  <a:pt x="13" y="145"/>
                </a:lnTo>
                <a:lnTo>
                  <a:pt x="16" y="151"/>
                </a:lnTo>
                <a:lnTo>
                  <a:pt x="13" y="156"/>
                </a:lnTo>
                <a:lnTo>
                  <a:pt x="13" y="156"/>
                </a:lnTo>
                <a:lnTo>
                  <a:pt x="10" y="159"/>
                </a:lnTo>
                <a:lnTo>
                  <a:pt x="10" y="162"/>
                </a:lnTo>
                <a:lnTo>
                  <a:pt x="10" y="170"/>
                </a:lnTo>
                <a:lnTo>
                  <a:pt x="10" y="170"/>
                </a:lnTo>
                <a:lnTo>
                  <a:pt x="13" y="175"/>
                </a:lnTo>
                <a:lnTo>
                  <a:pt x="16" y="178"/>
                </a:lnTo>
                <a:lnTo>
                  <a:pt x="18" y="180"/>
                </a:lnTo>
                <a:lnTo>
                  <a:pt x="18" y="183"/>
                </a:lnTo>
                <a:lnTo>
                  <a:pt x="18" y="183"/>
                </a:lnTo>
                <a:lnTo>
                  <a:pt x="16" y="186"/>
                </a:lnTo>
                <a:lnTo>
                  <a:pt x="16" y="189"/>
                </a:lnTo>
                <a:lnTo>
                  <a:pt x="16" y="189"/>
                </a:lnTo>
                <a:lnTo>
                  <a:pt x="16" y="191"/>
                </a:lnTo>
                <a:lnTo>
                  <a:pt x="16" y="191"/>
                </a:lnTo>
                <a:lnTo>
                  <a:pt x="13" y="194"/>
                </a:lnTo>
                <a:lnTo>
                  <a:pt x="16" y="194"/>
                </a:lnTo>
                <a:lnTo>
                  <a:pt x="16" y="194"/>
                </a:lnTo>
                <a:lnTo>
                  <a:pt x="16" y="197"/>
                </a:lnTo>
                <a:lnTo>
                  <a:pt x="13" y="197"/>
                </a:lnTo>
                <a:lnTo>
                  <a:pt x="13" y="199"/>
                </a:lnTo>
                <a:lnTo>
                  <a:pt x="16" y="199"/>
                </a:lnTo>
                <a:lnTo>
                  <a:pt x="16" y="199"/>
                </a:lnTo>
                <a:lnTo>
                  <a:pt x="16" y="207"/>
                </a:lnTo>
                <a:lnTo>
                  <a:pt x="18" y="213"/>
                </a:lnTo>
                <a:lnTo>
                  <a:pt x="18" y="216"/>
                </a:lnTo>
                <a:lnTo>
                  <a:pt x="18" y="218"/>
                </a:lnTo>
                <a:lnTo>
                  <a:pt x="18" y="218"/>
                </a:lnTo>
                <a:lnTo>
                  <a:pt x="18" y="218"/>
                </a:lnTo>
                <a:lnTo>
                  <a:pt x="18" y="218"/>
                </a:lnTo>
                <a:lnTo>
                  <a:pt x="18" y="224"/>
                </a:lnTo>
                <a:lnTo>
                  <a:pt x="18" y="224"/>
                </a:lnTo>
                <a:lnTo>
                  <a:pt x="18" y="224"/>
                </a:lnTo>
                <a:lnTo>
                  <a:pt x="21" y="226"/>
                </a:lnTo>
                <a:lnTo>
                  <a:pt x="21" y="226"/>
                </a:lnTo>
                <a:lnTo>
                  <a:pt x="21" y="226"/>
                </a:lnTo>
                <a:lnTo>
                  <a:pt x="21" y="226"/>
                </a:lnTo>
                <a:lnTo>
                  <a:pt x="21" y="229"/>
                </a:lnTo>
                <a:lnTo>
                  <a:pt x="24" y="229"/>
                </a:lnTo>
                <a:lnTo>
                  <a:pt x="24" y="229"/>
                </a:lnTo>
                <a:lnTo>
                  <a:pt x="24" y="232"/>
                </a:lnTo>
                <a:lnTo>
                  <a:pt x="24" y="232"/>
                </a:lnTo>
                <a:lnTo>
                  <a:pt x="21" y="237"/>
                </a:lnTo>
                <a:lnTo>
                  <a:pt x="24" y="237"/>
                </a:lnTo>
                <a:lnTo>
                  <a:pt x="24" y="237"/>
                </a:lnTo>
                <a:lnTo>
                  <a:pt x="27" y="234"/>
                </a:lnTo>
                <a:lnTo>
                  <a:pt x="27" y="240"/>
                </a:lnTo>
                <a:lnTo>
                  <a:pt x="27" y="240"/>
                </a:lnTo>
                <a:lnTo>
                  <a:pt x="24" y="242"/>
                </a:lnTo>
                <a:lnTo>
                  <a:pt x="24" y="245"/>
                </a:lnTo>
                <a:lnTo>
                  <a:pt x="24" y="245"/>
                </a:lnTo>
                <a:lnTo>
                  <a:pt x="29" y="248"/>
                </a:lnTo>
                <a:lnTo>
                  <a:pt x="32" y="248"/>
                </a:lnTo>
                <a:lnTo>
                  <a:pt x="29" y="251"/>
                </a:lnTo>
                <a:lnTo>
                  <a:pt x="29" y="251"/>
                </a:lnTo>
                <a:lnTo>
                  <a:pt x="29" y="253"/>
                </a:lnTo>
                <a:lnTo>
                  <a:pt x="29" y="256"/>
                </a:lnTo>
                <a:lnTo>
                  <a:pt x="29" y="256"/>
                </a:lnTo>
                <a:lnTo>
                  <a:pt x="29" y="256"/>
                </a:lnTo>
                <a:lnTo>
                  <a:pt x="32" y="259"/>
                </a:lnTo>
                <a:lnTo>
                  <a:pt x="32" y="259"/>
                </a:lnTo>
                <a:lnTo>
                  <a:pt x="32" y="264"/>
                </a:lnTo>
                <a:lnTo>
                  <a:pt x="32" y="264"/>
                </a:lnTo>
                <a:lnTo>
                  <a:pt x="32" y="269"/>
                </a:lnTo>
                <a:lnTo>
                  <a:pt x="35" y="272"/>
                </a:lnTo>
                <a:lnTo>
                  <a:pt x="35" y="275"/>
                </a:lnTo>
                <a:lnTo>
                  <a:pt x="35" y="278"/>
                </a:lnTo>
                <a:lnTo>
                  <a:pt x="35" y="278"/>
                </a:lnTo>
                <a:lnTo>
                  <a:pt x="35" y="278"/>
                </a:lnTo>
                <a:lnTo>
                  <a:pt x="32" y="280"/>
                </a:lnTo>
                <a:lnTo>
                  <a:pt x="32" y="280"/>
                </a:lnTo>
                <a:lnTo>
                  <a:pt x="32" y="283"/>
                </a:lnTo>
                <a:lnTo>
                  <a:pt x="35" y="286"/>
                </a:lnTo>
                <a:lnTo>
                  <a:pt x="35" y="288"/>
                </a:lnTo>
                <a:lnTo>
                  <a:pt x="35" y="288"/>
                </a:lnTo>
                <a:lnTo>
                  <a:pt x="35" y="288"/>
                </a:lnTo>
                <a:lnTo>
                  <a:pt x="35" y="291"/>
                </a:lnTo>
                <a:lnTo>
                  <a:pt x="37" y="294"/>
                </a:lnTo>
                <a:lnTo>
                  <a:pt x="37" y="296"/>
                </a:lnTo>
                <a:lnTo>
                  <a:pt x="37" y="296"/>
                </a:lnTo>
                <a:lnTo>
                  <a:pt x="37" y="296"/>
                </a:lnTo>
                <a:lnTo>
                  <a:pt x="37" y="305"/>
                </a:lnTo>
                <a:lnTo>
                  <a:pt x="40" y="310"/>
                </a:lnTo>
                <a:lnTo>
                  <a:pt x="40" y="310"/>
                </a:lnTo>
                <a:lnTo>
                  <a:pt x="43" y="307"/>
                </a:lnTo>
                <a:lnTo>
                  <a:pt x="43" y="305"/>
                </a:lnTo>
                <a:lnTo>
                  <a:pt x="45" y="305"/>
                </a:lnTo>
                <a:lnTo>
                  <a:pt x="45" y="305"/>
                </a:lnTo>
                <a:lnTo>
                  <a:pt x="45" y="307"/>
                </a:lnTo>
                <a:lnTo>
                  <a:pt x="45" y="310"/>
                </a:lnTo>
                <a:lnTo>
                  <a:pt x="45" y="313"/>
                </a:lnTo>
                <a:lnTo>
                  <a:pt x="45" y="313"/>
                </a:lnTo>
                <a:lnTo>
                  <a:pt x="48" y="315"/>
                </a:lnTo>
                <a:lnTo>
                  <a:pt x="51" y="315"/>
                </a:lnTo>
                <a:lnTo>
                  <a:pt x="51" y="315"/>
                </a:lnTo>
                <a:lnTo>
                  <a:pt x="54" y="318"/>
                </a:lnTo>
                <a:lnTo>
                  <a:pt x="54" y="318"/>
                </a:lnTo>
                <a:lnTo>
                  <a:pt x="70" y="318"/>
                </a:lnTo>
                <a:lnTo>
                  <a:pt x="70" y="318"/>
                </a:lnTo>
                <a:lnTo>
                  <a:pt x="72" y="318"/>
                </a:lnTo>
                <a:lnTo>
                  <a:pt x="81" y="321"/>
                </a:lnTo>
                <a:lnTo>
                  <a:pt x="81" y="321"/>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9" name="Freeform 9"/>
          <p:cNvSpPr>
            <a:spLocks/>
          </p:cNvSpPr>
          <p:nvPr/>
        </p:nvSpPr>
        <p:spPr bwMode="auto">
          <a:xfrm>
            <a:off x="5551401" y="4225925"/>
            <a:ext cx="192088" cy="227012"/>
          </a:xfrm>
          <a:custGeom>
            <a:avLst/>
            <a:gdLst>
              <a:gd name="T0" fmla="*/ 118 w 121"/>
              <a:gd name="T1" fmla="*/ 43 h 143"/>
              <a:gd name="T2" fmla="*/ 116 w 121"/>
              <a:gd name="T3" fmla="*/ 43 h 143"/>
              <a:gd name="T4" fmla="*/ 113 w 121"/>
              <a:gd name="T5" fmla="*/ 38 h 143"/>
              <a:gd name="T6" fmla="*/ 113 w 121"/>
              <a:gd name="T7" fmla="*/ 35 h 143"/>
              <a:gd name="T8" fmla="*/ 107 w 121"/>
              <a:gd name="T9" fmla="*/ 27 h 143"/>
              <a:gd name="T10" fmla="*/ 97 w 121"/>
              <a:gd name="T11" fmla="*/ 19 h 143"/>
              <a:gd name="T12" fmla="*/ 97 w 121"/>
              <a:gd name="T13" fmla="*/ 16 h 143"/>
              <a:gd name="T14" fmla="*/ 105 w 121"/>
              <a:gd name="T15" fmla="*/ 16 h 143"/>
              <a:gd name="T16" fmla="*/ 91 w 121"/>
              <a:gd name="T17" fmla="*/ 16 h 143"/>
              <a:gd name="T18" fmla="*/ 89 w 121"/>
              <a:gd name="T19" fmla="*/ 16 h 143"/>
              <a:gd name="T20" fmla="*/ 80 w 121"/>
              <a:gd name="T21" fmla="*/ 22 h 143"/>
              <a:gd name="T22" fmla="*/ 72 w 121"/>
              <a:gd name="T23" fmla="*/ 19 h 143"/>
              <a:gd name="T24" fmla="*/ 59 w 121"/>
              <a:gd name="T25" fmla="*/ 16 h 143"/>
              <a:gd name="T26" fmla="*/ 48 w 121"/>
              <a:gd name="T27" fmla="*/ 14 h 143"/>
              <a:gd name="T28" fmla="*/ 45 w 121"/>
              <a:gd name="T29" fmla="*/ 8 h 143"/>
              <a:gd name="T30" fmla="*/ 37 w 121"/>
              <a:gd name="T31" fmla="*/ 3 h 143"/>
              <a:gd name="T32" fmla="*/ 32 w 121"/>
              <a:gd name="T33" fmla="*/ 3 h 143"/>
              <a:gd name="T34" fmla="*/ 35 w 121"/>
              <a:gd name="T35" fmla="*/ 6 h 143"/>
              <a:gd name="T36" fmla="*/ 35 w 121"/>
              <a:gd name="T37" fmla="*/ 6 h 143"/>
              <a:gd name="T38" fmla="*/ 27 w 121"/>
              <a:gd name="T39" fmla="*/ 11 h 143"/>
              <a:gd name="T40" fmla="*/ 21 w 121"/>
              <a:gd name="T41" fmla="*/ 22 h 143"/>
              <a:gd name="T42" fmla="*/ 21 w 121"/>
              <a:gd name="T43" fmla="*/ 24 h 143"/>
              <a:gd name="T44" fmla="*/ 21 w 121"/>
              <a:gd name="T45" fmla="*/ 35 h 143"/>
              <a:gd name="T46" fmla="*/ 16 w 121"/>
              <a:gd name="T47" fmla="*/ 30 h 143"/>
              <a:gd name="T48" fmla="*/ 16 w 121"/>
              <a:gd name="T49" fmla="*/ 24 h 143"/>
              <a:gd name="T50" fmla="*/ 18 w 121"/>
              <a:gd name="T51" fmla="*/ 19 h 143"/>
              <a:gd name="T52" fmla="*/ 18 w 121"/>
              <a:gd name="T53" fmla="*/ 14 h 143"/>
              <a:gd name="T54" fmla="*/ 18 w 121"/>
              <a:gd name="T55" fmla="*/ 6 h 143"/>
              <a:gd name="T56" fmla="*/ 21 w 121"/>
              <a:gd name="T57" fmla="*/ 3 h 143"/>
              <a:gd name="T58" fmla="*/ 8 w 121"/>
              <a:gd name="T59" fmla="*/ 19 h 143"/>
              <a:gd name="T60" fmla="*/ 5 w 121"/>
              <a:gd name="T61" fmla="*/ 30 h 143"/>
              <a:gd name="T62" fmla="*/ 2 w 121"/>
              <a:gd name="T63" fmla="*/ 38 h 143"/>
              <a:gd name="T64" fmla="*/ 5 w 121"/>
              <a:gd name="T65" fmla="*/ 43 h 143"/>
              <a:gd name="T66" fmla="*/ 8 w 121"/>
              <a:gd name="T67" fmla="*/ 60 h 143"/>
              <a:gd name="T68" fmla="*/ 18 w 121"/>
              <a:gd name="T69" fmla="*/ 68 h 143"/>
              <a:gd name="T70" fmla="*/ 27 w 121"/>
              <a:gd name="T71" fmla="*/ 68 h 143"/>
              <a:gd name="T72" fmla="*/ 40 w 121"/>
              <a:gd name="T73" fmla="*/ 76 h 143"/>
              <a:gd name="T74" fmla="*/ 51 w 121"/>
              <a:gd name="T75" fmla="*/ 78 h 143"/>
              <a:gd name="T76" fmla="*/ 48 w 121"/>
              <a:gd name="T77" fmla="*/ 84 h 143"/>
              <a:gd name="T78" fmla="*/ 45 w 121"/>
              <a:gd name="T79" fmla="*/ 97 h 143"/>
              <a:gd name="T80" fmla="*/ 51 w 121"/>
              <a:gd name="T81" fmla="*/ 108 h 143"/>
              <a:gd name="T82" fmla="*/ 51 w 121"/>
              <a:gd name="T83" fmla="*/ 122 h 143"/>
              <a:gd name="T84" fmla="*/ 56 w 121"/>
              <a:gd name="T85" fmla="*/ 140 h 143"/>
              <a:gd name="T86" fmla="*/ 67 w 121"/>
              <a:gd name="T87" fmla="*/ 143 h 143"/>
              <a:gd name="T88" fmla="*/ 72 w 121"/>
              <a:gd name="T89" fmla="*/ 140 h 143"/>
              <a:gd name="T90" fmla="*/ 80 w 121"/>
              <a:gd name="T91" fmla="*/ 132 h 143"/>
              <a:gd name="T92" fmla="*/ 83 w 121"/>
              <a:gd name="T93" fmla="*/ 127 h 143"/>
              <a:gd name="T94" fmla="*/ 86 w 121"/>
              <a:gd name="T95" fmla="*/ 122 h 143"/>
              <a:gd name="T96" fmla="*/ 80 w 121"/>
              <a:gd name="T97" fmla="*/ 111 h 143"/>
              <a:gd name="T98" fmla="*/ 78 w 121"/>
              <a:gd name="T99" fmla="*/ 100 h 143"/>
              <a:gd name="T100" fmla="*/ 86 w 121"/>
              <a:gd name="T101" fmla="*/ 100 h 143"/>
              <a:gd name="T102" fmla="*/ 97 w 121"/>
              <a:gd name="T103" fmla="*/ 103 h 143"/>
              <a:gd name="T104" fmla="*/ 99 w 121"/>
              <a:gd name="T105" fmla="*/ 100 h 143"/>
              <a:gd name="T106" fmla="*/ 110 w 121"/>
              <a:gd name="T107" fmla="*/ 95 h 143"/>
              <a:gd name="T108" fmla="*/ 110 w 121"/>
              <a:gd name="T109" fmla="*/ 81 h 143"/>
              <a:gd name="T110" fmla="*/ 113 w 121"/>
              <a:gd name="T111" fmla="*/ 70 h 143"/>
              <a:gd name="T112" fmla="*/ 116 w 121"/>
              <a:gd name="T113" fmla="*/ 62 h 143"/>
              <a:gd name="T114" fmla="*/ 116 w 121"/>
              <a:gd name="T115" fmla="*/ 60 h 143"/>
              <a:gd name="T116" fmla="*/ 113 w 121"/>
              <a:gd name="T117" fmla="*/ 57 h 143"/>
              <a:gd name="T118" fmla="*/ 118 w 121"/>
              <a:gd name="T119" fmla="*/ 51 h 143"/>
              <a:gd name="T120" fmla="*/ 121 w 121"/>
              <a:gd name="T121" fmla="*/ 4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1" h="143">
                <a:moveTo>
                  <a:pt x="121" y="46"/>
                </a:moveTo>
                <a:lnTo>
                  <a:pt x="121" y="46"/>
                </a:lnTo>
                <a:lnTo>
                  <a:pt x="118" y="43"/>
                </a:lnTo>
                <a:lnTo>
                  <a:pt x="118" y="43"/>
                </a:lnTo>
                <a:lnTo>
                  <a:pt x="116" y="43"/>
                </a:lnTo>
                <a:lnTo>
                  <a:pt x="110" y="43"/>
                </a:lnTo>
                <a:lnTo>
                  <a:pt x="110" y="43"/>
                </a:lnTo>
                <a:lnTo>
                  <a:pt x="116" y="43"/>
                </a:lnTo>
                <a:lnTo>
                  <a:pt x="116" y="41"/>
                </a:lnTo>
                <a:lnTo>
                  <a:pt x="116" y="41"/>
                </a:lnTo>
                <a:lnTo>
                  <a:pt x="116" y="38"/>
                </a:lnTo>
                <a:lnTo>
                  <a:pt x="113" y="38"/>
                </a:lnTo>
                <a:lnTo>
                  <a:pt x="113" y="38"/>
                </a:lnTo>
                <a:lnTo>
                  <a:pt x="113" y="38"/>
                </a:lnTo>
                <a:lnTo>
                  <a:pt x="113" y="35"/>
                </a:lnTo>
                <a:lnTo>
                  <a:pt x="113" y="35"/>
                </a:lnTo>
                <a:lnTo>
                  <a:pt x="113" y="33"/>
                </a:lnTo>
                <a:lnTo>
                  <a:pt x="110" y="30"/>
                </a:lnTo>
                <a:lnTo>
                  <a:pt x="107" y="27"/>
                </a:lnTo>
                <a:lnTo>
                  <a:pt x="107" y="27"/>
                </a:lnTo>
                <a:lnTo>
                  <a:pt x="105" y="24"/>
                </a:lnTo>
                <a:lnTo>
                  <a:pt x="102" y="27"/>
                </a:lnTo>
                <a:lnTo>
                  <a:pt x="102" y="27"/>
                </a:lnTo>
                <a:lnTo>
                  <a:pt x="97" y="19"/>
                </a:lnTo>
                <a:lnTo>
                  <a:pt x="97" y="19"/>
                </a:lnTo>
                <a:lnTo>
                  <a:pt x="97" y="19"/>
                </a:lnTo>
                <a:lnTo>
                  <a:pt x="94" y="19"/>
                </a:lnTo>
                <a:lnTo>
                  <a:pt x="97" y="16"/>
                </a:lnTo>
                <a:lnTo>
                  <a:pt x="97" y="16"/>
                </a:lnTo>
                <a:lnTo>
                  <a:pt x="105" y="16"/>
                </a:lnTo>
                <a:lnTo>
                  <a:pt x="105" y="16"/>
                </a:lnTo>
                <a:lnTo>
                  <a:pt x="105" y="16"/>
                </a:lnTo>
                <a:lnTo>
                  <a:pt x="99" y="16"/>
                </a:lnTo>
                <a:lnTo>
                  <a:pt x="99" y="16"/>
                </a:lnTo>
                <a:lnTo>
                  <a:pt x="91" y="16"/>
                </a:lnTo>
                <a:lnTo>
                  <a:pt x="91" y="16"/>
                </a:lnTo>
                <a:lnTo>
                  <a:pt x="86" y="16"/>
                </a:lnTo>
                <a:lnTo>
                  <a:pt x="91" y="16"/>
                </a:lnTo>
                <a:lnTo>
                  <a:pt x="91" y="16"/>
                </a:lnTo>
                <a:lnTo>
                  <a:pt x="89" y="16"/>
                </a:lnTo>
                <a:lnTo>
                  <a:pt x="86" y="19"/>
                </a:lnTo>
                <a:lnTo>
                  <a:pt x="86" y="19"/>
                </a:lnTo>
                <a:lnTo>
                  <a:pt x="80" y="22"/>
                </a:lnTo>
                <a:lnTo>
                  <a:pt x="80" y="22"/>
                </a:lnTo>
                <a:lnTo>
                  <a:pt x="72" y="22"/>
                </a:lnTo>
                <a:lnTo>
                  <a:pt x="70" y="19"/>
                </a:lnTo>
                <a:lnTo>
                  <a:pt x="72" y="19"/>
                </a:lnTo>
                <a:lnTo>
                  <a:pt x="72" y="19"/>
                </a:lnTo>
                <a:lnTo>
                  <a:pt x="70" y="16"/>
                </a:lnTo>
                <a:lnTo>
                  <a:pt x="67" y="16"/>
                </a:lnTo>
                <a:lnTo>
                  <a:pt x="59" y="16"/>
                </a:lnTo>
                <a:lnTo>
                  <a:pt x="59" y="16"/>
                </a:lnTo>
                <a:lnTo>
                  <a:pt x="51" y="16"/>
                </a:lnTo>
                <a:lnTo>
                  <a:pt x="48" y="14"/>
                </a:lnTo>
                <a:lnTo>
                  <a:pt x="48" y="14"/>
                </a:lnTo>
                <a:lnTo>
                  <a:pt x="48" y="14"/>
                </a:lnTo>
                <a:lnTo>
                  <a:pt x="51" y="11"/>
                </a:lnTo>
                <a:lnTo>
                  <a:pt x="48" y="11"/>
                </a:lnTo>
                <a:lnTo>
                  <a:pt x="45" y="8"/>
                </a:lnTo>
                <a:lnTo>
                  <a:pt x="45" y="8"/>
                </a:lnTo>
                <a:lnTo>
                  <a:pt x="43" y="8"/>
                </a:lnTo>
                <a:lnTo>
                  <a:pt x="43" y="8"/>
                </a:lnTo>
                <a:lnTo>
                  <a:pt x="37" y="6"/>
                </a:lnTo>
                <a:lnTo>
                  <a:pt x="37" y="3"/>
                </a:lnTo>
                <a:lnTo>
                  <a:pt x="37" y="3"/>
                </a:lnTo>
                <a:lnTo>
                  <a:pt x="35" y="0"/>
                </a:lnTo>
                <a:lnTo>
                  <a:pt x="35" y="0"/>
                </a:lnTo>
                <a:lnTo>
                  <a:pt x="32" y="3"/>
                </a:lnTo>
                <a:lnTo>
                  <a:pt x="32" y="3"/>
                </a:lnTo>
                <a:lnTo>
                  <a:pt x="32" y="6"/>
                </a:lnTo>
                <a:lnTo>
                  <a:pt x="35" y="6"/>
                </a:lnTo>
                <a:lnTo>
                  <a:pt x="35" y="6"/>
                </a:lnTo>
                <a:lnTo>
                  <a:pt x="35" y="6"/>
                </a:lnTo>
                <a:lnTo>
                  <a:pt x="37" y="6"/>
                </a:lnTo>
                <a:lnTo>
                  <a:pt x="35" y="6"/>
                </a:lnTo>
                <a:lnTo>
                  <a:pt x="35" y="6"/>
                </a:lnTo>
                <a:lnTo>
                  <a:pt x="32" y="8"/>
                </a:lnTo>
                <a:lnTo>
                  <a:pt x="32" y="8"/>
                </a:lnTo>
                <a:lnTo>
                  <a:pt x="32" y="8"/>
                </a:lnTo>
                <a:lnTo>
                  <a:pt x="27" y="11"/>
                </a:lnTo>
                <a:lnTo>
                  <a:pt x="24" y="14"/>
                </a:lnTo>
                <a:lnTo>
                  <a:pt x="24" y="14"/>
                </a:lnTo>
                <a:lnTo>
                  <a:pt x="21" y="19"/>
                </a:lnTo>
                <a:lnTo>
                  <a:pt x="21" y="22"/>
                </a:lnTo>
                <a:lnTo>
                  <a:pt x="21" y="22"/>
                </a:lnTo>
                <a:lnTo>
                  <a:pt x="21" y="22"/>
                </a:lnTo>
                <a:lnTo>
                  <a:pt x="21" y="24"/>
                </a:lnTo>
                <a:lnTo>
                  <a:pt x="21" y="24"/>
                </a:lnTo>
                <a:lnTo>
                  <a:pt x="24" y="24"/>
                </a:lnTo>
                <a:lnTo>
                  <a:pt x="24" y="33"/>
                </a:lnTo>
                <a:lnTo>
                  <a:pt x="24" y="33"/>
                </a:lnTo>
                <a:lnTo>
                  <a:pt x="21" y="35"/>
                </a:lnTo>
                <a:lnTo>
                  <a:pt x="18" y="35"/>
                </a:lnTo>
                <a:lnTo>
                  <a:pt x="16" y="33"/>
                </a:lnTo>
                <a:lnTo>
                  <a:pt x="16" y="33"/>
                </a:lnTo>
                <a:lnTo>
                  <a:pt x="16" y="30"/>
                </a:lnTo>
                <a:lnTo>
                  <a:pt x="13" y="30"/>
                </a:lnTo>
                <a:lnTo>
                  <a:pt x="13" y="27"/>
                </a:lnTo>
                <a:lnTo>
                  <a:pt x="13" y="27"/>
                </a:lnTo>
                <a:lnTo>
                  <a:pt x="16" y="24"/>
                </a:lnTo>
                <a:lnTo>
                  <a:pt x="16" y="24"/>
                </a:lnTo>
                <a:lnTo>
                  <a:pt x="18" y="22"/>
                </a:lnTo>
                <a:lnTo>
                  <a:pt x="18" y="19"/>
                </a:lnTo>
                <a:lnTo>
                  <a:pt x="18" y="19"/>
                </a:lnTo>
                <a:lnTo>
                  <a:pt x="18" y="16"/>
                </a:lnTo>
                <a:lnTo>
                  <a:pt x="18" y="16"/>
                </a:lnTo>
                <a:lnTo>
                  <a:pt x="21" y="16"/>
                </a:lnTo>
                <a:lnTo>
                  <a:pt x="18" y="14"/>
                </a:lnTo>
                <a:lnTo>
                  <a:pt x="18" y="14"/>
                </a:lnTo>
                <a:lnTo>
                  <a:pt x="16" y="11"/>
                </a:lnTo>
                <a:lnTo>
                  <a:pt x="16" y="8"/>
                </a:lnTo>
                <a:lnTo>
                  <a:pt x="18" y="6"/>
                </a:lnTo>
                <a:lnTo>
                  <a:pt x="18" y="6"/>
                </a:lnTo>
                <a:lnTo>
                  <a:pt x="21" y="6"/>
                </a:lnTo>
                <a:lnTo>
                  <a:pt x="21" y="3"/>
                </a:lnTo>
                <a:lnTo>
                  <a:pt x="21" y="3"/>
                </a:lnTo>
                <a:lnTo>
                  <a:pt x="16" y="8"/>
                </a:lnTo>
                <a:lnTo>
                  <a:pt x="8" y="19"/>
                </a:lnTo>
                <a:lnTo>
                  <a:pt x="8" y="19"/>
                </a:lnTo>
                <a:lnTo>
                  <a:pt x="8" y="19"/>
                </a:lnTo>
                <a:lnTo>
                  <a:pt x="5" y="22"/>
                </a:lnTo>
                <a:lnTo>
                  <a:pt x="5" y="22"/>
                </a:lnTo>
                <a:lnTo>
                  <a:pt x="5" y="30"/>
                </a:lnTo>
                <a:lnTo>
                  <a:pt x="5" y="30"/>
                </a:lnTo>
                <a:lnTo>
                  <a:pt x="0" y="38"/>
                </a:lnTo>
                <a:lnTo>
                  <a:pt x="0" y="38"/>
                </a:lnTo>
                <a:lnTo>
                  <a:pt x="2" y="38"/>
                </a:lnTo>
                <a:lnTo>
                  <a:pt x="2" y="38"/>
                </a:lnTo>
                <a:lnTo>
                  <a:pt x="2" y="38"/>
                </a:lnTo>
                <a:lnTo>
                  <a:pt x="5" y="38"/>
                </a:lnTo>
                <a:lnTo>
                  <a:pt x="5" y="43"/>
                </a:lnTo>
                <a:lnTo>
                  <a:pt x="5" y="43"/>
                </a:lnTo>
                <a:lnTo>
                  <a:pt x="8" y="51"/>
                </a:lnTo>
                <a:lnTo>
                  <a:pt x="8" y="57"/>
                </a:lnTo>
                <a:lnTo>
                  <a:pt x="8" y="57"/>
                </a:lnTo>
                <a:lnTo>
                  <a:pt x="8" y="60"/>
                </a:lnTo>
                <a:lnTo>
                  <a:pt x="8" y="62"/>
                </a:lnTo>
                <a:lnTo>
                  <a:pt x="16" y="65"/>
                </a:lnTo>
                <a:lnTo>
                  <a:pt x="16" y="65"/>
                </a:lnTo>
                <a:lnTo>
                  <a:pt x="18" y="68"/>
                </a:lnTo>
                <a:lnTo>
                  <a:pt x="21" y="65"/>
                </a:lnTo>
                <a:lnTo>
                  <a:pt x="24" y="65"/>
                </a:lnTo>
                <a:lnTo>
                  <a:pt x="27" y="68"/>
                </a:lnTo>
                <a:lnTo>
                  <a:pt x="27" y="68"/>
                </a:lnTo>
                <a:lnTo>
                  <a:pt x="29" y="70"/>
                </a:lnTo>
                <a:lnTo>
                  <a:pt x="35" y="73"/>
                </a:lnTo>
                <a:lnTo>
                  <a:pt x="35" y="73"/>
                </a:lnTo>
                <a:lnTo>
                  <a:pt x="40" y="76"/>
                </a:lnTo>
                <a:lnTo>
                  <a:pt x="48" y="76"/>
                </a:lnTo>
                <a:lnTo>
                  <a:pt x="48" y="76"/>
                </a:lnTo>
                <a:lnTo>
                  <a:pt x="51" y="76"/>
                </a:lnTo>
                <a:lnTo>
                  <a:pt x="51" y="78"/>
                </a:lnTo>
                <a:lnTo>
                  <a:pt x="51" y="78"/>
                </a:lnTo>
                <a:lnTo>
                  <a:pt x="48" y="81"/>
                </a:lnTo>
                <a:lnTo>
                  <a:pt x="48" y="84"/>
                </a:lnTo>
                <a:lnTo>
                  <a:pt x="48" y="84"/>
                </a:lnTo>
                <a:lnTo>
                  <a:pt x="48" y="86"/>
                </a:lnTo>
                <a:lnTo>
                  <a:pt x="48" y="92"/>
                </a:lnTo>
                <a:lnTo>
                  <a:pt x="48" y="92"/>
                </a:lnTo>
                <a:lnTo>
                  <a:pt x="45" y="97"/>
                </a:lnTo>
                <a:lnTo>
                  <a:pt x="48" y="103"/>
                </a:lnTo>
                <a:lnTo>
                  <a:pt x="51" y="103"/>
                </a:lnTo>
                <a:lnTo>
                  <a:pt x="51" y="103"/>
                </a:lnTo>
                <a:lnTo>
                  <a:pt x="51" y="108"/>
                </a:lnTo>
                <a:lnTo>
                  <a:pt x="48" y="116"/>
                </a:lnTo>
                <a:lnTo>
                  <a:pt x="48" y="116"/>
                </a:lnTo>
                <a:lnTo>
                  <a:pt x="51" y="119"/>
                </a:lnTo>
                <a:lnTo>
                  <a:pt x="51" y="122"/>
                </a:lnTo>
                <a:lnTo>
                  <a:pt x="53" y="138"/>
                </a:lnTo>
                <a:lnTo>
                  <a:pt x="53" y="138"/>
                </a:lnTo>
                <a:lnTo>
                  <a:pt x="56" y="140"/>
                </a:lnTo>
                <a:lnTo>
                  <a:pt x="56" y="140"/>
                </a:lnTo>
                <a:lnTo>
                  <a:pt x="56" y="140"/>
                </a:lnTo>
                <a:lnTo>
                  <a:pt x="62" y="143"/>
                </a:lnTo>
                <a:lnTo>
                  <a:pt x="64" y="143"/>
                </a:lnTo>
                <a:lnTo>
                  <a:pt x="67" y="143"/>
                </a:lnTo>
                <a:lnTo>
                  <a:pt x="67" y="143"/>
                </a:lnTo>
                <a:lnTo>
                  <a:pt x="70" y="143"/>
                </a:lnTo>
                <a:lnTo>
                  <a:pt x="72" y="140"/>
                </a:lnTo>
                <a:lnTo>
                  <a:pt x="72" y="140"/>
                </a:lnTo>
                <a:lnTo>
                  <a:pt x="78" y="135"/>
                </a:lnTo>
                <a:lnTo>
                  <a:pt x="80" y="135"/>
                </a:lnTo>
                <a:lnTo>
                  <a:pt x="80" y="135"/>
                </a:lnTo>
                <a:lnTo>
                  <a:pt x="80" y="132"/>
                </a:lnTo>
                <a:lnTo>
                  <a:pt x="80" y="135"/>
                </a:lnTo>
                <a:lnTo>
                  <a:pt x="83" y="130"/>
                </a:lnTo>
                <a:lnTo>
                  <a:pt x="83" y="130"/>
                </a:lnTo>
                <a:lnTo>
                  <a:pt x="83" y="127"/>
                </a:lnTo>
                <a:lnTo>
                  <a:pt x="89" y="124"/>
                </a:lnTo>
                <a:lnTo>
                  <a:pt x="89" y="124"/>
                </a:lnTo>
                <a:lnTo>
                  <a:pt x="89" y="122"/>
                </a:lnTo>
                <a:lnTo>
                  <a:pt x="86" y="122"/>
                </a:lnTo>
                <a:lnTo>
                  <a:pt x="86" y="122"/>
                </a:lnTo>
                <a:lnTo>
                  <a:pt x="83" y="122"/>
                </a:lnTo>
                <a:lnTo>
                  <a:pt x="80" y="116"/>
                </a:lnTo>
                <a:lnTo>
                  <a:pt x="80" y="111"/>
                </a:lnTo>
                <a:lnTo>
                  <a:pt x="80" y="111"/>
                </a:lnTo>
                <a:lnTo>
                  <a:pt x="80" y="105"/>
                </a:lnTo>
                <a:lnTo>
                  <a:pt x="78" y="103"/>
                </a:lnTo>
                <a:lnTo>
                  <a:pt x="78" y="100"/>
                </a:lnTo>
                <a:lnTo>
                  <a:pt x="78" y="100"/>
                </a:lnTo>
                <a:lnTo>
                  <a:pt x="78" y="100"/>
                </a:lnTo>
                <a:lnTo>
                  <a:pt x="83" y="100"/>
                </a:lnTo>
                <a:lnTo>
                  <a:pt x="86" y="100"/>
                </a:lnTo>
                <a:lnTo>
                  <a:pt x="89" y="103"/>
                </a:lnTo>
                <a:lnTo>
                  <a:pt x="91" y="103"/>
                </a:lnTo>
                <a:lnTo>
                  <a:pt x="91" y="103"/>
                </a:lnTo>
                <a:lnTo>
                  <a:pt x="97" y="103"/>
                </a:lnTo>
                <a:lnTo>
                  <a:pt x="99" y="103"/>
                </a:lnTo>
                <a:lnTo>
                  <a:pt x="99" y="103"/>
                </a:lnTo>
                <a:lnTo>
                  <a:pt x="99" y="100"/>
                </a:lnTo>
                <a:lnTo>
                  <a:pt x="99" y="100"/>
                </a:lnTo>
                <a:lnTo>
                  <a:pt x="99" y="100"/>
                </a:lnTo>
                <a:lnTo>
                  <a:pt x="102" y="100"/>
                </a:lnTo>
                <a:lnTo>
                  <a:pt x="110" y="95"/>
                </a:lnTo>
                <a:lnTo>
                  <a:pt x="110" y="95"/>
                </a:lnTo>
                <a:lnTo>
                  <a:pt x="113" y="92"/>
                </a:lnTo>
                <a:lnTo>
                  <a:pt x="116" y="86"/>
                </a:lnTo>
                <a:lnTo>
                  <a:pt x="116" y="86"/>
                </a:lnTo>
                <a:lnTo>
                  <a:pt x="110" y="81"/>
                </a:lnTo>
                <a:lnTo>
                  <a:pt x="107" y="76"/>
                </a:lnTo>
                <a:lnTo>
                  <a:pt x="107" y="76"/>
                </a:lnTo>
                <a:lnTo>
                  <a:pt x="110" y="73"/>
                </a:lnTo>
                <a:lnTo>
                  <a:pt x="113" y="70"/>
                </a:lnTo>
                <a:lnTo>
                  <a:pt x="113" y="68"/>
                </a:lnTo>
                <a:lnTo>
                  <a:pt x="113" y="68"/>
                </a:lnTo>
                <a:lnTo>
                  <a:pt x="110" y="65"/>
                </a:lnTo>
                <a:lnTo>
                  <a:pt x="116" y="62"/>
                </a:lnTo>
                <a:lnTo>
                  <a:pt x="116" y="62"/>
                </a:lnTo>
                <a:lnTo>
                  <a:pt x="118" y="60"/>
                </a:lnTo>
                <a:lnTo>
                  <a:pt x="116" y="60"/>
                </a:lnTo>
                <a:lnTo>
                  <a:pt x="116" y="60"/>
                </a:lnTo>
                <a:lnTo>
                  <a:pt x="116" y="60"/>
                </a:lnTo>
                <a:lnTo>
                  <a:pt x="113" y="60"/>
                </a:lnTo>
                <a:lnTo>
                  <a:pt x="113" y="57"/>
                </a:lnTo>
                <a:lnTo>
                  <a:pt x="113" y="57"/>
                </a:lnTo>
                <a:lnTo>
                  <a:pt x="113" y="54"/>
                </a:lnTo>
                <a:lnTo>
                  <a:pt x="116" y="51"/>
                </a:lnTo>
                <a:lnTo>
                  <a:pt x="116" y="51"/>
                </a:lnTo>
                <a:lnTo>
                  <a:pt x="118" y="51"/>
                </a:lnTo>
                <a:lnTo>
                  <a:pt x="118" y="51"/>
                </a:lnTo>
                <a:lnTo>
                  <a:pt x="121" y="49"/>
                </a:lnTo>
                <a:lnTo>
                  <a:pt x="121" y="46"/>
                </a:lnTo>
                <a:lnTo>
                  <a:pt x="121" y="46"/>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0" name="Freeform 10"/>
          <p:cNvSpPr>
            <a:spLocks/>
          </p:cNvSpPr>
          <p:nvPr/>
        </p:nvSpPr>
        <p:spPr bwMode="auto">
          <a:xfrm>
            <a:off x="5606963" y="4662487"/>
            <a:ext cx="187325" cy="249237"/>
          </a:xfrm>
          <a:custGeom>
            <a:avLst/>
            <a:gdLst>
              <a:gd name="T0" fmla="*/ 5 w 118"/>
              <a:gd name="T1" fmla="*/ 16 h 157"/>
              <a:gd name="T2" fmla="*/ 13 w 118"/>
              <a:gd name="T3" fmla="*/ 16 h 157"/>
              <a:gd name="T4" fmla="*/ 18 w 118"/>
              <a:gd name="T5" fmla="*/ 11 h 157"/>
              <a:gd name="T6" fmla="*/ 21 w 118"/>
              <a:gd name="T7" fmla="*/ 8 h 157"/>
              <a:gd name="T8" fmla="*/ 24 w 118"/>
              <a:gd name="T9" fmla="*/ 6 h 157"/>
              <a:gd name="T10" fmla="*/ 40 w 118"/>
              <a:gd name="T11" fmla="*/ 3 h 157"/>
              <a:gd name="T12" fmla="*/ 40 w 118"/>
              <a:gd name="T13" fmla="*/ 22 h 157"/>
              <a:gd name="T14" fmla="*/ 45 w 118"/>
              <a:gd name="T15" fmla="*/ 30 h 157"/>
              <a:gd name="T16" fmla="*/ 54 w 118"/>
              <a:gd name="T17" fmla="*/ 33 h 157"/>
              <a:gd name="T18" fmla="*/ 62 w 118"/>
              <a:gd name="T19" fmla="*/ 35 h 157"/>
              <a:gd name="T20" fmla="*/ 67 w 118"/>
              <a:gd name="T21" fmla="*/ 38 h 157"/>
              <a:gd name="T22" fmla="*/ 72 w 118"/>
              <a:gd name="T23" fmla="*/ 43 h 157"/>
              <a:gd name="T24" fmla="*/ 83 w 118"/>
              <a:gd name="T25" fmla="*/ 51 h 157"/>
              <a:gd name="T26" fmla="*/ 89 w 118"/>
              <a:gd name="T27" fmla="*/ 54 h 157"/>
              <a:gd name="T28" fmla="*/ 89 w 118"/>
              <a:gd name="T29" fmla="*/ 65 h 157"/>
              <a:gd name="T30" fmla="*/ 89 w 118"/>
              <a:gd name="T31" fmla="*/ 70 h 157"/>
              <a:gd name="T32" fmla="*/ 108 w 118"/>
              <a:gd name="T33" fmla="*/ 78 h 157"/>
              <a:gd name="T34" fmla="*/ 105 w 118"/>
              <a:gd name="T35" fmla="*/ 84 h 157"/>
              <a:gd name="T36" fmla="*/ 113 w 118"/>
              <a:gd name="T37" fmla="*/ 89 h 157"/>
              <a:gd name="T38" fmla="*/ 118 w 118"/>
              <a:gd name="T39" fmla="*/ 95 h 157"/>
              <a:gd name="T40" fmla="*/ 116 w 118"/>
              <a:gd name="T41" fmla="*/ 103 h 157"/>
              <a:gd name="T42" fmla="*/ 116 w 118"/>
              <a:gd name="T43" fmla="*/ 108 h 157"/>
              <a:gd name="T44" fmla="*/ 116 w 118"/>
              <a:gd name="T45" fmla="*/ 113 h 157"/>
              <a:gd name="T46" fmla="*/ 108 w 118"/>
              <a:gd name="T47" fmla="*/ 108 h 157"/>
              <a:gd name="T48" fmla="*/ 83 w 118"/>
              <a:gd name="T49" fmla="*/ 108 h 157"/>
              <a:gd name="T50" fmla="*/ 78 w 118"/>
              <a:gd name="T51" fmla="*/ 122 h 157"/>
              <a:gd name="T52" fmla="*/ 78 w 118"/>
              <a:gd name="T53" fmla="*/ 130 h 157"/>
              <a:gd name="T54" fmla="*/ 78 w 118"/>
              <a:gd name="T55" fmla="*/ 146 h 157"/>
              <a:gd name="T56" fmla="*/ 78 w 118"/>
              <a:gd name="T57" fmla="*/ 151 h 157"/>
              <a:gd name="T58" fmla="*/ 72 w 118"/>
              <a:gd name="T59" fmla="*/ 149 h 157"/>
              <a:gd name="T60" fmla="*/ 64 w 118"/>
              <a:gd name="T61" fmla="*/ 149 h 157"/>
              <a:gd name="T62" fmla="*/ 64 w 118"/>
              <a:gd name="T63" fmla="*/ 154 h 157"/>
              <a:gd name="T64" fmla="*/ 62 w 118"/>
              <a:gd name="T65" fmla="*/ 154 h 157"/>
              <a:gd name="T66" fmla="*/ 59 w 118"/>
              <a:gd name="T67" fmla="*/ 149 h 157"/>
              <a:gd name="T68" fmla="*/ 48 w 118"/>
              <a:gd name="T69" fmla="*/ 146 h 157"/>
              <a:gd name="T70" fmla="*/ 43 w 118"/>
              <a:gd name="T71" fmla="*/ 151 h 157"/>
              <a:gd name="T72" fmla="*/ 40 w 118"/>
              <a:gd name="T73" fmla="*/ 157 h 157"/>
              <a:gd name="T74" fmla="*/ 32 w 118"/>
              <a:gd name="T75" fmla="*/ 157 h 157"/>
              <a:gd name="T76" fmla="*/ 24 w 118"/>
              <a:gd name="T77" fmla="*/ 132 h 157"/>
              <a:gd name="T78" fmla="*/ 21 w 118"/>
              <a:gd name="T79" fmla="*/ 124 h 157"/>
              <a:gd name="T80" fmla="*/ 21 w 118"/>
              <a:gd name="T81" fmla="*/ 116 h 157"/>
              <a:gd name="T82" fmla="*/ 8 w 118"/>
              <a:gd name="T83" fmla="*/ 97 h 157"/>
              <a:gd name="T84" fmla="*/ 8 w 118"/>
              <a:gd name="T85" fmla="*/ 92 h 157"/>
              <a:gd name="T86" fmla="*/ 10 w 118"/>
              <a:gd name="T87" fmla="*/ 87 h 157"/>
              <a:gd name="T88" fmla="*/ 13 w 118"/>
              <a:gd name="T89" fmla="*/ 76 h 157"/>
              <a:gd name="T90" fmla="*/ 13 w 118"/>
              <a:gd name="T91" fmla="*/ 68 h 157"/>
              <a:gd name="T92" fmla="*/ 10 w 118"/>
              <a:gd name="T93" fmla="*/ 65 h 157"/>
              <a:gd name="T94" fmla="*/ 10 w 118"/>
              <a:gd name="T95" fmla="*/ 57 h 157"/>
              <a:gd name="T96" fmla="*/ 8 w 118"/>
              <a:gd name="T97" fmla="*/ 43 h 157"/>
              <a:gd name="T98" fmla="*/ 10 w 118"/>
              <a:gd name="T99" fmla="*/ 33 h 157"/>
              <a:gd name="T100" fmla="*/ 0 w 118"/>
              <a:gd name="T101" fmla="*/ 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8" h="157">
                <a:moveTo>
                  <a:pt x="0" y="16"/>
                </a:moveTo>
                <a:lnTo>
                  <a:pt x="0" y="16"/>
                </a:lnTo>
                <a:lnTo>
                  <a:pt x="5" y="16"/>
                </a:lnTo>
                <a:lnTo>
                  <a:pt x="8" y="16"/>
                </a:lnTo>
                <a:lnTo>
                  <a:pt x="10" y="19"/>
                </a:lnTo>
                <a:lnTo>
                  <a:pt x="13" y="16"/>
                </a:lnTo>
                <a:lnTo>
                  <a:pt x="13" y="16"/>
                </a:lnTo>
                <a:lnTo>
                  <a:pt x="16" y="14"/>
                </a:lnTo>
                <a:lnTo>
                  <a:pt x="18" y="11"/>
                </a:lnTo>
                <a:lnTo>
                  <a:pt x="18" y="11"/>
                </a:lnTo>
                <a:lnTo>
                  <a:pt x="18" y="11"/>
                </a:lnTo>
                <a:lnTo>
                  <a:pt x="21" y="8"/>
                </a:lnTo>
                <a:lnTo>
                  <a:pt x="21" y="8"/>
                </a:lnTo>
                <a:lnTo>
                  <a:pt x="24" y="6"/>
                </a:lnTo>
                <a:lnTo>
                  <a:pt x="24" y="6"/>
                </a:lnTo>
                <a:lnTo>
                  <a:pt x="32" y="0"/>
                </a:lnTo>
                <a:lnTo>
                  <a:pt x="37" y="0"/>
                </a:lnTo>
                <a:lnTo>
                  <a:pt x="40" y="3"/>
                </a:lnTo>
                <a:lnTo>
                  <a:pt x="40" y="3"/>
                </a:lnTo>
                <a:lnTo>
                  <a:pt x="40" y="16"/>
                </a:lnTo>
                <a:lnTo>
                  <a:pt x="40" y="22"/>
                </a:lnTo>
                <a:lnTo>
                  <a:pt x="43" y="24"/>
                </a:lnTo>
                <a:lnTo>
                  <a:pt x="43" y="24"/>
                </a:lnTo>
                <a:lnTo>
                  <a:pt x="45" y="30"/>
                </a:lnTo>
                <a:lnTo>
                  <a:pt x="48" y="33"/>
                </a:lnTo>
                <a:lnTo>
                  <a:pt x="54" y="33"/>
                </a:lnTo>
                <a:lnTo>
                  <a:pt x="54" y="33"/>
                </a:lnTo>
                <a:lnTo>
                  <a:pt x="56" y="33"/>
                </a:lnTo>
                <a:lnTo>
                  <a:pt x="59" y="35"/>
                </a:lnTo>
                <a:lnTo>
                  <a:pt x="62" y="35"/>
                </a:lnTo>
                <a:lnTo>
                  <a:pt x="64" y="38"/>
                </a:lnTo>
                <a:lnTo>
                  <a:pt x="64" y="38"/>
                </a:lnTo>
                <a:lnTo>
                  <a:pt x="67" y="38"/>
                </a:lnTo>
                <a:lnTo>
                  <a:pt x="67" y="41"/>
                </a:lnTo>
                <a:lnTo>
                  <a:pt x="70" y="43"/>
                </a:lnTo>
                <a:lnTo>
                  <a:pt x="72" y="43"/>
                </a:lnTo>
                <a:lnTo>
                  <a:pt x="72" y="43"/>
                </a:lnTo>
                <a:lnTo>
                  <a:pt x="78" y="46"/>
                </a:lnTo>
                <a:lnTo>
                  <a:pt x="83" y="51"/>
                </a:lnTo>
                <a:lnTo>
                  <a:pt x="83" y="51"/>
                </a:lnTo>
                <a:lnTo>
                  <a:pt x="86" y="54"/>
                </a:lnTo>
                <a:lnTo>
                  <a:pt x="89" y="54"/>
                </a:lnTo>
                <a:lnTo>
                  <a:pt x="89" y="60"/>
                </a:lnTo>
                <a:lnTo>
                  <a:pt x="89" y="60"/>
                </a:lnTo>
                <a:lnTo>
                  <a:pt x="89" y="65"/>
                </a:lnTo>
                <a:lnTo>
                  <a:pt x="89" y="68"/>
                </a:lnTo>
                <a:lnTo>
                  <a:pt x="89" y="68"/>
                </a:lnTo>
                <a:lnTo>
                  <a:pt x="89" y="70"/>
                </a:lnTo>
                <a:lnTo>
                  <a:pt x="94" y="78"/>
                </a:lnTo>
                <a:lnTo>
                  <a:pt x="108" y="78"/>
                </a:lnTo>
                <a:lnTo>
                  <a:pt x="108" y="78"/>
                </a:lnTo>
                <a:lnTo>
                  <a:pt x="108" y="81"/>
                </a:lnTo>
                <a:lnTo>
                  <a:pt x="108" y="84"/>
                </a:lnTo>
                <a:lnTo>
                  <a:pt x="105" y="84"/>
                </a:lnTo>
                <a:lnTo>
                  <a:pt x="108" y="87"/>
                </a:lnTo>
                <a:lnTo>
                  <a:pt x="108" y="87"/>
                </a:lnTo>
                <a:lnTo>
                  <a:pt x="113" y="89"/>
                </a:lnTo>
                <a:lnTo>
                  <a:pt x="116" y="92"/>
                </a:lnTo>
                <a:lnTo>
                  <a:pt x="116" y="92"/>
                </a:lnTo>
                <a:lnTo>
                  <a:pt x="118" y="95"/>
                </a:lnTo>
                <a:lnTo>
                  <a:pt x="118" y="97"/>
                </a:lnTo>
                <a:lnTo>
                  <a:pt x="116" y="103"/>
                </a:lnTo>
                <a:lnTo>
                  <a:pt x="116" y="103"/>
                </a:lnTo>
                <a:lnTo>
                  <a:pt x="116" y="105"/>
                </a:lnTo>
                <a:lnTo>
                  <a:pt x="116" y="108"/>
                </a:lnTo>
                <a:lnTo>
                  <a:pt x="116" y="108"/>
                </a:lnTo>
                <a:lnTo>
                  <a:pt x="118" y="111"/>
                </a:lnTo>
                <a:lnTo>
                  <a:pt x="116" y="113"/>
                </a:lnTo>
                <a:lnTo>
                  <a:pt x="116" y="113"/>
                </a:lnTo>
                <a:lnTo>
                  <a:pt x="113" y="111"/>
                </a:lnTo>
                <a:lnTo>
                  <a:pt x="108" y="108"/>
                </a:lnTo>
                <a:lnTo>
                  <a:pt x="108" y="108"/>
                </a:lnTo>
                <a:lnTo>
                  <a:pt x="97" y="105"/>
                </a:lnTo>
                <a:lnTo>
                  <a:pt x="83" y="108"/>
                </a:lnTo>
                <a:lnTo>
                  <a:pt x="83" y="108"/>
                </a:lnTo>
                <a:lnTo>
                  <a:pt x="81" y="111"/>
                </a:lnTo>
                <a:lnTo>
                  <a:pt x="81" y="113"/>
                </a:lnTo>
                <a:lnTo>
                  <a:pt x="78" y="122"/>
                </a:lnTo>
                <a:lnTo>
                  <a:pt x="78" y="122"/>
                </a:lnTo>
                <a:lnTo>
                  <a:pt x="78" y="124"/>
                </a:lnTo>
                <a:lnTo>
                  <a:pt x="78" y="130"/>
                </a:lnTo>
                <a:lnTo>
                  <a:pt x="78" y="140"/>
                </a:lnTo>
                <a:lnTo>
                  <a:pt x="78" y="140"/>
                </a:lnTo>
                <a:lnTo>
                  <a:pt x="78" y="146"/>
                </a:lnTo>
                <a:lnTo>
                  <a:pt x="81" y="149"/>
                </a:lnTo>
                <a:lnTo>
                  <a:pt x="81" y="149"/>
                </a:lnTo>
                <a:lnTo>
                  <a:pt x="78" y="151"/>
                </a:lnTo>
                <a:lnTo>
                  <a:pt x="78" y="149"/>
                </a:lnTo>
                <a:lnTo>
                  <a:pt x="75" y="149"/>
                </a:lnTo>
                <a:lnTo>
                  <a:pt x="72" y="149"/>
                </a:lnTo>
                <a:lnTo>
                  <a:pt x="72" y="149"/>
                </a:lnTo>
                <a:lnTo>
                  <a:pt x="67" y="149"/>
                </a:lnTo>
                <a:lnTo>
                  <a:pt x="64" y="149"/>
                </a:lnTo>
                <a:lnTo>
                  <a:pt x="64" y="151"/>
                </a:lnTo>
                <a:lnTo>
                  <a:pt x="64" y="151"/>
                </a:lnTo>
                <a:lnTo>
                  <a:pt x="64" y="154"/>
                </a:lnTo>
                <a:lnTo>
                  <a:pt x="64" y="157"/>
                </a:lnTo>
                <a:lnTo>
                  <a:pt x="64" y="157"/>
                </a:lnTo>
                <a:lnTo>
                  <a:pt x="62" y="154"/>
                </a:lnTo>
                <a:lnTo>
                  <a:pt x="62" y="151"/>
                </a:lnTo>
                <a:lnTo>
                  <a:pt x="59" y="149"/>
                </a:lnTo>
                <a:lnTo>
                  <a:pt x="59" y="149"/>
                </a:lnTo>
                <a:lnTo>
                  <a:pt x="51" y="149"/>
                </a:lnTo>
                <a:lnTo>
                  <a:pt x="51" y="149"/>
                </a:lnTo>
                <a:lnTo>
                  <a:pt x="48" y="146"/>
                </a:lnTo>
                <a:lnTo>
                  <a:pt x="45" y="146"/>
                </a:lnTo>
                <a:lnTo>
                  <a:pt x="45" y="146"/>
                </a:lnTo>
                <a:lnTo>
                  <a:pt x="43" y="151"/>
                </a:lnTo>
                <a:lnTo>
                  <a:pt x="40" y="154"/>
                </a:lnTo>
                <a:lnTo>
                  <a:pt x="40" y="154"/>
                </a:lnTo>
                <a:lnTo>
                  <a:pt x="40" y="157"/>
                </a:lnTo>
                <a:lnTo>
                  <a:pt x="37" y="157"/>
                </a:lnTo>
                <a:lnTo>
                  <a:pt x="37" y="157"/>
                </a:lnTo>
                <a:lnTo>
                  <a:pt x="32" y="157"/>
                </a:lnTo>
                <a:lnTo>
                  <a:pt x="32" y="154"/>
                </a:lnTo>
                <a:lnTo>
                  <a:pt x="29" y="143"/>
                </a:lnTo>
                <a:lnTo>
                  <a:pt x="24" y="132"/>
                </a:lnTo>
                <a:lnTo>
                  <a:pt x="24" y="132"/>
                </a:lnTo>
                <a:lnTo>
                  <a:pt x="24" y="127"/>
                </a:lnTo>
                <a:lnTo>
                  <a:pt x="21" y="124"/>
                </a:lnTo>
                <a:lnTo>
                  <a:pt x="21" y="119"/>
                </a:lnTo>
                <a:lnTo>
                  <a:pt x="21" y="116"/>
                </a:lnTo>
                <a:lnTo>
                  <a:pt x="21" y="116"/>
                </a:lnTo>
                <a:lnTo>
                  <a:pt x="16" y="105"/>
                </a:lnTo>
                <a:lnTo>
                  <a:pt x="8" y="97"/>
                </a:lnTo>
                <a:lnTo>
                  <a:pt x="8" y="97"/>
                </a:lnTo>
                <a:lnTo>
                  <a:pt x="10" y="95"/>
                </a:lnTo>
                <a:lnTo>
                  <a:pt x="10" y="92"/>
                </a:lnTo>
                <a:lnTo>
                  <a:pt x="8" y="92"/>
                </a:lnTo>
                <a:lnTo>
                  <a:pt x="10" y="89"/>
                </a:lnTo>
                <a:lnTo>
                  <a:pt x="10" y="89"/>
                </a:lnTo>
                <a:lnTo>
                  <a:pt x="10" y="87"/>
                </a:lnTo>
                <a:lnTo>
                  <a:pt x="13" y="81"/>
                </a:lnTo>
                <a:lnTo>
                  <a:pt x="13" y="81"/>
                </a:lnTo>
                <a:lnTo>
                  <a:pt x="13" y="76"/>
                </a:lnTo>
                <a:lnTo>
                  <a:pt x="13" y="73"/>
                </a:lnTo>
                <a:lnTo>
                  <a:pt x="10" y="70"/>
                </a:lnTo>
                <a:lnTo>
                  <a:pt x="13" y="68"/>
                </a:lnTo>
                <a:lnTo>
                  <a:pt x="13" y="68"/>
                </a:lnTo>
                <a:lnTo>
                  <a:pt x="13" y="65"/>
                </a:lnTo>
                <a:lnTo>
                  <a:pt x="10" y="65"/>
                </a:lnTo>
                <a:lnTo>
                  <a:pt x="8" y="62"/>
                </a:lnTo>
                <a:lnTo>
                  <a:pt x="10" y="57"/>
                </a:lnTo>
                <a:lnTo>
                  <a:pt x="10" y="57"/>
                </a:lnTo>
                <a:lnTo>
                  <a:pt x="10" y="51"/>
                </a:lnTo>
                <a:lnTo>
                  <a:pt x="10" y="49"/>
                </a:lnTo>
                <a:lnTo>
                  <a:pt x="8" y="43"/>
                </a:lnTo>
                <a:lnTo>
                  <a:pt x="10" y="38"/>
                </a:lnTo>
                <a:lnTo>
                  <a:pt x="10" y="38"/>
                </a:lnTo>
                <a:lnTo>
                  <a:pt x="10" y="33"/>
                </a:lnTo>
                <a:lnTo>
                  <a:pt x="8" y="30"/>
                </a:lnTo>
                <a:lnTo>
                  <a:pt x="0" y="16"/>
                </a:lnTo>
                <a:lnTo>
                  <a:pt x="0" y="16"/>
                </a:lnTo>
                <a:close/>
              </a:path>
            </a:pathLst>
          </a:custGeom>
          <a:solidFill>
            <a:srgbClr val="D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51" name="Freeform 11"/>
          <p:cNvSpPr>
            <a:spLocks/>
          </p:cNvSpPr>
          <p:nvPr/>
        </p:nvSpPr>
        <p:spPr bwMode="auto">
          <a:xfrm>
            <a:off x="5435513" y="4475163"/>
            <a:ext cx="192088" cy="350837"/>
          </a:xfrm>
          <a:custGeom>
            <a:avLst/>
            <a:gdLst>
              <a:gd name="T0" fmla="*/ 0 w 121"/>
              <a:gd name="T1" fmla="*/ 45 h 221"/>
              <a:gd name="T2" fmla="*/ 0 w 121"/>
              <a:gd name="T3" fmla="*/ 54 h 221"/>
              <a:gd name="T4" fmla="*/ 2 w 121"/>
              <a:gd name="T5" fmla="*/ 59 h 221"/>
              <a:gd name="T6" fmla="*/ 5 w 121"/>
              <a:gd name="T7" fmla="*/ 67 h 221"/>
              <a:gd name="T8" fmla="*/ 13 w 121"/>
              <a:gd name="T9" fmla="*/ 83 h 221"/>
              <a:gd name="T10" fmla="*/ 24 w 121"/>
              <a:gd name="T11" fmla="*/ 97 h 221"/>
              <a:gd name="T12" fmla="*/ 29 w 121"/>
              <a:gd name="T13" fmla="*/ 105 h 221"/>
              <a:gd name="T14" fmla="*/ 40 w 121"/>
              <a:gd name="T15" fmla="*/ 140 h 221"/>
              <a:gd name="T16" fmla="*/ 46 w 121"/>
              <a:gd name="T17" fmla="*/ 153 h 221"/>
              <a:gd name="T18" fmla="*/ 48 w 121"/>
              <a:gd name="T19" fmla="*/ 161 h 221"/>
              <a:gd name="T20" fmla="*/ 48 w 121"/>
              <a:gd name="T21" fmla="*/ 167 h 221"/>
              <a:gd name="T22" fmla="*/ 59 w 121"/>
              <a:gd name="T23" fmla="*/ 178 h 221"/>
              <a:gd name="T24" fmla="*/ 67 w 121"/>
              <a:gd name="T25" fmla="*/ 188 h 221"/>
              <a:gd name="T26" fmla="*/ 83 w 121"/>
              <a:gd name="T27" fmla="*/ 196 h 221"/>
              <a:gd name="T28" fmla="*/ 102 w 121"/>
              <a:gd name="T29" fmla="*/ 213 h 221"/>
              <a:gd name="T30" fmla="*/ 116 w 121"/>
              <a:gd name="T31" fmla="*/ 218 h 221"/>
              <a:gd name="T32" fmla="*/ 116 w 121"/>
              <a:gd name="T33" fmla="*/ 215 h 221"/>
              <a:gd name="T34" fmla="*/ 118 w 121"/>
              <a:gd name="T35" fmla="*/ 207 h 221"/>
              <a:gd name="T36" fmla="*/ 121 w 121"/>
              <a:gd name="T37" fmla="*/ 199 h 221"/>
              <a:gd name="T38" fmla="*/ 121 w 121"/>
              <a:gd name="T39" fmla="*/ 186 h 221"/>
              <a:gd name="T40" fmla="*/ 116 w 121"/>
              <a:gd name="T41" fmla="*/ 180 h 221"/>
              <a:gd name="T42" fmla="*/ 118 w 121"/>
              <a:gd name="T43" fmla="*/ 167 h 221"/>
              <a:gd name="T44" fmla="*/ 118 w 121"/>
              <a:gd name="T45" fmla="*/ 151 h 221"/>
              <a:gd name="T46" fmla="*/ 105 w 121"/>
              <a:gd name="T47" fmla="*/ 134 h 221"/>
              <a:gd name="T48" fmla="*/ 100 w 121"/>
              <a:gd name="T49" fmla="*/ 121 h 221"/>
              <a:gd name="T50" fmla="*/ 97 w 121"/>
              <a:gd name="T51" fmla="*/ 116 h 221"/>
              <a:gd name="T52" fmla="*/ 89 w 121"/>
              <a:gd name="T53" fmla="*/ 121 h 221"/>
              <a:gd name="T54" fmla="*/ 81 w 121"/>
              <a:gd name="T55" fmla="*/ 116 h 221"/>
              <a:gd name="T56" fmla="*/ 78 w 121"/>
              <a:gd name="T57" fmla="*/ 113 h 221"/>
              <a:gd name="T58" fmla="*/ 70 w 121"/>
              <a:gd name="T59" fmla="*/ 94 h 221"/>
              <a:gd name="T60" fmla="*/ 70 w 121"/>
              <a:gd name="T61" fmla="*/ 89 h 221"/>
              <a:gd name="T62" fmla="*/ 75 w 121"/>
              <a:gd name="T63" fmla="*/ 75 h 221"/>
              <a:gd name="T64" fmla="*/ 81 w 121"/>
              <a:gd name="T65" fmla="*/ 62 h 221"/>
              <a:gd name="T66" fmla="*/ 91 w 121"/>
              <a:gd name="T67" fmla="*/ 51 h 221"/>
              <a:gd name="T68" fmla="*/ 97 w 121"/>
              <a:gd name="T69" fmla="*/ 48 h 221"/>
              <a:gd name="T70" fmla="*/ 97 w 121"/>
              <a:gd name="T71" fmla="*/ 35 h 221"/>
              <a:gd name="T72" fmla="*/ 97 w 121"/>
              <a:gd name="T73" fmla="*/ 27 h 221"/>
              <a:gd name="T74" fmla="*/ 89 w 121"/>
              <a:gd name="T75" fmla="*/ 27 h 221"/>
              <a:gd name="T76" fmla="*/ 78 w 121"/>
              <a:gd name="T77" fmla="*/ 29 h 221"/>
              <a:gd name="T78" fmla="*/ 70 w 121"/>
              <a:gd name="T79" fmla="*/ 18 h 221"/>
              <a:gd name="T80" fmla="*/ 64 w 121"/>
              <a:gd name="T81" fmla="*/ 13 h 221"/>
              <a:gd name="T82" fmla="*/ 59 w 121"/>
              <a:gd name="T83" fmla="*/ 0 h 221"/>
              <a:gd name="T84" fmla="*/ 51 w 121"/>
              <a:gd name="T85" fmla="*/ 13 h 221"/>
              <a:gd name="T86" fmla="*/ 35 w 121"/>
              <a:gd name="T87" fmla="*/ 32 h 221"/>
              <a:gd name="T88" fmla="*/ 27 w 121"/>
              <a:gd name="T89" fmla="*/ 37 h 221"/>
              <a:gd name="T90" fmla="*/ 21 w 121"/>
              <a:gd name="T91" fmla="*/ 48 h 221"/>
              <a:gd name="T92" fmla="*/ 13 w 121"/>
              <a:gd name="T93" fmla="*/ 48 h 221"/>
              <a:gd name="T94" fmla="*/ 5 w 121"/>
              <a:gd name="T95" fmla="*/ 4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1" h="221">
                <a:moveTo>
                  <a:pt x="5" y="40"/>
                </a:moveTo>
                <a:lnTo>
                  <a:pt x="5" y="40"/>
                </a:lnTo>
                <a:lnTo>
                  <a:pt x="2" y="43"/>
                </a:lnTo>
                <a:lnTo>
                  <a:pt x="0" y="45"/>
                </a:lnTo>
                <a:lnTo>
                  <a:pt x="0" y="48"/>
                </a:lnTo>
                <a:lnTo>
                  <a:pt x="0" y="48"/>
                </a:lnTo>
                <a:lnTo>
                  <a:pt x="0" y="48"/>
                </a:lnTo>
                <a:lnTo>
                  <a:pt x="0" y="54"/>
                </a:lnTo>
                <a:lnTo>
                  <a:pt x="0" y="54"/>
                </a:lnTo>
                <a:lnTo>
                  <a:pt x="0" y="54"/>
                </a:lnTo>
                <a:lnTo>
                  <a:pt x="0" y="54"/>
                </a:lnTo>
                <a:lnTo>
                  <a:pt x="2" y="59"/>
                </a:lnTo>
                <a:lnTo>
                  <a:pt x="2" y="59"/>
                </a:lnTo>
                <a:lnTo>
                  <a:pt x="2" y="64"/>
                </a:lnTo>
                <a:lnTo>
                  <a:pt x="5" y="67"/>
                </a:lnTo>
                <a:lnTo>
                  <a:pt x="5" y="67"/>
                </a:lnTo>
                <a:lnTo>
                  <a:pt x="5" y="70"/>
                </a:lnTo>
                <a:lnTo>
                  <a:pt x="8" y="78"/>
                </a:lnTo>
                <a:lnTo>
                  <a:pt x="8" y="78"/>
                </a:lnTo>
                <a:lnTo>
                  <a:pt x="13" y="83"/>
                </a:lnTo>
                <a:lnTo>
                  <a:pt x="16" y="89"/>
                </a:lnTo>
                <a:lnTo>
                  <a:pt x="16" y="89"/>
                </a:lnTo>
                <a:lnTo>
                  <a:pt x="19" y="91"/>
                </a:lnTo>
                <a:lnTo>
                  <a:pt x="24" y="97"/>
                </a:lnTo>
                <a:lnTo>
                  <a:pt x="24" y="97"/>
                </a:lnTo>
                <a:lnTo>
                  <a:pt x="24" y="99"/>
                </a:lnTo>
                <a:lnTo>
                  <a:pt x="29" y="105"/>
                </a:lnTo>
                <a:lnTo>
                  <a:pt x="29" y="105"/>
                </a:lnTo>
                <a:lnTo>
                  <a:pt x="32" y="118"/>
                </a:lnTo>
                <a:lnTo>
                  <a:pt x="37" y="132"/>
                </a:lnTo>
                <a:lnTo>
                  <a:pt x="37" y="132"/>
                </a:lnTo>
                <a:lnTo>
                  <a:pt x="40" y="140"/>
                </a:lnTo>
                <a:lnTo>
                  <a:pt x="43" y="145"/>
                </a:lnTo>
                <a:lnTo>
                  <a:pt x="43" y="145"/>
                </a:lnTo>
                <a:lnTo>
                  <a:pt x="46" y="151"/>
                </a:lnTo>
                <a:lnTo>
                  <a:pt x="46" y="153"/>
                </a:lnTo>
                <a:lnTo>
                  <a:pt x="46" y="153"/>
                </a:lnTo>
                <a:lnTo>
                  <a:pt x="46" y="153"/>
                </a:lnTo>
                <a:lnTo>
                  <a:pt x="46" y="159"/>
                </a:lnTo>
                <a:lnTo>
                  <a:pt x="48" y="161"/>
                </a:lnTo>
                <a:lnTo>
                  <a:pt x="51" y="169"/>
                </a:lnTo>
                <a:lnTo>
                  <a:pt x="51" y="169"/>
                </a:lnTo>
                <a:lnTo>
                  <a:pt x="48" y="167"/>
                </a:lnTo>
                <a:lnTo>
                  <a:pt x="48" y="167"/>
                </a:lnTo>
                <a:lnTo>
                  <a:pt x="48" y="169"/>
                </a:lnTo>
                <a:lnTo>
                  <a:pt x="48" y="169"/>
                </a:lnTo>
                <a:lnTo>
                  <a:pt x="54" y="175"/>
                </a:lnTo>
                <a:lnTo>
                  <a:pt x="59" y="178"/>
                </a:lnTo>
                <a:lnTo>
                  <a:pt x="59" y="178"/>
                </a:lnTo>
                <a:lnTo>
                  <a:pt x="62" y="183"/>
                </a:lnTo>
                <a:lnTo>
                  <a:pt x="67" y="188"/>
                </a:lnTo>
                <a:lnTo>
                  <a:pt x="67" y="188"/>
                </a:lnTo>
                <a:lnTo>
                  <a:pt x="70" y="191"/>
                </a:lnTo>
                <a:lnTo>
                  <a:pt x="75" y="194"/>
                </a:lnTo>
                <a:lnTo>
                  <a:pt x="83" y="196"/>
                </a:lnTo>
                <a:lnTo>
                  <a:pt x="83" y="196"/>
                </a:lnTo>
                <a:lnTo>
                  <a:pt x="91" y="202"/>
                </a:lnTo>
                <a:lnTo>
                  <a:pt x="100" y="207"/>
                </a:lnTo>
                <a:lnTo>
                  <a:pt x="102" y="213"/>
                </a:lnTo>
                <a:lnTo>
                  <a:pt x="102" y="213"/>
                </a:lnTo>
                <a:lnTo>
                  <a:pt x="105" y="215"/>
                </a:lnTo>
                <a:lnTo>
                  <a:pt x="110" y="221"/>
                </a:lnTo>
                <a:lnTo>
                  <a:pt x="110" y="221"/>
                </a:lnTo>
                <a:lnTo>
                  <a:pt x="116" y="218"/>
                </a:lnTo>
                <a:lnTo>
                  <a:pt x="116" y="218"/>
                </a:lnTo>
                <a:lnTo>
                  <a:pt x="116" y="215"/>
                </a:lnTo>
                <a:lnTo>
                  <a:pt x="116" y="215"/>
                </a:lnTo>
                <a:lnTo>
                  <a:pt x="116" y="215"/>
                </a:lnTo>
                <a:lnTo>
                  <a:pt x="118" y="213"/>
                </a:lnTo>
                <a:lnTo>
                  <a:pt x="118" y="210"/>
                </a:lnTo>
                <a:lnTo>
                  <a:pt x="116" y="210"/>
                </a:lnTo>
                <a:lnTo>
                  <a:pt x="118" y="207"/>
                </a:lnTo>
                <a:lnTo>
                  <a:pt x="118" y="207"/>
                </a:lnTo>
                <a:lnTo>
                  <a:pt x="118" y="205"/>
                </a:lnTo>
                <a:lnTo>
                  <a:pt x="121" y="199"/>
                </a:lnTo>
                <a:lnTo>
                  <a:pt x="121" y="199"/>
                </a:lnTo>
                <a:lnTo>
                  <a:pt x="121" y="194"/>
                </a:lnTo>
                <a:lnTo>
                  <a:pt x="121" y="191"/>
                </a:lnTo>
                <a:lnTo>
                  <a:pt x="118" y="188"/>
                </a:lnTo>
                <a:lnTo>
                  <a:pt x="121" y="186"/>
                </a:lnTo>
                <a:lnTo>
                  <a:pt x="121" y="186"/>
                </a:lnTo>
                <a:lnTo>
                  <a:pt x="121" y="183"/>
                </a:lnTo>
                <a:lnTo>
                  <a:pt x="118" y="183"/>
                </a:lnTo>
                <a:lnTo>
                  <a:pt x="116" y="180"/>
                </a:lnTo>
                <a:lnTo>
                  <a:pt x="118" y="175"/>
                </a:lnTo>
                <a:lnTo>
                  <a:pt x="118" y="175"/>
                </a:lnTo>
                <a:lnTo>
                  <a:pt x="118" y="169"/>
                </a:lnTo>
                <a:lnTo>
                  <a:pt x="118" y="167"/>
                </a:lnTo>
                <a:lnTo>
                  <a:pt x="116" y="161"/>
                </a:lnTo>
                <a:lnTo>
                  <a:pt x="118" y="156"/>
                </a:lnTo>
                <a:lnTo>
                  <a:pt x="118" y="156"/>
                </a:lnTo>
                <a:lnTo>
                  <a:pt x="118" y="151"/>
                </a:lnTo>
                <a:lnTo>
                  <a:pt x="116" y="148"/>
                </a:lnTo>
                <a:lnTo>
                  <a:pt x="108" y="134"/>
                </a:lnTo>
                <a:lnTo>
                  <a:pt x="108" y="134"/>
                </a:lnTo>
                <a:lnTo>
                  <a:pt x="105" y="134"/>
                </a:lnTo>
                <a:lnTo>
                  <a:pt x="102" y="134"/>
                </a:lnTo>
                <a:lnTo>
                  <a:pt x="100" y="126"/>
                </a:lnTo>
                <a:lnTo>
                  <a:pt x="100" y="126"/>
                </a:lnTo>
                <a:lnTo>
                  <a:pt x="100" y="121"/>
                </a:lnTo>
                <a:lnTo>
                  <a:pt x="100" y="118"/>
                </a:lnTo>
                <a:lnTo>
                  <a:pt x="100" y="118"/>
                </a:lnTo>
                <a:lnTo>
                  <a:pt x="100" y="116"/>
                </a:lnTo>
                <a:lnTo>
                  <a:pt x="97" y="116"/>
                </a:lnTo>
                <a:lnTo>
                  <a:pt x="97" y="116"/>
                </a:lnTo>
                <a:lnTo>
                  <a:pt x="94" y="118"/>
                </a:lnTo>
                <a:lnTo>
                  <a:pt x="89" y="121"/>
                </a:lnTo>
                <a:lnTo>
                  <a:pt x="89" y="121"/>
                </a:lnTo>
                <a:lnTo>
                  <a:pt x="83" y="121"/>
                </a:lnTo>
                <a:lnTo>
                  <a:pt x="81" y="118"/>
                </a:lnTo>
                <a:lnTo>
                  <a:pt x="81" y="116"/>
                </a:lnTo>
                <a:lnTo>
                  <a:pt x="81" y="116"/>
                </a:lnTo>
                <a:lnTo>
                  <a:pt x="81" y="116"/>
                </a:lnTo>
                <a:lnTo>
                  <a:pt x="78" y="116"/>
                </a:lnTo>
                <a:lnTo>
                  <a:pt x="78" y="113"/>
                </a:lnTo>
                <a:lnTo>
                  <a:pt x="78" y="113"/>
                </a:lnTo>
                <a:lnTo>
                  <a:pt x="78" y="110"/>
                </a:lnTo>
                <a:lnTo>
                  <a:pt x="78" y="110"/>
                </a:lnTo>
                <a:lnTo>
                  <a:pt x="73" y="102"/>
                </a:lnTo>
                <a:lnTo>
                  <a:pt x="70" y="94"/>
                </a:lnTo>
                <a:lnTo>
                  <a:pt x="70" y="94"/>
                </a:lnTo>
                <a:lnTo>
                  <a:pt x="70" y="89"/>
                </a:lnTo>
                <a:lnTo>
                  <a:pt x="70" y="89"/>
                </a:lnTo>
                <a:lnTo>
                  <a:pt x="70" y="89"/>
                </a:lnTo>
                <a:lnTo>
                  <a:pt x="70" y="86"/>
                </a:lnTo>
                <a:lnTo>
                  <a:pt x="70" y="83"/>
                </a:lnTo>
                <a:lnTo>
                  <a:pt x="73" y="80"/>
                </a:lnTo>
                <a:lnTo>
                  <a:pt x="75" y="75"/>
                </a:lnTo>
                <a:lnTo>
                  <a:pt x="75" y="75"/>
                </a:lnTo>
                <a:lnTo>
                  <a:pt x="78" y="64"/>
                </a:lnTo>
                <a:lnTo>
                  <a:pt x="78" y="64"/>
                </a:lnTo>
                <a:lnTo>
                  <a:pt x="81" y="62"/>
                </a:lnTo>
                <a:lnTo>
                  <a:pt x="86" y="56"/>
                </a:lnTo>
                <a:lnTo>
                  <a:pt x="86" y="56"/>
                </a:lnTo>
                <a:lnTo>
                  <a:pt x="89" y="54"/>
                </a:lnTo>
                <a:lnTo>
                  <a:pt x="91" y="51"/>
                </a:lnTo>
                <a:lnTo>
                  <a:pt x="94" y="51"/>
                </a:lnTo>
                <a:lnTo>
                  <a:pt x="94" y="51"/>
                </a:lnTo>
                <a:lnTo>
                  <a:pt x="94" y="51"/>
                </a:lnTo>
                <a:lnTo>
                  <a:pt x="97" y="48"/>
                </a:lnTo>
                <a:lnTo>
                  <a:pt x="100" y="45"/>
                </a:lnTo>
                <a:lnTo>
                  <a:pt x="100" y="45"/>
                </a:lnTo>
                <a:lnTo>
                  <a:pt x="94" y="43"/>
                </a:lnTo>
                <a:lnTo>
                  <a:pt x="97" y="35"/>
                </a:lnTo>
                <a:lnTo>
                  <a:pt x="97" y="35"/>
                </a:lnTo>
                <a:lnTo>
                  <a:pt x="100" y="29"/>
                </a:lnTo>
                <a:lnTo>
                  <a:pt x="100" y="27"/>
                </a:lnTo>
                <a:lnTo>
                  <a:pt x="97" y="27"/>
                </a:lnTo>
                <a:lnTo>
                  <a:pt x="94" y="27"/>
                </a:lnTo>
                <a:lnTo>
                  <a:pt x="94" y="27"/>
                </a:lnTo>
                <a:lnTo>
                  <a:pt x="91" y="27"/>
                </a:lnTo>
                <a:lnTo>
                  <a:pt x="89" y="27"/>
                </a:lnTo>
                <a:lnTo>
                  <a:pt x="86" y="27"/>
                </a:lnTo>
                <a:lnTo>
                  <a:pt x="83" y="27"/>
                </a:lnTo>
                <a:lnTo>
                  <a:pt x="83" y="27"/>
                </a:lnTo>
                <a:lnTo>
                  <a:pt x="78" y="29"/>
                </a:lnTo>
                <a:lnTo>
                  <a:pt x="78" y="29"/>
                </a:lnTo>
                <a:lnTo>
                  <a:pt x="73" y="27"/>
                </a:lnTo>
                <a:lnTo>
                  <a:pt x="73" y="27"/>
                </a:lnTo>
                <a:lnTo>
                  <a:pt x="70" y="18"/>
                </a:lnTo>
                <a:lnTo>
                  <a:pt x="67" y="16"/>
                </a:lnTo>
                <a:lnTo>
                  <a:pt x="67" y="16"/>
                </a:lnTo>
                <a:lnTo>
                  <a:pt x="67" y="13"/>
                </a:lnTo>
                <a:lnTo>
                  <a:pt x="64" y="13"/>
                </a:lnTo>
                <a:lnTo>
                  <a:pt x="62" y="10"/>
                </a:lnTo>
                <a:lnTo>
                  <a:pt x="62" y="8"/>
                </a:lnTo>
                <a:lnTo>
                  <a:pt x="62" y="8"/>
                </a:lnTo>
                <a:lnTo>
                  <a:pt x="59" y="0"/>
                </a:lnTo>
                <a:lnTo>
                  <a:pt x="51" y="0"/>
                </a:lnTo>
                <a:lnTo>
                  <a:pt x="51" y="0"/>
                </a:lnTo>
                <a:lnTo>
                  <a:pt x="54" y="8"/>
                </a:lnTo>
                <a:lnTo>
                  <a:pt x="51" y="13"/>
                </a:lnTo>
                <a:lnTo>
                  <a:pt x="51" y="13"/>
                </a:lnTo>
                <a:lnTo>
                  <a:pt x="46" y="24"/>
                </a:lnTo>
                <a:lnTo>
                  <a:pt x="40" y="29"/>
                </a:lnTo>
                <a:lnTo>
                  <a:pt x="35" y="32"/>
                </a:lnTo>
                <a:lnTo>
                  <a:pt x="35" y="32"/>
                </a:lnTo>
                <a:lnTo>
                  <a:pt x="29" y="35"/>
                </a:lnTo>
                <a:lnTo>
                  <a:pt x="27" y="37"/>
                </a:lnTo>
                <a:lnTo>
                  <a:pt x="27" y="37"/>
                </a:lnTo>
                <a:lnTo>
                  <a:pt x="24" y="40"/>
                </a:lnTo>
                <a:lnTo>
                  <a:pt x="24" y="40"/>
                </a:lnTo>
                <a:lnTo>
                  <a:pt x="24" y="43"/>
                </a:lnTo>
                <a:lnTo>
                  <a:pt x="21" y="48"/>
                </a:lnTo>
                <a:lnTo>
                  <a:pt x="21" y="48"/>
                </a:lnTo>
                <a:lnTo>
                  <a:pt x="19" y="51"/>
                </a:lnTo>
                <a:lnTo>
                  <a:pt x="16" y="48"/>
                </a:lnTo>
                <a:lnTo>
                  <a:pt x="13" y="48"/>
                </a:lnTo>
                <a:lnTo>
                  <a:pt x="11" y="45"/>
                </a:lnTo>
                <a:lnTo>
                  <a:pt x="11" y="45"/>
                </a:lnTo>
                <a:lnTo>
                  <a:pt x="5" y="45"/>
                </a:lnTo>
                <a:lnTo>
                  <a:pt x="5" y="40"/>
                </a:lnTo>
                <a:lnTo>
                  <a:pt x="5" y="40"/>
                </a:lnTo>
                <a:close/>
              </a:path>
            </a:pathLst>
          </a:custGeom>
          <a:solidFill>
            <a:srgbClr val="D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52" name="Freeform 12"/>
          <p:cNvSpPr>
            <a:spLocks/>
          </p:cNvSpPr>
          <p:nvPr/>
        </p:nvSpPr>
        <p:spPr bwMode="auto">
          <a:xfrm>
            <a:off x="5546638" y="4362450"/>
            <a:ext cx="557213" cy="746125"/>
          </a:xfrm>
          <a:custGeom>
            <a:avLst/>
            <a:gdLst>
              <a:gd name="T0" fmla="*/ 205 w 351"/>
              <a:gd name="T1" fmla="*/ 17 h 470"/>
              <a:gd name="T2" fmla="*/ 208 w 351"/>
              <a:gd name="T3" fmla="*/ 60 h 470"/>
              <a:gd name="T4" fmla="*/ 197 w 351"/>
              <a:gd name="T5" fmla="*/ 81 h 470"/>
              <a:gd name="T6" fmla="*/ 208 w 351"/>
              <a:gd name="T7" fmla="*/ 79 h 470"/>
              <a:gd name="T8" fmla="*/ 221 w 351"/>
              <a:gd name="T9" fmla="*/ 65 h 470"/>
              <a:gd name="T10" fmla="*/ 226 w 351"/>
              <a:gd name="T11" fmla="*/ 79 h 470"/>
              <a:gd name="T12" fmla="*/ 210 w 351"/>
              <a:gd name="T13" fmla="*/ 87 h 470"/>
              <a:gd name="T14" fmla="*/ 224 w 351"/>
              <a:gd name="T15" fmla="*/ 95 h 470"/>
              <a:gd name="T16" fmla="*/ 235 w 351"/>
              <a:gd name="T17" fmla="*/ 73 h 470"/>
              <a:gd name="T18" fmla="*/ 261 w 351"/>
              <a:gd name="T19" fmla="*/ 92 h 470"/>
              <a:gd name="T20" fmla="*/ 291 w 351"/>
              <a:gd name="T21" fmla="*/ 106 h 470"/>
              <a:gd name="T22" fmla="*/ 332 w 351"/>
              <a:gd name="T23" fmla="*/ 127 h 470"/>
              <a:gd name="T24" fmla="*/ 348 w 351"/>
              <a:gd name="T25" fmla="*/ 170 h 470"/>
              <a:gd name="T26" fmla="*/ 318 w 351"/>
              <a:gd name="T27" fmla="*/ 227 h 470"/>
              <a:gd name="T28" fmla="*/ 315 w 351"/>
              <a:gd name="T29" fmla="*/ 251 h 470"/>
              <a:gd name="T30" fmla="*/ 313 w 351"/>
              <a:gd name="T31" fmla="*/ 286 h 470"/>
              <a:gd name="T32" fmla="*/ 305 w 351"/>
              <a:gd name="T33" fmla="*/ 319 h 470"/>
              <a:gd name="T34" fmla="*/ 288 w 351"/>
              <a:gd name="T35" fmla="*/ 346 h 470"/>
              <a:gd name="T36" fmla="*/ 253 w 351"/>
              <a:gd name="T37" fmla="*/ 362 h 470"/>
              <a:gd name="T38" fmla="*/ 251 w 351"/>
              <a:gd name="T39" fmla="*/ 402 h 470"/>
              <a:gd name="T40" fmla="*/ 237 w 351"/>
              <a:gd name="T41" fmla="*/ 427 h 470"/>
              <a:gd name="T42" fmla="*/ 226 w 351"/>
              <a:gd name="T43" fmla="*/ 459 h 470"/>
              <a:gd name="T44" fmla="*/ 213 w 351"/>
              <a:gd name="T45" fmla="*/ 453 h 470"/>
              <a:gd name="T46" fmla="*/ 191 w 351"/>
              <a:gd name="T47" fmla="*/ 437 h 470"/>
              <a:gd name="T48" fmla="*/ 178 w 351"/>
              <a:gd name="T49" fmla="*/ 424 h 470"/>
              <a:gd name="T50" fmla="*/ 183 w 351"/>
              <a:gd name="T51" fmla="*/ 410 h 470"/>
              <a:gd name="T52" fmla="*/ 191 w 351"/>
              <a:gd name="T53" fmla="*/ 400 h 470"/>
              <a:gd name="T54" fmla="*/ 199 w 351"/>
              <a:gd name="T55" fmla="*/ 383 h 470"/>
              <a:gd name="T56" fmla="*/ 189 w 351"/>
              <a:gd name="T57" fmla="*/ 356 h 470"/>
              <a:gd name="T58" fmla="*/ 178 w 351"/>
              <a:gd name="T59" fmla="*/ 340 h 470"/>
              <a:gd name="T60" fmla="*/ 159 w 351"/>
              <a:gd name="T61" fmla="*/ 332 h 470"/>
              <a:gd name="T62" fmla="*/ 156 w 351"/>
              <a:gd name="T63" fmla="*/ 300 h 470"/>
              <a:gd name="T64" fmla="*/ 154 w 351"/>
              <a:gd name="T65" fmla="*/ 281 h 470"/>
              <a:gd name="T66" fmla="*/ 132 w 351"/>
              <a:gd name="T67" fmla="*/ 267 h 470"/>
              <a:gd name="T68" fmla="*/ 121 w 351"/>
              <a:gd name="T69" fmla="*/ 240 h 470"/>
              <a:gd name="T70" fmla="*/ 102 w 351"/>
              <a:gd name="T71" fmla="*/ 227 h 470"/>
              <a:gd name="T72" fmla="*/ 81 w 351"/>
              <a:gd name="T73" fmla="*/ 213 h 470"/>
              <a:gd name="T74" fmla="*/ 59 w 351"/>
              <a:gd name="T75" fmla="*/ 197 h 470"/>
              <a:gd name="T76" fmla="*/ 46 w 351"/>
              <a:gd name="T77" fmla="*/ 205 h 470"/>
              <a:gd name="T78" fmla="*/ 30 w 351"/>
              <a:gd name="T79" fmla="*/ 189 h 470"/>
              <a:gd name="T80" fmla="*/ 11 w 351"/>
              <a:gd name="T81" fmla="*/ 189 h 470"/>
              <a:gd name="T82" fmla="*/ 3 w 351"/>
              <a:gd name="T83" fmla="*/ 173 h 470"/>
              <a:gd name="T84" fmla="*/ 5 w 351"/>
              <a:gd name="T85" fmla="*/ 146 h 470"/>
              <a:gd name="T86" fmla="*/ 24 w 351"/>
              <a:gd name="T87" fmla="*/ 122 h 470"/>
              <a:gd name="T88" fmla="*/ 35 w 351"/>
              <a:gd name="T89" fmla="*/ 79 h 470"/>
              <a:gd name="T90" fmla="*/ 38 w 351"/>
              <a:gd name="T91" fmla="*/ 60 h 470"/>
              <a:gd name="T92" fmla="*/ 46 w 351"/>
              <a:gd name="T93" fmla="*/ 46 h 470"/>
              <a:gd name="T94" fmla="*/ 54 w 351"/>
              <a:gd name="T95" fmla="*/ 44 h 470"/>
              <a:gd name="T96" fmla="*/ 65 w 351"/>
              <a:gd name="T97" fmla="*/ 57 h 470"/>
              <a:gd name="T98" fmla="*/ 83 w 351"/>
              <a:gd name="T99" fmla="*/ 49 h 470"/>
              <a:gd name="T100" fmla="*/ 89 w 351"/>
              <a:gd name="T101" fmla="*/ 36 h 470"/>
              <a:gd name="T102" fmla="*/ 81 w 351"/>
              <a:gd name="T103" fmla="*/ 14 h 470"/>
              <a:gd name="T104" fmla="*/ 102 w 351"/>
              <a:gd name="T105" fmla="*/ 17 h 470"/>
              <a:gd name="T106" fmla="*/ 119 w 351"/>
              <a:gd name="T107" fmla="*/ 0 h 470"/>
              <a:gd name="T108" fmla="*/ 127 w 351"/>
              <a:gd name="T109" fmla="*/ 9 h 470"/>
              <a:gd name="T110" fmla="*/ 124 w 351"/>
              <a:gd name="T111" fmla="*/ 33 h 470"/>
              <a:gd name="T112" fmla="*/ 132 w 351"/>
              <a:gd name="T113" fmla="*/ 49 h 470"/>
              <a:gd name="T114" fmla="*/ 146 w 351"/>
              <a:gd name="T115" fmla="*/ 41 h 470"/>
              <a:gd name="T116" fmla="*/ 162 w 351"/>
              <a:gd name="T117" fmla="*/ 38 h 470"/>
              <a:gd name="T118" fmla="*/ 170 w 351"/>
              <a:gd name="T119" fmla="*/ 38 h 470"/>
              <a:gd name="T120" fmla="*/ 183 w 351"/>
              <a:gd name="T121" fmla="*/ 41 h 470"/>
              <a:gd name="T122" fmla="*/ 194 w 351"/>
              <a:gd name="T123" fmla="*/ 25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1" h="470">
                <a:moveTo>
                  <a:pt x="199" y="11"/>
                </a:moveTo>
                <a:lnTo>
                  <a:pt x="199" y="11"/>
                </a:lnTo>
                <a:lnTo>
                  <a:pt x="199" y="11"/>
                </a:lnTo>
                <a:lnTo>
                  <a:pt x="202" y="14"/>
                </a:lnTo>
                <a:lnTo>
                  <a:pt x="202" y="14"/>
                </a:lnTo>
                <a:lnTo>
                  <a:pt x="205" y="17"/>
                </a:lnTo>
                <a:lnTo>
                  <a:pt x="205" y="17"/>
                </a:lnTo>
                <a:lnTo>
                  <a:pt x="205" y="17"/>
                </a:lnTo>
                <a:lnTo>
                  <a:pt x="205" y="17"/>
                </a:lnTo>
                <a:lnTo>
                  <a:pt x="213" y="41"/>
                </a:lnTo>
                <a:lnTo>
                  <a:pt x="213" y="41"/>
                </a:lnTo>
                <a:lnTo>
                  <a:pt x="216" y="44"/>
                </a:lnTo>
                <a:lnTo>
                  <a:pt x="216" y="46"/>
                </a:lnTo>
                <a:lnTo>
                  <a:pt x="216" y="49"/>
                </a:lnTo>
                <a:lnTo>
                  <a:pt x="213" y="52"/>
                </a:lnTo>
                <a:lnTo>
                  <a:pt x="213" y="52"/>
                </a:lnTo>
                <a:lnTo>
                  <a:pt x="210" y="57"/>
                </a:lnTo>
                <a:lnTo>
                  <a:pt x="208" y="60"/>
                </a:lnTo>
                <a:lnTo>
                  <a:pt x="208" y="60"/>
                </a:lnTo>
                <a:lnTo>
                  <a:pt x="205" y="65"/>
                </a:lnTo>
                <a:lnTo>
                  <a:pt x="202" y="76"/>
                </a:lnTo>
                <a:lnTo>
                  <a:pt x="202" y="76"/>
                </a:lnTo>
                <a:lnTo>
                  <a:pt x="202" y="79"/>
                </a:lnTo>
                <a:lnTo>
                  <a:pt x="199" y="81"/>
                </a:lnTo>
                <a:lnTo>
                  <a:pt x="197" y="84"/>
                </a:lnTo>
                <a:lnTo>
                  <a:pt x="197" y="81"/>
                </a:lnTo>
                <a:lnTo>
                  <a:pt x="197" y="81"/>
                </a:lnTo>
                <a:lnTo>
                  <a:pt x="199" y="81"/>
                </a:lnTo>
                <a:lnTo>
                  <a:pt x="202" y="84"/>
                </a:lnTo>
                <a:lnTo>
                  <a:pt x="202" y="89"/>
                </a:lnTo>
                <a:lnTo>
                  <a:pt x="202" y="89"/>
                </a:lnTo>
                <a:lnTo>
                  <a:pt x="202" y="81"/>
                </a:lnTo>
                <a:lnTo>
                  <a:pt x="202" y="81"/>
                </a:lnTo>
                <a:lnTo>
                  <a:pt x="202" y="81"/>
                </a:lnTo>
                <a:lnTo>
                  <a:pt x="205" y="79"/>
                </a:lnTo>
                <a:lnTo>
                  <a:pt x="208" y="79"/>
                </a:lnTo>
                <a:lnTo>
                  <a:pt x="210" y="76"/>
                </a:lnTo>
                <a:lnTo>
                  <a:pt x="210" y="76"/>
                </a:lnTo>
                <a:lnTo>
                  <a:pt x="210" y="71"/>
                </a:lnTo>
                <a:lnTo>
                  <a:pt x="213" y="65"/>
                </a:lnTo>
                <a:lnTo>
                  <a:pt x="213" y="65"/>
                </a:lnTo>
                <a:lnTo>
                  <a:pt x="213" y="63"/>
                </a:lnTo>
                <a:lnTo>
                  <a:pt x="216" y="63"/>
                </a:lnTo>
                <a:lnTo>
                  <a:pt x="221" y="65"/>
                </a:lnTo>
                <a:lnTo>
                  <a:pt x="221" y="65"/>
                </a:lnTo>
                <a:lnTo>
                  <a:pt x="229" y="63"/>
                </a:lnTo>
                <a:lnTo>
                  <a:pt x="232" y="65"/>
                </a:lnTo>
                <a:lnTo>
                  <a:pt x="232" y="65"/>
                </a:lnTo>
                <a:lnTo>
                  <a:pt x="232" y="65"/>
                </a:lnTo>
                <a:lnTo>
                  <a:pt x="232" y="71"/>
                </a:lnTo>
                <a:lnTo>
                  <a:pt x="229" y="73"/>
                </a:lnTo>
                <a:lnTo>
                  <a:pt x="229" y="73"/>
                </a:lnTo>
                <a:lnTo>
                  <a:pt x="226" y="79"/>
                </a:lnTo>
                <a:lnTo>
                  <a:pt x="226" y="79"/>
                </a:lnTo>
                <a:lnTo>
                  <a:pt x="226" y="81"/>
                </a:lnTo>
                <a:lnTo>
                  <a:pt x="226" y="81"/>
                </a:lnTo>
                <a:lnTo>
                  <a:pt x="226" y="81"/>
                </a:lnTo>
                <a:lnTo>
                  <a:pt x="221" y="84"/>
                </a:lnTo>
                <a:lnTo>
                  <a:pt x="218" y="84"/>
                </a:lnTo>
                <a:lnTo>
                  <a:pt x="218" y="84"/>
                </a:lnTo>
                <a:lnTo>
                  <a:pt x="216" y="84"/>
                </a:lnTo>
                <a:lnTo>
                  <a:pt x="210" y="87"/>
                </a:lnTo>
                <a:lnTo>
                  <a:pt x="210" y="87"/>
                </a:lnTo>
                <a:lnTo>
                  <a:pt x="213" y="87"/>
                </a:lnTo>
                <a:lnTo>
                  <a:pt x="216" y="89"/>
                </a:lnTo>
                <a:lnTo>
                  <a:pt x="218" y="87"/>
                </a:lnTo>
                <a:lnTo>
                  <a:pt x="218" y="87"/>
                </a:lnTo>
                <a:lnTo>
                  <a:pt x="221" y="84"/>
                </a:lnTo>
                <a:lnTo>
                  <a:pt x="221" y="87"/>
                </a:lnTo>
                <a:lnTo>
                  <a:pt x="221" y="89"/>
                </a:lnTo>
                <a:lnTo>
                  <a:pt x="224" y="95"/>
                </a:lnTo>
                <a:lnTo>
                  <a:pt x="224" y="95"/>
                </a:lnTo>
                <a:lnTo>
                  <a:pt x="221" y="89"/>
                </a:lnTo>
                <a:lnTo>
                  <a:pt x="224" y="87"/>
                </a:lnTo>
                <a:lnTo>
                  <a:pt x="226" y="84"/>
                </a:lnTo>
                <a:lnTo>
                  <a:pt x="226" y="84"/>
                </a:lnTo>
                <a:lnTo>
                  <a:pt x="229" y="84"/>
                </a:lnTo>
                <a:lnTo>
                  <a:pt x="229" y="81"/>
                </a:lnTo>
                <a:lnTo>
                  <a:pt x="232" y="76"/>
                </a:lnTo>
                <a:lnTo>
                  <a:pt x="235" y="73"/>
                </a:lnTo>
                <a:lnTo>
                  <a:pt x="235" y="73"/>
                </a:lnTo>
                <a:lnTo>
                  <a:pt x="240" y="73"/>
                </a:lnTo>
                <a:lnTo>
                  <a:pt x="245" y="76"/>
                </a:lnTo>
                <a:lnTo>
                  <a:pt x="256" y="84"/>
                </a:lnTo>
                <a:lnTo>
                  <a:pt x="256" y="84"/>
                </a:lnTo>
                <a:lnTo>
                  <a:pt x="264" y="89"/>
                </a:lnTo>
                <a:lnTo>
                  <a:pt x="264" y="89"/>
                </a:lnTo>
                <a:lnTo>
                  <a:pt x="261" y="92"/>
                </a:lnTo>
                <a:lnTo>
                  <a:pt x="261" y="92"/>
                </a:lnTo>
                <a:lnTo>
                  <a:pt x="261" y="92"/>
                </a:lnTo>
                <a:lnTo>
                  <a:pt x="261" y="95"/>
                </a:lnTo>
                <a:lnTo>
                  <a:pt x="264" y="95"/>
                </a:lnTo>
                <a:lnTo>
                  <a:pt x="264" y="100"/>
                </a:lnTo>
                <a:lnTo>
                  <a:pt x="264" y="100"/>
                </a:lnTo>
                <a:lnTo>
                  <a:pt x="267" y="95"/>
                </a:lnTo>
                <a:lnTo>
                  <a:pt x="272" y="98"/>
                </a:lnTo>
                <a:lnTo>
                  <a:pt x="272" y="98"/>
                </a:lnTo>
                <a:lnTo>
                  <a:pt x="286" y="103"/>
                </a:lnTo>
                <a:lnTo>
                  <a:pt x="291" y="106"/>
                </a:lnTo>
                <a:lnTo>
                  <a:pt x="291" y="106"/>
                </a:lnTo>
                <a:lnTo>
                  <a:pt x="297" y="103"/>
                </a:lnTo>
                <a:lnTo>
                  <a:pt x="299" y="106"/>
                </a:lnTo>
                <a:lnTo>
                  <a:pt x="310" y="111"/>
                </a:lnTo>
                <a:lnTo>
                  <a:pt x="310" y="111"/>
                </a:lnTo>
                <a:lnTo>
                  <a:pt x="318" y="119"/>
                </a:lnTo>
                <a:lnTo>
                  <a:pt x="326" y="125"/>
                </a:lnTo>
                <a:lnTo>
                  <a:pt x="326" y="125"/>
                </a:lnTo>
                <a:lnTo>
                  <a:pt x="332" y="127"/>
                </a:lnTo>
                <a:lnTo>
                  <a:pt x="337" y="125"/>
                </a:lnTo>
                <a:lnTo>
                  <a:pt x="340" y="127"/>
                </a:lnTo>
                <a:lnTo>
                  <a:pt x="345" y="130"/>
                </a:lnTo>
                <a:lnTo>
                  <a:pt x="345" y="130"/>
                </a:lnTo>
                <a:lnTo>
                  <a:pt x="348" y="141"/>
                </a:lnTo>
                <a:lnTo>
                  <a:pt x="351" y="151"/>
                </a:lnTo>
                <a:lnTo>
                  <a:pt x="351" y="151"/>
                </a:lnTo>
                <a:lnTo>
                  <a:pt x="348" y="165"/>
                </a:lnTo>
                <a:lnTo>
                  <a:pt x="348" y="170"/>
                </a:lnTo>
                <a:lnTo>
                  <a:pt x="345" y="178"/>
                </a:lnTo>
                <a:lnTo>
                  <a:pt x="345" y="178"/>
                </a:lnTo>
                <a:lnTo>
                  <a:pt x="340" y="187"/>
                </a:lnTo>
                <a:lnTo>
                  <a:pt x="334" y="195"/>
                </a:lnTo>
                <a:lnTo>
                  <a:pt x="334" y="195"/>
                </a:lnTo>
                <a:lnTo>
                  <a:pt x="329" y="203"/>
                </a:lnTo>
                <a:lnTo>
                  <a:pt x="326" y="211"/>
                </a:lnTo>
                <a:lnTo>
                  <a:pt x="324" y="219"/>
                </a:lnTo>
                <a:lnTo>
                  <a:pt x="318" y="227"/>
                </a:lnTo>
                <a:lnTo>
                  <a:pt x="318" y="227"/>
                </a:lnTo>
                <a:lnTo>
                  <a:pt x="315" y="227"/>
                </a:lnTo>
                <a:lnTo>
                  <a:pt x="313" y="224"/>
                </a:lnTo>
                <a:lnTo>
                  <a:pt x="313" y="224"/>
                </a:lnTo>
                <a:lnTo>
                  <a:pt x="315" y="230"/>
                </a:lnTo>
                <a:lnTo>
                  <a:pt x="315" y="230"/>
                </a:lnTo>
                <a:lnTo>
                  <a:pt x="315" y="238"/>
                </a:lnTo>
                <a:lnTo>
                  <a:pt x="315" y="243"/>
                </a:lnTo>
                <a:lnTo>
                  <a:pt x="315" y="251"/>
                </a:lnTo>
                <a:lnTo>
                  <a:pt x="315" y="251"/>
                </a:lnTo>
                <a:lnTo>
                  <a:pt x="318" y="257"/>
                </a:lnTo>
                <a:lnTo>
                  <a:pt x="315" y="262"/>
                </a:lnTo>
                <a:lnTo>
                  <a:pt x="315" y="267"/>
                </a:lnTo>
                <a:lnTo>
                  <a:pt x="315" y="273"/>
                </a:lnTo>
                <a:lnTo>
                  <a:pt x="315" y="273"/>
                </a:lnTo>
                <a:lnTo>
                  <a:pt x="315" y="281"/>
                </a:lnTo>
                <a:lnTo>
                  <a:pt x="313" y="284"/>
                </a:lnTo>
                <a:lnTo>
                  <a:pt x="313" y="286"/>
                </a:lnTo>
                <a:lnTo>
                  <a:pt x="313" y="292"/>
                </a:lnTo>
                <a:lnTo>
                  <a:pt x="313" y="292"/>
                </a:lnTo>
                <a:lnTo>
                  <a:pt x="313" y="297"/>
                </a:lnTo>
                <a:lnTo>
                  <a:pt x="313" y="297"/>
                </a:lnTo>
                <a:lnTo>
                  <a:pt x="310" y="302"/>
                </a:lnTo>
                <a:lnTo>
                  <a:pt x="310" y="308"/>
                </a:lnTo>
                <a:lnTo>
                  <a:pt x="310" y="308"/>
                </a:lnTo>
                <a:lnTo>
                  <a:pt x="310" y="313"/>
                </a:lnTo>
                <a:lnTo>
                  <a:pt x="305" y="319"/>
                </a:lnTo>
                <a:lnTo>
                  <a:pt x="302" y="324"/>
                </a:lnTo>
                <a:lnTo>
                  <a:pt x="302" y="329"/>
                </a:lnTo>
                <a:lnTo>
                  <a:pt x="302" y="329"/>
                </a:lnTo>
                <a:lnTo>
                  <a:pt x="302" y="335"/>
                </a:lnTo>
                <a:lnTo>
                  <a:pt x="299" y="338"/>
                </a:lnTo>
                <a:lnTo>
                  <a:pt x="294" y="340"/>
                </a:lnTo>
                <a:lnTo>
                  <a:pt x="294" y="340"/>
                </a:lnTo>
                <a:lnTo>
                  <a:pt x="291" y="343"/>
                </a:lnTo>
                <a:lnTo>
                  <a:pt x="288" y="346"/>
                </a:lnTo>
                <a:lnTo>
                  <a:pt x="286" y="343"/>
                </a:lnTo>
                <a:lnTo>
                  <a:pt x="286" y="343"/>
                </a:lnTo>
                <a:lnTo>
                  <a:pt x="280" y="346"/>
                </a:lnTo>
                <a:lnTo>
                  <a:pt x="278" y="346"/>
                </a:lnTo>
                <a:lnTo>
                  <a:pt x="275" y="346"/>
                </a:lnTo>
                <a:lnTo>
                  <a:pt x="272" y="346"/>
                </a:lnTo>
                <a:lnTo>
                  <a:pt x="272" y="346"/>
                </a:lnTo>
                <a:lnTo>
                  <a:pt x="267" y="351"/>
                </a:lnTo>
                <a:lnTo>
                  <a:pt x="253" y="362"/>
                </a:lnTo>
                <a:lnTo>
                  <a:pt x="253" y="362"/>
                </a:lnTo>
                <a:lnTo>
                  <a:pt x="248" y="370"/>
                </a:lnTo>
                <a:lnTo>
                  <a:pt x="248" y="375"/>
                </a:lnTo>
                <a:lnTo>
                  <a:pt x="251" y="383"/>
                </a:lnTo>
                <a:lnTo>
                  <a:pt x="251" y="383"/>
                </a:lnTo>
                <a:lnTo>
                  <a:pt x="251" y="389"/>
                </a:lnTo>
                <a:lnTo>
                  <a:pt x="251" y="394"/>
                </a:lnTo>
                <a:lnTo>
                  <a:pt x="251" y="400"/>
                </a:lnTo>
                <a:lnTo>
                  <a:pt x="251" y="402"/>
                </a:lnTo>
                <a:lnTo>
                  <a:pt x="251" y="402"/>
                </a:lnTo>
                <a:lnTo>
                  <a:pt x="248" y="405"/>
                </a:lnTo>
                <a:lnTo>
                  <a:pt x="248" y="408"/>
                </a:lnTo>
                <a:lnTo>
                  <a:pt x="248" y="410"/>
                </a:lnTo>
                <a:lnTo>
                  <a:pt x="243" y="413"/>
                </a:lnTo>
                <a:lnTo>
                  <a:pt x="243" y="413"/>
                </a:lnTo>
                <a:lnTo>
                  <a:pt x="237" y="418"/>
                </a:lnTo>
                <a:lnTo>
                  <a:pt x="237" y="424"/>
                </a:lnTo>
                <a:lnTo>
                  <a:pt x="237" y="427"/>
                </a:lnTo>
                <a:lnTo>
                  <a:pt x="237" y="432"/>
                </a:lnTo>
                <a:lnTo>
                  <a:pt x="237" y="432"/>
                </a:lnTo>
                <a:lnTo>
                  <a:pt x="235" y="437"/>
                </a:lnTo>
                <a:lnTo>
                  <a:pt x="235" y="443"/>
                </a:lnTo>
                <a:lnTo>
                  <a:pt x="235" y="445"/>
                </a:lnTo>
                <a:lnTo>
                  <a:pt x="229" y="451"/>
                </a:lnTo>
                <a:lnTo>
                  <a:pt x="229" y="451"/>
                </a:lnTo>
                <a:lnTo>
                  <a:pt x="226" y="456"/>
                </a:lnTo>
                <a:lnTo>
                  <a:pt x="226" y="459"/>
                </a:lnTo>
                <a:lnTo>
                  <a:pt x="224" y="462"/>
                </a:lnTo>
                <a:lnTo>
                  <a:pt x="218" y="470"/>
                </a:lnTo>
                <a:lnTo>
                  <a:pt x="218" y="470"/>
                </a:lnTo>
                <a:lnTo>
                  <a:pt x="216" y="467"/>
                </a:lnTo>
                <a:lnTo>
                  <a:pt x="216" y="462"/>
                </a:lnTo>
                <a:lnTo>
                  <a:pt x="216" y="462"/>
                </a:lnTo>
                <a:lnTo>
                  <a:pt x="218" y="456"/>
                </a:lnTo>
                <a:lnTo>
                  <a:pt x="213" y="453"/>
                </a:lnTo>
                <a:lnTo>
                  <a:pt x="213" y="453"/>
                </a:lnTo>
                <a:lnTo>
                  <a:pt x="210" y="451"/>
                </a:lnTo>
                <a:lnTo>
                  <a:pt x="208" y="445"/>
                </a:lnTo>
                <a:lnTo>
                  <a:pt x="208" y="445"/>
                </a:lnTo>
                <a:lnTo>
                  <a:pt x="205" y="443"/>
                </a:lnTo>
                <a:lnTo>
                  <a:pt x="199" y="440"/>
                </a:lnTo>
                <a:lnTo>
                  <a:pt x="197" y="437"/>
                </a:lnTo>
                <a:lnTo>
                  <a:pt x="197" y="437"/>
                </a:lnTo>
                <a:lnTo>
                  <a:pt x="194" y="437"/>
                </a:lnTo>
                <a:lnTo>
                  <a:pt x="191" y="437"/>
                </a:lnTo>
                <a:lnTo>
                  <a:pt x="191" y="437"/>
                </a:lnTo>
                <a:lnTo>
                  <a:pt x="191" y="437"/>
                </a:lnTo>
                <a:lnTo>
                  <a:pt x="191" y="435"/>
                </a:lnTo>
                <a:lnTo>
                  <a:pt x="189" y="429"/>
                </a:lnTo>
                <a:lnTo>
                  <a:pt x="189" y="429"/>
                </a:lnTo>
                <a:lnTo>
                  <a:pt x="186" y="424"/>
                </a:lnTo>
                <a:lnTo>
                  <a:pt x="186" y="421"/>
                </a:lnTo>
                <a:lnTo>
                  <a:pt x="186" y="421"/>
                </a:lnTo>
                <a:lnTo>
                  <a:pt x="178" y="424"/>
                </a:lnTo>
                <a:lnTo>
                  <a:pt x="178" y="427"/>
                </a:lnTo>
                <a:lnTo>
                  <a:pt x="175" y="427"/>
                </a:lnTo>
                <a:lnTo>
                  <a:pt x="175" y="427"/>
                </a:lnTo>
                <a:lnTo>
                  <a:pt x="175" y="424"/>
                </a:lnTo>
                <a:lnTo>
                  <a:pt x="178" y="424"/>
                </a:lnTo>
                <a:lnTo>
                  <a:pt x="178" y="424"/>
                </a:lnTo>
                <a:lnTo>
                  <a:pt x="178" y="421"/>
                </a:lnTo>
                <a:lnTo>
                  <a:pt x="183" y="410"/>
                </a:lnTo>
                <a:lnTo>
                  <a:pt x="183" y="410"/>
                </a:lnTo>
                <a:lnTo>
                  <a:pt x="186" y="408"/>
                </a:lnTo>
                <a:lnTo>
                  <a:pt x="186" y="408"/>
                </a:lnTo>
                <a:lnTo>
                  <a:pt x="186" y="408"/>
                </a:lnTo>
                <a:lnTo>
                  <a:pt x="186" y="408"/>
                </a:lnTo>
                <a:lnTo>
                  <a:pt x="186" y="405"/>
                </a:lnTo>
                <a:lnTo>
                  <a:pt x="186" y="405"/>
                </a:lnTo>
                <a:lnTo>
                  <a:pt x="186" y="405"/>
                </a:lnTo>
                <a:lnTo>
                  <a:pt x="189" y="402"/>
                </a:lnTo>
                <a:lnTo>
                  <a:pt x="191" y="400"/>
                </a:lnTo>
                <a:lnTo>
                  <a:pt x="191" y="400"/>
                </a:lnTo>
                <a:lnTo>
                  <a:pt x="191" y="397"/>
                </a:lnTo>
                <a:lnTo>
                  <a:pt x="194" y="397"/>
                </a:lnTo>
                <a:lnTo>
                  <a:pt x="197" y="397"/>
                </a:lnTo>
                <a:lnTo>
                  <a:pt x="199" y="394"/>
                </a:lnTo>
                <a:lnTo>
                  <a:pt x="199" y="394"/>
                </a:lnTo>
                <a:lnTo>
                  <a:pt x="199" y="386"/>
                </a:lnTo>
                <a:lnTo>
                  <a:pt x="199" y="383"/>
                </a:lnTo>
                <a:lnTo>
                  <a:pt x="199" y="383"/>
                </a:lnTo>
                <a:lnTo>
                  <a:pt x="197" y="378"/>
                </a:lnTo>
                <a:lnTo>
                  <a:pt x="197" y="378"/>
                </a:lnTo>
                <a:lnTo>
                  <a:pt x="191" y="378"/>
                </a:lnTo>
                <a:lnTo>
                  <a:pt x="191" y="378"/>
                </a:lnTo>
                <a:lnTo>
                  <a:pt x="194" y="370"/>
                </a:lnTo>
                <a:lnTo>
                  <a:pt x="191" y="367"/>
                </a:lnTo>
                <a:lnTo>
                  <a:pt x="191" y="362"/>
                </a:lnTo>
                <a:lnTo>
                  <a:pt x="191" y="362"/>
                </a:lnTo>
                <a:lnTo>
                  <a:pt x="189" y="356"/>
                </a:lnTo>
                <a:lnTo>
                  <a:pt x="186" y="356"/>
                </a:lnTo>
                <a:lnTo>
                  <a:pt x="186" y="356"/>
                </a:lnTo>
                <a:lnTo>
                  <a:pt x="183" y="356"/>
                </a:lnTo>
                <a:lnTo>
                  <a:pt x="181" y="356"/>
                </a:lnTo>
                <a:lnTo>
                  <a:pt x="181" y="351"/>
                </a:lnTo>
                <a:lnTo>
                  <a:pt x="181" y="351"/>
                </a:lnTo>
                <a:lnTo>
                  <a:pt x="181" y="346"/>
                </a:lnTo>
                <a:lnTo>
                  <a:pt x="181" y="343"/>
                </a:lnTo>
                <a:lnTo>
                  <a:pt x="178" y="340"/>
                </a:lnTo>
                <a:lnTo>
                  <a:pt x="178" y="340"/>
                </a:lnTo>
                <a:lnTo>
                  <a:pt x="175" y="338"/>
                </a:lnTo>
                <a:lnTo>
                  <a:pt x="172" y="338"/>
                </a:lnTo>
                <a:lnTo>
                  <a:pt x="172" y="338"/>
                </a:lnTo>
                <a:lnTo>
                  <a:pt x="167" y="338"/>
                </a:lnTo>
                <a:lnTo>
                  <a:pt x="159" y="335"/>
                </a:lnTo>
                <a:lnTo>
                  <a:pt x="159" y="335"/>
                </a:lnTo>
                <a:lnTo>
                  <a:pt x="159" y="335"/>
                </a:lnTo>
                <a:lnTo>
                  <a:pt x="159" y="332"/>
                </a:lnTo>
                <a:lnTo>
                  <a:pt x="159" y="324"/>
                </a:lnTo>
                <a:lnTo>
                  <a:pt x="159" y="324"/>
                </a:lnTo>
                <a:lnTo>
                  <a:pt x="162" y="319"/>
                </a:lnTo>
                <a:lnTo>
                  <a:pt x="159" y="311"/>
                </a:lnTo>
                <a:lnTo>
                  <a:pt x="159" y="311"/>
                </a:lnTo>
                <a:lnTo>
                  <a:pt x="156" y="305"/>
                </a:lnTo>
                <a:lnTo>
                  <a:pt x="154" y="302"/>
                </a:lnTo>
                <a:lnTo>
                  <a:pt x="154" y="302"/>
                </a:lnTo>
                <a:lnTo>
                  <a:pt x="156" y="300"/>
                </a:lnTo>
                <a:lnTo>
                  <a:pt x="154" y="297"/>
                </a:lnTo>
                <a:lnTo>
                  <a:pt x="154" y="297"/>
                </a:lnTo>
                <a:lnTo>
                  <a:pt x="154" y="294"/>
                </a:lnTo>
                <a:lnTo>
                  <a:pt x="154" y="292"/>
                </a:lnTo>
                <a:lnTo>
                  <a:pt x="154" y="292"/>
                </a:lnTo>
                <a:lnTo>
                  <a:pt x="156" y="286"/>
                </a:lnTo>
                <a:lnTo>
                  <a:pt x="156" y="284"/>
                </a:lnTo>
                <a:lnTo>
                  <a:pt x="154" y="281"/>
                </a:lnTo>
                <a:lnTo>
                  <a:pt x="154" y="281"/>
                </a:lnTo>
                <a:lnTo>
                  <a:pt x="151" y="278"/>
                </a:lnTo>
                <a:lnTo>
                  <a:pt x="146" y="276"/>
                </a:lnTo>
                <a:lnTo>
                  <a:pt x="146" y="276"/>
                </a:lnTo>
                <a:lnTo>
                  <a:pt x="143" y="273"/>
                </a:lnTo>
                <a:lnTo>
                  <a:pt x="146" y="273"/>
                </a:lnTo>
                <a:lnTo>
                  <a:pt x="146" y="270"/>
                </a:lnTo>
                <a:lnTo>
                  <a:pt x="146" y="267"/>
                </a:lnTo>
                <a:lnTo>
                  <a:pt x="132" y="267"/>
                </a:lnTo>
                <a:lnTo>
                  <a:pt x="132" y="267"/>
                </a:lnTo>
                <a:lnTo>
                  <a:pt x="127" y="259"/>
                </a:lnTo>
                <a:lnTo>
                  <a:pt x="127" y="257"/>
                </a:lnTo>
                <a:lnTo>
                  <a:pt x="127" y="257"/>
                </a:lnTo>
                <a:lnTo>
                  <a:pt x="127" y="254"/>
                </a:lnTo>
                <a:lnTo>
                  <a:pt x="127" y="249"/>
                </a:lnTo>
                <a:lnTo>
                  <a:pt x="127" y="249"/>
                </a:lnTo>
                <a:lnTo>
                  <a:pt x="127" y="243"/>
                </a:lnTo>
                <a:lnTo>
                  <a:pt x="124" y="243"/>
                </a:lnTo>
                <a:lnTo>
                  <a:pt x="121" y="240"/>
                </a:lnTo>
                <a:lnTo>
                  <a:pt x="121" y="240"/>
                </a:lnTo>
                <a:lnTo>
                  <a:pt x="116" y="235"/>
                </a:lnTo>
                <a:lnTo>
                  <a:pt x="110" y="232"/>
                </a:lnTo>
                <a:lnTo>
                  <a:pt x="110" y="232"/>
                </a:lnTo>
                <a:lnTo>
                  <a:pt x="108" y="232"/>
                </a:lnTo>
                <a:lnTo>
                  <a:pt x="105" y="230"/>
                </a:lnTo>
                <a:lnTo>
                  <a:pt x="105" y="227"/>
                </a:lnTo>
                <a:lnTo>
                  <a:pt x="102" y="227"/>
                </a:lnTo>
                <a:lnTo>
                  <a:pt x="102" y="227"/>
                </a:lnTo>
                <a:lnTo>
                  <a:pt x="100" y="224"/>
                </a:lnTo>
                <a:lnTo>
                  <a:pt x="97" y="224"/>
                </a:lnTo>
                <a:lnTo>
                  <a:pt x="94" y="222"/>
                </a:lnTo>
                <a:lnTo>
                  <a:pt x="92" y="222"/>
                </a:lnTo>
                <a:lnTo>
                  <a:pt x="92" y="222"/>
                </a:lnTo>
                <a:lnTo>
                  <a:pt x="86" y="222"/>
                </a:lnTo>
                <a:lnTo>
                  <a:pt x="83" y="219"/>
                </a:lnTo>
                <a:lnTo>
                  <a:pt x="81" y="213"/>
                </a:lnTo>
                <a:lnTo>
                  <a:pt x="81" y="213"/>
                </a:lnTo>
                <a:lnTo>
                  <a:pt x="78" y="211"/>
                </a:lnTo>
                <a:lnTo>
                  <a:pt x="78" y="205"/>
                </a:lnTo>
                <a:lnTo>
                  <a:pt x="78" y="192"/>
                </a:lnTo>
                <a:lnTo>
                  <a:pt x="78" y="192"/>
                </a:lnTo>
                <a:lnTo>
                  <a:pt x="75" y="189"/>
                </a:lnTo>
                <a:lnTo>
                  <a:pt x="70" y="189"/>
                </a:lnTo>
                <a:lnTo>
                  <a:pt x="62" y="195"/>
                </a:lnTo>
                <a:lnTo>
                  <a:pt x="62" y="195"/>
                </a:lnTo>
                <a:lnTo>
                  <a:pt x="59" y="197"/>
                </a:lnTo>
                <a:lnTo>
                  <a:pt x="59" y="197"/>
                </a:lnTo>
                <a:lnTo>
                  <a:pt x="56" y="200"/>
                </a:lnTo>
                <a:lnTo>
                  <a:pt x="56" y="200"/>
                </a:lnTo>
                <a:lnTo>
                  <a:pt x="56" y="200"/>
                </a:lnTo>
                <a:lnTo>
                  <a:pt x="54" y="203"/>
                </a:lnTo>
                <a:lnTo>
                  <a:pt x="51" y="205"/>
                </a:lnTo>
                <a:lnTo>
                  <a:pt x="51" y="205"/>
                </a:lnTo>
                <a:lnTo>
                  <a:pt x="48" y="208"/>
                </a:lnTo>
                <a:lnTo>
                  <a:pt x="46" y="205"/>
                </a:lnTo>
                <a:lnTo>
                  <a:pt x="43" y="205"/>
                </a:lnTo>
                <a:lnTo>
                  <a:pt x="38" y="205"/>
                </a:lnTo>
                <a:lnTo>
                  <a:pt x="38" y="205"/>
                </a:lnTo>
                <a:lnTo>
                  <a:pt x="35" y="205"/>
                </a:lnTo>
                <a:lnTo>
                  <a:pt x="32" y="205"/>
                </a:lnTo>
                <a:lnTo>
                  <a:pt x="30" y="197"/>
                </a:lnTo>
                <a:lnTo>
                  <a:pt x="30" y="197"/>
                </a:lnTo>
                <a:lnTo>
                  <a:pt x="30" y="192"/>
                </a:lnTo>
                <a:lnTo>
                  <a:pt x="30" y="189"/>
                </a:lnTo>
                <a:lnTo>
                  <a:pt x="30" y="189"/>
                </a:lnTo>
                <a:lnTo>
                  <a:pt x="30" y="187"/>
                </a:lnTo>
                <a:lnTo>
                  <a:pt x="27" y="187"/>
                </a:lnTo>
                <a:lnTo>
                  <a:pt x="27" y="187"/>
                </a:lnTo>
                <a:lnTo>
                  <a:pt x="24" y="189"/>
                </a:lnTo>
                <a:lnTo>
                  <a:pt x="19" y="192"/>
                </a:lnTo>
                <a:lnTo>
                  <a:pt x="19" y="192"/>
                </a:lnTo>
                <a:lnTo>
                  <a:pt x="13" y="192"/>
                </a:lnTo>
                <a:lnTo>
                  <a:pt x="11" y="189"/>
                </a:lnTo>
                <a:lnTo>
                  <a:pt x="11" y="187"/>
                </a:lnTo>
                <a:lnTo>
                  <a:pt x="11" y="187"/>
                </a:lnTo>
                <a:lnTo>
                  <a:pt x="11" y="187"/>
                </a:lnTo>
                <a:lnTo>
                  <a:pt x="8" y="187"/>
                </a:lnTo>
                <a:lnTo>
                  <a:pt x="8" y="184"/>
                </a:lnTo>
                <a:lnTo>
                  <a:pt x="8" y="184"/>
                </a:lnTo>
                <a:lnTo>
                  <a:pt x="8" y="181"/>
                </a:lnTo>
                <a:lnTo>
                  <a:pt x="8" y="181"/>
                </a:lnTo>
                <a:lnTo>
                  <a:pt x="3" y="173"/>
                </a:lnTo>
                <a:lnTo>
                  <a:pt x="0" y="165"/>
                </a:lnTo>
                <a:lnTo>
                  <a:pt x="0" y="165"/>
                </a:lnTo>
                <a:lnTo>
                  <a:pt x="0" y="160"/>
                </a:lnTo>
                <a:lnTo>
                  <a:pt x="0" y="160"/>
                </a:lnTo>
                <a:lnTo>
                  <a:pt x="0" y="160"/>
                </a:lnTo>
                <a:lnTo>
                  <a:pt x="0" y="157"/>
                </a:lnTo>
                <a:lnTo>
                  <a:pt x="0" y="154"/>
                </a:lnTo>
                <a:lnTo>
                  <a:pt x="3" y="151"/>
                </a:lnTo>
                <a:lnTo>
                  <a:pt x="5" y="146"/>
                </a:lnTo>
                <a:lnTo>
                  <a:pt x="5" y="146"/>
                </a:lnTo>
                <a:lnTo>
                  <a:pt x="8" y="135"/>
                </a:lnTo>
                <a:lnTo>
                  <a:pt x="8" y="135"/>
                </a:lnTo>
                <a:lnTo>
                  <a:pt x="11" y="133"/>
                </a:lnTo>
                <a:lnTo>
                  <a:pt x="16" y="127"/>
                </a:lnTo>
                <a:lnTo>
                  <a:pt x="16" y="127"/>
                </a:lnTo>
                <a:lnTo>
                  <a:pt x="19" y="125"/>
                </a:lnTo>
                <a:lnTo>
                  <a:pt x="21" y="122"/>
                </a:lnTo>
                <a:lnTo>
                  <a:pt x="24" y="122"/>
                </a:lnTo>
                <a:lnTo>
                  <a:pt x="24" y="122"/>
                </a:lnTo>
                <a:lnTo>
                  <a:pt x="24" y="122"/>
                </a:lnTo>
                <a:lnTo>
                  <a:pt x="27" y="119"/>
                </a:lnTo>
                <a:lnTo>
                  <a:pt x="30" y="116"/>
                </a:lnTo>
                <a:lnTo>
                  <a:pt x="30" y="116"/>
                </a:lnTo>
                <a:lnTo>
                  <a:pt x="32" y="108"/>
                </a:lnTo>
                <a:lnTo>
                  <a:pt x="32" y="95"/>
                </a:lnTo>
                <a:lnTo>
                  <a:pt x="35" y="79"/>
                </a:lnTo>
                <a:lnTo>
                  <a:pt x="35" y="79"/>
                </a:lnTo>
                <a:lnTo>
                  <a:pt x="35" y="76"/>
                </a:lnTo>
                <a:lnTo>
                  <a:pt x="35" y="73"/>
                </a:lnTo>
                <a:lnTo>
                  <a:pt x="30" y="65"/>
                </a:lnTo>
                <a:lnTo>
                  <a:pt x="30" y="65"/>
                </a:lnTo>
                <a:lnTo>
                  <a:pt x="30" y="60"/>
                </a:lnTo>
                <a:lnTo>
                  <a:pt x="32" y="60"/>
                </a:lnTo>
                <a:lnTo>
                  <a:pt x="35" y="60"/>
                </a:lnTo>
                <a:lnTo>
                  <a:pt x="35" y="60"/>
                </a:lnTo>
                <a:lnTo>
                  <a:pt x="38" y="60"/>
                </a:lnTo>
                <a:lnTo>
                  <a:pt x="38" y="57"/>
                </a:lnTo>
                <a:lnTo>
                  <a:pt x="38" y="54"/>
                </a:lnTo>
                <a:lnTo>
                  <a:pt x="35" y="54"/>
                </a:lnTo>
                <a:lnTo>
                  <a:pt x="35" y="54"/>
                </a:lnTo>
                <a:lnTo>
                  <a:pt x="32" y="52"/>
                </a:lnTo>
                <a:lnTo>
                  <a:pt x="32" y="49"/>
                </a:lnTo>
                <a:lnTo>
                  <a:pt x="32" y="49"/>
                </a:lnTo>
                <a:lnTo>
                  <a:pt x="46" y="46"/>
                </a:lnTo>
                <a:lnTo>
                  <a:pt x="46" y="46"/>
                </a:lnTo>
                <a:lnTo>
                  <a:pt x="48" y="46"/>
                </a:lnTo>
                <a:lnTo>
                  <a:pt x="46" y="44"/>
                </a:lnTo>
                <a:lnTo>
                  <a:pt x="48" y="44"/>
                </a:lnTo>
                <a:lnTo>
                  <a:pt x="48" y="44"/>
                </a:lnTo>
                <a:lnTo>
                  <a:pt x="48" y="44"/>
                </a:lnTo>
                <a:lnTo>
                  <a:pt x="51" y="46"/>
                </a:lnTo>
                <a:lnTo>
                  <a:pt x="51" y="46"/>
                </a:lnTo>
                <a:lnTo>
                  <a:pt x="54" y="44"/>
                </a:lnTo>
                <a:lnTo>
                  <a:pt x="54" y="44"/>
                </a:lnTo>
                <a:lnTo>
                  <a:pt x="54" y="46"/>
                </a:lnTo>
                <a:lnTo>
                  <a:pt x="54" y="49"/>
                </a:lnTo>
                <a:lnTo>
                  <a:pt x="54" y="52"/>
                </a:lnTo>
                <a:lnTo>
                  <a:pt x="56" y="52"/>
                </a:lnTo>
                <a:lnTo>
                  <a:pt x="56" y="52"/>
                </a:lnTo>
                <a:lnTo>
                  <a:pt x="59" y="54"/>
                </a:lnTo>
                <a:lnTo>
                  <a:pt x="59" y="54"/>
                </a:lnTo>
                <a:lnTo>
                  <a:pt x="59" y="54"/>
                </a:lnTo>
                <a:lnTo>
                  <a:pt x="65" y="57"/>
                </a:lnTo>
                <a:lnTo>
                  <a:pt x="67" y="57"/>
                </a:lnTo>
                <a:lnTo>
                  <a:pt x="70" y="57"/>
                </a:lnTo>
                <a:lnTo>
                  <a:pt x="70" y="57"/>
                </a:lnTo>
                <a:lnTo>
                  <a:pt x="73" y="57"/>
                </a:lnTo>
                <a:lnTo>
                  <a:pt x="75" y="54"/>
                </a:lnTo>
                <a:lnTo>
                  <a:pt x="75" y="54"/>
                </a:lnTo>
                <a:lnTo>
                  <a:pt x="81" y="49"/>
                </a:lnTo>
                <a:lnTo>
                  <a:pt x="83" y="49"/>
                </a:lnTo>
                <a:lnTo>
                  <a:pt x="83" y="49"/>
                </a:lnTo>
                <a:lnTo>
                  <a:pt x="83" y="46"/>
                </a:lnTo>
                <a:lnTo>
                  <a:pt x="83" y="49"/>
                </a:lnTo>
                <a:lnTo>
                  <a:pt x="86" y="44"/>
                </a:lnTo>
                <a:lnTo>
                  <a:pt x="86" y="44"/>
                </a:lnTo>
                <a:lnTo>
                  <a:pt x="86" y="41"/>
                </a:lnTo>
                <a:lnTo>
                  <a:pt x="92" y="38"/>
                </a:lnTo>
                <a:lnTo>
                  <a:pt x="92" y="38"/>
                </a:lnTo>
                <a:lnTo>
                  <a:pt x="92" y="36"/>
                </a:lnTo>
                <a:lnTo>
                  <a:pt x="89" y="36"/>
                </a:lnTo>
                <a:lnTo>
                  <a:pt x="89" y="36"/>
                </a:lnTo>
                <a:lnTo>
                  <a:pt x="86" y="36"/>
                </a:lnTo>
                <a:lnTo>
                  <a:pt x="83" y="30"/>
                </a:lnTo>
                <a:lnTo>
                  <a:pt x="83" y="25"/>
                </a:lnTo>
                <a:lnTo>
                  <a:pt x="83" y="25"/>
                </a:lnTo>
                <a:lnTo>
                  <a:pt x="83" y="19"/>
                </a:lnTo>
                <a:lnTo>
                  <a:pt x="81" y="17"/>
                </a:lnTo>
                <a:lnTo>
                  <a:pt x="81" y="14"/>
                </a:lnTo>
                <a:lnTo>
                  <a:pt x="81" y="14"/>
                </a:lnTo>
                <a:lnTo>
                  <a:pt x="81" y="14"/>
                </a:lnTo>
                <a:lnTo>
                  <a:pt x="86" y="14"/>
                </a:lnTo>
                <a:lnTo>
                  <a:pt x="89" y="14"/>
                </a:lnTo>
                <a:lnTo>
                  <a:pt x="92" y="17"/>
                </a:lnTo>
                <a:lnTo>
                  <a:pt x="94" y="17"/>
                </a:lnTo>
                <a:lnTo>
                  <a:pt x="94" y="17"/>
                </a:lnTo>
                <a:lnTo>
                  <a:pt x="100" y="17"/>
                </a:lnTo>
                <a:lnTo>
                  <a:pt x="102" y="17"/>
                </a:lnTo>
                <a:lnTo>
                  <a:pt x="102" y="17"/>
                </a:lnTo>
                <a:lnTo>
                  <a:pt x="102" y="14"/>
                </a:lnTo>
                <a:lnTo>
                  <a:pt x="102" y="14"/>
                </a:lnTo>
                <a:lnTo>
                  <a:pt x="102" y="14"/>
                </a:lnTo>
                <a:lnTo>
                  <a:pt x="105" y="14"/>
                </a:lnTo>
                <a:lnTo>
                  <a:pt x="113" y="9"/>
                </a:lnTo>
                <a:lnTo>
                  <a:pt x="113" y="9"/>
                </a:lnTo>
                <a:lnTo>
                  <a:pt x="116" y="6"/>
                </a:lnTo>
                <a:lnTo>
                  <a:pt x="119" y="0"/>
                </a:lnTo>
                <a:lnTo>
                  <a:pt x="119" y="0"/>
                </a:lnTo>
                <a:lnTo>
                  <a:pt x="121" y="3"/>
                </a:lnTo>
                <a:lnTo>
                  <a:pt x="124" y="3"/>
                </a:lnTo>
                <a:lnTo>
                  <a:pt x="121" y="6"/>
                </a:lnTo>
                <a:lnTo>
                  <a:pt x="121" y="6"/>
                </a:lnTo>
                <a:lnTo>
                  <a:pt x="121" y="6"/>
                </a:lnTo>
                <a:lnTo>
                  <a:pt x="124" y="9"/>
                </a:lnTo>
                <a:lnTo>
                  <a:pt x="124" y="9"/>
                </a:lnTo>
                <a:lnTo>
                  <a:pt x="127" y="9"/>
                </a:lnTo>
                <a:lnTo>
                  <a:pt x="127" y="9"/>
                </a:lnTo>
                <a:lnTo>
                  <a:pt x="127" y="11"/>
                </a:lnTo>
                <a:lnTo>
                  <a:pt x="127" y="14"/>
                </a:lnTo>
                <a:lnTo>
                  <a:pt x="124" y="19"/>
                </a:lnTo>
                <a:lnTo>
                  <a:pt x="124" y="19"/>
                </a:lnTo>
                <a:lnTo>
                  <a:pt x="124" y="22"/>
                </a:lnTo>
                <a:lnTo>
                  <a:pt x="124" y="25"/>
                </a:lnTo>
                <a:lnTo>
                  <a:pt x="124" y="25"/>
                </a:lnTo>
                <a:lnTo>
                  <a:pt x="124" y="27"/>
                </a:lnTo>
                <a:lnTo>
                  <a:pt x="124" y="33"/>
                </a:lnTo>
                <a:lnTo>
                  <a:pt x="124" y="33"/>
                </a:lnTo>
                <a:lnTo>
                  <a:pt x="124" y="36"/>
                </a:lnTo>
                <a:lnTo>
                  <a:pt x="127" y="38"/>
                </a:lnTo>
                <a:lnTo>
                  <a:pt x="127" y="38"/>
                </a:lnTo>
                <a:lnTo>
                  <a:pt x="127" y="44"/>
                </a:lnTo>
                <a:lnTo>
                  <a:pt x="129" y="46"/>
                </a:lnTo>
                <a:lnTo>
                  <a:pt x="129" y="46"/>
                </a:lnTo>
                <a:lnTo>
                  <a:pt x="129" y="49"/>
                </a:lnTo>
                <a:lnTo>
                  <a:pt x="132" y="49"/>
                </a:lnTo>
                <a:lnTo>
                  <a:pt x="135" y="52"/>
                </a:lnTo>
                <a:lnTo>
                  <a:pt x="135" y="52"/>
                </a:lnTo>
                <a:lnTo>
                  <a:pt x="135" y="49"/>
                </a:lnTo>
                <a:lnTo>
                  <a:pt x="137" y="49"/>
                </a:lnTo>
                <a:lnTo>
                  <a:pt x="137" y="49"/>
                </a:lnTo>
                <a:lnTo>
                  <a:pt x="137" y="49"/>
                </a:lnTo>
                <a:lnTo>
                  <a:pt x="143" y="44"/>
                </a:lnTo>
                <a:lnTo>
                  <a:pt x="143" y="44"/>
                </a:lnTo>
                <a:lnTo>
                  <a:pt x="146" y="41"/>
                </a:lnTo>
                <a:lnTo>
                  <a:pt x="148" y="41"/>
                </a:lnTo>
                <a:lnTo>
                  <a:pt x="148" y="41"/>
                </a:lnTo>
                <a:lnTo>
                  <a:pt x="148" y="41"/>
                </a:lnTo>
                <a:lnTo>
                  <a:pt x="154" y="41"/>
                </a:lnTo>
                <a:lnTo>
                  <a:pt x="154" y="41"/>
                </a:lnTo>
                <a:lnTo>
                  <a:pt x="159" y="44"/>
                </a:lnTo>
                <a:lnTo>
                  <a:pt x="162" y="41"/>
                </a:lnTo>
                <a:lnTo>
                  <a:pt x="159" y="38"/>
                </a:lnTo>
                <a:lnTo>
                  <a:pt x="162" y="38"/>
                </a:lnTo>
                <a:lnTo>
                  <a:pt x="162" y="38"/>
                </a:lnTo>
                <a:lnTo>
                  <a:pt x="162" y="38"/>
                </a:lnTo>
                <a:lnTo>
                  <a:pt x="164" y="38"/>
                </a:lnTo>
                <a:lnTo>
                  <a:pt x="164" y="38"/>
                </a:lnTo>
                <a:lnTo>
                  <a:pt x="167" y="36"/>
                </a:lnTo>
                <a:lnTo>
                  <a:pt x="167" y="36"/>
                </a:lnTo>
                <a:lnTo>
                  <a:pt x="170" y="38"/>
                </a:lnTo>
                <a:lnTo>
                  <a:pt x="170" y="38"/>
                </a:lnTo>
                <a:lnTo>
                  <a:pt x="170" y="38"/>
                </a:lnTo>
                <a:lnTo>
                  <a:pt x="172" y="38"/>
                </a:lnTo>
                <a:lnTo>
                  <a:pt x="172" y="38"/>
                </a:lnTo>
                <a:lnTo>
                  <a:pt x="175" y="41"/>
                </a:lnTo>
                <a:lnTo>
                  <a:pt x="178" y="41"/>
                </a:lnTo>
                <a:lnTo>
                  <a:pt x="178" y="41"/>
                </a:lnTo>
                <a:lnTo>
                  <a:pt x="178" y="41"/>
                </a:lnTo>
                <a:lnTo>
                  <a:pt x="178" y="41"/>
                </a:lnTo>
                <a:lnTo>
                  <a:pt x="181" y="44"/>
                </a:lnTo>
                <a:lnTo>
                  <a:pt x="183" y="41"/>
                </a:lnTo>
                <a:lnTo>
                  <a:pt x="183" y="41"/>
                </a:lnTo>
                <a:lnTo>
                  <a:pt x="186" y="38"/>
                </a:lnTo>
                <a:lnTo>
                  <a:pt x="189" y="38"/>
                </a:lnTo>
                <a:lnTo>
                  <a:pt x="189" y="38"/>
                </a:lnTo>
                <a:lnTo>
                  <a:pt x="191" y="33"/>
                </a:lnTo>
                <a:lnTo>
                  <a:pt x="191" y="33"/>
                </a:lnTo>
                <a:lnTo>
                  <a:pt x="194" y="25"/>
                </a:lnTo>
                <a:lnTo>
                  <a:pt x="194" y="25"/>
                </a:lnTo>
                <a:lnTo>
                  <a:pt x="194" y="25"/>
                </a:lnTo>
                <a:lnTo>
                  <a:pt x="197" y="19"/>
                </a:lnTo>
                <a:lnTo>
                  <a:pt x="197" y="17"/>
                </a:lnTo>
                <a:lnTo>
                  <a:pt x="197" y="17"/>
                </a:lnTo>
                <a:lnTo>
                  <a:pt x="197" y="14"/>
                </a:lnTo>
                <a:lnTo>
                  <a:pt x="199" y="11"/>
                </a:lnTo>
                <a:lnTo>
                  <a:pt x="199" y="11"/>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 name="Freeform 13"/>
          <p:cNvSpPr>
            <a:spLocks/>
          </p:cNvSpPr>
          <p:nvPr/>
        </p:nvSpPr>
        <p:spPr bwMode="auto">
          <a:xfrm>
            <a:off x="5465676" y="4222750"/>
            <a:ext cx="169863" cy="323850"/>
          </a:xfrm>
          <a:custGeom>
            <a:avLst/>
            <a:gdLst>
              <a:gd name="T0" fmla="*/ 24 w 107"/>
              <a:gd name="T1" fmla="*/ 53 h 204"/>
              <a:gd name="T2" fmla="*/ 24 w 107"/>
              <a:gd name="T3" fmla="*/ 48 h 204"/>
              <a:gd name="T4" fmla="*/ 24 w 107"/>
              <a:gd name="T5" fmla="*/ 45 h 204"/>
              <a:gd name="T6" fmla="*/ 32 w 107"/>
              <a:gd name="T7" fmla="*/ 37 h 204"/>
              <a:gd name="T8" fmla="*/ 35 w 107"/>
              <a:gd name="T9" fmla="*/ 32 h 204"/>
              <a:gd name="T10" fmla="*/ 35 w 107"/>
              <a:gd name="T11" fmla="*/ 24 h 204"/>
              <a:gd name="T12" fmla="*/ 45 w 107"/>
              <a:gd name="T13" fmla="*/ 16 h 204"/>
              <a:gd name="T14" fmla="*/ 45 w 107"/>
              <a:gd name="T15" fmla="*/ 18 h 204"/>
              <a:gd name="T16" fmla="*/ 56 w 107"/>
              <a:gd name="T17" fmla="*/ 10 h 204"/>
              <a:gd name="T18" fmla="*/ 67 w 107"/>
              <a:gd name="T19" fmla="*/ 2 h 204"/>
              <a:gd name="T20" fmla="*/ 72 w 107"/>
              <a:gd name="T21" fmla="*/ 0 h 204"/>
              <a:gd name="T22" fmla="*/ 75 w 107"/>
              <a:gd name="T23" fmla="*/ 5 h 204"/>
              <a:gd name="T24" fmla="*/ 62 w 107"/>
              <a:gd name="T25" fmla="*/ 21 h 204"/>
              <a:gd name="T26" fmla="*/ 59 w 107"/>
              <a:gd name="T27" fmla="*/ 32 h 204"/>
              <a:gd name="T28" fmla="*/ 56 w 107"/>
              <a:gd name="T29" fmla="*/ 40 h 204"/>
              <a:gd name="T30" fmla="*/ 59 w 107"/>
              <a:gd name="T31" fmla="*/ 45 h 204"/>
              <a:gd name="T32" fmla="*/ 62 w 107"/>
              <a:gd name="T33" fmla="*/ 59 h 204"/>
              <a:gd name="T34" fmla="*/ 70 w 107"/>
              <a:gd name="T35" fmla="*/ 67 h 204"/>
              <a:gd name="T36" fmla="*/ 81 w 107"/>
              <a:gd name="T37" fmla="*/ 70 h 204"/>
              <a:gd name="T38" fmla="*/ 89 w 107"/>
              <a:gd name="T39" fmla="*/ 75 h 204"/>
              <a:gd name="T40" fmla="*/ 105 w 107"/>
              <a:gd name="T41" fmla="*/ 78 h 204"/>
              <a:gd name="T42" fmla="*/ 102 w 107"/>
              <a:gd name="T43" fmla="*/ 86 h 204"/>
              <a:gd name="T44" fmla="*/ 102 w 107"/>
              <a:gd name="T45" fmla="*/ 94 h 204"/>
              <a:gd name="T46" fmla="*/ 105 w 107"/>
              <a:gd name="T47" fmla="*/ 105 h 204"/>
              <a:gd name="T48" fmla="*/ 105 w 107"/>
              <a:gd name="T49" fmla="*/ 121 h 204"/>
              <a:gd name="T50" fmla="*/ 105 w 107"/>
              <a:gd name="T51" fmla="*/ 140 h 204"/>
              <a:gd name="T52" fmla="*/ 105 w 107"/>
              <a:gd name="T53" fmla="*/ 132 h 204"/>
              <a:gd name="T54" fmla="*/ 99 w 107"/>
              <a:gd name="T55" fmla="*/ 132 h 204"/>
              <a:gd name="T56" fmla="*/ 97 w 107"/>
              <a:gd name="T57" fmla="*/ 134 h 204"/>
              <a:gd name="T58" fmla="*/ 83 w 107"/>
              <a:gd name="T59" fmla="*/ 140 h 204"/>
              <a:gd name="T60" fmla="*/ 89 w 107"/>
              <a:gd name="T61" fmla="*/ 145 h 204"/>
              <a:gd name="T62" fmla="*/ 83 w 107"/>
              <a:gd name="T63" fmla="*/ 148 h 204"/>
              <a:gd name="T64" fmla="*/ 86 w 107"/>
              <a:gd name="T65" fmla="*/ 161 h 204"/>
              <a:gd name="T66" fmla="*/ 83 w 107"/>
              <a:gd name="T67" fmla="*/ 183 h 204"/>
              <a:gd name="T68" fmla="*/ 75 w 107"/>
              <a:gd name="T69" fmla="*/ 202 h 204"/>
              <a:gd name="T70" fmla="*/ 81 w 107"/>
              <a:gd name="T71" fmla="*/ 186 h 204"/>
              <a:gd name="T72" fmla="*/ 72 w 107"/>
              <a:gd name="T73" fmla="*/ 186 h 204"/>
              <a:gd name="T74" fmla="*/ 64 w 107"/>
              <a:gd name="T75" fmla="*/ 186 h 204"/>
              <a:gd name="T76" fmla="*/ 54 w 107"/>
              <a:gd name="T77" fmla="*/ 186 h 204"/>
              <a:gd name="T78" fmla="*/ 48 w 107"/>
              <a:gd name="T79" fmla="*/ 172 h 204"/>
              <a:gd name="T80" fmla="*/ 43 w 107"/>
              <a:gd name="T81" fmla="*/ 167 h 204"/>
              <a:gd name="T82" fmla="*/ 27 w 107"/>
              <a:gd name="T83" fmla="*/ 153 h 204"/>
              <a:gd name="T84" fmla="*/ 21 w 107"/>
              <a:gd name="T85" fmla="*/ 153 h 204"/>
              <a:gd name="T86" fmla="*/ 8 w 107"/>
              <a:gd name="T87" fmla="*/ 145 h 204"/>
              <a:gd name="T88" fmla="*/ 0 w 107"/>
              <a:gd name="T89" fmla="*/ 140 h 204"/>
              <a:gd name="T90" fmla="*/ 5 w 107"/>
              <a:gd name="T91" fmla="*/ 134 h 204"/>
              <a:gd name="T92" fmla="*/ 5 w 107"/>
              <a:gd name="T93" fmla="*/ 129 h 204"/>
              <a:gd name="T94" fmla="*/ 10 w 107"/>
              <a:gd name="T95" fmla="*/ 121 h 204"/>
              <a:gd name="T96" fmla="*/ 16 w 107"/>
              <a:gd name="T97" fmla="*/ 115 h 204"/>
              <a:gd name="T98" fmla="*/ 21 w 107"/>
              <a:gd name="T99" fmla="*/ 107 h 204"/>
              <a:gd name="T100" fmla="*/ 18 w 107"/>
              <a:gd name="T101" fmla="*/ 107 h 204"/>
              <a:gd name="T102" fmla="*/ 18 w 107"/>
              <a:gd name="T103" fmla="*/ 99 h 204"/>
              <a:gd name="T104" fmla="*/ 16 w 107"/>
              <a:gd name="T105" fmla="*/ 83 h 204"/>
              <a:gd name="T106" fmla="*/ 18 w 107"/>
              <a:gd name="T107" fmla="*/ 78 h 204"/>
              <a:gd name="T108" fmla="*/ 16 w 107"/>
              <a:gd name="T109" fmla="*/ 70 h 204"/>
              <a:gd name="T110" fmla="*/ 13 w 107"/>
              <a:gd name="T111" fmla="*/ 67 h 204"/>
              <a:gd name="T112" fmla="*/ 13 w 107"/>
              <a:gd name="T113" fmla="*/ 59 h 204"/>
              <a:gd name="T114" fmla="*/ 18 w 107"/>
              <a:gd name="T115" fmla="*/ 56 h 204"/>
              <a:gd name="T116" fmla="*/ 18 w 107"/>
              <a:gd name="T117" fmla="*/ 51 h 204"/>
              <a:gd name="T118" fmla="*/ 18 w 107"/>
              <a:gd name="T119" fmla="*/ 4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 h="204">
                <a:moveTo>
                  <a:pt x="18" y="45"/>
                </a:moveTo>
                <a:lnTo>
                  <a:pt x="18" y="45"/>
                </a:lnTo>
                <a:lnTo>
                  <a:pt x="21" y="48"/>
                </a:lnTo>
                <a:lnTo>
                  <a:pt x="24" y="53"/>
                </a:lnTo>
                <a:lnTo>
                  <a:pt x="24" y="53"/>
                </a:lnTo>
                <a:lnTo>
                  <a:pt x="24" y="51"/>
                </a:lnTo>
                <a:lnTo>
                  <a:pt x="24" y="48"/>
                </a:lnTo>
                <a:lnTo>
                  <a:pt x="24" y="48"/>
                </a:lnTo>
                <a:lnTo>
                  <a:pt x="27" y="48"/>
                </a:lnTo>
                <a:lnTo>
                  <a:pt x="24" y="48"/>
                </a:lnTo>
                <a:lnTo>
                  <a:pt x="24" y="45"/>
                </a:lnTo>
                <a:lnTo>
                  <a:pt x="24" y="45"/>
                </a:lnTo>
                <a:lnTo>
                  <a:pt x="24" y="45"/>
                </a:lnTo>
                <a:lnTo>
                  <a:pt x="29" y="40"/>
                </a:lnTo>
                <a:lnTo>
                  <a:pt x="29" y="40"/>
                </a:lnTo>
                <a:lnTo>
                  <a:pt x="32" y="37"/>
                </a:lnTo>
                <a:lnTo>
                  <a:pt x="32" y="37"/>
                </a:lnTo>
                <a:lnTo>
                  <a:pt x="32" y="37"/>
                </a:lnTo>
                <a:lnTo>
                  <a:pt x="35" y="35"/>
                </a:lnTo>
                <a:lnTo>
                  <a:pt x="35" y="32"/>
                </a:lnTo>
                <a:lnTo>
                  <a:pt x="35" y="32"/>
                </a:lnTo>
                <a:lnTo>
                  <a:pt x="35" y="26"/>
                </a:lnTo>
                <a:lnTo>
                  <a:pt x="35" y="24"/>
                </a:lnTo>
                <a:lnTo>
                  <a:pt x="35" y="24"/>
                </a:lnTo>
                <a:lnTo>
                  <a:pt x="37" y="21"/>
                </a:lnTo>
                <a:lnTo>
                  <a:pt x="43" y="16"/>
                </a:lnTo>
                <a:lnTo>
                  <a:pt x="43" y="16"/>
                </a:lnTo>
                <a:lnTo>
                  <a:pt x="45" y="16"/>
                </a:lnTo>
                <a:lnTo>
                  <a:pt x="45" y="16"/>
                </a:lnTo>
                <a:lnTo>
                  <a:pt x="45" y="18"/>
                </a:lnTo>
                <a:lnTo>
                  <a:pt x="45" y="18"/>
                </a:lnTo>
                <a:lnTo>
                  <a:pt x="45" y="18"/>
                </a:lnTo>
                <a:lnTo>
                  <a:pt x="48" y="16"/>
                </a:lnTo>
                <a:lnTo>
                  <a:pt x="51" y="13"/>
                </a:lnTo>
                <a:lnTo>
                  <a:pt x="51" y="13"/>
                </a:lnTo>
                <a:lnTo>
                  <a:pt x="56" y="10"/>
                </a:lnTo>
                <a:lnTo>
                  <a:pt x="64" y="8"/>
                </a:lnTo>
                <a:lnTo>
                  <a:pt x="64" y="8"/>
                </a:lnTo>
                <a:lnTo>
                  <a:pt x="67" y="5"/>
                </a:lnTo>
                <a:lnTo>
                  <a:pt x="67" y="2"/>
                </a:lnTo>
                <a:lnTo>
                  <a:pt x="67" y="0"/>
                </a:lnTo>
                <a:lnTo>
                  <a:pt x="70" y="0"/>
                </a:lnTo>
                <a:lnTo>
                  <a:pt x="70" y="0"/>
                </a:lnTo>
                <a:lnTo>
                  <a:pt x="72" y="0"/>
                </a:lnTo>
                <a:lnTo>
                  <a:pt x="75" y="0"/>
                </a:lnTo>
                <a:lnTo>
                  <a:pt x="75" y="0"/>
                </a:lnTo>
                <a:lnTo>
                  <a:pt x="78" y="2"/>
                </a:lnTo>
                <a:lnTo>
                  <a:pt x="75" y="5"/>
                </a:lnTo>
                <a:lnTo>
                  <a:pt x="75" y="5"/>
                </a:lnTo>
                <a:lnTo>
                  <a:pt x="70" y="10"/>
                </a:lnTo>
                <a:lnTo>
                  <a:pt x="62" y="21"/>
                </a:lnTo>
                <a:lnTo>
                  <a:pt x="62" y="21"/>
                </a:lnTo>
                <a:lnTo>
                  <a:pt x="62" y="21"/>
                </a:lnTo>
                <a:lnTo>
                  <a:pt x="59" y="24"/>
                </a:lnTo>
                <a:lnTo>
                  <a:pt x="59" y="24"/>
                </a:lnTo>
                <a:lnTo>
                  <a:pt x="59" y="32"/>
                </a:lnTo>
                <a:lnTo>
                  <a:pt x="59" y="32"/>
                </a:lnTo>
                <a:lnTo>
                  <a:pt x="54" y="40"/>
                </a:lnTo>
                <a:lnTo>
                  <a:pt x="54" y="40"/>
                </a:lnTo>
                <a:lnTo>
                  <a:pt x="56" y="40"/>
                </a:lnTo>
                <a:lnTo>
                  <a:pt x="56" y="40"/>
                </a:lnTo>
                <a:lnTo>
                  <a:pt x="56" y="40"/>
                </a:lnTo>
                <a:lnTo>
                  <a:pt x="59" y="40"/>
                </a:lnTo>
                <a:lnTo>
                  <a:pt x="59" y="45"/>
                </a:lnTo>
                <a:lnTo>
                  <a:pt x="59" y="45"/>
                </a:lnTo>
                <a:lnTo>
                  <a:pt x="62" y="53"/>
                </a:lnTo>
                <a:lnTo>
                  <a:pt x="62" y="59"/>
                </a:lnTo>
                <a:lnTo>
                  <a:pt x="62" y="59"/>
                </a:lnTo>
                <a:lnTo>
                  <a:pt x="62" y="62"/>
                </a:lnTo>
                <a:lnTo>
                  <a:pt x="62" y="64"/>
                </a:lnTo>
                <a:lnTo>
                  <a:pt x="70" y="67"/>
                </a:lnTo>
                <a:lnTo>
                  <a:pt x="70" y="67"/>
                </a:lnTo>
                <a:lnTo>
                  <a:pt x="72" y="70"/>
                </a:lnTo>
                <a:lnTo>
                  <a:pt x="75" y="67"/>
                </a:lnTo>
                <a:lnTo>
                  <a:pt x="78" y="67"/>
                </a:lnTo>
                <a:lnTo>
                  <a:pt x="81" y="70"/>
                </a:lnTo>
                <a:lnTo>
                  <a:pt x="81" y="70"/>
                </a:lnTo>
                <a:lnTo>
                  <a:pt x="83" y="72"/>
                </a:lnTo>
                <a:lnTo>
                  <a:pt x="89" y="75"/>
                </a:lnTo>
                <a:lnTo>
                  <a:pt x="89" y="75"/>
                </a:lnTo>
                <a:lnTo>
                  <a:pt x="94" y="78"/>
                </a:lnTo>
                <a:lnTo>
                  <a:pt x="102" y="78"/>
                </a:lnTo>
                <a:lnTo>
                  <a:pt x="102" y="78"/>
                </a:lnTo>
                <a:lnTo>
                  <a:pt x="105" y="78"/>
                </a:lnTo>
                <a:lnTo>
                  <a:pt x="105" y="80"/>
                </a:lnTo>
                <a:lnTo>
                  <a:pt x="105" y="80"/>
                </a:lnTo>
                <a:lnTo>
                  <a:pt x="102" y="83"/>
                </a:lnTo>
                <a:lnTo>
                  <a:pt x="102" y="86"/>
                </a:lnTo>
                <a:lnTo>
                  <a:pt x="102" y="86"/>
                </a:lnTo>
                <a:lnTo>
                  <a:pt x="102" y="88"/>
                </a:lnTo>
                <a:lnTo>
                  <a:pt x="102" y="94"/>
                </a:lnTo>
                <a:lnTo>
                  <a:pt x="102" y="94"/>
                </a:lnTo>
                <a:lnTo>
                  <a:pt x="99" y="99"/>
                </a:lnTo>
                <a:lnTo>
                  <a:pt x="102" y="105"/>
                </a:lnTo>
                <a:lnTo>
                  <a:pt x="105" y="105"/>
                </a:lnTo>
                <a:lnTo>
                  <a:pt x="105" y="105"/>
                </a:lnTo>
                <a:lnTo>
                  <a:pt x="105" y="110"/>
                </a:lnTo>
                <a:lnTo>
                  <a:pt x="102" y="118"/>
                </a:lnTo>
                <a:lnTo>
                  <a:pt x="102" y="118"/>
                </a:lnTo>
                <a:lnTo>
                  <a:pt x="105" y="121"/>
                </a:lnTo>
                <a:lnTo>
                  <a:pt x="105" y="124"/>
                </a:lnTo>
                <a:lnTo>
                  <a:pt x="107" y="140"/>
                </a:lnTo>
                <a:lnTo>
                  <a:pt x="107" y="140"/>
                </a:lnTo>
                <a:lnTo>
                  <a:pt x="105" y="140"/>
                </a:lnTo>
                <a:lnTo>
                  <a:pt x="105" y="137"/>
                </a:lnTo>
                <a:lnTo>
                  <a:pt x="105" y="134"/>
                </a:lnTo>
                <a:lnTo>
                  <a:pt x="105" y="132"/>
                </a:lnTo>
                <a:lnTo>
                  <a:pt x="105" y="132"/>
                </a:lnTo>
                <a:lnTo>
                  <a:pt x="102" y="134"/>
                </a:lnTo>
                <a:lnTo>
                  <a:pt x="102" y="134"/>
                </a:lnTo>
                <a:lnTo>
                  <a:pt x="99" y="132"/>
                </a:lnTo>
                <a:lnTo>
                  <a:pt x="99" y="132"/>
                </a:lnTo>
                <a:lnTo>
                  <a:pt x="99" y="132"/>
                </a:lnTo>
                <a:lnTo>
                  <a:pt x="97" y="132"/>
                </a:lnTo>
                <a:lnTo>
                  <a:pt x="99" y="134"/>
                </a:lnTo>
                <a:lnTo>
                  <a:pt x="97" y="134"/>
                </a:lnTo>
                <a:lnTo>
                  <a:pt x="97" y="134"/>
                </a:lnTo>
                <a:lnTo>
                  <a:pt x="83" y="137"/>
                </a:lnTo>
                <a:lnTo>
                  <a:pt x="83" y="137"/>
                </a:lnTo>
                <a:lnTo>
                  <a:pt x="83" y="140"/>
                </a:lnTo>
                <a:lnTo>
                  <a:pt x="86" y="142"/>
                </a:lnTo>
                <a:lnTo>
                  <a:pt x="86" y="142"/>
                </a:lnTo>
                <a:lnTo>
                  <a:pt x="89" y="142"/>
                </a:lnTo>
                <a:lnTo>
                  <a:pt x="89" y="145"/>
                </a:lnTo>
                <a:lnTo>
                  <a:pt x="89" y="148"/>
                </a:lnTo>
                <a:lnTo>
                  <a:pt x="86" y="148"/>
                </a:lnTo>
                <a:lnTo>
                  <a:pt x="86" y="148"/>
                </a:lnTo>
                <a:lnTo>
                  <a:pt x="83" y="148"/>
                </a:lnTo>
                <a:lnTo>
                  <a:pt x="81" y="148"/>
                </a:lnTo>
                <a:lnTo>
                  <a:pt x="81" y="153"/>
                </a:lnTo>
                <a:lnTo>
                  <a:pt x="81" y="153"/>
                </a:lnTo>
                <a:lnTo>
                  <a:pt x="86" y="161"/>
                </a:lnTo>
                <a:lnTo>
                  <a:pt x="86" y="164"/>
                </a:lnTo>
                <a:lnTo>
                  <a:pt x="86" y="167"/>
                </a:lnTo>
                <a:lnTo>
                  <a:pt x="86" y="167"/>
                </a:lnTo>
                <a:lnTo>
                  <a:pt x="83" y="183"/>
                </a:lnTo>
                <a:lnTo>
                  <a:pt x="83" y="196"/>
                </a:lnTo>
                <a:lnTo>
                  <a:pt x="81" y="204"/>
                </a:lnTo>
                <a:lnTo>
                  <a:pt x="81" y="204"/>
                </a:lnTo>
                <a:lnTo>
                  <a:pt x="75" y="202"/>
                </a:lnTo>
                <a:lnTo>
                  <a:pt x="78" y="194"/>
                </a:lnTo>
                <a:lnTo>
                  <a:pt x="78" y="194"/>
                </a:lnTo>
                <a:lnTo>
                  <a:pt x="81" y="188"/>
                </a:lnTo>
                <a:lnTo>
                  <a:pt x="81" y="186"/>
                </a:lnTo>
                <a:lnTo>
                  <a:pt x="78" y="186"/>
                </a:lnTo>
                <a:lnTo>
                  <a:pt x="75" y="186"/>
                </a:lnTo>
                <a:lnTo>
                  <a:pt x="75" y="186"/>
                </a:lnTo>
                <a:lnTo>
                  <a:pt x="72" y="186"/>
                </a:lnTo>
                <a:lnTo>
                  <a:pt x="70" y="186"/>
                </a:lnTo>
                <a:lnTo>
                  <a:pt x="67" y="186"/>
                </a:lnTo>
                <a:lnTo>
                  <a:pt x="64" y="186"/>
                </a:lnTo>
                <a:lnTo>
                  <a:pt x="64" y="186"/>
                </a:lnTo>
                <a:lnTo>
                  <a:pt x="59" y="188"/>
                </a:lnTo>
                <a:lnTo>
                  <a:pt x="59" y="188"/>
                </a:lnTo>
                <a:lnTo>
                  <a:pt x="54" y="186"/>
                </a:lnTo>
                <a:lnTo>
                  <a:pt x="54" y="186"/>
                </a:lnTo>
                <a:lnTo>
                  <a:pt x="51" y="177"/>
                </a:lnTo>
                <a:lnTo>
                  <a:pt x="48" y="175"/>
                </a:lnTo>
                <a:lnTo>
                  <a:pt x="48" y="175"/>
                </a:lnTo>
                <a:lnTo>
                  <a:pt x="48" y="172"/>
                </a:lnTo>
                <a:lnTo>
                  <a:pt x="45" y="172"/>
                </a:lnTo>
                <a:lnTo>
                  <a:pt x="43" y="169"/>
                </a:lnTo>
                <a:lnTo>
                  <a:pt x="43" y="167"/>
                </a:lnTo>
                <a:lnTo>
                  <a:pt x="43" y="167"/>
                </a:lnTo>
                <a:lnTo>
                  <a:pt x="40" y="159"/>
                </a:lnTo>
                <a:lnTo>
                  <a:pt x="32" y="159"/>
                </a:lnTo>
                <a:lnTo>
                  <a:pt x="32" y="159"/>
                </a:lnTo>
                <a:lnTo>
                  <a:pt x="27" y="153"/>
                </a:lnTo>
                <a:lnTo>
                  <a:pt x="24" y="153"/>
                </a:lnTo>
                <a:lnTo>
                  <a:pt x="24" y="153"/>
                </a:lnTo>
                <a:lnTo>
                  <a:pt x="24" y="153"/>
                </a:lnTo>
                <a:lnTo>
                  <a:pt x="21" y="153"/>
                </a:lnTo>
                <a:lnTo>
                  <a:pt x="18" y="153"/>
                </a:lnTo>
                <a:lnTo>
                  <a:pt x="13" y="148"/>
                </a:lnTo>
                <a:lnTo>
                  <a:pt x="13" y="148"/>
                </a:lnTo>
                <a:lnTo>
                  <a:pt x="8" y="145"/>
                </a:lnTo>
                <a:lnTo>
                  <a:pt x="0" y="140"/>
                </a:lnTo>
                <a:lnTo>
                  <a:pt x="0" y="140"/>
                </a:lnTo>
                <a:lnTo>
                  <a:pt x="0" y="140"/>
                </a:lnTo>
                <a:lnTo>
                  <a:pt x="0" y="140"/>
                </a:lnTo>
                <a:lnTo>
                  <a:pt x="0" y="137"/>
                </a:lnTo>
                <a:lnTo>
                  <a:pt x="0" y="137"/>
                </a:lnTo>
                <a:lnTo>
                  <a:pt x="2" y="134"/>
                </a:lnTo>
                <a:lnTo>
                  <a:pt x="5" y="134"/>
                </a:lnTo>
                <a:lnTo>
                  <a:pt x="8" y="132"/>
                </a:lnTo>
                <a:lnTo>
                  <a:pt x="8" y="132"/>
                </a:lnTo>
                <a:lnTo>
                  <a:pt x="5" y="129"/>
                </a:lnTo>
                <a:lnTo>
                  <a:pt x="5" y="129"/>
                </a:lnTo>
                <a:lnTo>
                  <a:pt x="5" y="126"/>
                </a:lnTo>
                <a:lnTo>
                  <a:pt x="5" y="126"/>
                </a:lnTo>
                <a:lnTo>
                  <a:pt x="8" y="124"/>
                </a:lnTo>
                <a:lnTo>
                  <a:pt x="10" y="121"/>
                </a:lnTo>
                <a:lnTo>
                  <a:pt x="13" y="121"/>
                </a:lnTo>
                <a:lnTo>
                  <a:pt x="13" y="121"/>
                </a:lnTo>
                <a:lnTo>
                  <a:pt x="13" y="121"/>
                </a:lnTo>
                <a:lnTo>
                  <a:pt x="16" y="115"/>
                </a:lnTo>
                <a:lnTo>
                  <a:pt x="21" y="110"/>
                </a:lnTo>
                <a:lnTo>
                  <a:pt x="21" y="110"/>
                </a:lnTo>
                <a:lnTo>
                  <a:pt x="21" y="107"/>
                </a:lnTo>
                <a:lnTo>
                  <a:pt x="21" y="107"/>
                </a:lnTo>
                <a:lnTo>
                  <a:pt x="21" y="105"/>
                </a:lnTo>
                <a:lnTo>
                  <a:pt x="21" y="105"/>
                </a:lnTo>
                <a:lnTo>
                  <a:pt x="21" y="107"/>
                </a:lnTo>
                <a:lnTo>
                  <a:pt x="18" y="107"/>
                </a:lnTo>
                <a:lnTo>
                  <a:pt x="18" y="107"/>
                </a:lnTo>
                <a:lnTo>
                  <a:pt x="16" y="105"/>
                </a:lnTo>
                <a:lnTo>
                  <a:pt x="18" y="99"/>
                </a:lnTo>
                <a:lnTo>
                  <a:pt x="18" y="99"/>
                </a:lnTo>
                <a:lnTo>
                  <a:pt x="16" y="88"/>
                </a:lnTo>
                <a:lnTo>
                  <a:pt x="16" y="88"/>
                </a:lnTo>
                <a:lnTo>
                  <a:pt x="16" y="83"/>
                </a:lnTo>
                <a:lnTo>
                  <a:pt x="16" y="83"/>
                </a:lnTo>
                <a:lnTo>
                  <a:pt x="16" y="83"/>
                </a:lnTo>
                <a:lnTo>
                  <a:pt x="18" y="83"/>
                </a:lnTo>
                <a:lnTo>
                  <a:pt x="18" y="78"/>
                </a:lnTo>
                <a:lnTo>
                  <a:pt x="18" y="78"/>
                </a:lnTo>
                <a:lnTo>
                  <a:pt x="16" y="75"/>
                </a:lnTo>
                <a:lnTo>
                  <a:pt x="16" y="72"/>
                </a:lnTo>
                <a:lnTo>
                  <a:pt x="16" y="72"/>
                </a:lnTo>
                <a:lnTo>
                  <a:pt x="16" y="70"/>
                </a:lnTo>
                <a:lnTo>
                  <a:pt x="16" y="70"/>
                </a:lnTo>
                <a:lnTo>
                  <a:pt x="16" y="70"/>
                </a:lnTo>
                <a:lnTo>
                  <a:pt x="13" y="67"/>
                </a:lnTo>
                <a:lnTo>
                  <a:pt x="13" y="67"/>
                </a:lnTo>
                <a:lnTo>
                  <a:pt x="13" y="67"/>
                </a:lnTo>
                <a:lnTo>
                  <a:pt x="13" y="62"/>
                </a:lnTo>
                <a:lnTo>
                  <a:pt x="13" y="62"/>
                </a:lnTo>
                <a:lnTo>
                  <a:pt x="13" y="59"/>
                </a:lnTo>
                <a:lnTo>
                  <a:pt x="13" y="59"/>
                </a:lnTo>
                <a:lnTo>
                  <a:pt x="13" y="59"/>
                </a:lnTo>
                <a:lnTo>
                  <a:pt x="18" y="56"/>
                </a:lnTo>
                <a:lnTo>
                  <a:pt x="18" y="56"/>
                </a:lnTo>
                <a:lnTo>
                  <a:pt x="18" y="53"/>
                </a:lnTo>
                <a:lnTo>
                  <a:pt x="18" y="53"/>
                </a:lnTo>
                <a:lnTo>
                  <a:pt x="18" y="53"/>
                </a:lnTo>
                <a:lnTo>
                  <a:pt x="18" y="51"/>
                </a:lnTo>
                <a:lnTo>
                  <a:pt x="18" y="48"/>
                </a:lnTo>
                <a:lnTo>
                  <a:pt x="18" y="48"/>
                </a:lnTo>
                <a:lnTo>
                  <a:pt x="18" y="48"/>
                </a:lnTo>
                <a:lnTo>
                  <a:pt x="18" y="45"/>
                </a:lnTo>
                <a:lnTo>
                  <a:pt x="18" y="45"/>
                </a:lnTo>
                <a:close/>
              </a:path>
            </a:pathLst>
          </a:custGeom>
          <a:solidFill>
            <a:srgbClr val="D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54" name="Freeform 14"/>
          <p:cNvSpPr>
            <a:spLocks/>
          </p:cNvSpPr>
          <p:nvPr/>
        </p:nvSpPr>
        <p:spPr bwMode="auto">
          <a:xfrm>
            <a:off x="5443451" y="4445000"/>
            <a:ext cx="77788" cy="111125"/>
          </a:xfrm>
          <a:custGeom>
            <a:avLst/>
            <a:gdLst>
              <a:gd name="T0" fmla="*/ 14 w 49"/>
              <a:gd name="T1" fmla="*/ 0 h 70"/>
              <a:gd name="T2" fmla="*/ 8 w 49"/>
              <a:gd name="T3" fmla="*/ 5 h 70"/>
              <a:gd name="T4" fmla="*/ 6 w 49"/>
              <a:gd name="T5" fmla="*/ 5 h 70"/>
              <a:gd name="T6" fmla="*/ 6 w 49"/>
              <a:gd name="T7" fmla="*/ 8 h 70"/>
              <a:gd name="T8" fmla="*/ 6 w 49"/>
              <a:gd name="T9" fmla="*/ 8 h 70"/>
              <a:gd name="T10" fmla="*/ 6 w 49"/>
              <a:gd name="T11" fmla="*/ 11 h 70"/>
              <a:gd name="T12" fmla="*/ 6 w 49"/>
              <a:gd name="T13" fmla="*/ 16 h 70"/>
              <a:gd name="T14" fmla="*/ 3 w 49"/>
              <a:gd name="T15" fmla="*/ 21 h 70"/>
              <a:gd name="T16" fmla="*/ 0 w 49"/>
              <a:gd name="T17" fmla="*/ 32 h 70"/>
              <a:gd name="T18" fmla="*/ 0 w 49"/>
              <a:gd name="T19" fmla="*/ 32 h 70"/>
              <a:gd name="T20" fmla="*/ 3 w 49"/>
              <a:gd name="T21" fmla="*/ 35 h 70"/>
              <a:gd name="T22" fmla="*/ 0 w 49"/>
              <a:gd name="T23" fmla="*/ 35 h 70"/>
              <a:gd name="T24" fmla="*/ 0 w 49"/>
              <a:gd name="T25" fmla="*/ 37 h 70"/>
              <a:gd name="T26" fmla="*/ 0 w 49"/>
              <a:gd name="T27" fmla="*/ 43 h 70"/>
              <a:gd name="T28" fmla="*/ 0 w 49"/>
              <a:gd name="T29" fmla="*/ 43 h 70"/>
              <a:gd name="T30" fmla="*/ 0 w 49"/>
              <a:gd name="T31" fmla="*/ 46 h 70"/>
              <a:gd name="T32" fmla="*/ 3 w 49"/>
              <a:gd name="T33" fmla="*/ 48 h 70"/>
              <a:gd name="T34" fmla="*/ 3 w 49"/>
              <a:gd name="T35" fmla="*/ 48 h 70"/>
              <a:gd name="T36" fmla="*/ 6 w 49"/>
              <a:gd name="T37" fmla="*/ 46 h 70"/>
              <a:gd name="T38" fmla="*/ 8 w 49"/>
              <a:gd name="T39" fmla="*/ 46 h 70"/>
              <a:gd name="T40" fmla="*/ 8 w 49"/>
              <a:gd name="T41" fmla="*/ 48 h 70"/>
              <a:gd name="T42" fmla="*/ 8 w 49"/>
              <a:gd name="T43" fmla="*/ 51 h 70"/>
              <a:gd name="T44" fmla="*/ 0 w 49"/>
              <a:gd name="T45" fmla="*/ 59 h 70"/>
              <a:gd name="T46" fmla="*/ 0 w 49"/>
              <a:gd name="T47" fmla="*/ 64 h 70"/>
              <a:gd name="T48" fmla="*/ 6 w 49"/>
              <a:gd name="T49" fmla="*/ 64 h 70"/>
              <a:gd name="T50" fmla="*/ 11 w 49"/>
              <a:gd name="T51" fmla="*/ 67 h 70"/>
              <a:gd name="T52" fmla="*/ 16 w 49"/>
              <a:gd name="T53" fmla="*/ 67 h 70"/>
              <a:gd name="T54" fmla="*/ 19 w 49"/>
              <a:gd name="T55" fmla="*/ 62 h 70"/>
              <a:gd name="T56" fmla="*/ 19 w 49"/>
              <a:gd name="T57" fmla="*/ 59 h 70"/>
              <a:gd name="T58" fmla="*/ 22 w 49"/>
              <a:gd name="T59" fmla="*/ 56 h 70"/>
              <a:gd name="T60" fmla="*/ 30 w 49"/>
              <a:gd name="T61" fmla="*/ 51 h 70"/>
              <a:gd name="T62" fmla="*/ 35 w 49"/>
              <a:gd name="T63" fmla="*/ 48 h 70"/>
              <a:gd name="T64" fmla="*/ 46 w 49"/>
              <a:gd name="T65" fmla="*/ 32 h 70"/>
              <a:gd name="T66" fmla="*/ 49 w 49"/>
              <a:gd name="T67" fmla="*/ 27 h 70"/>
              <a:gd name="T68" fmla="*/ 46 w 49"/>
              <a:gd name="T69" fmla="*/ 19 h 70"/>
              <a:gd name="T70" fmla="*/ 38 w 49"/>
              <a:gd name="T71" fmla="*/ 13 h 70"/>
              <a:gd name="T72" fmla="*/ 38 w 49"/>
              <a:gd name="T73" fmla="*/ 13 h 70"/>
              <a:gd name="T74" fmla="*/ 32 w 49"/>
              <a:gd name="T75" fmla="*/ 13 h 70"/>
              <a:gd name="T76" fmla="*/ 27 w 49"/>
              <a:gd name="T77" fmla="*/ 8 h 70"/>
              <a:gd name="T78" fmla="*/ 14 w 49"/>
              <a:gd name="T7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 h="70">
                <a:moveTo>
                  <a:pt x="14" y="0"/>
                </a:moveTo>
                <a:lnTo>
                  <a:pt x="14" y="0"/>
                </a:lnTo>
                <a:lnTo>
                  <a:pt x="11" y="2"/>
                </a:lnTo>
                <a:lnTo>
                  <a:pt x="8" y="5"/>
                </a:lnTo>
                <a:lnTo>
                  <a:pt x="8" y="5"/>
                </a:lnTo>
                <a:lnTo>
                  <a:pt x="6" y="5"/>
                </a:lnTo>
                <a:lnTo>
                  <a:pt x="6" y="8"/>
                </a:lnTo>
                <a:lnTo>
                  <a:pt x="6" y="8"/>
                </a:lnTo>
                <a:lnTo>
                  <a:pt x="6" y="8"/>
                </a:lnTo>
                <a:lnTo>
                  <a:pt x="6" y="8"/>
                </a:lnTo>
                <a:lnTo>
                  <a:pt x="6" y="11"/>
                </a:lnTo>
                <a:lnTo>
                  <a:pt x="6" y="11"/>
                </a:lnTo>
                <a:lnTo>
                  <a:pt x="6" y="11"/>
                </a:lnTo>
                <a:lnTo>
                  <a:pt x="6" y="16"/>
                </a:lnTo>
                <a:lnTo>
                  <a:pt x="3" y="21"/>
                </a:lnTo>
                <a:lnTo>
                  <a:pt x="3" y="21"/>
                </a:lnTo>
                <a:lnTo>
                  <a:pt x="0" y="29"/>
                </a:lnTo>
                <a:lnTo>
                  <a:pt x="0" y="32"/>
                </a:lnTo>
                <a:lnTo>
                  <a:pt x="0" y="32"/>
                </a:lnTo>
                <a:lnTo>
                  <a:pt x="0" y="32"/>
                </a:lnTo>
                <a:lnTo>
                  <a:pt x="0" y="32"/>
                </a:lnTo>
                <a:lnTo>
                  <a:pt x="3" y="35"/>
                </a:lnTo>
                <a:lnTo>
                  <a:pt x="3" y="35"/>
                </a:lnTo>
                <a:lnTo>
                  <a:pt x="0" y="35"/>
                </a:lnTo>
                <a:lnTo>
                  <a:pt x="0" y="37"/>
                </a:lnTo>
                <a:lnTo>
                  <a:pt x="0" y="37"/>
                </a:lnTo>
                <a:lnTo>
                  <a:pt x="0" y="40"/>
                </a:lnTo>
                <a:lnTo>
                  <a:pt x="0" y="43"/>
                </a:lnTo>
                <a:lnTo>
                  <a:pt x="0" y="43"/>
                </a:lnTo>
                <a:lnTo>
                  <a:pt x="0" y="43"/>
                </a:lnTo>
                <a:lnTo>
                  <a:pt x="0" y="46"/>
                </a:lnTo>
                <a:lnTo>
                  <a:pt x="0" y="46"/>
                </a:lnTo>
                <a:lnTo>
                  <a:pt x="0" y="46"/>
                </a:lnTo>
                <a:lnTo>
                  <a:pt x="3" y="48"/>
                </a:lnTo>
                <a:lnTo>
                  <a:pt x="3" y="48"/>
                </a:lnTo>
                <a:lnTo>
                  <a:pt x="3" y="48"/>
                </a:lnTo>
                <a:lnTo>
                  <a:pt x="6" y="46"/>
                </a:lnTo>
                <a:lnTo>
                  <a:pt x="6" y="46"/>
                </a:lnTo>
                <a:lnTo>
                  <a:pt x="6" y="46"/>
                </a:lnTo>
                <a:lnTo>
                  <a:pt x="8" y="46"/>
                </a:lnTo>
                <a:lnTo>
                  <a:pt x="8" y="46"/>
                </a:lnTo>
                <a:lnTo>
                  <a:pt x="8" y="48"/>
                </a:lnTo>
                <a:lnTo>
                  <a:pt x="8" y="51"/>
                </a:lnTo>
                <a:lnTo>
                  <a:pt x="8" y="51"/>
                </a:lnTo>
                <a:lnTo>
                  <a:pt x="3" y="59"/>
                </a:lnTo>
                <a:lnTo>
                  <a:pt x="0" y="59"/>
                </a:lnTo>
                <a:lnTo>
                  <a:pt x="0" y="59"/>
                </a:lnTo>
                <a:lnTo>
                  <a:pt x="0" y="64"/>
                </a:lnTo>
                <a:lnTo>
                  <a:pt x="6" y="64"/>
                </a:lnTo>
                <a:lnTo>
                  <a:pt x="6" y="64"/>
                </a:lnTo>
                <a:lnTo>
                  <a:pt x="8" y="67"/>
                </a:lnTo>
                <a:lnTo>
                  <a:pt x="11" y="67"/>
                </a:lnTo>
                <a:lnTo>
                  <a:pt x="14" y="70"/>
                </a:lnTo>
                <a:lnTo>
                  <a:pt x="16" y="67"/>
                </a:lnTo>
                <a:lnTo>
                  <a:pt x="16" y="67"/>
                </a:lnTo>
                <a:lnTo>
                  <a:pt x="19" y="62"/>
                </a:lnTo>
                <a:lnTo>
                  <a:pt x="19" y="59"/>
                </a:lnTo>
                <a:lnTo>
                  <a:pt x="19" y="59"/>
                </a:lnTo>
                <a:lnTo>
                  <a:pt x="22" y="56"/>
                </a:lnTo>
                <a:lnTo>
                  <a:pt x="22" y="56"/>
                </a:lnTo>
                <a:lnTo>
                  <a:pt x="24" y="54"/>
                </a:lnTo>
                <a:lnTo>
                  <a:pt x="30" y="51"/>
                </a:lnTo>
                <a:lnTo>
                  <a:pt x="30" y="51"/>
                </a:lnTo>
                <a:lnTo>
                  <a:pt x="35" y="48"/>
                </a:lnTo>
                <a:lnTo>
                  <a:pt x="41" y="43"/>
                </a:lnTo>
                <a:lnTo>
                  <a:pt x="46" y="32"/>
                </a:lnTo>
                <a:lnTo>
                  <a:pt x="46" y="32"/>
                </a:lnTo>
                <a:lnTo>
                  <a:pt x="49" y="27"/>
                </a:lnTo>
                <a:lnTo>
                  <a:pt x="46" y="19"/>
                </a:lnTo>
                <a:lnTo>
                  <a:pt x="46" y="19"/>
                </a:lnTo>
                <a:lnTo>
                  <a:pt x="41" y="13"/>
                </a:lnTo>
                <a:lnTo>
                  <a:pt x="38" y="13"/>
                </a:lnTo>
                <a:lnTo>
                  <a:pt x="38" y="13"/>
                </a:lnTo>
                <a:lnTo>
                  <a:pt x="38" y="13"/>
                </a:lnTo>
                <a:lnTo>
                  <a:pt x="35" y="13"/>
                </a:lnTo>
                <a:lnTo>
                  <a:pt x="32" y="13"/>
                </a:lnTo>
                <a:lnTo>
                  <a:pt x="27" y="8"/>
                </a:lnTo>
                <a:lnTo>
                  <a:pt x="27" y="8"/>
                </a:lnTo>
                <a:lnTo>
                  <a:pt x="22" y="5"/>
                </a:lnTo>
                <a:lnTo>
                  <a:pt x="14" y="0"/>
                </a:lnTo>
                <a:lnTo>
                  <a:pt x="14" y="0"/>
                </a:lnTo>
                <a:close/>
              </a:path>
            </a:pathLst>
          </a:custGeom>
          <a:solidFill>
            <a:srgbClr val="D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55" name="Freeform 15"/>
          <p:cNvSpPr>
            <a:spLocks/>
          </p:cNvSpPr>
          <p:nvPr/>
        </p:nvSpPr>
        <p:spPr bwMode="auto">
          <a:xfrm>
            <a:off x="5816513" y="4349750"/>
            <a:ext cx="46038" cy="82550"/>
          </a:xfrm>
          <a:custGeom>
            <a:avLst/>
            <a:gdLst>
              <a:gd name="T0" fmla="*/ 29 w 29"/>
              <a:gd name="T1" fmla="*/ 19 h 52"/>
              <a:gd name="T2" fmla="*/ 29 w 29"/>
              <a:gd name="T3" fmla="*/ 19 h 52"/>
              <a:gd name="T4" fmla="*/ 27 w 29"/>
              <a:gd name="T5" fmla="*/ 14 h 52"/>
              <a:gd name="T6" fmla="*/ 27 w 29"/>
              <a:gd name="T7" fmla="*/ 14 h 52"/>
              <a:gd name="T8" fmla="*/ 27 w 29"/>
              <a:gd name="T9" fmla="*/ 11 h 52"/>
              <a:gd name="T10" fmla="*/ 24 w 29"/>
              <a:gd name="T11" fmla="*/ 8 h 52"/>
              <a:gd name="T12" fmla="*/ 24 w 29"/>
              <a:gd name="T13" fmla="*/ 8 h 52"/>
              <a:gd name="T14" fmla="*/ 21 w 29"/>
              <a:gd name="T15" fmla="*/ 8 h 52"/>
              <a:gd name="T16" fmla="*/ 21 w 29"/>
              <a:gd name="T17" fmla="*/ 6 h 52"/>
              <a:gd name="T18" fmla="*/ 21 w 29"/>
              <a:gd name="T19" fmla="*/ 6 h 52"/>
              <a:gd name="T20" fmla="*/ 16 w 29"/>
              <a:gd name="T21" fmla="*/ 3 h 52"/>
              <a:gd name="T22" fmla="*/ 13 w 29"/>
              <a:gd name="T23" fmla="*/ 3 h 52"/>
              <a:gd name="T24" fmla="*/ 13 w 29"/>
              <a:gd name="T25" fmla="*/ 3 h 52"/>
              <a:gd name="T26" fmla="*/ 11 w 29"/>
              <a:gd name="T27" fmla="*/ 0 h 52"/>
              <a:gd name="T28" fmla="*/ 11 w 29"/>
              <a:gd name="T29" fmla="*/ 0 h 52"/>
              <a:gd name="T30" fmla="*/ 11 w 29"/>
              <a:gd name="T31" fmla="*/ 0 h 52"/>
              <a:gd name="T32" fmla="*/ 2 w 29"/>
              <a:gd name="T33" fmla="*/ 8 h 52"/>
              <a:gd name="T34" fmla="*/ 2 w 29"/>
              <a:gd name="T35" fmla="*/ 17 h 52"/>
              <a:gd name="T36" fmla="*/ 2 w 29"/>
              <a:gd name="T37" fmla="*/ 17 h 52"/>
              <a:gd name="T38" fmla="*/ 2 w 29"/>
              <a:gd name="T39" fmla="*/ 19 h 52"/>
              <a:gd name="T40" fmla="*/ 5 w 29"/>
              <a:gd name="T41" fmla="*/ 22 h 52"/>
              <a:gd name="T42" fmla="*/ 5 w 29"/>
              <a:gd name="T43" fmla="*/ 22 h 52"/>
              <a:gd name="T44" fmla="*/ 5 w 29"/>
              <a:gd name="T45" fmla="*/ 30 h 52"/>
              <a:gd name="T46" fmla="*/ 5 w 29"/>
              <a:gd name="T47" fmla="*/ 30 h 52"/>
              <a:gd name="T48" fmla="*/ 5 w 29"/>
              <a:gd name="T49" fmla="*/ 33 h 52"/>
              <a:gd name="T50" fmla="*/ 5 w 29"/>
              <a:gd name="T51" fmla="*/ 38 h 52"/>
              <a:gd name="T52" fmla="*/ 5 w 29"/>
              <a:gd name="T53" fmla="*/ 38 h 52"/>
              <a:gd name="T54" fmla="*/ 2 w 29"/>
              <a:gd name="T55" fmla="*/ 41 h 52"/>
              <a:gd name="T56" fmla="*/ 0 w 29"/>
              <a:gd name="T57" fmla="*/ 46 h 52"/>
              <a:gd name="T58" fmla="*/ 0 w 29"/>
              <a:gd name="T59" fmla="*/ 46 h 52"/>
              <a:gd name="T60" fmla="*/ 2 w 29"/>
              <a:gd name="T61" fmla="*/ 46 h 52"/>
              <a:gd name="T62" fmla="*/ 2 w 29"/>
              <a:gd name="T63" fmla="*/ 46 h 52"/>
              <a:gd name="T64" fmla="*/ 5 w 29"/>
              <a:gd name="T65" fmla="*/ 49 h 52"/>
              <a:gd name="T66" fmla="*/ 8 w 29"/>
              <a:gd name="T67" fmla="*/ 49 h 52"/>
              <a:gd name="T68" fmla="*/ 8 w 29"/>
              <a:gd name="T69" fmla="*/ 49 h 52"/>
              <a:gd name="T70" fmla="*/ 8 w 29"/>
              <a:gd name="T71" fmla="*/ 49 h 52"/>
              <a:gd name="T72" fmla="*/ 8 w 29"/>
              <a:gd name="T73" fmla="*/ 49 h 52"/>
              <a:gd name="T74" fmla="*/ 11 w 29"/>
              <a:gd name="T75" fmla="*/ 52 h 52"/>
              <a:gd name="T76" fmla="*/ 13 w 29"/>
              <a:gd name="T77" fmla="*/ 49 h 52"/>
              <a:gd name="T78" fmla="*/ 13 w 29"/>
              <a:gd name="T79" fmla="*/ 49 h 52"/>
              <a:gd name="T80" fmla="*/ 16 w 29"/>
              <a:gd name="T81" fmla="*/ 46 h 52"/>
              <a:gd name="T82" fmla="*/ 19 w 29"/>
              <a:gd name="T83" fmla="*/ 46 h 52"/>
              <a:gd name="T84" fmla="*/ 19 w 29"/>
              <a:gd name="T85" fmla="*/ 46 h 52"/>
              <a:gd name="T86" fmla="*/ 21 w 29"/>
              <a:gd name="T87" fmla="*/ 41 h 52"/>
              <a:gd name="T88" fmla="*/ 21 w 29"/>
              <a:gd name="T89" fmla="*/ 41 h 52"/>
              <a:gd name="T90" fmla="*/ 24 w 29"/>
              <a:gd name="T91" fmla="*/ 33 h 52"/>
              <a:gd name="T92" fmla="*/ 24 w 29"/>
              <a:gd name="T93" fmla="*/ 33 h 52"/>
              <a:gd name="T94" fmla="*/ 24 w 29"/>
              <a:gd name="T95" fmla="*/ 33 h 52"/>
              <a:gd name="T96" fmla="*/ 27 w 29"/>
              <a:gd name="T97" fmla="*/ 27 h 52"/>
              <a:gd name="T98" fmla="*/ 27 w 29"/>
              <a:gd name="T99" fmla="*/ 25 h 52"/>
              <a:gd name="T100" fmla="*/ 27 w 29"/>
              <a:gd name="T101" fmla="*/ 25 h 52"/>
              <a:gd name="T102" fmla="*/ 27 w 29"/>
              <a:gd name="T103" fmla="*/ 22 h 52"/>
              <a:gd name="T104" fmla="*/ 29 w 29"/>
              <a:gd name="T105" fmla="*/ 19 h 52"/>
              <a:gd name="T106" fmla="*/ 29 w 29"/>
              <a:gd name="T10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52">
                <a:moveTo>
                  <a:pt x="29" y="19"/>
                </a:moveTo>
                <a:lnTo>
                  <a:pt x="29" y="19"/>
                </a:lnTo>
                <a:lnTo>
                  <a:pt x="27" y="14"/>
                </a:lnTo>
                <a:lnTo>
                  <a:pt x="27" y="14"/>
                </a:lnTo>
                <a:lnTo>
                  <a:pt x="27" y="11"/>
                </a:lnTo>
                <a:lnTo>
                  <a:pt x="24" y="8"/>
                </a:lnTo>
                <a:lnTo>
                  <a:pt x="24" y="8"/>
                </a:lnTo>
                <a:lnTo>
                  <a:pt x="21" y="8"/>
                </a:lnTo>
                <a:lnTo>
                  <a:pt x="21" y="6"/>
                </a:lnTo>
                <a:lnTo>
                  <a:pt x="21" y="6"/>
                </a:lnTo>
                <a:lnTo>
                  <a:pt x="16" y="3"/>
                </a:lnTo>
                <a:lnTo>
                  <a:pt x="13" y="3"/>
                </a:lnTo>
                <a:lnTo>
                  <a:pt x="13" y="3"/>
                </a:lnTo>
                <a:lnTo>
                  <a:pt x="11" y="0"/>
                </a:lnTo>
                <a:lnTo>
                  <a:pt x="11" y="0"/>
                </a:lnTo>
                <a:lnTo>
                  <a:pt x="11" y="0"/>
                </a:lnTo>
                <a:lnTo>
                  <a:pt x="2" y="8"/>
                </a:lnTo>
                <a:lnTo>
                  <a:pt x="2" y="17"/>
                </a:lnTo>
                <a:lnTo>
                  <a:pt x="2" y="17"/>
                </a:lnTo>
                <a:lnTo>
                  <a:pt x="2" y="19"/>
                </a:lnTo>
                <a:lnTo>
                  <a:pt x="5" y="22"/>
                </a:lnTo>
                <a:lnTo>
                  <a:pt x="5" y="22"/>
                </a:lnTo>
                <a:lnTo>
                  <a:pt x="5" y="30"/>
                </a:lnTo>
                <a:lnTo>
                  <a:pt x="5" y="30"/>
                </a:lnTo>
                <a:lnTo>
                  <a:pt x="5" y="33"/>
                </a:lnTo>
                <a:lnTo>
                  <a:pt x="5" y="38"/>
                </a:lnTo>
                <a:lnTo>
                  <a:pt x="5" y="38"/>
                </a:lnTo>
                <a:lnTo>
                  <a:pt x="2" y="41"/>
                </a:lnTo>
                <a:lnTo>
                  <a:pt x="0" y="46"/>
                </a:lnTo>
                <a:lnTo>
                  <a:pt x="0" y="46"/>
                </a:lnTo>
                <a:lnTo>
                  <a:pt x="2" y="46"/>
                </a:lnTo>
                <a:lnTo>
                  <a:pt x="2" y="46"/>
                </a:lnTo>
                <a:lnTo>
                  <a:pt x="5" y="49"/>
                </a:lnTo>
                <a:lnTo>
                  <a:pt x="8" y="49"/>
                </a:lnTo>
                <a:lnTo>
                  <a:pt x="8" y="49"/>
                </a:lnTo>
                <a:lnTo>
                  <a:pt x="8" y="49"/>
                </a:lnTo>
                <a:lnTo>
                  <a:pt x="8" y="49"/>
                </a:lnTo>
                <a:lnTo>
                  <a:pt x="11" y="52"/>
                </a:lnTo>
                <a:lnTo>
                  <a:pt x="13" y="49"/>
                </a:lnTo>
                <a:lnTo>
                  <a:pt x="13" y="49"/>
                </a:lnTo>
                <a:lnTo>
                  <a:pt x="16" y="46"/>
                </a:lnTo>
                <a:lnTo>
                  <a:pt x="19" y="46"/>
                </a:lnTo>
                <a:lnTo>
                  <a:pt x="19" y="46"/>
                </a:lnTo>
                <a:lnTo>
                  <a:pt x="21" y="41"/>
                </a:lnTo>
                <a:lnTo>
                  <a:pt x="21" y="41"/>
                </a:lnTo>
                <a:lnTo>
                  <a:pt x="24" y="33"/>
                </a:lnTo>
                <a:lnTo>
                  <a:pt x="24" y="33"/>
                </a:lnTo>
                <a:lnTo>
                  <a:pt x="24" y="33"/>
                </a:lnTo>
                <a:lnTo>
                  <a:pt x="27" y="27"/>
                </a:lnTo>
                <a:lnTo>
                  <a:pt x="27" y="25"/>
                </a:lnTo>
                <a:lnTo>
                  <a:pt x="27" y="25"/>
                </a:lnTo>
                <a:lnTo>
                  <a:pt x="27" y="22"/>
                </a:lnTo>
                <a:lnTo>
                  <a:pt x="29" y="19"/>
                </a:lnTo>
                <a:lnTo>
                  <a:pt x="29" y="19"/>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6" name="Freeform 16"/>
          <p:cNvSpPr>
            <a:spLocks/>
          </p:cNvSpPr>
          <p:nvPr/>
        </p:nvSpPr>
        <p:spPr bwMode="auto">
          <a:xfrm>
            <a:off x="5768888" y="4346575"/>
            <a:ext cx="65088" cy="85725"/>
          </a:xfrm>
          <a:custGeom>
            <a:avLst/>
            <a:gdLst>
              <a:gd name="T0" fmla="*/ 30 w 41"/>
              <a:gd name="T1" fmla="*/ 48 h 54"/>
              <a:gd name="T2" fmla="*/ 35 w 41"/>
              <a:gd name="T3" fmla="*/ 40 h 54"/>
              <a:gd name="T4" fmla="*/ 35 w 41"/>
              <a:gd name="T5" fmla="*/ 35 h 54"/>
              <a:gd name="T6" fmla="*/ 35 w 41"/>
              <a:gd name="T7" fmla="*/ 32 h 54"/>
              <a:gd name="T8" fmla="*/ 35 w 41"/>
              <a:gd name="T9" fmla="*/ 24 h 54"/>
              <a:gd name="T10" fmla="*/ 32 w 41"/>
              <a:gd name="T11" fmla="*/ 19 h 54"/>
              <a:gd name="T12" fmla="*/ 32 w 41"/>
              <a:gd name="T13" fmla="*/ 10 h 54"/>
              <a:gd name="T14" fmla="*/ 41 w 41"/>
              <a:gd name="T15" fmla="*/ 2 h 54"/>
              <a:gd name="T16" fmla="*/ 32 w 41"/>
              <a:gd name="T17" fmla="*/ 0 h 54"/>
              <a:gd name="T18" fmla="*/ 30 w 41"/>
              <a:gd name="T19" fmla="*/ 0 h 54"/>
              <a:gd name="T20" fmla="*/ 27 w 41"/>
              <a:gd name="T21" fmla="*/ 2 h 54"/>
              <a:gd name="T22" fmla="*/ 22 w 41"/>
              <a:gd name="T23" fmla="*/ 2 h 54"/>
              <a:gd name="T24" fmla="*/ 19 w 41"/>
              <a:gd name="T25" fmla="*/ 2 h 54"/>
              <a:gd name="T26" fmla="*/ 14 w 41"/>
              <a:gd name="T27" fmla="*/ 0 h 54"/>
              <a:gd name="T28" fmla="*/ 11 w 41"/>
              <a:gd name="T29" fmla="*/ 2 h 54"/>
              <a:gd name="T30" fmla="*/ 6 w 41"/>
              <a:gd name="T31" fmla="*/ 8 h 54"/>
              <a:gd name="T32" fmla="*/ 3 w 41"/>
              <a:gd name="T33" fmla="*/ 13 h 54"/>
              <a:gd name="T34" fmla="*/ 0 w 41"/>
              <a:gd name="T35" fmla="*/ 16 h 54"/>
              <a:gd name="T36" fmla="*/ 0 w 41"/>
              <a:gd name="T37" fmla="*/ 19 h 54"/>
              <a:gd name="T38" fmla="*/ 0 w 41"/>
              <a:gd name="T39" fmla="*/ 27 h 54"/>
              <a:gd name="T40" fmla="*/ 3 w 41"/>
              <a:gd name="T41" fmla="*/ 32 h 54"/>
              <a:gd name="T42" fmla="*/ 3 w 41"/>
              <a:gd name="T43" fmla="*/ 32 h 54"/>
              <a:gd name="T44" fmla="*/ 6 w 41"/>
              <a:gd name="T45" fmla="*/ 35 h 54"/>
              <a:gd name="T46" fmla="*/ 8 w 41"/>
              <a:gd name="T47" fmla="*/ 40 h 54"/>
              <a:gd name="T48" fmla="*/ 11 w 41"/>
              <a:gd name="T49" fmla="*/ 46 h 54"/>
              <a:gd name="T50" fmla="*/ 14 w 41"/>
              <a:gd name="T51" fmla="*/ 51 h 54"/>
              <a:gd name="T52" fmla="*/ 19 w 41"/>
              <a:gd name="T53" fmla="*/ 54 h 54"/>
              <a:gd name="T54" fmla="*/ 19 w 41"/>
              <a:gd name="T55" fmla="*/ 48 h 54"/>
              <a:gd name="T56" fmla="*/ 22 w 41"/>
              <a:gd name="T57" fmla="*/ 48 h 54"/>
              <a:gd name="T58" fmla="*/ 24 w 41"/>
              <a:gd name="T59" fmla="*/ 48 h 54"/>
              <a:gd name="T60" fmla="*/ 27 w 41"/>
              <a:gd name="T61" fmla="*/ 46 h 54"/>
              <a:gd name="T62" fmla="*/ 30 w 41"/>
              <a:gd name="T63" fmla="*/ 48 h 54"/>
              <a:gd name="T64" fmla="*/ 30 w 41"/>
              <a:gd name="T6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54">
                <a:moveTo>
                  <a:pt x="30" y="48"/>
                </a:moveTo>
                <a:lnTo>
                  <a:pt x="30" y="48"/>
                </a:lnTo>
                <a:lnTo>
                  <a:pt x="32" y="43"/>
                </a:lnTo>
                <a:lnTo>
                  <a:pt x="35" y="40"/>
                </a:lnTo>
                <a:lnTo>
                  <a:pt x="35" y="40"/>
                </a:lnTo>
                <a:lnTo>
                  <a:pt x="35" y="35"/>
                </a:lnTo>
                <a:lnTo>
                  <a:pt x="35" y="32"/>
                </a:lnTo>
                <a:lnTo>
                  <a:pt x="35" y="32"/>
                </a:lnTo>
                <a:lnTo>
                  <a:pt x="35" y="24"/>
                </a:lnTo>
                <a:lnTo>
                  <a:pt x="35" y="24"/>
                </a:lnTo>
                <a:lnTo>
                  <a:pt x="32" y="21"/>
                </a:lnTo>
                <a:lnTo>
                  <a:pt x="32" y="19"/>
                </a:lnTo>
                <a:lnTo>
                  <a:pt x="32" y="19"/>
                </a:lnTo>
                <a:lnTo>
                  <a:pt x="32" y="10"/>
                </a:lnTo>
                <a:lnTo>
                  <a:pt x="41" y="2"/>
                </a:lnTo>
                <a:lnTo>
                  <a:pt x="41" y="2"/>
                </a:lnTo>
                <a:lnTo>
                  <a:pt x="35" y="0"/>
                </a:lnTo>
                <a:lnTo>
                  <a:pt x="32" y="0"/>
                </a:lnTo>
                <a:lnTo>
                  <a:pt x="32" y="0"/>
                </a:lnTo>
                <a:lnTo>
                  <a:pt x="30" y="0"/>
                </a:lnTo>
                <a:lnTo>
                  <a:pt x="27" y="2"/>
                </a:lnTo>
                <a:lnTo>
                  <a:pt x="27" y="2"/>
                </a:lnTo>
                <a:lnTo>
                  <a:pt x="24" y="2"/>
                </a:lnTo>
                <a:lnTo>
                  <a:pt x="22" y="2"/>
                </a:lnTo>
                <a:lnTo>
                  <a:pt x="22" y="2"/>
                </a:lnTo>
                <a:lnTo>
                  <a:pt x="19" y="2"/>
                </a:lnTo>
                <a:lnTo>
                  <a:pt x="16" y="0"/>
                </a:lnTo>
                <a:lnTo>
                  <a:pt x="14" y="0"/>
                </a:lnTo>
                <a:lnTo>
                  <a:pt x="11" y="2"/>
                </a:lnTo>
                <a:lnTo>
                  <a:pt x="11" y="2"/>
                </a:lnTo>
                <a:lnTo>
                  <a:pt x="6" y="8"/>
                </a:lnTo>
                <a:lnTo>
                  <a:pt x="6" y="8"/>
                </a:lnTo>
                <a:lnTo>
                  <a:pt x="6" y="10"/>
                </a:lnTo>
                <a:lnTo>
                  <a:pt x="3" y="13"/>
                </a:lnTo>
                <a:lnTo>
                  <a:pt x="3" y="13"/>
                </a:lnTo>
                <a:lnTo>
                  <a:pt x="0" y="16"/>
                </a:lnTo>
                <a:lnTo>
                  <a:pt x="0" y="19"/>
                </a:lnTo>
                <a:lnTo>
                  <a:pt x="0" y="19"/>
                </a:lnTo>
                <a:lnTo>
                  <a:pt x="0" y="24"/>
                </a:lnTo>
                <a:lnTo>
                  <a:pt x="0" y="27"/>
                </a:lnTo>
                <a:lnTo>
                  <a:pt x="3" y="32"/>
                </a:lnTo>
                <a:lnTo>
                  <a:pt x="3" y="32"/>
                </a:lnTo>
                <a:lnTo>
                  <a:pt x="3" y="32"/>
                </a:lnTo>
                <a:lnTo>
                  <a:pt x="3" y="32"/>
                </a:lnTo>
                <a:lnTo>
                  <a:pt x="3" y="32"/>
                </a:lnTo>
                <a:lnTo>
                  <a:pt x="6" y="35"/>
                </a:lnTo>
                <a:lnTo>
                  <a:pt x="6" y="35"/>
                </a:lnTo>
                <a:lnTo>
                  <a:pt x="8" y="40"/>
                </a:lnTo>
                <a:lnTo>
                  <a:pt x="8" y="40"/>
                </a:lnTo>
                <a:lnTo>
                  <a:pt x="11" y="46"/>
                </a:lnTo>
                <a:lnTo>
                  <a:pt x="11" y="51"/>
                </a:lnTo>
                <a:lnTo>
                  <a:pt x="14" y="51"/>
                </a:lnTo>
                <a:lnTo>
                  <a:pt x="14" y="51"/>
                </a:lnTo>
                <a:lnTo>
                  <a:pt x="19" y="54"/>
                </a:lnTo>
                <a:lnTo>
                  <a:pt x="22" y="51"/>
                </a:lnTo>
                <a:lnTo>
                  <a:pt x="19" y="48"/>
                </a:lnTo>
                <a:lnTo>
                  <a:pt x="22" y="48"/>
                </a:lnTo>
                <a:lnTo>
                  <a:pt x="22" y="48"/>
                </a:lnTo>
                <a:lnTo>
                  <a:pt x="22" y="48"/>
                </a:lnTo>
                <a:lnTo>
                  <a:pt x="24" y="48"/>
                </a:lnTo>
                <a:lnTo>
                  <a:pt x="24" y="48"/>
                </a:lnTo>
                <a:lnTo>
                  <a:pt x="27" y="46"/>
                </a:lnTo>
                <a:lnTo>
                  <a:pt x="27" y="46"/>
                </a:lnTo>
                <a:lnTo>
                  <a:pt x="30" y="48"/>
                </a:lnTo>
                <a:lnTo>
                  <a:pt x="30" y="48"/>
                </a:lnTo>
                <a:lnTo>
                  <a:pt x="30" y="48"/>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7" name="Freeform 17"/>
          <p:cNvSpPr>
            <a:spLocks/>
          </p:cNvSpPr>
          <p:nvPr/>
        </p:nvSpPr>
        <p:spPr bwMode="auto">
          <a:xfrm>
            <a:off x="5721263" y="4298950"/>
            <a:ext cx="69850" cy="146050"/>
          </a:xfrm>
          <a:custGeom>
            <a:avLst/>
            <a:gdLst>
              <a:gd name="T0" fmla="*/ 14 w 44"/>
              <a:gd name="T1" fmla="*/ 0 h 92"/>
              <a:gd name="T2" fmla="*/ 19 w 44"/>
              <a:gd name="T3" fmla="*/ 0 h 92"/>
              <a:gd name="T4" fmla="*/ 25 w 44"/>
              <a:gd name="T5" fmla="*/ 5 h 92"/>
              <a:gd name="T6" fmla="*/ 27 w 44"/>
              <a:gd name="T7" fmla="*/ 19 h 92"/>
              <a:gd name="T8" fmla="*/ 30 w 44"/>
              <a:gd name="T9" fmla="*/ 19 h 92"/>
              <a:gd name="T10" fmla="*/ 33 w 44"/>
              <a:gd name="T11" fmla="*/ 19 h 92"/>
              <a:gd name="T12" fmla="*/ 38 w 44"/>
              <a:gd name="T13" fmla="*/ 27 h 92"/>
              <a:gd name="T14" fmla="*/ 38 w 44"/>
              <a:gd name="T15" fmla="*/ 27 h 92"/>
              <a:gd name="T16" fmla="*/ 36 w 44"/>
              <a:gd name="T17" fmla="*/ 38 h 92"/>
              <a:gd name="T18" fmla="*/ 36 w 44"/>
              <a:gd name="T19" fmla="*/ 40 h 92"/>
              <a:gd name="T20" fmla="*/ 33 w 44"/>
              <a:gd name="T21" fmla="*/ 43 h 92"/>
              <a:gd name="T22" fmla="*/ 30 w 44"/>
              <a:gd name="T23" fmla="*/ 49 h 92"/>
              <a:gd name="T24" fmla="*/ 30 w 44"/>
              <a:gd name="T25" fmla="*/ 54 h 92"/>
              <a:gd name="T26" fmla="*/ 33 w 44"/>
              <a:gd name="T27" fmla="*/ 62 h 92"/>
              <a:gd name="T28" fmla="*/ 33 w 44"/>
              <a:gd name="T29" fmla="*/ 62 h 92"/>
              <a:gd name="T30" fmla="*/ 33 w 44"/>
              <a:gd name="T31" fmla="*/ 62 h 92"/>
              <a:gd name="T32" fmla="*/ 36 w 44"/>
              <a:gd name="T33" fmla="*/ 65 h 92"/>
              <a:gd name="T34" fmla="*/ 38 w 44"/>
              <a:gd name="T35" fmla="*/ 70 h 92"/>
              <a:gd name="T36" fmla="*/ 41 w 44"/>
              <a:gd name="T37" fmla="*/ 81 h 92"/>
              <a:gd name="T38" fmla="*/ 44 w 44"/>
              <a:gd name="T39" fmla="*/ 81 h 92"/>
              <a:gd name="T40" fmla="*/ 38 w 44"/>
              <a:gd name="T41" fmla="*/ 81 h 92"/>
              <a:gd name="T42" fmla="*/ 36 w 44"/>
              <a:gd name="T43" fmla="*/ 81 h 92"/>
              <a:gd name="T44" fmla="*/ 33 w 44"/>
              <a:gd name="T45" fmla="*/ 84 h 92"/>
              <a:gd name="T46" fmla="*/ 27 w 44"/>
              <a:gd name="T47" fmla="*/ 89 h 92"/>
              <a:gd name="T48" fmla="*/ 25 w 44"/>
              <a:gd name="T49" fmla="*/ 89 h 92"/>
              <a:gd name="T50" fmla="*/ 25 w 44"/>
              <a:gd name="T51" fmla="*/ 92 h 92"/>
              <a:gd name="T52" fmla="*/ 19 w 44"/>
              <a:gd name="T53" fmla="*/ 89 h 92"/>
              <a:gd name="T54" fmla="*/ 19 w 44"/>
              <a:gd name="T55" fmla="*/ 86 h 92"/>
              <a:gd name="T56" fmla="*/ 17 w 44"/>
              <a:gd name="T57" fmla="*/ 78 h 92"/>
              <a:gd name="T58" fmla="*/ 14 w 44"/>
              <a:gd name="T59" fmla="*/ 76 h 92"/>
              <a:gd name="T60" fmla="*/ 14 w 44"/>
              <a:gd name="T61" fmla="*/ 73 h 92"/>
              <a:gd name="T62" fmla="*/ 14 w 44"/>
              <a:gd name="T63" fmla="*/ 65 h 92"/>
              <a:gd name="T64" fmla="*/ 14 w 44"/>
              <a:gd name="T65" fmla="*/ 62 h 92"/>
              <a:gd name="T66" fmla="*/ 14 w 44"/>
              <a:gd name="T67" fmla="*/ 59 h 92"/>
              <a:gd name="T68" fmla="*/ 17 w 44"/>
              <a:gd name="T69" fmla="*/ 51 h 92"/>
              <a:gd name="T70" fmla="*/ 17 w 44"/>
              <a:gd name="T71" fmla="*/ 49 h 92"/>
              <a:gd name="T72" fmla="*/ 14 w 44"/>
              <a:gd name="T73" fmla="*/ 49 h 92"/>
              <a:gd name="T74" fmla="*/ 11 w 44"/>
              <a:gd name="T75" fmla="*/ 46 h 92"/>
              <a:gd name="T76" fmla="*/ 14 w 44"/>
              <a:gd name="T77" fmla="*/ 43 h 92"/>
              <a:gd name="T78" fmla="*/ 9 w 44"/>
              <a:gd name="T79" fmla="*/ 40 h 92"/>
              <a:gd name="T80" fmla="*/ 3 w 44"/>
              <a:gd name="T81" fmla="*/ 35 h 92"/>
              <a:gd name="T82" fmla="*/ 0 w 44"/>
              <a:gd name="T83" fmla="*/ 30 h 92"/>
              <a:gd name="T84" fmla="*/ 6 w 44"/>
              <a:gd name="T85" fmla="*/ 24 h 92"/>
              <a:gd name="T86" fmla="*/ 6 w 44"/>
              <a:gd name="T87" fmla="*/ 22 h 92"/>
              <a:gd name="T88" fmla="*/ 9 w 44"/>
              <a:gd name="T89" fmla="*/ 16 h 92"/>
              <a:gd name="T90" fmla="*/ 11 w 44"/>
              <a:gd name="T91" fmla="*/ 14 h 92"/>
              <a:gd name="T92" fmla="*/ 9 w 44"/>
              <a:gd name="T93" fmla="*/ 14 h 92"/>
              <a:gd name="T94" fmla="*/ 6 w 44"/>
              <a:gd name="T95" fmla="*/ 14 h 92"/>
              <a:gd name="T96" fmla="*/ 6 w 44"/>
              <a:gd name="T97" fmla="*/ 11 h 92"/>
              <a:gd name="T98" fmla="*/ 9 w 44"/>
              <a:gd name="T99" fmla="*/ 5 h 92"/>
              <a:gd name="T100" fmla="*/ 11 w 44"/>
              <a:gd name="T101" fmla="*/ 5 h 92"/>
              <a:gd name="T102" fmla="*/ 14 w 44"/>
              <a:gd name="T103" fmla="*/ 3 h 92"/>
              <a:gd name="T104" fmla="*/ 14 w 44"/>
              <a:gd name="T10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 h="92">
                <a:moveTo>
                  <a:pt x="14" y="0"/>
                </a:moveTo>
                <a:lnTo>
                  <a:pt x="14" y="0"/>
                </a:lnTo>
                <a:lnTo>
                  <a:pt x="17" y="0"/>
                </a:lnTo>
                <a:lnTo>
                  <a:pt x="19" y="0"/>
                </a:lnTo>
                <a:lnTo>
                  <a:pt x="25" y="5"/>
                </a:lnTo>
                <a:lnTo>
                  <a:pt x="25" y="5"/>
                </a:lnTo>
                <a:lnTo>
                  <a:pt x="30" y="14"/>
                </a:lnTo>
                <a:lnTo>
                  <a:pt x="27" y="19"/>
                </a:lnTo>
                <a:lnTo>
                  <a:pt x="27" y="19"/>
                </a:lnTo>
                <a:lnTo>
                  <a:pt x="30" y="19"/>
                </a:lnTo>
                <a:lnTo>
                  <a:pt x="33" y="19"/>
                </a:lnTo>
                <a:lnTo>
                  <a:pt x="33" y="19"/>
                </a:lnTo>
                <a:lnTo>
                  <a:pt x="36" y="24"/>
                </a:lnTo>
                <a:lnTo>
                  <a:pt x="38" y="27"/>
                </a:lnTo>
                <a:lnTo>
                  <a:pt x="38" y="27"/>
                </a:lnTo>
                <a:lnTo>
                  <a:pt x="38" y="27"/>
                </a:lnTo>
                <a:lnTo>
                  <a:pt x="38" y="32"/>
                </a:lnTo>
                <a:lnTo>
                  <a:pt x="36" y="38"/>
                </a:lnTo>
                <a:lnTo>
                  <a:pt x="36" y="38"/>
                </a:lnTo>
                <a:lnTo>
                  <a:pt x="36" y="40"/>
                </a:lnTo>
                <a:lnTo>
                  <a:pt x="33" y="43"/>
                </a:lnTo>
                <a:lnTo>
                  <a:pt x="33" y="43"/>
                </a:lnTo>
                <a:lnTo>
                  <a:pt x="30" y="46"/>
                </a:lnTo>
                <a:lnTo>
                  <a:pt x="30" y="49"/>
                </a:lnTo>
                <a:lnTo>
                  <a:pt x="30" y="49"/>
                </a:lnTo>
                <a:lnTo>
                  <a:pt x="30" y="54"/>
                </a:lnTo>
                <a:lnTo>
                  <a:pt x="30" y="57"/>
                </a:lnTo>
                <a:lnTo>
                  <a:pt x="33" y="62"/>
                </a:lnTo>
                <a:lnTo>
                  <a:pt x="33" y="62"/>
                </a:lnTo>
                <a:lnTo>
                  <a:pt x="33" y="62"/>
                </a:lnTo>
                <a:lnTo>
                  <a:pt x="33" y="62"/>
                </a:lnTo>
                <a:lnTo>
                  <a:pt x="33" y="62"/>
                </a:lnTo>
                <a:lnTo>
                  <a:pt x="36" y="65"/>
                </a:lnTo>
                <a:lnTo>
                  <a:pt x="36" y="65"/>
                </a:lnTo>
                <a:lnTo>
                  <a:pt x="38" y="70"/>
                </a:lnTo>
                <a:lnTo>
                  <a:pt x="38" y="70"/>
                </a:lnTo>
                <a:lnTo>
                  <a:pt x="41" y="76"/>
                </a:lnTo>
                <a:lnTo>
                  <a:pt x="41" y="81"/>
                </a:lnTo>
                <a:lnTo>
                  <a:pt x="44" y="81"/>
                </a:lnTo>
                <a:lnTo>
                  <a:pt x="44" y="81"/>
                </a:lnTo>
                <a:lnTo>
                  <a:pt x="38" y="81"/>
                </a:lnTo>
                <a:lnTo>
                  <a:pt x="38" y="81"/>
                </a:lnTo>
                <a:lnTo>
                  <a:pt x="38" y="81"/>
                </a:lnTo>
                <a:lnTo>
                  <a:pt x="36" y="81"/>
                </a:lnTo>
                <a:lnTo>
                  <a:pt x="33" y="84"/>
                </a:lnTo>
                <a:lnTo>
                  <a:pt x="33" y="84"/>
                </a:lnTo>
                <a:lnTo>
                  <a:pt x="27" y="89"/>
                </a:lnTo>
                <a:lnTo>
                  <a:pt x="27" y="89"/>
                </a:lnTo>
                <a:lnTo>
                  <a:pt x="27" y="89"/>
                </a:lnTo>
                <a:lnTo>
                  <a:pt x="25" y="89"/>
                </a:lnTo>
                <a:lnTo>
                  <a:pt x="25" y="92"/>
                </a:lnTo>
                <a:lnTo>
                  <a:pt x="25" y="92"/>
                </a:lnTo>
                <a:lnTo>
                  <a:pt x="22" y="89"/>
                </a:lnTo>
                <a:lnTo>
                  <a:pt x="19" y="89"/>
                </a:lnTo>
                <a:lnTo>
                  <a:pt x="19" y="86"/>
                </a:lnTo>
                <a:lnTo>
                  <a:pt x="19" y="86"/>
                </a:lnTo>
                <a:lnTo>
                  <a:pt x="17" y="84"/>
                </a:lnTo>
                <a:lnTo>
                  <a:pt x="17" y="78"/>
                </a:lnTo>
                <a:lnTo>
                  <a:pt x="17" y="78"/>
                </a:lnTo>
                <a:lnTo>
                  <a:pt x="14" y="76"/>
                </a:lnTo>
                <a:lnTo>
                  <a:pt x="14" y="73"/>
                </a:lnTo>
                <a:lnTo>
                  <a:pt x="14" y="73"/>
                </a:lnTo>
                <a:lnTo>
                  <a:pt x="14" y="67"/>
                </a:lnTo>
                <a:lnTo>
                  <a:pt x="14" y="65"/>
                </a:lnTo>
                <a:lnTo>
                  <a:pt x="14" y="65"/>
                </a:lnTo>
                <a:lnTo>
                  <a:pt x="14" y="62"/>
                </a:lnTo>
                <a:lnTo>
                  <a:pt x="14" y="59"/>
                </a:lnTo>
                <a:lnTo>
                  <a:pt x="14" y="59"/>
                </a:lnTo>
                <a:lnTo>
                  <a:pt x="17" y="54"/>
                </a:lnTo>
                <a:lnTo>
                  <a:pt x="17" y="51"/>
                </a:lnTo>
                <a:lnTo>
                  <a:pt x="17" y="49"/>
                </a:lnTo>
                <a:lnTo>
                  <a:pt x="17" y="49"/>
                </a:lnTo>
                <a:lnTo>
                  <a:pt x="14" y="49"/>
                </a:lnTo>
                <a:lnTo>
                  <a:pt x="14" y="49"/>
                </a:lnTo>
                <a:lnTo>
                  <a:pt x="11" y="46"/>
                </a:lnTo>
                <a:lnTo>
                  <a:pt x="11" y="46"/>
                </a:lnTo>
                <a:lnTo>
                  <a:pt x="11" y="46"/>
                </a:lnTo>
                <a:lnTo>
                  <a:pt x="14" y="43"/>
                </a:lnTo>
                <a:lnTo>
                  <a:pt x="11" y="43"/>
                </a:lnTo>
                <a:lnTo>
                  <a:pt x="9" y="40"/>
                </a:lnTo>
                <a:lnTo>
                  <a:pt x="9" y="40"/>
                </a:lnTo>
                <a:lnTo>
                  <a:pt x="3" y="35"/>
                </a:lnTo>
                <a:lnTo>
                  <a:pt x="0" y="30"/>
                </a:lnTo>
                <a:lnTo>
                  <a:pt x="0" y="30"/>
                </a:lnTo>
                <a:lnTo>
                  <a:pt x="3" y="27"/>
                </a:lnTo>
                <a:lnTo>
                  <a:pt x="6" y="24"/>
                </a:lnTo>
                <a:lnTo>
                  <a:pt x="6" y="22"/>
                </a:lnTo>
                <a:lnTo>
                  <a:pt x="6" y="22"/>
                </a:lnTo>
                <a:lnTo>
                  <a:pt x="3" y="19"/>
                </a:lnTo>
                <a:lnTo>
                  <a:pt x="9" y="16"/>
                </a:lnTo>
                <a:lnTo>
                  <a:pt x="9" y="16"/>
                </a:lnTo>
                <a:lnTo>
                  <a:pt x="11" y="14"/>
                </a:lnTo>
                <a:lnTo>
                  <a:pt x="9" y="14"/>
                </a:lnTo>
                <a:lnTo>
                  <a:pt x="9" y="14"/>
                </a:lnTo>
                <a:lnTo>
                  <a:pt x="9" y="14"/>
                </a:lnTo>
                <a:lnTo>
                  <a:pt x="6" y="14"/>
                </a:lnTo>
                <a:lnTo>
                  <a:pt x="6" y="11"/>
                </a:lnTo>
                <a:lnTo>
                  <a:pt x="6" y="11"/>
                </a:lnTo>
                <a:lnTo>
                  <a:pt x="6" y="8"/>
                </a:lnTo>
                <a:lnTo>
                  <a:pt x="9" y="5"/>
                </a:lnTo>
                <a:lnTo>
                  <a:pt x="9" y="5"/>
                </a:lnTo>
                <a:lnTo>
                  <a:pt x="11" y="5"/>
                </a:lnTo>
                <a:lnTo>
                  <a:pt x="11" y="5"/>
                </a:lnTo>
                <a:lnTo>
                  <a:pt x="14" y="3"/>
                </a:lnTo>
                <a:lnTo>
                  <a:pt x="14" y="0"/>
                </a:lnTo>
                <a:lnTo>
                  <a:pt x="14" y="0"/>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8" name="Freeform 18"/>
          <p:cNvSpPr>
            <a:spLocks/>
          </p:cNvSpPr>
          <p:nvPr/>
        </p:nvSpPr>
        <p:spPr bwMode="auto">
          <a:xfrm>
            <a:off x="5610138" y="4816475"/>
            <a:ext cx="168275" cy="608012"/>
          </a:xfrm>
          <a:custGeom>
            <a:avLst/>
            <a:gdLst>
              <a:gd name="T0" fmla="*/ 95 w 106"/>
              <a:gd name="T1" fmla="*/ 372 h 383"/>
              <a:gd name="T2" fmla="*/ 92 w 106"/>
              <a:gd name="T3" fmla="*/ 375 h 383"/>
              <a:gd name="T4" fmla="*/ 81 w 106"/>
              <a:gd name="T5" fmla="*/ 380 h 383"/>
              <a:gd name="T6" fmla="*/ 87 w 106"/>
              <a:gd name="T7" fmla="*/ 380 h 383"/>
              <a:gd name="T8" fmla="*/ 79 w 106"/>
              <a:gd name="T9" fmla="*/ 372 h 383"/>
              <a:gd name="T10" fmla="*/ 81 w 106"/>
              <a:gd name="T11" fmla="*/ 375 h 383"/>
              <a:gd name="T12" fmla="*/ 81 w 106"/>
              <a:gd name="T13" fmla="*/ 378 h 383"/>
              <a:gd name="T14" fmla="*/ 73 w 106"/>
              <a:gd name="T15" fmla="*/ 378 h 383"/>
              <a:gd name="T16" fmla="*/ 65 w 106"/>
              <a:gd name="T17" fmla="*/ 370 h 383"/>
              <a:gd name="T18" fmla="*/ 65 w 106"/>
              <a:gd name="T19" fmla="*/ 362 h 383"/>
              <a:gd name="T20" fmla="*/ 60 w 106"/>
              <a:gd name="T21" fmla="*/ 362 h 383"/>
              <a:gd name="T22" fmla="*/ 54 w 106"/>
              <a:gd name="T23" fmla="*/ 354 h 383"/>
              <a:gd name="T24" fmla="*/ 57 w 106"/>
              <a:gd name="T25" fmla="*/ 351 h 383"/>
              <a:gd name="T26" fmla="*/ 49 w 106"/>
              <a:gd name="T27" fmla="*/ 343 h 383"/>
              <a:gd name="T28" fmla="*/ 43 w 106"/>
              <a:gd name="T29" fmla="*/ 332 h 383"/>
              <a:gd name="T30" fmla="*/ 46 w 106"/>
              <a:gd name="T31" fmla="*/ 329 h 383"/>
              <a:gd name="T32" fmla="*/ 43 w 106"/>
              <a:gd name="T33" fmla="*/ 318 h 383"/>
              <a:gd name="T34" fmla="*/ 33 w 106"/>
              <a:gd name="T35" fmla="*/ 318 h 383"/>
              <a:gd name="T36" fmla="*/ 38 w 106"/>
              <a:gd name="T37" fmla="*/ 310 h 383"/>
              <a:gd name="T38" fmla="*/ 49 w 106"/>
              <a:gd name="T39" fmla="*/ 305 h 383"/>
              <a:gd name="T40" fmla="*/ 43 w 106"/>
              <a:gd name="T41" fmla="*/ 291 h 383"/>
              <a:gd name="T42" fmla="*/ 41 w 106"/>
              <a:gd name="T43" fmla="*/ 278 h 383"/>
              <a:gd name="T44" fmla="*/ 33 w 106"/>
              <a:gd name="T45" fmla="*/ 270 h 383"/>
              <a:gd name="T46" fmla="*/ 27 w 106"/>
              <a:gd name="T47" fmla="*/ 254 h 383"/>
              <a:gd name="T48" fmla="*/ 25 w 106"/>
              <a:gd name="T49" fmla="*/ 232 h 383"/>
              <a:gd name="T50" fmla="*/ 19 w 106"/>
              <a:gd name="T51" fmla="*/ 219 h 383"/>
              <a:gd name="T52" fmla="*/ 22 w 106"/>
              <a:gd name="T53" fmla="*/ 208 h 383"/>
              <a:gd name="T54" fmla="*/ 25 w 106"/>
              <a:gd name="T55" fmla="*/ 186 h 383"/>
              <a:gd name="T56" fmla="*/ 14 w 106"/>
              <a:gd name="T57" fmla="*/ 141 h 383"/>
              <a:gd name="T58" fmla="*/ 16 w 106"/>
              <a:gd name="T59" fmla="*/ 138 h 383"/>
              <a:gd name="T60" fmla="*/ 14 w 106"/>
              <a:gd name="T61" fmla="*/ 127 h 383"/>
              <a:gd name="T62" fmla="*/ 14 w 106"/>
              <a:gd name="T63" fmla="*/ 81 h 383"/>
              <a:gd name="T64" fmla="*/ 11 w 106"/>
              <a:gd name="T65" fmla="*/ 62 h 383"/>
              <a:gd name="T66" fmla="*/ 8 w 106"/>
              <a:gd name="T67" fmla="*/ 38 h 383"/>
              <a:gd name="T68" fmla="*/ 6 w 106"/>
              <a:gd name="T69" fmla="*/ 19 h 383"/>
              <a:gd name="T70" fmla="*/ 6 w 106"/>
              <a:gd name="T71" fmla="*/ 0 h 383"/>
              <a:gd name="T72" fmla="*/ 22 w 106"/>
              <a:gd name="T73" fmla="*/ 30 h 383"/>
              <a:gd name="T74" fmla="*/ 38 w 106"/>
              <a:gd name="T75" fmla="*/ 62 h 383"/>
              <a:gd name="T76" fmla="*/ 30 w 106"/>
              <a:gd name="T77" fmla="*/ 84 h 383"/>
              <a:gd name="T78" fmla="*/ 35 w 106"/>
              <a:gd name="T79" fmla="*/ 103 h 383"/>
              <a:gd name="T80" fmla="*/ 27 w 106"/>
              <a:gd name="T81" fmla="*/ 124 h 383"/>
              <a:gd name="T82" fmla="*/ 27 w 106"/>
              <a:gd name="T83" fmla="*/ 149 h 383"/>
              <a:gd name="T84" fmla="*/ 30 w 106"/>
              <a:gd name="T85" fmla="*/ 167 h 383"/>
              <a:gd name="T86" fmla="*/ 38 w 106"/>
              <a:gd name="T87" fmla="*/ 181 h 383"/>
              <a:gd name="T88" fmla="*/ 41 w 106"/>
              <a:gd name="T89" fmla="*/ 200 h 383"/>
              <a:gd name="T90" fmla="*/ 41 w 106"/>
              <a:gd name="T91" fmla="*/ 227 h 383"/>
              <a:gd name="T92" fmla="*/ 41 w 106"/>
              <a:gd name="T93" fmla="*/ 240 h 383"/>
              <a:gd name="T94" fmla="*/ 41 w 106"/>
              <a:gd name="T95" fmla="*/ 248 h 383"/>
              <a:gd name="T96" fmla="*/ 43 w 106"/>
              <a:gd name="T97" fmla="*/ 273 h 383"/>
              <a:gd name="T98" fmla="*/ 49 w 106"/>
              <a:gd name="T99" fmla="*/ 278 h 383"/>
              <a:gd name="T100" fmla="*/ 52 w 106"/>
              <a:gd name="T101" fmla="*/ 289 h 383"/>
              <a:gd name="T102" fmla="*/ 54 w 106"/>
              <a:gd name="T103" fmla="*/ 300 h 383"/>
              <a:gd name="T104" fmla="*/ 57 w 106"/>
              <a:gd name="T105" fmla="*/ 313 h 383"/>
              <a:gd name="T106" fmla="*/ 57 w 106"/>
              <a:gd name="T107" fmla="*/ 329 h 383"/>
              <a:gd name="T108" fmla="*/ 62 w 106"/>
              <a:gd name="T109" fmla="*/ 345 h 383"/>
              <a:gd name="T110" fmla="*/ 70 w 106"/>
              <a:gd name="T111" fmla="*/ 354 h 383"/>
              <a:gd name="T112" fmla="*/ 76 w 106"/>
              <a:gd name="T113" fmla="*/ 364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 h="383">
                <a:moveTo>
                  <a:pt x="106" y="370"/>
                </a:moveTo>
                <a:lnTo>
                  <a:pt x="106" y="370"/>
                </a:lnTo>
                <a:lnTo>
                  <a:pt x="100" y="370"/>
                </a:lnTo>
                <a:lnTo>
                  <a:pt x="100" y="370"/>
                </a:lnTo>
                <a:lnTo>
                  <a:pt x="100" y="370"/>
                </a:lnTo>
                <a:lnTo>
                  <a:pt x="97" y="370"/>
                </a:lnTo>
                <a:lnTo>
                  <a:pt x="97" y="370"/>
                </a:lnTo>
                <a:lnTo>
                  <a:pt x="95" y="372"/>
                </a:lnTo>
                <a:lnTo>
                  <a:pt x="95" y="372"/>
                </a:lnTo>
                <a:lnTo>
                  <a:pt x="95" y="372"/>
                </a:lnTo>
                <a:lnTo>
                  <a:pt x="92" y="372"/>
                </a:lnTo>
                <a:lnTo>
                  <a:pt x="92" y="372"/>
                </a:lnTo>
                <a:lnTo>
                  <a:pt x="92" y="372"/>
                </a:lnTo>
                <a:lnTo>
                  <a:pt x="89" y="372"/>
                </a:lnTo>
                <a:lnTo>
                  <a:pt x="92" y="375"/>
                </a:lnTo>
                <a:lnTo>
                  <a:pt x="92" y="375"/>
                </a:lnTo>
                <a:lnTo>
                  <a:pt x="89" y="378"/>
                </a:lnTo>
                <a:lnTo>
                  <a:pt x="92" y="380"/>
                </a:lnTo>
                <a:lnTo>
                  <a:pt x="92" y="380"/>
                </a:lnTo>
                <a:lnTo>
                  <a:pt x="89" y="383"/>
                </a:lnTo>
                <a:lnTo>
                  <a:pt x="87" y="383"/>
                </a:lnTo>
                <a:lnTo>
                  <a:pt x="87" y="383"/>
                </a:lnTo>
                <a:lnTo>
                  <a:pt x="81" y="383"/>
                </a:lnTo>
                <a:lnTo>
                  <a:pt x="81" y="380"/>
                </a:lnTo>
                <a:lnTo>
                  <a:pt x="81" y="380"/>
                </a:lnTo>
                <a:lnTo>
                  <a:pt x="81" y="380"/>
                </a:lnTo>
                <a:lnTo>
                  <a:pt x="84" y="378"/>
                </a:lnTo>
                <a:lnTo>
                  <a:pt x="84" y="378"/>
                </a:lnTo>
                <a:lnTo>
                  <a:pt x="84" y="380"/>
                </a:lnTo>
                <a:lnTo>
                  <a:pt x="84" y="380"/>
                </a:lnTo>
                <a:lnTo>
                  <a:pt x="84" y="380"/>
                </a:lnTo>
                <a:lnTo>
                  <a:pt x="87" y="380"/>
                </a:lnTo>
                <a:lnTo>
                  <a:pt x="87" y="378"/>
                </a:lnTo>
                <a:lnTo>
                  <a:pt x="87" y="378"/>
                </a:lnTo>
                <a:lnTo>
                  <a:pt x="87" y="375"/>
                </a:lnTo>
                <a:lnTo>
                  <a:pt x="87" y="372"/>
                </a:lnTo>
                <a:lnTo>
                  <a:pt x="87" y="372"/>
                </a:lnTo>
                <a:lnTo>
                  <a:pt x="84" y="370"/>
                </a:lnTo>
                <a:lnTo>
                  <a:pt x="79" y="372"/>
                </a:lnTo>
                <a:lnTo>
                  <a:pt x="79" y="372"/>
                </a:lnTo>
                <a:lnTo>
                  <a:pt x="79" y="372"/>
                </a:lnTo>
                <a:lnTo>
                  <a:pt x="76" y="372"/>
                </a:lnTo>
                <a:lnTo>
                  <a:pt x="76" y="372"/>
                </a:lnTo>
                <a:lnTo>
                  <a:pt x="73" y="372"/>
                </a:lnTo>
                <a:lnTo>
                  <a:pt x="79" y="375"/>
                </a:lnTo>
                <a:lnTo>
                  <a:pt x="79" y="375"/>
                </a:lnTo>
                <a:lnTo>
                  <a:pt x="79" y="375"/>
                </a:lnTo>
                <a:lnTo>
                  <a:pt x="81" y="375"/>
                </a:lnTo>
                <a:lnTo>
                  <a:pt x="81" y="372"/>
                </a:lnTo>
                <a:lnTo>
                  <a:pt x="81" y="372"/>
                </a:lnTo>
                <a:lnTo>
                  <a:pt x="84" y="372"/>
                </a:lnTo>
                <a:lnTo>
                  <a:pt x="87" y="372"/>
                </a:lnTo>
                <a:lnTo>
                  <a:pt x="87" y="372"/>
                </a:lnTo>
                <a:lnTo>
                  <a:pt x="87" y="375"/>
                </a:lnTo>
                <a:lnTo>
                  <a:pt x="81" y="378"/>
                </a:lnTo>
                <a:lnTo>
                  <a:pt x="81" y="378"/>
                </a:lnTo>
                <a:lnTo>
                  <a:pt x="79" y="378"/>
                </a:lnTo>
                <a:lnTo>
                  <a:pt x="79" y="380"/>
                </a:lnTo>
                <a:lnTo>
                  <a:pt x="79" y="380"/>
                </a:lnTo>
                <a:lnTo>
                  <a:pt x="79" y="380"/>
                </a:lnTo>
                <a:lnTo>
                  <a:pt x="76" y="380"/>
                </a:lnTo>
                <a:lnTo>
                  <a:pt x="73" y="378"/>
                </a:lnTo>
                <a:lnTo>
                  <a:pt x="73" y="378"/>
                </a:lnTo>
                <a:lnTo>
                  <a:pt x="73" y="378"/>
                </a:lnTo>
                <a:lnTo>
                  <a:pt x="70" y="375"/>
                </a:lnTo>
                <a:lnTo>
                  <a:pt x="70" y="375"/>
                </a:lnTo>
                <a:lnTo>
                  <a:pt x="70" y="375"/>
                </a:lnTo>
                <a:lnTo>
                  <a:pt x="70" y="372"/>
                </a:lnTo>
                <a:lnTo>
                  <a:pt x="70" y="372"/>
                </a:lnTo>
                <a:lnTo>
                  <a:pt x="70" y="372"/>
                </a:lnTo>
                <a:lnTo>
                  <a:pt x="70" y="372"/>
                </a:lnTo>
                <a:lnTo>
                  <a:pt x="65" y="370"/>
                </a:lnTo>
                <a:lnTo>
                  <a:pt x="65" y="370"/>
                </a:lnTo>
                <a:lnTo>
                  <a:pt x="65" y="370"/>
                </a:lnTo>
                <a:lnTo>
                  <a:pt x="68" y="370"/>
                </a:lnTo>
                <a:lnTo>
                  <a:pt x="70" y="370"/>
                </a:lnTo>
                <a:lnTo>
                  <a:pt x="70" y="370"/>
                </a:lnTo>
                <a:lnTo>
                  <a:pt x="70" y="367"/>
                </a:lnTo>
                <a:lnTo>
                  <a:pt x="65" y="362"/>
                </a:lnTo>
                <a:lnTo>
                  <a:pt x="65" y="362"/>
                </a:lnTo>
                <a:lnTo>
                  <a:pt x="68" y="367"/>
                </a:lnTo>
                <a:lnTo>
                  <a:pt x="68" y="367"/>
                </a:lnTo>
                <a:lnTo>
                  <a:pt x="68" y="370"/>
                </a:lnTo>
                <a:lnTo>
                  <a:pt x="68" y="370"/>
                </a:lnTo>
                <a:lnTo>
                  <a:pt x="65" y="364"/>
                </a:lnTo>
                <a:lnTo>
                  <a:pt x="62" y="362"/>
                </a:lnTo>
                <a:lnTo>
                  <a:pt x="62" y="362"/>
                </a:lnTo>
                <a:lnTo>
                  <a:pt x="60" y="362"/>
                </a:lnTo>
                <a:lnTo>
                  <a:pt x="57" y="359"/>
                </a:lnTo>
                <a:lnTo>
                  <a:pt x="57" y="359"/>
                </a:lnTo>
                <a:lnTo>
                  <a:pt x="57" y="356"/>
                </a:lnTo>
                <a:lnTo>
                  <a:pt x="60" y="356"/>
                </a:lnTo>
                <a:lnTo>
                  <a:pt x="60" y="356"/>
                </a:lnTo>
                <a:lnTo>
                  <a:pt x="57" y="356"/>
                </a:lnTo>
                <a:lnTo>
                  <a:pt x="54" y="354"/>
                </a:lnTo>
                <a:lnTo>
                  <a:pt x="54" y="354"/>
                </a:lnTo>
                <a:lnTo>
                  <a:pt x="52" y="354"/>
                </a:lnTo>
                <a:lnTo>
                  <a:pt x="54" y="351"/>
                </a:lnTo>
                <a:lnTo>
                  <a:pt x="54" y="351"/>
                </a:lnTo>
                <a:lnTo>
                  <a:pt x="54" y="348"/>
                </a:lnTo>
                <a:lnTo>
                  <a:pt x="57" y="348"/>
                </a:lnTo>
                <a:lnTo>
                  <a:pt x="57" y="351"/>
                </a:lnTo>
                <a:lnTo>
                  <a:pt x="57" y="351"/>
                </a:lnTo>
                <a:lnTo>
                  <a:pt x="57" y="351"/>
                </a:lnTo>
                <a:lnTo>
                  <a:pt x="57" y="348"/>
                </a:lnTo>
                <a:lnTo>
                  <a:pt x="54" y="343"/>
                </a:lnTo>
                <a:lnTo>
                  <a:pt x="54" y="343"/>
                </a:lnTo>
                <a:lnTo>
                  <a:pt x="54" y="348"/>
                </a:lnTo>
                <a:lnTo>
                  <a:pt x="52" y="345"/>
                </a:lnTo>
                <a:lnTo>
                  <a:pt x="52" y="345"/>
                </a:lnTo>
                <a:lnTo>
                  <a:pt x="52" y="343"/>
                </a:lnTo>
                <a:lnTo>
                  <a:pt x="49" y="343"/>
                </a:lnTo>
                <a:lnTo>
                  <a:pt x="49" y="343"/>
                </a:lnTo>
                <a:lnTo>
                  <a:pt x="49" y="337"/>
                </a:lnTo>
                <a:lnTo>
                  <a:pt x="49" y="335"/>
                </a:lnTo>
                <a:lnTo>
                  <a:pt x="49" y="335"/>
                </a:lnTo>
                <a:lnTo>
                  <a:pt x="46" y="337"/>
                </a:lnTo>
                <a:lnTo>
                  <a:pt x="46" y="335"/>
                </a:lnTo>
                <a:lnTo>
                  <a:pt x="46" y="335"/>
                </a:lnTo>
                <a:lnTo>
                  <a:pt x="43" y="332"/>
                </a:lnTo>
                <a:lnTo>
                  <a:pt x="46" y="332"/>
                </a:lnTo>
                <a:lnTo>
                  <a:pt x="46" y="332"/>
                </a:lnTo>
                <a:lnTo>
                  <a:pt x="49" y="332"/>
                </a:lnTo>
                <a:lnTo>
                  <a:pt x="54" y="332"/>
                </a:lnTo>
                <a:lnTo>
                  <a:pt x="54" y="332"/>
                </a:lnTo>
                <a:lnTo>
                  <a:pt x="49" y="329"/>
                </a:lnTo>
                <a:lnTo>
                  <a:pt x="49" y="329"/>
                </a:lnTo>
                <a:lnTo>
                  <a:pt x="46" y="329"/>
                </a:lnTo>
                <a:lnTo>
                  <a:pt x="43" y="329"/>
                </a:lnTo>
                <a:lnTo>
                  <a:pt x="43" y="329"/>
                </a:lnTo>
                <a:lnTo>
                  <a:pt x="41" y="327"/>
                </a:lnTo>
                <a:lnTo>
                  <a:pt x="43" y="324"/>
                </a:lnTo>
                <a:lnTo>
                  <a:pt x="43" y="324"/>
                </a:lnTo>
                <a:lnTo>
                  <a:pt x="43" y="321"/>
                </a:lnTo>
                <a:lnTo>
                  <a:pt x="43" y="318"/>
                </a:lnTo>
                <a:lnTo>
                  <a:pt x="43" y="318"/>
                </a:lnTo>
                <a:lnTo>
                  <a:pt x="38" y="318"/>
                </a:lnTo>
                <a:lnTo>
                  <a:pt x="38" y="318"/>
                </a:lnTo>
                <a:lnTo>
                  <a:pt x="35" y="318"/>
                </a:lnTo>
                <a:lnTo>
                  <a:pt x="35" y="318"/>
                </a:lnTo>
                <a:lnTo>
                  <a:pt x="35" y="318"/>
                </a:lnTo>
                <a:lnTo>
                  <a:pt x="35" y="321"/>
                </a:lnTo>
                <a:lnTo>
                  <a:pt x="35" y="321"/>
                </a:lnTo>
                <a:lnTo>
                  <a:pt x="33" y="318"/>
                </a:lnTo>
                <a:lnTo>
                  <a:pt x="33" y="316"/>
                </a:lnTo>
                <a:lnTo>
                  <a:pt x="33" y="316"/>
                </a:lnTo>
                <a:lnTo>
                  <a:pt x="35" y="313"/>
                </a:lnTo>
                <a:lnTo>
                  <a:pt x="35" y="313"/>
                </a:lnTo>
                <a:lnTo>
                  <a:pt x="35" y="313"/>
                </a:lnTo>
                <a:lnTo>
                  <a:pt x="35" y="310"/>
                </a:lnTo>
                <a:lnTo>
                  <a:pt x="38" y="310"/>
                </a:lnTo>
                <a:lnTo>
                  <a:pt x="38" y="310"/>
                </a:lnTo>
                <a:lnTo>
                  <a:pt x="41" y="310"/>
                </a:lnTo>
                <a:lnTo>
                  <a:pt x="43" y="310"/>
                </a:lnTo>
                <a:lnTo>
                  <a:pt x="46" y="313"/>
                </a:lnTo>
                <a:lnTo>
                  <a:pt x="46" y="313"/>
                </a:lnTo>
                <a:lnTo>
                  <a:pt x="46" y="310"/>
                </a:lnTo>
                <a:lnTo>
                  <a:pt x="49" y="308"/>
                </a:lnTo>
                <a:lnTo>
                  <a:pt x="49" y="308"/>
                </a:lnTo>
                <a:lnTo>
                  <a:pt x="49" y="305"/>
                </a:lnTo>
                <a:lnTo>
                  <a:pt x="43" y="302"/>
                </a:lnTo>
                <a:lnTo>
                  <a:pt x="43" y="302"/>
                </a:lnTo>
                <a:lnTo>
                  <a:pt x="43" y="300"/>
                </a:lnTo>
                <a:lnTo>
                  <a:pt x="43" y="297"/>
                </a:lnTo>
                <a:lnTo>
                  <a:pt x="43" y="294"/>
                </a:lnTo>
                <a:lnTo>
                  <a:pt x="43" y="294"/>
                </a:lnTo>
                <a:lnTo>
                  <a:pt x="43" y="291"/>
                </a:lnTo>
                <a:lnTo>
                  <a:pt x="43" y="291"/>
                </a:lnTo>
                <a:lnTo>
                  <a:pt x="43" y="289"/>
                </a:lnTo>
                <a:lnTo>
                  <a:pt x="43" y="289"/>
                </a:lnTo>
                <a:lnTo>
                  <a:pt x="43" y="286"/>
                </a:lnTo>
                <a:lnTo>
                  <a:pt x="43" y="283"/>
                </a:lnTo>
                <a:lnTo>
                  <a:pt x="43" y="283"/>
                </a:lnTo>
                <a:lnTo>
                  <a:pt x="43" y="281"/>
                </a:lnTo>
                <a:lnTo>
                  <a:pt x="43" y="281"/>
                </a:lnTo>
                <a:lnTo>
                  <a:pt x="41" y="278"/>
                </a:lnTo>
                <a:lnTo>
                  <a:pt x="41" y="275"/>
                </a:lnTo>
                <a:lnTo>
                  <a:pt x="41" y="275"/>
                </a:lnTo>
                <a:lnTo>
                  <a:pt x="38" y="270"/>
                </a:lnTo>
                <a:lnTo>
                  <a:pt x="38" y="270"/>
                </a:lnTo>
                <a:lnTo>
                  <a:pt x="35" y="267"/>
                </a:lnTo>
                <a:lnTo>
                  <a:pt x="33" y="270"/>
                </a:lnTo>
                <a:lnTo>
                  <a:pt x="33" y="270"/>
                </a:lnTo>
                <a:lnTo>
                  <a:pt x="33" y="270"/>
                </a:lnTo>
                <a:lnTo>
                  <a:pt x="30" y="270"/>
                </a:lnTo>
                <a:lnTo>
                  <a:pt x="30" y="270"/>
                </a:lnTo>
                <a:lnTo>
                  <a:pt x="30" y="265"/>
                </a:lnTo>
                <a:lnTo>
                  <a:pt x="30" y="262"/>
                </a:lnTo>
                <a:lnTo>
                  <a:pt x="30" y="259"/>
                </a:lnTo>
                <a:lnTo>
                  <a:pt x="27" y="256"/>
                </a:lnTo>
                <a:lnTo>
                  <a:pt x="27" y="256"/>
                </a:lnTo>
                <a:lnTo>
                  <a:pt x="27" y="254"/>
                </a:lnTo>
                <a:lnTo>
                  <a:pt x="27" y="251"/>
                </a:lnTo>
                <a:lnTo>
                  <a:pt x="30" y="248"/>
                </a:lnTo>
                <a:lnTo>
                  <a:pt x="27" y="243"/>
                </a:lnTo>
                <a:lnTo>
                  <a:pt x="27" y="243"/>
                </a:lnTo>
                <a:lnTo>
                  <a:pt x="25" y="235"/>
                </a:lnTo>
                <a:lnTo>
                  <a:pt x="25" y="232"/>
                </a:lnTo>
                <a:lnTo>
                  <a:pt x="25" y="232"/>
                </a:lnTo>
                <a:lnTo>
                  <a:pt x="25" y="232"/>
                </a:lnTo>
                <a:lnTo>
                  <a:pt x="22" y="227"/>
                </a:lnTo>
                <a:lnTo>
                  <a:pt x="22" y="227"/>
                </a:lnTo>
                <a:lnTo>
                  <a:pt x="19" y="224"/>
                </a:lnTo>
                <a:lnTo>
                  <a:pt x="19" y="219"/>
                </a:lnTo>
                <a:lnTo>
                  <a:pt x="19" y="219"/>
                </a:lnTo>
                <a:lnTo>
                  <a:pt x="19" y="216"/>
                </a:lnTo>
                <a:lnTo>
                  <a:pt x="19" y="219"/>
                </a:lnTo>
                <a:lnTo>
                  <a:pt x="19" y="219"/>
                </a:lnTo>
                <a:lnTo>
                  <a:pt x="22" y="221"/>
                </a:lnTo>
                <a:lnTo>
                  <a:pt x="22" y="219"/>
                </a:lnTo>
                <a:lnTo>
                  <a:pt x="22" y="219"/>
                </a:lnTo>
                <a:lnTo>
                  <a:pt x="22" y="219"/>
                </a:lnTo>
                <a:lnTo>
                  <a:pt x="22" y="213"/>
                </a:lnTo>
                <a:lnTo>
                  <a:pt x="22" y="211"/>
                </a:lnTo>
                <a:lnTo>
                  <a:pt x="22" y="211"/>
                </a:lnTo>
                <a:lnTo>
                  <a:pt x="22" y="208"/>
                </a:lnTo>
                <a:lnTo>
                  <a:pt x="22" y="203"/>
                </a:lnTo>
                <a:lnTo>
                  <a:pt x="22" y="203"/>
                </a:lnTo>
                <a:lnTo>
                  <a:pt x="22" y="200"/>
                </a:lnTo>
                <a:lnTo>
                  <a:pt x="22" y="200"/>
                </a:lnTo>
                <a:lnTo>
                  <a:pt x="25" y="200"/>
                </a:lnTo>
                <a:lnTo>
                  <a:pt x="25" y="194"/>
                </a:lnTo>
                <a:lnTo>
                  <a:pt x="25" y="194"/>
                </a:lnTo>
                <a:lnTo>
                  <a:pt x="25" y="186"/>
                </a:lnTo>
                <a:lnTo>
                  <a:pt x="25" y="181"/>
                </a:lnTo>
                <a:lnTo>
                  <a:pt x="25" y="181"/>
                </a:lnTo>
                <a:lnTo>
                  <a:pt x="22" y="176"/>
                </a:lnTo>
                <a:lnTo>
                  <a:pt x="19" y="165"/>
                </a:lnTo>
                <a:lnTo>
                  <a:pt x="19" y="165"/>
                </a:lnTo>
                <a:lnTo>
                  <a:pt x="16" y="151"/>
                </a:lnTo>
                <a:lnTo>
                  <a:pt x="14" y="141"/>
                </a:lnTo>
                <a:lnTo>
                  <a:pt x="14" y="141"/>
                </a:lnTo>
                <a:lnTo>
                  <a:pt x="14" y="141"/>
                </a:lnTo>
                <a:lnTo>
                  <a:pt x="14" y="141"/>
                </a:lnTo>
                <a:lnTo>
                  <a:pt x="16" y="141"/>
                </a:lnTo>
                <a:lnTo>
                  <a:pt x="16" y="141"/>
                </a:lnTo>
                <a:lnTo>
                  <a:pt x="16" y="141"/>
                </a:lnTo>
                <a:lnTo>
                  <a:pt x="16" y="138"/>
                </a:lnTo>
                <a:lnTo>
                  <a:pt x="16" y="138"/>
                </a:lnTo>
                <a:lnTo>
                  <a:pt x="16" y="138"/>
                </a:lnTo>
                <a:lnTo>
                  <a:pt x="19" y="138"/>
                </a:lnTo>
                <a:lnTo>
                  <a:pt x="19" y="138"/>
                </a:lnTo>
                <a:lnTo>
                  <a:pt x="16" y="135"/>
                </a:lnTo>
                <a:lnTo>
                  <a:pt x="16" y="132"/>
                </a:lnTo>
                <a:lnTo>
                  <a:pt x="16" y="132"/>
                </a:lnTo>
                <a:lnTo>
                  <a:pt x="14" y="132"/>
                </a:lnTo>
                <a:lnTo>
                  <a:pt x="14" y="130"/>
                </a:lnTo>
                <a:lnTo>
                  <a:pt x="14" y="127"/>
                </a:lnTo>
                <a:lnTo>
                  <a:pt x="14" y="119"/>
                </a:lnTo>
                <a:lnTo>
                  <a:pt x="14" y="119"/>
                </a:lnTo>
                <a:lnTo>
                  <a:pt x="14" y="97"/>
                </a:lnTo>
                <a:lnTo>
                  <a:pt x="14" y="97"/>
                </a:lnTo>
                <a:lnTo>
                  <a:pt x="16" y="89"/>
                </a:lnTo>
                <a:lnTo>
                  <a:pt x="14" y="84"/>
                </a:lnTo>
                <a:lnTo>
                  <a:pt x="14" y="84"/>
                </a:lnTo>
                <a:lnTo>
                  <a:pt x="14" y="81"/>
                </a:lnTo>
                <a:lnTo>
                  <a:pt x="14" y="76"/>
                </a:lnTo>
                <a:lnTo>
                  <a:pt x="14" y="76"/>
                </a:lnTo>
                <a:lnTo>
                  <a:pt x="11" y="70"/>
                </a:lnTo>
                <a:lnTo>
                  <a:pt x="8" y="65"/>
                </a:lnTo>
                <a:lnTo>
                  <a:pt x="8" y="65"/>
                </a:lnTo>
                <a:lnTo>
                  <a:pt x="8" y="65"/>
                </a:lnTo>
                <a:lnTo>
                  <a:pt x="8" y="62"/>
                </a:lnTo>
                <a:lnTo>
                  <a:pt x="11" y="62"/>
                </a:lnTo>
                <a:lnTo>
                  <a:pt x="11" y="57"/>
                </a:lnTo>
                <a:lnTo>
                  <a:pt x="11" y="57"/>
                </a:lnTo>
                <a:lnTo>
                  <a:pt x="11" y="52"/>
                </a:lnTo>
                <a:lnTo>
                  <a:pt x="11" y="52"/>
                </a:lnTo>
                <a:lnTo>
                  <a:pt x="11" y="49"/>
                </a:lnTo>
                <a:lnTo>
                  <a:pt x="11" y="49"/>
                </a:lnTo>
                <a:lnTo>
                  <a:pt x="11" y="43"/>
                </a:lnTo>
                <a:lnTo>
                  <a:pt x="8" y="38"/>
                </a:lnTo>
                <a:lnTo>
                  <a:pt x="8" y="38"/>
                </a:lnTo>
                <a:lnTo>
                  <a:pt x="8" y="35"/>
                </a:lnTo>
                <a:lnTo>
                  <a:pt x="8" y="35"/>
                </a:lnTo>
                <a:lnTo>
                  <a:pt x="8" y="33"/>
                </a:lnTo>
                <a:lnTo>
                  <a:pt x="8" y="33"/>
                </a:lnTo>
                <a:lnTo>
                  <a:pt x="8" y="25"/>
                </a:lnTo>
                <a:lnTo>
                  <a:pt x="6" y="19"/>
                </a:lnTo>
                <a:lnTo>
                  <a:pt x="6" y="19"/>
                </a:lnTo>
                <a:lnTo>
                  <a:pt x="6" y="16"/>
                </a:lnTo>
                <a:lnTo>
                  <a:pt x="3" y="14"/>
                </a:lnTo>
                <a:lnTo>
                  <a:pt x="3" y="14"/>
                </a:lnTo>
                <a:lnTo>
                  <a:pt x="0" y="6"/>
                </a:lnTo>
                <a:lnTo>
                  <a:pt x="0" y="6"/>
                </a:lnTo>
                <a:lnTo>
                  <a:pt x="6" y="3"/>
                </a:lnTo>
                <a:lnTo>
                  <a:pt x="6" y="3"/>
                </a:lnTo>
                <a:lnTo>
                  <a:pt x="6" y="0"/>
                </a:lnTo>
                <a:lnTo>
                  <a:pt x="6" y="0"/>
                </a:lnTo>
                <a:lnTo>
                  <a:pt x="6" y="0"/>
                </a:lnTo>
                <a:lnTo>
                  <a:pt x="14" y="8"/>
                </a:lnTo>
                <a:lnTo>
                  <a:pt x="19" y="19"/>
                </a:lnTo>
                <a:lnTo>
                  <a:pt x="19" y="19"/>
                </a:lnTo>
                <a:lnTo>
                  <a:pt x="19" y="22"/>
                </a:lnTo>
                <a:lnTo>
                  <a:pt x="19" y="27"/>
                </a:lnTo>
                <a:lnTo>
                  <a:pt x="22" y="30"/>
                </a:lnTo>
                <a:lnTo>
                  <a:pt x="22" y="35"/>
                </a:lnTo>
                <a:lnTo>
                  <a:pt x="22" y="35"/>
                </a:lnTo>
                <a:lnTo>
                  <a:pt x="27" y="46"/>
                </a:lnTo>
                <a:lnTo>
                  <a:pt x="30" y="57"/>
                </a:lnTo>
                <a:lnTo>
                  <a:pt x="30" y="60"/>
                </a:lnTo>
                <a:lnTo>
                  <a:pt x="35" y="60"/>
                </a:lnTo>
                <a:lnTo>
                  <a:pt x="35" y="60"/>
                </a:lnTo>
                <a:lnTo>
                  <a:pt x="38" y="62"/>
                </a:lnTo>
                <a:lnTo>
                  <a:pt x="38" y="62"/>
                </a:lnTo>
                <a:lnTo>
                  <a:pt x="38" y="62"/>
                </a:lnTo>
                <a:lnTo>
                  <a:pt x="38" y="73"/>
                </a:lnTo>
                <a:lnTo>
                  <a:pt x="33" y="76"/>
                </a:lnTo>
                <a:lnTo>
                  <a:pt x="33" y="76"/>
                </a:lnTo>
                <a:lnTo>
                  <a:pt x="30" y="81"/>
                </a:lnTo>
                <a:lnTo>
                  <a:pt x="30" y="81"/>
                </a:lnTo>
                <a:lnTo>
                  <a:pt x="30" y="84"/>
                </a:lnTo>
                <a:lnTo>
                  <a:pt x="30" y="87"/>
                </a:lnTo>
                <a:lnTo>
                  <a:pt x="30" y="87"/>
                </a:lnTo>
                <a:lnTo>
                  <a:pt x="30" y="92"/>
                </a:lnTo>
                <a:lnTo>
                  <a:pt x="30" y="95"/>
                </a:lnTo>
                <a:lnTo>
                  <a:pt x="33" y="97"/>
                </a:lnTo>
                <a:lnTo>
                  <a:pt x="33" y="100"/>
                </a:lnTo>
                <a:lnTo>
                  <a:pt x="33" y="100"/>
                </a:lnTo>
                <a:lnTo>
                  <a:pt x="35" y="103"/>
                </a:lnTo>
                <a:lnTo>
                  <a:pt x="33" y="108"/>
                </a:lnTo>
                <a:lnTo>
                  <a:pt x="33" y="108"/>
                </a:lnTo>
                <a:lnTo>
                  <a:pt x="33" y="114"/>
                </a:lnTo>
                <a:lnTo>
                  <a:pt x="30" y="119"/>
                </a:lnTo>
                <a:lnTo>
                  <a:pt x="30" y="119"/>
                </a:lnTo>
                <a:lnTo>
                  <a:pt x="30" y="122"/>
                </a:lnTo>
                <a:lnTo>
                  <a:pt x="27" y="124"/>
                </a:lnTo>
                <a:lnTo>
                  <a:pt x="27" y="124"/>
                </a:lnTo>
                <a:lnTo>
                  <a:pt x="27" y="127"/>
                </a:lnTo>
                <a:lnTo>
                  <a:pt x="27" y="130"/>
                </a:lnTo>
                <a:lnTo>
                  <a:pt x="27" y="138"/>
                </a:lnTo>
                <a:lnTo>
                  <a:pt x="27" y="138"/>
                </a:lnTo>
                <a:lnTo>
                  <a:pt x="27" y="141"/>
                </a:lnTo>
                <a:lnTo>
                  <a:pt x="27" y="143"/>
                </a:lnTo>
                <a:lnTo>
                  <a:pt x="27" y="143"/>
                </a:lnTo>
                <a:lnTo>
                  <a:pt x="27" y="149"/>
                </a:lnTo>
                <a:lnTo>
                  <a:pt x="27" y="149"/>
                </a:lnTo>
                <a:lnTo>
                  <a:pt x="25" y="154"/>
                </a:lnTo>
                <a:lnTo>
                  <a:pt x="27" y="159"/>
                </a:lnTo>
                <a:lnTo>
                  <a:pt x="27" y="162"/>
                </a:lnTo>
                <a:lnTo>
                  <a:pt x="27" y="162"/>
                </a:lnTo>
                <a:lnTo>
                  <a:pt x="30" y="162"/>
                </a:lnTo>
                <a:lnTo>
                  <a:pt x="30" y="167"/>
                </a:lnTo>
                <a:lnTo>
                  <a:pt x="30" y="167"/>
                </a:lnTo>
                <a:lnTo>
                  <a:pt x="30" y="170"/>
                </a:lnTo>
                <a:lnTo>
                  <a:pt x="33" y="173"/>
                </a:lnTo>
                <a:lnTo>
                  <a:pt x="35" y="176"/>
                </a:lnTo>
                <a:lnTo>
                  <a:pt x="35" y="178"/>
                </a:lnTo>
                <a:lnTo>
                  <a:pt x="35" y="178"/>
                </a:lnTo>
                <a:lnTo>
                  <a:pt x="35" y="181"/>
                </a:lnTo>
                <a:lnTo>
                  <a:pt x="38" y="181"/>
                </a:lnTo>
                <a:lnTo>
                  <a:pt x="38" y="181"/>
                </a:lnTo>
                <a:lnTo>
                  <a:pt x="41" y="181"/>
                </a:lnTo>
                <a:lnTo>
                  <a:pt x="41" y="184"/>
                </a:lnTo>
                <a:lnTo>
                  <a:pt x="41" y="184"/>
                </a:lnTo>
                <a:lnTo>
                  <a:pt x="41" y="192"/>
                </a:lnTo>
                <a:lnTo>
                  <a:pt x="41" y="192"/>
                </a:lnTo>
                <a:lnTo>
                  <a:pt x="38" y="194"/>
                </a:lnTo>
                <a:lnTo>
                  <a:pt x="38" y="194"/>
                </a:lnTo>
                <a:lnTo>
                  <a:pt x="41" y="200"/>
                </a:lnTo>
                <a:lnTo>
                  <a:pt x="38" y="205"/>
                </a:lnTo>
                <a:lnTo>
                  <a:pt x="38" y="205"/>
                </a:lnTo>
                <a:lnTo>
                  <a:pt x="35" y="208"/>
                </a:lnTo>
                <a:lnTo>
                  <a:pt x="35" y="211"/>
                </a:lnTo>
                <a:lnTo>
                  <a:pt x="35" y="219"/>
                </a:lnTo>
                <a:lnTo>
                  <a:pt x="35" y="219"/>
                </a:lnTo>
                <a:lnTo>
                  <a:pt x="38" y="224"/>
                </a:lnTo>
                <a:lnTo>
                  <a:pt x="41" y="227"/>
                </a:lnTo>
                <a:lnTo>
                  <a:pt x="43" y="229"/>
                </a:lnTo>
                <a:lnTo>
                  <a:pt x="43" y="232"/>
                </a:lnTo>
                <a:lnTo>
                  <a:pt x="43" y="232"/>
                </a:lnTo>
                <a:lnTo>
                  <a:pt x="41" y="235"/>
                </a:lnTo>
                <a:lnTo>
                  <a:pt x="41" y="238"/>
                </a:lnTo>
                <a:lnTo>
                  <a:pt x="41" y="238"/>
                </a:lnTo>
                <a:lnTo>
                  <a:pt x="41" y="240"/>
                </a:lnTo>
                <a:lnTo>
                  <a:pt x="41" y="240"/>
                </a:lnTo>
                <a:lnTo>
                  <a:pt x="38" y="243"/>
                </a:lnTo>
                <a:lnTo>
                  <a:pt x="41" y="243"/>
                </a:lnTo>
                <a:lnTo>
                  <a:pt x="41" y="243"/>
                </a:lnTo>
                <a:lnTo>
                  <a:pt x="41" y="246"/>
                </a:lnTo>
                <a:lnTo>
                  <a:pt x="38" y="246"/>
                </a:lnTo>
                <a:lnTo>
                  <a:pt x="38" y="248"/>
                </a:lnTo>
                <a:lnTo>
                  <a:pt x="41" y="248"/>
                </a:lnTo>
                <a:lnTo>
                  <a:pt x="41" y="248"/>
                </a:lnTo>
                <a:lnTo>
                  <a:pt x="41" y="256"/>
                </a:lnTo>
                <a:lnTo>
                  <a:pt x="43" y="262"/>
                </a:lnTo>
                <a:lnTo>
                  <a:pt x="43" y="265"/>
                </a:lnTo>
                <a:lnTo>
                  <a:pt x="43" y="267"/>
                </a:lnTo>
                <a:lnTo>
                  <a:pt x="43" y="267"/>
                </a:lnTo>
                <a:lnTo>
                  <a:pt x="43" y="267"/>
                </a:lnTo>
                <a:lnTo>
                  <a:pt x="43" y="267"/>
                </a:lnTo>
                <a:lnTo>
                  <a:pt x="43" y="273"/>
                </a:lnTo>
                <a:lnTo>
                  <a:pt x="43" y="273"/>
                </a:lnTo>
                <a:lnTo>
                  <a:pt x="43" y="273"/>
                </a:lnTo>
                <a:lnTo>
                  <a:pt x="46" y="275"/>
                </a:lnTo>
                <a:lnTo>
                  <a:pt x="46" y="275"/>
                </a:lnTo>
                <a:lnTo>
                  <a:pt x="46" y="275"/>
                </a:lnTo>
                <a:lnTo>
                  <a:pt x="46" y="275"/>
                </a:lnTo>
                <a:lnTo>
                  <a:pt x="46" y="278"/>
                </a:lnTo>
                <a:lnTo>
                  <a:pt x="49" y="278"/>
                </a:lnTo>
                <a:lnTo>
                  <a:pt x="49" y="278"/>
                </a:lnTo>
                <a:lnTo>
                  <a:pt x="49" y="281"/>
                </a:lnTo>
                <a:lnTo>
                  <a:pt x="49" y="281"/>
                </a:lnTo>
                <a:lnTo>
                  <a:pt x="46" y="286"/>
                </a:lnTo>
                <a:lnTo>
                  <a:pt x="49" y="286"/>
                </a:lnTo>
                <a:lnTo>
                  <a:pt x="49" y="286"/>
                </a:lnTo>
                <a:lnTo>
                  <a:pt x="52" y="283"/>
                </a:lnTo>
                <a:lnTo>
                  <a:pt x="52" y="289"/>
                </a:lnTo>
                <a:lnTo>
                  <a:pt x="52" y="289"/>
                </a:lnTo>
                <a:lnTo>
                  <a:pt x="49" y="291"/>
                </a:lnTo>
                <a:lnTo>
                  <a:pt x="49" y="294"/>
                </a:lnTo>
                <a:lnTo>
                  <a:pt x="49" y="294"/>
                </a:lnTo>
                <a:lnTo>
                  <a:pt x="54" y="297"/>
                </a:lnTo>
                <a:lnTo>
                  <a:pt x="57" y="297"/>
                </a:lnTo>
                <a:lnTo>
                  <a:pt x="54" y="300"/>
                </a:lnTo>
                <a:lnTo>
                  <a:pt x="54" y="300"/>
                </a:lnTo>
                <a:lnTo>
                  <a:pt x="54" y="302"/>
                </a:lnTo>
                <a:lnTo>
                  <a:pt x="54" y="305"/>
                </a:lnTo>
                <a:lnTo>
                  <a:pt x="54" y="305"/>
                </a:lnTo>
                <a:lnTo>
                  <a:pt x="54" y="305"/>
                </a:lnTo>
                <a:lnTo>
                  <a:pt x="57" y="308"/>
                </a:lnTo>
                <a:lnTo>
                  <a:pt x="57" y="308"/>
                </a:lnTo>
                <a:lnTo>
                  <a:pt x="57" y="313"/>
                </a:lnTo>
                <a:lnTo>
                  <a:pt x="57" y="313"/>
                </a:lnTo>
                <a:lnTo>
                  <a:pt x="57" y="318"/>
                </a:lnTo>
                <a:lnTo>
                  <a:pt x="60" y="321"/>
                </a:lnTo>
                <a:lnTo>
                  <a:pt x="60" y="324"/>
                </a:lnTo>
                <a:lnTo>
                  <a:pt x="60" y="327"/>
                </a:lnTo>
                <a:lnTo>
                  <a:pt x="60" y="327"/>
                </a:lnTo>
                <a:lnTo>
                  <a:pt x="60" y="327"/>
                </a:lnTo>
                <a:lnTo>
                  <a:pt x="57" y="329"/>
                </a:lnTo>
                <a:lnTo>
                  <a:pt x="57" y="329"/>
                </a:lnTo>
                <a:lnTo>
                  <a:pt x="57" y="332"/>
                </a:lnTo>
                <a:lnTo>
                  <a:pt x="60" y="335"/>
                </a:lnTo>
                <a:lnTo>
                  <a:pt x="60" y="337"/>
                </a:lnTo>
                <a:lnTo>
                  <a:pt x="60" y="337"/>
                </a:lnTo>
                <a:lnTo>
                  <a:pt x="60" y="337"/>
                </a:lnTo>
                <a:lnTo>
                  <a:pt x="60" y="340"/>
                </a:lnTo>
                <a:lnTo>
                  <a:pt x="62" y="343"/>
                </a:lnTo>
                <a:lnTo>
                  <a:pt x="62" y="345"/>
                </a:lnTo>
                <a:lnTo>
                  <a:pt x="62" y="345"/>
                </a:lnTo>
                <a:lnTo>
                  <a:pt x="62" y="345"/>
                </a:lnTo>
                <a:lnTo>
                  <a:pt x="62" y="354"/>
                </a:lnTo>
                <a:lnTo>
                  <a:pt x="65" y="359"/>
                </a:lnTo>
                <a:lnTo>
                  <a:pt x="65" y="359"/>
                </a:lnTo>
                <a:lnTo>
                  <a:pt x="68" y="356"/>
                </a:lnTo>
                <a:lnTo>
                  <a:pt x="68" y="354"/>
                </a:lnTo>
                <a:lnTo>
                  <a:pt x="70" y="354"/>
                </a:lnTo>
                <a:lnTo>
                  <a:pt x="70" y="354"/>
                </a:lnTo>
                <a:lnTo>
                  <a:pt x="70" y="356"/>
                </a:lnTo>
                <a:lnTo>
                  <a:pt x="70" y="359"/>
                </a:lnTo>
                <a:lnTo>
                  <a:pt x="70" y="362"/>
                </a:lnTo>
                <a:lnTo>
                  <a:pt x="70" y="362"/>
                </a:lnTo>
                <a:lnTo>
                  <a:pt x="73" y="364"/>
                </a:lnTo>
                <a:lnTo>
                  <a:pt x="76" y="364"/>
                </a:lnTo>
                <a:lnTo>
                  <a:pt x="76" y="364"/>
                </a:lnTo>
                <a:lnTo>
                  <a:pt x="79" y="367"/>
                </a:lnTo>
                <a:lnTo>
                  <a:pt x="79" y="367"/>
                </a:lnTo>
                <a:lnTo>
                  <a:pt x="95" y="367"/>
                </a:lnTo>
                <a:lnTo>
                  <a:pt x="95" y="367"/>
                </a:lnTo>
                <a:lnTo>
                  <a:pt x="97" y="367"/>
                </a:lnTo>
                <a:lnTo>
                  <a:pt x="106" y="370"/>
                </a:lnTo>
                <a:lnTo>
                  <a:pt x="106" y="370"/>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9" name="Freeform 21"/>
          <p:cNvSpPr>
            <a:spLocks/>
          </p:cNvSpPr>
          <p:nvPr/>
        </p:nvSpPr>
        <p:spPr bwMode="auto">
          <a:xfrm>
            <a:off x="8462876" y="5214937"/>
            <a:ext cx="58738" cy="50800"/>
          </a:xfrm>
          <a:custGeom>
            <a:avLst/>
            <a:gdLst>
              <a:gd name="T0" fmla="*/ 21 w 37"/>
              <a:gd name="T1" fmla="*/ 5 h 32"/>
              <a:gd name="T2" fmla="*/ 21 w 37"/>
              <a:gd name="T3" fmla="*/ 5 h 32"/>
              <a:gd name="T4" fmla="*/ 13 w 37"/>
              <a:gd name="T5" fmla="*/ 3 h 32"/>
              <a:gd name="T6" fmla="*/ 13 w 37"/>
              <a:gd name="T7" fmla="*/ 3 h 32"/>
              <a:gd name="T8" fmla="*/ 13 w 37"/>
              <a:gd name="T9" fmla="*/ 3 h 32"/>
              <a:gd name="T10" fmla="*/ 11 w 37"/>
              <a:gd name="T11" fmla="*/ 3 h 32"/>
              <a:gd name="T12" fmla="*/ 11 w 37"/>
              <a:gd name="T13" fmla="*/ 3 h 32"/>
              <a:gd name="T14" fmla="*/ 8 w 37"/>
              <a:gd name="T15" fmla="*/ 3 h 32"/>
              <a:gd name="T16" fmla="*/ 5 w 37"/>
              <a:gd name="T17" fmla="*/ 5 h 32"/>
              <a:gd name="T18" fmla="*/ 5 w 37"/>
              <a:gd name="T19" fmla="*/ 8 h 32"/>
              <a:gd name="T20" fmla="*/ 5 w 37"/>
              <a:gd name="T21" fmla="*/ 11 h 32"/>
              <a:gd name="T22" fmla="*/ 5 w 37"/>
              <a:gd name="T23" fmla="*/ 11 h 32"/>
              <a:gd name="T24" fmla="*/ 5 w 37"/>
              <a:gd name="T25" fmla="*/ 16 h 32"/>
              <a:gd name="T26" fmla="*/ 2 w 37"/>
              <a:gd name="T27" fmla="*/ 19 h 32"/>
              <a:gd name="T28" fmla="*/ 2 w 37"/>
              <a:gd name="T29" fmla="*/ 19 h 32"/>
              <a:gd name="T30" fmla="*/ 2 w 37"/>
              <a:gd name="T31" fmla="*/ 19 h 32"/>
              <a:gd name="T32" fmla="*/ 2 w 37"/>
              <a:gd name="T33" fmla="*/ 19 h 32"/>
              <a:gd name="T34" fmla="*/ 2 w 37"/>
              <a:gd name="T35" fmla="*/ 16 h 32"/>
              <a:gd name="T36" fmla="*/ 2 w 37"/>
              <a:gd name="T37" fmla="*/ 16 h 32"/>
              <a:gd name="T38" fmla="*/ 2 w 37"/>
              <a:gd name="T39" fmla="*/ 16 h 32"/>
              <a:gd name="T40" fmla="*/ 0 w 37"/>
              <a:gd name="T41" fmla="*/ 22 h 32"/>
              <a:gd name="T42" fmla="*/ 0 w 37"/>
              <a:gd name="T43" fmla="*/ 22 h 32"/>
              <a:gd name="T44" fmla="*/ 0 w 37"/>
              <a:gd name="T45" fmla="*/ 27 h 32"/>
              <a:gd name="T46" fmla="*/ 0 w 37"/>
              <a:gd name="T47" fmla="*/ 30 h 32"/>
              <a:gd name="T48" fmla="*/ 0 w 37"/>
              <a:gd name="T49" fmla="*/ 30 h 32"/>
              <a:gd name="T50" fmla="*/ 0 w 37"/>
              <a:gd name="T51" fmla="*/ 30 h 32"/>
              <a:gd name="T52" fmla="*/ 0 w 37"/>
              <a:gd name="T53" fmla="*/ 30 h 32"/>
              <a:gd name="T54" fmla="*/ 0 w 37"/>
              <a:gd name="T55" fmla="*/ 30 h 32"/>
              <a:gd name="T56" fmla="*/ 2 w 37"/>
              <a:gd name="T57" fmla="*/ 32 h 32"/>
              <a:gd name="T58" fmla="*/ 5 w 37"/>
              <a:gd name="T59" fmla="*/ 32 h 32"/>
              <a:gd name="T60" fmla="*/ 5 w 37"/>
              <a:gd name="T61" fmla="*/ 32 h 32"/>
              <a:gd name="T62" fmla="*/ 8 w 37"/>
              <a:gd name="T63" fmla="*/ 30 h 32"/>
              <a:gd name="T64" fmla="*/ 13 w 37"/>
              <a:gd name="T65" fmla="*/ 27 h 32"/>
              <a:gd name="T66" fmla="*/ 13 w 37"/>
              <a:gd name="T67" fmla="*/ 27 h 32"/>
              <a:gd name="T68" fmla="*/ 16 w 37"/>
              <a:gd name="T69" fmla="*/ 24 h 32"/>
              <a:gd name="T70" fmla="*/ 19 w 37"/>
              <a:gd name="T71" fmla="*/ 24 h 32"/>
              <a:gd name="T72" fmla="*/ 19 w 37"/>
              <a:gd name="T73" fmla="*/ 24 h 32"/>
              <a:gd name="T74" fmla="*/ 24 w 37"/>
              <a:gd name="T75" fmla="*/ 22 h 32"/>
              <a:gd name="T76" fmla="*/ 27 w 37"/>
              <a:gd name="T77" fmla="*/ 16 h 32"/>
              <a:gd name="T78" fmla="*/ 27 w 37"/>
              <a:gd name="T79" fmla="*/ 16 h 32"/>
              <a:gd name="T80" fmla="*/ 29 w 37"/>
              <a:gd name="T81" fmla="*/ 14 h 32"/>
              <a:gd name="T82" fmla="*/ 29 w 37"/>
              <a:gd name="T83" fmla="*/ 16 h 32"/>
              <a:gd name="T84" fmla="*/ 29 w 37"/>
              <a:gd name="T85" fmla="*/ 16 h 32"/>
              <a:gd name="T86" fmla="*/ 29 w 37"/>
              <a:gd name="T87" fmla="*/ 16 h 32"/>
              <a:gd name="T88" fmla="*/ 29 w 37"/>
              <a:gd name="T89" fmla="*/ 16 h 32"/>
              <a:gd name="T90" fmla="*/ 29 w 37"/>
              <a:gd name="T91" fmla="*/ 16 h 32"/>
              <a:gd name="T92" fmla="*/ 32 w 37"/>
              <a:gd name="T93" fmla="*/ 8 h 32"/>
              <a:gd name="T94" fmla="*/ 32 w 37"/>
              <a:gd name="T95" fmla="*/ 8 h 32"/>
              <a:gd name="T96" fmla="*/ 35 w 37"/>
              <a:gd name="T97" fmla="*/ 8 h 32"/>
              <a:gd name="T98" fmla="*/ 35 w 37"/>
              <a:gd name="T99" fmla="*/ 5 h 32"/>
              <a:gd name="T100" fmla="*/ 35 w 37"/>
              <a:gd name="T101" fmla="*/ 5 h 32"/>
              <a:gd name="T102" fmla="*/ 37 w 37"/>
              <a:gd name="T103" fmla="*/ 3 h 32"/>
              <a:gd name="T104" fmla="*/ 37 w 37"/>
              <a:gd name="T105" fmla="*/ 3 h 32"/>
              <a:gd name="T106" fmla="*/ 37 w 37"/>
              <a:gd name="T107" fmla="*/ 3 h 32"/>
              <a:gd name="T108" fmla="*/ 35 w 37"/>
              <a:gd name="T109" fmla="*/ 0 h 32"/>
              <a:gd name="T110" fmla="*/ 32 w 37"/>
              <a:gd name="T111" fmla="*/ 3 h 32"/>
              <a:gd name="T112" fmla="*/ 27 w 37"/>
              <a:gd name="T113" fmla="*/ 5 h 32"/>
              <a:gd name="T114" fmla="*/ 27 w 37"/>
              <a:gd name="T115" fmla="*/ 5 h 32"/>
              <a:gd name="T116" fmla="*/ 24 w 37"/>
              <a:gd name="T117" fmla="*/ 5 h 32"/>
              <a:gd name="T118" fmla="*/ 21 w 37"/>
              <a:gd name="T119" fmla="*/ 5 h 32"/>
              <a:gd name="T120" fmla="*/ 21 w 37"/>
              <a:gd name="T12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 h="32">
                <a:moveTo>
                  <a:pt x="21" y="5"/>
                </a:moveTo>
                <a:lnTo>
                  <a:pt x="21" y="5"/>
                </a:lnTo>
                <a:lnTo>
                  <a:pt x="13" y="3"/>
                </a:lnTo>
                <a:lnTo>
                  <a:pt x="13" y="3"/>
                </a:lnTo>
                <a:lnTo>
                  <a:pt x="13" y="3"/>
                </a:lnTo>
                <a:lnTo>
                  <a:pt x="11" y="3"/>
                </a:lnTo>
                <a:lnTo>
                  <a:pt x="11" y="3"/>
                </a:lnTo>
                <a:lnTo>
                  <a:pt x="8" y="3"/>
                </a:lnTo>
                <a:lnTo>
                  <a:pt x="5" y="5"/>
                </a:lnTo>
                <a:lnTo>
                  <a:pt x="5" y="8"/>
                </a:lnTo>
                <a:lnTo>
                  <a:pt x="5" y="11"/>
                </a:lnTo>
                <a:lnTo>
                  <a:pt x="5" y="11"/>
                </a:lnTo>
                <a:lnTo>
                  <a:pt x="5" y="16"/>
                </a:lnTo>
                <a:lnTo>
                  <a:pt x="2" y="19"/>
                </a:lnTo>
                <a:lnTo>
                  <a:pt x="2" y="19"/>
                </a:lnTo>
                <a:lnTo>
                  <a:pt x="2" y="19"/>
                </a:lnTo>
                <a:lnTo>
                  <a:pt x="2" y="19"/>
                </a:lnTo>
                <a:lnTo>
                  <a:pt x="2" y="16"/>
                </a:lnTo>
                <a:lnTo>
                  <a:pt x="2" y="16"/>
                </a:lnTo>
                <a:lnTo>
                  <a:pt x="2" y="16"/>
                </a:lnTo>
                <a:lnTo>
                  <a:pt x="0" y="22"/>
                </a:lnTo>
                <a:lnTo>
                  <a:pt x="0" y="22"/>
                </a:lnTo>
                <a:lnTo>
                  <a:pt x="0" y="27"/>
                </a:lnTo>
                <a:lnTo>
                  <a:pt x="0" y="30"/>
                </a:lnTo>
                <a:lnTo>
                  <a:pt x="0" y="30"/>
                </a:lnTo>
                <a:lnTo>
                  <a:pt x="0" y="30"/>
                </a:lnTo>
                <a:lnTo>
                  <a:pt x="0" y="30"/>
                </a:lnTo>
                <a:lnTo>
                  <a:pt x="0" y="30"/>
                </a:lnTo>
                <a:lnTo>
                  <a:pt x="2" y="32"/>
                </a:lnTo>
                <a:lnTo>
                  <a:pt x="5" y="32"/>
                </a:lnTo>
                <a:lnTo>
                  <a:pt x="5" y="32"/>
                </a:lnTo>
                <a:lnTo>
                  <a:pt x="8" y="30"/>
                </a:lnTo>
                <a:lnTo>
                  <a:pt x="13" y="27"/>
                </a:lnTo>
                <a:lnTo>
                  <a:pt x="13" y="27"/>
                </a:lnTo>
                <a:lnTo>
                  <a:pt x="16" y="24"/>
                </a:lnTo>
                <a:lnTo>
                  <a:pt x="19" y="24"/>
                </a:lnTo>
                <a:lnTo>
                  <a:pt x="19" y="24"/>
                </a:lnTo>
                <a:lnTo>
                  <a:pt x="24" y="22"/>
                </a:lnTo>
                <a:lnTo>
                  <a:pt x="27" y="16"/>
                </a:lnTo>
                <a:lnTo>
                  <a:pt x="27" y="16"/>
                </a:lnTo>
                <a:lnTo>
                  <a:pt x="29" y="14"/>
                </a:lnTo>
                <a:lnTo>
                  <a:pt x="29" y="16"/>
                </a:lnTo>
                <a:lnTo>
                  <a:pt x="29" y="16"/>
                </a:lnTo>
                <a:lnTo>
                  <a:pt x="29" y="16"/>
                </a:lnTo>
                <a:lnTo>
                  <a:pt x="29" y="16"/>
                </a:lnTo>
                <a:lnTo>
                  <a:pt x="29" y="16"/>
                </a:lnTo>
                <a:lnTo>
                  <a:pt x="32" y="8"/>
                </a:lnTo>
                <a:lnTo>
                  <a:pt x="32" y="8"/>
                </a:lnTo>
                <a:lnTo>
                  <a:pt x="35" y="8"/>
                </a:lnTo>
                <a:lnTo>
                  <a:pt x="35" y="5"/>
                </a:lnTo>
                <a:lnTo>
                  <a:pt x="35" y="5"/>
                </a:lnTo>
                <a:lnTo>
                  <a:pt x="37" y="3"/>
                </a:lnTo>
                <a:lnTo>
                  <a:pt x="37" y="3"/>
                </a:lnTo>
                <a:lnTo>
                  <a:pt x="37" y="3"/>
                </a:lnTo>
                <a:lnTo>
                  <a:pt x="35" y="0"/>
                </a:lnTo>
                <a:lnTo>
                  <a:pt x="32" y="3"/>
                </a:lnTo>
                <a:lnTo>
                  <a:pt x="27" y="5"/>
                </a:lnTo>
                <a:lnTo>
                  <a:pt x="27" y="5"/>
                </a:lnTo>
                <a:lnTo>
                  <a:pt x="24" y="5"/>
                </a:lnTo>
                <a:lnTo>
                  <a:pt x="21" y="5"/>
                </a:lnTo>
                <a:lnTo>
                  <a:pt x="21" y="5"/>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0" name="Freeform 22"/>
          <p:cNvSpPr>
            <a:spLocks/>
          </p:cNvSpPr>
          <p:nvPr/>
        </p:nvSpPr>
        <p:spPr bwMode="auto">
          <a:xfrm>
            <a:off x="8874038" y="5099050"/>
            <a:ext cx="88900" cy="120650"/>
          </a:xfrm>
          <a:custGeom>
            <a:avLst/>
            <a:gdLst>
              <a:gd name="T0" fmla="*/ 29 w 56"/>
              <a:gd name="T1" fmla="*/ 3 h 76"/>
              <a:gd name="T2" fmla="*/ 32 w 56"/>
              <a:gd name="T3" fmla="*/ 0 h 76"/>
              <a:gd name="T4" fmla="*/ 32 w 56"/>
              <a:gd name="T5" fmla="*/ 3 h 76"/>
              <a:gd name="T6" fmla="*/ 35 w 56"/>
              <a:gd name="T7" fmla="*/ 6 h 76"/>
              <a:gd name="T8" fmla="*/ 35 w 56"/>
              <a:gd name="T9" fmla="*/ 6 h 76"/>
              <a:gd name="T10" fmla="*/ 37 w 56"/>
              <a:gd name="T11" fmla="*/ 14 h 76"/>
              <a:gd name="T12" fmla="*/ 37 w 56"/>
              <a:gd name="T13" fmla="*/ 14 h 76"/>
              <a:gd name="T14" fmla="*/ 35 w 56"/>
              <a:gd name="T15" fmla="*/ 14 h 76"/>
              <a:gd name="T16" fmla="*/ 35 w 56"/>
              <a:gd name="T17" fmla="*/ 19 h 76"/>
              <a:gd name="T18" fmla="*/ 35 w 56"/>
              <a:gd name="T19" fmla="*/ 25 h 76"/>
              <a:gd name="T20" fmla="*/ 32 w 56"/>
              <a:gd name="T21" fmla="*/ 25 h 76"/>
              <a:gd name="T22" fmla="*/ 35 w 56"/>
              <a:gd name="T23" fmla="*/ 27 h 76"/>
              <a:gd name="T24" fmla="*/ 37 w 56"/>
              <a:gd name="T25" fmla="*/ 30 h 76"/>
              <a:gd name="T26" fmla="*/ 37 w 56"/>
              <a:gd name="T27" fmla="*/ 27 h 76"/>
              <a:gd name="T28" fmla="*/ 37 w 56"/>
              <a:gd name="T29" fmla="*/ 25 h 76"/>
              <a:gd name="T30" fmla="*/ 40 w 56"/>
              <a:gd name="T31" fmla="*/ 27 h 76"/>
              <a:gd name="T32" fmla="*/ 40 w 56"/>
              <a:gd name="T33" fmla="*/ 33 h 76"/>
              <a:gd name="T34" fmla="*/ 43 w 56"/>
              <a:gd name="T35" fmla="*/ 35 h 76"/>
              <a:gd name="T36" fmla="*/ 51 w 56"/>
              <a:gd name="T37" fmla="*/ 35 h 76"/>
              <a:gd name="T38" fmla="*/ 56 w 56"/>
              <a:gd name="T39" fmla="*/ 35 h 76"/>
              <a:gd name="T40" fmla="*/ 56 w 56"/>
              <a:gd name="T41" fmla="*/ 38 h 76"/>
              <a:gd name="T42" fmla="*/ 51 w 56"/>
              <a:gd name="T43" fmla="*/ 43 h 76"/>
              <a:gd name="T44" fmla="*/ 48 w 56"/>
              <a:gd name="T45" fmla="*/ 46 h 76"/>
              <a:gd name="T46" fmla="*/ 46 w 56"/>
              <a:gd name="T47" fmla="*/ 51 h 76"/>
              <a:gd name="T48" fmla="*/ 43 w 56"/>
              <a:gd name="T49" fmla="*/ 51 h 76"/>
              <a:gd name="T50" fmla="*/ 40 w 56"/>
              <a:gd name="T51" fmla="*/ 51 h 76"/>
              <a:gd name="T52" fmla="*/ 29 w 56"/>
              <a:gd name="T53" fmla="*/ 57 h 76"/>
              <a:gd name="T54" fmla="*/ 29 w 56"/>
              <a:gd name="T55" fmla="*/ 60 h 76"/>
              <a:gd name="T56" fmla="*/ 24 w 56"/>
              <a:gd name="T57" fmla="*/ 62 h 76"/>
              <a:gd name="T58" fmla="*/ 21 w 56"/>
              <a:gd name="T59" fmla="*/ 65 h 76"/>
              <a:gd name="T60" fmla="*/ 16 w 56"/>
              <a:gd name="T61" fmla="*/ 70 h 76"/>
              <a:gd name="T62" fmla="*/ 8 w 56"/>
              <a:gd name="T63" fmla="*/ 76 h 76"/>
              <a:gd name="T64" fmla="*/ 5 w 56"/>
              <a:gd name="T65" fmla="*/ 76 h 76"/>
              <a:gd name="T66" fmla="*/ 5 w 56"/>
              <a:gd name="T67" fmla="*/ 73 h 76"/>
              <a:gd name="T68" fmla="*/ 2 w 56"/>
              <a:gd name="T69" fmla="*/ 73 h 76"/>
              <a:gd name="T70" fmla="*/ 5 w 56"/>
              <a:gd name="T71" fmla="*/ 70 h 76"/>
              <a:gd name="T72" fmla="*/ 8 w 56"/>
              <a:gd name="T73" fmla="*/ 62 h 76"/>
              <a:gd name="T74" fmla="*/ 5 w 56"/>
              <a:gd name="T75" fmla="*/ 60 h 76"/>
              <a:gd name="T76" fmla="*/ 5 w 56"/>
              <a:gd name="T77" fmla="*/ 51 h 76"/>
              <a:gd name="T78" fmla="*/ 16 w 56"/>
              <a:gd name="T79" fmla="*/ 49 h 76"/>
              <a:gd name="T80" fmla="*/ 21 w 56"/>
              <a:gd name="T81" fmla="*/ 41 h 76"/>
              <a:gd name="T82" fmla="*/ 24 w 56"/>
              <a:gd name="T83" fmla="*/ 38 h 76"/>
              <a:gd name="T84" fmla="*/ 24 w 56"/>
              <a:gd name="T85" fmla="*/ 35 h 76"/>
              <a:gd name="T86" fmla="*/ 29 w 56"/>
              <a:gd name="T87" fmla="*/ 30 h 76"/>
              <a:gd name="T88" fmla="*/ 29 w 56"/>
              <a:gd name="T89" fmla="*/ 30 h 76"/>
              <a:gd name="T90" fmla="*/ 29 w 56"/>
              <a:gd name="T91" fmla="*/ 27 h 76"/>
              <a:gd name="T92" fmla="*/ 29 w 56"/>
              <a:gd name="T93" fmla="*/ 25 h 76"/>
              <a:gd name="T94" fmla="*/ 32 w 56"/>
              <a:gd name="T95" fmla="*/ 22 h 76"/>
              <a:gd name="T96" fmla="*/ 32 w 56"/>
              <a:gd name="T97" fmla="*/ 19 h 76"/>
              <a:gd name="T98" fmla="*/ 32 w 56"/>
              <a:gd name="T99" fmla="*/ 16 h 76"/>
              <a:gd name="T100" fmla="*/ 29 w 56"/>
              <a:gd name="T101" fmla="*/ 19 h 76"/>
              <a:gd name="T102" fmla="*/ 32 w 56"/>
              <a:gd name="T103" fmla="*/ 8 h 76"/>
              <a:gd name="T104" fmla="*/ 29 w 56"/>
              <a:gd name="T105" fmla="*/ 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76">
                <a:moveTo>
                  <a:pt x="29" y="6"/>
                </a:moveTo>
                <a:lnTo>
                  <a:pt x="29" y="6"/>
                </a:lnTo>
                <a:lnTo>
                  <a:pt x="29" y="6"/>
                </a:lnTo>
                <a:lnTo>
                  <a:pt x="29" y="6"/>
                </a:lnTo>
                <a:lnTo>
                  <a:pt x="29" y="3"/>
                </a:lnTo>
                <a:lnTo>
                  <a:pt x="29" y="3"/>
                </a:lnTo>
                <a:lnTo>
                  <a:pt x="29" y="0"/>
                </a:lnTo>
                <a:lnTo>
                  <a:pt x="29" y="0"/>
                </a:lnTo>
                <a:lnTo>
                  <a:pt x="29" y="0"/>
                </a:lnTo>
                <a:lnTo>
                  <a:pt x="29" y="0"/>
                </a:lnTo>
                <a:lnTo>
                  <a:pt x="32" y="0"/>
                </a:lnTo>
                <a:lnTo>
                  <a:pt x="32" y="0"/>
                </a:lnTo>
                <a:lnTo>
                  <a:pt x="32" y="0"/>
                </a:lnTo>
                <a:lnTo>
                  <a:pt x="32" y="0"/>
                </a:lnTo>
                <a:lnTo>
                  <a:pt x="32" y="3"/>
                </a:lnTo>
                <a:lnTo>
                  <a:pt x="32" y="3"/>
                </a:lnTo>
                <a:lnTo>
                  <a:pt x="32" y="3"/>
                </a:lnTo>
                <a:lnTo>
                  <a:pt x="32" y="3"/>
                </a:lnTo>
                <a:lnTo>
                  <a:pt x="32" y="6"/>
                </a:lnTo>
                <a:lnTo>
                  <a:pt x="32" y="6"/>
                </a:lnTo>
                <a:lnTo>
                  <a:pt x="32" y="3"/>
                </a:lnTo>
                <a:lnTo>
                  <a:pt x="32" y="3"/>
                </a:lnTo>
                <a:lnTo>
                  <a:pt x="35" y="6"/>
                </a:lnTo>
                <a:lnTo>
                  <a:pt x="35" y="6"/>
                </a:lnTo>
                <a:lnTo>
                  <a:pt x="35" y="6"/>
                </a:lnTo>
                <a:lnTo>
                  <a:pt x="35" y="6"/>
                </a:lnTo>
                <a:lnTo>
                  <a:pt x="35" y="6"/>
                </a:lnTo>
                <a:lnTo>
                  <a:pt x="35" y="6"/>
                </a:lnTo>
                <a:lnTo>
                  <a:pt x="35" y="6"/>
                </a:lnTo>
                <a:lnTo>
                  <a:pt x="35" y="6"/>
                </a:lnTo>
                <a:lnTo>
                  <a:pt x="37" y="8"/>
                </a:lnTo>
                <a:lnTo>
                  <a:pt x="37" y="8"/>
                </a:lnTo>
                <a:lnTo>
                  <a:pt x="37" y="8"/>
                </a:lnTo>
                <a:lnTo>
                  <a:pt x="37" y="11"/>
                </a:lnTo>
                <a:lnTo>
                  <a:pt x="37" y="11"/>
                </a:lnTo>
                <a:lnTo>
                  <a:pt x="37" y="14"/>
                </a:lnTo>
                <a:lnTo>
                  <a:pt x="37" y="14"/>
                </a:lnTo>
                <a:lnTo>
                  <a:pt x="37" y="14"/>
                </a:lnTo>
                <a:lnTo>
                  <a:pt x="37" y="14"/>
                </a:lnTo>
                <a:lnTo>
                  <a:pt x="37" y="16"/>
                </a:lnTo>
                <a:lnTo>
                  <a:pt x="37" y="16"/>
                </a:lnTo>
                <a:lnTo>
                  <a:pt x="37" y="14"/>
                </a:lnTo>
                <a:lnTo>
                  <a:pt x="37" y="14"/>
                </a:lnTo>
                <a:lnTo>
                  <a:pt x="35" y="14"/>
                </a:lnTo>
                <a:lnTo>
                  <a:pt x="35" y="14"/>
                </a:lnTo>
                <a:lnTo>
                  <a:pt x="35" y="14"/>
                </a:lnTo>
                <a:lnTo>
                  <a:pt x="35" y="14"/>
                </a:lnTo>
                <a:lnTo>
                  <a:pt x="35" y="14"/>
                </a:lnTo>
                <a:lnTo>
                  <a:pt x="35" y="14"/>
                </a:lnTo>
                <a:lnTo>
                  <a:pt x="35" y="16"/>
                </a:lnTo>
                <a:lnTo>
                  <a:pt x="35" y="16"/>
                </a:lnTo>
                <a:lnTo>
                  <a:pt x="35" y="19"/>
                </a:lnTo>
                <a:lnTo>
                  <a:pt x="35" y="19"/>
                </a:lnTo>
                <a:lnTo>
                  <a:pt x="35" y="19"/>
                </a:lnTo>
                <a:lnTo>
                  <a:pt x="35" y="22"/>
                </a:lnTo>
                <a:lnTo>
                  <a:pt x="35" y="22"/>
                </a:lnTo>
                <a:lnTo>
                  <a:pt x="35" y="22"/>
                </a:lnTo>
                <a:lnTo>
                  <a:pt x="35" y="22"/>
                </a:lnTo>
                <a:lnTo>
                  <a:pt x="35" y="25"/>
                </a:lnTo>
                <a:lnTo>
                  <a:pt x="35" y="25"/>
                </a:lnTo>
                <a:lnTo>
                  <a:pt x="35" y="25"/>
                </a:lnTo>
                <a:lnTo>
                  <a:pt x="35" y="25"/>
                </a:lnTo>
                <a:lnTo>
                  <a:pt x="32" y="27"/>
                </a:lnTo>
                <a:lnTo>
                  <a:pt x="32" y="27"/>
                </a:lnTo>
                <a:lnTo>
                  <a:pt x="32" y="25"/>
                </a:lnTo>
                <a:lnTo>
                  <a:pt x="32" y="25"/>
                </a:lnTo>
                <a:lnTo>
                  <a:pt x="32" y="25"/>
                </a:lnTo>
                <a:lnTo>
                  <a:pt x="32" y="27"/>
                </a:lnTo>
                <a:lnTo>
                  <a:pt x="32" y="27"/>
                </a:lnTo>
                <a:lnTo>
                  <a:pt x="35" y="27"/>
                </a:lnTo>
                <a:lnTo>
                  <a:pt x="35" y="27"/>
                </a:lnTo>
                <a:lnTo>
                  <a:pt x="35" y="27"/>
                </a:lnTo>
                <a:lnTo>
                  <a:pt x="35" y="27"/>
                </a:lnTo>
                <a:lnTo>
                  <a:pt x="35" y="27"/>
                </a:lnTo>
                <a:lnTo>
                  <a:pt x="35" y="27"/>
                </a:lnTo>
                <a:lnTo>
                  <a:pt x="35" y="27"/>
                </a:lnTo>
                <a:lnTo>
                  <a:pt x="37" y="30"/>
                </a:lnTo>
                <a:lnTo>
                  <a:pt x="37" y="30"/>
                </a:lnTo>
                <a:lnTo>
                  <a:pt x="37" y="30"/>
                </a:lnTo>
                <a:lnTo>
                  <a:pt x="37" y="30"/>
                </a:lnTo>
                <a:lnTo>
                  <a:pt x="37" y="30"/>
                </a:lnTo>
                <a:lnTo>
                  <a:pt x="37" y="30"/>
                </a:lnTo>
                <a:lnTo>
                  <a:pt x="37" y="27"/>
                </a:lnTo>
                <a:lnTo>
                  <a:pt x="37" y="27"/>
                </a:lnTo>
                <a:lnTo>
                  <a:pt x="37" y="27"/>
                </a:lnTo>
                <a:lnTo>
                  <a:pt x="37" y="27"/>
                </a:lnTo>
                <a:lnTo>
                  <a:pt x="37" y="25"/>
                </a:lnTo>
                <a:lnTo>
                  <a:pt x="37" y="25"/>
                </a:lnTo>
                <a:lnTo>
                  <a:pt x="37" y="25"/>
                </a:lnTo>
                <a:lnTo>
                  <a:pt x="37" y="25"/>
                </a:lnTo>
                <a:lnTo>
                  <a:pt x="40" y="25"/>
                </a:lnTo>
                <a:lnTo>
                  <a:pt x="40" y="25"/>
                </a:lnTo>
                <a:lnTo>
                  <a:pt x="40" y="25"/>
                </a:lnTo>
                <a:lnTo>
                  <a:pt x="40" y="25"/>
                </a:lnTo>
                <a:lnTo>
                  <a:pt x="40" y="27"/>
                </a:lnTo>
                <a:lnTo>
                  <a:pt x="40" y="27"/>
                </a:lnTo>
                <a:lnTo>
                  <a:pt x="40" y="27"/>
                </a:lnTo>
                <a:lnTo>
                  <a:pt x="40" y="27"/>
                </a:lnTo>
                <a:lnTo>
                  <a:pt x="40" y="30"/>
                </a:lnTo>
                <a:lnTo>
                  <a:pt x="40" y="30"/>
                </a:lnTo>
                <a:lnTo>
                  <a:pt x="40" y="33"/>
                </a:lnTo>
                <a:lnTo>
                  <a:pt x="40" y="33"/>
                </a:lnTo>
                <a:lnTo>
                  <a:pt x="40" y="33"/>
                </a:lnTo>
                <a:lnTo>
                  <a:pt x="40" y="33"/>
                </a:lnTo>
                <a:lnTo>
                  <a:pt x="40" y="35"/>
                </a:lnTo>
                <a:lnTo>
                  <a:pt x="40" y="35"/>
                </a:lnTo>
                <a:lnTo>
                  <a:pt x="43" y="35"/>
                </a:lnTo>
                <a:lnTo>
                  <a:pt x="43" y="35"/>
                </a:lnTo>
                <a:lnTo>
                  <a:pt x="46" y="38"/>
                </a:lnTo>
                <a:lnTo>
                  <a:pt x="46" y="38"/>
                </a:lnTo>
                <a:lnTo>
                  <a:pt x="51" y="35"/>
                </a:lnTo>
                <a:lnTo>
                  <a:pt x="51" y="35"/>
                </a:lnTo>
                <a:lnTo>
                  <a:pt x="51" y="35"/>
                </a:lnTo>
                <a:lnTo>
                  <a:pt x="51" y="35"/>
                </a:lnTo>
                <a:lnTo>
                  <a:pt x="54" y="35"/>
                </a:lnTo>
                <a:lnTo>
                  <a:pt x="54" y="35"/>
                </a:lnTo>
                <a:lnTo>
                  <a:pt x="56" y="35"/>
                </a:lnTo>
                <a:lnTo>
                  <a:pt x="56" y="35"/>
                </a:lnTo>
                <a:lnTo>
                  <a:pt x="56" y="35"/>
                </a:lnTo>
                <a:lnTo>
                  <a:pt x="56" y="35"/>
                </a:lnTo>
                <a:lnTo>
                  <a:pt x="56" y="35"/>
                </a:lnTo>
                <a:lnTo>
                  <a:pt x="56" y="35"/>
                </a:lnTo>
                <a:lnTo>
                  <a:pt x="56" y="38"/>
                </a:lnTo>
                <a:lnTo>
                  <a:pt x="56" y="38"/>
                </a:lnTo>
                <a:lnTo>
                  <a:pt x="56" y="38"/>
                </a:lnTo>
                <a:lnTo>
                  <a:pt x="56" y="38"/>
                </a:lnTo>
                <a:lnTo>
                  <a:pt x="54" y="41"/>
                </a:lnTo>
                <a:lnTo>
                  <a:pt x="54" y="41"/>
                </a:lnTo>
                <a:lnTo>
                  <a:pt x="54" y="41"/>
                </a:lnTo>
                <a:lnTo>
                  <a:pt x="54" y="41"/>
                </a:lnTo>
                <a:lnTo>
                  <a:pt x="51" y="43"/>
                </a:lnTo>
                <a:lnTo>
                  <a:pt x="51" y="43"/>
                </a:lnTo>
                <a:lnTo>
                  <a:pt x="51" y="46"/>
                </a:lnTo>
                <a:lnTo>
                  <a:pt x="51" y="46"/>
                </a:lnTo>
                <a:lnTo>
                  <a:pt x="48" y="46"/>
                </a:lnTo>
                <a:lnTo>
                  <a:pt x="48" y="46"/>
                </a:lnTo>
                <a:lnTo>
                  <a:pt x="48" y="46"/>
                </a:lnTo>
                <a:lnTo>
                  <a:pt x="48" y="46"/>
                </a:lnTo>
                <a:lnTo>
                  <a:pt x="48" y="46"/>
                </a:lnTo>
                <a:lnTo>
                  <a:pt x="48" y="46"/>
                </a:lnTo>
                <a:lnTo>
                  <a:pt x="46" y="49"/>
                </a:lnTo>
                <a:lnTo>
                  <a:pt x="46" y="49"/>
                </a:lnTo>
                <a:lnTo>
                  <a:pt x="46" y="51"/>
                </a:lnTo>
                <a:lnTo>
                  <a:pt x="46" y="51"/>
                </a:lnTo>
                <a:lnTo>
                  <a:pt x="46" y="51"/>
                </a:lnTo>
                <a:lnTo>
                  <a:pt x="46" y="51"/>
                </a:lnTo>
                <a:lnTo>
                  <a:pt x="46" y="54"/>
                </a:lnTo>
                <a:lnTo>
                  <a:pt x="46" y="54"/>
                </a:lnTo>
                <a:lnTo>
                  <a:pt x="43" y="51"/>
                </a:lnTo>
                <a:lnTo>
                  <a:pt x="43" y="51"/>
                </a:lnTo>
                <a:lnTo>
                  <a:pt x="46" y="51"/>
                </a:lnTo>
                <a:lnTo>
                  <a:pt x="46" y="51"/>
                </a:lnTo>
                <a:lnTo>
                  <a:pt x="43" y="51"/>
                </a:lnTo>
                <a:lnTo>
                  <a:pt x="43" y="51"/>
                </a:lnTo>
                <a:lnTo>
                  <a:pt x="40" y="51"/>
                </a:lnTo>
                <a:lnTo>
                  <a:pt x="40" y="51"/>
                </a:lnTo>
                <a:lnTo>
                  <a:pt x="32" y="54"/>
                </a:lnTo>
                <a:lnTo>
                  <a:pt x="32" y="54"/>
                </a:lnTo>
                <a:lnTo>
                  <a:pt x="32" y="54"/>
                </a:lnTo>
                <a:lnTo>
                  <a:pt x="32" y="54"/>
                </a:lnTo>
                <a:lnTo>
                  <a:pt x="32" y="54"/>
                </a:lnTo>
                <a:lnTo>
                  <a:pt x="29" y="57"/>
                </a:lnTo>
                <a:lnTo>
                  <a:pt x="29" y="57"/>
                </a:lnTo>
                <a:lnTo>
                  <a:pt x="29" y="57"/>
                </a:lnTo>
                <a:lnTo>
                  <a:pt x="29" y="60"/>
                </a:lnTo>
                <a:lnTo>
                  <a:pt x="29" y="60"/>
                </a:lnTo>
                <a:lnTo>
                  <a:pt x="29" y="60"/>
                </a:lnTo>
                <a:lnTo>
                  <a:pt x="29" y="60"/>
                </a:lnTo>
                <a:lnTo>
                  <a:pt x="29" y="60"/>
                </a:lnTo>
                <a:lnTo>
                  <a:pt x="27" y="60"/>
                </a:lnTo>
                <a:lnTo>
                  <a:pt x="27" y="60"/>
                </a:lnTo>
                <a:lnTo>
                  <a:pt x="27" y="62"/>
                </a:lnTo>
                <a:lnTo>
                  <a:pt x="27" y="62"/>
                </a:lnTo>
                <a:lnTo>
                  <a:pt x="24" y="62"/>
                </a:lnTo>
                <a:lnTo>
                  <a:pt x="24" y="62"/>
                </a:lnTo>
                <a:lnTo>
                  <a:pt x="24" y="62"/>
                </a:lnTo>
                <a:lnTo>
                  <a:pt x="24" y="62"/>
                </a:lnTo>
                <a:lnTo>
                  <a:pt x="24" y="65"/>
                </a:lnTo>
                <a:lnTo>
                  <a:pt x="24" y="65"/>
                </a:lnTo>
                <a:lnTo>
                  <a:pt x="21" y="65"/>
                </a:lnTo>
                <a:lnTo>
                  <a:pt x="21" y="65"/>
                </a:lnTo>
                <a:lnTo>
                  <a:pt x="19" y="68"/>
                </a:lnTo>
                <a:lnTo>
                  <a:pt x="19" y="68"/>
                </a:lnTo>
                <a:lnTo>
                  <a:pt x="19" y="68"/>
                </a:lnTo>
                <a:lnTo>
                  <a:pt x="19" y="68"/>
                </a:lnTo>
                <a:lnTo>
                  <a:pt x="16" y="70"/>
                </a:lnTo>
                <a:lnTo>
                  <a:pt x="16" y="70"/>
                </a:lnTo>
                <a:lnTo>
                  <a:pt x="13" y="73"/>
                </a:lnTo>
                <a:lnTo>
                  <a:pt x="13" y="73"/>
                </a:lnTo>
                <a:lnTo>
                  <a:pt x="10" y="73"/>
                </a:lnTo>
                <a:lnTo>
                  <a:pt x="10" y="73"/>
                </a:lnTo>
                <a:lnTo>
                  <a:pt x="8" y="76"/>
                </a:lnTo>
                <a:lnTo>
                  <a:pt x="8" y="76"/>
                </a:lnTo>
                <a:lnTo>
                  <a:pt x="8" y="76"/>
                </a:lnTo>
                <a:lnTo>
                  <a:pt x="8" y="76"/>
                </a:lnTo>
                <a:lnTo>
                  <a:pt x="5" y="76"/>
                </a:lnTo>
                <a:lnTo>
                  <a:pt x="5" y="76"/>
                </a:lnTo>
                <a:lnTo>
                  <a:pt x="5" y="76"/>
                </a:lnTo>
                <a:lnTo>
                  <a:pt x="5" y="76"/>
                </a:lnTo>
                <a:lnTo>
                  <a:pt x="2" y="76"/>
                </a:lnTo>
                <a:lnTo>
                  <a:pt x="2" y="76"/>
                </a:lnTo>
                <a:lnTo>
                  <a:pt x="2" y="73"/>
                </a:lnTo>
                <a:lnTo>
                  <a:pt x="2" y="73"/>
                </a:lnTo>
                <a:lnTo>
                  <a:pt x="5" y="73"/>
                </a:lnTo>
                <a:lnTo>
                  <a:pt x="5" y="73"/>
                </a:lnTo>
                <a:lnTo>
                  <a:pt x="2" y="73"/>
                </a:lnTo>
                <a:lnTo>
                  <a:pt x="2" y="73"/>
                </a:lnTo>
                <a:lnTo>
                  <a:pt x="2" y="73"/>
                </a:lnTo>
                <a:lnTo>
                  <a:pt x="2" y="73"/>
                </a:lnTo>
                <a:lnTo>
                  <a:pt x="2" y="73"/>
                </a:lnTo>
                <a:lnTo>
                  <a:pt x="2" y="73"/>
                </a:lnTo>
                <a:lnTo>
                  <a:pt x="0" y="73"/>
                </a:lnTo>
                <a:lnTo>
                  <a:pt x="0" y="73"/>
                </a:lnTo>
                <a:lnTo>
                  <a:pt x="2" y="70"/>
                </a:lnTo>
                <a:lnTo>
                  <a:pt x="2" y="70"/>
                </a:lnTo>
                <a:lnTo>
                  <a:pt x="5" y="70"/>
                </a:lnTo>
                <a:lnTo>
                  <a:pt x="5" y="70"/>
                </a:lnTo>
                <a:lnTo>
                  <a:pt x="5" y="70"/>
                </a:lnTo>
                <a:lnTo>
                  <a:pt x="5" y="70"/>
                </a:lnTo>
                <a:lnTo>
                  <a:pt x="8" y="68"/>
                </a:lnTo>
                <a:lnTo>
                  <a:pt x="8" y="68"/>
                </a:lnTo>
                <a:lnTo>
                  <a:pt x="8" y="62"/>
                </a:lnTo>
                <a:lnTo>
                  <a:pt x="8" y="62"/>
                </a:lnTo>
                <a:lnTo>
                  <a:pt x="8" y="60"/>
                </a:lnTo>
                <a:lnTo>
                  <a:pt x="8" y="60"/>
                </a:lnTo>
                <a:lnTo>
                  <a:pt x="8" y="60"/>
                </a:lnTo>
                <a:lnTo>
                  <a:pt x="8" y="60"/>
                </a:lnTo>
                <a:lnTo>
                  <a:pt x="5" y="60"/>
                </a:lnTo>
                <a:lnTo>
                  <a:pt x="5" y="60"/>
                </a:lnTo>
                <a:lnTo>
                  <a:pt x="5" y="57"/>
                </a:lnTo>
                <a:lnTo>
                  <a:pt x="5" y="57"/>
                </a:lnTo>
                <a:lnTo>
                  <a:pt x="5" y="54"/>
                </a:lnTo>
                <a:lnTo>
                  <a:pt x="5" y="54"/>
                </a:lnTo>
                <a:lnTo>
                  <a:pt x="5" y="51"/>
                </a:lnTo>
                <a:lnTo>
                  <a:pt x="5" y="51"/>
                </a:lnTo>
                <a:lnTo>
                  <a:pt x="10" y="49"/>
                </a:lnTo>
                <a:lnTo>
                  <a:pt x="10" y="49"/>
                </a:lnTo>
                <a:lnTo>
                  <a:pt x="13" y="49"/>
                </a:lnTo>
                <a:lnTo>
                  <a:pt x="13" y="49"/>
                </a:lnTo>
                <a:lnTo>
                  <a:pt x="16" y="49"/>
                </a:lnTo>
                <a:lnTo>
                  <a:pt x="16" y="49"/>
                </a:lnTo>
                <a:lnTo>
                  <a:pt x="19" y="43"/>
                </a:lnTo>
                <a:lnTo>
                  <a:pt x="19" y="43"/>
                </a:lnTo>
                <a:lnTo>
                  <a:pt x="19" y="43"/>
                </a:lnTo>
                <a:lnTo>
                  <a:pt x="19" y="43"/>
                </a:lnTo>
                <a:lnTo>
                  <a:pt x="21" y="41"/>
                </a:lnTo>
                <a:lnTo>
                  <a:pt x="21" y="41"/>
                </a:lnTo>
                <a:lnTo>
                  <a:pt x="24" y="38"/>
                </a:lnTo>
                <a:lnTo>
                  <a:pt x="24" y="38"/>
                </a:lnTo>
                <a:lnTo>
                  <a:pt x="24" y="38"/>
                </a:lnTo>
                <a:lnTo>
                  <a:pt x="24" y="38"/>
                </a:lnTo>
                <a:lnTo>
                  <a:pt x="24" y="38"/>
                </a:lnTo>
                <a:lnTo>
                  <a:pt x="24" y="38"/>
                </a:lnTo>
                <a:lnTo>
                  <a:pt x="24" y="38"/>
                </a:lnTo>
                <a:lnTo>
                  <a:pt x="24" y="38"/>
                </a:lnTo>
                <a:lnTo>
                  <a:pt x="24" y="38"/>
                </a:lnTo>
                <a:lnTo>
                  <a:pt x="24" y="38"/>
                </a:lnTo>
                <a:lnTo>
                  <a:pt x="24" y="35"/>
                </a:lnTo>
                <a:lnTo>
                  <a:pt x="24" y="35"/>
                </a:lnTo>
                <a:lnTo>
                  <a:pt x="27" y="35"/>
                </a:lnTo>
                <a:lnTo>
                  <a:pt x="27" y="35"/>
                </a:lnTo>
                <a:lnTo>
                  <a:pt x="27" y="33"/>
                </a:lnTo>
                <a:lnTo>
                  <a:pt x="27" y="33"/>
                </a:lnTo>
                <a:lnTo>
                  <a:pt x="29" y="30"/>
                </a:lnTo>
                <a:lnTo>
                  <a:pt x="29" y="30"/>
                </a:lnTo>
                <a:lnTo>
                  <a:pt x="29" y="30"/>
                </a:lnTo>
                <a:lnTo>
                  <a:pt x="29" y="30"/>
                </a:lnTo>
                <a:lnTo>
                  <a:pt x="29" y="30"/>
                </a:lnTo>
                <a:lnTo>
                  <a:pt x="29" y="30"/>
                </a:lnTo>
                <a:lnTo>
                  <a:pt x="29" y="30"/>
                </a:lnTo>
                <a:lnTo>
                  <a:pt x="32" y="30"/>
                </a:lnTo>
                <a:lnTo>
                  <a:pt x="32" y="30"/>
                </a:lnTo>
                <a:lnTo>
                  <a:pt x="32" y="30"/>
                </a:lnTo>
                <a:lnTo>
                  <a:pt x="32" y="30"/>
                </a:lnTo>
                <a:lnTo>
                  <a:pt x="29" y="27"/>
                </a:lnTo>
                <a:lnTo>
                  <a:pt x="29" y="27"/>
                </a:lnTo>
                <a:lnTo>
                  <a:pt x="29" y="27"/>
                </a:lnTo>
                <a:lnTo>
                  <a:pt x="29" y="27"/>
                </a:lnTo>
                <a:lnTo>
                  <a:pt x="29" y="27"/>
                </a:lnTo>
                <a:lnTo>
                  <a:pt x="29" y="27"/>
                </a:lnTo>
                <a:lnTo>
                  <a:pt x="29" y="25"/>
                </a:lnTo>
                <a:lnTo>
                  <a:pt x="29" y="25"/>
                </a:lnTo>
                <a:lnTo>
                  <a:pt x="29" y="22"/>
                </a:lnTo>
                <a:lnTo>
                  <a:pt x="29" y="22"/>
                </a:lnTo>
                <a:lnTo>
                  <a:pt x="32" y="19"/>
                </a:lnTo>
                <a:lnTo>
                  <a:pt x="32" y="19"/>
                </a:lnTo>
                <a:lnTo>
                  <a:pt x="32" y="22"/>
                </a:lnTo>
                <a:lnTo>
                  <a:pt x="32" y="22"/>
                </a:lnTo>
                <a:lnTo>
                  <a:pt x="32" y="22"/>
                </a:lnTo>
                <a:lnTo>
                  <a:pt x="32" y="22"/>
                </a:lnTo>
                <a:lnTo>
                  <a:pt x="32" y="22"/>
                </a:lnTo>
                <a:lnTo>
                  <a:pt x="32" y="22"/>
                </a:lnTo>
                <a:lnTo>
                  <a:pt x="32" y="19"/>
                </a:lnTo>
                <a:lnTo>
                  <a:pt x="32" y="19"/>
                </a:lnTo>
                <a:lnTo>
                  <a:pt x="32" y="19"/>
                </a:lnTo>
                <a:lnTo>
                  <a:pt x="32" y="19"/>
                </a:lnTo>
                <a:lnTo>
                  <a:pt x="32" y="19"/>
                </a:lnTo>
                <a:lnTo>
                  <a:pt x="32" y="19"/>
                </a:lnTo>
                <a:lnTo>
                  <a:pt x="32" y="16"/>
                </a:lnTo>
                <a:lnTo>
                  <a:pt x="32" y="16"/>
                </a:lnTo>
                <a:lnTo>
                  <a:pt x="32" y="16"/>
                </a:lnTo>
                <a:lnTo>
                  <a:pt x="32" y="16"/>
                </a:lnTo>
                <a:lnTo>
                  <a:pt x="29" y="19"/>
                </a:lnTo>
                <a:lnTo>
                  <a:pt x="29" y="19"/>
                </a:lnTo>
                <a:lnTo>
                  <a:pt x="29" y="19"/>
                </a:lnTo>
                <a:lnTo>
                  <a:pt x="29" y="19"/>
                </a:lnTo>
                <a:lnTo>
                  <a:pt x="29" y="14"/>
                </a:lnTo>
                <a:lnTo>
                  <a:pt x="29" y="14"/>
                </a:lnTo>
                <a:lnTo>
                  <a:pt x="29" y="8"/>
                </a:lnTo>
                <a:lnTo>
                  <a:pt x="29" y="8"/>
                </a:lnTo>
                <a:lnTo>
                  <a:pt x="32" y="8"/>
                </a:lnTo>
                <a:lnTo>
                  <a:pt x="32" y="8"/>
                </a:lnTo>
                <a:lnTo>
                  <a:pt x="32" y="8"/>
                </a:lnTo>
                <a:lnTo>
                  <a:pt x="32" y="8"/>
                </a:lnTo>
                <a:lnTo>
                  <a:pt x="29" y="8"/>
                </a:lnTo>
                <a:lnTo>
                  <a:pt x="29" y="8"/>
                </a:lnTo>
                <a:lnTo>
                  <a:pt x="29" y="8"/>
                </a:lnTo>
                <a:lnTo>
                  <a:pt x="29" y="8"/>
                </a:lnTo>
                <a:lnTo>
                  <a:pt x="29" y="8"/>
                </a:lnTo>
                <a:lnTo>
                  <a:pt x="29" y="8"/>
                </a:lnTo>
                <a:lnTo>
                  <a:pt x="29" y="6"/>
                </a:lnTo>
                <a:lnTo>
                  <a:pt x="29" y="6"/>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1" name="Freeform 23"/>
          <p:cNvSpPr>
            <a:spLocks/>
          </p:cNvSpPr>
          <p:nvPr/>
        </p:nvSpPr>
        <p:spPr bwMode="auto">
          <a:xfrm>
            <a:off x="8702588" y="5207000"/>
            <a:ext cx="161925" cy="101600"/>
          </a:xfrm>
          <a:custGeom>
            <a:avLst/>
            <a:gdLst>
              <a:gd name="T0" fmla="*/ 70 w 102"/>
              <a:gd name="T1" fmla="*/ 32 h 64"/>
              <a:gd name="T2" fmla="*/ 70 w 102"/>
              <a:gd name="T3" fmla="*/ 35 h 64"/>
              <a:gd name="T4" fmla="*/ 73 w 102"/>
              <a:gd name="T5" fmla="*/ 35 h 64"/>
              <a:gd name="T6" fmla="*/ 75 w 102"/>
              <a:gd name="T7" fmla="*/ 35 h 64"/>
              <a:gd name="T8" fmla="*/ 73 w 102"/>
              <a:gd name="T9" fmla="*/ 32 h 64"/>
              <a:gd name="T10" fmla="*/ 75 w 102"/>
              <a:gd name="T11" fmla="*/ 35 h 64"/>
              <a:gd name="T12" fmla="*/ 75 w 102"/>
              <a:gd name="T13" fmla="*/ 35 h 64"/>
              <a:gd name="T14" fmla="*/ 75 w 102"/>
              <a:gd name="T15" fmla="*/ 32 h 64"/>
              <a:gd name="T16" fmla="*/ 75 w 102"/>
              <a:gd name="T17" fmla="*/ 32 h 64"/>
              <a:gd name="T18" fmla="*/ 73 w 102"/>
              <a:gd name="T19" fmla="*/ 29 h 64"/>
              <a:gd name="T20" fmla="*/ 75 w 102"/>
              <a:gd name="T21" fmla="*/ 27 h 64"/>
              <a:gd name="T22" fmla="*/ 83 w 102"/>
              <a:gd name="T23" fmla="*/ 24 h 64"/>
              <a:gd name="T24" fmla="*/ 83 w 102"/>
              <a:gd name="T25" fmla="*/ 24 h 64"/>
              <a:gd name="T26" fmla="*/ 89 w 102"/>
              <a:gd name="T27" fmla="*/ 19 h 64"/>
              <a:gd name="T28" fmla="*/ 91 w 102"/>
              <a:gd name="T29" fmla="*/ 19 h 64"/>
              <a:gd name="T30" fmla="*/ 94 w 102"/>
              <a:gd name="T31" fmla="*/ 16 h 64"/>
              <a:gd name="T32" fmla="*/ 100 w 102"/>
              <a:gd name="T33" fmla="*/ 10 h 64"/>
              <a:gd name="T34" fmla="*/ 100 w 102"/>
              <a:gd name="T35" fmla="*/ 8 h 64"/>
              <a:gd name="T36" fmla="*/ 100 w 102"/>
              <a:gd name="T37" fmla="*/ 8 h 64"/>
              <a:gd name="T38" fmla="*/ 102 w 102"/>
              <a:gd name="T39" fmla="*/ 5 h 64"/>
              <a:gd name="T40" fmla="*/ 100 w 102"/>
              <a:gd name="T41" fmla="*/ 5 h 64"/>
              <a:gd name="T42" fmla="*/ 102 w 102"/>
              <a:gd name="T43" fmla="*/ 5 h 64"/>
              <a:gd name="T44" fmla="*/ 102 w 102"/>
              <a:gd name="T45" fmla="*/ 5 h 64"/>
              <a:gd name="T46" fmla="*/ 100 w 102"/>
              <a:gd name="T47" fmla="*/ 2 h 64"/>
              <a:gd name="T48" fmla="*/ 100 w 102"/>
              <a:gd name="T49" fmla="*/ 2 h 64"/>
              <a:gd name="T50" fmla="*/ 97 w 102"/>
              <a:gd name="T51" fmla="*/ 2 h 64"/>
              <a:gd name="T52" fmla="*/ 97 w 102"/>
              <a:gd name="T53" fmla="*/ 5 h 64"/>
              <a:gd name="T54" fmla="*/ 94 w 102"/>
              <a:gd name="T55" fmla="*/ 5 h 64"/>
              <a:gd name="T56" fmla="*/ 94 w 102"/>
              <a:gd name="T57" fmla="*/ 2 h 64"/>
              <a:gd name="T58" fmla="*/ 94 w 102"/>
              <a:gd name="T59" fmla="*/ 0 h 64"/>
              <a:gd name="T60" fmla="*/ 94 w 102"/>
              <a:gd name="T61" fmla="*/ 0 h 64"/>
              <a:gd name="T62" fmla="*/ 91 w 102"/>
              <a:gd name="T63" fmla="*/ 0 h 64"/>
              <a:gd name="T64" fmla="*/ 86 w 102"/>
              <a:gd name="T65" fmla="*/ 5 h 64"/>
              <a:gd name="T66" fmla="*/ 83 w 102"/>
              <a:gd name="T67" fmla="*/ 8 h 64"/>
              <a:gd name="T68" fmla="*/ 78 w 102"/>
              <a:gd name="T69" fmla="*/ 10 h 64"/>
              <a:gd name="T70" fmla="*/ 75 w 102"/>
              <a:gd name="T71" fmla="*/ 13 h 64"/>
              <a:gd name="T72" fmla="*/ 70 w 102"/>
              <a:gd name="T73" fmla="*/ 19 h 64"/>
              <a:gd name="T74" fmla="*/ 67 w 102"/>
              <a:gd name="T75" fmla="*/ 21 h 64"/>
              <a:gd name="T76" fmla="*/ 59 w 102"/>
              <a:gd name="T77" fmla="*/ 24 h 64"/>
              <a:gd name="T78" fmla="*/ 48 w 102"/>
              <a:gd name="T79" fmla="*/ 29 h 64"/>
              <a:gd name="T80" fmla="*/ 38 w 102"/>
              <a:gd name="T81" fmla="*/ 35 h 64"/>
              <a:gd name="T82" fmla="*/ 32 w 102"/>
              <a:gd name="T83" fmla="*/ 37 h 64"/>
              <a:gd name="T84" fmla="*/ 27 w 102"/>
              <a:gd name="T85" fmla="*/ 40 h 64"/>
              <a:gd name="T86" fmla="*/ 19 w 102"/>
              <a:gd name="T87" fmla="*/ 45 h 64"/>
              <a:gd name="T88" fmla="*/ 8 w 102"/>
              <a:gd name="T89" fmla="*/ 48 h 64"/>
              <a:gd name="T90" fmla="*/ 2 w 102"/>
              <a:gd name="T91" fmla="*/ 54 h 64"/>
              <a:gd name="T92" fmla="*/ 2 w 102"/>
              <a:gd name="T93" fmla="*/ 56 h 64"/>
              <a:gd name="T94" fmla="*/ 2 w 102"/>
              <a:gd name="T95" fmla="*/ 59 h 64"/>
              <a:gd name="T96" fmla="*/ 0 w 102"/>
              <a:gd name="T97" fmla="*/ 59 h 64"/>
              <a:gd name="T98" fmla="*/ 5 w 102"/>
              <a:gd name="T99" fmla="*/ 62 h 64"/>
              <a:gd name="T100" fmla="*/ 11 w 102"/>
              <a:gd name="T101" fmla="*/ 62 h 64"/>
              <a:gd name="T102" fmla="*/ 11 w 102"/>
              <a:gd name="T103" fmla="*/ 64 h 64"/>
              <a:gd name="T104" fmla="*/ 19 w 102"/>
              <a:gd name="T105" fmla="*/ 64 h 64"/>
              <a:gd name="T106" fmla="*/ 21 w 102"/>
              <a:gd name="T107" fmla="*/ 64 h 64"/>
              <a:gd name="T108" fmla="*/ 29 w 102"/>
              <a:gd name="T109" fmla="*/ 62 h 64"/>
              <a:gd name="T110" fmla="*/ 35 w 102"/>
              <a:gd name="T111" fmla="*/ 59 h 64"/>
              <a:gd name="T112" fmla="*/ 43 w 102"/>
              <a:gd name="T113" fmla="*/ 54 h 64"/>
              <a:gd name="T114" fmla="*/ 48 w 102"/>
              <a:gd name="T115" fmla="*/ 48 h 64"/>
              <a:gd name="T116" fmla="*/ 54 w 102"/>
              <a:gd name="T117" fmla="*/ 40 h 64"/>
              <a:gd name="T118" fmla="*/ 62 w 102"/>
              <a:gd name="T119" fmla="*/ 3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64">
                <a:moveTo>
                  <a:pt x="67" y="35"/>
                </a:moveTo>
                <a:lnTo>
                  <a:pt x="67" y="35"/>
                </a:lnTo>
                <a:lnTo>
                  <a:pt x="70" y="32"/>
                </a:lnTo>
                <a:lnTo>
                  <a:pt x="70" y="32"/>
                </a:lnTo>
                <a:lnTo>
                  <a:pt x="70" y="32"/>
                </a:lnTo>
                <a:lnTo>
                  <a:pt x="70" y="32"/>
                </a:lnTo>
                <a:lnTo>
                  <a:pt x="70" y="35"/>
                </a:lnTo>
                <a:lnTo>
                  <a:pt x="70" y="35"/>
                </a:lnTo>
                <a:lnTo>
                  <a:pt x="73" y="35"/>
                </a:lnTo>
                <a:lnTo>
                  <a:pt x="73" y="35"/>
                </a:lnTo>
                <a:lnTo>
                  <a:pt x="73" y="35"/>
                </a:lnTo>
                <a:lnTo>
                  <a:pt x="73" y="35"/>
                </a:lnTo>
                <a:lnTo>
                  <a:pt x="75" y="35"/>
                </a:lnTo>
                <a:lnTo>
                  <a:pt x="75" y="35"/>
                </a:lnTo>
                <a:lnTo>
                  <a:pt x="75" y="35"/>
                </a:lnTo>
                <a:lnTo>
                  <a:pt x="75" y="35"/>
                </a:lnTo>
                <a:lnTo>
                  <a:pt x="73" y="35"/>
                </a:lnTo>
                <a:lnTo>
                  <a:pt x="73" y="35"/>
                </a:lnTo>
                <a:lnTo>
                  <a:pt x="73" y="32"/>
                </a:lnTo>
                <a:lnTo>
                  <a:pt x="73" y="32"/>
                </a:lnTo>
                <a:lnTo>
                  <a:pt x="73" y="32"/>
                </a:lnTo>
                <a:lnTo>
                  <a:pt x="73" y="32"/>
                </a:lnTo>
                <a:lnTo>
                  <a:pt x="75" y="35"/>
                </a:lnTo>
                <a:lnTo>
                  <a:pt x="75" y="35"/>
                </a:lnTo>
                <a:lnTo>
                  <a:pt x="75" y="35"/>
                </a:lnTo>
                <a:lnTo>
                  <a:pt x="75" y="35"/>
                </a:lnTo>
                <a:lnTo>
                  <a:pt x="75" y="35"/>
                </a:lnTo>
                <a:lnTo>
                  <a:pt x="75" y="35"/>
                </a:lnTo>
                <a:lnTo>
                  <a:pt x="75" y="35"/>
                </a:lnTo>
                <a:lnTo>
                  <a:pt x="75" y="35"/>
                </a:lnTo>
                <a:lnTo>
                  <a:pt x="75" y="32"/>
                </a:lnTo>
                <a:lnTo>
                  <a:pt x="75" y="32"/>
                </a:lnTo>
                <a:lnTo>
                  <a:pt x="75" y="32"/>
                </a:lnTo>
                <a:lnTo>
                  <a:pt x="75" y="32"/>
                </a:lnTo>
                <a:lnTo>
                  <a:pt x="75" y="32"/>
                </a:lnTo>
                <a:lnTo>
                  <a:pt x="75" y="32"/>
                </a:lnTo>
                <a:lnTo>
                  <a:pt x="73" y="32"/>
                </a:lnTo>
                <a:lnTo>
                  <a:pt x="73" y="32"/>
                </a:lnTo>
                <a:lnTo>
                  <a:pt x="73" y="29"/>
                </a:lnTo>
                <a:lnTo>
                  <a:pt x="73" y="29"/>
                </a:lnTo>
                <a:lnTo>
                  <a:pt x="75" y="29"/>
                </a:lnTo>
                <a:lnTo>
                  <a:pt x="75" y="29"/>
                </a:lnTo>
                <a:lnTo>
                  <a:pt x="75" y="27"/>
                </a:lnTo>
                <a:lnTo>
                  <a:pt x="75" y="27"/>
                </a:lnTo>
                <a:lnTo>
                  <a:pt x="81" y="27"/>
                </a:lnTo>
                <a:lnTo>
                  <a:pt x="81" y="27"/>
                </a:lnTo>
                <a:lnTo>
                  <a:pt x="83" y="24"/>
                </a:lnTo>
                <a:lnTo>
                  <a:pt x="83" y="24"/>
                </a:lnTo>
                <a:lnTo>
                  <a:pt x="83" y="24"/>
                </a:lnTo>
                <a:lnTo>
                  <a:pt x="83" y="24"/>
                </a:lnTo>
                <a:lnTo>
                  <a:pt x="83" y="24"/>
                </a:lnTo>
                <a:lnTo>
                  <a:pt x="83" y="24"/>
                </a:lnTo>
                <a:lnTo>
                  <a:pt x="89" y="21"/>
                </a:lnTo>
                <a:lnTo>
                  <a:pt x="89" y="21"/>
                </a:lnTo>
                <a:lnTo>
                  <a:pt x="89" y="19"/>
                </a:lnTo>
                <a:lnTo>
                  <a:pt x="89" y="19"/>
                </a:lnTo>
                <a:lnTo>
                  <a:pt x="91" y="19"/>
                </a:lnTo>
                <a:lnTo>
                  <a:pt x="91" y="19"/>
                </a:lnTo>
                <a:lnTo>
                  <a:pt x="91" y="19"/>
                </a:lnTo>
                <a:lnTo>
                  <a:pt x="91" y="19"/>
                </a:lnTo>
                <a:lnTo>
                  <a:pt x="91" y="16"/>
                </a:lnTo>
                <a:lnTo>
                  <a:pt x="91" y="16"/>
                </a:lnTo>
                <a:lnTo>
                  <a:pt x="94" y="16"/>
                </a:lnTo>
                <a:lnTo>
                  <a:pt x="94" y="16"/>
                </a:lnTo>
                <a:lnTo>
                  <a:pt x="97" y="13"/>
                </a:lnTo>
                <a:lnTo>
                  <a:pt x="97" y="13"/>
                </a:lnTo>
                <a:lnTo>
                  <a:pt x="100" y="10"/>
                </a:lnTo>
                <a:lnTo>
                  <a:pt x="100" y="10"/>
                </a:lnTo>
                <a:lnTo>
                  <a:pt x="102" y="10"/>
                </a:lnTo>
                <a:lnTo>
                  <a:pt x="102" y="10"/>
                </a:lnTo>
                <a:lnTo>
                  <a:pt x="100" y="8"/>
                </a:lnTo>
                <a:lnTo>
                  <a:pt x="100" y="8"/>
                </a:lnTo>
                <a:lnTo>
                  <a:pt x="100" y="8"/>
                </a:lnTo>
                <a:lnTo>
                  <a:pt x="100" y="8"/>
                </a:lnTo>
                <a:lnTo>
                  <a:pt x="100" y="8"/>
                </a:lnTo>
                <a:lnTo>
                  <a:pt x="100" y="8"/>
                </a:lnTo>
                <a:lnTo>
                  <a:pt x="100" y="8"/>
                </a:lnTo>
                <a:lnTo>
                  <a:pt x="102" y="5"/>
                </a:lnTo>
                <a:lnTo>
                  <a:pt x="102" y="5"/>
                </a:lnTo>
                <a:lnTo>
                  <a:pt x="102" y="5"/>
                </a:lnTo>
                <a:lnTo>
                  <a:pt x="102" y="5"/>
                </a:lnTo>
                <a:lnTo>
                  <a:pt x="102" y="5"/>
                </a:lnTo>
                <a:lnTo>
                  <a:pt x="102" y="5"/>
                </a:lnTo>
                <a:lnTo>
                  <a:pt x="100" y="5"/>
                </a:lnTo>
                <a:lnTo>
                  <a:pt x="100" y="5"/>
                </a:lnTo>
                <a:lnTo>
                  <a:pt x="100" y="5"/>
                </a:lnTo>
                <a:lnTo>
                  <a:pt x="100" y="5"/>
                </a:lnTo>
                <a:lnTo>
                  <a:pt x="102" y="5"/>
                </a:lnTo>
                <a:lnTo>
                  <a:pt x="102" y="5"/>
                </a:lnTo>
                <a:lnTo>
                  <a:pt x="102" y="5"/>
                </a:lnTo>
                <a:lnTo>
                  <a:pt x="102" y="5"/>
                </a:lnTo>
                <a:lnTo>
                  <a:pt x="102" y="5"/>
                </a:lnTo>
                <a:lnTo>
                  <a:pt x="102" y="5"/>
                </a:lnTo>
                <a:lnTo>
                  <a:pt x="102" y="5"/>
                </a:lnTo>
                <a:lnTo>
                  <a:pt x="102" y="5"/>
                </a:lnTo>
                <a:lnTo>
                  <a:pt x="100" y="2"/>
                </a:lnTo>
                <a:lnTo>
                  <a:pt x="100" y="2"/>
                </a:lnTo>
                <a:lnTo>
                  <a:pt x="100" y="2"/>
                </a:lnTo>
                <a:lnTo>
                  <a:pt x="100" y="2"/>
                </a:lnTo>
                <a:lnTo>
                  <a:pt x="100" y="2"/>
                </a:lnTo>
                <a:lnTo>
                  <a:pt x="100" y="2"/>
                </a:lnTo>
                <a:lnTo>
                  <a:pt x="100" y="2"/>
                </a:lnTo>
                <a:lnTo>
                  <a:pt x="100" y="2"/>
                </a:lnTo>
                <a:lnTo>
                  <a:pt x="97" y="2"/>
                </a:lnTo>
                <a:lnTo>
                  <a:pt x="97" y="2"/>
                </a:lnTo>
                <a:lnTo>
                  <a:pt x="97" y="2"/>
                </a:lnTo>
                <a:lnTo>
                  <a:pt x="97" y="2"/>
                </a:lnTo>
                <a:lnTo>
                  <a:pt x="97" y="5"/>
                </a:lnTo>
                <a:lnTo>
                  <a:pt x="97" y="5"/>
                </a:lnTo>
                <a:lnTo>
                  <a:pt x="94" y="5"/>
                </a:lnTo>
                <a:lnTo>
                  <a:pt x="94" y="5"/>
                </a:lnTo>
                <a:lnTo>
                  <a:pt x="94" y="5"/>
                </a:lnTo>
                <a:lnTo>
                  <a:pt x="94" y="5"/>
                </a:lnTo>
                <a:lnTo>
                  <a:pt x="94" y="2"/>
                </a:lnTo>
                <a:lnTo>
                  <a:pt x="94" y="2"/>
                </a:lnTo>
                <a:lnTo>
                  <a:pt x="94" y="2"/>
                </a:lnTo>
                <a:lnTo>
                  <a:pt x="94" y="2"/>
                </a:lnTo>
                <a:lnTo>
                  <a:pt x="94" y="2"/>
                </a:lnTo>
                <a:lnTo>
                  <a:pt x="94" y="2"/>
                </a:lnTo>
                <a:lnTo>
                  <a:pt x="94" y="0"/>
                </a:lnTo>
                <a:lnTo>
                  <a:pt x="94" y="0"/>
                </a:lnTo>
                <a:lnTo>
                  <a:pt x="97" y="0"/>
                </a:lnTo>
                <a:lnTo>
                  <a:pt x="97" y="0"/>
                </a:lnTo>
                <a:lnTo>
                  <a:pt x="94" y="0"/>
                </a:lnTo>
                <a:lnTo>
                  <a:pt x="94" y="0"/>
                </a:lnTo>
                <a:lnTo>
                  <a:pt x="91" y="0"/>
                </a:lnTo>
                <a:lnTo>
                  <a:pt x="91" y="0"/>
                </a:lnTo>
                <a:lnTo>
                  <a:pt x="91" y="0"/>
                </a:lnTo>
                <a:lnTo>
                  <a:pt x="91" y="0"/>
                </a:lnTo>
                <a:lnTo>
                  <a:pt x="89" y="2"/>
                </a:lnTo>
                <a:lnTo>
                  <a:pt x="89" y="2"/>
                </a:lnTo>
                <a:lnTo>
                  <a:pt x="86" y="5"/>
                </a:lnTo>
                <a:lnTo>
                  <a:pt x="86" y="5"/>
                </a:lnTo>
                <a:lnTo>
                  <a:pt x="86" y="8"/>
                </a:lnTo>
                <a:lnTo>
                  <a:pt x="86" y="8"/>
                </a:lnTo>
                <a:lnTo>
                  <a:pt x="83" y="8"/>
                </a:lnTo>
                <a:lnTo>
                  <a:pt x="83" y="8"/>
                </a:lnTo>
                <a:lnTo>
                  <a:pt x="81" y="10"/>
                </a:lnTo>
                <a:lnTo>
                  <a:pt x="81" y="10"/>
                </a:lnTo>
                <a:lnTo>
                  <a:pt x="78" y="10"/>
                </a:lnTo>
                <a:lnTo>
                  <a:pt x="78" y="10"/>
                </a:lnTo>
                <a:lnTo>
                  <a:pt x="78" y="10"/>
                </a:lnTo>
                <a:lnTo>
                  <a:pt x="78" y="10"/>
                </a:lnTo>
                <a:lnTo>
                  <a:pt x="75" y="13"/>
                </a:lnTo>
                <a:lnTo>
                  <a:pt x="75" y="13"/>
                </a:lnTo>
                <a:lnTo>
                  <a:pt x="73" y="16"/>
                </a:lnTo>
                <a:lnTo>
                  <a:pt x="73" y="16"/>
                </a:lnTo>
                <a:lnTo>
                  <a:pt x="70" y="19"/>
                </a:lnTo>
                <a:lnTo>
                  <a:pt x="70" y="19"/>
                </a:lnTo>
                <a:lnTo>
                  <a:pt x="70" y="19"/>
                </a:lnTo>
                <a:lnTo>
                  <a:pt x="70" y="19"/>
                </a:lnTo>
                <a:lnTo>
                  <a:pt x="67" y="21"/>
                </a:lnTo>
                <a:lnTo>
                  <a:pt x="67" y="21"/>
                </a:lnTo>
                <a:lnTo>
                  <a:pt x="62" y="21"/>
                </a:lnTo>
                <a:lnTo>
                  <a:pt x="62" y="21"/>
                </a:lnTo>
                <a:lnTo>
                  <a:pt x="59" y="24"/>
                </a:lnTo>
                <a:lnTo>
                  <a:pt x="59" y="24"/>
                </a:lnTo>
                <a:lnTo>
                  <a:pt x="54" y="27"/>
                </a:lnTo>
                <a:lnTo>
                  <a:pt x="54" y="27"/>
                </a:lnTo>
                <a:lnTo>
                  <a:pt x="48" y="29"/>
                </a:lnTo>
                <a:lnTo>
                  <a:pt x="48" y="29"/>
                </a:lnTo>
                <a:lnTo>
                  <a:pt x="46" y="32"/>
                </a:lnTo>
                <a:lnTo>
                  <a:pt x="46" y="32"/>
                </a:lnTo>
                <a:lnTo>
                  <a:pt x="38" y="35"/>
                </a:lnTo>
                <a:lnTo>
                  <a:pt x="38" y="35"/>
                </a:lnTo>
                <a:lnTo>
                  <a:pt x="35" y="37"/>
                </a:lnTo>
                <a:lnTo>
                  <a:pt x="32" y="37"/>
                </a:lnTo>
                <a:lnTo>
                  <a:pt x="32" y="37"/>
                </a:lnTo>
                <a:lnTo>
                  <a:pt x="29" y="37"/>
                </a:lnTo>
                <a:lnTo>
                  <a:pt x="29" y="37"/>
                </a:lnTo>
                <a:lnTo>
                  <a:pt x="27" y="40"/>
                </a:lnTo>
                <a:lnTo>
                  <a:pt x="27" y="40"/>
                </a:lnTo>
                <a:lnTo>
                  <a:pt x="24" y="43"/>
                </a:lnTo>
                <a:lnTo>
                  <a:pt x="21" y="43"/>
                </a:lnTo>
                <a:lnTo>
                  <a:pt x="21" y="43"/>
                </a:lnTo>
                <a:lnTo>
                  <a:pt x="19" y="45"/>
                </a:lnTo>
                <a:lnTo>
                  <a:pt x="13" y="45"/>
                </a:lnTo>
                <a:lnTo>
                  <a:pt x="13" y="45"/>
                </a:lnTo>
                <a:lnTo>
                  <a:pt x="8" y="48"/>
                </a:lnTo>
                <a:lnTo>
                  <a:pt x="8" y="48"/>
                </a:lnTo>
                <a:lnTo>
                  <a:pt x="5" y="51"/>
                </a:lnTo>
                <a:lnTo>
                  <a:pt x="5" y="51"/>
                </a:lnTo>
                <a:lnTo>
                  <a:pt x="2" y="54"/>
                </a:lnTo>
                <a:lnTo>
                  <a:pt x="2" y="54"/>
                </a:lnTo>
                <a:lnTo>
                  <a:pt x="0" y="56"/>
                </a:lnTo>
                <a:lnTo>
                  <a:pt x="0" y="56"/>
                </a:lnTo>
                <a:lnTo>
                  <a:pt x="0" y="56"/>
                </a:lnTo>
                <a:lnTo>
                  <a:pt x="2" y="56"/>
                </a:lnTo>
                <a:lnTo>
                  <a:pt x="2" y="56"/>
                </a:lnTo>
                <a:lnTo>
                  <a:pt x="2" y="56"/>
                </a:lnTo>
                <a:lnTo>
                  <a:pt x="2" y="59"/>
                </a:lnTo>
                <a:lnTo>
                  <a:pt x="2" y="59"/>
                </a:lnTo>
                <a:lnTo>
                  <a:pt x="2" y="59"/>
                </a:lnTo>
                <a:lnTo>
                  <a:pt x="0" y="59"/>
                </a:lnTo>
                <a:lnTo>
                  <a:pt x="0" y="59"/>
                </a:lnTo>
                <a:lnTo>
                  <a:pt x="0" y="59"/>
                </a:lnTo>
                <a:lnTo>
                  <a:pt x="2" y="62"/>
                </a:lnTo>
                <a:lnTo>
                  <a:pt x="2" y="62"/>
                </a:lnTo>
                <a:lnTo>
                  <a:pt x="5" y="62"/>
                </a:lnTo>
                <a:lnTo>
                  <a:pt x="5" y="62"/>
                </a:lnTo>
                <a:lnTo>
                  <a:pt x="8" y="62"/>
                </a:lnTo>
                <a:lnTo>
                  <a:pt x="8" y="62"/>
                </a:lnTo>
                <a:lnTo>
                  <a:pt x="8" y="62"/>
                </a:lnTo>
                <a:lnTo>
                  <a:pt x="11" y="62"/>
                </a:lnTo>
                <a:lnTo>
                  <a:pt x="11" y="62"/>
                </a:lnTo>
                <a:lnTo>
                  <a:pt x="11" y="62"/>
                </a:lnTo>
                <a:lnTo>
                  <a:pt x="11" y="64"/>
                </a:lnTo>
                <a:lnTo>
                  <a:pt x="11" y="64"/>
                </a:lnTo>
                <a:lnTo>
                  <a:pt x="11" y="64"/>
                </a:lnTo>
                <a:lnTo>
                  <a:pt x="13" y="64"/>
                </a:lnTo>
                <a:lnTo>
                  <a:pt x="13" y="64"/>
                </a:lnTo>
                <a:lnTo>
                  <a:pt x="19" y="64"/>
                </a:lnTo>
                <a:lnTo>
                  <a:pt x="19" y="64"/>
                </a:lnTo>
                <a:lnTo>
                  <a:pt x="21" y="64"/>
                </a:lnTo>
                <a:lnTo>
                  <a:pt x="21" y="64"/>
                </a:lnTo>
                <a:lnTo>
                  <a:pt x="21" y="64"/>
                </a:lnTo>
                <a:lnTo>
                  <a:pt x="27" y="64"/>
                </a:lnTo>
                <a:lnTo>
                  <a:pt x="27" y="64"/>
                </a:lnTo>
                <a:lnTo>
                  <a:pt x="29" y="64"/>
                </a:lnTo>
                <a:lnTo>
                  <a:pt x="29" y="62"/>
                </a:lnTo>
                <a:lnTo>
                  <a:pt x="29" y="62"/>
                </a:lnTo>
                <a:lnTo>
                  <a:pt x="35" y="59"/>
                </a:lnTo>
                <a:lnTo>
                  <a:pt x="35" y="59"/>
                </a:lnTo>
                <a:lnTo>
                  <a:pt x="35" y="59"/>
                </a:lnTo>
                <a:lnTo>
                  <a:pt x="38" y="56"/>
                </a:lnTo>
                <a:lnTo>
                  <a:pt x="38" y="56"/>
                </a:lnTo>
                <a:lnTo>
                  <a:pt x="40" y="56"/>
                </a:lnTo>
                <a:lnTo>
                  <a:pt x="43" y="54"/>
                </a:lnTo>
                <a:lnTo>
                  <a:pt x="43" y="54"/>
                </a:lnTo>
                <a:lnTo>
                  <a:pt x="46" y="51"/>
                </a:lnTo>
                <a:lnTo>
                  <a:pt x="48" y="48"/>
                </a:lnTo>
                <a:lnTo>
                  <a:pt x="48" y="48"/>
                </a:lnTo>
                <a:lnTo>
                  <a:pt x="51" y="45"/>
                </a:lnTo>
                <a:lnTo>
                  <a:pt x="54" y="43"/>
                </a:lnTo>
                <a:lnTo>
                  <a:pt x="54" y="43"/>
                </a:lnTo>
                <a:lnTo>
                  <a:pt x="54" y="40"/>
                </a:lnTo>
                <a:lnTo>
                  <a:pt x="56" y="37"/>
                </a:lnTo>
                <a:lnTo>
                  <a:pt x="56" y="37"/>
                </a:lnTo>
                <a:lnTo>
                  <a:pt x="62" y="35"/>
                </a:lnTo>
                <a:lnTo>
                  <a:pt x="62" y="35"/>
                </a:lnTo>
                <a:lnTo>
                  <a:pt x="67" y="35"/>
                </a:lnTo>
                <a:lnTo>
                  <a:pt x="67" y="35"/>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2" name="Freeform 24"/>
          <p:cNvSpPr>
            <a:spLocks/>
          </p:cNvSpPr>
          <p:nvPr/>
        </p:nvSpPr>
        <p:spPr bwMode="auto">
          <a:xfrm>
            <a:off x="8137438" y="4672012"/>
            <a:ext cx="582613" cy="512762"/>
          </a:xfrm>
          <a:custGeom>
            <a:avLst/>
            <a:gdLst>
              <a:gd name="T0" fmla="*/ 175 w 367"/>
              <a:gd name="T1" fmla="*/ 48 h 323"/>
              <a:gd name="T2" fmla="*/ 164 w 367"/>
              <a:gd name="T3" fmla="*/ 37 h 323"/>
              <a:gd name="T4" fmla="*/ 153 w 367"/>
              <a:gd name="T5" fmla="*/ 43 h 323"/>
              <a:gd name="T6" fmla="*/ 148 w 367"/>
              <a:gd name="T7" fmla="*/ 48 h 323"/>
              <a:gd name="T8" fmla="*/ 143 w 367"/>
              <a:gd name="T9" fmla="*/ 56 h 323"/>
              <a:gd name="T10" fmla="*/ 140 w 367"/>
              <a:gd name="T11" fmla="*/ 67 h 323"/>
              <a:gd name="T12" fmla="*/ 132 w 367"/>
              <a:gd name="T13" fmla="*/ 67 h 323"/>
              <a:gd name="T14" fmla="*/ 118 w 367"/>
              <a:gd name="T15" fmla="*/ 75 h 323"/>
              <a:gd name="T16" fmla="*/ 108 w 367"/>
              <a:gd name="T17" fmla="*/ 99 h 323"/>
              <a:gd name="T18" fmla="*/ 70 w 367"/>
              <a:gd name="T19" fmla="*/ 116 h 323"/>
              <a:gd name="T20" fmla="*/ 37 w 367"/>
              <a:gd name="T21" fmla="*/ 137 h 323"/>
              <a:gd name="T22" fmla="*/ 27 w 367"/>
              <a:gd name="T23" fmla="*/ 148 h 323"/>
              <a:gd name="T24" fmla="*/ 19 w 367"/>
              <a:gd name="T25" fmla="*/ 183 h 323"/>
              <a:gd name="T26" fmla="*/ 13 w 367"/>
              <a:gd name="T27" fmla="*/ 196 h 323"/>
              <a:gd name="T28" fmla="*/ 13 w 367"/>
              <a:gd name="T29" fmla="*/ 256 h 323"/>
              <a:gd name="T30" fmla="*/ 5 w 367"/>
              <a:gd name="T31" fmla="*/ 269 h 323"/>
              <a:gd name="T32" fmla="*/ 11 w 367"/>
              <a:gd name="T33" fmla="*/ 283 h 323"/>
              <a:gd name="T34" fmla="*/ 29 w 367"/>
              <a:gd name="T35" fmla="*/ 277 h 323"/>
              <a:gd name="T36" fmla="*/ 54 w 367"/>
              <a:gd name="T37" fmla="*/ 269 h 323"/>
              <a:gd name="T38" fmla="*/ 75 w 367"/>
              <a:gd name="T39" fmla="*/ 267 h 323"/>
              <a:gd name="T40" fmla="*/ 129 w 367"/>
              <a:gd name="T41" fmla="*/ 245 h 323"/>
              <a:gd name="T42" fmla="*/ 162 w 367"/>
              <a:gd name="T43" fmla="*/ 250 h 323"/>
              <a:gd name="T44" fmla="*/ 172 w 367"/>
              <a:gd name="T45" fmla="*/ 272 h 323"/>
              <a:gd name="T46" fmla="*/ 189 w 367"/>
              <a:gd name="T47" fmla="*/ 269 h 323"/>
              <a:gd name="T48" fmla="*/ 199 w 367"/>
              <a:gd name="T49" fmla="*/ 258 h 323"/>
              <a:gd name="T50" fmla="*/ 186 w 367"/>
              <a:gd name="T51" fmla="*/ 280 h 323"/>
              <a:gd name="T52" fmla="*/ 197 w 367"/>
              <a:gd name="T53" fmla="*/ 277 h 323"/>
              <a:gd name="T54" fmla="*/ 197 w 367"/>
              <a:gd name="T55" fmla="*/ 294 h 323"/>
              <a:gd name="T56" fmla="*/ 202 w 367"/>
              <a:gd name="T57" fmla="*/ 315 h 323"/>
              <a:gd name="T58" fmla="*/ 221 w 367"/>
              <a:gd name="T59" fmla="*/ 318 h 323"/>
              <a:gd name="T60" fmla="*/ 232 w 367"/>
              <a:gd name="T61" fmla="*/ 315 h 323"/>
              <a:gd name="T62" fmla="*/ 237 w 367"/>
              <a:gd name="T63" fmla="*/ 323 h 323"/>
              <a:gd name="T64" fmla="*/ 272 w 367"/>
              <a:gd name="T65" fmla="*/ 310 h 323"/>
              <a:gd name="T66" fmla="*/ 291 w 367"/>
              <a:gd name="T67" fmla="*/ 294 h 323"/>
              <a:gd name="T68" fmla="*/ 313 w 367"/>
              <a:gd name="T69" fmla="*/ 264 h 323"/>
              <a:gd name="T70" fmla="*/ 340 w 367"/>
              <a:gd name="T71" fmla="*/ 234 h 323"/>
              <a:gd name="T72" fmla="*/ 364 w 367"/>
              <a:gd name="T73" fmla="*/ 172 h 323"/>
              <a:gd name="T74" fmla="*/ 358 w 367"/>
              <a:gd name="T75" fmla="*/ 156 h 323"/>
              <a:gd name="T76" fmla="*/ 356 w 367"/>
              <a:gd name="T77" fmla="*/ 140 h 323"/>
              <a:gd name="T78" fmla="*/ 345 w 367"/>
              <a:gd name="T79" fmla="*/ 116 h 323"/>
              <a:gd name="T80" fmla="*/ 340 w 367"/>
              <a:gd name="T81" fmla="*/ 105 h 323"/>
              <a:gd name="T82" fmla="*/ 329 w 367"/>
              <a:gd name="T83" fmla="*/ 70 h 323"/>
              <a:gd name="T84" fmla="*/ 331 w 367"/>
              <a:gd name="T85" fmla="*/ 51 h 323"/>
              <a:gd name="T86" fmla="*/ 318 w 367"/>
              <a:gd name="T87" fmla="*/ 35 h 323"/>
              <a:gd name="T88" fmla="*/ 318 w 367"/>
              <a:gd name="T89" fmla="*/ 18 h 323"/>
              <a:gd name="T90" fmla="*/ 315 w 367"/>
              <a:gd name="T91" fmla="*/ 2 h 323"/>
              <a:gd name="T92" fmla="*/ 305 w 367"/>
              <a:gd name="T93" fmla="*/ 16 h 323"/>
              <a:gd name="T94" fmla="*/ 296 w 367"/>
              <a:gd name="T95" fmla="*/ 54 h 323"/>
              <a:gd name="T96" fmla="*/ 275 w 367"/>
              <a:gd name="T97" fmla="*/ 78 h 323"/>
              <a:gd name="T98" fmla="*/ 259 w 367"/>
              <a:gd name="T99" fmla="*/ 67 h 323"/>
              <a:gd name="T100" fmla="*/ 248 w 367"/>
              <a:gd name="T101" fmla="*/ 56 h 323"/>
              <a:gd name="T102" fmla="*/ 245 w 367"/>
              <a:gd name="T103" fmla="*/ 40 h 323"/>
              <a:gd name="T104" fmla="*/ 251 w 367"/>
              <a:gd name="T105" fmla="*/ 29 h 323"/>
              <a:gd name="T106" fmla="*/ 256 w 367"/>
              <a:gd name="T107" fmla="*/ 24 h 323"/>
              <a:gd name="T108" fmla="*/ 256 w 367"/>
              <a:gd name="T109" fmla="*/ 13 h 323"/>
              <a:gd name="T110" fmla="*/ 248 w 367"/>
              <a:gd name="T111" fmla="*/ 13 h 323"/>
              <a:gd name="T112" fmla="*/ 237 w 367"/>
              <a:gd name="T113" fmla="*/ 13 h 323"/>
              <a:gd name="T114" fmla="*/ 216 w 367"/>
              <a:gd name="T115" fmla="*/ 5 h 323"/>
              <a:gd name="T116" fmla="*/ 216 w 367"/>
              <a:gd name="T117" fmla="*/ 16 h 323"/>
              <a:gd name="T118" fmla="*/ 202 w 367"/>
              <a:gd name="T119" fmla="*/ 18 h 323"/>
              <a:gd name="T120" fmla="*/ 199 w 367"/>
              <a:gd name="T121" fmla="*/ 27 h 323"/>
              <a:gd name="T122" fmla="*/ 186 w 367"/>
              <a:gd name="T123" fmla="*/ 4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7" h="323">
                <a:moveTo>
                  <a:pt x="191" y="54"/>
                </a:moveTo>
                <a:lnTo>
                  <a:pt x="191" y="54"/>
                </a:lnTo>
                <a:lnTo>
                  <a:pt x="189" y="51"/>
                </a:lnTo>
                <a:lnTo>
                  <a:pt x="186" y="48"/>
                </a:lnTo>
                <a:lnTo>
                  <a:pt x="186" y="48"/>
                </a:lnTo>
                <a:lnTo>
                  <a:pt x="178" y="45"/>
                </a:lnTo>
                <a:lnTo>
                  <a:pt x="178" y="48"/>
                </a:lnTo>
                <a:lnTo>
                  <a:pt x="178" y="48"/>
                </a:lnTo>
                <a:lnTo>
                  <a:pt x="178" y="51"/>
                </a:lnTo>
                <a:lnTo>
                  <a:pt x="175" y="51"/>
                </a:lnTo>
                <a:lnTo>
                  <a:pt x="175" y="51"/>
                </a:lnTo>
                <a:lnTo>
                  <a:pt x="175" y="48"/>
                </a:lnTo>
                <a:lnTo>
                  <a:pt x="175" y="45"/>
                </a:lnTo>
                <a:lnTo>
                  <a:pt x="175" y="45"/>
                </a:lnTo>
                <a:lnTo>
                  <a:pt x="178" y="45"/>
                </a:lnTo>
                <a:lnTo>
                  <a:pt x="175" y="43"/>
                </a:lnTo>
                <a:lnTo>
                  <a:pt x="172" y="40"/>
                </a:lnTo>
                <a:lnTo>
                  <a:pt x="172" y="40"/>
                </a:lnTo>
                <a:lnTo>
                  <a:pt x="172" y="37"/>
                </a:lnTo>
                <a:lnTo>
                  <a:pt x="170" y="37"/>
                </a:lnTo>
                <a:lnTo>
                  <a:pt x="167" y="35"/>
                </a:lnTo>
                <a:lnTo>
                  <a:pt x="167" y="35"/>
                </a:lnTo>
                <a:lnTo>
                  <a:pt x="164" y="35"/>
                </a:lnTo>
                <a:lnTo>
                  <a:pt x="164" y="37"/>
                </a:lnTo>
                <a:lnTo>
                  <a:pt x="164" y="37"/>
                </a:lnTo>
                <a:lnTo>
                  <a:pt x="162" y="35"/>
                </a:lnTo>
                <a:lnTo>
                  <a:pt x="162" y="35"/>
                </a:lnTo>
                <a:lnTo>
                  <a:pt x="162" y="35"/>
                </a:lnTo>
                <a:lnTo>
                  <a:pt x="159" y="35"/>
                </a:lnTo>
                <a:lnTo>
                  <a:pt x="156" y="37"/>
                </a:lnTo>
                <a:lnTo>
                  <a:pt x="156" y="37"/>
                </a:lnTo>
                <a:lnTo>
                  <a:pt x="159" y="40"/>
                </a:lnTo>
                <a:lnTo>
                  <a:pt x="156" y="43"/>
                </a:lnTo>
                <a:lnTo>
                  <a:pt x="156" y="43"/>
                </a:lnTo>
                <a:lnTo>
                  <a:pt x="153" y="40"/>
                </a:lnTo>
                <a:lnTo>
                  <a:pt x="153" y="43"/>
                </a:lnTo>
                <a:lnTo>
                  <a:pt x="153" y="43"/>
                </a:lnTo>
                <a:lnTo>
                  <a:pt x="151" y="43"/>
                </a:lnTo>
                <a:lnTo>
                  <a:pt x="151" y="43"/>
                </a:lnTo>
                <a:lnTo>
                  <a:pt x="151" y="45"/>
                </a:lnTo>
                <a:lnTo>
                  <a:pt x="151" y="45"/>
                </a:lnTo>
                <a:lnTo>
                  <a:pt x="153" y="45"/>
                </a:lnTo>
                <a:lnTo>
                  <a:pt x="151" y="45"/>
                </a:lnTo>
                <a:lnTo>
                  <a:pt x="148" y="45"/>
                </a:lnTo>
                <a:lnTo>
                  <a:pt x="151" y="48"/>
                </a:lnTo>
                <a:lnTo>
                  <a:pt x="151" y="48"/>
                </a:lnTo>
                <a:lnTo>
                  <a:pt x="151" y="48"/>
                </a:lnTo>
                <a:lnTo>
                  <a:pt x="148" y="48"/>
                </a:lnTo>
                <a:lnTo>
                  <a:pt x="145" y="51"/>
                </a:lnTo>
                <a:lnTo>
                  <a:pt x="145" y="51"/>
                </a:lnTo>
                <a:lnTo>
                  <a:pt x="145" y="51"/>
                </a:lnTo>
                <a:lnTo>
                  <a:pt x="151" y="54"/>
                </a:lnTo>
                <a:lnTo>
                  <a:pt x="148" y="54"/>
                </a:lnTo>
                <a:lnTo>
                  <a:pt x="148" y="54"/>
                </a:lnTo>
                <a:lnTo>
                  <a:pt x="145" y="54"/>
                </a:lnTo>
                <a:lnTo>
                  <a:pt x="145" y="54"/>
                </a:lnTo>
                <a:lnTo>
                  <a:pt x="143" y="54"/>
                </a:lnTo>
                <a:lnTo>
                  <a:pt x="143" y="54"/>
                </a:lnTo>
                <a:lnTo>
                  <a:pt x="143" y="54"/>
                </a:lnTo>
                <a:lnTo>
                  <a:pt x="143" y="56"/>
                </a:lnTo>
                <a:lnTo>
                  <a:pt x="143" y="56"/>
                </a:lnTo>
                <a:lnTo>
                  <a:pt x="140" y="59"/>
                </a:lnTo>
                <a:lnTo>
                  <a:pt x="140" y="62"/>
                </a:lnTo>
                <a:lnTo>
                  <a:pt x="140" y="62"/>
                </a:lnTo>
                <a:lnTo>
                  <a:pt x="143" y="59"/>
                </a:lnTo>
                <a:lnTo>
                  <a:pt x="145" y="59"/>
                </a:lnTo>
                <a:lnTo>
                  <a:pt x="145" y="59"/>
                </a:lnTo>
                <a:lnTo>
                  <a:pt x="140" y="64"/>
                </a:lnTo>
                <a:lnTo>
                  <a:pt x="140" y="64"/>
                </a:lnTo>
                <a:lnTo>
                  <a:pt x="143" y="67"/>
                </a:lnTo>
                <a:lnTo>
                  <a:pt x="143" y="67"/>
                </a:lnTo>
                <a:lnTo>
                  <a:pt x="140" y="67"/>
                </a:lnTo>
                <a:lnTo>
                  <a:pt x="137" y="67"/>
                </a:lnTo>
                <a:lnTo>
                  <a:pt x="137" y="67"/>
                </a:lnTo>
                <a:lnTo>
                  <a:pt x="140" y="64"/>
                </a:lnTo>
                <a:lnTo>
                  <a:pt x="135" y="62"/>
                </a:lnTo>
                <a:lnTo>
                  <a:pt x="135" y="62"/>
                </a:lnTo>
                <a:lnTo>
                  <a:pt x="135" y="62"/>
                </a:lnTo>
                <a:lnTo>
                  <a:pt x="135" y="64"/>
                </a:lnTo>
                <a:lnTo>
                  <a:pt x="135" y="64"/>
                </a:lnTo>
                <a:lnTo>
                  <a:pt x="132" y="64"/>
                </a:lnTo>
                <a:lnTo>
                  <a:pt x="132" y="64"/>
                </a:lnTo>
                <a:lnTo>
                  <a:pt x="132" y="67"/>
                </a:lnTo>
                <a:lnTo>
                  <a:pt x="132" y="67"/>
                </a:lnTo>
                <a:lnTo>
                  <a:pt x="135" y="72"/>
                </a:lnTo>
                <a:lnTo>
                  <a:pt x="135" y="72"/>
                </a:lnTo>
                <a:lnTo>
                  <a:pt x="132" y="72"/>
                </a:lnTo>
                <a:lnTo>
                  <a:pt x="132" y="78"/>
                </a:lnTo>
                <a:lnTo>
                  <a:pt x="132" y="78"/>
                </a:lnTo>
                <a:lnTo>
                  <a:pt x="126" y="70"/>
                </a:lnTo>
                <a:lnTo>
                  <a:pt x="126" y="67"/>
                </a:lnTo>
                <a:lnTo>
                  <a:pt x="126" y="67"/>
                </a:lnTo>
                <a:lnTo>
                  <a:pt x="126" y="67"/>
                </a:lnTo>
                <a:lnTo>
                  <a:pt x="124" y="70"/>
                </a:lnTo>
                <a:lnTo>
                  <a:pt x="118" y="75"/>
                </a:lnTo>
                <a:lnTo>
                  <a:pt x="118" y="75"/>
                </a:lnTo>
                <a:lnTo>
                  <a:pt x="116" y="75"/>
                </a:lnTo>
                <a:lnTo>
                  <a:pt x="118" y="78"/>
                </a:lnTo>
                <a:lnTo>
                  <a:pt x="118" y="78"/>
                </a:lnTo>
                <a:lnTo>
                  <a:pt x="118" y="81"/>
                </a:lnTo>
                <a:lnTo>
                  <a:pt x="118" y="81"/>
                </a:lnTo>
                <a:lnTo>
                  <a:pt x="116" y="83"/>
                </a:lnTo>
                <a:lnTo>
                  <a:pt x="118" y="86"/>
                </a:lnTo>
                <a:lnTo>
                  <a:pt x="118" y="86"/>
                </a:lnTo>
                <a:lnTo>
                  <a:pt x="118" y="86"/>
                </a:lnTo>
                <a:lnTo>
                  <a:pt x="118" y="86"/>
                </a:lnTo>
                <a:lnTo>
                  <a:pt x="113" y="89"/>
                </a:lnTo>
                <a:lnTo>
                  <a:pt x="108" y="99"/>
                </a:lnTo>
                <a:lnTo>
                  <a:pt x="108" y="99"/>
                </a:lnTo>
                <a:lnTo>
                  <a:pt x="102" y="105"/>
                </a:lnTo>
                <a:lnTo>
                  <a:pt x="89" y="110"/>
                </a:lnTo>
                <a:lnTo>
                  <a:pt x="89" y="110"/>
                </a:lnTo>
                <a:lnTo>
                  <a:pt x="83" y="113"/>
                </a:lnTo>
                <a:lnTo>
                  <a:pt x="75" y="113"/>
                </a:lnTo>
                <a:lnTo>
                  <a:pt x="75" y="113"/>
                </a:lnTo>
                <a:lnTo>
                  <a:pt x="73" y="116"/>
                </a:lnTo>
                <a:lnTo>
                  <a:pt x="73" y="116"/>
                </a:lnTo>
                <a:lnTo>
                  <a:pt x="73" y="116"/>
                </a:lnTo>
                <a:lnTo>
                  <a:pt x="70" y="116"/>
                </a:lnTo>
                <a:lnTo>
                  <a:pt x="70" y="116"/>
                </a:lnTo>
                <a:lnTo>
                  <a:pt x="59" y="118"/>
                </a:lnTo>
                <a:lnTo>
                  <a:pt x="59" y="118"/>
                </a:lnTo>
                <a:lnTo>
                  <a:pt x="56" y="121"/>
                </a:lnTo>
                <a:lnTo>
                  <a:pt x="54" y="118"/>
                </a:lnTo>
                <a:lnTo>
                  <a:pt x="54" y="118"/>
                </a:lnTo>
                <a:lnTo>
                  <a:pt x="51" y="121"/>
                </a:lnTo>
                <a:lnTo>
                  <a:pt x="51" y="121"/>
                </a:lnTo>
                <a:lnTo>
                  <a:pt x="46" y="129"/>
                </a:lnTo>
                <a:lnTo>
                  <a:pt x="40" y="132"/>
                </a:lnTo>
                <a:lnTo>
                  <a:pt x="40" y="132"/>
                </a:lnTo>
                <a:lnTo>
                  <a:pt x="37" y="134"/>
                </a:lnTo>
                <a:lnTo>
                  <a:pt x="37" y="137"/>
                </a:lnTo>
                <a:lnTo>
                  <a:pt x="37" y="137"/>
                </a:lnTo>
                <a:lnTo>
                  <a:pt x="35" y="143"/>
                </a:lnTo>
                <a:lnTo>
                  <a:pt x="35" y="143"/>
                </a:lnTo>
                <a:lnTo>
                  <a:pt x="35" y="140"/>
                </a:lnTo>
                <a:lnTo>
                  <a:pt x="35" y="134"/>
                </a:lnTo>
                <a:lnTo>
                  <a:pt x="35" y="134"/>
                </a:lnTo>
                <a:lnTo>
                  <a:pt x="27" y="143"/>
                </a:lnTo>
                <a:lnTo>
                  <a:pt x="27" y="145"/>
                </a:lnTo>
                <a:lnTo>
                  <a:pt x="29" y="145"/>
                </a:lnTo>
                <a:lnTo>
                  <a:pt x="29" y="145"/>
                </a:lnTo>
                <a:lnTo>
                  <a:pt x="29" y="148"/>
                </a:lnTo>
                <a:lnTo>
                  <a:pt x="27" y="148"/>
                </a:lnTo>
                <a:lnTo>
                  <a:pt x="27" y="151"/>
                </a:lnTo>
                <a:lnTo>
                  <a:pt x="27" y="151"/>
                </a:lnTo>
                <a:lnTo>
                  <a:pt x="27" y="151"/>
                </a:lnTo>
                <a:lnTo>
                  <a:pt x="24" y="156"/>
                </a:lnTo>
                <a:lnTo>
                  <a:pt x="21" y="159"/>
                </a:lnTo>
                <a:lnTo>
                  <a:pt x="21" y="164"/>
                </a:lnTo>
                <a:lnTo>
                  <a:pt x="21" y="164"/>
                </a:lnTo>
                <a:lnTo>
                  <a:pt x="21" y="175"/>
                </a:lnTo>
                <a:lnTo>
                  <a:pt x="21" y="175"/>
                </a:lnTo>
                <a:lnTo>
                  <a:pt x="21" y="178"/>
                </a:lnTo>
                <a:lnTo>
                  <a:pt x="19" y="183"/>
                </a:lnTo>
                <a:lnTo>
                  <a:pt x="19" y="183"/>
                </a:lnTo>
                <a:lnTo>
                  <a:pt x="19" y="169"/>
                </a:lnTo>
                <a:lnTo>
                  <a:pt x="19" y="169"/>
                </a:lnTo>
                <a:lnTo>
                  <a:pt x="16" y="175"/>
                </a:lnTo>
                <a:lnTo>
                  <a:pt x="16" y="183"/>
                </a:lnTo>
                <a:lnTo>
                  <a:pt x="16" y="183"/>
                </a:lnTo>
                <a:lnTo>
                  <a:pt x="16" y="183"/>
                </a:lnTo>
                <a:lnTo>
                  <a:pt x="13" y="180"/>
                </a:lnTo>
                <a:lnTo>
                  <a:pt x="13" y="180"/>
                </a:lnTo>
                <a:lnTo>
                  <a:pt x="11" y="183"/>
                </a:lnTo>
                <a:lnTo>
                  <a:pt x="11" y="183"/>
                </a:lnTo>
                <a:lnTo>
                  <a:pt x="13" y="191"/>
                </a:lnTo>
                <a:lnTo>
                  <a:pt x="13" y="196"/>
                </a:lnTo>
                <a:lnTo>
                  <a:pt x="13" y="196"/>
                </a:lnTo>
                <a:lnTo>
                  <a:pt x="13" y="202"/>
                </a:lnTo>
                <a:lnTo>
                  <a:pt x="16" y="207"/>
                </a:lnTo>
                <a:lnTo>
                  <a:pt x="16" y="215"/>
                </a:lnTo>
                <a:lnTo>
                  <a:pt x="16" y="221"/>
                </a:lnTo>
                <a:lnTo>
                  <a:pt x="16" y="221"/>
                </a:lnTo>
                <a:lnTo>
                  <a:pt x="16" y="229"/>
                </a:lnTo>
                <a:lnTo>
                  <a:pt x="16" y="237"/>
                </a:lnTo>
                <a:lnTo>
                  <a:pt x="16" y="245"/>
                </a:lnTo>
                <a:lnTo>
                  <a:pt x="13" y="250"/>
                </a:lnTo>
                <a:lnTo>
                  <a:pt x="13" y="250"/>
                </a:lnTo>
                <a:lnTo>
                  <a:pt x="13" y="256"/>
                </a:lnTo>
                <a:lnTo>
                  <a:pt x="11" y="256"/>
                </a:lnTo>
                <a:lnTo>
                  <a:pt x="11" y="256"/>
                </a:lnTo>
                <a:lnTo>
                  <a:pt x="11" y="256"/>
                </a:lnTo>
                <a:lnTo>
                  <a:pt x="11" y="256"/>
                </a:lnTo>
                <a:lnTo>
                  <a:pt x="11" y="256"/>
                </a:lnTo>
                <a:lnTo>
                  <a:pt x="11" y="258"/>
                </a:lnTo>
                <a:lnTo>
                  <a:pt x="11" y="261"/>
                </a:lnTo>
                <a:lnTo>
                  <a:pt x="8" y="264"/>
                </a:lnTo>
                <a:lnTo>
                  <a:pt x="8" y="264"/>
                </a:lnTo>
                <a:lnTo>
                  <a:pt x="8" y="267"/>
                </a:lnTo>
                <a:lnTo>
                  <a:pt x="5" y="269"/>
                </a:lnTo>
                <a:lnTo>
                  <a:pt x="5" y="269"/>
                </a:lnTo>
                <a:lnTo>
                  <a:pt x="2" y="269"/>
                </a:lnTo>
                <a:lnTo>
                  <a:pt x="0" y="269"/>
                </a:lnTo>
                <a:lnTo>
                  <a:pt x="0" y="269"/>
                </a:lnTo>
                <a:lnTo>
                  <a:pt x="0" y="272"/>
                </a:lnTo>
                <a:lnTo>
                  <a:pt x="0" y="275"/>
                </a:lnTo>
                <a:lnTo>
                  <a:pt x="0" y="275"/>
                </a:lnTo>
                <a:lnTo>
                  <a:pt x="2" y="277"/>
                </a:lnTo>
                <a:lnTo>
                  <a:pt x="2" y="277"/>
                </a:lnTo>
                <a:lnTo>
                  <a:pt x="5" y="277"/>
                </a:lnTo>
                <a:lnTo>
                  <a:pt x="8" y="280"/>
                </a:lnTo>
                <a:lnTo>
                  <a:pt x="8" y="280"/>
                </a:lnTo>
                <a:lnTo>
                  <a:pt x="11" y="283"/>
                </a:lnTo>
                <a:lnTo>
                  <a:pt x="13" y="283"/>
                </a:lnTo>
                <a:lnTo>
                  <a:pt x="13" y="283"/>
                </a:lnTo>
                <a:lnTo>
                  <a:pt x="16" y="283"/>
                </a:lnTo>
                <a:lnTo>
                  <a:pt x="19" y="283"/>
                </a:lnTo>
                <a:lnTo>
                  <a:pt x="19" y="283"/>
                </a:lnTo>
                <a:lnTo>
                  <a:pt x="21" y="283"/>
                </a:lnTo>
                <a:lnTo>
                  <a:pt x="24" y="280"/>
                </a:lnTo>
                <a:lnTo>
                  <a:pt x="24" y="280"/>
                </a:lnTo>
                <a:lnTo>
                  <a:pt x="27" y="280"/>
                </a:lnTo>
                <a:lnTo>
                  <a:pt x="27" y="277"/>
                </a:lnTo>
                <a:lnTo>
                  <a:pt x="29" y="277"/>
                </a:lnTo>
                <a:lnTo>
                  <a:pt x="29" y="277"/>
                </a:lnTo>
                <a:lnTo>
                  <a:pt x="29" y="277"/>
                </a:lnTo>
                <a:lnTo>
                  <a:pt x="32" y="277"/>
                </a:lnTo>
                <a:lnTo>
                  <a:pt x="32" y="275"/>
                </a:lnTo>
                <a:lnTo>
                  <a:pt x="35" y="272"/>
                </a:lnTo>
                <a:lnTo>
                  <a:pt x="35" y="272"/>
                </a:lnTo>
                <a:lnTo>
                  <a:pt x="37" y="272"/>
                </a:lnTo>
                <a:lnTo>
                  <a:pt x="46" y="269"/>
                </a:lnTo>
                <a:lnTo>
                  <a:pt x="46" y="269"/>
                </a:lnTo>
                <a:lnTo>
                  <a:pt x="51" y="269"/>
                </a:lnTo>
                <a:lnTo>
                  <a:pt x="51" y="269"/>
                </a:lnTo>
                <a:lnTo>
                  <a:pt x="54" y="269"/>
                </a:lnTo>
                <a:lnTo>
                  <a:pt x="54" y="269"/>
                </a:lnTo>
                <a:lnTo>
                  <a:pt x="56" y="272"/>
                </a:lnTo>
                <a:lnTo>
                  <a:pt x="56" y="272"/>
                </a:lnTo>
                <a:lnTo>
                  <a:pt x="56" y="272"/>
                </a:lnTo>
                <a:lnTo>
                  <a:pt x="62" y="269"/>
                </a:lnTo>
                <a:lnTo>
                  <a:pt x="64" y="269"/>
                </a:lnTo>
                <a:lnTo>
                  <a:pt x="64" y="269"/>
                </a:lnTo>
                <a:lnTo>
                  <a:pt x="64" y="269"/>
                </a:lnTo>
                <a:lnTo>
                  <a:pt x="64" y="269"/>
                </a:lnTo>
                <a:lnTo>
                  <a:pt x="67" y="269"/>
                </a:lnTo>
                <a:lnTo>
                  <a:pt x="73" y="269"/>
                </a:lnTo>
                <a:lnTo>
                  <a:pt x="73" y="269"/>
                </a:lnTo>
                <a:lnTo>
                  <a:pt x="75" y="267"/>
                </a:lnTo>
                <a:lnTo>
                  <a:pt x="75" y="264"/>
                </a:lnTo>
                <a:lnTo>
                  <a:pt x="75" y="261"/>
                </a:lnTo>
                <a:lnTo>
                  <a:pt x="78" y="261"/>
                </a:lnTo>
                <a:lnTo>
                  <a:pt x="78" y="261"/>
                </a:lnTo>
                <a:lnTo>
                  <a:pt x="86" y="258"/>
                </a:lnTo>
                <a:lnTo>
                  <a:pt x="91" y="253"/>
                </a:lnTo>
                <a:lnTo>
                  <a:pt x="91" y="253"/>
                </a:lnTo>
                <a:lnTo>
                  <a:pt x="100" y="253"/>
                </a:lnTo>
                <a:lnTo>
                  <a:pt x="110" y="253"/>
                </a:lnTo>
                <a:lnTo>
                  <a:pt x="110" y="253"/>
                </a:lnTo>
                <a:lnTo>
                  <a:pt x="118" y="250"/>
                </a:lnTo>
                <a:lnTo>
                  <a:pt x="129" y="245"/>
                </a:lnTo>
                <a:lnTo>
                  <a:pt x="129" y="245"/>
                </a:lnTo>
                <a:lnTo>
                  <a:pt x="132" y="242"/>
                </a:lnTo>
                <a:lnTo>
                  <a:pt x="137" y="245"/>
                </a:lnTo>
                <a:lnTo>
                  <a:pt x="145" y="245"/>
                </a:lnTo>
                <a:lnTo>
                  <a:pt x="145" y="245"/>
                </a:lnTo>
                <a:lnTo>
                  <a:pt x="148" y="245"/>
                </a:lnTo>
                <a:lnTo>
                  <a:pt x="151" y="248"/>
                </a:lnTo>
                <a:lnTo>
                  <a:pt x="153" y="250"/>
                </a:lnTo>
                <a:lnTo>
                  <a:pt x="156" y="250"/>
                </a:lnTo>
                <a:lnTo>
                  <a:pt x="156" y="250"/>
                </a:lnTo>
                <a:lnTo>
                  <a:pt x="159" y="250"/>
                </a:lnTo>
                <a:lnTo>
                  <a:pt x="162" y="250"/>
                </a:lnTo>
                <a:lnTo>
                  <a:pt x="162" y="250"/>
                </a:lnTo>
                <a:lnTo>
                  <a:pt x="164" y="250"/>
                </a:lnTo>
                <a:lnTo>
                  <a:pt x="164" y="253"/>
                </a:lnTo>
                <a:lnTo>
                  <a:pt x="167" y="253"/>
                </a:lnTo>
                <a:lnTo>
                  <a:pt x="167" y="256"/>
                </a:lnTo>
                <a:lnTo>
                  <a:pt x="167" y="256"/>
                </a:lnTo>
                <a:lnTo>
                  <a:pt x="164" y="256"/>
                </a:lnTo>
                <a:lnTo>
                  <a:pt x="167" y="258"/>
                </a:lnTo>
                <a:lnTo>
                  <a:pt x="170" y="261"/>
                </a:lnTo>
                <a:lnTo>
                  <a:pt x="170" y="261"/>
                </a:lnTo>
                <a:lnTo>
                  <a:pt x="172" y="267"/>
                </a:lnTo>
                <a:lnTo>
                  <a:pt x="172" y="272"/>
                </a:lnTo>
                <a:lnTo>
                  <a:pt x="172" y="272"/>
                </a:lnTo>
                <a:lnTo>
                  <a:pt x="170" y="277"/>
                </a:lnTo>
                <a:lnTo>
                  <a:pt x="172" y="280"/>
                </a:lnTo>
                <a:lnTo>
                  <a:pt x="175" y="277"/>
                </a:lnTo>
                <a:lnTo>
                  <a:pt x="175" y="277"/>
                </a:lnTo>
                <a:lnTo>
                  <a:pt x="178" y="277"/>
                </a:lnTo>
                <a:lnTo>
                  <a:pt x="178" y="277"/>
                </a:lnTo>
                <a:lnTo>
                  <a:pt x="175" y="277"/>
                </a:lnTo>
                <a:lnTo>
                  <a:pt x="178" y="275"/>
                </a:lnTo>
                <a:lnTo>
                  <a:pt x="178" y="275"/>
                </a:lnTo>
                <a:lnTo>
                  <a:pt x="183" y="272"/>
                </a:lnTo>
                <a:lnTo>
                  <a:pt x="189" y="269"/>
                </a:lnTo>
                <a:lnTo>
                  <a:pt x="189" y="269"/>
                </a:lnTo>
                <a:lnTo>
                  <a:pt x="191" y="267"/>
                </a:lnTo>
                <a:lnTo>
                  <a:pt x="194" y="264"/>
                </a:lnTo>
                <a:lnTo>
                  <a:pt x="194" y="261"/>
                </a:lnTo>
                <a:lnTo>
                  <a:pt x="197" y="261"/>
                </a:lnTo>
                <a:lnTo>
                  <a:pt x="197" y="261"/>
                </a:lnTo>
                <a:lnTo>
                  <a:pt x="197" y="258"/>
                </a:lnTo>
                <a:lnTo>
                  <a:pt x="199" y="258"/>
                </a:lnTo>
                <a:lnTo>
                  <a:pt x="199" y="256"/>
                </a:lnTo>
                <a:lnTo>
                  <a:pt x="202" y="256"/>
                </a:lnTo>
                <a:lnTo>
                  <a:pt x="202" y="256"/>
                </a:lnTo>
                <a:lnTo>
                  <a:pt x="199" y="258"/>
                </a:lnTo>
                <a:lnTo>
                  <a:pt x="202" y="261"/>
                </a:lnTo>
                <a:lnTo>
                  <a:pt x="199" y="261"/>
                </a:lnTo>
                <a:lnTo>
                  <a:pt x="199" y="261"/>
                </a:lnTo>
                <a:lnTo>
                  <a:pt x="199" y="264"/>
                </a:lnTo>
                <a:lnTo>
                  <a:pt x="199" y="264"/>
                </a:lnTo>
                <a:lnTo>
                  <a:pt x="199" y="267"/>
                </a:lnTo>
                <a:lnTo>
                  <a:pt x="197" y="269"/>
                </a:lnTo>
                <a:lnTo>
                  <a:pt x="197" y="269"/>
                </a:lnTo>
                <a:lnTo>
                  <a:pt x="189" y="275"/>
                </a:lnTo>
                <a:lnTo>
                  <a:pt x="189" y="277"/>
                </a:lnTo>
                <a:lnTo>
                  <a:pt x="189" y="280"/>
                </a:lnTo>
                <a:lnTo>
                  <a:pt x="186" y="280"/>
                </a:lnTo>
                <a:lnTo>
                  <a:pt x="186" y="280"/>
                </a:lnTo>
                <a:lnTo>
                  <a:pt x="183" y="283"/>
                </a:lnTo>
                <a:lnTo>
                  <a:pt x="180" y="283"/>
                </a:lnTo>
                <a:lnTo>
                  <a:pt x="183" y="285"/>
                </a:lnTo>
                <a:lnTo>
                  <a:pt x="183" y="285"/>
                </a:lnTo>
                <a:lnTo>
                  <a:pt x="189" y="283"/>
                </a:lnTo>
                <a:lnTo>
                  <a:pt x="194" y="280"/>
                </a:lnTo>
                <a:lnTo>
                  <a:pt x="194" y="280"/>
                </a:lnTo>
                <a:lnTo>
                  <a:pt x="197" y="275"/>
                </a:lnTo>
                <a:lnTo>
                  <a:pt x="197" y="275"/>
                </a:lnTo>
                <a:lnTo>
                  <a:pt x="197" y="277"/>
                </a:lnTo>
                <a:lnTo>
                  <a:pt x="197" y="277"/>
                </a:lnTo>
                <a:lnTo>
                  <a:pt x="197" y="283"/>
                </a:lnTo>
                <a:lnTo>
                  <a:pt x="191" y="288"/>
                </a:lnTo>
                <a:lnTo>
                  <a:pt x="191" y="288"/>
                </a:lnTo>
                <a:lnTo>
                  <a:pt x="197" y="288"/>
                </a:lnTo>
                <a:lnTo>
                  <a:pt x="199" y="288"/>
                </a:lnTo>
                <a:lnTo>
                  <a:pt x="199" y="288"/>
                </a:lnTo>
                <a:lnTo>
                  <a:pt x="202" y="288"/>
                </a:lnTo>
                <a:lnTo>
                  <a:pt x="202" y="288"/>
                </a:lnTo>
                <a:lnTo>
                  <a:pt x="202" y="288"/>
                </a:lnTo>
                <a:lnTo>
                  <a:pt x="202" y="288"/>
                </a:lnTo>
                <a:lnTo>
                  <a:pt x="199" y="291"/>
                </a:lnTo>
                <a:lnTo>
                  <a:pt x="197" y="294"/>
                </a:lnTo>
                <a:lnTo>
                  <a:pt x="197" y="294"/>
                </a:lnTo>
                <a:lnTo>
                  <a:pt x="197" y="299"/>
                </a:lnTo>
                <a:lnTo>
                  <a:pt x="194" y="302"/>
                </a:lnTo>
                <a:lnTo>
                  <a:pt x="191" y="302"/>
                </a:lnTo>
                <a:lnTo>
                  <a:pt x="194" y="304"/>
                </a:lnTo>
                <a:lnTo>
                  <a:pt x="194" y="304"/>
                </a:lnTo>
                <a:lnTo>
                  <a:pt x="194" y="307"/>
                </a:lnTo>
                <a:lnTo>
                  <a:pt x="194" y="310"/>
                </a:lnTo>
                <a:lnTo>
                  <a:pt x="194" y="312"/>
                </a:lnTo>
                <a:lnTo>
                  <a:pt x="199" y="315"/>
                </a:lnTo>
                <a:lnTo>
                  <a:pt x="199" y="315"/>
                </a:lnTo>
                <a:lnTo>
                  <a:pt x="202" y="315"/>
                </a:lnTo>
                <a:lnTo>
                  <a:pt x="205" y="318"/>
                </a:lnTo>
                <a:lnTo>
                  <a:pt x="207" y="320"/>
                </a:lnTo>
                <a:lnTo>
                  <a:pt x="207" y="318"/>
                </a:lnTo>
                <a:lnTo>
                  <a:pt x="207" y="318"/>
                </a:lnTo>
                <a:lnTo>
                  <a:pt x="210" y="318"/>
                </a:lnTo>
                <a:lnTo>
                  <a:pt x="213" y="320"/>
                </a:lnTo>
                <a:lnTo>
                  <a:pt x="213" y="320"/>
                </a:lnTo>
                <a:lnTo>
                  <a:pt x="216" y="320"/>
                </a:lnTo>
                <a:lnTo>
                  <a:pt x="216" y="320"/>
                </a:lnTo>
                <a:lnTo>
                  <a:pt x="218" y="320"/>
                </a:lnTo>
                <a:lnTo>
                  <a:pt x="221" y="318"/>
                </a:lnTo>
                <a:lnTo>
                  <a:pt x="221" y="318"/>
                </a:lnTo>
                <a:lnTo>
                  <a:pt x="226" y="318"/>
                </a:lnTo>
                <a:lnTo>
                  <a:pt x="229" y="315"/>
                </a:lnTo>
                <a:lnTo>
                  <a:pt x="229" y="315"/>
                </a:lnTo>
                <a:lnTo>
                  <a:pt x="229" y="315"/>
                </a:lnTo>
                <a:lnTo>
                  <a:pt x="226" y="315"/>
                </a:lnTo>
                <a:lnTo>
                  <a:pt x="226" y="315"/>
                </a:lnTo>
                <a:lnTo>
                  <a:pt x="229" y="312"/>
                </a:lnTo>
                <a:lnTo>
                  <a:pt x="229" y="312"/>
                </a:lnTo>
                <a:lnTo>
                  <a:pt x="229" y="312"/>
                </a:lnTo>
                <a:lnTo>
                  <a:pt x="229" y="312"/>
                </a:lnTo>
                <a:lnTo>
                  <a:pt x="229" y="315"/>
                </a:lnTo>
                <a:lnTo>
                  <a:pt x="232" y="315"/>
                </a:lnTo>
                <a:lnTo>
                  <a:pt x="232" y="315"/>
                </a:lnTo>
                <a:lnTo>
                  <a:pt x="232" y="315"/>
                </a:lnTo>
                <a:lnTo>
                  <a:pt x="229" y="318"/>
                </a:lnTo>
                <a:lnTo>
                  <a:pt x="229" y="318"/>
                </a:lnTo>
                <a:lnTo>
                  <a:pt x="232" y="318"/>
                </a:lnTo>
                <a:lnTo>
                  <a:pt x="232" y="318"/>
                </a:lnTo>
                <a:lnTo>
                  <a:pt x="234" y="318"/>
                </a:lnTo>
                <a:lnTo>
                  <a:pt x="232" y="320"/>
                </a:lnTo>
                <a:lnTo>
                  <a:pt x="232" y="320"/>
                </a:lnTo>
                <a:lnTo>
                  <a:pt x="237" y="323"/>
                </a:lnTo>
                <a:lnTo>
                  <a:pt x="237" y="323"/>
                </a:lnTo>
                <a:lnTo>
                  <a:pt x="237" y="323"/>
                </a:lnTo>
                <a:lnTo>
                  <a:pt x="242" y="323"/>
                </a:lnTo>
                <a:lnTo>
                  <a:pt x="242" y="323"/>
                </a:lnTo>
                <a:lnTo>
                  <a:pt x="248" y="318"/>
                </a:lnTo>
                <a:lnTo>
                  <a:pt x="253" y="312"/>
                </a:lnTo>
                <a:lnTo>
                  <a:pt x="256" y="312"/>
                </a:lnTo>
                <a:lnTo>
                  <a:pt x="256" y="312"/>
                </a:lnTo>
                <a:lnTo>
                  <a:pt x="267" y="312"/>
                </a:lnTo>
                <a:lnTo>
                  <a:pt x="269" y="312"/>
                </a:lnTo>
                <a:lnTo>
                  <a:pt x="269" y="312"/>
                </a:lnTo>
                <a:lnTo>
                  <a:pt x="269" y="312"/>
                </a:lnTo>
                <a:lnTo>
                  <a:pt x="272" y="312"/>
                </a:lnTo>
                <a:lnTo>
                  <a:pt x="272" y="310"/>
                </a:lnTo>
                <a:lnTo>
                  <a:pt x="272" y="307"/>
                </a:lnTo>
                <a:lnTo>
                  <a:pt x="275" y="304"/>
                </a:lnTo>
                <a:lnTo>
                  <a:pt x="275" y="304"/>
                </a:lnTo>
                <a:lnTo>
                  <a:pt x="278" y="304"/>
                </a:lnTo>
                <a:lnTo>
                  <a:pt x="280" y="302"/>
                </a:lnTo>
                <a:lnTo>
                  <a:pt x="280" y="299"/>
                </a:lnTo>
                <a:lnTo>
                  <a:pt x="286" y="296"/>
                </a:lnTo>
                <a:lnTo>
                  <a:pt x="286" y="296"/>
                </a:lnTo>
                <a:lnTo>
                  <a:pt x="288" y="296"/>
                </a:lnTo>
                <a:lnTo>
                  <a:pt x="288" y="294"/>
                </a:lnTo>
                <a:lnTo>
                  <a:pt x="288" y="294"/>
                </a:lnTo>
                <a:lnTo>
                  <a:pt x="291" y="294"/>
                </a:lnTo>
                <a:lnTo>
                  <a:pt x="291" y="294"/>
                </a:lnTo>
                <a:lnTo>
                  <a:pt x="294" y="288"/>
                </a:lnTo>
                <a:lnTo>
                  <a:pt x="294" y="288"/>
                </a:lnTo>
                <a:lnTo>
                  <a:pt x="296" y="285"/>
                </a:lnTo>
                <a:lnTo>
                  <a:pt x="302" y="280"/>
                </a:lnTo>
                <a:lnTo>
                  <a:pt x="310" y="267"/>
                </a:lnTo>
                <a:lnTo>
                  <a:pt x="310" y="267"/>
                </a:lnTo>
                <a:lnTo>
                  <a:pt x="310" y="264"/>
                </a:lnTo>
                <a:lnTo>
                  <a:pt x="313" y="264"/>
                </a:lnTo>
                <a:lnTo>
                  <a:pt x="313" y="264"/>
                </a:lnTo>
                <a:lnTo>
                  <a:pt x="313" y="264"/>
                </a:lnTo>
                <a:lnTo>
                  <a:pt x="313" y="264"/>
                </a:lnTo>
                <a:lnTo>
                  <a:pt x="315" y="261"/>
                </a:lnTo>
                <a:lnTo>
                  <a:pt x="315" y="261"/>
                </a:lnTo>
                <a:lnTo>
                  <a:pt x="321" y="258"/>
                </a:lnTo>
                <a:lnTo>
                  <a:pt x="323" y="256"/>
                </a:lnTo>
                <a:lnTo>
                  <a:pt x="323" y="256"/>
                </a:lnTo>
                <a:lnTo>
                  <a:pt x="331" y="248"/>
                </a:lnTo>
                <a:lnTo>
                  <a:pt x="334" y="242"/>
                </a:lnTo>
                <a:lnTo>
                  <a:pt x="337" y="240"/>
                </a:lnTo>
                <a:lnTo>
                  <a:pt x="337" y="240"/>
                </a:lnTo>
                <a:lnTo>
                  <a:pt x="337" y="237"/>
                </a:lnTo>
                <a:lnTo>
                  <a:pt x="340" y="234"/>
                </a:lnTo>
                <a:lnTo>
                  <a:pt x="340" y="234"/>
                </a:lnTo>
                <a:lnTo>
                  <a:pt x="342" y="226"/>
                </a:lnTo>
                <a:lnTo>
                  <a:pt x="350" y="215"/>
                </a:lnTo>
                <a:lnTo>
                  <a:pt x="350" y="215"/>
                </a:lnTo>
                <a:lnTo>
                  <a:pt x="356" y="207"/>
                </a:lnTo>
                <a:lnTo>
                  <a:pt x="358" y="196"/>
                </a:lnTo>
                <a:lnTo>
                  <a:pt x="361" y="188"/>
                </a:lnTo>
                <a:lnTo>
                  <a:pt x="361" y="186"/>
                </a:lnTo>
                <a:lnTo>
                  <a:pt x="361" y="186"/>
                </a:lnTo>
                <a:lnTo>
                  <a:pt x="358" y="183"/>
                </a:lnTo>
                <a:lnTo>
                  <a:pt x="361" y="180"/>
                </a:lnTo>
                <a:lnTo>
                  <a:pt x="364" y="178"/>
                </a:lnTo>
                <a:lnTo>
                  <a:pt x="364" y="172"/>
                </a:lnTo>
                <a:lnTo>
                  <a:pt x="364" y="172"/>
                </a:lnTo>
                <a:lnTo>
                  <a:pt x="364" y="169"/>
                </a:lnTo>
                <a:lnTo>
                  <a:pt x="364" y="167"/>
                </a:lnTo>
                <a:lnTo>
                  <a:pt x="367" y="164"/>
                </a:lnTo>
                <a:lnTo>
                  <a:pt x="364" y="161"/>
                </a:lnTo>
                <a:lnTo>
                  <a:pt x="364" y="161"/>
                </a:lnTo>
                <a:lnTo>
                  <a:pt x="364" y="167"/>
                </a:lnTo>
                <a:lnTo>
                  <a:pt x="361" y="169"/>
                </a:lnTo>
                <a:lnTo>
                  <a:pt x="361" y="164"/>
                </a:lnTo>
                <a:lnTo>
                  <a:pt x="361" y="164"/>
                </a:lnTo>
                <a:lnTo>
                  <a:pt x="358" y="156"/>
                </a:lnTo>
                <a:lnTo>
                  <a:pt x="358" y="156"/>
                </a:lnTo>
                <a:lnTo>
                  <a:pt x="358" y="156"/>
                </a:lnTo>
                <a:lnTo>
                  <a:pt x="358" y="153"/>
                </a:lnTo>
                <a:lnTo>
                  <a:pt x="356" y="151"/>
                </a:lnTo>
                <a:lnTo>
                  <a:pt x="356" y="148"/>
                </a:lnTo>
                <a:lnTo>
                  <a:pt x="356" y="143"/>
                </a:lnTo>
                <a:lnTo>
                  <a:pt x="356" y="143"/>
                </a:lnTo>
                <a:lnTo>
                  <a:pt x="358" y="137"/>
                </a:lnTo>
                <a:lnTo>
                  <a:pt x="356" y="134"/>
                </a:lnTo>
                <a:lnTo>
                  <a:pt x="356" y="134"/>
                </a:lnTo>
                <a:lnTo>
                  <a:pt x="356" y="137"/>
                </a:lnTo>
                <a:lnTo>
                  <a:pt x="356" y="140"/>
                </a:lnTo>
                <a:lnTo>
                  <a:pt x="356" y="140"/>
                </a:lnTo>
                <a:lnTo>
                  <a:pt x="350" y="134"/>
                </a:lnTo>
                <a:lnTo>
                  <a:pt x="350" y="137"/>
                </a:lnTo>
                <a:lnTo>
                  <a:pt x="350" y="137"/>
                </a:lnTo>
                <a:lnTo>
                  <a:pt x="348" y="134"/>
                </a:lnTo>
                <a:lnTo>
                  <a:pt x="348" y="129"/>
                </a:lnTo>
                <a:lnTo>
                  <a:pt x="348" y="129"/>
                </a:lnTo>
                <a:lnTo>
                  <a:pt x="348" y="129"/>
                </a:lnTo>
                <a:lnTo>
                  <a:pt x="348" y="124"/>
                </a:lnTo>
                <a:lnTo>
                  <a:pt x="348" y="124"/>
                </a:lnTo>
                <a:lnTo>
                  <a:pt x="348" y="121"/>
                </a:lnTo>
                <a:lnTo>
                  <a:pt x="348" y="118"/>
                </a:lnTo>
                <a:lnTo>
                  <a:pt x="345" y="116"/>
                </a:lnTo>
                <a:lnTo>
                  <a:pt x="345" y="116"/>
                </a:lnTo>
                <a:lnTo>
                  <a:pt x="348" y="116"/>
                </a:lnTo>
                <a:lnTo>
                  <a:pt x="350" y="116"/>
                </a:lnTo>
                <a:lnTo>
                  <a:pt x="350" y="116"/>
                </a:lnTo>
                <a:lnTo>
                  <a:pt x="348" y="113"/>
                </a:lnTo>
                <a:lnTo>
                  <a:pt x="348" y="110"/>
                </a:lnTo>
                <a:lnTo>
                  <a:pt x="348" y="110"/>
                </a:lnTo>
                <a:lnTo>
                  <a:pt x="345" y="107"/>
                </a:lnTo>
                <a:lnTo>
                  <a:pt x="345" y="107"/>
                </a:lnTo>
                <a:lnTo>
                  <a:pt x="345" y="107"/>
                </a:lnTo>
                <a:lnTo>
                  <a:pt x="342" y="105"/>
                </a:lnTo>
                <a:lnTo>
                  <a:pt x="340" y="105"/>
                </a:lnTo>
                <a:lnTo>
                  <a:pt x="340" y="105"/>
                </a:lnTo>
                <a:lnTo>
                  <a:pt x="337" y="102"/>
                </a:lnTo>
                <a:lnTo>
                  <a:pt x="334" y="99"/>
                </a:lnTo>
                <a:lnTo>
                  <a:pt x="334" y="99"/>
                </a:lnTo>
                <a:lnTo>
                  <a:pt x="329" y="94"/>
                </a:lnTo>
                <a:lnTo>
                  <a:pt x="329" y="91"/>
                </a:lnTo>
                <a:lnTo>
                  <a:pt x="329" y="91"/>
                </a:lnTo>
                <a:lnTo>
                  <a:pt x="329" y="89"/>
                </a:lnTo>
                <a:lnTo>
                  <a:pt x="329" y="83"/>
                </a:lnTo>
                <a:lnTo>
                  <a:pt x="331" y="75"/>
                </a:lnTo>
                <a:lnTo>
                  <a:pt x="329" y="70"/>
                </a:lnTo>
                <a:lnTo>
                  <a:pt x="329" y="70"/>
                </a:lnTo>
                <a:lnTo>
                  <a:pt x="329" y="64"/>
                </a:lnTo>
                <a:lnTo>
                  <a:pt x="329" y="62"/>
                </a:lnTo>
                <a:lnTo>
                  <a:pt x="329" y="62"/>
                </a:lnTo>
                <a:lnTo>
                  <a:pt x="329" y="59"/>
                </a:lnTo>
                <a:lnTo>
                  <a:pt x="331" y="56"/>
                </a:lnTo>
                <a:lnTo>
                  <a:pt x="331" y="54"/>
                </a:lnTo>
                <a:lnTo>
                  <a:pt x="331" y="54"/>
                </a:lnTo>
                <a:lnTo>
                  <a:pt x="331" y="54"/>
                </a:lnTo>
                <a:lnTo>
                  <a:pt x="331" y="51"/>
                </a:lnTo>
                <a:lnTo>
                  <a:pt x="334" y="51"/>
                </a:lnTo>
                <a:lnTo>
                  <a:pt x="331" y="51"/>
                </a:lnTo>
                <a:lnTo>
                  <a:pt x="331" y="51"/>
                </a:lnTo>
                <a:lnTo>
                  <a:pt x="331" y="48"/>
                </a:lnTo>
                <a:lnTo>
                  <a:pt x="329" y="45"/>
                </a:lnTo>
                <a:lnTo>
                  <a:pt x="329" y="45"/>
                </a:lnTo>
                <a:lnTo>
                  <a:pt x="326" y="43"/>
                </a:lnTo>
                <a:lnTo>
                  <a:pt x="326" y="40"/>
                </a:lnTo>
                <a:lnTo>
                  <a:pt x="326" y="40"/>
                </a:lnTo>
                <a:lnTo>
                  <a:pt x="323" y="40"/>
                </a:lnTo>
                <a:lnTo>
                  <a:pt x="321" y="43"/>
                </a:lnTo>
                <a:lnTo>
                  <a:pt x="318" y="43"/>
                </a:lnTo>
                <a:lnTo>
                  <a:pt x="318" y="43"/>
                </a:lnTo>
                <a:lnTo>
                  <a:pt x="318" y="37"/>
                </a:lnTo>
                <a:lnTo>
                  <a:pt x="318" y="35"/>
                </a:lnTo>
                <a:lnTo>
                  <a:pt x="318" y="35"/>
                </a:lnTo>
                <a:lnTo>
                  <a:pt x="318" y="35"/>
                </a:lnTo>
                <a:lnTo>
                  <a:pt x="318" y="32"/>
                </a:lnTo>
                <a:lnTo>
                  <a:pt x="318" y="29"/>
                </a:lnTo>
                <a:lnTo>
                  <a:pt x="318" y="24"/>
                </a:lnTo>
                <a:lnTo>
                  <a:pt x="318" y="24"/>
                </a:lnTo>
                <a:lnTo>
                  <a:pt x="318" y="21"/>
                </a:lnTo>
                <a:lnTo>
                  <a:pt x="318" y="18"/>
                </a:lnTo>
                <a:lnTo>
                  <a:pt x="318" y="18"/>
                </a:lnTo>
                <a:lnTo>
                  <a:pt x="318" y="18"/>
                </a:lnTo>
                <a:lnTo>
                  <a:pt x="315" y="18"/>
                </a:lnTo>
                <a:lnTo>
                  <a:pt x="318" y="18"/>
                </a:lnTo>
                <a:lnTo>
                  <a:pt x="318" y="18"/>
                </a:lnTo>
                <a:lnTo>
                  <a:pt x="318" y="16"/>
                </a:lnTo>
                <a:lnTo>
                  <a:pt x="315" y="16"/>
                </a:lnTo>
                <a:lnTo>
                  <a:pt x="315" y="16"/>
                </a:lnTo>
                <a:lnTo>
                  <a:pt x="315" y="13"/>
                </a:lnTo>
                <a:lnTo>
                  <a:pt x="315" y="13"/>
                </a:lnTo>
                <a:lnTo>
                  <a:pt x="315" y="13"/>
                </a:lnTo>
                <a:lnTo>
                  <a:pt x="315" y="10"/>
                </a:lnTo>
                <a:lnTo>
                  <a:pt x="315" y="10"/>
                </a:lnTo>
                <a:lnTo>
                  <a:pt x="315" y="8"/>
                </a:lnTo>
                <a:lnTo>
                  <a:pt x="315" y="8"/>
                </a:lnTo>
                <a:lnTo>
                  <a:pt x="315" y="2"/>
                </a:lnTo>
                <a:lnTo>
                  <a:pt x="315" y="0"/>
                </a:lnTo>
                <a:lnTo>
                  <a:pt x="315" y="0"/>
                </a:lnTo>
                <a:lnTo>
                  <a:pt x="310" y="0"/>
                </a:lnTo>
                <a:lnTo>
                  <a:pt x="310" y="2"/>
                </a:lnTo>
                <a:lnTo>
                  <a:pt x="307" y="5"/>
                </a:lnTo>
                <a:lnTo>
                  <a:pt x="307" y="5"/>
                </a:lnTo>
                <a:lnTo>
                  <a:pt x="307" y="8"/>
                </a:lnTo>
                <a:lnTo>
                  <a:pt x="305" y="10"/>
                </a:lnTo>
                <a:lnTo>
                  <a:pt x="305" y="13"/>
                </a:lnTo>
                <a:lnTo>
                  <a:pt x="305" y="16"/>
                </a:lnTo>
                <a:lnTo>
                  <a:pt x="305" y="16"/>
                </a:lnTo>
                <a:lnTo>
                  <a:pt x="305" y="16"/>
                </a:lnTo>
                <a:lnTo>
                  <a:pt x="305" y="18"/>
                </a:lnTo>
                <a:lnTo>
                  <a:pt x="305" y="21"/>
                </a:lnTo>
                <a:lnTo>
                  <a:pt x="305" y="21"/>
                </a:lnTo>
                <a:lnTo>
                  <a:pt x="299" y="27"/>
                </a:lnTo>
                <a:lnTo>
                  <a:pt x="299" y="29"/>
                </a:lnTo>
                <a:lnTo>
                  <a:pt x="299" y="32"/>
                </a:lnTo>
                <a:lnTo>
                  <a:pt x="299" y="32"/>
                </a:lnTo>
                <a:lnTo>
                  <a:pt x="296" y="37"/>
                </a:lnTo>
                <a:lnTo>
                  <a:pt x="296" y="43"/>
                </a:lnTo>
                <a:lnTo>
                  <a:pt x="296" y="48"/>
                </a:lnTo>
                <a:lnTo>
                  <a:pt x="296" y="48"/>
                </a:lnTo>
                <a:lnTo>
                  <a:pt x="296" y="54"/>
                </a:lnTo>
                <a:lnTo>
                  <a:pt x="294" y="62"/>
                </a:lnTo>
                <a:lnTo>
                  <a:pt x="294" y="62"/>
                </a:lnTo>
                <a:lnTo>
                  <a:pt x="291" y="67"/>
                </a:lnTo>
                <a:lnTo>
                  <a:pt x="288" y="72"/>
                </a:lnTo>
                <a:lnTo>
                  <a:pt x="288" y="72"/>
                </a:lnTo>
                <a:lnTo>
                  <a:pt x="286" y="78"/>
                </a:lnTo>
                <a:lnTo>
                  <a:pt x="280" y="78"/>
                </a:lnTo>
                <a:lnTo>
                  <a:pt x="280" y="78"/>
                </a:lnTo>
                <a:lnTo>
                  <a:pt x="278" y="81"/>
                </a:lnTo>
                <a:lnTo>
                  <a:pt x="278" y="78"/>
                </a:lnTo>
                <a:lnTo>
                  <a:pt x="278" y="78"/>
                </a:lnTo>
                <a:lnTo>
                  <a:pt x="275" y="78"/>
                </a:lnTo>
                <a:lnTo>
                  <a:pt x="272" y="78"/>
                </a:lnTo>
                <a:lnTo>
                  <a:pt x="272" y="75"/>
                </a:lnTo>
                <a:lnTo>
                  <a:pt x="272" y="75"/>
                </a:lnTo>
                <a:lnTo>
                  <a:pt x="269" y="72"/>
                </a:lnTo>
                <a:lnTo>
                  <a:pt x="267" y="72"/>
                </a:lnTo>
                <a:lnTo>
                  <a:pt x="264" y="72"/>
                </a:lnTo>
                <a:lnTo>
                  <a:pt x="264" y="70"/>
                </a:lnTo>
                <a:lnTo>
                  <a:pt x="264" y="70"/>
                </a:lnTo>
                <a:lnTo>
                  <a:pt x="261" y="70"/>
                </a:lnTo>
                <a:lnTo>
                  <a:pt x="261" y="70"/>
                </a:lnTo>
                <a:lnTo>
                  <a:pt x="259" y="67"/>
                </a:lnTo>
                <a:lnTo>
                  <a:pt x="259" y="67"/>
                </a:lnTo>
                <a:lnTo>
                  <a:pt x="259" y="67"/>
                </a:lnTo>
                <a:lnTo>
                  <a:pt x="259" y="67"/>
                </a:lnTo>
                <a:lnTo>
                  <a:pt x="259" y="67"/>
                </a:lnTo>
                <a:lnTo>
                  <a:pt x="256" y="64"/>
                </a:lnTo>
                <a:lnTo>
                  <a:pt x="256" y="64"/>
                </a:lnTo>
                <a:lnTo>
                  <a:pt x="253" y="62"/>
                </a:lnTo>
                <a:lnTo>
                  <a:pt x="251" y="62"/>
                </a:lnTo>
                <a:lnTo>
                  <a:pt x="251" y="62"/>
                </a:lnTo>
                <a:lnTo>
                  <a:pt x="248" y="59"/>
                </a:lnTo>
                <a:lnTo>
                  <a:pt x="248" y="59"/>
                </a:lnTo>
                <a:lnTo>
                  <a:pt x="248" y="56"/>
                </a:lnTo>
                <a:lnTo>
                  <a:pt x="248" y="56"/>
                </a:lnTo>
                <a:lnTo>
                  <a:pt x="245" y="54"/>
                </a:lnTo>
                <a:lnTo>
                  <a:pt x="245" y="51"/>
                </a:lnTo>
                <a:lnTo>
                  <a:pt x="242" y="51"/>
                </a:lnTo>
                <a:lnTo>
                  <a:pt x="242" y="51"/>
                </a:lnTo>
                <a:lnTo>
                  <a:pt x="242" y="51"/>
                </a:lnTo>
                <a:lnTo>
                  <a:pt x="242" y="48"/>
                </a:lnTo>
                <a:lnTo>
                  <a:pt x="242" y="48"/>
                </a:lnTo>
                <a:lnTo>
                  <a:pt x="242" y="48"/>
                </a:lnTo>
                <a:lnTo>
                  <a:pt x="245" y="43"/>
                </a:lnTo>
                <a:lnTo>
                  <a:pt x="245" y="43"/>
                </a:lnTo>
                <a:lnTo>
                  <a:pt x="245" y="43"/>
                </a:lnTo>
                <a:lnTo>
                  <a:pt x="245" y="40"/>
                </a:lnTo>
                <a:lnTo>
                  <a:pt x="248" y="37"/>
                </a:lnTo>
                <a:lnTo>
                  <a:pt x="248" y="37"/>
                </a:lnTo>
                <a:lnTo>
                  <a:pt x="248" y="37"/>
                </a:lnTo>
                <a:lnTo>
                  <a:pt x="248" y="35"/>
                </a:lnTo>
                <a:lnTo>
                  <a:pt x="245" y="35"/>
                </a:lnTo>
                <a:lnTo>
                  <a:pt x="248" y="35"/>
                </a:lnTo>
                <a:lnTo>
                  <a:pt x="248" y="35"/>
                </a:lnTo>
                <a:lnTo>
                  <a:pt x="248" y="32"/>
                </a:lnTo>
                <a:lnTo>
                  <a:pt x="245" y="32"/>
                </a:lnTo>
                <a:lnTo>
                  <a:pt x="248" y="32"/>
                </a:lnTo>
                <a:lnTo>
                  <a:pt x="248" y="32"/>
                </a:lnTo>
                <a:lnTo>
                  <a:pt x="251" y="29"/>
                </a:lnTo>
                <a:lnTo>
                  <a:pt x="251" y="29"/>
                </a:lnTo>
                <a:lnTo>
                  <a:pt x="251" y="29"/>
                </a:lnTo>
                <a:lnTo>
                  <a:pt x="251" y="29"/>
                </a:lnTo>
                <a:lnTo>
                  <a:pt x="253" y="29"/>
                </a:lnTo>
                <a:lnTo>
                  <a:pt x="253" y="27"/>
                </a:lnTo>
                <a:lnTo>
                  <a:pt x="253" y="27"/>
                </a:lnTo>
                <a:lnTo>
                  <a:pt x="256" y="27"/>
                </a:lnTo>
                <a:lnTo>
                  <a:pt x="253" y="27"/>
                </a:lnTo>
                <a:lnTo>
                  <a:pt x="253" y="24"/>
                </a:lnTo>
                <a:lnTo>
                  <a:pt x="256" y="24"/>
                </a:lnTo>
                <a:lnTo>
                  <a:pt x="256" y="24"/>
                </a:lnTo>
                <a:lnTo>
                  <a:pt x="256" y="24"/>
                </a:lnTo>
                <a:lnTo>
                  <a:pt x="256" y="24"/>
                </a:lnTo>
                <a:lnTo>
                  <a:pt x="256" y="21"/>
                </a:lnTo>
                <a:lnTo>
                  <a:pt x="256" y="21"/>
                </a:lnTo>
                <a:lnTo>
                  <a:pt x="256" y="21"/>
                </a:lnTo>
                <a:lnTo>
                  <a:pt x="259" y="18"/>
                </a:lnTo>
                <a:lnTo>
                  <a:pt x="259" y="18"/>
                </a:lnTo>
                <a:lnTo>
                  <a:pt x="259" y="16"/>
                </a:lnTo>
                <a:lnTo>
                  <a:pt x="256" y="16"/>
                </a:lnTo>
                <a:lnTo>
                  <a:pt x="256" y="16"/>
                </a:lnTo>
                <a:lnTo>
                  <a:pt x="256" y="18"/>
                </a:lnTo>
                <a:lnTo>
                  <a:pt x="256" y="16"/>
                </a:lnTo>
                <a:lnTo>
                  <a:pt x="256" y="13"/>
                </a:lnTo>
                <a:lnTo>
                  <a:pt x="253" y="13"/>
                </a:lnTo>
                <a:lnTo>
                  <a:pt x="253" y="13"/>
                </a:lnTo>
                <a:lnTo>
                  <a:pt x="251" y="16"/>
                </a:lnTo>
                <a:lnTo>
                  <a:pt x="251" y="16"/>
                </a:lnTo>
                <a:lnTo>
                  <a:pt x="251" y="16"/>
                </a:lnTo>
                <a:lnTo>
                  <a:pt x="251" y="18"/>
                </a:lnTo>
                <a:lnTo>
                  <a:pt x="251" y="18"/>
                </a:lnTo>
                <a:lnTo>
                  <a:pt x="248" y="16"/>
                </a:lnTo>
                <a:lnTo>
                  <a:pt x="248" y="16"/>
                </a:lnTo>
                <a:lnTo>
                  <a:pt x="248" y="16"/>
                </a:lnTo>
                <a:lnTo>
                  <a:pt x="248" y="16"/>
                </a:lnTo>
                <a:lnTo>
                  <a:pt x="248" y="13"/>
                </a:lnTo>
                <a:lnTo>
                  <a:pt x="248" y="13"/>
                </a:lnTo>
                <a:lnTo>
                  <a:pt x="248" y="13"/>
                </a:lnTo>
                <a:lnTo>
                  <a:pt x="245" y="16"/>
                </a:lnTo>
                <a:lnTo>
                  <a:pt x="245" y="16"/>
                </a:lnTo>
                <a:lnTo>
                  <a:pt x="242" y="13"/>
                </a:lnTo>
                <a:lnTo>
                  <a:pt x="242" y="13"/>
                </a:lnTo>
                <a:lnTo>
                  <a:pt x="240" y="13"/>
                </a:lnTo>
                <a:lnTo>
                  <a:pt x="240" y="13"/>
                </a:lnTo>
                <a:lnTo>
                  <a:pt x="240" y="13"/>
                </a:lnTo>
                <a:lnTo>
                  <a:pt x="237" y="13"/>
                </a:lnTo>
                <a:lnTo>
                  <a:pt x="237" y="13"/>
                </a:lnTo>
                <a:lnTo>
                  <a:pt x="237" y="13"/>
                </a:lnTo>
                <a:lnTo>
                  <a:pt x="234" y="13"/>
                </a:lnTo>
                <a:lnTo>
                  <a:pt x="234" y="13"/>
                </a:lnTo>
                <a:lnTo>
                  <a:pt x="234" y="13"/>
                </a:lnTo>
                <a:lnTo>
                  <a:pt x="229" y="13"/>
                </a:lnTo>
                <a:lnTo>
                  <a:pt x="229" y="13"/>
                </a:lnTo>
                <a:lnTo>
                  <a:pt x="226" y="10"/>
                </a:lnTo>
                <a:lnTo>
                  <a:pt x="224" y="8"/>
                </a:lnTo>
                <a:lnTo>
                  <a:pt x="224" y="8"/>
                </a:lnTo>
                <a:lnTo>
                  <a:pt x="224" y="8"/>
                </a:lnTo>
                <a:lnTo>
                  <a:pt x="221" y="5"/>
                </a:lnTo>
                <a:lnTo>
                  <a:pt x="221" y="5"/>
                </a:lnTo>
                <a:lnTo>
                  <a:pt x="216" y="5"/>
                </a:lnTo>
                <a:lnTo>
                  <a:pt x="216" y="5"/>
                </a:lnTo>
                <a:lnTo>
                  <a:pt x="216" y="8"/>
                </a:lnTo>
                <a:lnTo>
                  <a:pt x="218" y="8"/>
                </a:lnTo>
                <a:lnTo>
                  <a:pt x="218" y="8"/>
                </a:lnTo>
                <a:lnTo>
                  <a:pt x="221" y="8"/>
                </a:lnTo>
                <a:lnTo>
                  <a:pt x="221" y="10"/>
                </a:lnTo>
                <a:lnTo>
                  <a:pt x="221" y="13"/>
                </a:lnTo>
                <a:lnTo>
                  <a:pt x="221" y="16"/>
                </a:lnTo>
                <a:lnTo>
                  <a:pt x="221" y="16"/>
                </a:lnTo>
                <a:lnTo>
                  <a:pt x="218" y="16"/>
                </a:lnTo>
                <a:lnTo>
                  <a:pt x="216" y="16"/>
                </a:lnTo>
                <a:lnTo>
                  <a:pt x="216" y="16"/>
                </a:lnTo>
                <a:lnTo>
                  <a:pt x="213" y="18"/>
                </a:lnTo>
                <a:lnTo>
                  <a:pt x="213" y="18"/>
                </a:lnTo>
                <a:lnTo>
                  <a:pt x="213" y="16"/>
                </a:lnTo>
                <a:lnTo>
                  <a:pt x="210" y="18"/>
                </a:lnTo>
                <a:lnTo>
                  <a:pt x="210" y="18"/>
                </a:lnTo>
                <a:lnTo>
                  <a:pt x="210" y="18"/>
                </a:lnTo>
                <a:lnTo>
                  <a:pt x="207" y="16"/>
                </a:lnTo>
                <a:lnTo>
                  <a:pt x="207" y="16"/>
                </a:lnTo>
                <a:lnTo>
                  <a:pt x="205" y="16"/>
                </a:lnTo>
                <a:lnTo>
                  <a:pt x="205" y="16"/>
                </a:lnTo>
                <a:lnTo>
                  <a:pt x="202" y="18"/>
                </a:lnTo>
                <a:lnTo>
                  <a:pt x="202" y="18"/>
                </a:lnTo>
                <a:lnTo>
                  <a:pt x="202" y="21"/>
                </a:lnTo>
                <a:lnTo>
                  <a:pt x="202" y="21"/>
                </a:lnTo>
                <a:lnTo>
                  <a:pt x="199" y="18"/>
                </a:lnTo>
                <a:lnTo>
                  <a:pt x="199" y="21"/>
                </a:lnTo>
                <a:lnTo>
                  <a:pt x="199" y="21"/>
                </a:lnTo>
                <a:lnTo>
                  <a:pt x="199" y="21"/>
                </a:lnTo>
                <a:lnTo>
                  <a:pt x="199" y="24"/>
                </a:lnTo>
                <a:lnTo>
                  <a:pt x="199" y="24"/>
                </a:lnTo>
                <a:lnTo>
                  <a:pt x="197" y="24"/>
                </a:lnTo>
                <a:lnTo>
                  <a:pt x="199" y="27"/>
                </a:lnTo>
                <a:lnTo>
                  <a:pt x="199" y="27"/>
                </a:lnTo>
                <a:lnTo>
                  <a:pt x="199" y="27"/>
                </a:lnTo>
                <a:lnTo>
                  <a:pt x="199" y="27"/>
                </a:lnTo>
                <a:lnTo>
                  <a:pt x="197" y="27"/>
                </a:lnTo>
                <a:lnTo>
                  <a:pt x="194" y="29"/>
                </a:lnTo>
                <a:lnTo>
                  <a:pt x="194" y="29"/>
                </a:lnTo>
                <a:lnTo>
                  <a:pt x="194" y="32"/>
                </a:lnTo>
                <a:lnTo>
                  <a:pt x="191" y="35"/>
                </a:lnTo>
                <a:lnTo>
                  <a:pt x="191" y="35"/>
                </a:lnTo>
                <a:lnTo>
                  <a:pt x="191" y="37"/>
                </a:lnTo>
                <a:lnTo>
                  <a:pt x="189" y="37"/>
                </a:lnTo>
                <a:lnTo>
                  <a:pt x="189" y="37"/>
                </a:lnTo>
                <a:lnTo>
                  <a:pt x="186" y="43"/>
                </a:lnTo>
                <a:lnTo>
                  <a:pt x="186" y="43"/>
                </a:lnTo>
                <a:lnTo>
                  <a:pt x="191" y="45"/>
                </a:lnTo>
                <a:lnTo>
                  <a:pt x="191" y="45"/>
                </a:lnTo>
                <a:lnTo>
                  <a:pt x="189" y="48"/>
                </a:lnTo>
                <a:lnTo>
                  <a:pt x="189" y="48"/>
                </a:lnTo>
                <a:lnTo>
                  <a:pt x="191" y="48"/>
                </a:lnTo>
                <a:lnTo>
                  <a:pt x="191" y="48"/>
                </a:lnTo>
                <a:lnTo>
                  <a:pt x="191" y="51"/>
                </a:lnTo>
                <a:lnTo>
                  <a:pt x="191" y="54"/>
                </a:lnTo>
                <a:lnTo>
                  <a:pt x="191" y="54"/>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3" name="Freeform 25"/>
          <p:cNvSpPr>
            <a:spLocks/>
          </p:cNvSpPr>
          <p:nvPr/>
        </p:nvSpPr>
        <p:spPr bwMode="auto">
          <a:xfrm>
            <a:off x="8727988" y="4546600"/>
            <a:ext cx="60325" cy="39687"/>
          </a:xfrm>
          <a:custGeom>
            <a:avLst/>
            <a:gdLst>
              <a:gd name="T0" fmla="*/ 3 w 38"/>
              <a:gd name="T1" fmla="*/ 19 h 25"/>
              <a:gd name="T2" fmla="*/ 0 w 38"/>
              <a:gd name="T3" fmla="*/ 14 h 25"/>
              <a:gd name="T4" fmla="*/ 3 w 38"/>
              <a:gd name="T5" fmla="*/ 14 h 25"/>
              <a:gd name="T6" fmla="*/ 8 w 38"/>
              <a:gd name="T7" fmla="*/ 14 h 25"/>
              <a:gd name="T8" fmla="*/ 11 w 38"/>
              <a:gd name="T9" fmla="*/ 11 h 25"/>
              <a:gd name="T10" fmla="*/ 11 w 38"/>
              <a:gd name="T11" fmla="*/ 11 h 25"/>
              <a:gd name="T12" fmla="*/ 13 w 38"/>
              <a:gd name="T13" fmla="*/ 9 h 25"/>
              <a:gd name="T14" fmla="*/ 13 w 38"/>
              <a:gd name="T15" fmla="*/ 11 h 25"/>
              <a:gd name="T16" fmla="*/ 13 w 38"/>
              <a:gd name="T17" fmla="*/ 11 h 25"/>
              <a:gd name="T18" fmla="*/ 16 w 38"/>
              <a:gd name="T19" fmla="*/ 11 h 25"/>
              <a:gd name="T20" fmla="*/ 19 w 38"/>
              <a:gd name="T21" fmla="*/ 11 h 25"/>
              <a:gd name="T22" fmla="*/ 22 w 38"/>
              <a:gd name="T23" fmla="*/ 11 h 25"/>
              <a:gd name="T24" fmla="*/ 27 w 38"/>
              <a:gd name="T25" fmla="*/ 9 h 25"/>
              <a:gd name="T26" fmla="*/ 30 w 38"/>
              <a:gd name="T27" fmla="*/ 6 h 25"/>
              <a:gd name="T28" fmla="*/ 30 w 38"/>
              <a:gd name="T29" fmla="*/ 3 h 25"/>
              <a:gd name="T30" fmla="*/ 27 w 38"/>
              <a:gd name="T31" fmla="*/ 0 h 25"/>
              <a:gd name="T32" fmla="*/ 30 w 38"/>
              <a:gd name="T33" fmla="*/ 0 h 25"/>
              <a:gd name="T34" fmla="*/ 32 w 38"/>
              <a:gd name="T35" fmla="*/ 0 h 25"/>
              <a:gd name="T36" fmla="*/ 35 w 38"/>
              <a:gd name="T37" fmla="*/ 0 h 25"/>
              <a:gd name="T38" fmla="*/ 35 w 38"/>
              <a:gd name="T39" fmla="*/ 0 h 25"/>
              <a:gd name="T40" fmla="*/ 38 w 38"/>
              <a:gd name="T41" fmla="*/ 6 h 25"/>
              <a:gd name="T42" fmla="*/ 38 w 38"/>
              <a:gd name="T43" fmla="*/ 6 h 25"/>
              <a:gd name="T44" fmla="*/ 35 w 38"/>
              <a:gd name="T45" fmla="*/ 9 h 25"/>
              <a:gd name="T46" fmla="*/ 35 w 38"/>
              <a:gd name="T47" fmla="*/ 9 h 25"/>
              <a:gd name="T48" fmla="*/ 32 w 38"/>
              <a:gd name="T49" fmla="*/ 14 h 25"/>
              <a:gd name="T50" fmla="*/ 32 w 38"/>
              <a:gd name="T51" fmla="*/ 14 h 25"/>
              <a:gd name="T52" fmla="*/ 30 w 38"/>
              <a:gd name="T53" fmla="*/ 14 h 25"/>
              <a:gd name="T54" fmla="*/ 30 w 38"/>
              <a:gd name="T55" fmla="*/ 14 h 25"/>
              <a:gd name="T56" fmla="*/ 32 w 38"/>
              <a:gd name="T57" fmla="*/ 14 h 25"/>
              <a:gd name="T58" fmla="*/ 32 w 38"/>
              <a:gd name="T59" fmla="*/ 17 h 25"/>
              <a:gd name="T60" fmla="*/ 22 w 38"/>
              <a:gd name="T61" fmla="*/ 22 h 25"/>
              <a:gd name="T62" fmla="*/ 19 w 38"/>
              <a:gd name="T63" fmla="*/ 25 h 25"/>
              <a:gd name="T64" fmla="*/ 16 w 38"/>
              <a:gd name="T65" fmla="*/ 25 h 25"/>
              <a:gd name="T66" fmla="*/ 13 w 38"/>
              <a:gd name="T67" fmla="*/ 25 h 25"/>
              <a:gd name="T68" fmla="*/ 11 w 38"/>
              <a:gd name="T69" fmla="*/ 22 h 25"/>
              <a:gd name="T70" fmla="*/ 8 w 38"/>
              <a:gd name="T71" fmla="*/ 25 h 25"/>
              <a:gd name="T72" fmla="*/ 3 w 38"/>
              <a:gd name="T73"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 h="25">
                <a:moveTo>
                  <a:pt x="3" y="19"/>
                </a:moveTo>
                <a:lnTo>
                  <a:pt x="3" y="19"/>
                </a:lnTo>
                <a:lnTo>
                  <a:pt x="0" y="17"/>
                </a:lnTo>
                <a:lnTo>
                  <a:pt x="0" y="14"/>
                </a:lnTo>
                <a:lnTo>
                  <a:pt x="0" y="14"/>
                </a:lnTo>
                <a:lnTo>
                  <a:pt x="3" y="14"/>
                </a:lnTo>
                <a:lnTo>
                  <a:pt x="8" y="14"/>
                </a:lnTo>
                <a:lnTo>
                  <a:pt x="8" y="14"/>
                </a:lnTo>
                <a:lnTo>
                  <a:pt x="8" y="14"/>
                </a:lnTo>
                <a:lnTo>
                  <a:pt x="11" y="11"/>
                </a:lnTo>
                <a:lnTo>
                  <a:pt x="11" y="11"/>
                </a:lnTo>
                <a:lnTo>
                  <a:pt x="11" y="11"/>
                </a:lnTo>
                <a:lnTo>
                  <a:pt x="13" y="9"/>
                </a:lnTo>
                <a:lnTo>
                  <a:pt x="13" y="9"/>
                </a:lnTo>
                <a:lnTo>
                  <a:pt x="13" y="9"/>
                </a:lnTo>
                <a:lnTo>
                  <a:pt x="13" y="11"/>
                </a:lnTo>
                <a:lnTo>
                  <a:pt x="13" y="14"/>
                </a:lnTo>
                <a:lnTo>
                  <a:pt x="13" y="11"/>
                </a:lnTo>
                <a:lnTo>
                  <a:pt x="13" y="11"/>
                </a:lnTo>
                <a:lnTo>
                  <a:pt x="16" y="11"/>
                </a:lnTo>
                <a:lnTo>
                  <a:pt x="19" y="11"/>
                </a:lnTo>
                <a:lnTo>
                  <a:pt x="19" y="11"/>
                </a:lnTo>
                <a:lnTo>
                  <a:pt x="22" y="11"/>
                </a:lnTo>
                <a:lnTo>
                  <a:pt x="22" y="11"/>
                </a:lnTo>
                <a:lnTo>
                  <a:pt x="27" y="9"/>
                </a:lnTo>
                <a:lnTo>
                  <a:pt x="27" y="9"/>
                </a:lnTo>
                <a:lnTo>
                  <a:pt x="27" y="9"/>
                </a:lnTo>
                <a:lnTo>
                  <a:pt x="30" y="6"/>
                </a:lnTo>
                <a:lnTo>
                  <a:pt x="30" y="6"/>
                </a:lnTo>
                <a:lnTo>
                  <a:pt x="30" y="3"/>
                </a:lnTo>
                <a:lnTo>
                  <a:pt x="30" y="3"/>
                </a:lnTo>
                <a:lnTo>
                  <a:pt x="27" y="0"/>
                </a:lnTo>
                <a:lnTo>
                  <a:pt x="30" y="0"/>
                </a:lnTo>
                <a:lnTo>
                  <a:pt x="30" y="0"/>
                </a:lnTo>
                <a:lnTo>
                  <a:pt x="32" y="0"/>
                </a:lnTo>
                <a:lnTo>
                  <a:pt x="32" y="0"/>
                </a:lnTo>
                <a:lnTo>
                  <a:pt x="32" y="0"/>
                </a:lnTo>
                <a:lnTo>
                  <a:pt x="35" y="0"/>
                </a:lnTo>
                <a:lnTo>
                  <a:pt x="35" y="0"/>
                </a:lnTo>
                <a:lnTo>
                  <a:pt x="35" y="0"/>
                </a:lnTo>
                <a:lnTo>
                  <a:pt x="38" y="3"/>
                </a:lnTo>
                <a:lnTo>
                  <a:pt x="38" y="6"/>
                </a:lnTo>
                <a:lnTo>
                  <a:pt x="38" y="6"/>
                </a:lnTo>
                <a:lnTo>
                  <a:pt x="38" y="6"/>
                </a:lnTo>
                <a:lnTo>
                  <a:pt x="35" y="6"/>
                </a:lnTo>
                <a:lnTo>
                  <a:pt x="35" y="9"/>
                </a:lnTo>
                <a:lnTo>
                  <a:pt x="35" y="9"/>
                </a:lnTo>
                <a:lnTo>
                  <a:pt x="35" y="9"/>
                </a:lnTo>
                <a:lnTo>
                  <a:pt x="35" y="14"/>
                </a:lnTo>
                <a:lnTo>
                  <a:pt x="32" y="14"/>
                </a:lnTo>
                <a:lnTo>
                  <a:pt x="32" y="14"/>
                </a:lnTo>
                <a:lnTo>
                  <a:pt x="32" y="14"/>
                </a:lnTo>
                <a:lnTo>
                  <a:pt x="32" y="14"/>
                </a:lnTo>
                <a:lnTo>
                  <a:pt x="30" y="14"/>
                </a:lnTo>
                <a:lnTo>
                  <a:pt x="30" y="14"/>
                </a:lnTo>
                <a:lnTo>
                  <a:pt x="30" y="14"/>
                </a:lnTo>
                <a:lnTo>
                  <a:pt x="32" y="14"/>
                </a:lnTo>
                <a:lnTo>
                  <a:pt x="32" y="14"/>
                </a:lnTo>
                <a:lnTo>
                  <a:pt x="32" y="17"/>
                </a:lnTo>
                <a:lnTo>
                  <a:pt x="32" y="17"/>
                </a:lnTo>
                <a:lnTo>
                  <a:pt x="24" y="22"/>
                </a:lnTo>
                <a:lnTo>
                  <a:pt x="22" y="22"/>
                </a:lnTo>
                <a:lnTo>
                  <a:pt x="22" y="22"/>
                </a:lnTo>
                <a:lnTo>
                  <a:pt x="19" y="25"/>
                </a:lnTo>
                <a:lnTo>
                  <a:pt x="19" y="25"/>
                </a:lnTo>
                <a:lnTo>
                  <a:pt x="16" y="25"/>
                </a:lnTo>
                <a:lnTo>
                  <a:pt x="16" y="25"/>
                </a:lnTo>
                <a:lnTo>
                  <a:pt x="13" y="25"/>
                </a:lnTo>
                <a:lnTo>
                  <a:pt x="11" y="25"/>
                </a:lnTo>
                <a:lnTo>
                  <a:pt x="11" y="22"/>
                </a:lnTo>
                <a:lnTo>
                  <a:pt x="8" y="25"/>
                </a:lnTo>
                <a:lnTo>
                  <a:pt x="8" y="25"/>
                </a:lnTo>
                <a:lnTo>
                  <a:pt x="5" y="25"/>
                </a:lnTo>
                <a:lnTo>
                  <a:pt x="3" y="19"/>
                </a:lnTo>
                <a:lnTo>
                  <a:pt x="3" y="19"/>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4" name="Freeform 26"/>
          <p:cNvSpPr>
            <a:spLocks/>
          </p:cNvSpPr>
          <p:nvPr/>
        </p:nvSpPr>
        <p:spPr bwMode="auto">
          <a:xfrm>
            <a:off x="8775613" y="4521200"/>
            <a:ext cx="25400" cy="34925"/>
          </a:xfrm>
          <a:custGeom>
            <a:avLst/>
            <a:gdLst>
              <a:gd name="T0" fmla="*/ 13 w 16"/>
              <a:gd name="T1" fmla="*/ 22 h 22"/>
              <a:gd name="T2" fmla="*/ 13 w 16"/>
              <a:gd name="T3" fmla="*/ 22 h 22"/>
              <a:gd name="T4" fmla="*/ 10 w 16"/>
              <a:gd name="T5" fmla="*/ 19 h 22"/>
              <a:gd name="T6" fmla="*/ 10 w 16"/>
              <a:gd name="T7" fmla="*/ 16 h 22"/>
              <a:gd name="T8" fmla="*/ 10 w 16"/>
              <a:gd name="T9" fmla="*/ 14 h 22"/>
              <a:gd name="T10" fmla="*/ 8 w 16"/>
              <a:gd name="T11" fmla="*/ 11 h 22"/>
              <a:gd name="T12" fmla="*/ 8 w 16"/>
              <a:gd name="T13" fmla="*/ 11 h 22"/>
              <a:gd name="T14" fmla="*/ 0 w 16"/>
              <a:gd name="T15" fmla="*/ 0 h 22"/>
              <a:gd name="T16" fmla="*/ 0 w 16"/>
              <a:gd name="T17" fmla="*/ 0 h 22"/>
              <a:gd name="T18" fmla="*/ 0 w 16"/>
              <a:gd name="T19" fmla="*/ 0 h 22"/>
              <a:gd name="T20" fmla="*/ 0 w 16"/>
              <a:gd name="T21" fmla="*/ 0 h 22"/>
              <a:gd name="T22" fmla="*/ 0 w 16"/>
              <a:gd name="T23" fmla="*/ 0 h 22"/>
              <a:gd name="T24" fmla="*/ 2 w 16"/>
              <a:gd name="T25" fmla="*/ 0 h 22"/>
              <a:gd name="T26" fmla="*/ 8 w 16"/>
              <a:gd name="T27" fmla="*/ 6 h 22"/>
              <a:gd name="T28" fmla="*/ 8 w 16"/>
              <a:gd name="T29" fmla="*/ 6 h 22"/>
              <a:gd name="T30" fmla="*/ 13 w 16"/>
              <a:gd name="T31" fmla="*/ 14 h 22"/>
              <a:gd name="T32" fmla="*/ 13 w 16"/>
              <a:gd name="T33" fmla="*/ 14 h 22"/>
              <a:gd name="T34" fmla="*/ 16 w 16"/>
              <a:gd name="T35" fmla="*/ 14 h 22"/>
              <a:gd name="T36" fmla="*/ 16 w 16"/>
              <a:gd name="T37" fmla="*/ 16 h 22"/>
              <a:gd name="T38" fmla="*/ 16 w 16"/>
              <a:gd name="T39" fmla="*/ 16 h 22"/>
              <a:gd name="T40" fmla="*/ 16 w 16"/>
              <a:gd name="T41" fmla="*/ 16 h 22"/>
              <a:gd name="T42" fmla="*/ 13 w 16"/>
              <a:gd name="T43" fmla="*/ 19 h 22"/>
              <a:gd name="T44" fmla="*/ 13 w 16"/>
              <a:gd name="T45" fmla="*/ 22 h 22"/>
              <a:gd name="T46" fmla="*/ 13 w 16"/>
              <a:gd name="T4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22">
                <a:moveTo>
                  <a:pt x="13" y="22"/>
                </a:moveTo>
                <a:lnTo>
                  <a:pt x="13" y="22"/>
                </a:lnTo>
                <a:lnTo>
                  <a:pt x="10" y="19"/>
                </a:lnTo>
                <a:lnTo>
                  <a:pt x="10" y="16"/>
                </a:lnTo>
                <a:lnTo>
                  <a:pt x="10" y="14"/>
                </a:lnTo>
                <a:lnTo>
                  <a:pt x="8" y="11"/>
                </a:lnTo>
                <a:lnTo>
                  <a:pt x="8" y="11"/>
                </a:lnTo>
                <a:lnTo>
                  <a:pt x="0" y="0"/>
                </a:lnTo>
                <a:lnTo>
                  <a:pt x="0" y="0"/>
                </a:lnTo>
                <a:lnTo>
                  <a:pt x="0" y="0"/>
                </a:lnTo>
                <a:lnTo>
                  <a:pt x="0" y="0"/>
                </a:lnTo>
                <a:lnTo>
                  <a:pt x="0" y="0"/>
                </a:lnTo>
                <a:lnTo>
                  <a:pt x="2" y="0"/>
                </a:lnTo>
                <a:lnTo>
                  <a:pt x="8" y="6"/>
                </a:lnTo>
                <a:lnTo>
                  <a:pt x="8" y="6"/>
                </a:lnTo>
                <a:lnTo>
                  <a:pt x="13" y="14"/>
                </a:lnTo>
                <a:lnTo>
                  <a:pt x="13" y="14"/>
                </a:lnTo>
                <a:lnTo>
                  <a:pt x="16" y="14"/>
                </a:lnTo>
                <a:lnTo>
                  <a:pt x="16" y="16"/>
                </a:lnTo>
                <a:lnTo>
                  <a:pt x="16" y="16"/>
                </a:lnTo>
                <a:lnTo>
                  <a:pt x="16" y="16"/>
                </a:lnTo>
                <a:lnTo>
                  <a:pt x="13" y="19"/>
                </a:lnTo>
                <a:lnTo>
                  <a:pt x="13" y="22"/>
                </a:lnTo>
                <a:lnTo>
                  <a:pt x="13" y="22"/>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5" name="Freeform 27"/>
          <p:cNvSpPr>
            <a:spLocks/>
          </p:cNvSpPr>
          <p:nvPr/>
        </p:nvSpPr>
        <p:spPr bwMode="auto">
          <a:xfrm>
            <a:off x="8612101" y="4508500"/>
            <a:ext cx="136525" cy="158750"/>
          </a:xfrm>
          <a:custGeom>
            <a:avLst/>
            <a:gdLst>
              <a:gd name="T0" fmla="*/ 3 w 86"/>
              <a:gd name="T1" fmla="*/ 81 h 100"/>
              <a:gd name="T2" fmla="*/ 8 w 86"/>
              <a:gd name="T3" fmla="*/ 81 h 100"/>
              <a:gd name="T4" fmla="*/ 14 w 86"/>
              <a:gd name="T5" fmla="*/ 84 h 100"/>
              <a:gd name="T6" fmla="*/ 19 w 86"/>
              <a:gd name="T7" fmla="*/ 78 h 100"/>
              <a:gd name="T8" fmla="*/ 16 w 86"/>
              <a:gd name="T9" fmla="*/ 76 h 100"/>
              <a:gd name="T10" fmla="*/ 8 w 86"/>
              <a:gd name="T11" fmla="*/ 73 h 100"/>
              <a:gd name="T12" fmla="*/ 6 w 86"/>
              <a:gd name="T13" fmla="*/ 68 h 100"/>
              <a:gd name="T14" fmla="*/ 11 w 86"/>
              <a:gd name="T15" fmla="*/ 73 h 100"/>
              <a:gd name="T16" fmla="*/ 16 w 86"/>
              <a:gd name="T17" fmla="*/ 73 h 100"/>
              <a:gd name="T18" fmla="*/ 19 w 86"/>
              <a:gd name="T19" fmla="*/ 73 h 100"/>
              <a:gd name="T20" fmla="*/ 19 w 86"/>
              <a:gd name="T21" fmla="*/ 70 h 100"/>
              <a:gd name="T22" fmla="*/ 24 w 86"/>
              <a:gd name="T23" fmla="*/ 70 h 100"/>
              <a:gd name="T24" fmla="*/ 19 w 86"/>
              <a:gd name="T25" fmla="*/ 65 h 100"/>
              <a:gd name="T26" fmla="*/ 22 w 86"/>
              <a:gd name="T27" fmla="*/ 65 h 100"/>
              <a:gd name="T28" fmla="*/ 24 w 86"/>
              <a:gd name="T29" fmla="*/ 65 h 100"/>
              <a:gd name="T30" fmla="*/ 24 w 86"/>
              <a:gd name="T31" fmla="*/ 65 h 100"/>
              <a:gd name="T32" fmla="*/ 27 w 86"/>
              <a:gd name="T33" fmla="*/ 62 h 100"/>
              <a:gd name="T34" fmla="*/ 30 w 86"/>
              <a:gd name="T35" fmla="*/ 62 h 100"/>
              <a:gd name="T36" fmla="*/ 32 w 86"/>
              <a:gd name="T37" fmla="*/ 62 h 100"/>
              <a:gd name="T38" fmla="*/ 38 w 86"/>
              <a:gd name="T39" fmla="*/ 65 h 100"/>
              <a:gd name="T40" fmla="*/ 46 w 86"/>
              <a:gd name="T41" fmla="*/ 73 h 100"/>
              <a:gd name="T42" fmla="*/ 46 w 86"/>
              <a:gd name="T43" fmla="*/ 78 h 100"/>
              <a:gd name="T44" fmla="*/ 49 w 86"/>
              <a:gd name="T45" fmla="*/ 78 h 100"/>
              <a:gd name="T46" fmla="*/ 49 w 86"/>
              <a:gd name="T47" fmla="*/ 84 h 100"/>
              <a:gd name="T48" fmla="*/ 51 w 86"/>
              <a:gd name="T49" fmla="*/ 84 h 100"/>
              <a:gd name="T50" fmla="*/ 54 w 86"/>
              <a:gd name="T51" fmla="*/ 86 h 100"/>
              <a:gd name="T52" fmla="*/ 59 w 86"/>
              <a:gd name="T53" fmla="*/ 92 h 100"/>
              <a:gd name="T54" fmla="*/ 70 w 86"/>
              <a:gd name="T55" fmla="*/ 95 h 100"/>
              <a:gd name="T56" fmla="*/ 78 w 86"/>
              <a:gd name="T57" fmla="*/ 97 h 100"/>
              <a:gd name="T58" fmla="*/ 84 w 86"/>
              <a:gd name="T59" fmla="*/ 100 h 100"/>
              <a:gd name="T60" fmla="*/ 81 w 86"/>
              <a:gd name="T61" fmla="*/ 97 h 100"/>
              <a:gd name="T62" fmla="*/ 86 w 86"/>
              <a:gd name="T63" fmla="*/ 95 h 100"/>
              <a:gd name="T64" fmla="*/ 81 w 86"/>
              <a:gd name="T65" fmla="*/ 95 h 100"/>
              <a:gd name="T66" fmla="*/ 76 w 86"/>
              <a:gd name="T67" fmla="*/ 89 h 100"/>
              <a:gd name="T68" fmla="*/ 78 w 86"/>
              <a:gd name="T69" fmla="*/ 89 h 100"/>
              <a:gd name="T70" fmla="*/ 73 w 86"/>
              <a:gd name="T71" fmla="*/ 86 h 100"/>
              <a:gd name="T72" fmla="*/ 73 w 86"/>
              <a:gd name="T73" fmla="*/ 81 h 100"/>
              <a:gd name="T74" fmla="*/ 70 w 86"/>
              <a:gd name="T75" fmla="*/ 78 h 100"/>
              <a:gd name="T76" fmla="*/ 68 w 86"/>
              <a:gd name="T77" fmla="*/ 76 h 100"/>
              <a:gd name="T78" fmla="*/ 68 w 86"/>
              <a:gd name="T79" fmla="*/ 70 h 100"/>
              <a:gd name="T80" fmla="*/ 65 w 86"/>
              <a:gd name="T81" fmla="*/ 68 h 100"/>
              <a:gd name="T82" fmla="*/ 62 w 86"/>
              <a:gd name="T83" fmla="*/ 65 h 100"/>
              <a:gd name="T84" fmla="*/ 62 w 86"/>
              <a:gd name="T85" fmla="*/ 59 h 100"/>
              <a:gd name="T86" fmla="*/ 59 w 86"/>
              <a:gd name="T87" fmla="*/ 57 h 100"/>
              <a:gd name="T88" fmla="*/ 59 w 86"/>
              <a:gd name="T89" fmla="*/ 54 h 100"/>
              <a:gd name="T90" fmla="*/ 57 w 86"/>
              <a:gd name="T91" fmla="*/ 49 h 100"/>
              <a:gd name="T92" fmla="*/ 59 w 86"/>
              <a:gd name="T93" fmla="*/ 49 h 100"/>
              <a:gd name="T94" fmla="*/ 62 w 86"/>
              <a:gd name="T95" fmla="*/ 49 h 100"/>
              <a:gd name="T96" fmla="*/ 65 w 86"/>
              <a:gd name="T97" fmla="*/ 46 h 100"/>
              <a:gd name="T98" fmla="*/ 51 w 86"/>
              <a:gd name="T99" fmla="*/ 38 h 100"/>
              <a:gd name="T100" fmla="*/ 49 w 86"/>
              <a:gd name="T101" fmla="*/ 35 h 100"/>
              <a:gd name="T102" fmla="*/ 46 w 86"/>
              <a:gd name="T103" fmla="*/ 33 h 100"/>
              <a:gd name="T104" fmla="*/ 43 w 86"/>
              <a:gd name="T105" fmla="*/ 30 h 100"/>
              <a:gd name="T106" fmla="*/ 43 w 86"/>
              <a:gd name="T107" fmla="*/ 24 h 100"/>
              <a:gd name="T108" fmla="*/ 41 w 86"/>
              <a:gd name="T109" fmla="*/ 22 h 100"/>
              <a:gd name="T110" fmla="*/ 38 w 86"/>
              <a:gd name="T111" fmla="*/ 19 h 100"/>
              <a:gd name="T112" fmla="*/ 35 w 86"/>
              <a:gd name="T113" fmla="*/ 16 h 100"/>
              <a:gd name="T114" fmla="*/ 30 w 86"/>
              <a:gd name="T115" fmla="*/ 16 h 100"/>
              <a:gd name="T116" fmla="*/ 19 w 86"/>
              <a:gd name="T117" fmla="*/ 8 h 100"/>
              <a:gd name="T118" fmla="*/ 6 w 86"/>
              <a:gd name="T119" fmla="*/ 0 h 100"/>
              <a:gd name="T120" fmla="*/ 0 w 86"/>
              <a:gd name="T121" fmla="*/ 8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 h="100">
                <a:moveTo>
                  <a:pt x="0" y="81"/>
                </a:moveTo>
                <a:lnTo>
                  <a:pt x="0" y="81"/>
                </a:lnTo>
                <a:lnTo>
                  <a:pt x="3" y="81"/>
                </a:lnTo>
                <a:lnTo>
                  <a:pt x="6" y="81"/>
                </a:lnTo>
                <a:lnTo>
                  <a:pt x="6" y="81"/>
                </a:lnTo>
                <a:lnTo>
                  <a:pt x="8" y="81"/>
                </a:lnTo>
                <a:lnTo>
                  <a:pt x="11" y="81"/>
                </a:lnTo>
                <a:lnTo>
                  <a:pt x="11" y="81"/>
                </a:lnTo>
                <a:lnTo>
                  <a:pt x="14" y="84"/>
                </a:lnTo>
                <a:lnTo>
                  <a:pt x="14" y="81"/>
                </a:lnTo>
                <a:lnTo>
                  <a:pt x="19" y="78"/>
                </a:lnTo>
                <a:lnTo>
                  <a:pt x="19" y="78"/>
                </a:lnTo>
                <a:lnTo>
                  <a:pt x="22" y="76"/>
                </a:lnTo>
                <a:lnTo>
                  <a:pt x="19" y="76"/>
                </a:lnTo>
                <a:lnTo>
                  <a:pt x="16" y="76"/>
                </a:lnTo>
                <a:lnTo>
                  <a:pt x="16" y="76"/>
                </a:lnTo>
                <a:lnTo>
                  <a:pt x="11" y="76"/>
                </a:lnTo>
                <a:lnTo>
                  <a:pt x="8" y="73"/>
                </a:lnTo>
                <a:lnTo>
                  <a:pt x="8" y="73"/>
                </a:lnTo>
                <a:lnTo>
                  <a:pt x="8" y="70"/>
                </a:lnTo>
                <a:lnTo>
                  <a:pt x="6" y="68"/>
                </a:lnTo>
                <a:lnTo>
                  <a:pt x="6" y="68"/>
                </a:lnTo>
                <a:lnTo>
                  <a:pt x="8" y="70"/>
                </a:lnTo>
                <a:lnTo>
                  <a:pt x="11" y="73"/>
                </a:lnTo>
                <a:lnTo>
                  <a:pt x="11" y="73"/>
                </a:lnTo>
                <a:lnTo>
                  <a:pt x="14" y="73"/>
                </a:lnTo>
                <a:lnTo>
                  <a:pt x="16" y="73"/>
                </a:lnTo>
                <a:lnTo>
                  <a:pt x="16" y="73"/>
                </a:lnTo>
                <a:lnTo>
                  <a:pt x="22" y="73"/>
                </a:lnTo>
                <a:lnTo>
                  <a:pt x="19" y="73"/>
                </a:lnTo>
                <a:lnTo>
                  <a:pt x="19" y="73"/>
                </a:lnTo>
                <a:lnTo>
                  <a:pt x="16" y="70"/>
                </a:lnTo>
                <a:lnTo>
                  <a:pt x="19" y="70"/>
                </a:lnTo>
                <a:lnTo>
                  <a:pt x="19" y="70"/>
                </a:lnTo>
                <a:lnTo>
                  <a:pt x="22" y="70"/>
                </a:lnTo>
                <a:lnTo>
                  <a:pt x="24" y="70"/>
                </a:lnTo>
                <a:lnTo>
                  <a:pt x="22" y="68"/>
                </a:lnTo>
                <a:lnTo>
                  <a:pt x="22" y="68"/>
                </a:lnTo>
                <a:lnTo>
                  <a:pt x="19" y="65"/>
                </a:lnTo>
                <a:lnTo>
                  <a:pt x="19" y="65"/>
                </a:lnTo>
                <a:lnTo>
                  <a:pt x="19" y="65"/>
                </a:lnTo>
                <a:lnTo>
                  <a:pt x="22" y="65"/>
                </a:lnTo>
                <a:lnTo>
                  <a:pt x="24" y="68"/>
                </a:lnTo>
                <a:lnTo>
                  <a:pt x="24" y="68"/>
                </a:lnTo>
                <a:lnTo>
                  <a:pt x="24" y="65"/>
                </a:lnTo>
                <a:lnTo>
                  <a:pt x="22" y="62"/>
                </a:lnTo>
                <a:lnTo>
                  <a:pt x="22" y="62"/>
                </a:lnTo>
                <a:lnTo>
                  <a:pt x="24" y="65"/>
                </a:lnTo>
                <a:lnTo>
                  <a:pt x="24" y="62"/>
                </a:lnTo>
                <a:lnTo>
                  <a:pt x="24" y="62"/>
                </a:lnTo>
                <a:lnTo>
                  <a:pt x="27" y="62"/>
                </a:lnTo>
                <a:lnTo>
                  <a:pt x="30" y="62"/>
                </a:lnTo>
                <a:lnTo>
                  <a:pt x="30" y="62"/>
                </a:lnTo>
                <a:lnTo>
                  <a:pt x="30" y="62"/>
                </a:lnTo>
                <a:lnTo>
                  <a:pt x="32" y="62"/>
                </a:lnTo>
                <a:lnTo>
                  <a:pt x="32" y="62"/>
                </a:lnTo>
                <a:lnTo>
                  <a:pt x="32" y="62"/>
                </a:lnTo>
                <a:lnTo>
                  <a:pt x="35" y="65"/>
                </a:lnTo>
                <a:lnTo>
                  <a:pt x="35" y="65"/>
                </a:lnTo>
                <a:lnTo>
                  <a:pt x="38" y="65"/>
                </a:lnTo>
                <a:lnTo>
                  <a:pt x="41" y="68"/>
                </a:lnTo>
                <a:lnTo>
                  <a:pt x="41" y="68"/>
                </a:lnTo>
                <a:lnTo>
                  <a:pt x="46" y="73"/>
                </a:lnTo>
                <a:lnTo>
                  <a:pt x="46" y="76"/>
                </a:lnTo>
                <a:lnTo>
                  <a:pt x="46" y="76"/>
                </a:lnTo>
                <a:lnTo>
                  <a:pt x="46" y="78"/>
                </a:lnTo>
                <a:lnTo>
                  <a:pt x="49" y="78"/>
                </a:lnTo>
                <a:lnTo>
                  <a:pt x="49" y="78"/>
                </a:lnTo>
                <a:lnTo>
                  <a:pt x="49" y="78"/>
                </a:lnTo>
                <a:lnTo>
                  <a:pt x="49" y="81"/>
                </a:lnTo>
                <a:lnTo>
                  <a:pt x="49" y="81"/>
                </a:lnTo>
                <a:lnTo>
                  <a:pt x="49" y="84"/>
                </a:lnTo>
                <a:lnTo>
                  <a:pt x="51" y="84"/>
                </a:lnTo>
                <a:lnTo>
                  <a:pt x="51" y="84"/>
                </a:lnTo>
                <a:lnTo>
                  <a:pt x="51" y="84"/>
                </a:lnTo>
                <a:lnTo>
                  <a:pt x="54" y="84"/>
                </a:lnTo>
                <a:lnTo>
                  <a:pt x="54" y="86"/>
                </a:lnTo>
                <a:lnTo>
                  <a:pt x="54" y="86"/>
                </a:lnTo>
                <a:lnTo>
                  <a:pt x="54" y="92"/>
                </a:lnTo>
                <a:lnTo>
                  <a:pt x="59" y="92"/>
                </a:lnTo>
                <a:lnTo>
                  <a:pt x="59" y="92"/>
                </a:lnTo>
                <a:lnTo>
                  <a:pt x="68" y="95"/>
                </a:lnTo>
                <a:lnTo>
                  <a:pt x="70" y="95"/>
                </a:lnTo>
                <a:lnTo>
                  <a:pt x="70" y="95"/>
                </a:lnTo>
                <a:lnTo>
                  <a:pt x="73" y="97"/>
                </a:lnTo>
                <a:lnTo>
                  <a:pt x="78" y="97"/>
                </a:lnTo>
                <a:lnTo>
                  <a:pt x="78" y="97"/>
                </a:lnTo>
                <a:lnTo>
                  <a:pt x="78" y="97"/>
                </a:lnTo>
                <a:lnTo>
                  <a:pt x="78" y="97"/>
                </a:lnTo>
                <a:lnTo>
                  <a:pt x="84" y="100"/>
                </a:lnTo>
                <a:lnTo>
                  <a:pt x="84" y="100"/>
                </a:lnTo>
                <a:lnTo>
                  <a:pt x="84" y="97"/>
                </a:lnTo>
                <a:lnTo>
                  <a:pt x="81" y="97"/>
                </a:lnTo>
                <a:lnTo>
                  <a:pt x="81" y="97"/>
                </a:lnTo>
                <a:lnTo>
                  <a:pt x="81" y="97"/>
                </a:lnTo>
                <a:lnTo>
                  <a:pt x="86" y="95"/>
                </a:lnTo>
                <a:lnTo>
                  <a:pt x="86" y="95"/>
                </a:lnTo>
                <a:lnTo>
                  <a:pt x="84" y="95"/>
                </a:lnTo>
                <a:lnTo>
                  <a:pt x="81" y="95"/>
                </a:lnTo>
                <a:lnTo>
                  <a:pt x="81" y="95"/>
                </a:lnTo>
                <a:lnTo>
                  <a:pt x="78" y="92"/>
                </a:lnTo>
                <a:lnTo>
                  <a:pt x="76" y="89"/>
                </a:lnTo>
                <a:lnTo>
                  <a:pt x="78" y="89"/>
                </a:lnTo>
                <a:lnTo>
                  <a:pt x="78" y="89"/>
                </a:lnTo>
                <a:lnTo>
                  <a:pt x="78" y="89"/>
                </a:lnTo>
                <a:lnTo>
                  <a:pt x="76" y="86"/>
                </a:lnTo>
                <a:lnTo>
                  <a:pt x="76" y="86"/>
                </a:lnTo>
                <a:lnTo>
                  <a:pt x="73" y="86"/>
                </a:lnTo>
                <a:lnTo>
                  <a:pt x="73" y="81"/>
                </a:lnTo>
                <a:lnTo>
                  <a:pt x="73" y="81"/>
                </a:lnTo>
                <a:lnTo>
                  <a:pt x="73" y="81"/>
                </a:lnTo>
                <a:lnTo>
                  <a:pt x="70" y="78"/>
                </a:lnTo>
                <a:lnTo>
                  <a:pt x="70" y="78"/>
                </a:lnTo>
                <a:lnTo>
                  <a:pt x="70" y="78"/>
                </a:lnTo>
                <a:lnTo>
                  <a:pt x="68" y="76"/>
                </a:lnTo>
                <a:lnTo>
                  <a:pt x="68" y="76"/>
                </a:lnTo>
                <a:lnTo>
                  <a:pt x="68" y="76"/>
                </a:lnTo>
                <a:lnTo>
                  <a:pt x="68" y="73"/>
                </a:lnTo>
                <a:lnTo>
                  <a:pt x="68" y="73"/>
                </a:lnTo>
                <a:lnTo>
                  <a:pt x="68" y="70"/>
                </a:lnTo>
                <a:lnTo>
                  <a:pt x="68" y="68"/>
                </a:lnTo>
                <a:lnTo>
                  <a:pt x="65" y="68"/>
                </a:lnTo>
                <a:lnTo>
                  <a:pt x="65" y="68"/>
                </a:lnTo>
                <a:lnTo>
                  <a:pt x="65" y="68"/>
                </a:lnTo>
                <a:lnTo>
                  <a:pt x="62" y="65"/>
                </a:lnTo>
                <a:lnTo>
                  <a:pt x="62" y="65"/>
                </a:lnTo>
                <a:lnTo>
                  <a:pt x="62" y="62"/>
                </a:lnTo>
                <a:lnTo>
                  <a:pt x="62" y="59"/>
                </a:lnTo>
                <a:lnTo>
                  <a:pt x="62" y="59"/>
                </a:lnTo>
                <a:lnTo>
                  <a:pt x="62" y="59"/>
                </a:lnTo>
                <a:lnTo>
                  <a:pt x="59" y="59"/>
                </a:lnTo>
                <a:lnTo>
                  <a:pt x="59" y="57"/>
                </a:lnTo>
                <a:lnTo>
                  <a:pt x="59" y="54"/>
                </a:lnTo>
                <a:lnTo>
                  <a:pt x="59" y="54"/>
                </a:lnTo>
                <a:lnTo>
                  <a:pt x="59" y="54"/>
                </a:lnTo>
                <a:lnTo>
                  <a:pt x="57" y="54"/>
                </a:lnTo>
                <a:lnTo>
                  <a:pt x="57" y="54"/>
                </a:lnTo>
                <a:lnTo>
                  <a:pt x="57" y="49"/>
                </a:lnTo>
                <a:lnTo>
                  <a:pt x="57" y="49"/>
                </a:lnTo>
                <a:lnTo>
                  <a:pt x="57" y="49"/>
                </a:lnTo>
                <a:lnTo>
                  <a:pt x="59" y="49"/>
                </a:lnTo>
                <a:lnTo>
                  <a:pt x="62" y="49"/>
                </a:lnTo>
                <a:lnTo>
                  <a:pt x="62" y="49"/>
                </a:lnTo>
                <a:lnTo>
                  <a:pt x="62" y="49"/>
                </a:lnTo>
                <a:lnTo>
                  <a:pt x="65" y="49"/>
                </a:lnTo>
                <a:lnTo>
                  <a:pt x="65" y="46"/>
                </a:lnTo>
                <a:lnTo>
                  <a:pt x="65" y="46"/>
                </a:lnTo>
                <a:lnTo>
                  <a:pt x="62" y="41"/>
                </a:lnTo>
                <a:lnTo>
                  <a:pt x="59" y="41"/>
                </a:lnTo>
                <a:lnTo>
                  <a:pt x="51" y="38"/>
                </a:lnTo>
                <a:lnTo>
                  <a:pt x="51" y="38"/>
                </a:lnTo>
                <a:lnTo>
                  <a:pt x="49" y="35"/>
                </a:lnTo>
                <a:lnTo>
                  <a:pt x="49" y="35"/>
                </a:lnTo>
                <a:lnTo>
                  <a:pt x="49" y="35"/>
                </a:lnTo>
                <a:lnTo>
                  <a:pt x="46" y="33"/>
                </a:lnTo>
                <a:lnTo>
                  <a:pt x="46" y="33"/>
                </a:lnTo>
                <a:lnTo>
                  <a:pt x="46" y="33"/>
                </a:lnTo>
                <a:lnTo>
                  <a:pt x="43" y="33"/>
                </a:lnTo>
                <a:lnTo>
                  <a:pt x="43" y="30"/>
                </a:lnTo>
                <a:lnTo>
                  <a:pt x="43" y="30"/>
                </a:lnTo>
                <a:lnTo>
                  <a:pt x="46" y="27"/>
                </a:lnTo>
                <a:lnTo>
                  <a:pt x="43" y="24"/>
                </a:lnTo>
                <a:lnTo>
                  <a:pt x="43" y="24"/>
                </a:lnTo>
                <a:lnTo>
                  <a:pt x="43" y="24"/>
                </a:lnTo>
                <a:lnTo>
                  <a:pt x="41" y="22"/>
                </a:lnTo>
                <a:lnTo>
                  <a:pt x="41" y="22"/>
                </a:lnTo>
                <a:lnTo>
                  <a:pt x="38" y="22"/>
                </a:lnTo>
                <a:lnTo>
                  <a:pt x="38" y="19"/>
                </a:lnTo>
                <a:lnTo>
                  <a:pt x="38" y="19"/>
                </a:lnTo>
                <a:lnTo>
                  <a:pt x="38" y="19"/>
                </a:lnTo>
                <a:lnTo>
                  <a:pt x="35" y="16"/>
                </a:lnTo>
                <a:lnTo>
                  <a:pt x="32" y="16"/>
                </a:lnTo>
                <a:lnTo>
                  <a:pt x="30" y="16"/>
                </a:lnTo>
                <a:lnTo>
                  <a:pt x="30" y="16"/>
                </a:lnTo>
                <a:lnTo>
                  <a:pt x="27" y="11"/>
                </a:lnTo>
                <a:lnTo>
                  <a:pt x="24" y="8"/>
                </a:lnTo>
                <a:lnTo>
                  <a:pt x="19" y="8"/>
                </a:lnTo>
                <a:lnTo>
                  <a:pt x="19" y="8"/>
                </a:lnTo>
                <a:lnTo>
                  <a:pt x="14" y="3"/>
                </a:lnTo>
                <a:lnTo>
                  <a:pt x="6" y="0"/>
                </a:lnTo>
                <a:lnTo>
                  <a:pt x="6" y="0"/>
                </a:lnTo>
                <a:lnTo>
                  <a:pt x="3" y="49"/>
                </a:lnTo>
                <a:lnTo>
                  <a:pt x="0" y="81"/>
                </a:lnTo>
                <a:lnTo>
                  <a:pt x="0" y="81"/>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6" name="Freeform 28"/>
          <p:cNvSpPr>
            <a:spLocks/>
          </p:cNvSpPr>
          <p:nvPr/>
        </p:nvSpPr>
        <p:spPr bwMode="auto">
          <a:xfrm>
            <a:off x="7065876" y="4654550"/>
            <a:ext cx="52388" cy="149225"/>
          </a:xfrm>
          <a:custGeom>
            <a:avLst/>
            <a:gdLst>
              <a:gd name="T0" fmla="*/ 6 w 33"/>
              <a:gd name="T1" fmla="*/ 56 h 94"/>
              <a:gd name="T2" fmla="*/ 0 w 33"/>
              <a:gd name="T3" fmla="*/ 56 h 94"/>
              <a:gd name="T4" fmla="*/ 0 w 33"/>
              <a:gd name="T5" fmla="*/ 54 h 94"/>
              <a:gd name="T6" fmla="*/ 3 w 33"/>
              <a:gd name="T7" fmla="*/ 48 h 94"/>
              <a:gd name="T8" fmla="*/ 8 w 33"/>
              <a:gd name="T9" fmla="*/ 40 h 94"/>
              <a:gd name="T10" fmla="*/ 11 w 33"/>
              <a:gd name="T11" fmla="*/ 38 h 94"/>
              <a:gd name="T12" fmla="*/ 11 w 33"/>
              <a:gd name="T13" fmla="*/ 38 h 94"/>
              <a:gd name="T14" fmla="*/ 8 w 33"/>
              <a:gd name="T15" fmla="*/ 27 h 94"/>
              <a:gd name="T16" fmla="*/ 8 w 33"/>
              <a:gd name="T17" fmla="*/ 21 h 94"/>
              <a:gd name="T18" fmla="*/ 11 w 33"/>
              <a:gd name="T19" fmla="*/ 19 h 94"/>
              <a:gd name="T20" fmla="*/ 11 w 33"/>
              <a:gd name="T21" fmla="*/ 13 h 94"/>
              <a:gd name="T22" fmla="*/ 11 w 33"/>
              <a:gd name="T23" fmla="*/ 11 h 94"/>
              <a:gd name="T24" fmla="*/ 11 w 33"/>
              <a:gd name="T25" fmla="*/ 5 h 94"/>
              <a:gd name="T26" fmla="*/ 11 w 33"/>
              <a:gd name="T27" fmla="*/ 0 h 94"/>
              <a:gd name="T28" fmla="*/ 17 w 33"/>
              <a:gd name="T29" fmla="*/ 3 h 94"/>
              <a:gd name="T30" fmla="*/ 17 w 33"/>
              <a:gd name="T31" fmla="*/ 5 h 94"/>
              <a:gd name="T32" fmla="*/ 19 w 33"/>
              <a:gd name="T33" fmla="*/ 11 h 94"/>
              <a:gd name="T34" fmla="*/ 19 w 33"/>
              <a:gd name="T35" fmla="*/ 19 h 94"/>
              <a:gd name="T36" fmla="*/ 19 w 33"/>
              <a:gd name="T37" fmla="*/ 21 h 94"/>
              <a:gd name="T38" fmla="*/ 19 w 33"/>
              <a:gd name="T39" fmla="*/ 29 h 94"/>
              <a:gd name="T40" fmla="*/ 17 w 33"/>
              <a:gd name="T41" fmla="*/ 35 h 94"/>
              <a:gd name="T42" fmla="*/ 19 w 33"/>
              <a:gd name="T43" fmla="*/ 38 h 94"/>
              <a:gd name="T44" fmla="*/ 17 w 33"/>
              <a:gd name="T45" fmla="*/ 43 h 94"/>
              <a:gd name="T46" fmla="*/ 17 w 33"/>
              <a:gd name="T47" fmla="*/ 51 h 94"/>
              <a:gd name="T48" fmla="*/ 19 w 33"/>
              <a:gd name="T49" fmla="*/ 54 h 94"/>
              <a:gd name="T50" fmla="*/ 19 w 33"/>
              <a:gd name="T51" fmla="*/ 54 h 94"/>
              <a:gd name="T52" fmla="*/ 22 w 33"/>
              <a:gd name="T53" fmla="*/ 59 h 94"/>
              <a:gd name="T54" fmla="*/ 22 w 33"/>
              <a:gd name="T55" fmla="*/ 59 h 94"/>
              <a:gd name="T56" fmla="*/ 25 w 33"/>
              <a:gd name="T57" fmla="*/ 59 h 94"/>
              <a:gd name="T58" fmla="*/ 25 w 33"/>
              <a:gd name="T59" fmla="*/ 59 h 94"/>
              <a:gd name="T60" fmla="*/ 25 w 33"/>
              <a:gd name="T61" fmla="*/ 56 h 94"/>
              <a:gd name="T62" fmla="*/ 30 w 33"/>
              <a:gd name="T63" fmla="*/ 62 h 94"/>
              <a:gd name="T64" fmla="*/ 30 w 33"/>
              <a:gd name="T65" fmla="*/ 67 h 94"/>
              <a:gd name="T66" fmla="*/ 30 w 33"/>
              <a:gd name="T67" fmla="*/ 73 h 94"/>
              <a:gd name="T68" fmla="*/ 30 w 33"/>
              <a:gd name="T69" fmla="*/ 78 h 94"/>
              <a:gd name="T70" fmla="*/ 27 w 33"/>
              <a:gd name="T71" fmla="*/ 81 h 94"/>
              <a:gd name="T72" fmla="*/ 25 w 33"/>
              <a:gd name="T73" fmla="*/ 86 h 94"/>
              <a:gd name="T74" fmla="*/ 25 w 33"/>
              <a:gd name="T75" fmla="*/ 92 h 94"/>
              <a:gd name="T76" fmla="*/ 25 w 33"/>
              <a:gd name="T77" fmla="*/ 92 h 94"/>
              <a:gd name="T78" fmla="*/ 22 w 33"/>
              <a:gd name="T79" fmla="*/ 89 h 94"/>
              <a:gd name="T80" fmla="*/ 17 w 33"/>
              <a:gd name="T81" fmla="*/ 81 h 94"/>
              <a:gd name="T82" fmla="*/ 17 w 33"/>
              <a:gd name="T83" fmla="*/ 73 h 94"/>
              <a:gd name="T84" fmla="*/ 17 w 33"/>
              <a:gd name="T85" fmla="*/ 67 h 94"/>
              <a:gd name="T86" fmla="*/ 17 w 33"/>
              <a:gd name="T87" fmla="*/ 62 h 94"/>
              <a:gd name="T88" fmla="*/ 11 w 33"/>
              <a:gd name="T89" fmla="*/ 65 h 94"/>
              <a:gd name="T90" fmla="*/ 8 w 33"/>
              <a:gd name="T91" fmla="*/ 62 h 94"/>
              <a:gd name="T92" fmla="*/ 6 w 33"/>
              <a:gd name="T9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 h="94">
                <a:moveTo>
                  <a:pt x="6" y="56"/>
                </a:moveTo>
                <a:lnTo>
                  <a:pt x="6" y="56"/>
                </a:lnTo>
                <a:lnTo>
                  <a:pt x="3" y="56"/>
                </a:lnTo>
                <a:lnTo>
                  <a:pt x="0" y="56"/>
                </a:lnTo>
                <a:lnTo>
                  <a:pt x="0" y="56"/>
                </a:lnTo>
                <a:lnTo>
                  <a:pt x="0" y="54"/>
                </a:lnTo>
                <a:lnTo>
                  <a:pt x="3" y="48"/>
                </a:lnTo>
                <a:lnTo>
                  <a:pt x="3" y="48"/>
                </a:lnTo>
                <a:lnTo>
                  <a:pt x="6" y="43"/>
                </a:lnTo>
                <a:lnTo>
                  <a:pt x="8" y="40"/>
                </a:lnTo>
                <a:lnTo>
                  <a:pt x="8" y="40"/>
                </a:lnTo>
                <a:lnTo>
                  <a:pt x="11" y="38"/>
                </a:lnTo>
                <a:lnTo>
                  <a:pt x="11" y="38"/>
                </a:lnTo>
                <a:lnTo>
                  <a:pt x="11" y="38"/>
                </a:lnTo>
                <a:lnTo>
                  <a:pt x="8" y="35"/>
                </a:lnTo>
                <a:lnTo>
                  <a:pt x="8" y="27"/>
                </a:lnTo>
                <a:lnTo>
                  <a:pt x="8" y="27"/>
                </a:lnTo>
                <a:lnTo>
                  <a:pt x="8" y="21"/>
                </a:lnTo>
                <a:lnTo>
                  <a:pt x="11" y="19"/>
                </a:lnTo>
                <a:lnTo>
                  <a:pt x="11" y="19"/>
                </a:lnTo>
                <a:lnTo>
                  <a:pt x="11" y="16"/>
                </a:lnTo>
                <a:lnTo>
                  <a:pt x="11" y="13"/>
                </a:lnTo>
                <a:lnTo>
                  <a:pt x="11" y="11"/>
                </a:lnTo>
                <a:lnTo>
                  <a:pt x="11" y="11"/>
                </a:lnTo>
                <a:lnTo>
                  <a:pt x="11" y="8"/>
                </a:lnTo>
                <a:lnTo>
                  <a:pt x="11" y="5"/>
                </a:lnTo>
                <a:lnTo>
                  <a:pt x="8" y="3"/>
                </a:lnTo>
                <a:lnTo>
                  <a:pt x="11" y="0"/>
                </a:lnTo>
                <a:lnTo>
                  <a:pt x="11" y="0"/>
                </a:lnTo>
                <a:lnTo>
                  <a:pt x="17" y="3"/>
                </a:lnTo>
                <a:lnTo>
                  <a:pt x="17" y="3"/>
                </a:lnTo>
                <a:lnTo>
                  <a:pt x="17" y="5"/>
                </a:lnTo>
                <a:lnTo>
                  <a:pt x="19" y="11"/>
                </a:lnTo>
                <a:lnTo>
                  <a:pt x="19" y="11"/>
                </a:lnTo>
                <a:lnTo>
                  <a:pt x="19" y="16"/>
                </a:lnTo>
                <a:lnTo>
                  <a:pt x="19" y="19"/>
                </a:lnTo>
                <a:lnTo>
                  <a:pt x="19" y="21"/>
                </a:lnTo>
                <a:lnTo>
                  <a:pt x="19" y="21"/>
                </a:lnTo>
                <a:lnTo>
                  <a:pt x="19" y="27"/>
                </a:lnTo>
                <a:lnTo>
                  <a:pt x="19" y="29"/>
                </a:lnTo>
                <a:lnTo>
                  <a:pt x="17" y="32"/>
                </a:lnTo>
                <a:lnTo>
                  <a:pt x="17" y="35"/>
                </a:lnTo>
                <a:lnTo>
                  <a:pt x="17" y="35"/>
                </a:lnTo>
                <a:lnTo>
                  <a:pt x="19" y="38"/>
                </a:lnTo>
                <a:lnTo>
                  <a:pt x="17" y="43"/>
                </a:lnTo>
                <a:lnTo>
                  <a:pt x="17" y="43"/>
                </a:lnTo>
                <a:lnTo>
                  <a:pt x="17" y="48"/>
                </a:lnTo>
                <a:lnTo>
                  <a:pt x="17" y="51"/>
                </a:lnTo>
                <a:lnTo>
                  <a:pt x="19" y="54"/>
                </a:lnTo>
                <a:lnTo>
                  <a:pt x="19" y="54"/>
                </a:lnTo>
                <a:lnTo>
                  <a:pt x="19" y="54"/>
                </a:lnTo>
                <a:lnTo>
                  <a:pt x="19" y="54"/>
                </a:lnTo>
                <a:lnTo>
                  <a:pt x="19" y="56"/>
                </a:lnTo>
                <a:lnTo>
                  <a:pt x="22" y="59"/>
                </a:lnTo>
                <a:lnTo>
                  <a:pt x="22" y="59"/>
                </a:lnTo>
                <a:lnTo>
                  <a:pt x="22" y="59"/>
                </a:lnTo>
                <a:lnTo>
                  <a:pt x="25" y="59"/>
                </a:lnTo>
                <a:lnTo>
                  <a:pt x="25" y="59"/>
                </a:lnTo>
                <a:lnTo>
                  <a:pt x="25" y="59"/>
                </a:lnTo>
                <a:lnTo>
                  <a:pt x="25" y="59"/>
                </a:lnTo>
                <a:lnTo>
                  <a:pt x="27" y="62"/>
                </a:lnTo>
                <a:lnTo>
                  <a:pt x="25" y="56"/>
                </a:lnTo>
                <a:lnTo>
                  <a:pt x="25" y="56"/>
                </a:lnTo>
                <a:lnTo>
                  <a:pt x="30" y="62"/>
                </a:lnTo>
                <a:lnTo>
                  <a:pt x="33" y="65"/>
                </a:lnTo>
                <a:lnTo>
                  <a:pt x="30" y="67"/>
                </a:lnTo>
                <a:lnTo>
                  <a:pt x="30" y="67"/>
                </a:lnTo>
                <a:lnTo>
                  <a:pt x="30" y="73"/>
                </a:lnTo>
                <a:lnTo>
                  <a:pt x="30" y="75"/>
                </a:lnTo>
                <a:lnTo>
                  <a:pt x="30" y="78"/>
                </a:lnTo>
                <a:lnTo>
                  <a:pt x="27" y="81"/>
                </a:lnTo>
                <a:lnTo>
                  <a:pt x="27" y="81"/>
                </a:lnTo>
                <a:lnTo>
                  <a:pt x="25" y="83"/>
                </a:lnTo>
                <a:lnTo>
                  <a:pt x="25" y="86"/>
                </a:lnTo>
                <a:lnTo>
                  <a:pt x="25" y="92"/>
                </a:lnTo>
                <a:lnTo>
                  <a:pt x="25" y="92"/>
                </a:lnTo>
                <a:lnTo>
                  <a:pt x="25" y="94"/>
                </a:lnTo>
                <a:lnTo>
                  <a:pt x="25" y="92"/>
                </a:lnTo>
                <a:lnTo>
                  <a:pt x="22" y="89"/>
                </a:lnTo>
                <a:lnTo>
                  <a:pt x="22" y="89"/>
                </a:lnTo>
                <a:lnTo>
                  <a:pt x="19" y="86"/>
                </a:lnTo>
                <a:lnTo>
                  <a:pt x="17" y="81"/>
                </a:lnTo>
                <a:lnTo>
                  <a:pt x="17" y="75"/>
                </a:lnTo>
                <a:lnTo>
                  <a:pt x="17" y="73"/>
                </a:lnTo>
                <a:lnTo>
                  <a:pt x="17" y="73"/>
                </a:lnTo>
                <a:lnTo>
                  <a:pt x="17" y="67"/>
                </a:lnTo>
                <a:lnTo>
                  <a:pt x="17" y="62"/>
                </a:lnTo>
                <a:lnTo>
                  <a:pt x="17" y="62"/>
                </a:lnTo>
                <a:lnTo>
                  <a:pt x="14" y="62"/>
                </a:lnTo>
                <a:lnTo>
                  <a:pt x="11" y="65"/>
                </a:lnTo>
                <a:lnTo>
                  <a:pt x="11" y="65"/>
                </a:lnTo>
                <a:lnTo>
                  <a:pt x="8" y="62"/>
                </a:lnTo>
                <a:lnTo>
                  <a:pt x="6" y="56"/>
                </a:lnTo>
                <a:lnTo>
                  <a:pt x="6" y="56"/>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7" name="Freeform 29"/>
          <p:cNvSpPr>
            <a:spLocks/>
          </p:cNvSpPr>
          <p:nvPr/>
        </p:nvSpPr>
        <p:spPr bwMode="auto">
          <a:xfrm>
            <a:off x="6908713" y="4016375"/>
            <a:ext cx="239713" cy="373062"/>
          </a:xfrm>
          <a:custGeom>
            <a:avLst/>
            <a:gdLst>
              <a:gd name="T0" fmla="*/ 132 w 151"/>
              <a:gd name="T1" fmla="*/ 5 h 235"/>
              <a:gd name="T2" fmla="*/ 132 w 151"/>
              <a:gd name="T3" fmla="*/ 11 h 235"/>
              <a:gd name="T4" fmla="*/ 137 w 151"/>
              <a:gd name="T5" fmla="*/ 22 h 235"/>
              <a:gd name="T6" fmla="*/ 137 w 151"/>
              <a:gd name="T7" fmla="*/ 32 h 235"/>
              <a:gd name="T8" fmla="*/ 140 w 151"/>
              <a:gd name="T9" fmla="*/ 46 h 235"/>
              <a:gd name="T10" fmla="*/ 143 w 151"/>
              <a:gd name="T11" fmla="*/ 49 h 235"/>
              <a:gd name="T12" fmla="*/ 145 w 151"/>
              <a:gd name="T13" fmla="*/ 51 h 235"/>
              <a:gd name="T14" fmla="*/ 151 w 151"/>
              <a:gd name="T15" fmla="*/ 54 h 235"/>
              <a:gd name="T16" fmla="*/ 143 w 151"/>
              <a:gd name="T17" fmla="*/ 65 h 235"/>
              <a:gd name="T18" fmla="*/ 137 w 151"/>
              <a:gd name="T19" fmla="*/ 76 h 235"/>
              <a:gd name="T20" fmla="*/ 129 w 151"/>
              <a:gd name="T21" fmla="*/ 116 h 235"/>
              <a:gd name="T22" fmla="*/ 124 w 151"/>
              <a:gd name="T23" fmla="*/ 132 h 235"/>
              <a:gd name="T24" fmla="*/ 121 w 151"/>
              <a:gd name="T25" fmla="*/ 143 h 235"/>
              <a:gd name="T26" fmla="*/ 118 w 151"/>
              <a:gd name="T27" fmla="*/ 159 h 235"/>
              <a:gd name="T28" fmla="*/ 113 w 151"/>
              <a:gd name="T29" fmla="*/ 175 h 235"/>
              <a:gd name="T30" fmla="*/ 107 w 151"/>
              <a:gd name="T31" fmla="*/ 181 h 235"/>
              <a:gd name="T32" fmla="*/ 121 w 151"/>
              <a:gd name="T33" fmla="*/ 197 h 235"/>
              <a:gd name="T34" fmla="*/ 126 w 151"/>
              <a:gd name="T35" fmla="*/ 208 h 235"/>
              <a:gd name="T36" fmla="*/ 132 w 151"/>
              <a:gd name="T37" fmla="*/ 213 h 235"/>
              <a:gd name="T38" fmla="*/ 134 w 151"/>
              <a:gd name="T39" fmla="*/ 221 h 235"/>
              <a:gd name="T40" fmla="*/ 124 w 151"/>
              <a:gd name="T41" fmla="*/ 224 h 235"/>
              <a:gd name="T42" fmla="*/ 107 w 151"/>
              <a:gd name="T43" fmla="*/ 235 h 235"/>
              <a:gd name="T44" fmla="*/ 91 w 151"/>
              <a:gd name="T45" fmla="*/ 235 h 235"/>
              <a:gd name="T46" fmla="*/ 86 w 151"/>
              <a:gd name="T47" fmla="*/ 232 h 235"/>
              <a:gd name="T48" fmla="*/ 75 w 151"/>
              <a:gd name="T49" fmla="*/ 224 h 235"/>
              <a:gd name="T50" fmla="*/ 70 w 151"/>
              <a:gd name="T51" fmla="*/ 224 h 235"/>
              <a:gd name="T52" fmla="*/ 62 w 151"/>
              <a:gd name="T53" fmla="*/ 224 h 235"/>
              <a:gd name="T54" fmla="*/ 56 w 151"/>
              <a:gd name="T55" fmla="*/ 216 h 235"/>
              <a:gd name="T56" fmla="*/ 51 w 151"/>
              <a:gd name="T57" fmla="*/ 208 h 235"/>
              <a:gd name="T58" fmla="*/ 48 w 151"/>
              <a:gd name="T59" fmla="*/ 200 h 235"/>
              <a:gd name="T60" fmla="*/ 43 w 151"/>
              <a:gd name="T61" fmla="*/ 192 h 235"/>
              <a:gd name="T62" fmla="*/ 37 w 151"/>
              <a:gd name="T63" fmla="*/ 186 h 235"/>
              <a:gd name="T64" fmla="*/ 37 w 151"/>
              <a:gd name="T65" fmla="*/ 183 h 235"/>
              <a:gd name="T66" fmla="*/ 32 w 151"/>
              <a:gd name="T67" fmla="*/ 181 h 235"/>
              <a:gd name="T68" fmla="*/ 29 w 151"/>
              <a:gd name="T69" fmla="*/ 175 h 235"/>
              <a:gd name="T70" fmla="*/ 24 w 151"/>
              <a:gd name="T71" fmla="*/ 173 h 235"/>
              <a:gd name="T72" fmla="*/ 21 w 151"/>
              <a:gd name="T73" fmla="*/ 167 h 235"/>
              <a:gd name="T74" fmla="*/ 18 w 151"/>
              <a:gd name="T75" fmla="*/ 162 h 235"/>
              <a:gd name="T76" fmla="*/ 18 w 151"/>
              <a:gd name="T77" fmla="*/ 156 h 235"/>
              <a:gd name="T78" fmla="*/ 16 w 151"/>
              <a:gd name="T79" fmla="*/ 148 h 235"/>
              <a:gd name="T80" fmla="*/ 13 w 151"/>
              <a:gd name="T81" fmla="*/ 143 h 235"/>
              <a:gd name="T82" fmla="*/ 13 w 151"/>
              <a:gd name="T83" fmla="*/ 138 h 235"/>
              <a:gd name="T84" fmla="*/ 8 w 151"/>
              <a:gd name="T85" fmla="*/ 127 h 235"/>
              <a:gd name="T86" fmla="*/ 8 w 151"/>
              <a:gd name="T87" fmla="*/ 121 h 235"/>
              <a:gd name="T88" fmla="*/ 2 w 151"/>
              <a:gd name="T89" fmla="*/ 121 h 235"/>
              <a:gd name="T90" fmla="*/ 0 w 151"/>
              <a:gd name="T91" fmla="*/ 116 h 235"/>
              <a:gd name="T92" fmla="*/ 5 w 151"/>
              <a:gd name="T93" fmla="*/ 108 h 235"/>
              <a:gd name="T94" fmla="*/ 5 w 151"/>
              <a:gd name="T95" fmla="*/ 103 h 235"/>
              <a:gd name="T96" fmla="*/ 5 w 151"/>
              <a:gd name="T97" fmla="*/ 94 h 235"/>
              <a:gd name="T98" fmla="*/ 10 w 151"/>
              <a:gd name="T99" fmla="*/ 84 h 235"/>
              <a:gd name="T100" fmla="*/ 16 w 151"/>
              <a:gd name="T101" fmla="*/ 84 h 235"/>
              <a:gd name="T102" fmla="*/ 24 w 151"/>
              <a:gd name="T103" fmla="*/ 32 h 235"/>
              <a:gd name="T104" fmla="*/ 110 w 151"/>
              <a:gd name="T105" fmla="*/ 5 h 235"/>
              <a:gd name="T106" fmla="*/ 116 w 151"/>
              <a:gd name="T107" fmla="*/ 5 h 235"/>
              <a:gd name="T108" fmla="*/ 116 w 151"/>
              <a:gd name="T109" fmla="*/ 5 h 235"/>
              <a:gd name="T110" fmla="*/ 121 w 151"/>
              <a:gd name="T111" fmla="*/ 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1" h="235">
                <a:moveTo>
                  <a:pt x="124" y="0"/>
                </a:moveTo>
                <a:lnTo>
                  <a:pt x="124" y="0"/>
                </a:lnTo>
                <a:lnTo>
                  <a:pt x="132" y="5"/>
                </a:lnTo>
                <a:lnTo>
                  <a:pt x="132" y="8"/>
                </a:lnTo>
                <a:lnTo>
                  <a:pt x="132" y="11"/>
                </a:lnTo>
                <a:lnTo>
                  <a:pt x="132" y="11"/>
                </a:lnTo>
                <a:lnTo>
                  <a:pt x="134" y="14"/>
                </a:lnTo>
                <a:lnTo>
                  <a:pt x="134" y="19"/>
                </a:lnTo>
                <a:lnTo>
                  <a:pt x="137" y="22"/>
                </a:lnTo>
                <a:lnTo>
                  <a:pt x="137" y="24"/>
                </a:lnTo>
                <a:lnTo>
                  <a:pt x="137" y="24"/>
                </a:lnTo>
                <a:lnTo>
                  <a:pt x="137" y="32"/>
                </a:lnTo>
                <a:lnTo>
                  <a:pt x="137" y="41"/>
                </a:lnTo>
                <a:lnTo>
                  <a:pt x="137" y="41"/>
                </a:lnTo>
                <a:lnTo>
                  <a:pt x="140" y="46"/>
                </a:lnTo>
                <a:lnTo>
                  <a:pt x="140" y="49"/>
                </a:lnTo>
                <a:lnTo>
                  <a:pt x="143" y="49"/>
                </a:lnTo>
                <a:lnTo>
                  <a:pt x="143" y="49"/>
                </a:lnTo>
                <a:lnTo>
                  <a:pt x="143" y="49"/>
                </a:lnTo>
                <a:lnTo>
                  <a:pt x="145" y="49"/>
                </a:lnTo>
                <a:lnTo>
                  <a:pt x="145" y="51"/>
                </a:lnTo>
                <a:lnTo>
                  <a:pt x="145" y="51"/>
                </a:lnTo>
                <a:lnTo>
                  <a:pt x="148" y="51"/>
                </a:lnTo>
                <a:lnTo>
                  <a:pt x="151" y="54"/>
                </a:lnTo>
                <a:lnTo>
                  <a:pt x="151" y="54"/>
                </a:lnTo>
                <a:lnTo>
                  <a:pt x="145" y="62"/>
                </a:lnTo>
                <a:lnTo>
                  <a:pt x="143" y="65"/>
                </a:lnTo>
                <a:lnTo>
                  <a:pt x="137" y="67"/>
                </a:lnTo>
                <a:lnTo>
                  <a:pt x="137" y="76"/>
                </a:lnTo>
                <a:lnTo>
                  <a:pt x="137" y="76"/>
                </a:lnTo>
                <a:lnTo>
                  <a:pt x="132" y="105"/>
                </a:lnTo>
                <a:lnTo>
                  <a:pt x="132" y="105"/>
                </a:lnTo>
                <a:lnTo>
                  <a:pt x="129" y="116"/>
                </a:lnTo>
                <a:lnTo>
                  <a:pt x="126" y="121"/>
                </a:lnTo>
                <a:lnTo>
                  <a:pt x="124" y="127"/>
                </a:lnTo>
                <a:lnTo>
                  <a:pt x="124" y="132"/>
                </a:lnTo>
                <a:lnTo>
                  <a:pt x="124" y="132"/>
                </a:lnTo>
                <a:lnTo>
                  <a:pt x="121" y="140"/>
                </a:lnTo>
                <a:lnTo>
                  <a:pt x="121" y="143"/>
                </a:lnTo>
                <a:lnTo>
                  <a:pt x="118" y="146"/>
                </a:lnTo>
                <a:lnTo>
                  <a:pt x="118" y="159"/>
                </a:lnTo>
                <a:lnTo>
                  <a:pt x="118" y="159"/>
                </a:lnTo>
                <a:lnTo>
                  <a:pt x="116" y="167"/>
                </a:lnTo>
                <a:lnTo>
                  <a:pt x="116" y="173"/>
                </a:lnTo>
                <a:lnTo>
                  <a:pt x="113" y="175"/>
                </a:lnTo>
                <a:lnTo>
                  <a:pt x="110" y="175"/>
                </a:lnTo>
                <a:lnTo>
                  <a:pt x="107" y="181"/>
                </a:lnTo>
                <a:lnTo>
                  <a:pt x="107" y="181"/>
                </a:lnTo>
                <a:lnTo>
                  <a:pt x="113" y="186"/>
                </a:lnTo>
                <a:lnTo>
                  <a:pt x="118" y="192"/>
                </a:lnTo>
                <a:lnTo>
                  <a:pt x="121" y="197"/>
                </a:lnTo>
                <a:lnTo>
                  <a:pt x="121" y="197"/>
                </a:lnTo>
                <a:lnTo>
                  <a:pt x="124" y="202"/>
                </a:lnTo>
                <a:lnTo>
                  <a:pt x="126" y="208"/>
                </a:lnTo>
                <a:lnTo>
                  <a:pt x="126" y="208"/>
                </a:lnTo>
                <a:lnTo>
                  <a:pt x="129" y="213"/>
                </a:lnTo>
                <a:lnTo>
                  <a:pt x="132" y="213"/>
                </a:lnTo>
                <a:lnTo>
                  <a:pt x="134" y="216"/>
                </a:lnTo>
                <a:lnTo>
                  <a:pt x="134" y="221"/>
                </a:lnTo>
                <a:lnTo>
                  <a:pt x="134" y="221"/>
                </a:lnTo>
                <a:lnTo>
                  <a:pt x="129" y="224"/>
                </a:lnTo>
                <a:lnTo>
                  <a:pt x="126" y="224"/>
                </a:lnTo>
                <a:lnTo>
                  <a:pt x="124" y="224"/>
                </a:lnTo>
                <a:lnTo>
                  <a:pt x="116" y="229"/>
                </a:lnTo>
                <a:lnTo>
                  <a:pt x="116" y="229"/>
                </a:lnTo>
                <a:lnTo>
                  <a:pt x="107" y="235"/>
                </a:lnTo>
                <a:lnTo>
                  <a:pt x="102" y="235"/>
                </a:lnTo>
                <a:lnTo>
                  <a:pt x="97" y="232"/>
                </a:lnTo>
                <a:lnTo>
                  <a:pt x="91" y="235"/>
                </a:lnTo>
                <a:lnTo>
                  <a:pt x="91" y="235"/>
                </a:lnTo>
                <a:lnTo>
                  <a:pt x="89" y="235"/>
                </a:lnTo>
                <a:lnTo>
                  <a:pt x="86" y="232"/>
                </a:lnTo>
                <a:lnTo>
                  <a:pt x="78" y="227"/>
                </a:lnTo>
                <a:lnTo>
                  <a:pt x="78" y="227"/>
                </a:lnTo>
                <a:lnTo>
                  <a:pt x="75" y="224"/>
                </a:lnTo>
                <a:lnTo>
                  <a:pt x="72" y="224"/>
                </a:lnTo>
                <a:lnTo>
                  <a:pt x="70" y="224"/>
                </a:lnTo>
                <a:lnTo>
                  <a:pt x="70" y="224"/>
                </a:lnTo>
                <a:lnTo>
                  <a:pt x="64" y="224"/>
                </a:lnTo>
                <a:lnTo>
                  <a:pt x="62" y="224"/>
                </a:lnTo>
                <a:lnTo>
                  <a:pt x="62" y="224"/>
                </a:lnTo>
                <a:lnTo>
                  <a:pt x="59" y="221"/>
                </a:lnTo>
                <a:lnTo>
                  <a:pt x="56" y="216"/>
                </a:lnTo>
                <a:lnTo>
                  <a:pt x="56" y="216"/>
                </a:lnTo>
                <a:lnTo>
                  <a:pt x="54" y="213"/>
                </a:lnTo>
                <a:lnTo>
                  <a:pt x="51" y="208"/>
                </a:lnTo>
                <a:lnTo>
                  <a:pt x="51" y="208"/>
                </a:lnTo>
                <a:lnTo>
                  <a:pt x="51" y="202"/>
                </a:lnTo>
                <a:lnTo>
                  <a:pt x="48" y="200"/>
                </a:lnTo>
                <a:lnTo>
                  <a:pt x="48" y="200"/>
                </a:lnTo>
                <a:lnTo>
                  <a:pt x="45" y="197"/>
                </a:lnTo>
                <a:lnTo>
                  <a:pt x="45" y="194"/>
                </a:lnTo>
                <a:lnTo>
                  <a:pt x="43" y="192"/>
                </a:lnTo>
                <a:lnTo>
                  <a:pt x="43" y="192"/>
                </a:lnTo>
                <a:lnTo>
                  <a:pt x="40" y="192"/>
                </a:lnTo>
                <a:lnTo>
                  <a:pt x="37" y="186"/>
                </a:lnTo>
                <a:lnTo>
                  <a:pt x="37" y="186"/>
                </a:lnTo>
                <a:lnTo>
                  <a:pt x="35" y="183"/>
                </a:lnTo>
                <a:lnTo>
                  <a:pt x="37" y="183"/>
                </a:lnTo>
                <a:lnTo>
                  <a:pt x="35" y="181"/>
                </a:lnTo>
                <a:lnTo>
                  <a:pt x="32" y="181"/>
                </a:lnTo>
                <a:lnTo>
                  <a:pt x="32" y="181"/>
                </a:lnTo>
                <a:lnTo>
                  <a:pt x="29" y="178"/>
                </a:lnTo>
                <a:lnTo>
                  <a:pt x="29" y="178"/>
                </a:lnTo>
                <a:lnTo>
                  <a:pt x="29" y="175"/>
                </a:lnTo>
                <a:lnTo>
                  <a:pt x="27" y="175"/>
                </a:lnTo>
                <a:lnTo>
                  <a:pt x="27" y="175"/>
                </a:lnTo>
                <a:lnTo>
                  <a:pt x="24" y="173"/>
                </a:lnTo>
                <a:lnTo>
                  <a:pt x="24" y="170"/>
                </a:lnTo>
                <a:lnTo>
                  <a:pt x="24" y="170"/>
                </a:lnTo>
                <a:lnTo>
                  <a:pt x="21" y="167"/>
                </a:lnTo>
                <a:lnTo>
                  <a:pt x="21" y="167"/>
                </a:lnTo>
                <a:lnTo>
                  <a:pt x="18" y="165"/>
                </a:lnTo>
                <a:lnTo>
                  <a:pt x="18" y="162"/>
                </a:lnTo>
                <a:lnTo>
                  <a:pt x="21" y="159"/>
                </a:lnTo>
                <a:lnTo>
                  <a:pt x="18" y="156"/>
                </a:lnTo>
                <a:lnTo>
                  <a:pt x="18" y="156"/>
                </a:lnTo>
                <a:lnTo>
                  <a:pt x="18" y="151"/>
                </a:lnTo>
                <a:lnTo>
                  <a:pt x="16" y="148"/>
                </a:lnTo>
                <a:lnTo>
                  <a:pt x="16" y="148"/>
                </a:lnTo>
                <a:lnTo>
                  <a:pt x="13" y="146"/>
                </a:lnTo>
                <a:lnTo>
                  <a:pt x="13" y="143"/>
                </a:lnTo>
                <a:lnTo>
                  <a:pt x="13" y="143"/>
                </a:lnTo>
                <a:lnTo>
                  <a:pt x="13" y="140"/>
                </a:lnTo>
                <a:lnTo>
                  <a:pt x="13" y="138"/>
                </a:lnTo>
                <a:lnTo>
                  <a:pt x="13" y="138"/>
                </a:lnTo>
                <a:lnTo>
                  <a:pt x="10" y="135"/>
                </a:lnTo>
                <a:lnTo>
                  <a:pt x="8" y="127"/>
                </a:lnTo>
                <a:lnTo>
                  <a:pt x="8" y="127"/>
                </a:lnTo>
                <a:lnTo>
                  <a:pt x="8" y="124"/>
                </a:lnTo>
                <a:lnTo>
                  <a:pt x="8" y="121"/>
                </a:lnTo>
                <a:lnTo>
                  <a:pt x="8" y="121"/>
                </a:lnTo>
                <a:lnTo>
                  <a:pt x="8" y="119"/>
                </a:lnTo>
                <a:lnTo>
                  <a:pt x="5" y="121"/>
                </a:lnTo>
                <a:lnTo>
                  <a:pt x="2" y="121"/>
                </a:lnTo>
                <a:lnTo>
                  <a:pt x="0" y="119"/>
                </a:lnTo>
                <a:lnTo>
                  <a:pt x="0" y="119"/>
                </a:lnTo>
                <a:lnTo>
                  <a:pt x="0" y="116"/>
                </a:lnTo>
                <a:lnTo>
                  <a:pt x="2" y="111"/>
                </a:lnTo>
                <a:lnTo>
                  <a:pt x="5" y="108"/>
                </a:lnTo>
                <a:lnTo>
                  <a:pt x="5" y="108"/>
                </a:lnTo>
                <a:lnTo>
                  <a:pt x="5" y="105"/>
                </a:lnTo>
                <a:lnTo>
                  <a:pt x="5" y="103"/>
                </a:lnTo>
                <a:lnTo>
                  <a:pt x="5" y="103"/>
                </a:lnTo>
                <a:lnTo>
                  <a:pt x="5" y="100"/>
                </a:lnTo>
                <a:lnTo>
                  <a:pt x="5" y="94"/>
                </a:lnTo>
                <a:lnTo>
                  <a:pt x="5" y="94"/>
                </a:lnTo>
                <a:lnTo>
                  <a:pt x="8" y="89"/>
                </a:lnTo>
                <a:lnTo>
                  <a:pt x="10" y="84"/>
                </a:lnTo>
                <a:lnTo>
                  <a:pt x="10" y="84"/>
                </a:lnTo>
                <a:lnTo>
                  <a:pt x="13" y="81"/>
                </a:lnTo>
                <a:lnTo>
                  <a:pt x="16" y="81"/>
                </a:lnTo>
                <a:lnTo>
                  <a:pt x="16" y="84"/>
                </a:lnTo>
                <a:lnTo>
                  <a:pt x="18" y="81"/>
                </a:lnTo>
                <a:lnTo>
                  <a:pt x="18" y="32"/>
                </a:lnTo>
                <a:lnTo>
                  <a:pt x="24" y="32"/>
                </a:lnTo>
                <a:lnTo>
                  <a:pt x="24" y="5"/>
                </a:lnTo>
                <a:lnTo>
                  <a:pt x="110" y="5"/>
                </a:lnTo>
                <a:lnTo>
                  <a:pt x="110" y="5"/>
                </a:lnTo>
                <a:lnTo>
                  <a:pt x="116" y="8"/>
                </a:lnTo>
                <a:lnTo>
                  <a:pt x="116" y="8"/>
                </a:lnTo>
                <a:lnTo>
                  <a:pt x="116" y="5"/>
                </a:lnTo>
                <a:lnTo>
                  <a:pt x="116" y="5"/>
                </a:lnTo>
                <a:lnTo>
                  <a:pt x="116" y="5"/>
                </a:lnTo>
                <a:lnTo>
                  <a:pt x="116" y="5"/>
                </a:lnTo>
                <a:lnTo>
                  <a:pt x="121" y="3"/>
                </a:lnTo>
                <a:lnTo>
                  <a:pt x="121" y="3"/>
                </a:lnTo>
                <a:lnTo>
                  <a:pt x="121" y="3"/>
                </a:lnTo>
                <a:lnTo>
                  <a:pt x="124" y="0"/>
                </a:lnTo>
                <a:lnTo>
                  <a:pt x="124" y="0"/>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8" name="Freeform 30"/>
          <p:cNvSpPr>
            <a:spLocks/>
          </p:cNvSpPr>
          <p:nvPr/>
        </p:nvSpPr>
        <p:spPr bwMode="auto">
          <a:xfrm>
            <a:off x="7023013" y="4508500"/>
            <a:ext cx="26988" cy="47625"/>
          </a:xfrm>
          <a:custGeom>
            <a:avLst/>
            <a:gdLst>
              <a:gd name="T0" fmla="*/ 6 w 17"/>
              <a:gd name="T1" fmla="*/ 22 h 30"/>
              <a:gd name="T2" fmla="*/ 6 w 17"/>
              <a:gd name="T3" fmla="*/ 22 h 30"/>
              <a:gd name="T4" fmla="*/ 6 w 17"/>
              <a:gd name="T5" fmla="*/ 27 h 30"/>
              <a:gd name="T6" fmla="*/ 9 w 17"/>
              <a:gd name="T7" fmla="*/ 30 h 30"/>
              <a:gd name="T8" fmla="*/ 9 w 17"/>
              <a:gd name="T9" fmla="*/ 30 h 30"/>
              <a:gd name="T10" fmla="*/ 14 w 17"/>
              <a:gd name="T11" fmla="*/ 22 h 30"/>
              <a:gd name="T12" fmla="*/ 17 w 17"/>
              <a:gd name="T13" fmla="*/ 14 h 30"/>
              <a:gd name="T14" fmla="*/ 17 w 17"/>
              <a:gd name="T15" fmla="*/ 14 h 30"/>
              <a:gd name="T16" fmla="*/ 17 w 17"/>
              <a:gd name="T17" fmla="*/ 11 h 30"/>
              <a:gd name="T18" fmla="*/ 17 w 17"/>
              <a:gd name="T19" fmla="*/ 8 h 30"/>
              <a:gd name="T20" fmla="*/ 17 w 17"/>
              <a:gd name="T21" fmla="*/ 8 h 30"/>
              <a:gd name="T22" fmla="*/ 14 w 17"/>
              <a:gd name="T23" fmla="*/ 6 h 30"/>
              <a:gd name="T24" fmla="*/ 11 w 17"/>
              <a:gd name="T25" fmla="*/ 6 h 30"/>
              <a:gd name="T26" fmla="*/ 14 w 17"/>
              <a:gd name="T27" fmla="*/ 0 h 30"/>
              <a:gd name="T28" fmla="*/ 14 w 17"/>
              <a:gd name="T29" fmla="*/ 0 h 30"/>
              <a:gd name="T30" fmla="*/ 9 w 17"/>
              <a:gd name="T31" fmla="*/ 0 h 30"/>
              <a:gd name="T32" fmla="*/ 6 w 17"/>
              <a:gd name="T33" fmla="*/ 0 h 30"/>
              <a:gd name="T34" fmla="*/ 6 w 17"/>
              <a:gd name="T35" fmla="*/ 3 h 30"/>
              <a:gd name="T36" fmla="*/ 6 w 17"/>
              <a:gd name="T37" fmla="*/ 3 h 30"/>
              <a:gd name="T38" fmla="*/ 6 w 17"/>
              <a:gd name="T39" fmla="*/ 6 h 30"/>
              <a:gd name="T40" fmla="*/ 6 w 17"/>
              <a:gd name="T41" fmla="*/ 6 h 30"/>
              <a:gd name="T42" fmla="*/ 3 w 17"/>
              <a:gd name="T43" fmla="*/ 6 h 30"/>
              <a:gd name="T44" fmla="*/ 0 w 17"/>
              <a:gd name="T45" fmla="*/ 6 h 30"/>
              <a:gd name="T46" fmla="*/ 0 w 17"/>
              <a:gd name="T47" fmla="*/ 6 h 30"/>
              <a:gd name="T48" fmla="*/ 3 w 17"/>
              <a:gd name="T49" fmla="*/ 16 h 30"/>
              <a:gd name="T50" fmla="*/ 3 w 17"/>
              <a:gd name="T51" fmla="*/ 19 h 30"/>
              <a:gd name="T52" fmla="*/ 6 w 17"/>
              <a:gd name="T53" fmla="*/ 19 h 30"/>
              <a:gd name="T54" fmla="*/ 6 w 17"/>
              <a:gd name="T55" fmla="*/ 22 h 30"/>
              <a:gd name="T56" fmla="*/ 6 w 17"/>
              <a:gd name="T57"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 h="30">
                <a:moveTo>
                  <a:pt x="6" y="22"/>
                </a:moveTo>
                <a:lnTo>
                  <a:pt x="6" y="22"/>
                </a:lnTo>
                <a:lnTo>
                  <a:pt x="6" y="27"/>
                </a:lnTo>
                <a:lnTo>
                  <a:pt x="9" y="30"/>
                </a:lnTo>
                <a:lnTo>
                  <a:pt x="9" y="30"/>
                </a:lnTo>
                <a:lnTo>
                  <a:pt x="14" y="22"/>
                </a:lnTo>
                <a:lnTo>
                  <a:pt x="17" y="14"/>
                </a:lnTo>
                <a:lnTo>
                  <a:pt x="17" y="14"/>
                </a:lnTo>
                <a:lnTo>
                  <a:pt x="17" y="11"/>
                </a:lnTo>
                <a:lnTo>
                  <a:pt x="17" y="8"/>
                </a:lnTo>
                <a:lnTo>
                  <a:pt x="17" y="8"/>
                </a:lnTo>
                <a:lnTo>
                  <a:pt x="14" y="6"/>
                </a:lnTo>
                <a:lnTo>
                  <a:pt x="11" y="6"/>
                </a:lnTo>
                <a:lnTo>
                  <a:pt x="14" y="0"/>
                </a:lnTo>
                <a:lnTo>
                  <a:pt x="14" y="0"/>
                </a:lnTo>
                <a:lnTo>
                  <a:pt x="9" y="0"/>
                </a:lnTo>
                <a:lnTo>
                  <a:pt x="6" y="0"/>
                </a:lnTo>
                <a:lnTo>
                  <a:pt x="6" y="3"/>
                </a:lnTo>
                <a:lnTo>
                  <a:pt x="6" y="3"/>
                </a:lnTo>
                <a:lnTo>
                  <a:pt x="6" y="6"/>
                </a:lnTo>
                <a:lnTo>
                  <a:pt x="6" y="6"/>
                </a:lnTo>
                <a:lnTo>
                  <a:pt x="3" y="6"/>
                </a:lnTo>
                <a:lnTo>
                  <a:pt x="0" y="6"/>
                </a:lnTo>
                <a:lnTo>
                  <a:pt x="0" y="6"/>
                </a:lnTo>
                <a:lnTo>
                  <a:pt x="3" y="16"/>
                </a:lnTo>
                <a:lnTo>
                  <a:pt x="3" y="19"/>
                </a:lnTo>
                <a:lnTo>
                  <a:pt x="6" y="19"/>
                </a:lnTo>
                <a:lnTo>
                  <a:pt x="6" y="22"/>
                </a:lnTo>
                <a:lnTo>
                  <a:pt x="6" y="22"/>
                </a:lnTo>
                <a:close/>
              </a:path>
            </a:pathLst>
          </a:custGeom>
          <a:solidFill>
            <a:srgbClr val="D96969"/>
          </a:solidFill>
          <a:ln w="4763">
            <a:solidFill>
              <a:srgbClr val="828282"/>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69" name="Freeform 31"/>
          <p:cNvSpPr>
            <a:spLocks/>
          </p:cNvSpPr>
          <p:nvPr/>
        </p:nvSpPr>
        <p:spPr bwMode="auto">
          <a:xfrm>
            <a:off x="7032538" y="4379913"/>
            <a:ext cx="76200" cy="103187"/>
          </a:xfrm>
          <a:custGeom>
            <a:avLst/>
            <a:gdLst>
              <a:gd name="T0" fmla="*/ 40 w 48"/>
              <a:gd name="T1" fmla="*/ 49 h 65"/>
              <a:gd name="T2" fmla="*/ 35 w 48"/>
              <a:gd name="T3" fmla="*/ 49 h 65"/>
              <a:gd name="T4" fmla="*/ 35 w 48"/>
              <a:gd name="T5" fmla="*/ 49 h 65"/>
              <a:gd name="T6" fmla="*/ 32 w 48"/>
              <a:gd name="T7" fmla="*/ 49 h 65"/>
              <a:gd name="T8" fmla="*/ 29 w 48"/>
              <a:gd name="T9" fmla="*/ 52 h 65"/>
              <a:gd name="T10" fmla="*/ 27 w 48"/>
              <a:gd name="T11" fmla="*/ 52 h 65"/>
              <a:gd name="T12" fmla="*/ 27 w 48"/>
              <a:gd name="T13" fmla="*/ 52 h 65"/>
              <a:gd name="T14" fmla="*/ 24 w 48"/>
              <a:gd name="T15" fmla="*/ 54 h 65"/>
              <a:gd name="T16" fmla="*/ 24 w 48"/>
              <a:gd name="T17" fmla="*/ 57 h 65"/>
              <a:gd name="T18" fmla="*/ 21 w 48"/>
              <a:gd name="T19" fmla="*/ 62 h 65"/>
              <a:gd name="T20" fmla="*/ 19 w 48"/>
              <a:gd name="T21" fmla="*/ 62 h 65"/>
              <a:gd name="T22" fmla="*/ 13 w 48"/>
              <a:gd name="T23" fmla="*/ 62 h 65"/>
              <a:gd name="T24" fmla="*/ 11 w 48"/>
              <a:gd name="T25" fmla="*/ 62 h 65"/>
              <a:gd name="T26" fmla="*/ 5 w 48"/>
              <a:gd name="T27" fmla="*/ 65 h 65"/>
              <a:gd name="T28" fmla="*/ 5 w 48"/>
              <a:gd name="T29" fmla="*/ 65 h 65"/>
              <a:gd name="T30" fmla="*/ 0 w 48"/>
              <a:gd name="T31" fmla="*/ 65 h 65"/>
              <a:gd name="T32" fmla="*/ 0 w 48"/>
              <a:gd name="T33" fmla="*/ 57 h 65"/>
              <a:gd name="T34" fmla="*/ 3 w 48"/>
              <a:gd name="T35" fmla="*/ 49 h 65"/>
              <a:gd name="T36" fmla="*/ 5 w 48"/>
              <a:gd name="T37" fmla="*/ 41 h 65"/>
              <a:gd name="T38" fmla="*/ 13 w 48"/>
              <a:gd name="T39" fmla="*/ 30 h 65"/>
              <a:gd name="T40" fmla="*/ 16 w 48"/>
              <a:gd name="T41" fmla="*/ 25 h 65"/>
              <a:gd name="T42" fmla="*/ 16 w 48"/>
              <a:gd name="T43" fmla="*/ 22 h 65"/>
              <a:gd name="T44" fmla="*/ 13 w 48"/>
              <a:gd name="T45" fmla="*/ 22 h 65"/>
              <a:gd name="T46" fmla="*/ 11 w 48"/>
              <a:gd name="T47" fmla="*/ 16 h 65"/>
              <a:gd name="T48" fmla="*/ 11 w 48"/>
              <a:gd name="T49" fmla="*/ 11 h 65"/>
              <a:gd name="T50" fmla="*/ 13 w 48"/>
              <a:gd name="T51" fmla="*/ 6 h 65"/>
              <a:gd name="T52" fmla="*/ 19 w 48"/>
              <a:gd name="T53" fmla="*/ 3 h 65"/>
              <a:gd name="T54" fmla="*/ 29 w 48"/>
              <a:gd name="T55" fmla="*/ 6 h 65"/>
              <a:gd name="T56" fmla="*/ 38 w 48"/>
              <a:gd name="T57" fmla="*/ 0 h 65"/>
              <a:gd name="T58" fmla="*/ 40 w 48"/>
              <a:gd name="T59" fmla="*/ 6 h 65"/>
              <a:gd name="T60" fmla="*/ 43 w 48"/>
              <a:gd name="T61" fmla="*/ 11 h 65"/>
              <a:gd name="T62" fmla="*/ 46 w 48"/>
              <a:gd name="T63" fmla="*/ 14 h 65"/>
              <a:gd name="T64" fmla="*/ 46 w 48"/>
              <a:gd name="T65" fmla="*/ 16 h 65"/>
              <a:gd name="T66" fmla="*/ 48 w 48"/>
              <a:gd name="T67" fmla="*/ 22 h 65"/>
              <a:gd name="T68" fmla="*/ 48 w 48"/>
              <a:gd name="T69" fmla="*/ 30 h 65"/>
              <a:gd name="T70" fmla="*/ 46 w 48"/>
              <a:gd name="T71" fmla="*/ 35 h 65"/>
              <a:gd name="T72" fmla="*/ 48 w 48"/>
              <a:gd name="T73" fmla="*/ 41 h 65"/>
              <a:gd name="T74" fmla="*/ 46 w 48"/>
              <a:gd name="T75" fmla="*/ 41 h 65"/>
              <a:gd name="T76" fmla="*/ 40 w 48"/>
              <a:gd name="T77" fmla="*/ 4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65">
                <a:moveTo>
                  <a:pt x="40" y="49"/>
                </a:moveTo>
                <a:lnTo>
                  <a:pt x="40" y="49"/>
                </a:lnTo>
                <a:lnTo>
                  <a:pt x="38" y="49"/>
                </a:lnTo>
                <a:lnTo>
                  <a:pt x="35" y="49"/>
                </a:lnTo>
                <a:lnTo>
                  <a:pt x="35" y="49"/>
                </a:lnTo>
                <a:lnTo>
                  <a:pt x="35" y="49"/>
                </a:lnTo>
                <a:lnTo>
                  <a:pt x="32" y="49"/>
                </a:lnTo>
                <a:lnTo>
                  <a:pt x="32" y="49"/>
                </a:lnTo>
                <a:lnTo>
                  <a:pt x="32" y="52"/>
                </a:lnTo>
                <a:lnTo>
                  <a:pt x="29" y="52"/>
                </a:lnTo>
                <a:lnTo>
                  <a:pt x="29" y="52"/>
                </a:lnTo>
                <a:lnTo>
                  <a:pt x="27" y="52"/>
                </a:lnTo>
                <a:lnTo>
                  <a:pt x="27" y="52"/>
                </a:lnTo>
                <a:lnTo>
                  <a:pt x="27" y="52"/>
                </a:lnTo>
                <a:lnTo>
                  <a:pt x="27" y="52"/>
                </a:lnTo>
                <a:lnTo>
                  <a:pt x="24" y="54"/>
                </a:lnTo>
                <a:lnTo>
                  <a:pt x="24" y="57"/>
                </a:lnTo>
                <a:lnTo>
                  <a:pt x="24" y="57"/>
                </a:lnTo>
                <a:lnTo>
                  <a:pt x="21" y="60"/>
                </a:lnTo>
                <a:lnTo>
                  <a:pt x="21" y="62"/>
                </a:lnTo>
                <a:lnTo>
                  <a:pt x="21" y="62"/>
                </a:lnTo>
                <a:lnTo>
                  <a:pt x="19" y="62"/>
                </a:lnTo>
                <a:lnTo>
                  <a:pt x="13" y="62"/>
                </a:lnTo>
                <a:lnTo>
                  <a:pt x="13" y="62"/>
                </a:lnTo>
                <a:lnTo>
                  <a:pt x="11" y="62"/>
                </a:lnTo>
                <a:lnTo>
                  <a:pt x="11" y="62"/>
                </a:lnTo>
                <a:lnTo>
                  <a:pt x="11" y="62"/>
                </a:lnTo>
                <a:lnTo>
                  <a:pt x="5" y="65"/>
                </a:lnTo>
                <a:lnTo>
                  <a:pt x="5" y="65"/>
                </a:lnTo>
                <a:lnTo>
                  <a:pt x="5" y="65"/>
                </a:lnTo>
                <a:lnTo>
                  <a:pt x="0" y="65"/>
                </a:lnTo>
                <a:lnTo>
                  <a:pt x="0" y="65"/>
                </a:lnTo>
                <a:lnTo>
                  <a:pt x="0" y="60"/>
                </a:lnTo>
                <a:lnTo>
                  <a:pt x="0" y="57"/>
                </a:lnTo>
                <a:lnTo>
                  <a:pt x="3" y="49"/>
                </a:lnTo>
                <a:lnTo>
                  <a:pt x="3" y="49"/>
                </a:lnTo>
                <a:lnTo>
                  <a:pt x="5" y="43"/>
                </a:lnTo>
                <a:lnTo>
                  <a:pt x="5" y="41"/>
                </a:lnTo>
                <a:lnTo>
                  <a:pt x="11" y="38"/>
                </a:lnTo>
                <a:lnTo>
                  <a:pt x="13" y="30"/>
                </a:lnTo>
                <a:lnTo>
                  <a:pt x="13" y="30"/>
                </a:lnTo>
                <a:lnTo>
                  <a:pt x="16" y="25"/>
                </a:lnTo>
                <a:lnTo>
                  <a:pt x="16" y="22"/>
                </a:lnTo>
                <a:lnTo>
                  <a:pt x="16" y="22"/>
                </a:lnTo>
                <a:lnTo>
                  <a:pt x="16" y="22"/>
                </a:lnTo>
                <a:lnTo>
                  <a:pt x="13" y="22"/>
                </a:lnTo>
                <a:lnTo>
                  <a:pt x="11" y="19"/>
                </a:lnTo>
                <a:lnTo>
                  <a:pt x="11" y="16"/>
                </a:lnTo>
                <a:lnTo>
                  <a:pt x="11" y="16"/>
                </a:lnTo>
                <a:lnTo>
                  <a:pt x="11" y="11"/>
                </a:lnTo>
                <a:lnTo>
                  <a:pt x="11" y="11"/>
                </a:lnTo>
                <a:lnTo>
                  <a:pt x="13" y="6"/>
                </a:lnTo>
                <a:lnTo>
                  <a:pt x="13" y="6"/>
                </a:lnTo>
                <a:lnTo>
                  <a:pt x="19" y="3"/>
                </a:lnTo>
                <a:lnTo>
                  <a:pt x="24" y="6"/>
                </a:lnTo>
                <a:lnTo>
                  <a:pt x="29" y="6"/>
                </a:lnTo>
                <a:lnTo>
                  <a:pt x="38" y="0"/>
                </a:lnTo>
                <a:lnTo>
                  <a:pt x="38" y="0"/>
                </a:lnTo>
                <a:lnTo>
                  <a:pt x="40" y="3"/>
                </a:lnTo>
                <a:lnTo>
                  <a:pt x="40" y="6"/>
                </a:lnTo>
                <a:lnTo>
                  <a:pt x="40" y="8"/>
                </a:lnTo>
                <a:lnTo>
                  <a:pt x="43" y="11"/>
                </a:lnTo>
                <a:lnTo>
                  <a:pt x="43" y="11"/>
                </a:lnTo>
                <a:lnTo>
                  <a:pt x="46" y="14"/>
                </a:lnTo>
                <a:lnTo>
                  <a:pt x="46" y="16"/>
                </a:lnTo>
                <a:lnTo>
                  <a:pt x="46" y="16"/>
                </a:lnTo>
                <a:lnTo>
                  <a:pt x="46" y="19"/>
                </a:lnTo>
                <a:lnTo>
                  <a:pt x="48" y="22"/>
                </a:lnTo>
                <a:lnTo>
                  <a:pt x="48" y="25"/>
                </a:lnTo>
                <a:lnTo>
                  <a:pt x="48" y="30"/>
                </a:lnTo>
                <a:lnTo>
                  <a:pt x="48" y="30"/>
                </a:lnTo>
                <a:lnTo>
                  <a:pt x="46" y="35"/>
                </a:lnTo>
                <a:lnTo>
                  <a:pt x="46" y="38"/>
                </a:lnTo>
                <a:lnTo>
                  <a:pt x="48" y="41"/>
                </a:lnTo>
                <a:lnTo>
                  <a:pt x="46" y="41"/>
                </a:lnTo>
                <a:lnTo>
                  <a:pt x="46" y="41"/>
                </a:lnTo>
                <a:lnTo>
                  <a:pt x="43" y="43"/>
                </a:lnTo>
                <a:lnTo>
                  <a:pt x="40" y="49"/>
                </a:lnTo>
                <a:lnTo>
                  <a:pt x="40" y="49"/>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0" name="Freeform 32"/>
          <p:cNvSpPr>
            <a:spLocks/>
          </p:cNvSpPr>
          <p:nvPr/>
        </p:nvSpPr>
        <p:spPr bwMode="auto">
          <a:xfrm>
            <a:off x="6767426" y="4546600"/>
            <a:ext cx="20638" cy="34925"/>
          </a:xfrm>
          <a:custGeom>
            <a:avLst/>
            <a:gdLst>
              <a:gd name="T0" fmla="*/ 0 w 13"/>
              <a:gd name="T1" fmla="*/ 6 h 22"/>
              <a:gd name="T2" fmla="*/ 0 w 13"/>
              <a:gd name="T3" fmla="*/ 6 h 22"/>
              <a:gd name="T4" fmla="*/ 2 w 13"/>
              <a:gd name="T5" fmla="*/ 9 h 22"/>
              <a:gd name="T6" fmla="*/ 5 w 13"/>
              <a:gd name="T7" fmla="*/ 9 h 22"/>
              <a:gd name="T8" fmla="*/ 5 w 13"/>
              <a:gd name="T9" fmla="*/ 9 h 22"/>
              <a:gd name="T10" fmla="*/ 5 w 13"/>
              <a:gd name="T11" fmla="*/ 9 h 22"/>
              <a:gd name="T12" fmla="*/ 5 w 13"/>
              <a:gd name="T13" fmla="*/ 9 h 22"/>
              <a:gd name="T14" fmla="*/ 5 w 13"/>
              <a:gd name="T15" fmla="*/ 9 h 22"/>
              <a:gd name="T16" fmla="*/ 2 w 13"/>
              <a:gd name="T17" fmla="*/ 9 h 22"/>
              <a:gd name="T18" fmla="*/ 2 w 13"/>
              <a:gd name="T19" fmla="*/ 11 h 22"/>
              <a:gd name="T20" fmla="*/ 5 w 13"/>
              <a:gd name="T21" fmla="*/ 14 h 22"/>
              <a:gd name="T22" fmla="*/ 5 w 13"/>
              <a:gd name="T23" fmla="*/ 14 h 22"/>
              <a:gd name="T24" fmla="*/ 5 w 13"/>
              <a:gd name="T25" fmla="*/ 17 h 22"/>
              <a:gd name="T26" fmla="*/ 5 w 13"/>
              <a:gd name="T27" fmla="*/ 19 h 22"/>
              <a:gd name="T28" fmla="*/ 5 w 13"/>
              <a:gd name="T29" fmla="*/ 19 h 22"/>
              <a:gd name="T30" fmla="*/ 5 w 13"/>
              <a:gd name="T31" fmla="*/ 19 h 22"/>
              <a:gd name="T32" fmla="*/ 5 w 13"/>
              <a:gd name="T33" fmla="*/ 22 h 22"/>
              <a:gd name="T34" fmla="*/ 5 w 13"/>
              <a:gd name="T35" fmla="*/ 22 h 22"/>
              <a:gd name="T36" fmla="*/ 10 w 13"/>
              <a:gd name="T37" fmla="*/ 19 h 22"/>
              <a:gd name="T38" fmla="*/ 10 w 13"/>
              <a:gd name="T39" fmla="*/ 14 h 22"/>
              <a:gd name="T40" fmla="*/ 10 w 13"/>
              <a:gd name="T41" fmla="*/ 14 h 22"/>
              <a:gd name="T42" fmla="*/ 10 w 13"/>
              <a:gd name="T43" fmla="*/ 6 h 22"/>
              <a:gd name="T44" fmla="*/ 13 w 13"/>
              <a:gd name="T45" fmla="*/ 3 h 22"/>
              <a:gd name="T46" fmla="*/ 13 w 13"/>
              <a:gd name="T47" fmla="*/ 3 h 22"/>
              <a:gd name="T48" fmla="*/ 10 w 13"/>
              <a:gd name="T49" fmla="*/ 0 h 22"/>
              <a:gd name="T50" fmla="*/ 10 w 13"/>
              <a:gd name="T51" fmla="*/ 0 h 22"/>
              <a:gd name="T52" fmla="*/ 8 w 13"/>
              <a:gd name="T53" fmla="*/ 3 h 22"/>
              <a:gd name="T54" fmla="*/ 8 w 13"/>
              <a:gd name="T55" fmla="*/ 3 h 22"/>
              <a:gd name="T56" fmla="*/ 8 w 13"/>
              <a:gd name="T57" fmla="*/ 3 h 22"/>
              <a:gd name="T58" fmla="*/ 5 w 13"/>
              <a:gd name="T59" fmla="*/ 6 h 22"/>
              <a:gd name="T60" fmla="*/ 5 w 13"/>
              <a:gd name="T61" fmla="*/ 6 h 22"/>
              <a:gd name="T62" fmla="*/ 5 w 13"/>
              <a:gd name="T63" fmla="*/ 6 h 22"/>
              <a:gd name="T64" fmla="*/ 0 w 13"/>
              <a:gd name="T65" fmla="*/ 6 h 22"/>
              <a:gd name="T66" fmla="*/ 0 w 13"/>
              <a:gd name="T6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 h="22">
                <a:moveTo>
                  <a:pt x="0" y="6"/>
                </a:moveTo>
                <a:lnTo>
                  <a:pt x="0" y="6"/>
                </a:lnTo>
                <a:lnTo>
                  <a:pt x="2" y="9"/>
                </a:lnTo>
                <a:lnTo>
                  <a:pt x="5" y="9"/>
                </a:lnTo>
                <a:lnTo>
                  <a:pt x="5" y="9"/>
                </a:lnTo>
                <a:lnTo>
                  <a:pt x="5" y="9"/>
                </a:lnTo>
                <a:lnTo>
                  <a:pt x="5" y="9"/>
                </a:lnTo>
                <a:lnTo>
                  <a:pt x="5" y="9"/>
                </a:lnTo>
                <a:lnTo>
                  <a:pt x="2" y="9"/>
                </a:lnTo>
                <a:lnTo>
                  <a:pt x="2" y="11"/>
                </a:lnTo>
                <a:lnTo>
                  <a:pt x="5" y="14"/>
                </a:lnTo>
                <a:lnTo>
                  <a:pt x="5" y="14"/>
                </a:lnTo>
                <a:lnTo>
                  <a:pt x="5" y="17"/>
                </a:lnTo>
                <a:lnTo>
                  <a:pt x="5" y="19"/>
                </a:lnTo>
                <a:lnTo>
                  <a:pt x="5" y="19"/>
                </a:lnTo>
                <a:lnTo>
                  <a:pt x="5" y="19"/>
                </a:lnTo>
                <a:lnTo>
                  <a:pt x="5" y="22"/>
                </a:lnTo>
                <a:lnTo>
                  <a:pt x="5" y="22"/>
                </a:lnTo>
                <a:lnTo>
                  <a:pt x="10" y="19"/>
                </a:lnTo>
                <a:lnTo>
                  <a:pt x="10" y="14"/>
                </a:lnTo>
                <a:lnTo>
                  <a:pt x="10" y="14"/>
                </a:lnTo>
                <a:lnTo>
                  <a:pt x="10" y="6"/>
                </a:lnTo>
                <a:lnTo>
                  <a:pt x="13" y="3"/>
                </a:lnTo>
                <a:lnTo>
                  <a:pt x="13" y="3"/>
                </a:lnTo>
                <a:lnTo>
                  <a:pt x="10" y="0"/>
                </a:lnTo>
                <a:lnTo>
                  <a:pt x="10" y="0"/>
                </a:lnTo>
                <a:lnTo>
                  <a:pt x="8" y="3"/>
                </a:lnTo>
                <a:lnTo>
                  <a:pt x="8" y="3"/>
                </a:lnTo>
                <a:lnTo>
                  <a:pt x="8" y="3"/>
                </a:lnTo>
                <a:lnTo>
                  <a:pt x="5" y="6"/>
                </a:lnTo>
                <a:lnTo>
                  <a:pt x="5" y="6"/>
                </a:lnTo>
                <a:lnTo>
                  <a:pt x="5" y="6"/>
                </a:lnTo>
                <a:lnTo>
                  <a:pt x="0" y="6"/>
                </a:lnTo>
                <a:lnTo>
                  <a:pt x="0" y="6"/>
                </a:lnTo>
                <a:close/>
              </a:path>
            </a:pathLst>
          </a:custGeom>
          <a:noFill/>
          <a:ln w="4763">
            <a:solidFill>
              <a:srgbClr val="8282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1" name="Freeform 33"/>
          <p:cNvSpPr>
            <a:spLocks/>
          </p:cNvSpPr>
          <p:nvPr/>
        </p:nvSpPr>
        <p:spPr bwMode="auto">
          <a:xfrm>
            <a:off x="6732501" y="4419600"/>
            <a:ext cx="34925" cy="25400"/>
          </a:xfrm>
          <a:custGeom>
            <a:avLst/>
            <a:gdLst>
              <a:gd name="T0" fmla="*/ 5 w 22"/>
              <a:gd name="T1" fmla="*/ 0 h 16"/>
              <a:gd name="T2" fmla="*/ 5 w 22"/>
              <a:gd name="T3" fmla="*/ 0 h 16"/>
              <a:gd name="T4" fmla="*/ 5 w 22"/>
              <a:gd name="T5" fmla="*/ 2 h 16"/>
              <a:gd name="T6" fmla="*/ 5 w 22"/>
              <a:gd name="T7" fmla="*/ 5 h 16"/>
              <a:gd name="T8" fmla="*/ 5 w 22"/>
              <a:gd name="T9" fmla="*/ 5 h 16"/>
              <a:gd name="T10" fmla="*/ 3 w 22"/>
              <a:gd name="T11" fmla="*/ 10 h 16"/>
              <a:gd name="T12" fmla="*/ 0 w 22"/>
              <a:gd name="T13" fmla="*/ 13 h 16"/>
              <a:gd name="T14" fmla="*/ 0 w 22"/>
              <a:gd name="T15" fmla="*/ 13 h 16"/>
              <a:gd name="T16" fmla="*/ 3 w 22"/>
              <a:gd name="T17" fmla="*/ 13 h 16"/>
              <a:gd name="T18" fmla="*/ 8 w 22"/>
              <a:gd name="T19" fmla="*/ 16 h 16"/>
              <a:gd name="T20" fmla="*/ 19 w 22"/>
              <a:gd name="T21" fmla="*/ 16 h 16"/>
              <a:gd name="T22" fmla="*/ 22 w 22"/>
              <a:gd name="T23" fmla="*/ 8 h 16"/>
              <a:gd name="T24" fmla="*/ 19 w 22"/>
              <a:gd name="T25" fmla="*/ 8 h 16"/>
              <a:gd name="T26" fmla="*/ 19 w 22"/>
              <a:gd name="T27" fmla="*/ 8 h 16"/>
              <a:gd name="T28" fmla="*/ 22 w 22"/>
              <a:gd name="T29" fmla="*/ 2 h 16"/>
              <a:gd name="T30" fmla="*/ 22 w 22"/>
              <a:gd name="T31" fmla="*/ 2 h 16"/>
              <a:gd name="T32" fmla="*/ 16 w 22"/>
              <a:gd name="T33" fmla="*/ 0 h 16"/>
              <a:gd name="T34" fmla="*/ 16 w 22"/>
              <a:gd name="T35" fmla="*/ 0 h 16"/>
              <a:gd name="T36" fmla="*/ 13 w 22"/>
              <a:gd name="T37" fmla="*/ 0 h 16"/>
              <a:gd name="T38" fmla="*/ 5 w 22"/>
              <a:gd name="T39" fmla="*/ 0 h 16"/>
              <a:gd name="T40" fmla="*/ 5 w 22"/>
              <a:gd name="T4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16">
                <a:moveTo>
                  <a:pt x="5" y="0"/>
                </a:moveTo>
                <a:lnTo>
                  <a:pt x="5" y="0"/>
                </a:lnTo>
                <a:lnTo>
                  <a:pt x="5" y="2"/>
                </a:lnTo>
                <a:lnTo>
                  <a:pt x="5" y="5"/>
                </a:lnTo>
                <a:lnTo>
                  <a:pt x="5" y="5"/>
                </a:lnTo>
                <a:lnTo>
                  <a:pt x="3" y="10"/>
                </a:lnTo>
                <a:lnTo>
                  <a:pt x="0" y="13"/>
                </a:lnTo>
                <a:lnTo>
                  <a:pt x="0" y="13"/>
                </a:lnTo>
                <a:lnTo>
                  <a:pt x="3" y="13"/>
                </a:lnTo>
                <a:lnTo>
                  <a:pt x="8" y="16"/>
                </a:lnTo>
                <a:lnTo>
                  <a:pt x="19" y="16"/>
                </a:lnTo>
                <a:lnTo>
                  <a:pt x="22" y="8"/>
                </a:lnTo>
                <a:lnTo>
                  <a:pt x="19" y="8"/>
                </a:lnTo>
                <a:lnTo>
                  <a:pt x="19" y="8"/>
                </a:lnTo>
                <a:lnTo>
                  <a:pt x="22" y="2"/>
                </a:lnTo>
                <a:lnTo>
                  <a:pt x="22" y="2"/>
                </a:lnTo>
                <a:lnTo>
                  <a:pt x="16" y="0"/>
                </a:lnTo>
                <a:lnTo>
                  <a:pt x="16" y="0"/>
                </a:lnTo>
                <a:lnTo>
                  <a:pt x="13" y="0"/>
                </a:lnTo>
                <a:lnTo>
                  <a:pt x="5" y="0"/>
                </a:lnTo>
                <a:lnTo>
                  <a:pt x="5" y="0"/>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72" name="Freeform 34"/>
          <p:cNvSpPr>
            <a:spLocks/>
          </p:cNvSpPr>
          <p:nvPr/>
        </p:nvSpPr>
        <p:spPr bwMode="auto">
          <a:xfrm>
            <a:off x="6724563" y="4419600"/>
            <a:ext cx="88900" cy="119062"/>
          </a:xfrm>
          <a:custGeom>
            <a:avLst/>
            <a:gdLst>
              <a:gd name="T0" fmla="*/ 13 w 56"/>
              <a:gd name="T1" fmla="*/ 16 h 75"/>
              <a:gd name="T2" fmla="*/ 10 w 56"/>
              <a:gd name="T3" fmla="*/ 18 h 75"/>
              <a:gd name="T4" fmla="*/ 8 w 56"/>
              <a:gd name="T5" fmla="*/ 21 h 75"/>
              <a:gd name="T6" fmla="*/ 8 w 56"/>
              <a:gd name="T7" fmla="*/ 21 h 75"/>
              <a:gd name="T8" fmla="*/ 10 w 56"/>
              <a:gd name="T9" fmla="*/ 24 h 75"/>
              <a:gd name="T10" fmla="*/ 13 w 56"/>
              <a:gd name="T11" fmla="*/ 27 h 75"/>
              <a:gd name="T12" fmla="*/ 10 w 56"/>
              <a:gd name="T13" fmla="*/ 27 h 75"/>
              <a:gd name="T14" fmla="*/ 8 w 56"/>
              <a:gd name="T15" fmla="*/ 24 h 75"/>
              <a:gd name="T16" fmla="*/ 8 w 56"/>
              <a:gd name="T17" fmla="*/ 27 h 75"/>
              <a:gd name="T18" fmla="*/ 5 w 56"/>
              <a:gd name="T19" fmla="*/ 32 h 75"/>
              <a:gd name="T20" fmla="*/ 0 w 56"/>
              <a:gd name="T21" fmla="*/ 35 h 75"/>
              <a:gd name="T22" fmla="*/ 2 w 56"/>
              <a:gd name="T23" fmla="*/ 40 h 75"/>
              <a:gd name="T24" fmla="*/ 5 w 56"/>
              <a:gd name="T25" fmla="*/ 45 h 75"/>
              <a:gd name="T26" fmla="*/ 5 w 56"/>
              <a:gd name="T27" fmla="*/ 48 h 75"/>
              <a:gd name="T28" fmla="*/ 5 w 56"/>
              <a:gd name="T29" fmla="*/ 51 h 75"/>
              <a:gd name="T30" fmla="*/ 8 w 56"/>
              <a:gd name="T31" fmla="*/ 53 h 75"/>
              <a:gd name="T32" fmla="*/ 8 w 56"/>
              <a:gd name="T33" fmla="*/ 56 h 75"/>
              <a:gd name="T34" fmla="*/ 13 w 56"/>
              <a:gd name="T35" fmla="*/ 62 h 75"/>
              <a:gd name="T36" fmla="*/ 16 w 56"/>
              <a:gd name="T37" fmla="*/ 64 h 75"/>
              <a:gd name="T38" fmla="*/ 21 w 56"/>
              <a:gd name="T39" fmla="*/ 72 h 75"/>
              <a:gd name="T40" fmla="*/ 18 w 56"/>
              <a:gd name="T41" fmla="*/ 72 h 75"/>
              <a:gd name="T42" fmla="*/ 21 w 56"/>
              <a:gd name="T43" fmla="*/ 75 h 75"/>
              <a:gd name="T44" fmla="*/ 24 w 56"/>
              <a:gd name="T45" fmla="*/ 70 h 75"/>
              <a:gd name="T46" fmla="*/ 27 w 56"/>
              <a:gd name="T47" fmla="*/ 75 h 75"/>
              <a:gd name="T48" fmla="*/ 29 w 56"/>
              <a:gd name="T49" fmla="*/ 72 h 75"/>
              <a:gd name="T50" fmla="*/ 27 w 56"/>
              <a:gd name="T51" fmla="*/ 64 h 75"/>
              <a:gd name="T52" fmla="*/ 27 w 56"/>
              <a:gd name="T53" fmla="*/ 59 h 75"/>
              <a:gd name="T54" fmla="*/ 29 w 56"/>
              <a:gd name="T55" fmla="*/ 59 h 75"/>
              <a:gd name="T56" fmla="*/ 29 w 56"/>
              <a:gd name="T57" fmla="*/ 59 h 75"/>
              <a:gd name="T58" fmla="*/ 32 w 56"/>
              <a:gd name="T59" fmla="*/ 59 h 75"/>
              <a:gd name="T60" fmla="*/ 32 w 56"/>
              <a:gd name="T61" fmla="*/ 56 h 75"/>
              <a:gd name="T62" fmla="*/ 35 w 56"/>
              <a:gd name="T63" fmla="*/ 51 h 75"/>
              <a:gd name="T64" fmla="*/ 37 w 56"/>
              <a:gd name="T65" fmla="*/ 53 h 75"/>
              <a:gd name="T66" fmla="*/ 37 w 56"/>
              <a:gd name="T67" fmla="*/ 56 h 75"/>
              <a:gd name="T68" fmla="*/ 43 w 56"/>
              <a:gd name="T69" fmla="*/ 56 h 75"/>
              <a:gd name="T70" fmla="*/ 45 w 56"/>
              <a:gd name="T71" fmla="*/ 56 h 75"/>
              <a:gd name="T72" fmla="*/ 51 w 56"/>
              <a:gd name="T73" fmla="*/ 59 h 75"/>
              <a:gd name="T74" fmla="*/ 54 w 56"/>
              <a:gd name="T75" fmla="*/ 53 h 75"/>
              <a:gd name="T76" fmla="*/ 54 w 56"/>
              <a:gd name="T77" fmla="*/ 48 h 75"/>
              <a:gd name="T78" fmla="*/ 56 w 56"/>
              <a:gd name="T79" fmla="*/ 45 h 75"/>
              <a:gd name="T80" fmla="*/ 56 w 56"/>
              <a:gd name="T81" fmla="*/ 45 h 75"/>
              <a:gd name="T82" fmla="*/ 56 w 56"/>
              <a:gd name="T83" fmla="*/ 40 h 75"/>
              <a:gd name="T84" fmla="*/ 54 w 56"/>
              <a:gd name="T85" fmla="*/ 35 h 75"/>
              <a:gd name="T86" fmla="*/ 51 w 56"/>
              <a:gd name="T87" fmla="*/ 29 h 75"/>
              <a:gd name="T88" fmla="*/ 51 w 56"/>
              <a:gd name="T89" fmla="*/ 27 h 75"/>
              <a:gd name="T90" fmla="*/ 54 w 56"/>
              <a:gd name="T91" fmla="*/ 27 h 75"/>
              <a:gd name="T92" fmla="*/ 54 w 56"/>
              <a:gd name="T93" fmla="*/ 24 h 75"/>
              <a:gd name="T94" fmla="*/ 54 w 56"/>
              <a:gd name="T95" fmla="*/ 21 h 75"/>
              <a:gd name="T96" fmla="*/ 56 w 56"/>
              <a:gd name="T97" fmla="*/ 16 h 75"/>
              <a:gd name="T98" fmla="*/ 56 w 56"/>
              <a:gd name="T99" fmla="*/ 10 h 75"/>
              <a:gd name="T100" fmla="*/ 54 w 56"/>
              <a:gd name="T101" fmla="*/ 10 h 75"/>
              <a:gd name="T102" fmla="*/ 48 w 56"/>
              <a:gd name="T103" fmla="*/ 10 h 75"/>
              <a:gd name="T104" fmla="*/ 45 w 56"/>
              <a:gd name="T105" fmla="*/ 8 h 75"/>
              <a:gd name="T106" fmla="*/ 48 w 56"/>
              <a:gd name="T107" fmla="*/ 0 h 75"/>
              <a:gd name="T108" fmla="*/ 43 w 56"/>
              <a:gd name="T109" fmla="*/ 0 h 75"/>
              <a:gd name="T110" fmla="*/ 29 w 56"/>
              <a:gd name="T111" fmla="*/ 0 h 75"/>
              <a:gd name="T112" fmla="*/ 21 w 56"/>
              <a:gd name="T113" fmla="*/ 0 h 75"/>
              <a:gd name="T114" fmla="*/ 24 w 56"/>
              <a:gd name="T115" fmla="*/ 8 h 75"/>
              <a:gd name="T116" fmla="*/ 27 w 56"/>
              <a:gd name="T117" fmla="*/ 8 h 75"/>
              <a:gd name="T118" fmla="*/ 13 w 56"/>
              <a:gd name="T119" fmla="*/ 1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 h="75">
                <a:moveTo>
                  <a:pt x="13" y="16"/>
                </a:moveTo>
                <a:lnTo>
                  <a:pt x="13" y="16"/>
                </a:lnTo>
                <a:lnTo>
                  <a:pt x="10" y="16"/>
                </a:lnTo>
                <a:lnTo>
                  <a:pt x="10" y="18"/>
                </a:lnTo>
                <a:lnTo>
                  <a:pt x="10" y="21"/>
                </a:lnTo>
                <a:lnTo>
                  <a:pt x="8" y="21"/>
                </a:lnTo>
                <a:lnTo>
                  <a:pt x="8" y="21"/>
                </a:lnTo>
                <a:lnTo>
                  <a:pt x="8" y="21"/>
                </a:lnTo>
                <a:lnTo>
                  <a:pt x="8" y="24"/>
                </a:lnTo>
                <a:lnTo>
                  <a:pt x="10" y="24"/>
                </a:lnTo>
                <a:lnTo>
                  <a:pt x="10" y="24"/>
                </a:lnTo>
                <a:lnTo>
                  <a:pt x="13" y="27"/>
                </a:lnTo>
                <a:lnTo>
                  <a:pt x="10" y="27"/>
                </a:lnTo>
                <a:lnTo>
                  <a:pt x="10" y="27"/>
                </a:lnTo>
                <a:lnTo>
                  <a:pt x="8" y="24"/>
                </a:lnTo>
                <a:lnTo>
                  <a:pt x="8" y="24"/>
                </a:lnTo>
                <a:lnTo>
                  <a:pt x="8" y="24"/>
                </a:lnTo>
                <a:lnTo>
                  <a:pt x="8" y="27"/>
                </a:lnTo>
                <a:lnTo>
                  <a:pt x="5" y="32"/>
                </a:lnTo>
                <a:lnTo>
                  <a:pt x="5" y="32"/>
                </a:lnTo>
                <a:lnTo>
                  <a:pt x="5" y="35"/>
                </a:lnTo>
                <a:lnTo>
                  <a:pt x="0" y="35"/>
                </a:lnTo>
                <a:lnTo>
                  <a:pt x="0" y="35"/>
                </a:lnTo>
                <a:lnTo>
                  <a:pt x="2" y="40"/>
                </a:lnTo>
                <a:lnTo>
                  <a:pt x="5" y="45"/>
                </a:lnTo>
                <a:lnTo>
                  <a:pt x="5" y="45"/>
                </a:lnTo>
                <a:lnTo>
                  <a:pt x="5" y="48"/>
                </a:lnTo>
                <a:lnTo>
                  <a:pt x="5" y="48"/>
                </a:lnTo>
                <a:lnTo>
                  <a:pt x="5" y="48"/>
                </a:lnTo>
                <a:lnTo>
                  <a:pt x="5" y="51"/>
                </a:lnTo>
                <a:lnTo>
                  <a:pt x="8" y="53"/>
                </a:lnTo>
                <a:lnTo>
                  <a:pt x="8" y="53"/>
                </a:lnTo>
                <a:lnTo>
                  <a:pt x="8" y="56"/>
                </a:lnTo>
                <a:lnTo>
                  <a:pt x="8" y="56"/>
                </a:lnTo>
                <a:lnTo>
                  <a:pt x="8" y="56"/>
                </a:lnTo>
                <a:lnTo>
                  <a:pt x="13" y="62"/>
                </a:lnTo>
                <a:lnTo>
                  <a:pt x="16" y="64"/>
                </a:lnTo>
                <a:lnTo>
                  <a:pt x="16" y="64"/>
                </a:lnTo>
                <a:lnTo>
                  <a:pt x="18" y="70"/>
                </a:lnTo>
                <a:lnTo>
                  <a:pt x="21" y="72"/>
                </a:lnTo>
                <a:lnTo>
                  <a:pt x="21" y="72"/>
                </a:lnTo>
                <a:lnTo>
                  <a:pt x="18" y="72"/>
                </a:lnTo>
                <a:lnTo>
                  <a:pt x="21" y="75"/>
                </a:lnTo>
                <a:lnTo>
                  <a:pt x="21" y="75"/>
                </a:lnTo>
                <a:lnTo>
                  <a:pt x="21" y="75"/>
                </a:lnTo>
                <a:lnTo>
                  <a:pt x="24" y="70"/>
                </a:lnTo>
                <a:lnTo>
                  <a:pt x="27" y="72"/>
                </a:lnTo>
                <a:lnTo>
                  <a:pt x="27" y="75"/>
                </a:lnTo>
                <a:lnTo>
                  <a:pt x="29" y="72"/>
                </a:lnTo>
                <a:lnTo>
                  <a:pt x="29" y="72"/>
                </a:lnTo>
                <a:lnTo>
                  <a:pt x="29" y="70"/>
                </a:lnTo>
                <a:lnTo>
                  <a:pt x="27" y="64"/>
                </a:lnTo>
                <a:lnTo>
                  <a:pt x="27" y="59"/>
                </a:lnTo>
                <a:lnTo>
                  <a:pt x="27" y="59"/>
                </a:lnTo>
                <a:lnTo>
                  <a:pt x="27" y="59"/>
                </a:lnTo>
                <a:lnTo>
                  <a:pt x="29" y="59"/>
                </a:lnTo>
                <a:lnTo>
                  <a:pt x="29" y="59"/>
                </a:lnTo>
                <a:lnTo>
                  <a:pt x="29" y="59"/>
                </a:lnTo>
                <a:lnTo>
                  <a:pt x="32" y="59"/>
                </a:lnTo>
                <a:lnTo>
                  <a:pt x="32" y="59"/>
                </a:lnTo>
                <a:lnTo>
                  <a:pt x="32" y="56"/>
                </a:lnTo>
                <a:lnTo>
                  <a:pt x="32" y="56"/>
                </a:lnTo>
                <a:lnTo>
                  <a:pt x="35" y="51"/>
                </a:lnTo>
                <a:lnTo>
                  <a:pt x="35" y="51"/>
                </a:lnTo>
                <a:lnTo>
                  <a:pt x="35" y="53"/>
                </a:lnTo>
                <a:lnTo>
                  <a:pt x="37" y="53"/>
                </a:lnTo>
                <a:lnTo>
                  <a:pt x="37" y="56"/>
                </a:lnTo>
                <a:lnTo>
                  <a:pt x="37" y="56"/>
                </a:lnTo>
                <a:lnTo>
                  <a:pt x="43" y="56"/>
                </a:lnTo>
                <a:lnTo>
                  <a:pt x="43" y="56"/>
                </a:lnTo>
                <a:lnTo>
                  <a:pt x="43" y="56"/>
                </a:lnTo>
                <a:lnTo>
                  <a:pt x="45" y="56"/>
                </a:lnTo>
                <a:lnTo>
                  <a:pt x="51" y="59"/>
                </a:lnTo>
                <a:lnTo>
                  <a:pt x="51" y="59"/>
                </a:lnTo>
                <a:lnTo>
                  <a:pt x="51" y="59"/>
                </a:lnTo>
                <a:lnTo>
                  <a:pt x="54" y="53"/>
                </a:lnTo>
                <a:lnTo>
                  <a:pt x="54" y="53"/>
                </a:lnTo>
                <a:lnTo>
                  <a:pt x="54" y="48"/>
                </a:lnTo>
                <a:lnTo>
                  <a:pt x="56" y="48"/>
                </a:lnTo>
                <a:lnTo>
                  <a:pt x="56" y="45"/>
                </a:lnTo>
                <a:lnTo>
                  <a:pt x="56" y="45"/>
                </a:lnTo>
                <a:lnTo>
                  <a:pt x="56" y="45"/>
                </a:lnTo>
                <a:lnTo>
                  <a:pt x="56" y="40"/>
                </a:lnTo>
                <a:lnTo>
                  <a:pt x="56" y="40"/>
                </a:lnTo>
                <a:lnTo>
                  <a:pt x="56" y="37"/>
                </a:lnTo>
                <a:lnTo>
                  <a:pt x="54" y="35"/>
                </a:lnTo>
                <a:lnTo>
                  <a:pt x="54" y="35"/>
                </a:lnTo>
                <a:lnTo>
                  <a:pt x="51" y="29"/>
                </a:lnTo>
                <a:lnTo>
                  <a:pt x="51" y="29"/>
                </a:lnTo>
                <a:lnTo>
                  <a:pt x="51" y="27"/>
                </a:lnTo>
                <a:lnTo>
                  <a:pt x="51" y="27"/>
                </a:lnTo>
                <a:lnTo>
                  <a:pt x="54" y="27"/>
                </a:lnTo>
                <a:lnTo>
                  <a:pt x="54" y="24"/>
                </a:lnTo>
                <a:lnTo>
                  <a:pt x="54" y="24"/>
                </a:lnTo>
                <a:lnTo>
                  <a:pt x="54" y="21"/>
                </a:lnTo>
                <a:lnTo>
                  <a:pt x="54" y="21"/>
                </a:lnTo>
                <a:lnTo>
                  <a:pt x="56" y="18"/>
                </a:lnTo>
                <a:lnTo>
                  <a:pt x="56" y="16"/>
                </a:lnTo>
                <a:lnTo>
                  <a:pt x="56" y="16"/>
                </a:lnTo>
                <a:lnTo>
                  <a:pt x="56" y="10"/>
                </a:lnTo>
                <a:lnTo>
                  <a:pt x="56" y="10"/>
                </a:lnTo>
                <a:lnTo>
                  <a:pt x="54" y="10"/>
                </a:lnTo>
                <a:lnTo>
                  <a:pt x="54" y="10"/>
                </a:lnTo>
                <a:lnTo>
                  <a:pt x="48" y="10"/>
                </a:lnTo>
                <a:lnTo>
                  <a:pt x="48" y="10"/>
                </a:lnTo>
                <a:lnTo>
                  <a:pt x="45" y="8"/>
                </a:lnTo>
                <a:lnTo>
                  <a:pt x="48" y="0"/>
                </a:lnTo>
                <a:lnTo>
                  <a:pt x="48" y="0"/>
                </a:lnTo>
                <a:lnTo>
                  <a:pt x="43" y="0"/>
                </a:lnTo>
                <a:lnTo>
                  <a:pt x="43" y="0"/>
                </a:lnTo>
                <a:lnTo>
                  <a:pt x="35" y="0"/>
                </a:lnTo>
                <a:lnTo>
                  <a:pt x="29" y="0"/>
                </a:lnTo>
                <a:lnTo>
                  <a:pt x="21" y="0"/>
                </a:lnTo>
                <a:lnTo>
                  <a:pt x="21" y="0"/>
                </a:lnTo>
                <a:lnTo>
                  <a:pt x="27" y="2"/>
                </a:lnTo>
                <a:lnTo>
                  <a:pt x="24" y="8"/>
                </a:lnTo>
                <a:lnTo>
                  <a:pt x="24" y="8"/>
                </a:lnTo>
                <a:lnTo>
                  <a:pt x="27" y="8"/>
                </a:lnTo>
                <a:lnTo>
                  <a:pt x="24" y="16"/>
                </a:lnTo>
                <a:lnTo>
                  <a:pt x="13" y="16"/>
                </a:lnTo>
                <a:lnTo>
                  <a:pt x="13" y="16"/>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73" name="Freeform 35"/>
          <p:cNvSpPr>
            <a:spLocks/>
          </p:cNvSpPr>
          <p:nvPr/>
        </p:nvSpPr>
        <p:spPr bwMode="auto">
          <a:xfrm>
            <a:off x="6724563" y="4213225"/>
            <a:ext cx="111125" cy="209550"/>
          </a:xfrm>
          <a:custGeom>
            <a:avLst/>
            <a:gdLst>
              <a:gd name="T0" fmla="*/ 0 w 70"/>
              <a:gd name="T1" fmla="*/ 97 h 132"/>
              <a:gd name="T2" fmla="*/ 2 w 70"/>
              <a:gd name="T3" fmla="*/ 89 h 132"/>
              <a:gd name="T4" fmla="*/ 8 w 70"/>
              <a:gd name="T5" fmla="*/ 81 h 132"/>
              <a:gd name="T6" fmla="*/ 10 w 70"/>
              <a:gd name="T7" fmla="*/ 73 h 132"/>
              <a:gd name="T8" fmla="*/ 16 w 70"/>
              <a:gd name="T9" fmla="*/ 73 h 132"/>
              <a:gd name="T10" fmla="*/ 18 w 70"/>
              <a:gd name="T11" fmla="*/ 73 h 132"/>
              <a:gd name="T12" fmla="*/ 24 w 70"/>
              <a:gd name="T13" fmla="*/ 78 h 132"/>
              <a:gd name="T14" fmla="*/ 27 w 70"/>
              <a:gd name="T15" fmla="*/ 73 h 132"/>
              <a:gd name="T16" fmla="*/ 32 w 70"/>
              <a:gd name="T17" fmla="*/ 65 h 132"/>
              <a:gd name="T18" fmla="*/ 32 w 70"/>
              <a:gd name="T19" fmla="*/ 59 h 132"/>
              <a:gd name="T20" fmla="*/ 35 w 70"/>
              <a:gd name="T21" fmla="*/ 54 h 132"/>
              <a:gd name="T22" fmla="*/ 37 w 70"/>
              <a:gd name="T23" fmla="*/ 46 h 132"/>
              <a:gd name="T24" fmla="*/ 40 w 70"/>
              <a:gd name="T25" fmla="*/ 43 h 132"/>
              <a:gd name="T26" fmla="*/ 40 w 70"/>
              <a:gd name="T27" fmla="*/ 38 h 132"/>
              <a:gd name="T28" fmla="*/ 43 w 70"/>
              <a:gd name="T29" fmla="*/ 35 h 132"/>
              <a:gd name="T30" fmla="*/ 48 w 70"/>
              <a:gd name="T31" fmla="*/ 14 h 132"/>
              <a:gd name="T32" fmla="*/ 54 w 70"/>
              <a:gd name="T33" fmla="*/ 6 h 132"/>
              <a:gd name="T34" fmla="*/ 51 w 70"/>
              <a:gd name="T35" fmla="*/ 0 h 132"/>
              <a:gd name="T36" fmla="*/ 54 w 70"/>
              <a:gd name="T37" fmla="*/ 0 h 132"/>
              <a:gd name="T38" fmla="*/ 56 w 70"/>
              <a:gd name="T39" fmla="*/ 8 h 132"/>
              <a:gd name="T40" fmla="*/ 56 w 70"/>
              <a:gd name="T41" fmla="*/ 19 h 132"/>
              <a:gd name="T42" fmla="*/ 64 w 70"/>
              <a:gd name="T43" fmla="*/ 32 h 132"/>
              <a:gd name="T44" fmla="*/ 59 w 70"/>
              <a:gd name="T45" fmla="*/ 32 h 132"/>
              <a:gd name="T46" fmla="*/ 54 w 70"/>
              <a:gd name="T47" fmla="*/ 32 h 132"/>
              <a:gd name="T48" fmla="*/ 51 w 70"/>
              <a:gd name="T49" fmla="*/ 38 h 132"/>
              <a:gd name="T50" fmla="*/ 56 w 70"/>
              <a:gd name="T51" fmla="*/ 49 h 132"/>
              <a:gd name="T52" fmla="*/ 62 w 70"/>
              <a:gd name="T53" fmla="*/ 65 h 132"/>
              <a:gd name="T54" fmla="*/ 56 w 70"/>
              <a:gd name="T55" fmla="*/ 81 h 132"/>
              <a:gd name="T56" fmla="*/ 54 w 70"/>
              <a:gd name="T57" fmla="*/ 97 h 132"/>
              <a:gd name="T58" fmla="*/ 59 w 70"/>
              <a:gd name="T59" fmla="*/ 105 h 132"/>
              <a:gd name="T60" fmla="*/ 67 w 70"/>
              <a:gd name="T61" fmla="*/ 116 h 132"/>
              <a:gd name="T62" fmla="*/ 70 w 70"/>
              <a:gd name="T63" fmla="*/ 121 h 132"/>
              <a:gd name="T64" fmla="*/ 70 w 70"/>
              <a:gd name="T65" fmla="*/ 132 h 132"/>
              <a:gd name="T66" fmla="*/ 64 w 70"/>
              <a:gd name="T67" fmla="*/ 132 h 132"/>
              <a:gd name="T68" fmla="*/ 54 w 70"/>
              <a:gd name="T69" fmla="*/ 132 h 132"/>
              <a:gd name="T70" fmla="*/ 43 w 70"/>
              <a:gd name="T71" fmla="*/ 130 h 132"/>
              <a:gd name="T72" fmla="*/ 29 w 70"/>
              <a:gd name="T73" fmla="*/ 130 h 132"/>
              <a:gd name="T74" fmla="*/ 18 w 70"/>
              <a:gd name="T75" fmla="*/ 130 h 132"/>
              <a:gd name="T76" fmla="*/ 10 w 70"/>
              <a:gd name="T77" fmla="*/ 124 h 132"/>
              <a:gd name="T78" fmla="*/ 10 w 70"/>
              <a:gd name="T79" fmla="*/ 116 h 132"/>
              <a:gd name="T80" fmla="*/ 8 w 70"/>
              <a:gd name="T81" fmla="*/ 111 h 132"/>
              <a:gd name="T82" fmla="*/ 10 w 70"/>
              <a:gd name="T83" fmla="*/ 111 h 132"/>
              <a:gd name="T84" fmla="*/ 10 w 70"/>
              <a:gd name="T85" fmla="*/ 108 h 132"/>
              <a:gd name="T86" fmla="*/ 10 w 70"/>
              <a:gd name="T87" fmla="*/ 108 h 132"/>
              <a:gd name="T88" fmla="*/ 8 w 70"/>
              <a:gd name="T89" fmla="*/ 108 h 132"/>
              <a:gd name="T90" fmla="*/ 2 w 70"/>
              <a:gd name="T91" fmla="*/ 103 h 132"/>
              <a:gd name="T92" fmla="*/ 2 w 70"/>
              <a:gd name="T93" fmla="*/ 10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 h="132">
                <a:moveTo>
                  <a:pt x="0" y="103"/>
                </a:moveTo>
                <a:lnTo>
                  <a:pt x="0" y="103"/>
                </a:lnTo>
                <a:lnTo>
                  <a:pt x="0" y="97"/>
                </a:lnTo>
                <a:lnTo>
                  <a:pt x="2" y="92"/>
                </a:lnTo>
                <a:lnTo>
                  <a:pt x="2" y="92"/>
                </a:lnTo>
                <a:lnTo>
                  <a:pt x="2" y="89"/>
                </a:lnTo>
                <a:lnTo>
                  <a:pt x="2" y="89"/>
                </a:lnTo>
                <a:lnTo>
                  <a:pt x="2" y="86"/>
                </a:lnTo>
                <a:lnTo>
                  <a:pt x="8" y="81"/>
                </a:lnTo>
                <a:lnTo>
                  <a:pt x="8" y="81"/>
                </a:lnTo>
                <a:lnTo>
                  <a:pt x="10" y="76"/>
                </a:lnTo>
                <a:lnTo>
                  <a:pt x="10" y="73"/>
                </a:lnTo>
                <a:lnTo>
                  <a:pt x="13" y="73"/>
                </a:lnTo>
                <a:lnTo>
                  <a:pt x="13" y="73"/>
                </a:lnTo>
                <a:lnTo>
                  <a:pt x="16" y="73"/>
                </a:lnTo>
                <a:lnTo>
                  <a:pt x="18" y="73"/>
                </a:lnTo>
                <a:lnTo>
                  <a:pt x="18" y="73"/>
                </a:lnTo>
                <a:lnTo>
                  <a:pt x="18" y="73"/>
                </a:lnTo>
                <a:lnTo>
                  <a:pt x="18" y="73"/>
                </a:lnTo>
                <a:lnTo>
                  <a:pt x="21" y="76"/>
                </a:lnTo>
                <a:lnTo>
                  <a:pt x="24" y="78"/>
                </a:lnTo>
                <a:lnTo>
                  <a:pt x="24" y="78"/>
                </a:lnTo>
                <a:lnTo>
                  <a:pt x="24" y="76"/>
                </a:lnTo>
                <a:lnTo>
                  <a:pt x="27" y="73"/>
                </a:lnTo>
                <a:lnTo>
                  <a:pt x="27" y="73"/>
                </a:lnTo>
                <a:lnTo>
                  <a:pt x="27" y="70"/>
                </a:lnTo>
                <a:lnTo>
                  <a:pt x="32" y="65"/>
                </a:lnTo>
                <a:lnTo>
                  <a:pt x="32" y="65"/>
                </a:lnTo>
                <a:lnTo>
                  <a:pt x="32" y="59"/>
                </a:lnTo>
                <a:lnTo>
                  <a:pt x="32" y="59"/>
                </a:lnTo>
                <a:lnTo>
                  <a:pt x="32" y="57"/>
                </a:lnTo>
                <a:lnTo>
                  <a:pt x="32" y="57"/>
                </a:lnTo>
                <a:lnTo>
                  <a:pt x="35" y="54"/>
                </a:lnTo>
                <a:lnTo>
                  <a:pt x="37" y="51"/>
                </a:lnTo>
                <a:lnTo>
                  <a:pt x="37" y="51"/>
                </a:lnTo>
                <a:lnTo>
                  <a:pt x="37" y="46"/>
                </a:lnTo>
                <a:lnTo>
                  <a:pt x="40" y="46"/>
                </a:lnTo>
                <a:lnTo>
                  <a:pt x="40" y="46"/>
                </a:lnTo>
                <a:lnTo>
                  <a:pt x="40" y="43"/>
                </a:lnTo>
                <a:lnTo>
                  <a:pt x="40" y="41"/>
                </a:lnTo>
                <a:lnTo>
                  <a:pt x="40" y="41"/>
                </a:lnTo>
                <a:lnTo>
                  <a:pt x="40" y="38"/>
                </a:lnTo>
                <a:lnTo>
                  <a:pt x="43" y="38"/>
                </a:lnTo>
                <a:lnTo>
                  <a:pt x="43" y="38"/>
                </a:lnTo>
                <a:lnTo>
                  <a:pt x="43" y="35"/>
                </a:lnTo>
                <a:lnTo>
                  <a:pt x="45" y="19"/>
                </a:lnTo>
                <a:lnTo>
                  <a:pt x="45" y="19"/>
                </a:lnTo>
                <a:lnTo>
                  <a:pt x="48" y="14"/>
                </a:lnTo>
                <a:lnTo>
                  <a:pt x="51" y="8"/>
                </a:lnTo>
                <a:lnTo>
                  <a:pt x="51" y="8"/>
                </a:lnTo>
                <a:lnTo>
                  <a:pt x="54" y="6"/>
                </a:lnTo>
                <a:lnTo>
                  <a:pt x="51" y="3"/>
                </a:lnTo>
                <a:lnTo>
                  <a:pt x="51" y="3"/>
                </a:lnTo>
                <a:lnTo>
                  <a:pt x="51" y="0"/>
                </a:lnTo>
                <a:lnTo>
                  <a:pt x="51" y="0"/>
                </a:lnTo>
                <a:lnTo>
                  <a:pt x="54" y="0"/>
                </a:lnTo>
                <a:lnTo>
                  <a:pt x="54" y="0"/>
                </a:lnTo>
                <a:lnTo>
                  <a:pt x="54" y="6"/>
                </a:lnTo>
                <a:lnTo>
                  <a:pt x="56" y="6"/>
                </a:lnTo>
                <a:lnTo>
                  <a:pt x="56" y="8"/>
                </a:lnTo>
                <a:lnTo>
                  <a:pt x="56" y="14"/>
                </a:lnTo>
                <a:lnTo>
                  <a:pt x="56" y="14"/>
                </a:lnTo>
                <a:lnTo>
                  <a:pt x="56" y="19"/>
                </a:lnTo>
                <a:lnTo>
                  <a:pt x="59" y="22"/>
                </a:lnTo>
                <a:lnTo>
                  <a:pt x="64" y="32"/>
                </a:lnTo>
                <a:lnTo>
                  <a:pt x="64" y="32"/>
                </a:lnTo>
                <a:lnTo>
                  <a:pt x="62" y="32"/>
                </a:lnTo>
                <a:lnTo>
                  <a:pt x="59" y="32"/>
                </a:lnTo>
                <a:lnTo>
                  <a:pt x="59" y="32"/>
                </a:lnTo>
                <a:lnTo>
                  <a:pt x="59" y="32"/>
                </a:lnTo>
                <a:lnTo>
                  <a:pt x="54" y="32"/>
                </a:lnTo>
                <a:lnTo>
                  <a:pt x="54" y="32"/>
                </a:lnTo>
                <a:lnTo>
                  <a:pt x="51" y="32"/>
                </a:lnTo>
                <a:lnTo>
                  <a:pt x="51" y="38"/>
                </a:lnTo>
                <a:lnTo>
                  <a:pt x="51" y="38"/>
                </a:lnTo>
                <a:lnTo>
                  <a:pt x="54" y="43"/>
                </a:lnTo>
                <a:lnTo>
                  <a:pt x="56" y="49"/>
                </a:lnTo>
                <a:lnTo>
                  <a:pt x="56" y="49"/>
                </a:lnTo>
                <a:lnTo>
                  <a:pt x="62" y="59"/>
                </a:lnTo>
                <a:lnTo>
                  <a:pt x="62" y="65"/>
                </a:lnTo>
                <a:lnTo>
                  <a:pt x="62" y="65"/>
                </a:lnTo>
                <a:lnTo>
                  <a:pt x="59" y="70"/>
                </a:lnTo>
                <a:lnTo>
                  <a:pt x="56" y="81"/>
                </a:lnTo>
                <a:lnTo>
                  <a:pt x="56" y="81"/>
                </a:lnTo>
                <a:lnTo>
                  <a:pt x="54" y="89"/>
                </a:lnTo>
                <a:lnTo>
                  <a:pt x="54" y="92"/>
                </a:lnTo>
                <a:lnTo>
                  <a:pt x="54" y="97"/>
                </a:lnTo>
                <a:lnTo>
                  <a:pt x="54" y="97"/>
                </a:lnTo>
                <a:lnTo>
                  <a:pt x="56" y="105"/>
                </a:lnTo>
                <a:lnTo>
                  <a:pt x="59" y="105"/>
                </a:lnTo>
                <a:lnTo>
                  <a:pt x="62" y="111"/>
                </a:lnTo>
                <a:lnTo>
                  <a:pt x="62" y="111"/>
                </a:lnTo>
                <a:lnTo>
                  <a:pt x="67" y="116"/>
                </a:lnTo>
                <a:lnTo>
                  <a:pt x="70" y="119"/>
                </a:lnTo>
                <a:lnTo>
                  <a:pt x="70" y="121"/>
                </a:lnTo>
                <a:lnTo>
                  <a:pt x="70" y="121"/>
                </a:lnTo>
                <a:lnTo>
                  <a:pt x="70" y="127"/>
                </a:lnTo>
                <a:lnTo>
                  <a:pt x="70" y="127"/>
                </a:lnTo>
                <a:lnTo>
                  <a:pt x="70" y="132"/>
                </a:lnTo>
                <a:lnTo>
                  <a:pt x="70" y="132"/>
                </a:lnTo>
                <a:lnTo>
                  <a:pt x="64" y="132"/>
                </a:lnTo>
                <a:lnTo>
                  <a:pt x="64" y="132"/>
                </a:lnTo>
                <a:lnTo>
                  <a:pt x="59" y="132"/>
                </a:lnTo>
                <a:lnTo>
                  <a:pt x="59" y="132"/>
                </a:lnTo>
                <a:lnTo>
                  <a:pt x="54" y="132"/>
                </a:lnTo>
                <a:lnTo>
                  <a:pt x="48" y="130"/>
                </a:lnTo>
                <a:lnTo>
                  <a:pt x="48" y="130"/>
                </a:lnTo>
                <a:lnTo>
                  <a:pt x="43" y="130"/>
                </a:lnTo>
                <a:lnTo>
                  <a:pt x="43" y="130"/>
                </a:lnTo>
                <a:lnTo>
                  <a:pt x="35" y="130"/>
                </a:lnTo>
                <a:lnTo>
                  <a:pt x="29" y="130"/>
                </a:lnTo>
                <a:lnTo>
                  <a:pt x="21" y="130"/>
                </a:lnTo>
                <a:lnTo>
                  <a:pt x="21" y="130"/>
                </a:lnTo>
                <a:lnTo>
                  <a:pt x="18" y="130"/>
                </a:lnTo>
                <a:lnTo>
                  <a:pt x="10" y="130"/>
                </a:lnTo>
                <a:lnTo>
                  <a:pt x="10" y="130"/>
                </a:lnTo>
                <a:lnTo>
                  <a:pt x="10" y="124"/>
                </a:lnTo>
                <a:lnTo>
                  <a:pt x="10" y="121"/>
                </a:lnTo>
                <a:lnTo>
                  <a:pt x="10" y="121"/>
                </a:lnTo>
                <a:lnTo>
                  <a:pt x="10" y="116"/>
                </a:lnTo>
                <a:lnTo>
                  <a:pt x="10" y="113"/>
                </a:lnTo>
                <a:lnTo>
                  <a:pt x="10" y="113"/>
                </a:lnTo>
                <a:lnTo>
                  <a:pt x="8" y="111"/>
                </a:lnTo>
                <a:lnTo>
                  <a:pt x="8" y="111"/>
                </a:lnTo>
                <a:lnTo>
                  <a:pt x="10" y="111"/>
                </a:lnTo>
                <a:lnTo>
                  <a:pt x="10" y="111"/>
                </a:lnTo>
                <a:lnTo>
                  <a:pt x="10" y="111"/>
                </a:lnTo>
                <a:lnTo>
                  <a:pt x="10" y="108"/>
                </a:lnTo>
                <a:lnTo>
                  <a:pt x="10" y="108"/>
                </a:lnTo>
                <a:lnTo>
                  <a:pt x="10" y="108"/>
                </a:lnTo>
                <a:lnTo>
                  <a:pt x="10" y="108"/>
                </a:lnTo>
                <a:lnTo>
                  <a:pt x="10" y="108"/>
                </a:lnTo>
                <a:lnTo>
                  <a:pt x="8" y="108"/>
                </a:lnTo>
                <a:lnTo>
                  <a:pt x="8" y="108"/>
                </a:lnTo>
                <a:lnTo>
                  <a:pt x="8" y="108"/>
                </a:lnTo>
                <a:lnTo>
                  <a:pt x="5" y="108"/>
                </a:lnTo>
                <a:lnTo>
                  <a:pt x="5" y="108"/>
                </a:lnTo>
                <a:lnTo>
                  <a:pt x="2" y="103"/>
                </a:lnTo>
                <a:lnTo>
                  <a:pt x="2" y="103"/>
                </a:lnTo>
                <a:lnTo>
                  <a:pt x="2" y="103"/>
                </a:lnTo>
                <a:lnTo>
                  <a:pt x="2" y="103"/>
                </a:lnTo>
                <a:lnTo>
                  <a:pt x="0" y="103"/>
                </a:lnTo>
                <a:lnTo>
                  <a:pt x="0" y="103"/>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4" name="Freeform 36"/>
          <p:cNvSpPr>
            <a:spLocks/>
          </p:cNvSpPr>
          <p:nvPr/>
        </p:nvSpPr>
        <p:spPr bwMode="auto">
          <a:xfrm>
            <a:off x="6757901" y="4384675"/>
            <a:ext cx="111125" cy="176212"/>
          </a:xfrm>
          <a:custGeom>
            <a:avLst/>
            <a:gdLst>
              <a:gd name="T0" fmla="*/ 33 w 70"/>
              <a:gd name="T1" fmla="*/ 24 h 111"/>
              <a:gd name="T2" fmla="*/ 43 w 70"/>
              <a:gd name="T3" fmla="*/ 24 h 111"/>
              <a:gd name="T4" fmla="*/ 49 w 70"/>
              <a:gd name="T5" fmla="*/ 24 h 111"/>
              <a:gd name="T6" fmla="*/ 51 w 70"/>
              <a:gd name="T7" fmla="*/ 11 h 111"/>
              <a:gd name="T8" fmla="*/ 54 w 70"/>
              <a:gd name="T9" fmla="*/ 0 h 111"/>
              <a:gd name="T10" fmla="*/ 70 w 70"/>
              <a:gd name="T11" fmla="*/ 3 h 111"/>
              <a:gd name="T12" fmla="*/ 68 w 70"/>
              <a:gd name="T13" fmla="*/ 19 h 111"/>
              <a:gd name="T14" fmla="*/ 65 w 70"/>
              <a:gd name="T15" fmla="*/ 35 h 111"/>
              <a:gd name="T16" fmla="*/ 65 w 70"/>
              <a:gd name="T17" fmla="*/ 54 h 111"/>
              <a:gd name="T18" fmla="*/ 57 w 70"/>
              <a:gd name="T19" fmla="*/ 65 h 111"/>
              <a:gd name="T20" fmla="*/ 51 w 70"/>
              <a:gd name="T21" fmla="*/ 78 h 111"/>
              <a:gd name="T22" fmla="*/ 49 w 70"/>
              <a:gd name="T23" fmla="*/ 94 h 111"/>
              <a:gd name="T24" fmla="*/ 41 w 70"/>
              <a:gd name="T25" fmla="*/ 100 h 111"/>
              <a:gd name="T26" fmla="*/ 35 w 70"/>
              <a:gd name="T27" fmla="*/ 111 h 111"/>
              <a:gd name="T28" fmla="*/ 30 w 70"/>
              <a:gd name="T29" fmla="*/ 105 h 111"/>
              <a:gd name="T30" fmla="*/ 27 w 70"/>
              <a:gd name="T31" fmla="*/ 105 h 111"/>
              <a:gd name="T32" fmla="*/ 19 w 70"/>
              <a:gd name="T33" fmla="*/ 105 h 111"/>
              <a:gd name="T34" fmla="*/ 16 w 70"/>
              <a:gd name="T35" fmla="*/ 102 h 111"/>
              <a:gd name="T36" fmla="*/ 14 w 70"/>
              <a:gd name="T37" fmla="*/ 105 h 111"/>
              <a:gd name="T38" fmla="*/ 11 w 70"/>
              <a:gd name="T39" fmla="*/ 108 h 111"/>
              <a:gd name="T40" fmla="*/ 3 w 70"/>
              <a:gd name="T41" fmla="*/ 100 h 111"/>
              <a:gd name="T42" fmla="*/ 3 w 70"/>
              <a:gd name="T43" fmla="*/ 92 h 111"/>
              <a:gd name="T44" fmla="*/ 8 w 70"/>
              <a:gd name="T45" fmla="*/ 94 h 111"/>
              <a:gd name="T46" fmla="*/ 6 w 70"/>
              <a:gd name="T47" fmla="*/ 86 h 111"/>
              <a:gd name="T48" fmla="*/ 6 w 70"/>
              <a:gd name="T49" fmla="*/ 81 h 111"/>
              <a:gd name="T50" fmla="*/ 8 w 70"/>
              <a:gd name="T51" fmla="*/ 81 h 111"/>
              <a:gd name="T52" fmla="*/ 11 w 70"/>
              <a:gd name="T53" fmla="*/ 78 h 111"/>
              <a:gd name="T54" fmla="*/ 14 w 70"/>
              <a:gd name="T55" fmla="*/ 73 h 111"/>
              <a:gd name="T56" fmla="*/ 16 w 70"/>
              <a:gd name="T57" fmla="*/ 78 h 111"/>
              <a:gd name="T58" fmla="*/ 22 w 70"/>
              <a:gd name="T59" fmla="*/ 78 h 111"/>
              <a:gd name="T60" fmla="*/ 30 w 70"/>
              <a:gd name="T61" fmla="*/ 81 h 111"/>
              <a:gd name="T62" fmla="*/ 33 w 70"/>
              <a:gd name="T63" fmla="*/ 75 h 111"/>
              <a:gd name="T64" fmla="*/ 35 w 70"/>
              <a:gd name="T65" fmla="*/ 70 h 111"/>
              <a:gd name="T66" fmla="*/ 35 w 70"/>
              <a:gd name="T67" fmla="*/ 67 h 111"/>
              <a:gd name="T68" fmla="*/ 35 w 70"/>
              <a:gd name="T69" fmla="*/ 59 h 111"/>
              <a:gd name="T70" fmla="*/ 30 w 70"/>
              <a:gd name="T71" fmla="*/ 51 h 111"/>
              <a:gd name="T72" fmla="*/ 30 w 70"/>
              <a:gd name="T73" fmla="*/ 49 h 111"/>
              <a:gd name="T74" fmla="*/ 33 w 70"/>
              <a:gd name="T75" fmla="*/ 46 h 111"/>
              <a:gd name="T76" fmla="*/ 35 w 70"/>
              <a:gd name="T77" fmla="*/ 40 h 111"/>
              <a:gd name="T78" fmla="*/ 35 w 70"/>
              <a:gd name="T79" fmla="*/ 32 h 111"/>
              <a:gd name="T80" fmla="*/ 33 w 70"/>
              <a:gd name="T81" fmla="*/ 32 h 111"/>
              <a:gd name="T82" fmla="*/ 24 w 70"/>
              <a:gd name="T83" fmla="*/ 3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 h="111">
                <a:moveTo>
                  <a:pt x="27" y="22"/>
                </a:moveTo>
                <a:lnTo>
                  <a:pt x="27" y="22"/>
                </a:lnTo>
                <a:lnTo>
                  <a:pt x="33" y="24"/>
                </a:lnTo>
                <a:lnTo>
                  <a:pt x="38" y="24"/>
                </a:lnTo>
                <a:lnTo>
                  <a:pt x="38" y="24"/>
                </a:lnTo>
                <a:lnTo>
                  <a:pt x="43" y="24"/>
                </a:lnTo>
                <a:lnTo>
                  <a:pt x="43" y="24"/>
                </a:lnTo>
                <a:lnTo>
                  <a:pt x="49" y="24"/>
                </a:lnTo>
                <a:lnTo>
                  <a:pt x="49" y="24"/>
                </a:lnTo>
                <a:lnTo>
                  <a:pt x="49" y="19"/>
                </a:lnTo>
                <a:lnTo>
                  <a:pt x="49" y="19"/>
                </a:lnTo>
                <a:lnTo>
                  <a:pt x="51" y="11"/>
                </a:lnTo>
                <a:lnTo>
                  <a:pt x="51" y="5"/>
                </a:lnTo>
                <a:lnTo>
                  <a:pt x="54" y="3"/>
                </a:lnTo>
                <a:lnTo>
                  <a:pt x="54" y="0"/>
                </a:lnTo>
                <a:lnTo>
                  <a:pt x="54" y="0"/>
                </a:lnTo>
                <a:lnTo>
                  <a:pt x="70" y="3"/>
                </a:lnTo>
                <a:lnTo>
                  <a:pt x="70" y="3"/>
                </a:lnTo>
                <a:lnTo>
                  <a:pt x="70" y="13"/>
                </a:lnTo>
                <a:lnTo>
                  <a:pt x="68" y="19"/>
                </a:lnTo>
                <a:lnTo>
                  <a:pt x="68" y="19"/>
                </a:lnTo>
                <a:lnTo>
                  <a:pt x="68" y="22"/>
                </a:lnTo>
                <a:lnTo>
                  <a:pt x="65" y="35"/>
                </a:lnTo>
                <a:lnTo>
                  <a:pt x="65" y="35"/>
                </a:lnTo>
                <a:lnTo>
                  <a:pt x="65" y="46"/>
                </a:lnTo>
                <a:lnTo>
                  <a:pt x="65" y="54"/>
                </a:lnTo>
                <a:lnTo>
                  <a:pt x="65" y="54"/>
                </a:lnTo>
                <a:lnTo>
                  <a:pt x="60" y="62"/>
                </a:lnTo>
                <a:lnTo>
                  <a:pt x="57" y="65"/>
                </a:lnTo>
                <a:lnTo>
                  <a:pt x="57" y="65"/>
                </a:lnTo>
                <a:lnTo>
                  <a:pt x="54" y="67"/>
                </a:lnTo>
                <a:lnTo>
                  <a:pt x="54" y="67"/>
                </a:lnTo>
                <a:lnTo>
                  <a:pt x="51" y="78"/>
                </a:lnTo>
                <a:lnTo>
                  <a:pt x="51" y="86"/>
                </a:lnTo>
                <a:lnTo>
                  <a:pt x="49" y="94"/>
                </a:lnTo>
                <a:lnTo>
                  <a:pt x="49" y="94"/>
                </a:lnTo>
                <a:lnTo>
                  <a:pt x="46" y="97"/>
                </a:lnTo>
                <a:lnTo>
                  <a:pt x="43" y="100"/>
                </a:lnTo>
                <a:lnTo>
                  <a:pt x="41" y="100"/>
                </a:lnTo>
                <a:lnTo>
                  <a:pt x="38" y="105"/>
                </a:lnTo>
                <a:lnTo>
                  <a:pt x="38" y="105"/>
                </a:lnTo>
                <a:lnTo>
                  <a:pt x="35" y="111"/>
                </a:lnTo>
                <a:lnTo>
                  <a:pt x="33" y="111"/>
                </a:lnTo>
                <a:lnTo>
                  <a:pt x="33" y="108"/>
                </a:lnTo>
                <a:lnTo>
                  <a:pt x="30" y="105"/>
                </a:lnTo>
                <a:lnTo>
                  <a:pt x="30" y="105"/>
                </a:lnTo>
                <a:lnTo>
                  <a:pt x="27" y="105"/>
                </a:lnTo>
                <a:lnTo>
                  <a:pt x="27" y="105"/>
                </a:lnTo>
                <a:lnTo>
                  <a:pt x="27" y="105"/>
                </a:lnTo>
                <a:lnTo>
                  <a:pt x="22" y="108"/>
                </a:lnTo>
                <a:lnTo>
                  <a:pt x="19" y="105"/>
                </a:lnTo>
                <a:lnTo>
                  <a:pt x="19" y="105"/>
                </a:lnTo>
                <a:lnTo>
                  <a:pt x="16" y="102"/>
                </a:lnTo>
                <a:lnTo>
                  <a:pt x="16" y="102"/>
                </a:lnTo>
                <a:lnTo>
                  <a:pt x="14" y="105"/>
                </a:lnTo>
                <a:lnTo>
                  <a:pt x="14" y="105"/>
                </a:lnTo>
                <a:lnTo>
                  <a:pt x="14" y="105"/>
                </a:lnTo>
                <a:lnTo>
                  <a:pt x="11" y="108"/>
                </a:lnTo>
                <a:lnTo>
                  <a:pt x="11" y="108"/>
                </a:lnTo>
                <a:lnTo>
                  <a:pt x="11" y="108"/>
                </a:lnTo>
                <a:lnTo>
                  <a:pt x="6" y="108"/>
                </a:lnTo>
                <a:lnTo>
                  <a:pt x="6" y="108"/>
                </a:lnTo>
                <a:lnTo>
                  <a:pt x="3" y="100"/>
                </a:lnTo>
                <a:lnTo>
                  <a:pt x="0" y="97"/>
                </a:lnTo>
                <a:lnTo>
                  <a:pt x="0" y="97"/>
                </a:lnTo>
                <a:lnTo>
                  <a:pt x="3" y="92"/>
                </a:lnTo>
                <a:lnTo>
                  <a:pt x="6" y="94"/>
                </a:lnTo>
                <a:lnTo>
                  <a:pt x="6" y="97"/>
                </a:lnTo>
                <a:lnTo>
                  <a:pt x="8" y="94"/>
                </a:lnTo>
                <a:lnTo>
                  <a:pt x="8" y="94"/>
                </a:lnTo>
                <a:lnTo>
                  <a:pt x="8" y="92"/>
                </a:lnTo>
                <a:lnTo>
                  <a:pt x="6" y="86"/>
                </a:lnTo>
                <a:lnTo>
                  <a:pt x="6" y="81"/>
                </a:lnTo>
                <a:lnTo>
                  <a:pt x="6" y="81"/>
                </a:lnTo>
                <a:lnTo>
                  <a:pt x="6" y="81"/>
                </a:lnTo>
                <a:lnTo>
                  <a:pt x="8" y="81"/>
                </a:lnTo>
                <a:lnTo>
                  <a:pt x="8" y="81"/>
                </a:lnTo>
                <a:lnTo>
                  <a:pt x="8" y="81"/>
                </a:lnTo>
                <a:lnTo>
                  <a:pt x="11" y="81"/>
                </a:lnTo>
                <a:lnTo>
                  <a:pt x="11" y="81"/>
                </a:lnTo>
                <a:lnTo>
                  <a:pt x="11" y="78"/>
                </a:lnTo>
                <a:lnTo>
                  <a:pt x="11" y="78"/>
                </a:lnTo>
                <a:lnTo>
                  <a:pt x="14" y="73"/>
                </a:lnTo>
                <a:lnTo>
                  <a:pt x="14" y="73"/>
                </a:lnTo>
                <a:lnTo>
                  <a:pt x="14" y="75"/>
                </a:lnTo>
                <a:lnTo>
                  <a:pt x="16" y="75"/>
                </a:lnTo>
                <a:lnTo>
                  <a:pt x="16" y="78"/>
                </a:lnTo>
                <a:lnTo>
                  <a:pt x="16" y="78"/>
                </a:lnTo>
                <a:lnTo>
                  <a:pt x="22" y="78"/>
                </a:lnTo>
                <a:lnTo>
                  <a:pt x="22" y="78"/>
                </a:lnTo>
                <a:lnTo>
                  <a:pt x="22" y="78"/>
                </a:lnTo>
                <a:lnTo>
                  <a:pt x="24" y="78"/>
                </a:lnTo>
                <a:lnTo>
                  <a:pt x="30" y="81"/>
                </a:lnTo>
                <a:lnTo>
                  <a:pt x="30" y="81"/>
                </a:lnTo>
                <a:lnTo>
                  <a:pt x="30" y="81"/>
                </a:lnTo>
                <a:lnTo>
                  <a:pt x="33" y="75"/>
                </a:lnTo>
                <a:lnTo>
                  <a:pt x="33" y="75"/>
                </a:lnTo>
                <a:lnTo>
                  <a:pt x="33" y="70"/>
                </a:lnTo>
                <a:lnTo>
                  <a:pt x="35" y="70"/>
                </a:lnTo>
                <a:lnTo>
                  <a:pt x="35" y="67"/>
                </a:lnTo>
                <a:lnTo>
                  <a:pt x="35" y="67"/>
                </a:lnTo>
                <a:lnTo>
                  <a:pt x="35" y="67"/>
                </a:lnTo>
                <a:lnTo>
                  <a:pt x="35" y="62"/>
                </a:lnTo>
                <a:lnTo>
                  <a:pt x="35" y="62"/>
                </a:lnTo>
                <a:lnTo>
                  <a:pt x="35" y="59"/>
                </a:lnTo>
                <a:lnTo>
                  <a:pt x="33" y="57"/>
                </a:lnTo>
                <a:lnTo>
                  <a:pt x="33" y="57"/>
                </a:lnTo>
                <a:lnTo>
                  <a:pt x="30" y="51"/>
                </a:lnTo>
                <a:lnTo>
                  <a:pt x="30" y="51"/>
                </a:lnTo>
                <a:lnTo>
                  <a:pt x="30" y="49"/>
                </a:lnTo>
                <a:lnTo>
                  <a:pt x="30" y="49"/>
                </a:lnTo>
                <a:lnTo>
                  <a:pt x="33" y="49"/>
                </a:lnTo>
                <a:lnTo>
                  <a:pt x="33" y="46"/>
                </a:lnTo>
                <a:lnTo>
                  <a:pt x="33" y="46"/>
                </a:lnTo>
                <a:lnTo>
                  <a:pt x="33" y="43"/>
                </a:lnTo>
                <a:lnTo>
                  <a:pt x="33" y="43"/>
                </a:lnTo>
                <a:lnTo>
                  <a:pt x="35" y="40"/>
                </a:lnTo>
                <a:lnTo>
                  <a:pt x="35" y="38"/>
                </a:lnTo>
                <a:lnTo>
                  <a:pt x="35" y="38"/>
                </a:lnTo>
                <a:lnTo>
                  <a:pt x="35" y="32"/>
                </a:lnTo>
                <a:lnTo>
                  <a:pt x="35" y="32"/>
                </a:lnTo>
                <a:lnTo>
                  <a:pt x="33" y="32"/>
                </a:lnTo>
                <a:lnTo>
                  <a:pt x="33" y="32"/>
                </a:lnTo>
                <a:lnTo>
                  <a:pt x="27" y="32"/>
                </a:lnTo>
                <a:lnTo>
                  <a:pt x="27" y="32"/>
                </a:lnTo>
                <a:lnTo>
                  <a:pt x="24" y="30"/>
                </a:lnTo>
                <a:lnTo>
                  <a:pt x="27" y="22"/>
                </a:lnTo>
                <a:lnTo>
                  <a:pt x="27" y="22"/>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5" name="Freeform 37"/>
          <p:cNvSpPr>
            <a:spLocks/>
          </p:cNvSpPr>
          <p:nvPr/>
        </p:nvSpPr>
        <p:spPr bwMode="auto">
          <a:xfrm>
            <a:off x="6954751" y="4773612"/>
            <a:ext cx="115888" cy="133350"/>
          </a:xfrm>
          <a:custGeom>
            <a:avLst/>
            <a:gdLst>
              <a:gd name="T0" fmla="*/ 38 w 73"/>
              <a:gd name="T1" fmla="*/ 81 h 84"/>
              <a:gd name="T2" fmla="*/ 43 w 73"/>
              <a:gd name="T3" fmla="*/ 81 h 84"/>
              <a:gd name="T4" fmla="*/ 52 w 73"/>
              <a:gd name="T5" fmla="*/ 84 h 84"/>
              <a:gd name="T6" fmla="*/ 57 w 73"/>
              <a:gd name="T7" fmla="*/ 84 h 84"/>
              <a:gd name="T8" fmla="*/ 62 w 73"/>
              <a:gd name="T9" fmla="*/ 70 h 84"/>
              <a:gd name="T10" fmla="*/ 62 w 73"/>
              <a:gd name="T11" fmla="*/ 68 h 84"/>
              <a:gd name="T12" fmla="*/ 62 w 73"/>
              <a:gd name="T13" fmla="*/ 65 h 84"/>
              <a:gd name="T14" fmla="*/ 65 w 73"/>
              <a:gd name="T15" fmla="*/ 62 h 84"/>
              <a:gd name="T16" fmla="*/ 70 w 73"/>
              <a:gd name="T17" fmla="*/ 57 h 84"/>
              <a:gd name="T18" fmla="*/ 70 w 73"/>
              <a:gd name="T19" fmla="*/ 54 h 84"/>
              <a:gd name="T20" fmla="*/ 70 w 73"/>
              <a:gd name="T21" fmla="*/ 52 h 84"/>
              <a:gd name="T22" fmla="*/ 65 w 73"/>
              <a:gd name="T23" fmla="*/ 46 h 84"/>
              <a:gd name="T24" fmla="*/ 70 w 73"/>
              <a:gd name="T25" fmla="*/ 38 h 84"/>
              <a:gd name="T26" fmla="*/ 70 w 73"/>
              <a:gd name="T27" fmla="*/ 35 h 84"/>
              <a:gd name="T28" fmla="*/ 73 w 73"/>
              <a:gd name="T29" fmla="*/ 33 h 84"/>
              <a:gd name="T30" fmla="*/ 70 w 73"/>
              <a:gd name="T31" fmla="*/ 25 h 84"/>
              <a:gd name="T32" fmla="*/ 70 w 73"/>
              <a:gd name="T33" fmla="*/ 17 h 84"/>
              <a:gd name="T34" fmla="*/ 68 w 73"/>
              <a:gd name="T35" fmla="*/ 11 h 84"/>
              <a:gd name="T36" fmla="*/ 65 w 73"/>
              <a:gd name="T37" fmla="*/ 11 h 84"/>
              <a:gd name="T38" fmla="*/ 60 w 73"/>
              <a:gd name="T39" fmla="*/ 8 h 84"/>
              <a:gd name="T40" fmla="*/ 54 w 73"/>
              <a:gd name="T41" fmla="*/ 6 h 84"/>
              <a:gd name="T42" fmla="*/ 49 w 73"/>
              <a:gd name="T43" fmla="*/ 6 h 84"/>
              <a:gd name="T44" fmla="*/ 49 w 73"/>
              <a:gd name="T45" fmla="*/ 0 h 84"/>
              <a:gd name="T46" fmla="*/ 41 w 73"/>
              <a:gd name="T47" fmla="*/ 3 h 84"/>
              <a:gd name="T48" fmla="*/ 38 w 73"/>
              <a:gd name="T49" fmla="*/ 6 h 84"/>
              <a:gd name="T50" fmla="*/ 27 w 73"/>
              <a:gd name="T51" fmla="*/ 17 h 84"/>
              <a:gd name="T52" fmla="*/ 22 w 73"/>
              <a:gd name="T53" fmla="*/ 25 h 84"/>
              <a:gd name="T54" fmla="*/ 19 w 73"/>
              <a:gd name="T55" fmla="*/ 27 h 84"/>
              <a:gd name="T56" fmla="*/ 16 w 73"/>
              <a:gd name="T57" fmla="*/ 27 h 84"/>
              <a:gd name="T58" fmla="*/ 0 w 73"/>
              <a:gd name="T59" fmla="*/ 27 h 84"/>
              <a:gd name="T60" fmla="*/ 6 w 73"/>
              <a:gd name="T61" fmla="*/ 33 h 84"/>
              <a:gd name="T62" fmla="*/ 6 w 73"/>
              <a:gd name="T63" fmla="*/ 41 h 84"/>
              <a:gd name="T64" fmla="*/ 14 w 73"/>
              <a:gd name="T65" fmla="*/ 54 h 84"/>
              <a:gd name="T66" fmla="*/ 22 w 73"/>
              <a:gd name="T67" fmla="*/ 62 h 84"/>
              <a:gd name="T68" fmla="*/ 22 w 73"/>
              <a:gd name="T69" fmla="*/ 70 h 84"/>
              <a:gd name="T70" fmla="*/ 30 w 73"/>
              <a:gd name="T71" fmla="*/ 76 h 84"/>
              <a:gd name="T72" fmla="*/ 38 w 73"/>
              <a:gd name="T73" fmla="*/ 81 h 84"/>
              <a:gd name="T74" fmla="*/ 38 w 73"/>
              <a:gd name="T75" fmla="*/ 8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 h="84">
                <a:moveTo>
                  <a:pt x="38" y="81"/>
                </a:moveTo>
                <a:lnTo>
                  <a:pt x="38" y="81"/>
                </a:lnTo>
                <a:lnTo>
                  <a:pt x="41" y="81"/>
                </a:lnTo>
                <a:lnTo>
                  <a:pt x="43" y="81"/>
                </a:lnTo>
                <a:lnTo>
                  <a:pt x="52" y="84"/>
                </a:lnTo>
                <a:lnTo>
                  <a:pt x="52" y="84"/>
                </a:lnTo>
                <a:lnTo>
                  <a:pt x="54" y="84"/>
                </a:lnTo>
                <a:lnTo>
                  <a:pt x="57" y="84"/>
                </a:lnTo>
                <a:lnTo>
                  <a:pt x="57" y="84"/>
                </a:lnTo>
                <a:lnTo>
                  <a:pt x="62" y="70"/>
                </a:lnTo>
                <a:lnTo>
                  <a:pt x="62" y="70"/>
                </a:lnTo>
                <a:lnTo>
                  <a:pt x="62" y="68"/>
                </a:lnTo>
                <a:lnTo>
                  <a:pt x="62" y="68"/>
                </a:lnTo>
                <a:lnTo>
                  <a:pt x="62" y="65"/>
                </a:lnTo>
                <a:lnTo>
                  <a:pt x="65" y="62"/>
                </a:lnTo>
                <a:lnTo>
                  <a:pt x="65" y="62"/>
                </a:lnTo>
                <a:lnTo>
                  <a:pt x="68" y="57"/>
                </a:lnTo>
                <a:lnTo>
                  <a:pt x="70" y="57"/>
                </a:lnTo>
                <a:lnTo>
                  <a:pt x="70" y="54"/>
                </a:lnTo>
                <a:lnTo>
                  <a:pt x="70" y="54"/>
                </a:lnTo>
                <a:lnTo>
                  <a:pt x="68" y="52"/>
                </a:lnTo>
                <a:lnTo>
                  <a:pt x="70" y="52"/>
                </a:lnTo>
                <a:lnTo>
                  <a:pt x="65" y="46"/>
                </a:lnTo>
                <a:lnTo>
                  <a:pt x="65" y="46"/>
                </a:lnTo>
                <a:lnTo>
                  <a:pt x="70" y="41"/>
                </a:lnTo>
                <a:lnTo>
                  <a:pt x="70" y="38"/>
                </a:lnTo>
                <a:lnTo>
                  <a:pt x="70" y="35"/>
                </a:lnTo>
                <a:lnTo>
                  <a:pt x="70" y="35"/>
                </a:lnTo>
                <a:lnTo>
                  <a:pt x="73" y="33"/>
                </a:lnTo>
                <a:lnTo>
                  <a:pt x="73" y="33"/>
                </a:lnTo>
                <a:lnTo>
                  <a:pt x="70" y="25"/>
                </a:lnTo>
                <a:lnTo>
                  <a:pt x="70" y="25"/>
                </a:lnTo>
                <a:lnTo>
                  <a:pt x="73" y="19"/>
                </a:lnTo>
                <a:lnTo>
                  <a:pt x="70" y="17"/>
                </a:lnTo>
                <a:lnTo>
                  <a:pt x="70" y="17"/>
                </a:lnTo>
                <a:lnTo>
                  <a:pt x="68" y="11"/>
                </a:lnTo>
                <a:lnTo>
                  <a:pt x="65" y="11"/>
                </a:lnTo>
                <a:lnTo>
                  <a:pt x="65" y="11"/>
                </a:lnTo>
                <a:lnTo>
                  <a:pt x="62" y="11"/>
                </a:lnTo>
                <a:lnTo>
                  <a:pt x="60" y="8"/>
                </a:lnTo>
                <a:lnTo>
                  <a:pt x="57" y="6"/>
                </a:lnTo>
                <a:lnTo>
                  <a:pt x="54" y="6"/>
                </a:lnTo>
                <a:lnTo>
                  <a:pt x="54" y="6"/>
                </a:lnTo>
                <a:lnTo>
                  <a:pt x="49" y="6"/>
                </a:lnTo>
                <a:lnTo>
                  <a:pt x="49" y="0"/>
                </a:lnTo>
                <a:lnTo>
                  <a:pt x="49" y="0"/>
                </a:lnTo>
                <a:lnTo>
                  <a:pt x="41" y="3"/>
                </a:lnTo>
                <a:lnTo>
                  <a:pt x="41" y="3"/>
                </a:lnTo>
                <a:lnTo>
                  <a:pt x="38" y="6"/>
                </a:lnTo>
                <a:lnTo>
                  <a:pt x="38" y="6"/>
                </a:lnTo>
                <a:lnTo>
                  <a:pt x="33" y="8"/>
                </a:lnTo>
                <a:lnTo>
                  <a:pt x="27" y="17"/>
                </a:lnTo>
                <a:lnTo>
                  <a:pt x="25" y="22"/>
                </a:lnTo>
                <a:lnTo>
                  <a:pt x="22" y="25"/>
                </a:lnTo>
                <a:lnTo>
                  <a:pt x="22" y="25"/>
                </a:lnTo>
                <a:lnTo>
                  <a:pt x="19" y="27"/>
                </a:lnTo>
                <a:lnTo>
                  <a:pt x="16" y="27"/>
                </a:lnTo>
                <a:lnTo>
                  <a:pt x="16" y="27"/>
                </a:lnTo>
                <a:lnTo>
                  <a:pt x="8" y="25"/>
                </a:lnTo>
                <a:lnTo>
                  <a:pt x="0" y="27"/>
                </a:lnTo>
                <a:lnTo>
                  <a:pt x="0" y="27"/>
                </a:lnTo>
                <a:lnTo>
                  <a:pt x="6" y="33"/>
                </a:lnTo>
                <a:lnTo>
                  <a:pt x="6" y="41"/>
                </a:lnTo>
                <a:lnTo>
                  <a:pt x="6" y="41"/>
                </a:lnTo>
                <a:lnTo>
                  <a:pt x="8" y="49"/>
                </a:lnTo>
                <a:lnTo>
                  <a:pt x="14" y="54"/>
                </a:lnTo>
                <a:lnTo>
                  <a:pt x="14" y="54"/>
                </a:lnTo>
                <a:lnTo>
                  <a:pt x="22" y="62"/>
                </a:lnTo>
                <a:lnTo>
                  <a:pt x="22" y="62"/>
                </a:lnTo>
                <a:lnTo>
                  <a:pt x="22" y="70"/>
                </a:lnTo>
                <a:lnTo>
                  <a:pt x="25" y="73"/>
                </a:lnTo>
                <a:lnTo>
                  <a:pt x="30" y="76"/>
                </a:lnTo>
                <a:lnTo>
                  <a:pt x="30" y="76"/>
                </a:lnTo>
                <a:lnTo>
                  <a:pt x="38" y="81"/>
                </a:lnTo>
                <a:lnTo>
                  <a:pt x="38" y="81"/>
                </a:lnTo>
                <a:lnTo>
                  <a:pt x="38" y="81"/>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6" name="Freeform 38"/>
          <p:cNvSpPr>
            <a:spLocks/>
          </p:cNvSpPr>
          <p:nvPr/>
        </p:nvSpPr>
        <p:spPr bwMode="auto">
          <a:xfrm>
            <a:off x="6878551" y="4816475"/>
            <a:ext cx="136525" cy="171450"/>
          </a:xfrm>
          <a:custGeom>
            <a:avLst/>
            <a:gdLst>
              <a:gd name="T0" fmla="*/ 0 w 86"/>
              <a:gd name="T1" fmla="*/ 87 h 108"/>
              <a:gd name="T2" fmla="*/ 11 w 86"/>
              <a:gd name="T3" fmla="*/ 52 h 108"/>
              <a:gd name="T4" fmla="*/ 11 w 86"/>
              <a:gd name="T5" fmla="*/ 8 h 108"/>
              <a:gd name="T6" fmla="*/ 27 w 86"/>
              <a:gd name="T7" fmla="*/ 6 h 108"/>
              <a:gd name="T8" fmla="*/ 35 w 86"/>
              <a:gd name="T9" fmla="*/ 6 h 108"/>
              <a:gd name="T10" fmla="*/ 40 w 86"/>
              <a:gd name="T11" fmla="*/ 6 h 108"/>
              <a:gd name="T12" fmla="*/ 43 w 86"/>
              <a:gd name="T13" fmla="*/ 3 h 108"/>
              <a:gd name="T14" fmla="*/ 46 w 86"/>
              <a:gd name="T15" fmla="*/ 3 h 108"/>
              <a:gd name="T16" fmla="*/ 48 w 86"/>
              <a:gd name="T17" fmla="*/ 0 h 108"/>
              <a:gd name="T18" fmla="*/ 54 w 86"/>
              <a:gd name="T19" fmla="*/ 14 h 108"/>
              <a:gd name="T20" fmla="*/ 56 w 86"/>
              <a:gd name="T21" fmla="*/ 22 h 108"/>
              <a:gd name="T22" fmla="*/ 62 w 86"/>
              <a:gd name="T23" fmla="*/ 27 h 108"/>
              <a:gd name="T24" fmla="*/ 70 w 86"/>
              <a:gd name="T25" fmla="*/ 35 h 108"/>
              <a:gd name="T26" fmla="*/ 73 w 86"/>
              <a:gd name="T27" fmla="*/ 46 h 108"/>
              <a:gd name="T28" fmla="*/ 78 w 86"/>
              <a:gd name="T29" fmla="*/ 49 h 108"/>
              <a:gd name="T30" fmla="*/ 86 w 86"/>
              <a:gd name="T31" fmla="*/ 54 h 108"/>
              <a:gd name="T32" fmla="*/ 83 w 86"/>
              <a:gd name="T33" fmla="*/ 57 h 108"/>
              <a:gd name="T34" fmla="*/ 78 w 86"/>
              <a:gd name="T35" fmla="*/ 57 h 108"/>
              <a:gd name="T36" fmla="*/ 75 w 86"/>
              <a:gd name="T37" fmla="*/ 60 h 108"/>
              <a:gd name="T38" fmla="*/ 70 w 86"/>
              <a:gd name="T39" fmla="*/ 65 h 108"/>
              <a:gd name="T40" fmla="*/ 67 w 86"/>
              <a:gd name="T41" fmla="*/ 68 h 108"/>
              <a:gd name="T42" fmla="*/ 62 w 86"/>
              <a:gd name="T43" fmla="*/ 76 h 108"/>
              <a:gd name="T44" fmla="*/ 56 w 86"/>
              <a:gd name="T45" fmla="*/ 84 h 108"/>
              <a:gd name="T46" fmla="*/ 54 w 86"/>
              <a:gd name="T47" fmla="*/ 92 h 108"/>
              <a:gd name="T48" fmla="*/ 43 w 86"/>
              <a:gd name="T49" fmla="*/ 95 h 108"/>
              <a:gd name="T50" fmla="*/ 40 w 86"/>
              <a:gd name="T51" fmla="*/ 95 h 108"/>
              <a:gd name="T52" fmla="*/ 37 w 86"/>
              <a:gd name="T53" fmla="*/ 92 h 108"/>
              <a:gd name="T54" fmla="*/ 35 w 86"/>
              <a:gd name="T55" fmla="*/ 92 h 108"/>
              <a:gd name="T56" fmla="*/ 27 w 86"/>
              <a:gd name="T57" fmla="*/ 92 h 108"/>
              <a:gd name="T58" fmla="*/ 27 w 86"/>
              <a:gd name="T59" fmla="*/ 97 h 108"/>
              <a:gd name="T60" fmla="*/ 27 w 86"/>
              <a:gd name="T61" fmla="*/ 100 h 108"/>
              <a:gd name="T62" fmla="*/ 21 w 86"/>
              <a:gd name="T63" fmla="*/ 103 h 108"/>
              <a:gd name="T64" fmla="*/ 21 w 86"/>
              <a:gd name="T65" fmla="*/ 105 h 108"/>
              <a:gd name="T66" fmla="*/ 19 w 86"/>
              <a:gd name="T67" fmla="*/ 105 h 108"/>
              <a:gd name="T68" fmla="*/ 16 w 86"/>
              <a:gd name="T69" fmla="*/ 105 h 108"/>
              <a:gd name="T70" fmla="*/ 16 w 86"/>
              <a:gd name="T71" fmla="*/ 108 h 108"/>
              <a:gd name="T72" fmla="*/ 11 w 86"/>
              <a:gd name="T73" fmla="*/ 108 h 108"/>
              <a:gd name="T74" fmla="*/ 8 w 86"/>
              <a:gd name="T75" fmla="*/ 105 h 108"/>
              <a:gd name="T76" fmla="*/ 11 w 86"/>
              <a:gd name="T77" fmla="*/ 103 h 108"/>
              <a:gd name="T78" fmla="*/ 8 w 86"/>
              <a:gd name="T79" fmla="*/ 95 h 108"/>
              <a:gd name="T80" fmla="*/ 0 w 86"/>
              <a:gd name="T81" fmla="*/ 8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08">
                <a:moveTo>
                  <a:pt x="0" y="87"/>
                </a:moveTo>
                <a:lnTo>
                  <a:pt x="0" y="87"/>
                </a:lnTo>
                <a:lnTo>
                  <a:pt x="0" y="52"/>
                </a:lnTo>
                <a:lnTo>
                  <a:pt x="11" y="52"/>
                </a:lnTo>
                <a:lnTo>
                  <a:pt x="11" y="8"/>
                </a:lnTo>
                <a:lnTo>
                  <a:pt x="11" y="8"/>
                </a:lnTo>
                <a:lnTo>
                  <a:pt x="27" y="6"/>
                </a:lnTo>
                <a:lnTo>
                  <a:pt x="27" y="6"/>
                </a:lnTo>
                <a:lnTo>
                  <a:pt x="32" y="6"/>
                </a:lnTo>
                <a:lnTo>
                  <a:pt x="35" y="6"/>
                </a:lnTo>
                <a:lnTo>
                  <a:pt x="37" y="8"/>
                </a:lnTo>
                <a:lnTo>
                  <a:pt x="40" y="6"/>
                </a:lnTo>
                <a:lnTo>
                  <a:pt x="40" y="6"/>
                </a:lnTo>
                <a:lnTo>
                  <a:pt x="43" y="3"/>
                </a:lnTo>
                <a:lnTo>
                  <a:pt x="46" y="3"/>
                </a:lnTo>
                <a:lnTo>
                  <a:pt x="46" y="3"/>
                </a:lnTo>
                <a:lnTo>
                  <a:pt x="48" y="0"/>
                </a:lnTo>
                <a:lnTo>
                  <a:pt x="48" y="0"/>
                </a:lnTo>
                <a:lnTo>
                  <a:pt x="54" y="6"/>
                </a:lnTo>
                <a:lnTo>
                  <a:pt x="54" y="14"/>
                </a:lnTo>
                <a:lnTo>
                  <a:pt x="54" y="14"/>
                </a:lnTo>
                <a:lnTo>
                  <a:pt x="56" y="22"/>
                </a:lnTo>
                <a:lnTo>
                  <a:pt x="62" y="27"/>
                </a:lnTo>
                <a:lnTo>
                  <a:pt x="62" y="27"/>
                </a:lnTo>
                <a:lnTo>
                  <a:pt x="70" y="35"/>
                </a:lnTo>
                <a:lnTo>
                  <a:pt x="70" y="35"/>
                </a:lnTo>
                <a:lnTo>
                  <a:pt x="70" y="43"/>
                </a:lnTo>
                <a:lnTo>
                  <a:pt x="73" y="46"/>
                </a:lnTo>
                <a:lnTo>
                  <a:pt x="78" y="49"/>
                </a:lnTo>
                <a:lnTo>
                  <a:pt x="78" y="49"/>
                </a:lnTo>
                <a:lnTo>
                  <a:pt x="86" y="54"/>
                </a:lnTo>
                <a:lnTo>
                  <a:pt x="86" y="54"/>
                </a:lnTo>
                <a:lnTo>
                  <a:pt x="86" y="54"/>
                </a:lnTo>
                <a:lnTo>
                  <a:pt x="83" y="57"/>
                </a:lnTo>
                <a:lnTo>
                  <a:pt x="78" y="57"/>
                </a:lnTo>
                <a:lnTo>
                  <a:pt x="78" y="57"/>
                </a:lnTo>
                <a:lnTo>
                  <a:pt x="78" y="60"/>
                </a:lnTo>
                <a:lnTo>
                  <a:pt x="75" y="60"/>
                </a:lnTo>
                <a:lnTo>
                  <a:pt x="75" y="62"/>
                </a:lnTo>
                <a:lnTo>
                  <a:pt x="70" y="65"/>
                </a:lnTo>
                <a:lnTo>
                  <a:pt x="70" y="65"/>
                </a:lnTo>
                <a:lnTo>
                  <a:pt x="67" y="68"/>
                </a:lnTo>
                <a:lnTo>
                  <a:pt x="62" y="76"/>
                </a:lnTo>
                <a:lnTo>
                  <a:pt x="62" y="76"/>
                </a:lnTo>
                <a:lnTo>
                  <a:pt x="59" y="81"/>
                </a:lnTo>
                <a:lnTo>
                  <a:pt x="56" y="84"/>
                </a:lnTo>
                <a:lnTo>
                  <a:pt x="54" y="92"/>
                </a:lnTo>
                <a:lnTo>
                  <a:pt x="54" y="92"/>
                </a:lnTo>
                <a:lnTo>
                  <a:pt x="46" y="95"/>
                </a:lnTo>
                <a:lnTo>
                  <a:pt x="43" y="95"/>
                </a:lnTo>
                <a:lnTo>
                  <a:pt x="40" y="95"/>
                </a:lnTo>
                <a:lnTo>
                  <a:pt x="40" y="95"/>
                </a:lnTo>
                <a:lnTo>
                  <a:pt x="37" y="92"/>
                </a:lnTo>
                <a:lnTo>
                  <a:pt x="37" y="92"/>
                </a:lnTo>
                <a:lnTo>
                  <a:pt x="35" y="92"/>
                </a:lnTo>
                <a:lnTo>
                  <a:pt x="35" y="92"/>
                </a:lnTo>
                <a:lnTo>
                  <a:pt x="29" y="92"/>
                </a:lnTo>
                <a:lnTo>
                  <a:pt x="27" y="92"/>
                </a:lnTo>
                <a:lnTo>
                  <a:pt x="24" y="95"/>
                </a:lnTo>
                <a:lnTo>
                  <a:pt x="27" y="97"/>
                </a:lnTo>
                <a:lnTo>
                  <a:pt x="27" y="97"/>
                </a:lnTo>
                <a:lnTo>
                  <a:pt x="27" y="100"/>
                </a:lnTo>
                <a:lnTo>
                  <a:pt x="24" y="100"/>
                </a:lnTo>
                <a:lnTo>
                  <a:pt x="21" y="103"/>
                </a:lnTo>
                <a:lnTo>
                  <a:pt x="21" y="105"/>
                </a:lnTo>
                <a:lnTo>
                  <a:pt x="21" y="105"/>
                </a:lnTo>
                <a:lnTo>
                  <a:pt x="19" y="105"/>
                </a:lnTo>
                <a:lnTo>
                  <a:pt x="19" y="105"/>
                </a:lnTo>
                <a:lnTo>
                  <a:pt x="19" y="105"/>
                </a:lnTo>
                <a:lnTo>
                  <a:pt x="16" y="105"/>
                </a:lnTo>
                <a:lnTo>
                  <a:pt x="16" y="105"/>
                </a:lnTo>
                <a:lnTo>
                  <a:pt x="16" y="108"/>
                </a:lnTo>
                <a:lnTo>
                  <a:pt x="11" y="108"/>
                </a:lnTo>
                <a:lnTo>
                  <a:pt x="11" y="108"/>
                </a:lnTo>
                <a:lnTo>
                  <a:pt x="8" y="108"/>
                </a:lnTo>
                <a:lnTo>
                  <a:pt x="8" y="105"/>
                </a:lnTo>
                <a:lnTo>
                  <a:pt x="11" y="103"/>
                </a:lnTo>
                <a:lnTo>
                  <a:pt x="11" y="103"/>
                </a:lnTo>
                <a:lnTo>
                  <a:pt x="11" y="100"/>
                </a:lnTo>
                <a:lnTo>
                  <a:pt x="8" y="95"/>
                </a:lnTo>
                <a:lnTo>
                  <a:pt x="5" y="89"/>
                </a:lnTo>
                <a:lnTo>
                  <a:pt x="0" y="87"/>
                </a:lnTo>
                <a:lnTo>
                  <a:pt x="0" y="87"/>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7" name="Freeform 39"/>
          <p:cNvSpPr>
            <a:spLocks/>
          </p:cNvSpPr>
          <p:nvPr/>
        </p:nvSpPr>
        <p:spPr bwMode="auto">
          <a:xfrm>
            <a:off x="6767426" y="4800600"/>
            <a:ext cx="187325" cy="222250"/>
          </a:xfrm>
          <a:custGeom>
            <a:avLst/>
            <a:gdLst>
              <a:gd name="T0" fmla="*/ 0 w 118"/>
              <a:gd name="T1" fmla="*/ 5 h 140"/>
              <a:gd name="T2" fmla="*/ 5 w 118"/>
              <a:gd name="T3" fmla="*/ 24 h 140"/>
              <a:gd name="T4" fmla="*/ 10 w 118"/>
              <a:gd name="T5" fmla="*/ 35 h 140"/>
              <a:gd name="T6" fmla="*/ 10 w 118"/>
              <a:gd name="T7" fmla="*/ 45 h 140"/>
              <a:gd name="T8" fmla="*/ 21 w 118"/>
              <a:gd name="T9" fmla="*/ 67 h 140"/>
              <a:gd name="T10" fmla="*/ 24 w 118"/>
              <a:gd name="T11" fmla="*/ 72 h 140"/>
              <a:gd name="T12" fmla="*/ 24 w 118"/>
              <a:gd name="T13" fmla="*/ 83 h 140"/>
              <a:gd name="T14" fmla="*/ 24 w 118"/>
              <a:gd name="T15" fmla="*/ 94 h 140"/>
              <a:gd name="T16" fmla="*/ 29 w 118"/>
              <a:gd name="T17" fmla="*/ 121 h 140"/>
              <a:gd name="T18" fmla="*/ 29 w 118"/>
              <a:gd name="T19" fmla="*/ 129 h 140"/>
              <a:gd name="T20" fmla="*/ 35 w 118"/>
              <a:gd name="T21" fmla="*/ 137 h 140"/>
              <a:gd name="T22" fmla="*/ 45 w 118"/>
              <a:gd name="T23" fmla="*/ 132 h 140"/>
              <a:gd name="T24" fmla="*/ 48 w 118"/>
              <a:gd name="T25" fmla="*/ 132 h 140"/>
              <a:gd name="T26" fmla="*/ 48 w 118"/>
              <a:gd name="T27" fmla="*/ 140 h 140"/>
              <a:gd name="T28" fmla="*/ 54 w 118"/>
              <a:gd name="T29" fmla="*/ 140 h 140"/>
              <a:gd name="T30" fmla="*/ 62 w 118"/>
              <a:gd name="T31" fmla="*/ 137 h 140"/>
              <a:gd name="T32" fmla="*/ 67 w 118"/>
              <a:gd name="T33" fmla="*/ 134 h 140"/>
              <a:gd name="T34" fmla="*/ 70 w 118"/>
              <a:gd name="T35" fmla="*/ 97 h 140"/>
              <a:gd name="T36" fmla="*/ 81 w 118"/>
              <a:gd name="T37" fmla="*/ 62 h 140"/>
              <a:gd name="T38" fmla="*/ 81 w 118"/>
              <a:gd name="T39" fmla="*/ 18 h 140"/>
              <a:gd name="T40" fmla="*/ 97 w 118"/>
              <a:gd name="T41" fmla="*/ 16 h 140"/>
              <a:gd name="T42" fmla="*/ 105 w 118"/>
              <a:gd name="T43" fmla="*/ 16 h 140"/>
              <a:gd name="T44" fmla="*/ 110 w 118"/>
              <a:gd name="T45" fmla="*/ 16 h 140"/>
              <a:gd name="T46" fmla="*/ 113 w 118"/>
              <a:gd name="T47" fmla="*/ 13 h 140"/>
              <a:gd name="T48" fmla="*/ 116 w 118"/>
              <a:gd name="T49" fmla="*/ 13 h 140"/>
              <a:gd name="T50" fmla="*/ 118 w 118"/>
              <a:gd name="T51" fmla="*/ 10 h 140"/>
              <a:gd name="T52" fmla="*/ 116 w 118"/>
              <a:gd name="T53" fmla="*/ 5 h 140"/>
              <a:gd name="T54" fmla="*/ 110 w 118"/>
              <a:gd name="T55" fmla="*/ 5 h 140"/>
              <a:gd name="T56" fmla="*/ 99 w 118"/>
              <a:gd name="T57" fmla="*/ 8 h 140"/>
              <a:gd name="T58" fmla="*/ 89 w 118"/>
              <a:gd name="T59" fmla="*/ 10 h 140"/>
              <a:gd name="T60" fmla="*/ 75 w 118"/>
              <a:gd name="T61" fmla="*/ 10 h 140"/>
              <a:gd name="T62" fmla="*/ 70 w 118"/>
              <a:gd name="T63" fmla="*/ 10 h 140"/>
              <a:gd name="T64" fmla="*/ 70 w 118"/>
              <a:gd name="T65" fmla="*/ 10 h 140"/>
              <a:gd name="T66" fmla="*/ 56 w 118"/>
              <a:gd name="T67" fmla="*/ 5 h 140"/>
              <a:gd name="T68" fmla="*/ 27 w 118"/>
              <a:gd name="T69" fmla="*/ 5 h 140"/>
              <a:gd name="T70" fmla="*/ 18 w 118"/>
              <a:gd name="T71" fmla="*/ 2 h 140"/>
              <a:gd name="T72" fmla="*/ 13 w 118"/>
              <a:gd name="T73" fmla="*/ 0 h 140"/>
              <a:gd name="T74" fmla="*/ 10 w 118"/>
              <a:gd name="T75" fmla="*/ 2 h 140"/>
              <a:gd name="T76" fmla="*/ 0 w 118"/>
              <a:gd name="T77" fmla="*/ 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8" h="140">
                <a:moveTo>
                  <a:pt x="0" y="5"/>
                </a:moveTo>
                <a:lnTo>
                  <a:pt x="0" y="5"/>
                </a:lnTo>
                <a:lnTo>
                  <a:pt x="2" y="16"/>
                </a:lnTo>
                <a:lnTo>
                  <a:pt x="5" y="24"/>
                </a:lnTo>
                <a:lnTo>
                  <a:pt x="8" y="29"/>
                </a:lnTo>
                <a:lnTo>
                  <a:pt x="10" y="35"/>
                </a:lnTo>
                <a:lnTo>
                  <a:pt x="10" y="35"/>
                </a:lnTo>
                <a:lnTo>
                  <a:pt x="10" y="45"/>
                </a:lnTo>
                <a:lnTo>
                  <a:pt x="16" y="56"/>
                </a:lnTo>
                <a:lnTo>
                  <a:pt x="21" y="67"/>
                </a:lnTo>
                <a:lnTo>
                  <a:pt x="24" y="72"/>
                </a:lnTo>
                <a:lnTo>
                  <a:pt x="24" y="72"/>
                </a:lnTo>
                <a:lnTo>
                  <a:pt x="24" y="78"/>
                </a:lnTo>
                <a:lnTo>
                  <a:pt x="24" y="83"/>
                </a:lnTo>
                <a:lnTo>
                  <a:pt x="24" y="83"/>
                </a:lnTo>
                <a:lnTo>
                  <a:pt x="24" y="94"/>
                </a:lnTo>
                <a:lnTo>
                  <a:pt x="27" y="105"/>
                </a:lnTo>
                <a:lnTo>
                  <a:pt x="29" y="121"/>
                </a:lnTo>
                <a:lnTo>
                  <a:pt x="29" y="121"/>
                </a:lnTo>
                <a:lnTo>
                  <a:pt x="29" y="129"/>
                </a:lnTo>
                <a:lnTo>
                  <a:pt x="35" y="137"/>
                </a:lnTo>
                <a:lnTo>
                  <a:pt x="35" y="137"/>
                </a:lnTo>
                <a:lnTo>
                  <a:pt x="40" y="134"/>
                </a:lnTo>
                <a:lnTo>
                  <a:pt x="45" y="132"/>
                </a:lnTo>
                <a:lnTo>
                  <a:pt x="45" y="132"/>
                </a:lnTo>
                <a:lnTo>
                  <a:pt x="48" y="132"/>
                </a:lnTo>
                <a:lnTo>
                  <a:pt x="48" y="137"/>
                </a:lnTo>
                <a:lnTo>
                  <a:pt x="48" y="140"/>
                </a:lnTo>
                <a:lnTo>
                  <a:pt x="54" y="140"/>
                </a:lnTo>
                <a:lnTo>
                  <a:pt x="54" y="140"/>
                </a:lnTo>
                <a:lnTo>
                  <a:pt x="59" y="140"/>
                </a:lnTo>
                <a:lnTo>
                  <a:pt x="62" y="137"/>
                </a:lnTo>
                <a:lnTo>
                  <a:pt x="64" y="134"/>
                </a:lnTo>
                <a:lnTo>
                  <a:pt x="67" y="134"/>
                </a:lnTo>
                <a:lnTo>
                  <a:pt x="70" y="97"/>
                </a:lnTo>
                <a:lnTo>
                  <a:pt x="70" y="97"/>
                </a:lnTo>
                <a:lnTo>
                  <a:pt x="70" y="62"/>
                </a:lnTo>
                <a:lnTo>
                  <a:pt x="81" y="62"/>
                </a:lnTo>
                <a:lnTo>
                  <a:pt x="81" y="18"/>
                </a:lnTo>
                <a:lnTo>
                  <a:pt x="81" y="18"/>
                </a:lnTo>
                <a:lnTo>
                  <a:pt x="97" y="16"/>
                </a:lnTo>
                <a:lnTo>
                  <a:pt x="97" y="16"/>
                </a:lnTo>
                <a:lnTo>
                  <a:pt x="102" y="16"/>
                </a:lnTo>
                <a:lnTo>
                  <a:pt x="105" y="16"/>
                </a:lnTo>
                <a:lnTo>
                  <a:pt x="107" y="18"/>
                </a:lnTo>
                <a:lnTo>
                  <a:pt x="110" y="16"/>
                </a:lnTo>
                <a:lnTo>
                  <a:pt x="110" y="16"/>
                </a:lnTo>
                <a:lnTo>
                  <a:pt x="113" y="13"/>
                </a:lnTo>
                <a:lnTo>
                  <a:pt x="116" y="13"/>
                </a:lnTo>
                <a:lnTo>
                  <a:pt x="116" y="13"/>
                </a:lnTo>
                <a:lnTo>
                  <a:pt x="118" y="10"/>
                </a:lnTo>
                <a:lnTo>
                  <a:pt x="118" y="10"/>
                </a:lnTo>
                <a:lnTo>
                  <a:pt x="118" y="5"/>
                </a:lnTo>
                <a:lnTo>
                  <a:pt x="116" y="5"/>
                </a:lnTo>
                <a:lnTo>
                  <a:pt x="110" y="5"/>
                </a:lnTo>
                <a:lnTo>
                  <a:pt x="110" y="5"/>
                </a:lnTo>
                <a:lnTo>
                  <a:pt x="105" y="8"/>
                </a:lnTo>
                <a:lnTo>
                  <a:pt x="99" y="8"/>
                </a:lnTo>
                <a:lnTo>
                  <a:pt x="99" y="8"/>
                </a:lnTo>
                <a:lnTo>
                  <a:pt x="89" y="10"/>
                </a:lnTo>
                <a:lnTo>
                  <a:pt x="81" y="13"/>
                </a:lnTo>
                <a:lnTo>
                  <a:pt x="75" y="10"/>
                </a:lnTo>
                <a:lnTo>
                  <a:pt x="75" y="10"/>
                </a:lnTo>
                <a:lnTo>
                  <a:pt x="70" y="10"/>
                </a:lnTo>
                <a:lnTo>
                  <a:pt x="70" y="10"/>
                </a:lnTo>
                <a:lnTo>
                  <a:pt x="70" y="10"/>
                </a:lnTo>
                <a:lnTo>
                  <a:pt x="59" y="5"/>
                </a:lnTo>
                <a:lnTo>
                  <a:pt x="56" y="5"/>
                </a:lnTo>
                <a:lnTo>
                  <a:pt x="56" y="5"/>
                </a:lnTo>
                <a:lnTo>
                  <a:pt x="27" y="5"/>
                </a:lnTo>
                <a:lnTo>
                  <a:pt x="27" y="5"/>
                </a:lnTo>
                <a:lnTo>
                  <a:pt x="18" y="2"/>
                </a:lnTo>
                <a:lnTo>
                  <a:pt x="13" y="2"/>
                </a:lnTo>
                <a:lnTo>
                  <a:pt x="13" y="0"/>
                </a:lnTo>
                <a:lnTo>
                  <a:pt x="10" y="2"/>
                </a:lnTo>
                <a:lnTo>
                  <a:pt x="10" y="2"/>
                </a:lnTo>
                <a:lnTo>
                  <a:pt x="8" y="2"/>
                </a:lnTo>
                <a:lnTo>
                  <a:pt x="0" y="5"/>
                </a:lnTo>
                <a:lnTo>
                  <a:pt x="0" y="5"/>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8" name="Freeform 40"/>
          <p:cNvSpPr>
            <a:spLocks/>
          </p:cNvSpPr>
          <p:nvPr/>
        </p:nvSpPr>
        <p:spPr bwMode="auto">
          <a:xfrm>
            <a:off x="6916651" y="4629150"/>
            <a:ext cx="166688" cy="187325"/>
          </a:xfrm>
          <a:custGeom>
            <a:avLst/>
            <a:gdLst>
              <a:gd name="T0" fmla="*/ 70 w 105"/>
              <a:gd name="T1" fmla="*/ 89 h 118"/>
              <a:gd name="T2" fmla="*/ 86 w 105"/>
              <a:gd name="T3" fmla="*/ 78 h 118"/>
              <a:gd name="T4" fmla="*/ 100 w 105"/>
              <a:gd name="T5" fmla="*/ 72 h 118"/>
              <a:gd name="T6" fmla="*/ 94 w 105"/>
              <a:gd name="T7" fmla="*/ 72 h 118"/>
              <a:gd name="T8" fmla="*/ 97 w 105"/>
              <a:gd name="T9" fmla="*/ 64 h 118"/>
              <a:gd name="T10" fmla="*/ 102 w 105"/>
              <a:gd name="T11" fmla="*/ 56 h 118"/>
              <a:gd name="T12" fmla="*/ 105 w 105"/>
              <a:gd name="T13" fmla="*/ 54 h 118"/>
              <a:gd name="T14" fmla="*/ 102 w 105"/>
              <a:gd name="T15" fmla="*/ 43 h 118"/>
              <a:gd name="T16" fmla="*/ 105 w 105"/>
              <a:gd name="T17" fmla="*/ 35 h 118"/>
              <a:gd name="T18" fmla="*/ 105 w 105"/>
              <a:gd name="T19" fmla="*/ 27 h 118"/>
              <a:gd name="T20" fmla="*/ 105 w 105"/>
              <a:gd name="T21" fmla="*/ 21 h 118"/>
              <a:gd name="T22" fmla="*/ 105 w 105"/>
              <a:gd name="T23" fmla="*/ 16 h 118"/>
              <a:gd name="T24" fmla="*/ 89 w 105"/>
              <a:gd name="T25" fmla="*/ 8 h 118"/>
              <a:gd name="T26" fmla="*/ 84 w 105"/>
              <a:gd name="T27" fmla="*/ 5 h 118"/>
              <a:gd name="T28" fmla="*/ 78 w 105"/>
              <a:gd name="T29" fmla="*/ 2 h 118"/>
              <a:gd name="T30" fmla="*/ 65 w 105"/>
              <a:gd name="T31" fmla="*/ 5 h 118"/>
              <a:gd name="T32" fmla="*/ 65 w 105"/>
              <a:gd name="T33" fmla="*/ 10 h 118"/>
              <a:gd name="T34" fmla="*/ 65 w 105"/>
              <a:gd name="T35" fmla="*/ 19 h 118"/>
              <a:gd name="T36" fmla="*/ 65 w 105"/>
              <a:gd name="T37" fmla="*/ 24 h 118"/>
              <a:gd name="T38" fmla="*/ 59 w 105"/>
              <a:gd name="T39" fmla="*/ 32 h 118"/>
              <a:gd name="T40" fmla="*/ 62 w 105"/>
              <a:gd name="T41" fmla="*/ 40 h 118"/>
              <a:gd name="T42" fmla="*/ 65 w 105"/>
              <a:gd name="T43" fmla="*/ 48 h 118"/>
              <a:gd name="T44" fmla="*/ 70 w 105"/>
              <a:gd name="T45" fmla="*/ 48 h 118"/>
              <a:gd name="T46" fmla="*/ 67 w 105"/>
              <a:gd name="T47" fmla="*/ 59 h 118"/>
              <a:gd name="T48" fmla="*/ 65 w 105"/>
              <a:gd name="T49" fmla="*/ 56 h 118"/>
              <a:gd name="T50" fmla="*/ 59 w 105"/>
              <a:gd name="T51" fmla="*/ 54 h 118"/>
              <a:gd name="T52" fmla="*/ 54 w 105"/>
              <a:gd name="T53" fmla="*/ 48 h 118"/>
              <a:gd name="T54" fmla="*/ 49 w 105"/>
              <a:gd name="T55" fmla="*/ 45 h 118"/>
              <a:gd name="T56" fmla="*/ 43 w 105"/>
              <a:gd name="T57" fmla="*/ 45 h 118"/>
              <a:gd name="T58" fmla="*/ 35 w 105"/>
              <a:gd name="T59" fmla="*/ 43 h 118"/>
              <a:gd name="T60" fmla="*/ 30 w 105"/>
              <a:gd name="T61" fmla="*/ 40 h 118"/>
              <a:gd name="T62" fmla="*/ 24 w 105"/>
              <a:gd name="T63" fmla="*/ 37 h 118"/>
              <a:gd name="T64" fmla="*/ 22 w 105"/>
              <a:gd name="T65" fmla="*/ 35 h 118"/>
              <a:gd name="T66" fmla="*/ 19 w 105"/>
              <a:gd name="T67" fmla="*/ 40 h 118"/>
              <a:gd name="T68" fmla="*/ 19 w 105"/>
              <a:gd name="T69" fmla="*/ 56 h 118"/>
              <a:gd name="T70" fmla="*/ 0 w 105"/>
              <a:gd name="T71" fmla="*/ 59 h 118"/>
              <a:gd name="T72" fmla="*/ 3 w 105"/>
              <a:gd name="T73" fmla="*/ 108 h 118"/>
              <a:gd name="T74" fmla="*/ 5 w 105"/>
              <a:gd name="T75" fmla="*/ 116 h 118"/>
              <a:gd name="T76" fmla="*/ 16 w 105"/>
              <a:gd name="T77" fmla="*/ 113 h 118"/>
              <a:gd name="T78" fmla="*/ 24 w 105"/>
              <a:gd name="T79" fmla="*/ 113 h 118"/>
              <a:gd name="T80" fmla="*/ 32 w 105"/>
              <a:gd name="T81" fmla="*/ 116 h 118"/>
              <a:gd name="T82" fmla="*/ 43 w 105"/>
              <a:gd name="T83" fmla="*/ 118 h 118"/>
              <a:gd name="T84" fmla="*/ 49 w 105"/>
              <a:gd name="T85" fmla="*/ 113 h 118"/>
              <a:gd name="T86" fmla="*/ 62 w 105"/>
              <a:gd name="T87" fmla="*/ 97 h 118"/>
              <a:gd name="T88" fmla="*/ 65 w 105"/>
              <a:gd name="T89" fmla="*/ 9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 h="118">
                <a:moveTo>
                  <a:pt x="73" y="91"/>
                </a:moveTo>
                <a:lnTo>
                  <a:pt x="73" y="91"/>
                </a:lnTo>
                <a:lnTo>
                  <a:pt x="70" y="89"/>
                </a:lnTo>
                <a:lnTo>
                  <a:pt x="70" y="86"/>
                </a:lnTo>
                <a:lnTo>
                  <a:pt x="70" y="86"/>
                </a:lnTo>
                <a:lnTo>
                  <a:pt x="86" y="78"/>
                </a:lnTo>
                <a:lnTo>
                  <a:pt x="86" y="78"/>
                </a:lnTo>
                <a:lnTo>
                  <a:pt x="100" y="72"/>
                </a:lnTo>
                <a:lnTo>
                  <a:pt x="100" y="72"/>
                </a:lnTo>
                <a:lnTo>
                  <a:pt x="97" y="72"/>
                </a:lnTo>
                <a:lnTo>
                  <a:pt x="94" y="72"/>
                </a:lnTo>
                <a:lnTo>
                  <a:pt x="94" y="72"/>
                </a:lnTo>
                <a:lnTo>
                  <a:pt x="94" y="70"/>
                </a:lnTo>
                <a:lnTo>
                  <a:pt x="97" y="64"/>
                </a:lnTo>
                <a:lnTo>
                  <a:pt x="97" y="64"/>
                </a:lnTo>
                <a:lnTo>
                  <a:pt x="100" y="59"/>
                </a:lnTo>
                <a:lnTo>
                  <a:pt x="102" y="56"/>
                </a:lnTo>
                <a:lnTo>
                  <a:pt x="102" y="56"/>
                </a:lnTo>
                <a:lnTo>
                  <a:pt x="105" y="54"/>
                </a:lnTo>
                <a:lnTo>
                  <a:pt x="105" y="54"/>
                </a:lnTo>
                <a:lnTo>
                  <a:pt x="105" y="54"/>
                </a:lnTo>
                <a:lnTo>
                  <a:pt x="102" y="51"/>
                </a:lnTo>
                <a:lnTo>
                  <a:pt x="102" y="43"/>
                </a:lnTo>
                <a:lnTo>
                  <a:pt x="102" y="43"/>
                </a:lnTo>
                <a:lnTo>
                  <a:pt x="102" y="37"/>
                </a:lnTo>
                <a:lnTo>
                  <a:pt x="105" y="35"/>
                </a:lnTo>
                <a:lnTo>
                  <a:pt x="105" y="35"/>
                </a:lnTo>
                <a:lnTo>
                  <a:pt x="105" y="32"/>
                </a:lnTo>
                <a:lnTo>
                  <a:pt x="105" y="29"/>
                </a:lnTo>
                <a:lnTo>
                  <a:pt x="105" y="27"/>
                </a:lnTo>
                <a:lnTo>
                  <a:pt x="105" y="27"/>
                </a:lnTo>
                <a:lnTo>
                  <a:pt x="105" y="24"/>
                </a:lnTo>
                <a:lnTo>
                  <a:pt x="105" y="21"/>
                </a:lnTo>
                <a:lnTo>
                  <a:pt x="102" y="19"/>
                </a:lnTo>
                <a:lnTo>
                  <a:pt x="105" y="16"/>
                </a:lnTo>
                <a:lnTo>
                  <a:pt x="105" y="16"/>
                </a:lnTo>
                <a:lnTo>
                  <a:pt x="97" y="13"/>
                </a:lnTo>
                <a:lnTo>
                  <a:pt x="92" y="10"/>
                </a:lnTo>
                <a:lnTo>
                  <a:pt x="89" y="8"/>
                </a:lnTo>
                <a:lnTo>
                  <a:pt x="84" y="5"/>
                </a:lnTo>
                <a:lnTo>
                  <a:pt x="84" y="5"/>
                </a:lnTo>
                <a:lnTo>
                  <a:pt x="84" y="5"/>
                </a:lnTo>
                <a:lnTo>
                  <a:pt x="81" y="5"/>
                </a:lnTo>
                <a:lnTo>
                  <a:pt x="81" y="5"/>
                </a:lnTo>
                <a:lnTo>
                  <a:pt x="78" y="2"/>
                </a:lnTo>
                <a:lnTo>
                  <a:pt x="78" y="0"/>
                </a:lnTo>
                <a:lnTo>
                  <a:pt x="78" y="0"/>
                </a:lnTo>
                <a:lnTo>
                  <a:pt x="65" y="5"/>
                </a:lnTo>
                <a:lnTo>
                  <a:pt x="65" y="5"/>
                </a:lnTo>
                <a:lnTo>
                  <a:pt x="67" y="8"/>
                </a:lnTo>
                <a:lnTo>
                  <a:pt x="65" y="10"/>
                </a:lnTo>
                <a:lnTo>
                  <a:pt x="62" y="13"/>
                </a:lnTo>
                <a:lnTo>
                  <a:pt x="62" y="13"/>
                </a:lnTo>
                <a:lnTo>
                  <a:pt x="65" y="19"/>
                </a:lnTo>
                <a:lnTo>
                  <a:pt x="65" y="21"/>
                </a:lnTo>
                <a:lnTo>
                  <a:pt x="65" y="21"/>
                </a:lnTo>
                <a:lnTo>
                  <a:pt x="65" y="24"/>
                </a:lnTo>
                <a:lnTo>
                  <a:pt x="62" y="29"/>
                </a:lnTo>
                <a:lnTo>
                  <a:pt x="62" y="29"/>
                </a:lnTo>
                <a:lnTo>
                  <a:pt x="59" y="32"/>
                </a:lnTo>
                <a:lnTo>
                  <a:pt x="59" y="35"/>
                </a:lnTo>
                <a:lnTo>
                  <a:pt x="62" y="40"/>
                </a:lnTo>
                <a:lnTo>
                  <a:pt x="62" y="40"/>
                </a:lnTo>
                <a:lnTo>
                  <a:pt x="59" y="43"/>
                </a:lnTo>
                <a:lnTo>
                  <a:pt x="65" y="48"/>
                </a:lnTo>
                <a:lnTo>
                  <a:pt x="65" y="48"/>
                </a:lnTo>
                <a:lnTo>
                  <a:pt x="67" y="48"/>
                </a:lnTo>
                <a:lnTo>
                  <a:pt x="67" y="48"/>
                </a:lnTo>
                <a:lnTo>
                  <a:pt x="70" y="48"/>
                </a:lnTo>
                <a:lnTo>
                  <a:pt x="70" y="62"/>
                </a:lnTo>
                <a:lnTo>
                  <a:pt x="70" y="62"/>
                </a:lnTo>
                <a:lnTo>
                  <a:pt x="67" y="59"/>
                </a:lnTo>
                <a:lnTo>
                  <a:pt x="67" y="59"/>
                </a:lnTo>
                <a:lnTo>
                  <a:pt x="67" y="59"/>
                </a:lnTo>
                <a:lnTo>
                  <a:pt x="65" y="56"/>
                </a:lnTo>
                <a:lnTo>
                  <a:pt x="65" y="56"/>
                </a:lnTo>
                <a:lnTo>
                  <a:pt x="62" y="56"/>
                </a:lnTo>
                <a:lnTo>
                  <a:pt x="59" y="54"/>
                </a:lnTo>
                <a:lnTo>
                  <a:pt x="59" y="54"/>
                </a:lnTo>
                <a:lnTo>
                  <a:pt x="57" y="51"/>
                </a:lnTo>
                <a:lnTo>
                  <a:pt x="54" y="48"/>
                </a:lnTo>
                <a:lnTo>
                  <a:pt x="51" y="48"/>
                </a:lnTo>
                <a:lnTo>
                  <a:pt x="49" y="45"/>
                </a:lnTo>
                <a:lnTo>
                  <a:pt x="49" y="45"/>
                </a:lnTo>
                <a:lnTo>
                  <a:pt x="46" y="43"/>
                </a:lnTo>
                <a:lnTo>
                  <a:pt x="43" y="43"/>
                </a:lnTo>
                <a:lnTo>
                  <a:pt x="43" y="45"/>
                </a:lnTo>
                <a:lnTo>
                  <a:pt x="40" y="45"/>
                </a:lnTo>
                <a:lnTo>
                  <a:pt x="40" y="45"/>
                </a:lnTo>
                <a:lnTo>
                  <a:pt x="35" y="43"/>
                </a:lnTo>
                <a:lnTo>
                  <a:pt x="32" y="43"/>
                </a:lnTo>
                <a:lnTo>
                  <a:pt x="32" y="43"/>
                </a:lnTo>
                <a:lnTo>
                  <a:pt x="30" y="40"/>
                </a:lnTo>
                <a:lnTo>
                  <a:pt x="30" y="37"/>
                </a:lnTo>
                <a:lnTo>
                  <a:pt x="24" y="37"/>
                </a:lnTo>
                <a:lnTo>
                  <a:pt x="24" y="37"/>
                </a:lnTo>
                <a:lnTo>
                  <a:pt x="22" y="37"/>
                </a:lnTo>
                <a:lnTo>
                  <a:pt x="22" y="35"/>
                </a:lnTo>
                <a:lnTo>
                  <a:pt x="22" y="35"/>
                </a:lnTo>
                <a:lnTo>
                  <a:pt x="19" y="35"/>
                </a:lnTo>
                <a:lnTo>
                  <a:pt x="19" y="35"/>
                </a:lnTo>
                <a:lnTo>
                  <a:pt x="19" y="40"/>
                </a:lnTo>
                <a:lnTo>
                  <a:pt x="19" y="48"/>
                </a:lnTo>
                <a:lnTo>
                  <a:pt x="19" y="48"/>
                </a:lnTo>
                <a:lnTo>
                  <a:pt x="19" y="56"/>
                </a:lnTo>
                <a:lnTo>
                  <a:pt x="22" y="59"/>
                </a:lnTo>
                <a:lnTo>
                  <a:pt x="0" y="59"/>
                </a:lnTo>
                <a:lnTo>
                  <a:pt x="0" y="59"/>
                </a:lnTo>
                <a:lnTo>
                  <a:pt x="0" y="105"/>
                </a:lnTo>
                <a:lnTo>
                  <a:pt x="0" y="105"/>
                </a:lnTo>
                <a:lnTo>
                  <a:pt x="3" y="108"/>
                </a:lnTo>
                <a:lnTo>
                  <a:pt x="3" y="108"/>
                </a:lnTo>
                <a:lnTo>
                  <a:pt x="3" y="110"/>
                </a:lnTo>
                <a:lnTo>
                  <a:pt x="5" y="116"/>
                </a:lnTo>
                <a:lnTo>
                  <a:pt x="5" y="116"/>
                </a:lnTo>
                <a:lnTo>
                  <a:pt x="11" y="116"/>
                </a:lnTo>
                <a:lnTo>
                  <a:pt x="16" y="113"/>
                </a:lnTo>
                <a:lnTo>
                  <a:pt x="16" y="113"/>
                </a:lnTo>
                <a:lnTo>
                  <a:pt x="22" y="113"/>
                </a:lnTo>
                <a:lnTo>
                  <a:pt x="24" y="113"/>
                </a:lnTo>
                <a:lnTo>
                  <a:pt x="24" y="118"/>
                </a:lnTo>
                <a:lnTo>
                  <a:pt x="24" y="118"/>
                </a:lnTo>
                <a:lnTo>
                  <a:pt x="32" y="116"/>
                </a:lnTo>
                <a:lnTo>
                  <a:pt x="40" y="118"/>
                </a:lnTo>
                <a:lnTo>
                  <a:pt x="40" y="118"/>
                </a:lnTo>
                <a:lnTo>
                  <a:pt x="43" y="118"/>
                </a:lnTo>
                <a:lnTo>
                  <a:pt x="46" y="116"/>
                </a:lnTo>
                <a:lnTo>
                  <a:pt x="46" y="116"/>
                </a:lnTo>
                <a:lnTo>
                  <a:pt x="49" y="113"/>
                </a:lnTo>
                <a:lnTo>
                  <a:pt x="51" y="108"/>
                </a:lnTo>
                <a:lnTo>
                  <a:pt x="57" y="99"/>
                </a:lnTo>
                <a:lnTo>
                  <a:pt x="62" y="97"/>
                </a:lnTo>
                <a:lnTo>
                  <a:pt x="62" y="97"/>
                </a:lnTo>
                <a:lnTo>
                  <a:pt x="65" y="94"/>
                </a:lnTo>
                <a:lnTo>
                  <a:pt x="65" y="94"/>
                </a:lnTo>
                <a:lnTo>
                  <a:pt x="73" y="91"/>
                </a:lnTo>
                <a:lnTo>
                  <a:pt x="73" y="91"/>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9" name="Freeform 41"/>
          <p:cNvSpPr>
            <a:spLocks/>
          </p:cNvSpPr>
          <p:nvPr/>
        </p:nvSpPr>
        <p:spPr bwMode="auto">
          <a:xfrm>
            <a:off x="6767426" y="4576762"/>
            <a:ext cx="184150" cy="244475"/>
          </a:xfrm>
          <a:custGeom>
            <a:avLst/>
            <a:gdLst>
              <a:gd name="T0" fmla="*/ 113 w 116"/>
              <a:gd name="T1" fmla="*/ 68 h 154"/>
              <a:gd name="T2" fmla="*/ 97 w 116"/>
              <a:gd name="T3" fmla="*/ 70 h 154"/>
              <a:gd name="T4" fmla="*/ 97 w 116"/>
              <a:gd name="T5" fmla="*/ 60 h 154"/>
              <a:gd name="T6" fmla="*/ 94 w 116"/>
              <a:gd name="T7" fmla="*/ 54 h 154"/>
              <a:gd name="T8" fmla="*/ 91 w 116"/>
              <a:gd name="T9" fmla="*/ 43 h 154"/>
              <a:gd name="T10" fmla="*/ 91 w 116"/>
              <a:gd name="T11" fmla="*/ 25 h 154"/>
              <a:gd name="T12" fmla="*/ 91 w 116"/>
              <a:gd name="T13" fmla="*/ 19 h 154"/>
              <a:gd name="T14" fmla="*/ 86 w 116"/>
              <a:gd name="T15" fmla="*/ 19 h 154"/>
              <a:gd name="T16" fmla="*/ 83 w 116"/>
              <a:gd name="T17" fmla="*/ 19 h 154"/>
              <a:gd name="T18" fmla="*/ 83 w 116"/>
              <a:gd name="T19" fmla="*/ 16 h 154"/>
              <a:gd name="T20" fmla="*/ 81 w 116"/>
              <a:gd name="T21" fmla="*/ 16 h 154"/>
              <a:gd name="T22" fmla="*/ 75 w 116"/>
              <a:gd name="T23" fmla="*/ 19 h 154"/>
              <a:gd name="T24" fmla="*/ 72 w 116"/>
              <a:gd name="T25" fmla="*/ 19 h 154"/>
              <a:gd name="T26" fmla="*/ 72 w 116"/>
              <a:gd name="T27" fmla="*/ 25 h 154"/>
              <a:gd name="T28" fmla="*/ 70 w 116"/>
              <a:gd name="T29" fmla="*/ 30 h 154"/>
              <a:gd name="T30" fmla="*/ 67 w 116"/>
              <a:gd name="T31" fmla="*/ 27 h 154"/>
              <a:gd name="T32" fmla="*/ 64 w 116"/>
              <a:gd name="T33" fmla="*/ 27 h 154"/>
              <a:gd name="T34" fmla="*/ 59 w 116"/>
              <a:gd name="T35" fmla="*/ 30 h 154"/>
              <a:gd name="T36" fmla="*/ 54 w 116"/>
              <a:gd name="T37" fmla="*/ 25 h 154"/>
              <a:gd name="T38" fmla="*/ 51 w 116"/>
              <a:gd name="T39" fmla="*/ 19 h 154"/>
              <a:gd name="T40" fmla="*/ 48 w 116"/>
              <a:gd name="T41" fmla="*/ 14 h 154"/>
              <a:gd name="T42" fmla="*/ 48 w 116"/>
              <a:gd name="T43" fmla="*/ 6 h 154"/>
              <a:gd name="T44" fmla="*/ 45 w 116"/>
              <a:gd name="T45" fmla="*/ 3 h 154"/>
              <a:gd name="T46" fmla="*/ 35 w 116"/>
              <a:gd name="T47" fmla="*/ 0 h 154"/>
              <a:gd name="T48" fmla="*/ 24 w 116"/>
              <a:gd name="T49" fmla="*/ 3 h 154"/>
              <a:gd name="T50" fmla="*/ 16 w 116"/>
              <a:gd name="T51" fmla="*/ 3 h 154"/>
              <a:gd name="T52" fmla="*/ 8 w 116"/>
              <a:gd name="T53" fmla="*/ 6 h 154"/>
              <a:gd name="T54" fmla="*/ 8 w 116"/>
              <a:gd name="T55" fmla="*/ 8 h 154"/>
              <a:gd name="T56" fmla="*/ 10 w 116"/>
              <a:gd name="T57" fmla="*/ 16 h 154"/>
              <a:gd name="T58" fmla="*/ 16 w 116"/>
              <a:gd name="T59" fmla="*/ 27 h 154"/>
              <a:gd name="T60" fmla="*/ 16 w 116"/>
              <a:gd name="T61" fmla="*/ 38 h 154"/>
              <a:gd name="T62" fmla="*/ 16 w 116"/>
              <a:gd name="T63" fmla="*/ 43 h 154"/>
              <a:gd name="T64" fmla="*/ 16 w 116"/>
              <a:gd name="T65" fmla="*/ 46 h 154"/>
              <a:gd name="T66" fmla="*/ 18 w 116"/>
              <a:gd name="T67" fmla="*/ 57 h 154"/>
              <a:gd name="T68" fmla="*/ 21 w 116"/>
              <a:gd name="T69" fmla="*/ 73 h 154"/>
              <a:gd name="T70" fmla="*/ 18 w 116"/>
              <a:gd name="T71" fmla="*/ 78 h 154"/>
              <a:gd name="T72" fmla="*/ 16 w 116"/>
              <a:gd name="T73" fmla="*/ 81 h 154"/>
              <a:gd name="T74" fmla="*/ 13 w 116"/>
              <a:gd name="T75" fmla="*/ 84 h 154"/>
              <a:gd name="T76" fmla="*/ 10 w 116"/>
              <a:gd name="T77" fmla="*/ 87 h 154"/>
              <a:gd name="T78" fmla="*/ 5 w 116"/>
              <a:gd name="T79" fmla="*/ 95 h 154"/>
              <a:gd name="T80" fmla="*/ 5 w 116"/>
              <a:gd name="T81" fmla="*/ 105 h 154"/>
              <a:gd name="T82" fmla="*/ 2 w 116"/>
              <a:gd name="T83" fmla="*/ 124 h 154"/>
              <a:gd name="T84" fmla="*/ 2 w 116"/>
              <a:gd name="T85" fmla="*/ 130 h 154"/>
              <a:gd name="T86" fmla="*/ 0 w 116"/>
              <a:gd name="T87" fmla="*/ 132 h 154"/>
              <a:gd name="T88" fmla="*/ 0 w 116"/>
              <a:gd name="T89" fmla="*/ 146 h 154"/>
              <a:gd name="T90" fmla="*/ 10 w 116"/>
              <a:gd name="T91" fmla="*/ 143 h 154"/>
              <a:gd name="T92" fmla="*/ 13 w 116"/>
              <a:gd name="T93" fmla="*/ 141 h 154"/>
              <a:gd name="T94" fmla="*/ 18 w 116"/>
              <a:gd name="T95" fmla="*/ 143 h 154"/>
              <a:gd name="T96" fmla="*/ 27 w 116"/>
              <a:gd name="T97" fmla="*/ 146 h 154"/>
              <a:gd name="T98" fmla="*/ 56 w 116"/>
              <a:gd name="T99" fmla="*/ 146 h 154"/>
              <a:gd name="T100" fmla="*/ 70 w 116"/>
              <a:gd name="T101" fmla="*/ 151 h 154"/>
              <a:gd name="T102" fmla="*/ 70 w 116"/>
              <a:gd name="T103" fmla="*/ 151 h 154"/>
              <a:gd name="T104" fmla="*/ 75 w 116"/>
              <a:gd name="T105" fmla="*/ 151 h 154"/>
              <a:gd name="T106" fmla="*/ 89 w 116"/>
              <a:gd name="T107" fmla="*/ 151 h 154"/>
              <a:gd name="T108" fmla="*/ 99 w 116"/>
              <a:gd name="T109" fmla="*/ 149 h 154"/>
              <a:gd name="T110" fmla="*/ 97 w 116"/>
              <a:gd name="T111" fmla="*/ 141 h 154"/>
              <a:gd name="T112" fmla="*/ 94 w 116"/>
              <a:gd name="T113" fmla="*/ 138 h 154"/>
              <a:gd name="T114" fmla="*/ 94 w 116"/>
              <a:gd name="T115" fmla="*/ 92 h 154"/>
              <a:gd name="T116" fmla="*/ 116 w 116"/>
              <a:gd name="T117" fmla="*/ 92 h 154"/>
              <a:gd name="T118" fmla="*/ 113 w 116"/>
              <a:gd name="T119" fmla="*/ 81 h 154"/>
              <a:gd name="T120" fmla="*/ 113 w 116"/>
              <a:gd name="T121" fmla="*/ 73 h 154"/>
              <a:gd name="T122" fmla="*/ 113 w 116"/>
              <a:gd name="T123" fmla="*/ 6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54">
                <a:moveTo>
                  <a:pt x="113" y="68"/>
                </a:moveTo>
                <a:lnTo>
                  <a:pt x="113" y="68"/>
                </a:lnTo>
                <a:lnTo>
                  <a:pt x="107" y="68"/>
                </a:lnTo>
                <a:lnTo>
                  <a:pt x="97" y="70"/>
                </a:lnTo>
                <a:lnTo>
                  <a:pt x="97" y="70"/>
                </a:lnTo>
                <a:lnTo>
                  <a:pt x="97" y="60"/>
                </a:lnTo>
                <a:lnTo>
                  <a:pt x="94" y="57"/>
                </a:lnTo>
                <a:lnTo>
                  <a:pt x="94" y="54"/>
                </a:lnTo>
                <a:lnTo>
                  <a:pt x="91" y="43"/>
                </a:lnTo>
                <a:lnTo>
                  <a:pt x="91" y="43"/>
                </a:lnTo>
                <a:lnTo>
                  <a:pt x="91" y="33"/>
                </a:lnTo>
                <a:lnTo>
                  <a:pt x="91" y="25"/>
                </a:lnTo>
                <a:lnTo>
                  <a:pt x="91" y="25"/>
                </a:lnTo>
                <a:lnTo>
                  <a:pt x="91" y="19"/>
                </a:lnTo>
                <a:lnTo>
                  <a:pt x="86" y="19"/>
                </a:lnTo>
                <a:lnTo>
                  <a:pt x="86" y="19"/>
                </a:lnTo>
                <a:lnTo>
                  <a:pt x="83" y="19"/>
                </a:lnTo>
                <a:lnTo>
                  <a:pt x="83" y="19"/>
                </a:lnTo>
                <a:lnTo>
                  <a:pt x="86" y="16"/>
                </a:lnTo>
                <a:lnTo>
                  <a:pt x="83" y="16"/>
                </a:lnTo>
                <a:lnTo>
                  <a:pt x="83" y="16"/>
                </a:lnTo>
                <a:lnTo>
                  <a:pt x="81" y="16"/>
                </a:lnTo>
                <a:lnTo>
                  <a:pt x="75" y="19"/>
                </a:lnTo>
                <a:lnTo>
                  <a:pt x="75" y="19"/>
                </a:lnTo>
                <a:lnTo>
                  <a:pt x="72" y="19"/>
                </a:lnTo>
                <a:lnTo>
                  <a:pt x="72" y="19"/>
                </a:lnTo>
                <a:lnTo>
                  <a:pt x="72" y="25"/>
                </a:lnTo>
                <a:lnTo>
                  <a:pt x="72" y="25"/>
                </a:lnTo>
                <a:lnTo>
                  <a:pt x="70" y="27"/>
                </a:lnTo>
                <a:lnTo>
                  <a:pt x="70" y="30"/>
                </a:lnTo>
                <a:lnTo>
                  <a:pt x="67" y="27"/>
                </a:lnTo>
                <a:lnTo>
                  <a:pt x="67" y="27"/>
                </a:lnTo>
                <a:lnTo>
                  <a:pt x="64" y="27"/>
                </a:lnTo>
                <a:lnTo>
                  <a:pt x="64" y="27"/>
                </a:lnTo>
                <a:lnTo>
                  <a:pt x="59" y="30"/>
                </a:lnTo>
                <a:lnTo>
                  <a:pt x="59" y="30"/>
                </a:lnTo>
                <a:lnTo>
                  <a:pt x="54" y="30"/>
                </a:lnTo>
                <a:lnTo>
                  <a:pt x="54" y="25"/>
                </a:lnTo>
                <a:lnTo>
                  <a:pt x="54" y="22"/>
                </a:lnTo>
                <a:lnTo>
                  <a:pt x="51" y="19"/>
                </a:lnTo>
                <a:lnTo>
                  <a:pt x="51" y="19"/>
                </a:lnTo>
                <a:lnTo>
                  <a:pt x="48" y="14"/>
                </a:lnTo>
                <a:lnTo>
                  <a:pt x="48" y="8"/>
                </a:lnTo>
                <a:lnTo>
                  <a:pt x="48" y="6"/>
                </a:lnTo>
                <a:lnTo>
                  <a:pt x="45" y="3"/>
                </a:lnTo>
                <a:lnTo>
                  <a:pt x="45" y="3"/>
                </a:lnTo>
                <a:lnTo>
                  <a:pt x="40" y="3"/>
                </a:lnTo>
                <a:lnTo>
                  <a:pt x="35" y="0"/>
                </a:lnTo>
                <a:lnTo>
                  <a:pt x="35" y="0"/>
                </a:lnTo>
                <a:lnTo>
                  <a:pt x="24" y="3"/>
                </a:lnTo>
                <a:lnTo>
                  <a:pt x="16" y="3"/>
                </a:lnTo>
                <a:lnTo>
                  <a:pt x="16" y="3"/>
                </a:lnTo>
                <a:lnTo>
                  <a:pt x="13" y="6"/>
                </a:lnTo>
                <a:lnTo>
                  <a:pt x="8" y="6"/>
                </a:lnTo>
                <a:lnTo>
                  <a:pt x="8" y="6"/>
                </a:lnTo>
                <a:lnTo>
                  <a:pt x="8" y="8"/>
                </a:lnTo>
                <a:lnTo>
                  <a:pt x="8" y="11"/>
                </a:lnTo>
                <a:lnTo>
                  <a:pt x="10" y="16"/>
                </a:lnTo>
                <a:lnTo>
                  <a:pt x="10" y="16"/>
                </a:lnTo>
                <a:lnTo>
                  <a:pt x="16" y="27"/>
                </a:lnTo>
                <a:lnTo>
                  <a:pt x="16" y="33"/>
                </a:lnTo>
                <a:lnTo>
                  <a:pt x="16" y="38"/>
                </a:lnTo>
                <a:lnTo>
                  <a:pt x="16" y="38"/>
                </a:lnTo>
                <a:lnTo>
                  <a:pt x="16" y="43"/>
                </a:lnTo>
                <a:lnTo>
                  <a:pt x="16" y="46"/>
                </a:lnTo>
                <a:lnTo>
                  <a:pt x="16" y="46"/>
                </a:lnTo>
                <a:lnTo>
                  <a:pt x="16" y="52"/>
                </a:lnTo>
                <a:lnTo>
                  <a:pt x="18" y="57"/>
                </a:lnTo>
                <a:lnTo>
                  <a:pt x="21" y="62"/>
                </a:lnTo>
                <a:lnTo>
                  <a:pt x="21" y="73"/>
                </a:lnTo>
                <a:lnTo>
                  <a:pt x="21" y="73"/>
                </a:lnTo>
                <a:lnTo>
                  <a:pt x="18" y="78"/>
                </a:lnTo>
                <a:lnTo>
                  <a:pt x="16" y="78"/>
                </a:lnTo>
                <a:lnTo>
                  <a:pt x="16" y="81"/>
                </a:lnTo>
                <a:lnTo>
                  <a:pt x="13" y="84"/>
                </a:lnTo>
                <a:lnTo>
                  <a:pt x="13" y="84"/>
                </a:lnTo>
                <a:lnTo>
                  <a:pt x="10" y="87"/>
                </a:lnTo>
                <a:lnTo>
                  <a:pt x="10" y="87"/>
                </a:lnTo>
                <a:lnTo>
                  <a:pt x="8" y="89"/>
                </a:lnTo>
                <a:lnTo>
                  <a:pt x="5" y="95"/>
                </a:lnTo>
                <a:lnTo>
                  <a:pt x="5" y="95"/>
                </a:lnTo>
                <a:lnTo>
                  <a:pt x="5" y="105"/>
                </a:lnTo>
                <a:lnTo>
                  <a:pt x="2" y="116"/>
                </a:lnTo>
                <a:lnTo>
                  <a:pt x="2" y="124"/>
                </a:lnTo>
                <a:lnTo>
                  <a:pt x="2" y="130"/>
                </a:lnTo>
                <a:lnTo>
                  <a:pt x="2" y="130"/>
                </a:lnTo>
                <a:lnTo>
                  <a:pt x="0" y="130"/>
                </a:lnTo>
                <a:lnTo>
                  <a:pt x="0" y="132"/>
                </a:lnTo>
                <a:lnTo>
                  <a:pt x="0" y="146"/>
                </a:lnTo>
                <a:lnTo>
                  <a:pt x="0" y="146"/>
                </a:lnTo>
                <a:lnTo>
                  <a:pt x="8" y="143"/>
                </a:lnTo>
                <a:lnTo>
                  <a:pt x="10" y="143"/>
                </a:lnTo>
                <a:lnTo>
                  <a:pt x="10" y="143"/>
                </a:lnTo>
                <a:lnTo>
                  <a:pt x="13" y="141"/>
                </a:lnTo>
                <a:lnTo>
                  <a:pt x="13" y="143"/>
                </a:lnTo>
                <a:lnTo>
                  <a:pt x="18" y="143"/>
                </a:lnTo>
                <a:lnTo>
                  <a:pt x="27" y="146"/>
                </a:lnTo>
                <a:lnTo>
                  <a:pt x="27" y="146"/>
                </a:lnTo>
                <a:lnTo>
                  <a:pt x="56" y="146"/>
                </a:lnTo>
                <a:lnTo>
                  <a:pt x="56" y="146"/>
                </a:lnTo>
                <a:lnTo>
                  <a:pt x="59" y="146"/>
                </a:lnTo>
                <a:lnTo>
                  <a:pt x="70" y="151"/>
                </a:lnTo>
                <a:lnTo>
                  <a:pt x="70" y="151"/>
                </a:lnTo>
                <a:lnTo>
                  <a:pt x="70" y="151"/>
                </a:lnTo>
                <a:lnTo>
                  <a:pt x="75" y="151"/>
                </a:lnTo>
                <a:lnTo>
                  <a:pt x="75" y="151"/>
                </a:lnTo>
                <a:lnTo>
                  <a:pt x="81" y="154"/>
                </a:lnTo>
                <a:lnTo>
                  <a:pt x="89" y="151"/>
                </a:lnTo>
                <a:lnTo>
                  <a:pt x="99" y="149"/>
                </a:lnTo>
                <a:lnTo>
                  <a:pt x="99" y="149"/>
                </a:lnTo>
                <a:lnTo>
                  <a:pt x="97" y="143"/>
                </a:lnTo>
                <a:lnTo>
                  <a:pt x="97" y="141"/>
                </a:lnTo>
                <a:lnTo>
                  <a:pt x="97" y="141"/>
                </a:lnTo>
                <a:lnTo>
                  <a:pt x="94" y="138"/>
                </a:lnTo>
                <a:lnTo>
                  <a:pt x="94" y="138"/>
                </a:lnTo>
                <a:lnTo>
                  <a:pt x="94" y="92"/>
                </a:lnTo>
                <a:lnTo>
                  <a:pt x="116" y="92"/>
                </a:lnTo>
                <a:lnTo>
                  <a:pt x="116" y="92"/>
                </a:lnTo>
                <a:lnTo>
                  <a:pt x="113" y="89"/>
                </a:lnTo>
                <a:lnTo>
                  <a:pt x="113" y="81"/>
                </a:lnTo>
                <a:lnTo>
                  <a:pt x="113" y="81"/>
                </a:lnTo>
                <a:lnTo>
                  <a:pt x="113" y="73"/>
                </a:lnTo>
                <a:lnTo>
                  <a:pt x="113" y="68"/>
                </a:lnTo>
                <a:lnTo>
                  <a:pt x="113" y="68"/>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0" name="Freeform 42"/>
          <p:cNvSpPr>
            <a:spLocks/>
          </p:cNvSpPr>
          <p:nvPr/>
        </p:nvSpPr>
        <p:spPr bwMode="auto">
          <a:xfrm>
            <a:off x="6775363" y="4354513"/>
            <a:ext cx="282575" cy="373062"/>
          </a:xfrm>
          <a:custGeom>
            <a:avLst/>
            <a:gdLst>
              <a:gd name="T0" fmla="*/ 65 w 178"/>
              <a:gd name="T1" fmla="*/ 5 h 235"/>
              <a:gd name="T2" fmla="*/ 76 w 178"/>
              <a:gd name="T3" fmla="*/ 3 h 235"/>
              <a:gd name="T4" fmla="*/ 84 w 178"/>
              <a:gd name="T5" fmla="*/ 8 h 235"/>
              <a:gd name="T6" fmla="*/ 100 w 178"/>
              <a:gd name="T7" fmla="*/ 11 h 235"/>
              <a:gd name="T8" fmla="*/ 108 w 178"/>
              <a:gd name="T9" fmla="*/ 5 h 235"/>
              <a:gd name="T10" fmla="*/ 116 w 178"/>
              <a:gd name="T11" fmla="*/ 0 h 235"/>
              <a:gd name="T12" fmla="*/ 140 w 178"/>
              <a:gd name="T13" fmla="*/ 3 h 235"/>
              <a:gd name="T14" fmla="*/ 146 w 178"/>
              <a:gd name="T15" fmla="*/ 11 h 235"/>
              <a:gd name="T16" fmla="*/ 156 w 178"/>
              <a:gd name="T17" fmla="*/ 11 h 235"/>
              <a:gd name="T18" fmla="*/ 170 w 178"/>
              <a:gd name="T19" fmla="*/ 19 h 235"/>
              <a:gd name="T20" fmla="*/ 173 w 178"/>
              <a:gd name="T21" fmla="*/ 27 h 235"/>
              <a:gd name="T22" fmla="*/ 173 w 178"/>
              <a:gd name="T23" fmla="*/ 35 h 235"/>
              <a:gd name="T24" fmla="*/ 178 w 178"/>
              <a:gd name="T25" fmla="*/ 38 h 235"/>
              <a:gd name="T26" fmla="*/ 173 w 178"/>
              <a:gd name="T27" fmla="*/ 54 h 235"/>
              <a:gd name="T28" fmla="*/ 165 w 178"/>
              <a:gd name="T29" fmla="*/ 65 h 235"/>
              <a:gd name="T30" fmla="*/ 162 w 178"/>
              <a:gd name="T31" fmla="*/ 81 h 235"/>
              <a:gd name="T32" fmla="*/ 156 w 178"/>
              <a:gd name="T33" fmla="*/ 94 h 235"/>
              <a:gd name="T34" fmla="*/ 156 w 178"/>
              <a:gd name="T35" fmla="*/ 103 h 235"/>
              <a:gd name="T36" fmla="*/ 162 w 178"/>
              <a:gd name="T37" fmla="*/ 119 h 235"/>
              <a:gd name="T38" fmla="*/ 159 w 178"/>
              <a:gd name="T39" fmla="*/ 146 h 235"/>
              <a:gd name="T40" fmla="*/ 162 w 178"/>
              <a:gd name="T41" fmla="*/ 159 h 235"/>
              <a:gd name="T42" fmla="*/ 154 w 178"/>
              <a:gd name="T43" fmla="*/ 178 h 235"/>
              <a:gd name="T44" fmla="*/ 151 w 178"/>
              <a:gd name="T45" fmla="*/ 186 h 235"/>
              <a:gd name="T46" fmla="*/ 154 w 178"/>
              <a:gd name="T47" fmla="*/ 197 h 235"/>
              <a:gd name="T48" fmla="*/ 148 w 178"/>
              <a:gd name="T49" fmla="*/ 208 h 235"/>
              <a:gd name="T50" fmla="*/ 154 w 178"/>
              <a:gd name="T51" fmla="*/ 221 h 235"/>
              <a:gd name="T52" fmla="*/ 159 w 178"/>
              <a:gd name="T53" fmla="*/ 221 h 235"/>
              <a:gd name="T54" fmla="*/ 156 w 178"/>
              <a:gd name="T55" fmla="*/ 232 h 235"/>
              <a:gd name="T56" fmla="*/ 151 w 178"/>
              <a:gd name="T57" fmla="*/ 229 h 235"/>
              <a:gd name="T58" fmla="*/ 143 w 178"/>
              <a:gd name="T59" fmla="*/ 221 h 235"/>
              <a:gd name="T60" fmla="*/ 135 w 178"/>
              <a:gd name="T61" fmla="*/ 216 h 235"/>
              <a:gd name="T62" fmla="*/ 129 w 178"/>
              <a:gd name="T63" fmla="*/ 218 h 235"/>
              <a:gd name="T64" fmla="*/ 119 w 178"/>
              <a:gd name="T65" fmla="*/ 213 h 235"/>
              <a:gd name="T66" fmla="*/ 111 w 178"/>
              <a:gd name="T67" fmla="*/ 210 h 235"/>
              <a:gd name="T68" fmla="*/ 108 w 178"/>
              <a:gd name="T69" fmla="*/ 208 h 235"/>
              <a:gd name="T70" fmla="*/ 92 w 178"/>
              <a:gd name="T71" fmla="*/ 200 h 235"/>
              <a:gd name="T72" fmla="*/ 86 w 178"/>
              <a:gd name="T73" fmla="*/ 183 h 235"/>
              <a:gd name="T74" fmla="*/ 86 w 178"/>
              <a:gd name="T75" fmla="*/ 159 h 235"/>
              <a:gd name="T76" fmla="*/ 78 w 178"/>
              <a:gd name="T77" fmla="*/ 159 h 235"/>
              <a:gd name="T78" fmla="*/ 76 w 178"/>
              <a:gd name="T79" fmla="*/ 156 h 235"/>
              <a:gd name="T80" fmla="*/ 67 w 178"/>
              <a:gd name="T81" fmla="*/ 159 h 235"/>
              <a:gd name="T82" fmla="*/ 65 w 178"/>
              <a:gd name="T83" fmla="*/ 170 h 235"/>
              <a:gd name="T84" fmla="*/ 59 w 178"/>
              <a:gd name="T85" fmla="*/ 167 h 235"/>
              <a:gd name="T86" fmla="*/ 49 w 178"/>
              <a:gd name="T87" fmla="*/ 165 h 235"/>
              <a:gd name="T88" fmla="*/ 43 w 178"/>
              <a:gd name="T89" fmla="*/ 154 h 235"/>
              <a:gd name="T90" fmla="*/ 40 w 178"/>
              <a:gd name="T91" fmla="*/ 143 h 235"/>
              <a:gd name="T92" fmla="*/ 19 w 178"/>
              <a:gd name="T93" fmla="*/ 143 h 235"/>
              <a:gd name="T94" fmla="*/ 5 w 178"/>
              <a:gd name="T95" fmla="*/ 146 h 235"/>
              <a:gd name="T96" fmla="*/ 0 w 178"/>
              <a:gd name="T97" fmla="*/ 143 h 235"/>
              <a:gd name="T98" fmla="*/ 5 w 178"/>
              <a:gd name="T99" fmla="*/ 127 h 235"/>
              <a:gd name="T100" fmla="*/ 16 w 178"/>
              <a:gd name="T101" fmla="*/ 124 h 235"/>
              <a:gd name="T102" fmla="*/ 19 w 178"/>
              <a:gd name="T103" fmla="*/ 124 h 235"/>
              <a:gd name="T104" fmla="*/ 27 w 178"/>
              <a:gd name="T105" fmla="*/ 124 h 235"/>
              <a:gd name="T106" fmla="*/ 35 w 178"/>
              <a:gd name="T107" fmla="*/ 116 h 235"/>
              <a:gd name="T108" fmla="*/ 40 w 178"/>
              <a:gd name="T109" fmla="*/ 97 h 235"/>
              <a:gd name="T110" fmla="*/ 46 w 178"/>
              <a:gd name="T111" fmla="*/ 84 h 235"/>
              <a:gd name="T112" fmla="*/ 54 w 178"/>
              <a:gd name="T113" fmla="*/ 65 h 235"/>
              <a:gd name="T114" fmla="*/ 57 w 178"/>
              <a:gd name="T115" fmla="*/ 38 h 235"/>
              <a:gd name="T116" fmla="*/ 59 w 178"/>
              <a:gd name="T117"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8" h="235">
                <a:moveTo>
                  <a:pt x="59" y="22"/>
                </a:moveTo>
                <a:lnTo>
                  <a:pt x="59" y="22"/>
                </a:lnTo>
                <a:lnTo>
                  <a:pt x="62" y="11"/>
                </a:lnTo>
                <a:lnTo>
                  <a:pt x="65" y="5"/>
                </a:lnTo>
                <a:lnTo>
                  <a:pt x="67" y="3"/>
                </a:lnTo>
                <a:lnTo>
                  <a:pt x="70" y="3"/>
                </a:lnTo>
                <a:lnTo>
                  <a:pt x="70" y="3"/>
                </a:lnTo>
                <a:lnTo>
                  <a:pt x="76" y="3"/>
                </a:lnTo>
                <a:lnTo>
                  <a:pt x="78" y="5"/>
                </a:lnTo>
                <a:lnTo>
                  <a:pt x="81" y="8"/>
                </a:lnTo>
                <a:lnTo>
                  <a:pt x="84" y="8"/>
                </a:lnTo>
                <a:lnTo>
                  <a:pt x="84" y="8"/>
                </a:lnTo>
                <a:lnTo>
                  <a:pt x="86" y="8"/>
                </a:lnTo>
                <a:lnTo>
                  <a:pt x="89" y="11"/>
                </a:lnTo>
                <a:lnTo>
                  <a:pt x="94" y="11"/>
                </a:lnTo>
                <a:lnTo>
                  <a:pt x="100" y="11"/>
                </a:lnTo>
                <a:lnTo>
                  <a:pt x="100" y="11"/>
                </a:lnTo>
                <a:lnTo>
                  <a:pt x="102" y="8"/>
                </a:lnTo>
                <a:lnTo>
                  <a:pt x="105" y="5"/>
                </a:lnTo>
                <a:lnTo>
                  <a:pt x="108" y="5"/>
                </a:lnTo>
                <a:lnTo>
                  <a:pt x="108" y="5"/>
                </a:lnTo>
                <a:lnTo>
                  <a:pt x="113" y="3"/>
                </a:lnTo>
                <a:lnTo>
                  <a:pt x="116" y="3"/>
                </a:lnTo>
                <a:lnTo>
                  <a:pt x="116" y="0"/>
                </a:lnTo>
                <a:lnTo>
                  <a:pt x="119" y="0"/>
                </a:lnTo>
                <a:lnTo>
                  <a:pt x="119" y="0"/>
                </a:lnTo>
                <a:lnTo>
                  <a:pt x="121" y="0"/>
                </a:lnTo>
                <a:lnTo>
                  <a:pt x="140" y="3"/>
                </a:lnTo>
                <a:lnTo>
                  <a:pt x="140" y="3"/>
                </a:lnTo>
                <a:lnTo>
                  <a:pt x="143" y="8"/>
                </a:lnTo>
                <a:lnTo>
                  <a:pt x="146" y="11"/>
                </a:lnTo>
                <a:lnTo>
                  <a:pt x="146" y="11"/>
                </a:lnTo>
                <a:lnTo>
                  <a:pt x="148" y="11"/>
                </a:lnTo>
                <a:lnTo>
                  <a:pt x="154" y="11"/>
                </a:lnTo>
                <a:lnTo>
                  <a:pt x="154" y="11"/>
                </a:lnTo>
                <a:lnTo>
                  <a:pt x="156" y="11"/>
                </a:lnTo>
                <a:lnTo>
                  <a:pt x="159" y="11"/>
                </a:lnTo>
                <a:lnTo>
                  <a:pt x="162" y="14"/>
                </a:lnTo>
                <a:lnTo>
                  <a:pt x="162" y="14"/>
                </a:lnTo>
                <a:lnTo>
                  <a:pt x="170" y="19"/>
                </a:lnTo>
                <a:lnTo>
                  <a:pt x="173" y="22"/>
                </a:lnTo>
                <a:lnTo>
                  <a:pt x="175" y="22"/>
                </a:lnTo>
                <a:lnTo>
                  <a:pt x="175" y="22"/>
                </a:lnTo>
                <a:lnTo>
                  <a:pt x="173" y="27"/>
                </a:lnTo>
                <a:lnTo>
                  <a:pt x="173" y="27"/>
                </a:lnTo>
                <a:lnTo>
                  <a:pt x="173" y="32"/>
                </a:lnTo>
                <a:lnTo>
                  <a:pt x="173" y="32"/>
                </a:lnTo>
                <a:lnTo>
                  <a:pt x="173" y="35"/>
                </a:lnTo>
                <a:lnTo>
                  <a:pt x="175" y="38"/>
                </a:lnTo>
                <a:lnTo>
                  <a:pt x="178" y="38"/>
                </a:lnTo>
                <a:lnTo>
                  <a:pt x="178" y="38"/>
                </a:lnTo>
                <a:lnTo>
                  <a:pt x="178" y="38"/>
                </a:lnTo>
                <a:lnTo>
                  <a:pt x="178" y="41"/>
                </a:lnTo>
                <a:lnTo>
                  <a:pt x="175" y="46"/>
                </a:lnTo>
                <a:lnTo>
                  <a:pt x="175" y="46"/>
                </a:lnTo>
                <a:lnTo>
                  <a:pt x="173" y="54"/>
                </a:lnTo>
                <a:lnTo>
                  <a:pt x="167" y="57"/>
                </a:lnTo>
                <a:lnTo>
                  <a:pt x="167" y="59"/>
                </a:lnTo>
                <a:lnTo>
                  <a:pt x="165" y="65"/>
                </a:lnTo>
                <a:lnTo>
                  <a:pt x="165" y="65"/>
                </a:lnTo>
                <a:lnTo>
                  <a:pt x="162" y="73"/>
                </a:lnTo>
                <a:lnTo>
                  <a:pt x="162" y="76"/>
                </a:lnTo>
                <a:lnTo>
                  <a:pt x="162" y="81"/>
                </a:lnTo>
                <a:lnTo>
                  <a:pt x="162" y="81"/>
                </a:lnTo>
                <a:lnTo>
                  <a:pt x="162" y="84"/>
                </a:lnTo>
                <a:lnTo>
                  <a:pt x="162" y="89"/>
                </a:lnTo>
                <a:lnTo>
                  <a:pt x="162" y="92"/>
                </a:lnTo>
                <a:lnTo>
                  <a:pt x="156" y="94"/>
                </a:lnTo>
                <a:lnTo>
                  <a:pt x="156" y="94"/>
                </a:lnTo>
                <a:lnTo>
                  <a:pt x="154" y="97"/>
                </a:lnTo>
                <a:lnTo>
                  <a:pt x="156" y="103"/>
                </a:lnTo>
                <a:lnTo>
                  <a:pt x="156" y="103"/>
                </a:lnTo>
                <a:lnTo>
                  <a:pt x="159" y="113"/>
                </a:lnTo>
                <a:lnTo>
                  <a:pt x="159" y="116"/>
                </a:lnTo>
                <a:lnTo>
                  <a:pt x="162" y="116"/>
                </a:lnTo>
                <a:lnTo>
                  <a:pt x="162" y="119"/>
                </a:lnTo>
                <a:lnTo>
                  <a:pt x="162" y="119"/>
                </a:lnTo>
                <a:lnTo>
                  <a:pt x="159" y="132"/>
                </a:lnTo>
                <a:lnTo>
                  <a:pt x="159" y="140"/>
                </a:lnTo>
                <a:lnTo>
                  <a:pt x="159" y="146"/>
                </a:lnTo>
                <a:lnTo>
                  <a:pt x="159" y="148"/>
                </a:lnTo>
                <a:lnTo>
                  <a:pt x="159" y="148"/>
                </a:lnTo>
                <a:lnTo>
                  <a:pt x="159" y="154"/>
                </a:lnTo>
                <a:lnTo>
                  <a:pt x="162" y="159"/>
                </a:lnTo>
                <a:lnTo>
                  <a:pt x="165" y="165"/>
                </a:lnTo>
                <a:lnTo>
                  <a:pt x="167" y="173"/>
                </a:lnTo>
                <a:lnTo>
                  <a:pt x="154" y="178"/>
                </a:lnTo>
                <a:lnTo>
                  <a:pt x="154" y="178"/>
                </a:lnTo>
                <a:lnTo>
                  <a:pt x="156" y="181"/>
                </a:lnTo>
                <a:lnTo>
                  <a:pt x="154" y="183"/>
                </a:lnTo>
                <a:lnTo>
                  <a:pt x="151" y="186"/>
                </a:lnTo>
                <a:lnTo>
                  <a:pt x="151" y="186"/>
                </a:lnTo>
                <a:lnTo>
                  <a:pt x="154" y="192"/>
                </a:lnTo>
                <a:lnTo>
                  <a:pt x="154" y="194"/>
                </a:lnTo>
                <a:lnTo>
                  <a:pt x="154" y="194"/>
                </a:lnTo>
                <a:lnTo>
                  <a:pt x="154" y="197"/>
                </a:lnTo>
                <a:lnTo>
                  <a:pt x="151" y="202"/>
                </a:lnTo>
                <a:lnTo>
                  <a:pt x="151" y="202"/>
                </a:lnTo>
                <a:lnTo>
                  <a:pt x="148" y="205"/>
                </a:lnTo>
                <a:lnTo>
                  <a:pt x="148" y="208"/>
                </a:lnTo>
                <a:lnTo>
                  <a:pt x="151" y="213"/>
                </a:lnTo>
                <a:lnTo>
                  <a:pt x="151" y="213"/>
                </a:lnTo>
                <a:lnTo>
                  <a:pt x="148" y="216"/>
                </a:lnTo>
                <a:lnTo>
                  <a:pt x="154" y="221"/>
                </a:lnTo>
                <a:lnTo>
                  <a:pt x="154" y="221"/>
                </a:lnTo>
                <a:lnTo>
                  <a:pt x="156" y="221"/>
                </a:lnTo>
                <a:lnTo>
                  <a:pt x="156" y="221"/>
                </a:lnTo>
                <a:lnTo>
                  <a:pt x="159" y="221"/>
                </a:lnTo>
                <a:lnTo>
                  <a:pt x="159" y="235"/>
                </a:lnTo>
                <a:lnTo>
                  <a:pt x="159" y="235"/>
                </a:lnTo>
                <a:lnTo>
                  <a:pt x="156" y="232"/>
                </a:lnTo>
                <a:lnTo>
                  <a:pt x="156" y="232"/>
                </a:lnTo>
                <a:lnTo>
                  <a:pt x="156" y="232"/>
                </a:lnTo>
                <a:lnTo>
                  <a:pt x="154" y="229"/>
                </a:lnTo>
                <a:lnTo>
                  <a:pt x="154" y="229"/>
                </a:lnTo>
                <a:lnTo>
                  <a:pt x="151" y="229"/>
                </a:lnTo>
                <a:lnTo>
                  <a:pt x="148" y="227"/>
                </a:lnTo>
                <a:lnTo>
                  <a:pt x="148" y="227"/>
                </a:lnTo>
                <a:lnTo>
                  <a:pt x="146" y="224"/>
                </a:lnTo>
                <a:lnTo>
                  <a:pt x="143" y="221"/>
                </a:lnTo>
                <a:lnTo>
                  <a:pt x="140" y="221"/>
                </a:lnTo>
                <a:lnTo>
                  <a:pt x="138" y="218"/>
                </a:lnTo>
                <a:lnTo>
                  <a:pt x="138" y="218"/>
                </a:lnTo>
                <a:lnTo>
                  <a:pt x="135" y="216"/>
                </a:lnTo>
                <a:lnTo>
                  <a:pt x="132" y="216"/>
                </a:lnTo>
                <a:lnTo>
                  <a:pt x="132" y="218"/>
                </a:lnTo>
                <a:lnTo>
                  <a:pt x="129" y="218"/>
                </a:lnTo>
                <a:lnTo>
                  <a:pt x="129" y="218"/>
                </a:lnTo>
                <a:lnTo>
                  <a:pt x="124" y="216"/>
                </a:lnTo>
                <a:lnTo>
                  <a:pt x="121" y="216"/>
                </a:lnTo>
                <a:lnTo>
                  <a:pt x="121" y="216"/>
                </a:lnTo>
                <a:lnTo>
                  <a:pt x="119" y="213"/>
                </a:lnTo>
                <a:lnTo>
                  <a:pt x="119" y="210"/>
                </a:lnTo>
                <a:lnTo>
                  <a:pt x="113" y="210"/>
                </a:lnTo>
                <a:lnTo>
                  <a:pt x="113" y="210"/>
                </a:lnTo>
                <a:lnTo>
                  <a:pt x="111" y="210"/>
                </a:lnTo>
                <a:lnTo>
                  <a:pt x="111" y="208"/>
                </a:lnTo>
                <a:lnTo>
                  <a:pt x="111" y="208"/>
                </a:lnTo>
                <a:lnTo>
                  <a:pt x="108" y="208"/>
                </a:lnTo>
                <a:lnTo>
                  <a:pt x="108" y="208"/>
                </a:lnTo>
                <a:lnTo>
                  <a:pt x="102" y="208"/>
                </a:lnTo>
                <a:lnTo>
                  <a:pt x="92" y="210"/>
                </a:lnTo>
                <a:lnTo>
                  <a:pt x="92" y="210"/>
                </a:lnTo>
                <a:lnTo>
                  <a:pt x="92" y="200"/>
                </a:lnTo>
                <a:lnTo>
                  <a:pt x="89" y="197"/>
                </a:lnTo>
                <a:lnTo>
                  <a:pt x="89" y="194"/>
                </a:lnTo>
                <a:lnTo>
                  <a:pt x="86" y="183"/>
                </a:lnTo>
                <a:lnTo>
                  <a:pt x="86" y="183"/>
                </a:lnTo>
                <a:lnTo>
                  <a:pt x="86" y="173"/>
                </a:lnTo>
                <a:lnTo>
                  <a:pt x="86" y="165"/>
                </a:lnTo>
                <a:lnTo>
                  <a:pt x="86" y="165"/>
                </a:lnTo>
                <a:lnTo>
                  <a:pt x="86" y="159"/>
                </a:lnTo>
                <a:lnTo>
                  <a:pt x="81" y="159"/>
                </a:lnTo>
                <a:lnTo>
                  <a:pt x="81" y="159"/>
                </a:lnTo>
                <a:lnTo>
                  <a:pt x="78" y="159"/>
                </a:lnTo>
                <a:lnTo>
                  <a:pt x="78" y="159"/>
                </a:lnTo>
                <a:lnTo>
                  <a:pt x="81" y="156"/>
                </a:lnTo>
                <a:lnTo>
                  <a:pt x="78" y="156"/>
                </a:lnTo>
                <a:lnTo>
                  <a:pt x="78" y="156"/>
                </a:lnTo>
                <a:lnTo>
                  <a:pt x="76" y="156"/>
                </a:lnTo>
                <a:lnTo>
                  <a:pt x="70" y="159"/>
                </a:lnTo>
                <a:lnTo>
                  <a:pt x="70" y="159"/>
                </a:lnTo>
                <a:lnTo>
                  <a:pt x="67" y="159"/>
                </a:lnTo>
                <a:lnTo>
                  <a:pt x="67" y="159"/>
                </a:lnTo>
                <a:lnTo>
                  <a:pt x="67" y="165"/>
                </a:lnTo>
                <a:lnTo>
                  <a:pt x="67" y="165"/>
                </a:lnTo>
                <a:lnTo>
                  <a:pt x="65" y="167"/>
                </a:lnTo>
                <a:lnTo>
                  <a:pt x="65" y="170"/>
                </a:lnTo>
                <a:lnTo>
                  <a:pt x="62" y="167"/>
                </a:lnTo>
                <a:lnTo>
                  <a:pt x="62" y="167"/>
                </a:lnTo>
                <a:lnTo>
                  <a:pt x="59" y="167"/>
                </a:lnTo>
                <a:lnTo>
                  <a:pt x="59" y="167"/>
                </a:lnTo>
                <a:lnTo>
                  <a:pt x="54" y="170"/>
                </a:lnTo>
                <a:lnTo>
                  <a:pt x="54" y="170"/>
                </a:lnTo>
                <a:lnTo>
                  <a:pt x="49" y="170"/>
                </a:lnTo>
                <a:lnTo>
                  <a:pt x="49" y="165"/>
                </a:lnTo>
                <a:lnTo>
                  <a:pt x="49" y="162"/>
                </a:lnTo>
                <a:lnTo>
                  <a:pt x="46" y="159"/>
                </a:lnTo>
                <a:lnTo>
                  <a:pt x="46" y="159"/>
                </a:lnTo>
                <a:lnTo>
                  <a:pt x="43" y="154"/>
                </a:lnTo>
                <a:lnTo>
                  <a:pt x="43" y="148"/>
                </a:lnTo>
                <a:lnTo>
                  <a:pt x="43" y="146"/>
                </a:lnTo>
                <a:lnTo>
                  <a:pt x="40" y="143"/>
                </a:lnTo>
                <a:lnTo>
                  <a:pt x="40" y="143"/>
                </a:lnTo>
                <a:lnTo>
                  <a:pt x="35" y="143"/>
                </a:lnTo>
                <a:lnTo>
                  <a:pt x="30" y="140"/>
                </a:lnTo>
                <a:lnTo>
                  <a:pt x="30" y="140"/>
                </a:lnTo>
                <a:lnTo>
                  <a:pt x="19" y="143"/>
                </a:lnTo>
                <a:lnTo>
                  <a:pt x="11" y="143"/>
                </a:lnTo>
                <a:lnTo>
                  <a:pt x="11" y="143"/>
                </a:lnTo>
                <a:lnTo>
                  <a:pt x="8" y="143"/>
                </a:lnTo>
                <a:lnTo>
                  <a:pt x="5" y="146"/>
                </a:lnTo>
                <a:lnTo>
                  <a:pt x="5" y="146"/>
                </a:lnTo>
                <a:lnTo>
                  <a:pt x="3" y="146"/>
                </a:lnTo>
                <a:lnTo>
                  <a:pt x="0" y="143"/>
                </a:lnTo>
                <a:lnTo>
                  <a:pt x="0" y="143"/>
                </a:lnTo>
                <a:lnTo>
                  <a:pt x="5" y="140"/>
                </a:lnTo>
                <a:lnTo>
                  <a:pt x="5" y="135"/>
                </a:lnTo>
                <a:lnTo>
                  <a:pt x="5" y="135"/>
                </a:lnTo>
                <a:lnTo>
                  <a:pt x="5" y="127"/>
                </a:lnTo>
                <a:lnTo>
                  <a:pt x="8" y="124"/>
                </a:lnTo>
                <a:lnTo>
                  <a:pt x="8" y="124"/>
                </a:lnTo>
                <a:lnTo>
                  <a:pt x="11" y="127"/>
                </a:lnTo>
                <a:lnTo>
                  <a:pt x="16" y="124"/>
                </a:lnTo>
                <a:lnTo>
                  <a:pt x="16" y="124"/>
                </a:lnTo>
                <a:lnTo>
                  <a:pt x="16" y="124"/>
                </a:lnTo>
                <a:lnTo>
                  <a:pt x="19" y="124"/>
                </a:lnTo>
                <a:lnTo>
                  <a:pt x="19" y="124"/>
                </a:lnTo>
                <a:lnTo>
                  <a:pt x="22" y="127"/>
                </a:lnTo>
                <a:lnTo>
                  <a:pt x="22" y="130"/>
                </a:lnTo>
                <a:lnTo>
                  <a:pt x="24" y="130"/>
                </a:lnTo>
                <a:lnTo>
                  <a:pt x="27" y="124"/>
                </a:lnTo>
                <a:lnTo>
                  <a:pt x="27" y="124"/>
                </a:lnTo>
                <a:lnTo>
                  <a:pt x="30" y="119"/>
                </a:lnTo>
                <a:lnTo>
                  <a:pt x="32" y="119"/>
                </a:lnTo>
                <a:lnTo>
                  <a:pt x="35" y="116"/>
                </a:lnTo>
                <a:lnTo>
                  <a:pt x="38" y="113"/>
                </a:lnTo>
                <a:lnTo>
                  <a:pt x="38" y="113"/>
                </a:lnTo>
                <a:lnTo>
                  <a:pt x="40" y="105"/>
                </a:lnTo>
                <a:lnTo>
                  <a:pt x="40" y="97"/>
                </a:lnTo>
                <a:lnTo>
                  <a:pt x="43" y="86"/>
                </a:lnTo>
                <a:lnTo>
                  <a:pt x="43" y="86"/>
                </a:lnTo>
                <a:lnTo>
                  <a:pt x="46" y="84"/>
                </a:lnTo>
                <a:lnTo>
                  <a:pt x="46" y="84"/>
                </a:lnTo>
                <a:lnTo>
                  <a:pt x="49" y="81"/>
                </a:lnTo>
                <a:lnTo>
                  <a:pt x="54" y="73"/>
                </a:lnTo>
                <a:lnTo>
                  <a:pt x="54" y="73"/>
                </a:lnTo>
                <a:lnTo>
                  <a:pt x="54" y="65"/>
                </a:lnTo>
                <a:lnTo>
                  <a:pt x="54" y="54"/>
                </a:lnTo>
                <a:lnTo>
                  <a:pt x="54" y="54"/>
                </a:lnTo>
                <a:lnTo>
                  <a:pt x="57" y="41"/>
                </a:lnTo>
                <a:lnTo>
                  <a:pt x="57" y="38"/>
                </a:lnTo>
                <a:lnTo>
                  <a:pt x="57" y="38"/>
                </a:lnTo>
                <a:lnTo>
                  <a:pt x="59" y="32"/>
                </a:lnTo>
                <a:lnTo>
                  <a:pt x="59" y="22"/>
                </a:lnTo>
                <a:lnTo>
                  <a:pt x="59" y="22"/>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1" name="Freeform 43"/>
          <p:cNvSpPr>
            <a:spLocks/>
          </p:cNvSpPr>
          <p:nvPr/>
        </p:nvSpPr>
        <p:spPr bwMode="auto">
          <a:xfrm>
            <a:off x="6822988" y="4902200"/>
            <a:ext cx="230188" cy="236537"/>
          </a:xfrm>
          <a:custGeom>
            <a:avLst/>
            <a:gdLst>
              <a:gd name="T0" fmla="*/ 124 w 145"/>
              <a:gd name="T1" fmla="*/ 0 h 149"/>
              <a:gd name="T2" fmla="*/ 135 w 145"/>
              <a:gd name="T3" fmla="*/ 3 h 149"/>
              <a:gd name="T4" fmla="*/ 140 w 145"/>
              <a:gd name="T5" fmla="*/ 3 h 149"/>
              <a:gd name="T6" fmla="*/ 143 w 145"/>
              <a:gd name="T7" fmla="*/ 22 h 149"/>
              <a:gd name="T8" fmla="*/ 137 w 145"/>
              <a:gd name="T9" fmla="*/ 41 h 149"/>
              <a:gd name="T10" fmla="*/ 129 w 145"/>
              <a:gd name="T11" fmla="*/ 46 h 149"/>
              <a:gd name="T12" fmla="*/ 132 w 145"/>
              <a:gd name="T13" fmla="*/ 57 h 149"/>
              <a:gd name="T14" fmla="*/ 140 w 145"/>
              <a:gd name="T15" fmla="*/ 60 h 149"/>
              <a:gd name="T16" fmla="*/ 140 w 145"/>
              <a:gd name="T17" fmla="*/ 54 h 149"/>
              <a:gd name="T18" fmla="*/ 145 w 145"/>
              <a:gd name="T19" fmla="*/ 51 h 149"/>
              <a:gd name="T20" fmla="*/ 135 w 145"/>
              <a:gd name="T21" fmla="*/ 76 h 149"/>
              <a:gd name="T22" fmla="*/ 129 w 145"/>
              <a:gd name="T23" fmla="*/ 81 h 149"/>
              <a:gd name="T24" fmla="*/ 113 w 145"/>
              <a:gd name="T25" fmla="*/ 108 h 149"/>
              <a:gd name="T26" fmla="*/ 108 w 145"/>
              <a:gd name="T27" fmla="*/ 113 h 149"/>
              <a:gd name="T28" fmla="*/ 97 w 145"/>
              <a:gd name="T29" fmla="*/ 130 h 149"/>
              <a:gd name="T30" fmla="*/ 83 w 145"/>
              <a:gd name="T31" fmla="*/ 138 h 149"/>
              <a:gd name="T32" fmla="*/ 78 w 145"/>
              <a:gd name="T33" fmla="*/ 140 h 149"/>
              <a:gd name="T34" fmla="*/ 72 w 145"/>
              <a:gd name="T35" fmla="*/ 140 h 149"/>
              <a:gd name="T36" fmla="*/ 67 w 145"/>
              <a:gd name="T37" fmla="*/ 143 h 149"/>
              <a:gd name="T38" fmla="*/ 59 w 145"/>
              <a:gd name="T39" fmla="*/ 143 h 149"/>
              <a:gd name="T40" fmla="*/ 51 w 145"/>
              <a:gd name="T41" fmla="*/ 140 h 149"/>
              <a:gd name="T42" fmla="*/ 48 w 145"/>
              <a:gd name="T43" fmla="*/ 146 h 149"/>
              <a:gd name="T44" fmla="*/ 43 w 145"/>
              <a:gd name="T45" fmla="*/ 146 h 149"/>
              <a:gd name="T46" fmla="*/ 32 w 145"/>
              <a:gd name="T47" fmla="*/ 149 h 149"/>
              <a:gd name="T48" fmla="*/ 21 w 145"/>
              <a:gd name="T49" fmla="*/ 143 h 149"/>
              <a:gd name="T50" fmla="*/ 21 w 145"/>
              <a:gd name="T51" fmla="*/ 146 h 149"/>
              <a:gd name="T52" fmla="*/ 19 w 145"/>
              <a:gd name="T53" fmla="*/ 140 h 149"/>
              <a:gd name="T54" fmla="*/ 16 w 145"/>
              <a:gd name="T55" fmla="*/ 135 h 149"/>
              <a:gd name="T56" fmla="*/ 16 w 145"/>
              <a:gd name="T57" fmla="*/ 130 h 149"/>
              <a:gd name="T58" fmla="*/ 16 w 145"/>
              <a:gd name="T59" fmla="*/ 124 h 149"/>
              <a:gd name="T60" fmla="*/ 16 w 145"/>
              <a:gd name="T61" fmla="*/ 113 h 149"/>
              <a:gd name="T62" fmla="*/ 13 w 145"/>
              <a:gd name="T63" fmla="*/ 108 h 149"/>
              <a:gd name="T64" fmla="*/ 5 w 145"/>
              <a:gd name="T65" fmla="*/ 81 h 149"/>
              <a:gd name="T66" fmla="*/ 0 w 145"/>
              <a:gd name="T67" fmla="*/ 73 h 149"/>
              <a:gd name="T68" fmla="*/ 10 w 145"/>
              <a:gd name="T69" fmla="*/ 68 h 149"/>
              <a:gd name="T70" fmla="*/ 13 w 145"/>
              <a:gd name="T71" fmla="*/ 73 h 149"/>
              <a:gd name="T72" fmla="*/ 19 w 145"/>
              <a:gd name="T73" fmla="*/ 76 h 149"/>
              <a:gd name="T74" fmla="*/ 29 w 145"/>
              <a:gd name="T75" fmla="*/ 70 h 149"/>
              <a:gd name="T76" fmla="*/ 35 w 145"/>
              <a:gd name="T77" fmla="*/ 33 h 149"/>
              <a:gd name="T78" fmla="*/ 46 w 145"/>
              <a:gd name="T79" fmla="*/ 46 h 149"/>
              <a:gd name="T80" fmla="*/ 43 w 145"/>
              <a:gd name="T81" fmla="*/ 51 h 149"/>
              <a:gd name="T82" fmla="*/ 46 w 145"/>
              <a:gd name="T83" fmla="*/ 54 h 149"/>
              <a:gd name="T84" fmla="*/ 51 w 145"/>
              <a:gd name="T85" fmla="*/ 51 h 149"/>
              <a:gd name="T86" fmla="*/ 54 w 145"/>
              <a:gd name="T87" fmla="*/ 51 h 149"/>
              <a:gd name="T88" fmla="*/ 56 w 145"/>
              <a:gd name="T89" fmla="*/ 49 h 149"/>
              <a:gd name="T90" fmla="*/ 62 w 145"/>
              <a:gd name="T91" fmla="*/ 43 h 149"/>
              <a:gd name="T92" fmla="*/ 62 w 145"/>
              <a:gd name="T93" fmla="*/ 38 h 149"/>
              <a:gd name="T94" fmla="*/ 70 w 145"/>
              <a:gd name="T95" fmla="*/ 38 h 149"/>
              <a:gd name="T96" fmla="*/ 75 w 145"/>
              <a:gd name="T97" fmla="*/ 41 h 149"/>
              <a:gd name="T98" fmla="*/ 81 w 145"/>
              <a:gd name="T99" fmla="*/ 41 h 149"/>
              <a:gd name="T100" fmla="*/ 91 w 145"/>
              <a:gd name="T101" fmla="*/ 30 h 149"/>
              <a:gd name="T102" fmla="*/ 97 w 145"/>
              <a:gd name="T103" fmla="*/ 22 h 149"/>
              <a:gd name="T104" fmla="*/ 105 w 145"/>
              <a:gd name="T105" fmla="*/ 11 h 149"/>
              <a:gd name="T106" fmla="*/ 113 w 145"/>
              <a:gd name="T107" fmla="*/ 6 h 149"/>
              <a:gd name="T108" fmla="*/ 118 w 145"/>
              <a:gd name="T109" fmla="*/ 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5" h="149">
                <a:moveTo>
                  <a:pt x="121" y="0"/>
                </a:moveTo>
                <a:lnTo>
                  <a:pt x="121" y="0"/>
                </a:lnTo>
                <a:lnTo>
                  <a:pt x="124" y="0"/>
                </a:lnTo>
                <a:lnTo>
                  <a:pt x="126" y="0"/>
                </a:lnTo>
                <a:lnTo>
                  <a:pt x="135" y="3"/>
                </a:lnTo>
                <a:lnTo>
                  <a:pt x="135" y="3"/>
                </a:lnTo>
                <a:lnTo>
                  <a:pt x="137" y="3"/>
                </a:lnTo>
                <a:lnTo>
                  <a:pt x="140" y="3"/>
                </a:lnTo>
                <a:lnTo>
                  <a:pt x="140" y="3"/>
                </a:lnTo>
                <a:lnTo>
                  <a:pt x="143" y="11"/>
                </a:lnTo>
                <a:lnTo>
                  <a:pt x="143" y="22"/>
                </a:lnTo>
                <a:lnTo>
                  <a:pt x="143" y="22"/>
                </a:lnTo>
                <a:lnTo>
                  <a:pt x="140" y="33"/>
                </a:lnTo>
                <a:lnTo>
                  <a:pt x="137" y="41"/>
                </a:lnTo>
                <a:lnTo>
                  <a:pt x="137" y="41"/>
                </a:lnTo>
                <a:lnTo>
                  <a:pt x="132" y="41"/>
                </a:lnTo>
                <a:lnTo>
                  <a:pt x="129" y="46"/>
                </a:lnTo>
                <a:lnTo>
                  <a:pt x="129" y="46"/>
                </a:lnTo>
                <a:lnTo>
                  <a:pt x="126" y="51"/>
                </a:lnTo>
                <a:lnTo>
                  <a:pt x="132" y="57"/>
                </a:lnTo>
                <a:lnTo>
                  <a:pt x="132" y="57"/>
                </a:lnTo>
                <a:lnTo>
                  <a:pt x="137" y="60"/>
                </a:lnTo>
                <a:lnTo>
                  <a:pt x="140" y="60"/>
                </a:lnTo>
                <a:lnTo>
                  <a:pt x="140" y="60"/>
                </a:lnTo>
                <a:lnTo>
                  <a:pt x="140" y="57"/>
                </a:lnTo>
                <a:lnTo>
                  <a:pt x="140" y="57"/>
                </a:lnTo>
                <a:lnTo>
                  <a:pt x="140" y="54"/>
                </a:lnTo>
                <a:lnTo>
                  <a:pt x="140" y="51"/>
                </a:lnTo>
                <a:lnTo>
                  <a:pt x="145" y="51"/>
                </a:lnTo>
                <a:lnTo>
                  <a:pt x="145" y="51"/>
                </a:lnTo>
                <a:lnTo>
                  <a:pt x="143" y="70"/>
                </a:lnTo>
                <a:lnTo>
                  <a:pt x="140" y="76"/>
                </a:lnTo>
                <a:lnTo>
                  <a:pt x="135" y="76"/>
                </a:lnTo>
                <a:lnTo>
                  <a:pt x="135" y="76"/>
                </a:lnTo>
                <a:lnTo>
                  <a:pt x="132" y="78"/>
                </a:lnTo>
                <a:lnTo>
                  <a:pt x="129" y="81"/>
                </a:lnTo>
                <a:lnTo>
                  <a:pt x="126" y="92"/>
                </a:lnTo>
                <a:lnTo>
                  <a:pt x="121" y="100"/>
                </a:lnTo>
                <a:lnTo>
                  <a:pt x="113" y="108"/>
                </a:lnTo>
                <a:lnTo>
                  <a:pt x="113" y="108"/>
                </a:lnTo>
                <a:lnTo>
                  <a:pt x="110" y="108"/>
                </a:lnTo>
                <a:lnTo>
                  <a:pt x="108" y="113"/>
                </a:lnTo>
                <a:lnTo>
                  <a:pt x="102" y="122"/>
                </a:lnTo>
                <a:lnTo>
                  <a:pt x="102" y="122"/>
                </a:lnTo>
                <a:lnTo>
                  <a:pt x="97" y="130"/>
                </a:lnTo>
                <a:lnTo>
                  <a:pt x="91" y="135"/>
                </a:lnTo>
                <a:lnTo>
                  <a:pt x="83" y="138"/>
                </a:lnTo>
                <a:lnTo>
                  <a:pt x="83" y="138"/>
                </a:lnTo>
                <a:lnTo>
                  <a:pt x="81" y="138"/>
                </a:lnTo>
                <a:lnTo>
                  <a:pt x="78" y="140"/>
                </a:lnTo>
                <a:lnTo>
                  <a:pt x="78" y="140"/>
                </a:lnTo>
                <a:lnTo>
                  <a:pt x="72" y="140"/>
                </a:lnTo>
                <a:lnTo>
                  <a:pt x="72" y="140"/>
                </a:lnTo>
                <a:lnTo>
                  <a:pt x="72" y="140"/>
                </a:lnTo>
                <a:lnTo>
                  <a:pt x="70" y="143"/>
                </a:lnTo>
                <a:lnTo>
                  <a:pt x="70" y="143"/>
                </a:lnTo>
                <a:lnTo>
                  <a:pt x="67" y="143"/>
                </a:lnTo>
                <a:lnTo>
                  <a:pt x="67" y="143"/>
                </a:lnTo>
                <a:lnTo>
                  <a:pt x="62" y="143"/>
                </a:lnTo>
                <a:lnTo>
                  <a:pt x="59" y="143"/>
                </a:lnTo>
                <a:lnTo>
                  <a:pt x="59" y="143"/>
                </a:lnTo>
                <a:lnTo>
                  <a:pt x="54" y="140"/>
                </a:lnTo>
                <a:lnTo>
                  <a:pt x="51" y="140"/>
                </a:lnTo>
                <a:lnTo>
                  <a:pt x="51" y="143"/>
                </a:lnTo>
                <a:lnTo>
                  <a:pt x="51" y="143"/>
                </a:lnTo>
                <a:lnTo>
                  <a:pt x="48" y="146"/>
                </a:lnTo>
                <a:lnTo>
                  <a:pt x="46" y="146"/>
                </a:lnTo>
                <a:lnTo>
                  <a:pt x="46" y="146"/>
                </a:lnTo>
                <a:lnTo>
                  <a:pt x="43" y="146"/>
                </a:lnTo>
                <a:lnTo>
                  <a:pt x="37" y="146"/>
                </a:lnTo>
                <a:lnTo>
                  <a:pt x="37" y="146"/>
                </a:lnTo>
                <a:lnTo>
                  <a:pt x="32" y="149"/>
                </a:lnTo>
                <a:lnTo>
                  <a:pt x="27" y="146"/>
                </a:lnTo>
                <a:lnTo>
                  <a:pt x="24" y="143"/>
                </a:lnTo>
                <a:lnTo>
                  <a:pt x="21" y="143"/>
                </a:lnTo>
                <a:lnTo>
                  <a:pt x="21" y="143"/>
                </a:lnTo>
                <a:lnTo>
                  <a:pt x="21" y="146"/>
                </a:lnTo>
                <a:lnTo>
                  <a:pt x="21" y="146"/>
                </a:lnTo>
                <a:lnTo>
                  <a:pt x="21" y="146"/>
                </a:lnTo>
                <a:lnTo>
                  <a:pt x="19" y="143"/>
                </a:lnTo>
                <a:lnTo>
                  <a:pt x="19" y="140"/>
                </a:lnTo>
                <a:lnTo>
                  <a:pt x="19" y="138"/>
                </a:lnTo>
                <a:lnTo>
                  <a:pt x="16" y="135"/>
                </a:lnTo>
                <a:lnTo>
                  <a:pt x="16" y="135"/>
                </a:lnTo>
                <a:lnTo>
                  <a:pt x="16" y="135"/>
                </a:lnTo>
                <a:lnTo>
                  <a:pt x="16" y="132"/>
                </a:lnTo>
                <a:lnTo>
                  <a:pt x="16" y="130"/>
                </a:lnTo>
                <a:lnTo>
                  <a:pt x="13" y="127"/>
                </a:lnTo>
                <a:lnTo>
                  <a:pt x="13" y="127"/>
                </a:lnTo>
                <a:lnTo>
                  <a:pt x="16" y="124"/>
                </a:lnTo>
                <a:lnTo>
                  <a:pt x="16" y="122"/>
                </a:lnTo>
                <a:lnTo>
                  <a:pt x="16" y="122"/>
                </a:lnTo>
                <a:lnTo>
                  <a:pt x="16" y="113"/>
                </a:lnTo>
                <a:lnTo>
                  <a:pt x="16" y="111"/>
                </a:lnTo>
                <a:lnTo>
                  <a:pt x="13" y="108"/>
                </a:lnTo>
                <a:lnTo>
                  <a:pt x="13" y="108"/>
                </a:lnTo>
                <a:lnTo>
                  <a:pt x="8" y="100"/>
                </a:lnTo>
                <a:lnTo>
                  <a:pt x="5" y="89"/>
                </a:lnTo>
                <a:lnTo>
                  <a:pt x="5" y="81"/>
                </a:lnTo>
                <a:lnTo>
                  <a:pt x="2" y="76"/>
                </a:lnTo>
                <a:lnTo>
                  <a:pt x="2" y="76"/>
                </a:lnTo>
                <a:lnTo>
                  <a:pt x="0" y="73"/>
                </a:lnTo>
                <a:lnTo>
                  <a:pt x="0" y="73"/>
                </a:lnTo>
                <a:lnTo>
                  <a:pt x="5" y="70"/>
                </a:lnTo>
                <a:lnTo>
                  <a:pt x="10" y="68"/>
                </a:lnTo>
                <a:lnTo>
                  <a:pt x="10" y="68"/>
                </a:lnTo>
                <a:lnTo>
                  <a:pt x="13" y="68"/>
                </a:lnTo>
                <a:lnTo>
                  <a:pt x="13" y="73"/>
                </a:lnTo>
                <a:lnTo>
                  <a:pt x="13" y="76"/>
                </a:lnTo>
                <a:lnTo>
                  <a:pt x="19" y="76"/>
                </a:lnTo>
                <a:lnTo>
                  <a:pt x="19" y="76"/>
                </a:lnTo>
                <a:lnTo>
                  <a:pt x="24" y="76"/>
                </a:lnTo>
                <a:lnTo>
                  <a:pt x="27" y="73"/>
                </a:lnTo>
                <a:lnTo>
                  <a:pt x="29" y="70"/>
                </a:lnTo>
                <a:lnTo>
                  <a:pt x="32" y="70"/>
                </a:lnTo>
                <a:lnTo>
                  <a:pt x="35" y="33"/>
                </a:lnTo>
                <a:lnTo>
                  <a:pt x="35" y="33"/>
                </a:lnTo>
                <a:lnTo>
                  <a:pt x="40" y="35"/>
                </a:lnTo>
                <a:lnTo>
                  <a:pt x="43" y="41"/>
                </a:lnTo>
                <a:lnTo>
                  <a:pt x="46" y="46"/>
                </a:lnTo>
                <a:lnTo>
                  <a:pt x="46" y="49"/>
                </a:lnTo>
                <a:lnTo>
                  <a:pt x="46" y="49"/>
                </a:lnTo>
                <a:lnTo>
                  <a:pt x="43" y="51"/>
                </a:lnTo>
                <a:lnTo>
                  <a:pt x="43" y="54"/>
                </a:lnTo>
                <a:lnTo>
                  <a:pt x="46" y="54"/>
                </a:lnTo>
                <a:lnTo>
                  <a:pt x="46" y="54"/>
                </a:lnTo>
                <a:lnTo>
                  <a:pt x="51" y="54"/>
                </a:lnTo>
                <a:lnTo>
                  <a:pt x="51" y="51"/>
                </a:lnTo>
                <a:lnTo>
                  <a:pt x="51" y="51"/>
                </a:lnTo>
                <a:lnTo>
                  <a:pt x="54" y="51"/>
                </a:lnTo>
                <a:lnTo>
                  <a:pt x="54" y="51"/>
                </a:lnTo>
                <a:lnTo>
                  <a:pt x="54" y="51"/>
                </a:lnTo>
                <a:lnTo>
                  <a:pt x="56" y="51"/>
                </a:lnTo>
                <a:lnTo>
                  <a:pt x="56" y="51"/>
                </a:lnTo>
                <a:lnTo>
                  <a:pt x="56" y="49"/>
                </a:lnTo>
                <a:lnTo>
                  <a:pt x="59" y="46"/>
                </a:lnTo>
                <a:lnTo>
                  <a:pt x="62" y="46"/>
                </a:lnTo>
                <a:lnTo>
                  <a:pt x="62" y="43"/>
                </a:lnTo>
                <a:lnTo>
                  <a:pt x="62" y="43"/>
                </a:lnTo>
                <a:lnTo>
                  <a:pt x="59" y="41"/>
                </a:lnTo>
                <a:lnTo>
                  <a:pt x="62" y="38"/>
                </a:lnTo>
                <a:lnTo>
                  <a:pt x="64" y="38"/>
                </a:lnTo>
                <a:lnTo>
                  <a:pt x="70" y="38"/>
                </a:lnTo>
                <a:lnTo>
                  <a:pt x="70" y="38"/>
                </a:lnTo>
                <a:lnTo>
                  <a:pt x="72" y="38"/>
                </a:lnTo>
                <a:lnTo>
                  <a:pt x="72" y="38"/>
                </a:lnTo>
                <a:lnTo>
                  <a:pt x="75" y="41"/>
                </a:lnTo>
                <a:lnTo>
                  <a:pt x="75" y="41"/>
                </a:lnTo>
                <a:lnTo>
                  <a:pt x="78" y="41"/>
                </a:lnTo>
                <a:lnTo>
                  <a:pt x="81" y="41"/>
                </a:lnTo>
                <a:lnTo>
                  <a:pt x="89" y="38"/>
                </a:lnTo>
                <a:lnTo>
                  <a:pt x="89" y="38"/>
                </a:lnTo>
                <a:lnTo>
                  <a:pt x="91" y="30"/>
                </a:lnTo>
                <a:lnTo>
                  <a:pt x="94" y="27"/>
                </a:lnTo>
                <a:lnTo>
                  <a:pt x="97" y="22"/>
                </a:lnTo>
                <a:lnTo>
                  <a:pt x="97" y="22"/>
                </a:lnTo>
                <a:lnTo>
                  <a:pt x="102" y="14"/>
                </a:lnTo>
                <a:lnTo>
                  <a:pt x="105" y="11"/>
                </a:lnTo>
                <a:lnTo>
                  <a:pt x="105" y="11"/>
                </a:lnTo>
                <a:lnTo>
                  <a:pt x="110" y="8"/>
                </a:lnTo>
                <a:lnTo>
                  <a:pt x="110" y="6"/>
                </a:lnTo>
                <a:lnTo>
                  <a:pt x="113" y="6"/>
                </a:lnTo>
                <a:lnTo>
                  <a:pt x="113" y="3"/>
                </a:lnTo>
                <a:lnTo>
                  <a:pt x="113" y="3"/>
                </a:lnTo>
                <a:lnTo>
                  <a:pt x="118" y="3"/>
                </a:lnTo>
                <a:lnTo>
                  <a:pt x="121" y="0"/>
                </a:lnTo>
                <a:lnTo>
                  <a:pt x="121" y="0"/>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2" name="Freeform 44"/>
          <p:cNvSpPr>
            <a:spLocks/>
          </p:cNvSpPr>
          <p:nvPr/>
        </p:nvSpPr>
        <p:spPr bwMode="auto">
          <a:xfrm>
            <a:off x="7027776" y="4675187"/>
            <a:ext cx="158750" cy="307975"/>
          </a:xfrm>
          <a:custGeom>
            <a:avLst/>
            <a:gdLst>
              <a:gd name="T0" fmla="*/ 16 w 100"/>
              <a:gd name="T1" fmla="*/ 132 h 194"/>
              <a:gd name="T2" fmla="*/ 16 w 100"/>
              <a:gd name="T3" fmla="*/ 130 h 194"/>
              <a:gd name="T4" fmla="*/ 19 w 100"/>
              <a:gd name="T5" fmla="*/ 124 h 194"/>
              <a:gd name="T6" fmla="*/ 24 w 100"/>
              <a:gd name="T7" fmla="*/ 116 h 194"/>
              <a:gd name="T8" fmla="*/ 24 w 100"/>
              <a:gd name="T9" fmla="*/ 114 h 194"/>
              <a:gd name="T10" fmla="*/ 24 w 100"/>
              <a:gd name="T11" fmla="*/ 103 h 194"/>
              <a:gd name="T12" fmla="*/ 24 w 100"/>
              <a:gd name="T13" fmla="*/ 97 h 194"/>
              <a:gd name="T14" fmla="*/ 24 w 100"/>
              <a:gd name="T15" fmla="*/ 87 h 194"/>
              <a:gd name="T16" fmla="*/ 24 w 100"/>
              <a:gd name="T17" fmla="*/ 79 h 194"/>
              <a:gd name="T18" fmla="*/ 19 w 100"/>
              <a:gd name="T19" fmla="*/ 73 h 194"/>
              <a:gd name="T20" fmla="*/ 14 w 100"/>
              <a:gd name="T21" fmla="*/ 70 h 194"/>
              <a:gd name="T22" fmla="*/ 8 w 100"/>
              <a:gd name="T23" fmla="*/ 68 h 194"/>
              <a:gd name="T24" fmla="*/ 3 w 100"/>
              <a:gd name="T25" fmla="*/ 62 h 194"/>
              <a:gd name="T26" fmla="*/ 0 w 100"/>
              <a:gd name="T27" fmla="*/ 57 h 194"/>
              <a:gd name="T28" fmla="*/ 30 w 100"/>
              <a:gd name="T29" fmla="*/ 43 h 194"/>
              <a:gd name="T30" fmla="*/ 35 w 100"/>
              <a:gd name="T31" fmla="*/ 52 h 194"/>
              <a:gd name="T32" fmla="*/ 41 w 100"/>
              <a:gd name="T33" fmla="*/ 49 h 194"/>
              <a:gd name="T34" fmla="*/ 41 w 100"/>
              <a:gd name="T35" fmla="*/ 60 h 194"/>
              <a:gd name="T36" fmla="*/ 41 w 100"/>
              <a:gd name="T37" fmla="*/ 68 h 194"/>
              <a:gd name="T38" fmla="*/ 46 w 100"/>
              <a:gd name="T39" fmla="*/ 76 h 194"/>
              <a:gd name="T40" fmla="*/ 49 w 100"/>
              <a:gd name="T41" fmla="*/ 79 h 194"/>
              <a:gd name="T42" fmla="*/ 49 w 100"/>
              <a:gd name="T43" fmla="*/ 70 h 194"/>
              <a:gd name="T44" fmla="*/ 54 w 100"/>
              <a:gd name="T45" fmla="*/ 65 h 194"/>
              <a:gd name="T46" fmla="*/ 54 w 100"/>
              <a:gd name="T47" fmla="*/ 54 h 194"/>
              <a:gd name="T48" fmla="*/ 54 w 100"/>
              <a:gd name="T49" fmla="*/ 49 h 194"/>
              <a:gd name="T50" fmla="*/ 49 w 100"/>
              <a:gd name="T51" fmla="*/ 38 h 194"/>
              <a:gd name="T52" fmla="*/ 49 w 100"/>
              <a:gd name="T53" fmla="*/ 33 h 194"/>
              <a:gd name="T54" fmla="*/ 49 w 100"/>
              <a:gd name="T55" fmla="*/ 22 h 194"/>
              <a:gd name="T56" fmla="*/ 49 w 100"/>
              <a:gd name="T57" fmla="*/ 14 h 194"/>
              <a:gd name="T58" fmla="*/ 57 w 100"/>
              <a:gd name="T59" fmla="*/ 11 h 194"/>
              <a:gd name="T60" fmla="*/ 65 w 100"/>
              <a:gd name="T61" fmla="*/ 14 h 194"/>
              <a:gd name="T62" fmla="*/ 70 w 100"/>
              <a:gd name="T63" fmla="*/ 11 h 194"/>
              <a:gd name="T64" fmla="*/ 78 w 100"/>
              <a:gd name="T65" fmla="*/ 8 h 194"/>
              <a:gd name="T66" fmla="*/ 78 w 100"/>
              <a:gd name="T67" fmla="*/ 6 h 194"/>
              <a:gd name="T68" fmla="*/ 92 w 100"/>
              <a:gd name="T69" fmla="*/ 6 h 194"/>
              <a:gd name="T70" fmla="*/ 97 w 100"/>
              <a:gd name="T71" fmla="*/ 0 h 194"/>
              <a:gd name="T72" fmla="*/ 100 w 100"/>
              <a:gd name="T73" fmla="*/ 14 h 194"/>
              <a:gd name="T74" fmla="*/ 97 w 100"/>
              <a:gd name="T75" fmla="*/ 25 h 194"/>
              <a:gd name="T76" fmla="*/ 97 w 100"/>
              <a:gd name="T77" fmla="*/ 33 h 194"/>
              <a:gd name="T78" fmla="*/ 97 w 100"/>
              <a:gd name="T79" fmla="*/ 46 h 194"/>
              <a:gd name="T80" fmla="*/ 97 w 100"/>
              <a:gd name="T81" fmla="*/ 65 h 194"/>
              <a:gd name="T82" fmla="*/ 89 w 100"/>
              <a:gd name="T83" fmla="*/ 73 h 194"/>
              <a:gd name="T84" fmla="*/ 76 w 100"/>
              <a:gd name="T85" fmla="*/ 84 h 194"/>
              <a:gd name="T86" fmla="*/ 73 w 100"/>
              <a:gd name="T87" fmla="*/ 89 h 194"/>
              <a:gd name="T88" fmla="*/ 62 w 100"/>
              <a:gd name="T89" fmla="*/ 92 h 194"/>
              <a:gd name="T90" fmla="*/ 46 w 100"/>
              <a:gd name="T91" fmla="*/ 111 h 194"/>
              <a:gd name="T92" fmla="*/ 38 w 100"/>
              <a:gd name="T93" fmla="*/ 119 h 194"/>
              <a:gd name="T94" fmla="*/ 41 w 100"/>
              <a:gd name="T95" fmla="*/ 127 h 194"/>
              <a:gd name="T96" fmla="*/ 43 w 100"/>
              <a:gd name="T97" fmla="*/ 141 h 194"/>
              <a:gd name="T98" fmla="*/ 43 w 100"/>
              <a:gd name="T99" fmla="*/ 154 h 194"/>
              <a:gd name="T100" fmla="*/ 41 w 100"/>
              <a:gd name="T101" fmla="*/ 165 h 194"/>
              <a:gd name="T102" fmla="*/ 32 w 100"/>
              <a:gd name="T103" fmla="*/ 176 h 194"/>
              <a:gd name="T104" fmla="*/ 19 w 100"/>
              <a:gd name="T105" fmla="*/ 186 h 194"/>
              <a:gd name="T106" fmla="*/ 16 w 100"/>
              <a:gd name="T107" fmla="*/ 194 h 194"/>
              <a:gd name="T108" fmla="*/ 11 w 100"/>
              <a:gd name="T109" fmla="*/ 189 h 194"/>
              <a:gd name="T110" fmla="*/ 8 w 100"/>
              <a:gd name="T111" fmla="*/ 184 h 194"/>
              <a:gd name="T112" fmla="*/ 14 w 100"/>
              <a:gd name="T113" fmla="*/ 165 h 194"/>
              <a:gd name="T114" fmla="*/ 11 w 100"/>
              <a:gd name="T115" fmla="*/ 14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194">
                <a:moveTo>
                  <a:pt x="11" y="146"/>
                </a:moveTo>
                <a:lnTo>
                  <a:pt x="11" y="146"/>
                </a:lnTo>
                <a:lnTo>
                  <a:pt x="16" y="132"/>
                </a:lnTo>
                <a:lnTo>
                  <a:pt x="16" y="132"/>
                </a:lnTo>
                <a:lnTo>
                  <a:pt x="16" y="130"/>
                </a:lnTo>
                <a:lnTo>
                  <a:pt x="16" y="130"/>
                </a:lnTo>
                <a:lnTo>
                  <a:pt x="16" y="127"/>
                </a:lnTo>
                <a:lnTo>
                  <a:pt x="19" y="124"/>
                </a:lnTo>
                <a:lnTo>
                  <a:pt x="19" y="124"/>
                </a:lnTo>
                <a:lnTo>
                  <a:pt x="22" y="119"/>
                </a:lnTo>
                <a:lnTo>
                  <a:pt x="24" y="119"/>
                </a:lnTo>
                <a:lnTo>
                  <a:pt x="24" y="116"/>
                </a:lnTo>
                <a:lnTo>
                  <a:pt x="24" y="116"/>
                </a:lnTo>
                <a:lnTo>
                  <a:pt x="22" y="114"/>
                </a:lnTo>
                <a:lnTo>
                  <a:pt x="24" y="114"/>
                </a:lnTo>
                <a:lnTo>
                  <a:pt x="19" y="108"/>
                </a:lnTo>
                <a:lnTo>
                  <a:pt x="19" y="108"/>
                </a:lnTo>
                <a:lnTo>
                  <a:pt x="24" y="103"/>
                </a:lnTo>
                <a:lnTo>
                  <a:pt x="24" y="100"/>
                </a:lnTo>
                <a:lnTo>
                  <a:pt x="24" y="97"/>
                </a:lnTo>
                <a:lnTo>
                  <a:pt x="24" y="97"/>
                </a:lnTo>
                <a:lnTo>
                  <a:pt x="27" y="95"/>
                </a:lnTo>
                <a:lnTo>
                  <a:pt x="27" y="95"/>
                </a:lnTo>
                <a:lnTo>
                  <a:pt x="24" y="87"/>
                </a:lnTo>
                <a:lnTo>
                  <a:pt x="24" y="87"/>
                </a:lnTo>
                <a:lnTo>
                  <a:pt x="27" y="81"/>
                </a:lnTo>
                <a:lnTo>
                  <a:pt x="24" y="79"/>
                </a:lnTo>
                <a:lnTo>
                  <a:pt x="24" y="79"/>
                </a:lnTo>
                <a:lnTo>
                  <a:pt x="22" y="73"/>
                </a:lnTo>
                <a:lnTo>
                  <a:pt x="19" y="73"/>
                </a:lnTo>
                <a:lnTo>
                  <a:pt x="19" y="73"/>
                </a:lnTo>
                <a:lnTo>
                  <a:pt x="16" y="73"/>
                </a:lnTo>
                <a:lnTo>
                  <a:pt x="14" y="70"/>
                </a:lnTo>
                <a:lnTo>
                  <a:pt x="11" y="68"/>
                </a:lnTo>
                <a:lnTo>
                  <a:pt x="8" y="68"/>
                </a:lnTo>
                <a:lnTo>
                  <a:pt x="8" y="68"/>
                </a:lnTo>
                <a:lnTo>
                  <a:pt x="3" y="68"/>
                </a:lnTo>
                <a:lnTo>
                  <a:pt x="3" y="62"/>
                </a:lnTo>
                <a:lnTo>
                  <a:pt x="3" y="62"/>
                </a:lnTo>
                <a:lnTo>
                  <a:pt x="0" y="60"/>
                </a:lnTo>
                <a:lnTo>
                  <a:pt x="0" y="57"/>
                </a:lnTo>
                <a:lnTo>
                  <a:pt x="0" y="57"/>
                </a:lnTo>
                <a:lnTo>
                  <a:pt x="16" y="49"/>
                </a:lnTo>
                <a:lnTo>
                  <a:pt x="16" y="49"/>
                </a:lnTo>
                <a:lnTo>
                  <a:pt x="30" y="43"/>
                </a:lnTo>
                <a:lnTo>
                  <a:pt x="30" y="43"/>
                </a:lnTo>
                <a:lnTo>
                  <a:pt x="32" y="49"/>
                </a:lnTo>
                <a:lnTo>
                  <a:pt x="35" y="52"/>
                </a:lnTo>
                <a:lnTo>
                  <a:pt x="35" y="52"/>
                </a:lnTo>
                <a:lnTo>
                  <a:pt x="38" y="49"/>
                </a:lnTo>
                <a:lnTo>
                  <a:pt x="41" y="49"/>
                </a:lnTo>
                <a:lnTo>
                  <a:pt x="41" y="49"/>
                </a:lnTo>
                <a:lnTo>
                  <a:pt x="41" y="54"/>
                </a:lnTo>
                <a:lnTo>
                  <a:pt x="41" y="60"/>
                </a:lnTo>
                <a:lnTo>
                  <a:pt x="41" y="60"/>
                </a:lnTo>
                <a:lnTo>
                  <a:pt x="41" y="62"/>
                </a:lnTo>
                <a:lnTo>
                  <a:pt x="41" y="68"/>
                </a:lnTo>
                <a:lnTo>
                  <a:pt x="43" y="73"/>
                </a:lnTo>
                <a:lnTo>
                  <a:pt x="46" y="76"/>
                </a:lnTo>
                <a:lnTo>
                  <a:pt x="46" y="76"/>
                </a:lnTo>
                <a:lnTo>
                  <a:pt x="49" y="79"/>
                </a:lnTo>
                <a:lnTo>
                  <a:pt x="49" y="81"/>
                </a:lnTo>
                <a:lnTo>
                  <a:pt x="49" y="79"/>
                </a:lnTo>
                <a:lnTo>
                  <a:pt x="49" y="79"/>
                </a:lnTo>
                <a:lnTo>
                  <a:pt x="49" y="73"/>
                </a:lnTo>
                <a:lnTo>
                  <a:pt x="49" y="70"/>
                </a:lnTo>
                <a:lnTo>
                  <a:pt x="51" y="68"/>
                </a:lnTo>
                <a:lnTo>
                  <a:pt x="51" y="68"/>
                </a:lnTo>
                <a:lnTo>
                  <a:pt x="54" y="65"/>
                </a:lnTo>
                <a:lnTo>
                  <a:pt x="54" y="62"/>
                </a:lnTo>
                <a:lnTo>
                  <a:pt x="54" y="60"/>
                </a:lnTo>
                <a:lnTo>
                  <a:pt x="54" y="54"/>
                </a:lnTo>
                <a:lnTo>
                  <a:pt x="54" y="54"/>
                </a:lnTo>
                <a:lnTo>
                  <a:pt x="57" y="52"/>
                </a:lnTo>
                <a:lnTo>
                  <a:pt x="54" y="49"/>
                </a:lnTo>
                <a:lnTo>
                  <a:pt x="49" y="43"/>
                </a:lnTo>
                <a:lnTo>
                  <a:pt x="49" y="43"/>
                </a:lnTo>
                <a:lnTo>
                  <a:pt x="49" y="38"/>
                </a:lnTo>
                <a:lnTo>
                  <a:pt x="49" y="38"/>
                </a:lnTo>
                <a:lnTo>
                  <a:pt x="46" y="35"/>
                </a:lnTo>
                <a:lnTo>
                  <a:pt x="49" y="33"/>
                </a:lnTo>
                <a:lnTo>
                  <a:pt x="49" y="27"/>
                </a:lnTo>
                <a:lnTo>
                  <a:pt x="49" y="22"/>
                </a:lnTo>
                <a:lnTo>
                  <a:pt x="49" y="22"/>
                </a:lnTo>
                <a:lnTo>
                  <a:pt x="49" y="19"/>
                </a:lnTo>
                <a:lnTo>
                  <a:pt x="49" y="14"/>
                </a:lnTo>
                <a:lnTo>
                  <a:pt x="49" y="14"/>
                </a:lnTo>
                <a:lnTo>
                  <a:pt x="51" y="14"/>
                </a:lnTo>
                <a:lnTo>
                  <a:pt x="54" y="11"/>
                </a:lnTo>
                <a:lnTo>
                  <a:pt x="57" y="11"/>
                </a:lnTo>
                <a:lnTo>
                  <a:pt x="59" y="11"/>
                </a:lnTo>
                <a:lnTo>
                  <a:pt x="59" y="11"/>
                </a:lnTo>
                <a:lnTo>
                  <a:pt x="65" y="14"/>
                </a:lnTo>
                <a:lnTo>
                  <a:pt x="65" y="14"/>
                </a:lnTo>
                <a:lnTo>
                  <a:pt x="68" y="11"/>
                </a:lnTo>
                <a:lnTo>
                  <a:pt x="70" y="11"/>
                </a:lnTo>
                <a:lnTo>
                  <a:pt x="70" y="11"/>
                </a:lnTo>
                <a:lnTo>
                  <a:pt x="76" y="11"/>
                </a:lnTo>
                <a:lnTo>
                  <a:pt x="78" y="8"/>
                </a:lnTo>
                <a:lnTo>
                  <a:pt x="78" y="8"/>
                </a:lnTo>
                <a:lnTo>
                  <a:pt x="78" y="8"/>
                </a:lnTo>
                <a:lnTo>
                  <a:pt x="78" y="6"/>
                </a:lnTo>
                <a:lnTo>
                  <a:pt x="84" y="6"/>
                </a:lnTo>
                <a:lnTo>
                  <a:pt x="84" y="6"/>
                </a:lnTo>
                <a:lnTo>
                  <a:pt x="92" y="6"/>
                </a:lnTo>
                <a:lnTo>
                  <a:pt x="95" y="3"/>
                </a:lnTo>
                <a:lnTo>
                  <a:pt x="97" y="0"/>
                </a:lnTo>
                <a:lnTo>
                  <a:pt x="97" y="0"/>
                </a:lnTo>
                <a:lnTo>
                  <a:pt x="100" y="6"/>
                </a:lnTo>
                <a:lnTo>
                  <a:pt x="100" y="14"/>
                </a:lnTo>
                <a:lnTo>
                  <a:pt x="100" y="14"/>
                </a:lnTo>
                <a:lnTo>
                  <a:pt x="97" y="16"/>
                </a:lnTo>
                <a:lnTo>
                  <a:pt x="97" y="22"/>
                </a:lnTo>
                <a:lnTo>
                  <a:pt x="97" y="25"/>
                </a:lnTo>
                <a:lnTo>
                  <a:pt x="97" y="25"/>
                </a:lnTo>
                <a:lnTo>
                  <a:pt x="97" y="30"/>
                </a:lnTo>
                <a:lnTo>
                  <a:pt x="97" y="33"/>
                </a:lnTo>
                <a:lnTo>
                  <a:pt x="97" y="38"/>
                </a:lnTo>
                <a:lnTo>
                  <a:pt x="97" y="46"/>
                </a:lnTo>
                <a:lnTo>
                  <a:pt x="97" y="46"/>
                </a:lnTo>
                <a:lnTo>
                  <a:pt x="100" y="54"/>
                </a:lnTo>
                <a:lnTo>
                  <a:pt x="97" y="65"/>
                </a:lnTo>
                <a:lnTo>
                  <a:pt x="97" y="65"/>
                </a:lnTo>
                <a:lnTo>
                  <a:pt x="95" y="68"/>
                </a:lnTo>
                <a:lnTo>
                  <a:pt x="89" y="73"/>
                </a:lnTo>
                <a:lnTo>
                  <a:pt x="89" y="73"/>
                </a:lnTo>
                <a:lnTo>
                  <a:pt x="84" y="81"/>
                </a:lnTo>
                <a:lnTo>
                  <a:pt x="78" y="84"/>
                </a:lnTo>
                <a:lnTo>
                  <a:pt x="76" y="84"/>
                </a:lnTo>
                <a:lnTo>
                  <a:pt x="76" y="84"/>
                </a:lnTo>
                <a:lnTo>
                  <a:pt x="73" y="87"/>
                </a:lnTo>
                <a:lnTo>
                  <a:pt x="73" y="89"/>
                </a:lnTo>
                <a:lnTo>
                  <a:pt x="68" y="89"/>
                </a:lnTo>
                <a:lnTo>
                  <a:pt x="68" y="89"/>
                </a:lnTo>
                <a:lnTo>
                  <a:pt x="62" y="92"/>
                </a:lnTo>
                <a:lnTo>
                  <a:pt x="57" y="100"/>
                </a:lnTo>
                <a:lnTo>
                  <a:pt x="51" y="105"/>
                </a:lnTo>
                <a:lnTo>
                  <a:pt x="46" y="111"/>
                </a:lnTo>
                <a:lnTo>
                  <a:pt x="46" y="111"/>
                </a:lnTo>
                <a:lnTo>
                  <a:pt x="41" y="114"/>
                </a:lnTo>
                <a:lnTo>
                  <a:pt x="38" y="119"/>
                </a:lnTo>
                <a:lnTo>
                  <a:pt x="38" y="124"/>
                </a:lnTo>
                <a:lnTo>
                  <a:pt x="41" y="127"/>
                </a:lnTo>
                <a:lnTo>
                  <a:pt x="41" y="127"/>
                </a:lnTo>
                <a:lnTo>
                  <a:pt x="41" y="130"/>
                </a:lnTo>
                <a:lnTo>
                  <a:pt x="43" y="141"/>
                </a:lnTo>
                <a:lnTo>
                  <a:pt x="43" y="141"/>
                </a:lnTo>
                <a:lnTo>
                  <a:pt x="43" y="151"/>
                </a:lnTo>
                <a:lnTo>
                  <a:pt x="43" y="151"/>
                </a:lnTo>
                <a:lnTo>
                  <a:pt x="43" y="154"/>
                </a:lnTo>
                <a:lnTo>
                  <a:pt x="43" y="157"/>
                </a:lnTo>
                <a:lnTo>
                  <a:pt x="41" y="159"/>
                </a:lnTo>
                <a:lnTo>
                  <a:pt x="41" y="165"/>
                </a:lnTo>
                <a:lnTo>
                  <a:pt x="41" y="165"/>
                </a:lnTo>
                <a:lnTo>
                  <a:pt x="38" y="170"/>
                </a:lnTo>
                <a:lnTo>
                  <a:pt x="32" y="176"/>
                </a:lnTo>
                <a:lnTo>
                  <a:pt x="24" y="181"/>
                </a:lnTo>
                <a:lnTo>
                  <a:pt x="24" y="181"/>
                </a:lnTo>
                <a:lnTo>
                  <a:pt x="19" y="186"/>
                </a:lnTo>
                <a:lnTo>
                  <a:pt x="16" y="189"/>
                </a:lnTo>
                <a:lnTo>
                  <a:pt x="16" y="192"/>
                </a:lnTo>
                <a:lnTo>
                  <a:pt x="16" y="194"/>
                </a:lnTo>
                <a:lnTo>
                  <a:pt x="11" y="194"/>
                </a:lnTo>
                <a:lnTo>
                  <a:pt x="11" y="194"/>
                </a:lnTo>
                <a:lnTo>
                  <a:pt x="11" y="189"/>
                </a:lnTo>
                <a:lnTo>
                  <a:pt x="11" y="186"/>
                </a:lnTo>
                <a:lnTo>
                  <a:pt x="8" y="184"/>
                </a:lnTo>
                <a:lnTo>
                  <a:pt x="8" y="184"/>
                </a:lnTo>
                <a:lnTo>
                  <a:pt x="11" y="176"/>
                </a:lnTo>
                <a:lnTo>
                  <a:pt x="14" y="165"/>
                </a:lnTo>
                <a:lnTo>
                  <a:pt x="14" y="165"/>
                </a:lnTo>
                <a:lnTo>
                  <a:pt x="14" y="154"/>
                </a:lnTo>
                <a:lnTo>
                  <a:pt x="11" y="146"/>
                </a:lnTo>
                <a:lnTo>
                  <a:pt x="11" y="146"/>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3" name="Freeform 45"/>
          <p:cNvSpPr>
            <a:spLocks/>
          </p:cNvSpPr>
          <p:nvPr/>
        </p:nvSpPr>
        <p:spPr bwMode="auto">
          <a:xfrm>
            <a:off x="7078576" y="4179888"/>
            <a:ext cx="214313" cy="209550"/>
          </a:xfrm>
          <a:custGeom>
            <a:avLst/>
            <a:gdLst>
              <a:gd name="T0" fmla="*/ 27 w 135"/>
              <a:gd name="T1" fmla="*/ 118 h 132"/>
              <a:gd name="T2" fmla="*/ 25 w 135"/>
              <a:gd name="T3" fmla="*/ 110 h 132"/>
              <a:gd name="T4" fmla="*/ 19 w 135"/>
              <a:gd name="T5" fmla="*/ 105 h 132"/>
              <a:gd name="T6" fmla="*/ 17 w 135"/>
              <a:gd name="T7" fmla="*/ 99 h 132"/>
              <a:gd name="T8" fmla="*/ 14 w 135"/>
              <a:gd name="T9" fmla="*/ 94 h 132"/>
              <a:gd name="T10" fmla="*/ 6 w 135"/>
              <a:gd name="T11" fmla="*/ 83 h 132"/>
              <a:gd name="T12" fmla="*/ 3 w 135"/>
              <a:gd name="T13" fmla="*/ 72 h 132"/>
              <a:gd name="T14" fmla="*/ 6 w 135"/>
              <a:gd name="T15" fmla="*/ 72 h 132"/>
              <a:gd name="T16" fmla="*/ 9 w 135"/>
              <a:gd name="T17" fmla="*/ 64 h 132"/>
              <a:gd name="T18" fmla="*/ 11 w 135"/>
              <a:gd name="T19" fmla="*/ 56 h 132"/>
              <a:gd name="T20" fmla="*/ 14 w 135"/>
              <a:gd name="T21" fmla="*/ 40 h 132"/>
              <a:gd name="T22" fmla="*/ 17 w 135"/>
              <a:gd name="T23" fmla="*/ 29 h 132"/>
              <a:gd name="T24" fmla="*/ 17 w 135"/>
              <a:gd name="T25" fmla="*/ 24 h 132"/>
              <a:gd name="T26" fmla="*/ 22 w 135"/>
              <a:gd name="T27" fmla="*/ 13 h 132"/>
              <a:gd name="T28" fmla="*/ 25 w 135"/>
              <a:gd name="T29" fmla="*/ 2 h 132"/>
              <a:gd name="T30" fmla="*/ 33 w 135"/>
              <a:gd name="T31" fmla="*/ 2 h 132"/>
              <a:gd name="T32" fmla="*/ 36 w 135"/>
              <a:gd name="T33" fmla="*/ 5 h 132"/>
              <a:gd name="T34" fmla="*/ 38 w 135"/>
              <a:gd name="T35" fmla="*/ 2 h 132"/>
              <a:gd name="T36" fmla="*/ 38 w 135"/>
              <a:gd name="T37" fmla="*/ 0 h 132"/>
              <a:gd name="T38" fmla="*/ 41 w 135"/>
              <a:gd name="T39" fmla="*/ 0 h 132"/>
              <a:gd name="T40" fmla="*/ 44 w 135"/>
              <a:gd name="T41" fmla="*/ 2 h 132"/>
              <a:gd name="T42" fmla="*/ 52 w 135"/>
              <a:gd name="T43" fmla="*/ 2 h 132"/>
              <a:gd name="T44" fmla="*/ 60 w 135"/>
              <a:gd name="T45" fmla="*/ 2 h 132"/>
              <a:gd name="T46" fmla="*/ 68 w 135"/>
              <a:gd name="T47" fmla="*/ 2 h 132"/>
              <a:gd name="T48" fmla="*/ 84 w 135"/>
              <a:gd name="T49" fmla="*/ 24 h 132"/>
              <a:gd name="T50" fmla="*/ 81 w 135"/>
              <a:gd name="T51" fmla="*/ 24 h 132"/>
              <a:gd name="T52" fmla="*/ 79 w 135"/>
              <a:gd name="T53" fmla="*/ 27 h 132"/>
              <a:gd name="T54" fmla="*/ 79 w 135"/>
              <a:gd name="T55" fmla="*/ 40 h 132"/>
              <a:gd name="T56" fmla="*/ 81 w 135"/>
              <a:gd name="T57" fmla="*/ 40 h 132"/>
              <a:gd name="T58" fmla="*/ 84 w 135"/>
              <a:gd name="T59" fmla="*/ 40 h 132"/>
              <a:gd name="T60" fmla="*/ 84 w 135"/>
              <a:gd name="T61" fmla="*/ 43 h 132"/>
              <a:gd name="T62" fmla="*/ 92 w 135"/>
              <a:gd name="T63" fmla="*/ 59 h 132"/>
              <a:gd name="T64" fmla="*/ 135 w 135"/>
              <a:gd name="T65" fmla="*/ 78 h 132"/>
              <a:gd name="T66" fmla="*/ 111 w 135"/>
              <a:gd name="T67" fmla="*/ 110 h 132"/>
              <a:gd name="T68" fmla="*/ 106 w 135"/>
              <a:gd name="T69" fmla="*/ 115 h 132"/>
              <a:gd name="T70" fmla="*/ 98 w 135"/>
              <a:gd name="T71" fmla="*/ 115 h 132"/>
              <a:gd name="T72" fmla="*/ 81 w 135"/>
              <a:gd name="T73" fmla="*/ 129 h 132"/>
              <a:gd name="T74" fmla="*/ 76 w 135"/>
              <a:gd name="T75" fmla="*/ 129 h 132"/>
              <a:gd name="T76" fmla="*/ 73 w 135"/>
              <a:gd name="T77" fmla="*/ 126 h 132"/>
              <a:gd name="T78" fmla="*/ 68 w 135"/>
              <a:gd name="T79" fmla="*/ 126 h 132"/>
              <a:gd name="T80" fmla="*/ 65 w 135"/>
              <a:gd name="T81" fmla="*/ 132 h 132"/>
              <a:gd name="T82" fmla="*/ 54 w 135"/>
              <a:gd name="T83" fmla="*/ 132 h 132"/>
              <a:gd name="T84" fmla="*/ 46 w 135"/>
              <a:gd name="T85" fmla="*/ 132 h 132"/>
              <a:gd name="T86" fmla="*/ 36 w 135"/>
              <a:gd name="T87" fmla="*/ 121 h 132"/>
              <a:gd name="T88" fmla="*/ 27 w 135"/>
              <a:gd name="T89" fmla="*/ 11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5" h="132">
                <a:moveTo>
                  <a:pt x="27" y="118"/>
                </a:moveTo>
                <a:lnTo>
                  <a:pt x="27" y="118"/>
                </a:lnTo>
                <a:lnTo>
                  <a:pt x="27" y="113"/>
                </a:lnTo>
                <a:lnTo>
                  <a:pt x="25" y="110"/>
                </a:lnTo>
                <a:lnTo>
                  <a:pt x="22" y="110"/>
                </a:lnTo>
                <a:lnTo>
                  <a:pt x="19" y="105"/>
                </a:lnTo>
                <a:lnTo>
                  <a:pt x="19" y="105"/>
                </a:lnTo>
                <a:lnTo>
                  <a:pt x="17" y="99"/>
                </a:lnTo>
                <a:lnTo>
                  <a:pt x="14" y="94"/>
                </a:lnTo>
                <a:lnTo>
                  <a:pt x="14" y="94"/>
                </a:lnTo>
                <a:lnTo>
                  <a:pt x="11" y="89"/>
                </a:lnTo>
                <a:lnTo>
                  <a:pt x="6" y="83"/>
                </a:lnTo>
                <a:lnTo>
                  <a:pt x="0" y="78"/>
                </a:lnTo>
                <a:lnTo>
                  <a:pt x="3" y="72"/>
                </a:lnTo>
                <a:lnTo>
                  <a:pt x="3" y="72"/>
                </a:lnTo>
                <a:lnTo>
                  <a:pt x="6" y="72"/>
                </a:lnTo>
                <a:lnTo>
                  <a:pt x="9" y="70"/>
                </a:lnTo>
                <a:lnTo>
                  <a:pt x="9" y="64"/>
                </a:lnTo>
                <a:lnTo>
                  <a:pt x="11" y="56"/>
                </a:lnTo>
                <a:lnTo>
                  <a:pt x="11" y="56"/>
                </a:lnTo>
                <a:lnTo>
                  <a:pt x="11" y="43"/>
                </a:lnTo>
                <a:lnTo>
                  <a:pt x="14" y="40"/>
                </a:lnTo>
                <a:lnTo>
                  <a:pt x="14" y="37"/>
                </a:lnTo>
                <a:lnTo>
                  <a:pt x="17" y="29"/>
                </a:lnTo>
                <a:lnTo>
                  <a:pt x="17" y="29"/>
                </a:lnTo>
                <a:lnTo>
                  <a:pt x="17" y="24"/>
                </a:lnTo>
                <a:lnTo>
                  <a:pt x="19" y="18"/>
                </a:lnTo>
                <a:lnTo>
                  <a:pt x="22" y="13"/>
                </a:lnTo>
                <a:lnTo>
                  <a:pt x="25" y="2"/>
                </a:lnTo>
                <a:lnTo>
                  <a:pt x="25" y="2"/>
                </a:lnTo>
                <a:lnTo>
                  <a:pt x="30" y="2"/>
                </a:lnTo>
                <a:lnTo>
                  <a:pt x="33" y="2"/>
                </a:lnTo>
                <a:lnTo>
                  <a:pt x="33" y="5"/>
                </a:lnTo>
                <a:lnTo>
                  <a:pt x="36" y="5"/>
                </a:lnTo>
                <a:lnTo>
                  <a:pt x="36" y="5"/>
                </a:lnTo>
                <a:lnTo>
                  <a:pt x="38" y="2"/>
                </a:lnTo>
                <a:lnTo>
                  <a:pt x="38" y="2"/>
                </a:lnTo>
                <a:lnTo>
                  <a:pt x="38" y="0"/>
                </a:lnTo>
                <a:lnTo>
                  <a:pt x="41" y="0"/>
                </a:lnTo>
                <a:lnTo>
                  <a:pt x="41" y="0"/>
                </a:lnTo>
                <a:lnTo>
                  <a:pt x="41" y="0"/>
                </a:lnTo>
                <a:lnTo>
                  <a:pt x="44" y="2"/>
                </a:lnTo>
                <a:lnTo>
                  <a:pt x="46" y="2"/>
                </a:lnTo>
                <a:lnTo>
                  <a:pt x="52" y="2"/>
                </a:lnTo>
                <a:lnTo>
                  <a:pt x="52" y="2"/>
                </a:lnTo>
                <a:lnTo>
                  <a:pt x="60" y="2"/>
                </a:lnTo>
                <a:lnTo>
                  <a:pt x="60" y="2"/>
                </a:lnTo>
                <a:lnTo>
                  <a:pt x="68" y="2"/>
                </a:lnTo>
                <a:lnTo>
                  <a:pt x="73" y="8"/>
                </a:lnTo>
                <a:lnTo>
                  <a:pt x="84" y="24"/>
                </a:lnTo>
                <a:lnTo>
                  <a:pt x="84" y="24"/>
                </a:lnTo>
                <a:lnTo>
                  <a:pt x="81" y="24"/>
                </a:lnTo>
                <a:lnTo>
                  <a:pt x="79" y="27"/>
                </a:lnTo>
                <a:lnTo>
                  <a:pt x="79" y="27"/>
                </a:lnTo>
                <a:lnTo>
                  <a:pt x="79" y="37"/>
                </a:lnTo>
                <a:lnTo>
                  <a:pt x="79" y="40"/>
                </a:lnTo>
                <a:lnTo>
                  <a:pt x="79" y="40"/>
                </a:lnTo>
                <a:lnTo>
                  <a:pt x="81" y="40"/>
                </a:lnTo>
                <a:lnTo>
                  <a:pt x="81" y="40"/>
                </a:lnTo>
                <a:lnTo>
                  <a:pt x="84" y="40"/>
                </a:lnTo>
                <a:lnTo>
                  <a:pt x="87" y="40"/>
                </a:lnTo>
                <a:lnTo>
                  <a:pt x="84" y="43"/>
                </a:lnTo>
                <a:lnTo>
                  <a:pt x="90" y="53"/>
                </a:lnTo>
                <a:lnTo>
                  <a:pt x="92" y="59"/>
                </a:lnTo>
                <a:lnTo>
                  <a:pt x="122" y="75"/>
                </a:lnTo>
                <a:lnTo>
                  <a:pt x="135" y="78"/>
                </a:lnTo>
                <a:lnTo>
                  <a:pt x="135" y="78"/>
                </a:lnTo>
                <a:lnTo>
                  <a:pt x="111" y="110"/>
                </a:lnTo>
                <a:lnTo>
                  <a:pt x="106" y="115"/>
                </a:lnTo>
                <a:lnTo>
                  <a:pt x="106" y="115"/>
                </a:lnTo>
                <a:lnTo>
                  <a:pt x="106" y="115"/>
                </a:lnTo>
                <a:lnTo>
                  <a:pt x="98" y="115"/>
                </a:lnTo>
                <a:lnTo>
                  <a:pt x="92" y="118"/>
                </a:lnTo>
                <a:lnTo>
                  <a:pt x="81" y="129"/>
                </a:lnTo>
                <a:lnTo>
                  <a:pt x="81" y="129"/>
                </a:lnTo>
                <a:lnTo>
                  <a:pt x="76" y="129"/>
                </a:lnTo>
                <a:lnTo>
                  <a:pt x="73" y="126"/>
                </a:lnTo>
                <a:lnTo>
                  <a:pt x="73" y="126"/>
                </a:lnTo>
                <a:lnTo>
                  <a:pt x="68" y="126"/>
                </a:lnTo>
                <a:lnTo>
                  <a:pt x="68" y="126"/>
                </a:lnTo>
                <a:lnTo>
                  <a:pt x="65" y="129"/>
                </a:lnTo>
                <a:lnTo>
                  <a:pt x="65" y="132"/>
                </a:lnTo>
                <a:lnTo>
                  <a:pt x="63" y="132"/>
                </a:lnTo>
                <a:lnTo>
                  <a:pt x="54" y="132"/>
                </a:lnTo>
                <a:lnTo>
                  <a:pt x="54" y="132"/>
                </a:lnTo>
                <a:lnTo>
                  <a:pt x="46" y="132"/>
                </a:lnTo>
                <a:lnTo>
                  <a:pt x="41" y="126"/>
                </a:lnTo>
                <a:lnTo>
                  <a:pt x="36" y="121"/>
                </a:lnTo>
                <a:lnTo>
                  <a:pt x="27" y="118"/>
                </a:lnTo>
                <a:lnTo>
                  <a:pt x="27" y="118"/>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4" name="Freeform 46"/>
          <p:cNvSpPr>
            <a:spLocks/>
          </p:cNvSpPr>
          <p:nvPr/>
        </p:nvSpPr>
        <p:spPr bwMode="auto">
          <a:xfrm>
            <a:off x="7194463" y="4230688"/>
            <a:ext cx="141288" cy="265112"/>
          </a:xfrm>
          <a:custGeom>
            <a:avLst/>
            <a:gdLst>
              <a:gd name="T0" fmla="*/ 8 w 89"/>
              <a:gd name="T1" fmla="*/ 167 h 167"/>
              <a:gd name="T2" fmla="*/ 14 w 89"/>
              <a:gd name="T3" fmla="*/ 156 h 167"/>
              <a:gd name="T4" fmla="*/ 22 w 89"/>
              <a:gd name="T5" fmla="*/ 148 h 167"/>
              <a:gd name="T6" fmla="*/ 30 w 89"/>
              <a:gd name="T7" fmla="*/ 137 h 167"/>
              <a:gd name="T8" fmla="*/ 33 w 89"/>
              <a:gd name="T9" fmla="*/ 132 h 167"/>
              <a:gd name="T10" fmla="*/ 46 w 89"/>
              <a:gd name="T11" fmla="*/ 119 h 167"/>
              <a:gd name="T12" fmla="*/ 57 w 89"/>
              <a:gd name="T13" fmla="*/ 102 h 167"/>
              <a:gd name="T14" fmla="*/ 62 w 89"/>
              <a:gd name="T15" fmla="*/ 92 h 167"/>
              <a:gd name="T16" fmla="*/ 65 w 89"/>
              <a:gd name="T17" fmla="*/ 86 h 167"/>
              <a:gd name="T18" fmla="*/ 73 w 89"/>
              <a:gd name="T19" fmla="*/ 75 h 167"/>
              <a:gd name="T20" fmla="*/ 76 w 89"/>
              <a:gd name="T21" fmla="*/ 67 h 167"/>
              <a:gd name="T22" fmla="*/ 81 w 89"/>
              <a:gd name="T23" fmla="*/ 54 h 167"/>
              <a:gd name="T24" fmla="*/ 84 w 89"/>
              <a:gd name="T25" fmla="*/ 40 h 167"/>
              <a:gd name="T26" fmla="*/ 84 w 89"/>
              <a:gd name="T27" fmla="*/ 38 h 167"/>
              <a:gd name="T28" fmla="*/ 89 w 89"/>
              <a:gd name="T29" fmla="*/ 30 h 167"/>
              <a:gd name="T30" fmla="*/ 89 w 89"/>
              <a:gd name="T31" fmla="*/ 24 h 167"/>
              <a:gd name="T32" fmla="*/ 89 w 89"/>
              <a:gd name="T33" fmla="*/ 24 h 167"/>
              <a:gd name="T34" fmla="*/ 89 w 89"/>
              <a:gd name="T35" fmla="*/ 13 h 167"/>
              <a:gd name="T36" fmla="*/ 89 w 89"/>
              <a:gd name="T37" fmla="*/ 13 h 167"/>
              <a:gd name="T38" fmla="*/ 89 w 89"/>
              <a:gd name="T39" fmla="*/ 11 h 167"/>
              <a:gd name="T40" fmla="*/ 89 w 89"/>
              <a:gd name="T41" fmla="*/ 3 h 167"/>
              <a:gd name="T42" fmla="*/ 89 w 89"/>
              <a:gd name="T43" fmla="*/ 0 h 167"/>
              <a:gd name="T44" fmla="*/ 81 w 89"/>
              <a:gd name="T45" fmla="*/ 0 h 167"/>
              <a:gd name="T46" fmla="*/ 76 w 89"/>
              <a:gd name="T47" fmla="*/ 5 h 167"/>
              <a:gd name="T48" fmla="*/ 68 w 89"/>
              <a:gd name="T49" fmla="*/ 8 h 167"/>
              <a:gd name="T50" fmla="*/ 60 w 89"/>
              <a:gd name="T51" fmla="*/ 11 h 167"/>
              <a:gd name="T52" fmla="*/ 57 w 89"/>
              <a:gd name="T53" fmla="*/ 11 h 167"/>
              <a:gd name="T54" fmla="*/ 52 w 89"/>
              <a:gd name="T55" fmla="*/ 13 h 167"/>
              <a:gd name="T56" fmla="*/ 46 w 89"/>
              <a:gd name="T57" fmla="*/ 13 h 167"/>
              <a:gd name="T58" fmla="*/ 35 w 89"/>
              <a:gd name="T59" fmla="*/ 16 h 167"/>
              <a:gd name="T60" fmla="*/ 30 w 89"/>
              <a:gd name="T61" fmla="*/ 16 h 167"/>
              <a:gd name="T62" fmla="*/ 19 w 89"/>
              <a:gd name="T63" fmla="*/ 5 h 167"/>
              <a:gd name="T64" fmla="*/ 11 w 89"/>
              <a:gd name="T65" fmla="*/ 11 h 167"/>
              <a:gd name="T66" fmla="*/ 19 w 89"/>
              <a:gd name="T67" fmla="*/ 27 h 167"/>
              <a:gd name="T68" fmla="*/ 62 w 89"/>
              <a:gd name="T69" fmla="*/ 46 h 167"/>
              <a:gd name="T70" fmla="*/ 38 w 89"/>
              <a:gd name="T71" fmla="*/ 78 h 167"/>
              <a:gd name="T72" fmla="*/ 33 w 89"/>
              <a:gd name="T73" fmla="*/ 83 h 167"/>
              <a:gd name="T74" fmla="*/ 25 w 89"/>
              <a:gd name="T75" fmla="*/ 83 h 167"/>
              <a:gd name="T76" fmla="*/ 8 w 89"/>
              <a:gd name="T77" fmla="*/ 97 h 167"/>
              <a:gd name="T78" fmla="*/ 6 w 89"/>
              <a:gd name="T79" fmla="*/ 102 h 167"/>
              <a:gd name="T80" fmla="*/ 0 w 89"/>
              <a:gd name="T81" fmla="*/ 108 h 167"/>
              <a:gd name="T82" fmla="*/ 0 w 89"/>
              <a:gd name="T83" fmla="*/ 113 h 167"/>
              <a:gd name="T84" fmla="*/ 0 w 89"/>
              <a:gd name="T85" fmla="*/ 154 h 167"/>
              <a:gd name="T86" fmla="*/ 8 w 89"/>
              <a:gd name="T87"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167">
                <a:moveTo>
                  <a:pt x="8" y="167"/>
                </a:moveTo>
                <a:lnTo>
                  <a:pt x="8" y="167"/>
                </a:lnTo>
                <a:lnTo>
                  <a:pt x="14" y="156"/>
                </a:lnTo>
                <a:lnTo>
                  <a:pt x="14" y="156"/>
                </a:lnTo>
                <a:lnTo>
                  <a:pt x="17" y="151"/>
                </a:lnTo>
                <a:lnTo>
                  <a:pt x="22" y="148"/>
                </a:lnTo>
                <a:lnTo>
                  <a:pt x="25" y="143"/>
                </a:lnTo>
                <a:lnTo>
                  <a:pt x="30" y="137"/>
                </a:lnTo>
                <a:lnTo>
                  <a:pt x="30" y="137"/>
                </a:lnTo>
                <a:lnTo>
                  <a:pt x="33" y="132"/>
                </a:lnTo>
                <a:lnTo>
                  <a:pt x="38" y="127"/>
                </a:lnTo>
                <a:lnTo>
                  <a:pt x="46" y="119"/>
                </a:lnTo>
                <a:lnTo>
                  <a:pt x="46" y="119"/>
                </a:lnTo>
                <a:lnTo>
                  <a:pt x="57" y="102"/>
                </a:lnTo>
                <a:lnTo>
                  <a:pt x="62" y="97"/>
                </a:lnTo>
                <a:lnTo>
                  <a:pt x="62" y="92"/>
                </a:lnTo>
                <a:lnTo>
                  <a:pt x="62" y="92"/>
                </a:lnTo>
                <a:lnTo>
                  <a:pt x="65" y="86"/>
                </a:lnTo>
                <a:lnTo>
                  <a:pt x="70" y="83"/>
                </a:lnTo>
                <a:lnTo>
                  <a:pt x="73" y="75"/>
                </a:lnTo>
                <a:lnTo>
                  <a:pt x="76" y="67"/>
                </a:lnTo>
                <a:lnTo>
                  <a:pt x="76" y="67"/>
                </a:lnTo>
                <a:lnTo>
                  <a:pt x="76" y="59"/>
                </a:lnTo>
                <a:lnTo>
                  <a:pt x="81" y="54"/>
                </a:lnTo>
                <a:lnTo>
                  <a:pt x="84" y="46"/>
                </a:lnTo>
                <a:lnTo>
                  <a:pt x="84" y="40"/>
                </a:lnTo>
                <a:lnTo>
                  <a:pt x="84" y="40"/>
                </a:lnTo>
                <a:lnTo>
                  <a:pt x="84" y="38"/>
                </a:lnTo>
                <a:lnTo>
                  <a:pt x="89" y="30"/>
                </a:lnTo>
                <a:lnTo>
                  <a:pt x="89" y="30"/>
                </a:lnTo>
                <a:lnTo>
                  <a:pt x="89" y="24"/>
                </a:lnTo>
                <a:lnTo>
                  <a:pt x="89" y="24"/>
                </a:lnTo>
                <a:lnTo>
                  <a:pt x="89" y="24"/>
                </a:lnTo>
                <a:lnTo>
                  <a:pt x="89" y="24"/>
                </a:lnTo>
                <a:lnTo>
                  <a:pt x="89" y="16"/>
                </a:lnTo>
                <a:lnTo>
                  <a:pt x="89" y="13"/>
                </a:lnTo>
                <a:lnTo>
                  <a:pt x="89" y="13"/>
                </a:lnTo>
                <a:lnTo>
                  <a:pt x="89" y="13"/>
                </a:lnTo>
                <a:lnTo>
                  <a:pt x="89" y="13"/>
                </a:lnTo>
                <a:lnTo>
                  <a:pt x="89" y="11"/>
                </a:lnTo>
                <a:lnTo>
                  <a:pt x="89" y="8"/>
                </a:lnTo>
                <a:lnTo>
                  <a:pt x="89" y="3"/>
                </a:lnTo>
                <a:lnTo>
                  <a:pt x="89" y="3"/>
                </a:lnTo>
                <a:lnTo>
                  <a:pt x="89" y="0"/>
                </a:lnTo>
                <a:lnTo>
                  <a:pt x="87" y="0"/>
                </a:lnTo>
                <a:lnTo>
                  <a:pt x="81" y="0"/>
                </a:lnTo>
                <a:lnTo>
                  <a:pt x="81" y="0"/>
                </a:lnTo>
                <a:lnTo>
                  <a:pt x="76" y="5"/>
                </a:lnTo>
                <a:lnTo>
                  <a:pt x="68" y="8"/>
                </a:lnTo>
                <a:lnTo>
                  <a:pt x="68" y="8"/>
                </a:lnTo>
                <a:lnTo>
                  <a:pt x="65" y="8"/>
                </a:lnTo>
                <a:lnTo>
                  <a:pt x="60" y="11"/>
                </a:lnTo>
                <a:lnTo>
                  <a:pt x="60" y="11"/>
                </a:lnTo>
                <a:lnTo>
                  <a:pt x="57" y="11"/>
                </a:lnTo>
                <a:lnTo>
                  <a:pt x="54" y="11"/>
                </a:lnTo>
                <a:lnTo>
                  <a:pt x="52" y="13"/>
                </a:lnTo>
                <a:lnTo>
                  <a:pt x="46" y="13"/>
                </a:lnTo>
                <a:lnTo>
                  <a:pt x="46" y="13"/>
                </a:lnTo>
                <a:lnTo>
                  <a:pt x="41" y="13"/>
                </a:lnTo>
                <a:lnTo>
                  <a:pt x="35" y="16"/>
                </a:lnTo>
                <a:lnTo>
                  <a:pt x="35" y="16"/>
                </a:lnTo>
                <a:lnTo>
                  <a:pt x="30" y="16"/>
                </a:lnTo>
                <a:lnTo>
                  <a:pt x="25" y="13"/>
                </a:lnTo>
                <a:lnTo>
                  <a:pt x="19" y="5"/>
                </a:lnTo>
                <a:lnTo>
                  <a:pt x="14" y="8"/>
                </a:lnTo>
                <a:lnTo>
                  <a:pt x="11" y="11"/>
                </a:lnTo>
                <a:lnTo>
                  <a:pt x="17" y="21"/>
                </a:lnTo>
                <a:lnTo>
                  <a:pt x="19" y="27"/>
                </a:lnTo>
                <a:lnTo>
                  <a:pt x="49" y="43"/>
                </a:lnTo>
                <a:lnTo>
                  <a:pt x="62" y="46"/>
                </a:lnTo>
                <a:lnTo>
                  <a:pt x="62" y="46"/>
                </a:lnTo>
                <a:lnTo>
                  <a:pt x="38" y="78"/>
                </a:lnTo>
                <a:lnTo>
                  <a:pt x="33" y="83"/>
                </a:lnTo>
                <a:lnTo>
                  <a:pt x="33" y="83"/>
                </a:lnTo>
                <a:lnTo>
                  <a:pt x="33" y="83"/>
                </a:lnTo>
                <a:lnTo>
                  <a:pt x="25" y="83"/>
                </a:lnTo>
                <a:lnTo>
                  <a:pt x="19" y="86"/>
                </a:lnTo>
                <a:lnTo>
                  <a:pt x="8" y="97"/>
                </a:lnTo>
                <a:lnTo>
                  <a:pt x="8" y="97"/>
                </a:lnTo>
                <a:lnTo>
                  <a:pt x="6" y="102"/>
                </a:lnTo>
                <a:lnTo>
                  <a:pt x="3" y="105"/>
                </a:lnTo>
                <a:lnTo>
                  <a:pt x="0" y="108"/>
                </a:lnTo>
                <a:lnTo>
                  <a:pt x="0" y="113"/>
                </a:lnTo>
                <a:lnTo>
                  <a:pt x="0" y="113"/>
                </a:lnTo>
                <a:lnTo>
                  <a:pt x="0" y="154"/>
                </a:lnTo>
                <a:lnTo>
                  <a:pt x="0" y="154"/>
                </a:lnTo>
                <a:lnTo>
                  <a:pt x="0" y="159"/>
                </a:lnTo>
                <a:lnTo>
                  <a:pt x="8" y="167"/>
                </a:lnTo>
                <a:lnTo>
                  <a:pt x="8" y="167"/>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5" name="Freeform 47"/>
          <p:cNvSpPr>
            <a:spLocks/>
          </p:cNvSpPr>
          <p:nvPr/>
        </p:nvSpPr>
        <p:spPr bwMode="auto">
          <a:xfrm>
            <a:off x="7092863" y="4367213"/>
            <a:ext cx="114300" cy="193675"/>
          </a:xfrm>
          <a:custGeom>
            <a:avLst/>
            <a:gdLst>
              <a:gd name="T0" fmla="*/ 54 w 72"/>
              <a:gd name="T1" fmla="*/ 122 h 122"/>
              <a:gd name="T2" fmla="*/ 56 w 72"/>
              <a:gd name="T3" fmla="*/ 119 h 122"/>
              <a:gd name="T4" fmla="*/ 56 w 72"/>
              <a:gd name="T5" fmla="*/ 113 h 122"/>
              <a:gd name="T6" fmla="*/ 59 w 72"/>
              <a:gd name="T7" fmla="*/ 108 h 122"/>
              <a:gd name="T8" fmla="*/ 59 w 72"/>
              <a:gd name="T9" fmla="*/ 97 h 122"/>
              <a:gd name="T10" fmla="*/ 62 w 72"/>
              <a:gd name="T11" fmla="*/ 92 h 122"/>
              <a:gd name="T12" fmla="*/ 72 w 72"/>
              <a:gd name="T13" fmla="*/ 81 h 122"/>
              <a:gd name="T14" fmla="*/ 64 w 72"/>
              <a:gd name="T15" fmla="*/ 73 h 122"/>
              <a:gd name="T16" fmla="*/ 64 w 72"/>
              <a:gd name="T17" fmla="*/ 68 h 122"/>
              <a:gd name="T18" fmla="*/ 64 w 72"/>
              <a:gd name="T19" fmla="*/ 27 h 122"/>
              <a:gd name="T20" fmla="*/ 67 w 72"/>
              <a:gd name="T21" fmla="*/ 19 h 122"/>
              <a:gd name="T22" fmla="*/ 72 w 72"/>
              <a:gd name="T23" fmla="*/ 11 h 122"/>
              <a:gd name="T24" fmla="*/ 67 w 72"/>
              <a:gd name="T25" fmla="*/ 11 h 122"/>
              <a:gd name="T26" fmla="*/ 64 w 72"/>
              <a:gd name="T27" fmla="*/ 8 h 122"/>
              <a:gd name="T28" fmla="*/ 59 w 72"/>
              <a:gd name="T29" fmla="*/ 8 h 122"/>
              <a:gd name="T30" fmla="*/ 56 w 72"/>
              <a:gd name="T31" fmla="*/ 14 h 122"/>
              <a:gd name="T32" fmla="*/ 45 w 72"/>
              <a:gd name="T33" fmla="*/ 14 h 122"/>
              <a:gd name="T34" fmla="*/ 37 w 72"/>
              <a:gd name="T35" fmla="*/ 14 h 122"/>
              <a:gd name="T36" fmla="*/ 27 w 72"/>
              <a:gd name="T37" fmla="*/ 3 h 122"/>
              <a:gd name="T38" fmla="*/ 18 w 72"/>
              <a:gd name="T39" fmla="*/ 0 h 122"/>
              <a:gd name="T40" fmla="*/ 10 w 72"/>
              <a:gd name="T41" fmla="*/ 3 h 122"/>
              <a:gd name="T42" fmla="*/ 0 w 72"/>
              <a:gd name="T43" fmla="*/ 8 h 122"/>
              <a:gd name="T44" fmla="*/ 2 w 72"/>
              <a:gd name="T45" fmla="*/ 11 h 122"/>
              <a:gd name="T46" fmla="*/ 2 w 72"/>
              <a:gd name="T47" fmla="*/ 16 h 122"/>
              <a:gd name="T48" fmla="*/ 5 w 72"/>
              <a:gd name="T49" fmla="*/ 19 h 122"/>
              <a:gd name="T50" fmla="*/ 8 w 72"/>
              <a:gd name="T51" fmla="*/ 24 h 122"/>
              <a:gd name="T52" fmla="*/ 8 w 72"/>
              <a:gd name="T53" fmla="*/ 27 h 122"/>
              <a:gd name="T54" fmla="*/ 10 w 72"/>
              <a:gd name="T55" fmla="*/ 33 h 122"/>
              <a:gd name="T56" fmla="*/ 10 w 72"/>
              <a:gd name="T57" fmla="*/ 38 h 122"/>
              <a:gd name="T58" fmla="*/ 8 w 72"/>
              <a:gd name="T59" fmla="*/ 46 h 122"/>
              <a:gd name="T60" fmla="*/ 8 w 72"/>
              <a:gd name="T61" fmla="*/ 49 h 122"/>
              <a:gd name="T62" fmla="*/ 5 w 72"/>
              <a:gd name="T63" fmla="*/ 51 h 122"/>
              <a:gd name="T64" fmla="*/ 2 w 72"/>
              <a:gd name="T65" fmla="*/ 57 h 122"/>
              <a:gd name="T66" fmla="*/ 2 w 72"/>
              <a:gd name="T67" fmla="*/ 62 h 122"/>
              <a:gd name="T68" fmla="*/ 2 w 72"/>
              <a:gd name="T69" fmla="*/ 65 h 122"/>
              <a:gd name="T70" fmla="*/ 2 w 72"/>
              <a:gd name="T71" fmla="*/ 65 h 122"/>
              <a:gd name="T72" fmla="*/ 8 w 72"/>
              <a:gd name="T73" fmla="*/ 65 h 122"/>
              <a:gd name="T74" fmla="*/ 8 w 72"/>
              <a:gd name="T75" fmla="*/ 65 h 122"/>
              <a:gd name="T76" fmla="*/ 5 w 72"/>
              <a:gd name="T77" fmla="*/ 68 h 122"/>
              <a:gd name="T78" fmla="*/ 5 w 72"/>
              <a:gd name="T79" fmla="*/ 73 h 122"/>
              <a:gd name="T80" fmla="*/ 35 w 72"/>
              <a:gd name="T81" fmla="*/ 95 h 122"/>
              <a:gd name="T82" fmla="*/ 35 w 72"/>
              <a:gd name="T83" fmla="*/ 97 h 122"/>
              <a:gd name="T84" fmla="*/ 37 w 72"/>
              <a:gd name="T85" fmla="*/ 105 h 122"/>
              <a:gd name="T86" fmla="*/ 37 w 72"/>
              <a:gd name="T87" fmla="*/ 108 h 122"/>
              <a:gd name="T88" fmla="*/ 54 w 72"/>
              <a:gd name="T89"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22">
                <a:moveTo>
                  <a:pt x="54" y="122"/>
                </a:moveTo>
                <a:lnTo>
                  <a:pt x="54" y="122"/>
                </a:lnTo>
                <a:lnTo>
                  <a:pt x="54" y="122"/>
                </a:lnTo>
                <a:lnTo>
                  <a:pt x="56" y="119"/>
                </a:lnTo>
                <a:lnTo>
                  <a:pt x="56" y="119"/>
                </a:lnTo>
                <a:lnTo>
                  <a:pt x="56" y="113"/>
                </a:lnTo>
                <a:lnTo>
                  <a:pt x="59" y="108"/>
                </a:lnTo>
                <a:lnTo>
                  <a:pt x="59" y="108"/>
                </a:lnTo>
                <a:lnTo>
                  <a:pt x="59" y="103"/>
                </a:lnTo>
                <a:lnTo>
                  <a:pt x="59" y="97"/>
                </a:lnTo>
                <a:lnTo>
                  <a:pt x="59" y="97"/>
                </a:lnTo>
                <a:lnTo>
                  <a:pt x="62" y="92"/>
                </a:lnTo>
                <a:lnTo>
                  <a:pt x="64" y="89"/>
                </a:lnTo>
                <a:lnTo>
                  <a:pt x="72" y="81"/>
                </a:lnTo>
                <a:lnTo>
                  <a:pt x="72" y="81"/>
                </a:lnTo>
                <a:lnTo>
                  <a:pt x="64" y="73"/>
                </a:lnTo>
                <a:lnTo>
                  <a:pt x="64" y="68"/>
                </a:lnTo>
                <a:lnTo>
                  <a:pt x="64" y="68"/>
                </a:lnTo>
                <a:lnTo>
                  <a:pt x="64" y="27"/>
                </a:lnTo>
                <a:lnTo>
                  <a:pt x="64" y="27"/>
                </a:lnTo>
                <a:lnTo>
                  <a:pt x="64" y="22"/>
                </a:lnTo>
                <a:lnTo>
                  <a:pt x="67" y="19"/>
                </a:lnTo>
                <a:lnTo>
                  <a:pt x="70" y="16"/>
                </a:lnTo>
                <a:lnTo>
                  <a:pt x="72" y="11"/>
                </a:lnTo>
                <a:lnTo>
                  <a:pt x="72" y="11"/>
                </a:lnTo>
                <a:lnTo>
                  <a:pt x="67" y="11"/>
                </a:lnTo>
                <a:lnTo>
                  <a:pt x="64" y="8"/>
                </a:lnTo>
                <a:lnTo>
                  <a:pt x="64" y="8"/>
                </a:lnTo>
                <a:lnTo>
                  <a:pt x="59" y="8"/>
                </a:lnTo>
                <a:lnTo>
                  <a:pt x="59" y="8"/>
                </a:lnTo>
                <a:lnTo>
                  <a:pt x="56" y="11"/>
                </a:lnTo>
                <a:lnTo>
                  <a:pt x="56" y="14"/>
                </a:lnTo>
                <a:lnTo>
                  <a:pt x="54" y="14"/>
                </a:lnTo>
                <a:lnTo>
                  <a:pt x="45" y="14"/>
                </a:lnTo>
                <a:lnTo>
                  <a:pt x="45" y="14"/>
                </a:lnTo>
                <a:lnTo>
                  <a:pt x="37" y="14"/>
                </a:lnTo>
                <a:lnTo>
                  <a:pt x="32" y="8"/>
                </a:lnTo>
                <a:lnTo>
                  <a:pt x="27" y="3"/>
                </a:lnTo>
                <a:lnTo>
                  <a:pt x="18" y="0"/>
                </a:lnTo>
                <a:lnTo>
                  <a:pt x="18" y="0"/>
                </a:lnTo>
                <a:lnTo>
                  <a:pt x="13" y="3"/>
                </a:lnTo>
                <a:lnTo>
                  <a:pt x="10" y="3"/>
                </a:lnTo>
                <a:lnTo>
                  <a:pt x="8" y="3"/>
                </a:lnTo>
                <a:lnTo>
                  <a:pt x="0" y="8"/>
                </a:lnTo>
                <a:lnTo>
                  <a:pt x="0" y="8"/>
                </a:lnTo>
                <a:lnTo>
                  <a:pt x="2" y="11"/>
                </a:lnTo>
                <a:lnTo>
                  <a:pt x="2" y="14"/>
                </a:lnTo>
                <a:lnTo>
                  <a:pt x="2" y="16"/>
                </a:lnTo>
                <a:lnTo>
                  <a:pt x="5" y="19"/>
                </a:lnTo>
                <a:lnTo>
                  <a:pt x="5" y="19"/>
                </a:lnTo>
                <a:lnTo>
                  <a:pt x="8" y="22"/>
                </a:lnTo>
                <a:lnTo>
                  <a:pt x="8" y="24"/>
                </a:lnTo>
                <a:lnTo>
                  <a:pt x="8" y="24"/>
                </a:lnTo>
                <a:lnTo>
                  <a:pt x="8" y="27"/>
                </a:lnTo>
                <a:lnTo>
                  <a:pt x="10" y="30"/>
                </a:lnTo>
                <a:lnTo>
                  <a:pt x="10" y="33"/>
                </a:lnTo>
                <a:lnTo>
                  <a:pt x="10" y="38"/>
                </a:lnTo>
                <a:lnTo>
                  <a:pt x="10" y="38"/>
                </a:lnTo>
                <a:lnTo>
                  <a:pt x="8" y="43"/>
                </a:lnTo>
                <a:lnTo>
                  <a:pt x="8" y="46"/>
                </a:lnTo>
                <a:lnTo>
                  <a:pt x="10" y="49"/>
                </a:lnTo>
                <a:lnTo>
                  <a:pt x="8" y="49"/>
                </a:lnTo>
                <a:lnTo>
                  <a:pt x="8" y="49"/>
                </a:lnTo>
                <a:lnTo>
                  <a:pt x="5" y="51"/>
                </a:lnTo>
                <a:lnTo>
                  <a:pt x="2" y="57"/>
                </a:lnTo>
                <a:lnTo>
                  <a:pt x="2" y="57"/>
                </a:lnTo>
                <a:lnTo>
                  <a:pt x="2" y="60"/>
                </a:lnTo>
                <a:lnTo>
                  <a:pt x="2" y="62"/>
                </a:lnTo>
                <a:lnTo>
                  <a:pt x="2" y="62"/>
                </a:lnTo>
                <a:lnTo>
                  <a:pt x="2" y="65"/>
                </a:lnTo>
                <a:lnTo>
                  <a:pt x="2" y="65"/>
                </a:lnTo>
                <a:lnTo>
                  <a:pt x="2" y="65"/>
                </a:lnTo>
                <a:lnTo>
                  <a:pt x="5" y="62"/>
                </a:lnTo>
                <a:lnTo>
                  <a:pt x="8" y="65"/>
                </a:lnTo>
                <a:lnTo>
                  <a:pt x="8" y="65"/>
                </a:lnTo>
                <a:lnTo>
                  <a:pt x="8" y="65"/>
                </a:lnTo>
                <a:lnTo>
                  <a:pt x="5" y="68"/>
                </a:lnTo>
                <a:lnTo>
                  <a:pt x="5" y="68"/>
                </a:lnTo>
                <a:lnTo>
                  <a:pt x="5" y="70"/>
                </a:lnTo>
                <a:lnTo>
                  <a:pt x="5" y="73"/>
                </a:lnTo>
                <a:lnTo>
                  <a:pt x="5" y="73"/>
                </a:lnTo>
                <a:lnTo>
                  <a:pt x="35" y="95"/>
                </a:lnTo>
                <a:lnTo>
                  <a:pt x="35" y="95"/>
                </a:lnTo>
                <a:lnTo>
                  <a:pt x="35" y="97"/>
                </a:lnTo>
                <a:lnTo>
                  <a:pt x="35" y="103"/>
                </a:lnTo>
                <a:lnTo>
                  <a:pt x="37" y="105"/>
                </a:lnTo>
                <a:lnTo>
                  <a:pt x="37" y="108"/>
                </a:lnTo>
                <a:lnTo>
                  <a:pt x="37" y="108"/>
                </a:lnTo>
                <a:lnTo>
                  <a:pt x="54" y="122"/>
                </a:lnTo>
                <a:lnTo>
                  <a:pt x="54" y="122"/>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6" name="Freeform 48"/>
          <p:cNvSpPr>
            <a:spLocks/>
          </p:cNvSpPr>
          <p:nvPr/>
        </p:nvSpPr>
        <p:spPr bwMode="auto">
          <a:xfrm>
            <a:off x="7037301" y="4478338"/>
            <a:ext cx="144463" cy="219075"/>
          </a:xfrm>
          <a:custGeom>
            <a:avLst/>
            <a:gdLst>
              <a:gd name="T0" fmla="*/ 18 w 91"/>
              <a:gd name="T1" fmla="*/ 8 h 138"/>
              <a:gd name="T2" fmla="*/ 16 w 91"/>
              <a:gd name="T3" fmla="*/ 22 h 138"/>
              <a:gd name="T4" fmla="*/ 16 w 91"/>
              <a:gd name="T5" fmla="*/ 25 h 138"/>
              <a:gd name="T6" fmla="*/ 21 w 91"/>
              <a:gd name="T7" fmla="*/ 25 h 138"/>
              <a:gd name="T8" fmla="*/ 24 w 91"/>
              <a:gd name="T9" fmla="*/ 25 h 138"/>
              <a:gd name="T10" fmla="*/ 29 w 91"/>
              <a:gd name="T11" fmla="*/ 25 h 138"/>
              <a:gd name="T12" fmla="*/ 35 w 91"/>
              <a:gd name="T13" fmla="*/ 22 h 138"/>
              <a:gd name="T14" fmla="*/ 32 w 91"/>
              <a:gd name="T15" fmla="*/ 16 h 138"/>
              <a:gd name="T16" fmla="*/ 35 w 91"/>
              <a:gd name="T17" fmla="*/ 14 h 138"/>
              <a:gd name="T18" fmla="*/ 37 w 91"/>
              <a:gd name="T19" fmla="*/ 8 h 138"/>
              <a:gd name="T20" fmla="*/ 40 w 91"/>
              <a:gd name="T21" fmla="*/ 3 h 138"/>
              <a:gd name="T22" fmla="*/ 70 w 91"/>
              <a:gd name="T23" fmla="*/ 27 h 138"/>
              <a:gd name="T24" fmla="*/ 72 w 91"/>
              <a:gd name="T25" fmla="*/ 38 h 138"/>
              <a:gd name="T26" fmla="*/ 89 w 91"/>
              <a:gd name="T27" fmla="*/ 52 h 138"/>
              <a:gd name="T28" fmla="*/ 83 w 91"/>
              <a:gd name="T29" fmla="*/ 68 h 138"/>
              <a:gd name="T30" fmla="*/ 86 w 91"/>
              <a:gd name="T31" fmla="*/ 81 h 138"/>
              <a:gd name="T32" fmla="*/ 86 w 91"/>
              <a:gd name="T33" fmla="*/ 92 h 138"/>
              <a:gd name="T34" fmla="*/ 83 w 91"/>
              <a:gd name="T35" fmla="*/ 100 h 138"/>
              <a:gd name="T36" fmla="*/ 89 w 91"/>
              <a:gd name="T37" fmla="*/ 114 h 138"/>
              <a:gd name="T38" fmla="*/ 91 w 91"/>
              <a:gd name="T39" fmla="*/ 124 h 138"/>
              <a:gd name="T40" fmla="*/ 86 w 91"/>
              <a:gd name="T41" fmla="*/ 130 h 138"/>
              <a:gd name="T42" fmla="*/ 72 w 91"/>
              <a:gd name="T43" fmla="*/ 130 h 138"/>
              <a:gd name="T44" fmla="*/ 72 w 91"/>
              <a:gd name="T45" fmla="*/ 132 h 138"/>
              <a:gd name="T46" fmla="*/ 64 w 91"/>
              <a:gd name="T47" fmla="*/ 135 h 138"/>
              <a:gd name="T48" fmla="*/ 59 w 91"/>
              <a:gd name="T49" fmla="*/ 138 h 138"/>
              <a:gd name="T50" fmla="*/ 51 w 91"/>
              <a:gd name="T51" fmla="*/ 135 h 138"/>
              <a:gd name="T52" fmla="*/ 43 w 91"/>
              <a:gd name="T53" fmla="*/ 138 h 138"/>
              <a:gd name="T54" fmla="*/ 40 w 91"/>
              <a:gd name="T55" fmla="*/ 130 h 138"/>
              <a:gd name="T56" fmla="*/ 40 w 91"/>
              <a:gd name="T57" fmla="*/ 119 h 138"/>
              <a:gd name="T58" fmla="*/ 37 w 91"/>
              <a:gd name="T59" fmla="*/ 114 h 138"/>
              <a:gd name="T60" fmla="*/ 29 w 91"/>
              <a:gd name="T61" fmla="*/ 111 h 138"/>
              <a:gd name="T62" fmla="*/ 16 w 91"/>
              <a:gd name="T63" fmla="*/ 105 h 138"/>
              <a:gd name="T64" fmla="*/ 8 w 91"/>
              <a:gd name="T65" fmla="*/ 100 h 138"/>
              <a:gd name="T66" fmla="*/ 5 w 91"/>
              <a:gd name="T67" fmla="*/ 89 h 138"/>
              <a:gd name="T68" fmla="*/ 5 w 91"/>
              <a:gd name="T69" fmla="*/ 81 h 138"/>
              <a:gd name="T70" fmla="*/ 2 w 91"/>
              <a:gd name="T71" fmla="*/ 73 h 138"/>
              <a:gd name="T72" fmla="*/ 2 w 91"/>
              <a:gd name="T73" fmla="*/ 70 h 138"/>
              <a:gd name="T74" fmla="*/ 0 w 91"/>
              <a:gd name="T75" fmla="*/ 57 h 138"/>
              <a:gd name="T76" fmla="*/ 5 w 91"/>
              <a:gd name="T77" fmla="*/ 41 h 138"/>
              <a:gd name="T78" fmla="*/ 8 w 91"/>
              <a:gd name="T79" fmla="*/ 30 h 138"/>
              <a:gd name="T80" fmla="*/ 5 w 91"/>
              <a:gd name="T81" fmla="*/ 25 h 138"/>
              <a:gd name="T82" fmla="*/ 5 w 91"/>
              <a:gd name="T83" fmla="*/ 19 h 138"/>
              <a:gd name="T84" fmla="*/ 10 w 91"/>
              <a:gd name="T85" fmla="*/ 14 h 138"/>
              <a:gd name="T86" fmla="*/ 10 w 91"/>
              <a:gd name="T87" fmla="*/ 3 h 138"/>
              <a:gd name="T88" fmla="*/ 16 w 91"/>
              <a:gd name="T8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138">
                <a:moveTo>
                  <a:pt x="18" y="0"/>
                </a:moveTo>
                <a:lnTo>
                  <a:pt x="18" y="0"/>
                </a:lnTo>
                <a:lnTo>
                  <a:pt x="18" y="8"/>
                </a:lnTo>
                <a:lnTo>
                  <a:pt x="16" y="19"/>
                </a:lnTo>
                <a:lnTo>
                  <a:pt x="16" y="19"/>
                </a:lnTo>
                <a:lnTo>
                  <a:pt x="16" y="22"/>
                </a:lnTo>
                <a:lnTo>
                  <a:pt x="16" y="22"/>
                </a:lnTo>
                <a:lnTo>
                  <a:pt x="16" y="22"/>
                </a:lnTo>
                <a:lnTo>
                  <a:pt x="16" y="25"/>
                </a:lnTo>
                <a:lnTo>
                  <a:pt x="18" y="27"/>
                </a:lnTo>
                <a:lnTo>
                  <a:pt x="18" y="27"/>
                </a:lnTo>
                <a:lnTo>
                  <a:pt x="21" y="25"/>
                </a:lnTo>
                <a:lnTo>
                  <a:pt x="21" y="25"/>
                </a:lnTo>
                <a:lnTo>
                  <a:pt x="21" y="25"/>
                </a:lnTo>
                <a:lnTo>
                  <a:pt x="24" y="25"/>
                </a:lnTo>
                <a:lnTo>
                  <a:pt x="24" y="25"/>
                </a:lnTo>
                <a:lnTo>
                  <a:pt x="26" y="27"/>
                </a:lnTo>
                <a:lnTo>
                  <a:pt x="29" y="25"/>
                </a:lnTo>
                <a:lnTo>
                  <a:pt x="29" y="25"/>
                </a:lnTo>
                <a:lnTo>
                  <a:pt x="32" y="25"/>
                </a:lnTo>
                <a:lnTo>
                  <a:pt x="35" y="22"/>
                </a:lnTo>
                <a:lnTo>
                  <a:pt x="35" y="22"/>
                </a:lnTo>
                <a:lnTo>
                  <a:pt x="35" y="19"/>
                </a:lnTo>
                <a:lnTo>
                  <a:pt x="32" y="16"/>
                </a:lnTo>
                <a:lnTo>
                  <a:pt x="32" y="16"/>
                </a:lnTo>
                <a:lnTo>
                  <a:pt x="32" y="16"/>
                </a:lnTo>
                <a:lnTo>
                  <a:pt x="35" y="14"/>
                </a:lnTo>
                <a:lnTo>
                  <a:pt x="35" y="11"/>
                </a:lnTo>
                <a:lnTo>
                  <a:pt x="35" y="11"/>
                </a:lnTo>
                <a:lnTo>
                  <a:pt x="37" y="8"/>
                </a:lnTo>
                <a:lnTo>
                  <a:pt x="37" y="6"/>
                </a:lnTo>
                <a:lnTo>
                  <a:pt x="40" y="3"/>
                </a:lnTo>
                <a:lnTo>
                  <a:pt x="40" y="3"/>
                </a:lnTo>
                <a:lnTo>
                  <a:pt x="70" y="25"/>
                </a:lnTo>
                <a:lnTo>
                  <a:pt x="70" y="25"/>
                </a:lnTo>
                <a:lnTo>
                  <a:pt x="70" y="27"/>
                </a:lnTo>
                <a:lnTo>
                  <a:pt x="70" y="33"/>
                </a:lnTo>
                <a:lnTo>
                  <a:pt x="72" y="35"/>
                </a:lnTo>
                <a:lnTo>
                  <a:pt x="72" y="38"/>
                </a:lnTo>
                <a:lnTo>
                  <a:pt x="72" y="38"/>
                </a:lnTo>
                <a:lnTo>
                  <a:pt x="89" y="52"/>
                </a:lnTo>
                <a:lnTo>
                  <a:pt x="89" y="52"/>
                </a:lnTo>
                <a:lnTo>
                  <a:pt x="86" y="60"/>
                </a:lnTo>
                <a:lnTo>
                  <a:pt x="83" y="68"/>
                </a:lnTo>
                <a:lnTo>
                  <a:pt x="83" y="68"/>
                </a:lnTo>
                <a:lnTo>
                  <a:pt x="80" y="73"/>
                </a:lnTo>
                <a:lnTo>
                  <a:pt x="83" y="78"/>
                </a:lnTo>
                <a:lnTo>
                  <a:pt x="86" y="81"/>
                </a:lnTo>
                <a:lnTo>
                  <a:pt x="86" y="87"/>
                </a:lnTo>
                <a:lnTo>
                  <a:pt x="86" y="87"/>
                </a:lnTo>
                <a:lnTo>
                  <a:pt x="86" y="92"/>
                </a:lnTo>
                <a:lnTo>
                  <a:pt x="86" y="95"/>
                </a:lnTo>
                <a:lnTo>
                  <a:pt x="86" y="95"/>
                </a:lnTo>
                <a:lnTo>
                  <a:pt x="83" y="100"/>
                </a:lnTo>
                <a:lnTo>
                  <a:pt x="86" y="103"/>
                </a:lnTo>
                <a:lnTo>
                  <a:pt x="86" y="108"/>
                </a:lnTo>
                <a:lnTo>
                  <a:pt x="89" y="114"/>
                </a:lnTo>
                <a:lnTo>
                  <a:pt x="89" y="114"/>
                </a:lnTo>
                <a:lnTo>
                  <a:pt x="89" y="119"/>
                </a:lnTo>
                <a:lnTo>
                  <a:pt x="91" y="124"/>
                </a:lnTo>
                <a:lnTo>
                  <a:pt x="91" y="124"/>
                </a:lnTo>
                <a:lnTo>
                  <a:pt x="89" y="127"/>
                </a:lnTo>
                <a:lnTo>
                  <a:pt x="86" y="130"/>
                </a:lnTo>
                <a:lnTo>
                  <a:pt x="78" y="130"/>
                </a:lnTo>
                <a:lnTo>
                  <a:pt x="78" y="130"/>
                </a:lnTo>
                <a:lnTo>
                  <a:pt x="72" y="130"/>
                </a:lnTo>
                <a:lnTo>
                  <a:pt x="72" y="132"/>
                </a:lnTo>
                <a:lnTo>
                  <a:pt x="72" y="132"/>
                </a:lnTo>
                <a:lnTo>
                  <a:pt x="72" y="132"/>
                </a:lnTo>
                <a:lnTo>
                  <a:pt x="70" y="135"/>
                </a:lnTo>
                <a:lnTo>
                  <a:pt x="64" y="135"/>
                </a:lnTo>
                <a:lnTo>
                  <a:pt x="64" y="135"/>
                </a:lnTo>
                <a:lnTo>
                  <a:pt x="62" y="135"/>
                </a:lnTo>
                <a:lnTo>
                  <a:pt x="59" y="138"/>
                </a:lnTo>
                <a:lnTo>
                  <a:pt x="59" y="138"/>
                </a:lnTo>
                <a:lnTo>
                  <a:pt x="53" y="135"/>
                </a:lnTo>
                <a:lnTo>
                  <a:pt x="53" y="135"/>
                </a:lnTo>
                <a:lnTo>
                  <a:pt x="51" y="135"/>
                </a:lnTo>
                <a:lnTo>
                  <a:pt x="48" y="135"/>
                </a:lnTo>
                <a:lnTo>
                  <a:pt x="45" y="138"/>
                </a:lnTo>
                <a:lnTo>
                  <a:pt x="43" y="138"/>
                </a:lnTo>
                <a:lnTo>
                  <a:pt x="43" y="138"/>
                </a:lnTo>
                <a:lnTo>
                  <a:pt x="43" y="135"/>
                </a:lnTo>
                <a:lnTo>
                  <a:pt x="40" y="130"/>
                </a:lnTo>
                <a:lnTo>
                  <a:pt x="40" y="130"/>
                </a:lnTo>
                <a:lnTo>
                  <a:pt x="40" y="124"/>
                </a:lnTo>
                <a:lnTo>
                  <a:pt x="40" y="119"/>
                </a:lnTo>
                <a:lnTo>
                  <a:pt x="40" y="119"/>
                </a:lnTo>
                <a:lnTo>
                  <a:pt x="37" y="114"/>
                </a:lnTo>
                <a:lnTo>
                  <a:pt x="37" y="114"/>
                </a:lnTo>
                <a:lnTo>
                  <a:pt x="35" y="114"/>
                </a:lnTo>
                <a:lnTo>
                  <a:pt x="35" y="114"/>
                </a:lnTo>
                <a:lnTo>
                  <a:pt x="29" y="111"/>
                </a:lnTo>
                <a:lnTo>
                  <a:pt x="29" y="111"/>
                </a:lnTo>
                <a:lnTo>
                  <a:pt x="21" y="108"/>
                </a:lnTo>
                <a:lnTo>
                  <a:pt x="16" y="105"/>
                </a:lnTo>
                <a:lnTo>
                  <a:pt x="13" y="103"/>
                </a:lnTo>
                <a:lnTo>
                  <a:pt x="8" y="100"/>
                </a:lnTo>
                <a:lnTo>
                  <a:pt x="8" y="100"/>
                </a:lnTo>
                <a:lnTo>
                  <a:pt x="10" y="97"/>
                </a:lnTo>
                <a:lnTo>
                  <a:pt x="8" y="92"/>
                </a:lnTo>
                <a:lnTo>
                  <a:pt x="5" y="89"/>
                </a:lnTo>
                <a:lnTo>
                  <a:pt x="5" y="84"/>
                </a:lnTo>
                <a:lnTo>
                  <a:pt x="5" y="84"/>
                </a:lnTo>
                <a:lnTo>
                  <a:pt x="5" y="81"/>
                </a:lnTo>
                <a:lnTo>
                  <a:pt x="2" y="78"/>
                </a:lnTo>
                <a:lnTo>
                  <a:pt x="0" y="76"/>
                </a:lnTo>
                <a:lnTo>
                  <a:pt x="2" y="73"/>
                </a:lnTo>
                <a:lnTo>
                  <a:pt x="2" y="73"/>
                </a:lnTo>
                <a:lnTo>
                  <a:pt x="2" y="70"/>
                </a:lnTo>
                <a:lnTo>
                  <a:pt x="2" y="70"/>
                </a:lnTo>
                <a:lnTo>
                  <a:pt x="0" y="65"/>
                </a:lnTo>
                <a:lnTo>
                  <a:pt x="0" y="65"/>
                </a:lnTo>
                <a:lnTo>
                  <a:pt x="0" y="57"/>
                </a:lnTo>
                <a:lnTo>
                  <a:pt x="0" y="49"/>
                </a:lnTo>
                <a:lnTo>
                  <a:pt x="0" y="49"/>
                </a:lnTo>
                <a:lnTo>
                  <a:pt x="5" y="41"/>
                </a:lnTo>
                <a:lnTo>
                  <a:pt x="8" y="33"/>
                </a:lnTo>
                <a:lnTo>
                  <a:pt x="8" y="33"/>
                </a:lnTo>
                <a:lnTo>
                  <a:pt x="8" y="30"/>
                </a:lnTo>
                <a:lnTo>
                  <a:pt x="8" y="27"/>
                </a:lnTo>
                <a:lnTo>
                  <a:pt x="8" y="27"/>
                </a:lnTo>
                <a:lnTo>
                  <a:pt x="5" y="25"/>
                </a:lnTo>
                <a:lnTo>
                  <a:pt x="2" y="25"/>
                </a:lnTo>
                <a:lnTo>
                  <a:pt x="5" y="19"/>
                </a:lnTo>
                <a:lnTo>
                  <a:pt x="5" y="19"/>
                </a:lnTo>
                <a:lnTo>
                  <a:pt x="10" y="22"/>
                </a:lnTo>
                <a:lnTo>
                  <a:pt x="10" y="14"/>
                </a:lnTo>
                <a:lnTo>
                  <a:pt x="10" y="14"/>
                </a:lnTo>
                <a:lnTo>
                  <a:pt x="10" y="11"/>
                </a:lnTo>
                <a:lnTo>
                  <a:pt x="10" y="8"/>
                </a:lnTo>
                <a:lnTo>
                  <a:pt x="10" y="3"/>
                </a:lnTo>
                <a:lnTo>
                  <a:pt x="10" y="0"/>
                </a:lnTo>
                <a:lnTo>
                  <a:pt x="10" y="0"/>
                </a:lnTo>
                <a:lnTo>
                  <a:pt x="16" y="0"/>
                </a:lnTo>
                <a:lnTo>
                  <a:pt x="18" y="0"/>
                </a:lnTo>
                <a:lnTo>
                  <a:pt x="18" y="0"/>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7" name="Freeform 49"/>
          <p:cNvSpPr>
            <a:spLocks/>
          </p:cNvSpPr>
          <p:nvPr/>
        </p:nvSpPr>
        <p:spPr bwMode="auto">
          <a:xfrm>
            <a:off x="6603913" y="3983038"/>
            <a:ext cx="222250" cy="247650"/>
          </a:xfrm>
          <a:custGeom>
            <a:avLst/>
            <a:gdLst>
              <a:gd name="T0" fmla="*/ 3 w 140"/>
              <a:gd name="T1" fmla="*/ 121 h 156"/>
              <a:gd name="T2" fmla="*/ 5 w 140"/>
              <a:gd name="T3" fmla="*/ 118 h 156"/>
              <a:gd name="T4" fmla="*/ 11 w 140"/>
              <a:gd name="T5" fmla="*/ 115 h 156"/>
              <a:gd name="T6" fmla="*/ 22 w 140"/>
              <a:gd name="T7" fmla="*/ 113 h 156"/>
              <a:gd name="T8" fmla="*/ 30 w 140"/>
              <a:gd name="T9" fmla="*/ 107 h 156"/>
              <a:gd name="T10" fmla="*/ 35 w 140"/>
              <a:gd name="T11" fmla="*/ 105 h 156"/>
              <a:gd name="T12" fmla="*/ 35 w 140"/>
              <a:gd name="T13" fmla="*/ 97 h 156"/>
              <a:gd name="T14" fmla="*/ 38 w 140"/>
              <a:gd name="T15" fmla="*/ 91 h 156"/>
              <a:gd name="T16" fmla="*/ 46 w 140"/>
              <a:gd name="T17" fmla="*/ 64 h 156"/>
              <a:gd name="T18" fmla="*/ 54 w 140"/>
              <a:gd name="T19" fmla="*/ 56 h 156"/>
              <a:gd name="T20" fmla="*/ 65 w 140"/>
              <a:gd name="T21" fmla="*/ 45 h 156"/>
              <a:gd name="T22" fmla="*/ 121 w 140"/>
              <a:gd name="T23" fmla="*/ 5 h 156"/>
              <a:gd name="T24" fmla="*/ 130 w 140"/>
              <a:gd name="T25" fmla="*/ 5 h 156"/>
              <a:gd name="T26" fmla="*/ 132 w 140"/>
              <a:gd name="T27" fmla="*/ 32 h 156"/>
              <a:gd name="T28" fmla="*/ 135 w 140"/>
              <a:gd name="T29" fmla="*/ 40 h 156"/>
              <a:gd name="T30" fmla="*/ 140 w 140"/>
              <a:gd name="T31" fmla="*/ 48 h 156"/>
              <a:gd name="T32" fmla="*/ 138 w 140"/>
              <a:gd name="T33" fmla="*/ 53 h 156"/>
              <a:gd name="T34" fmla="*/ 135 w 140"/>
              <a:gd name="T35" fmla="*/ 86 h 156"/>
              <a:gd name="T36" fmla="*/ 130 w 140"/>
              <a:gd name="T37" fmla="*/ 107 h 156"/>
              <a:gd name="T38" fmla="*/ 124 w 140"/>
              <a:gd name="T39" fmla="*/ 115 h 156"/>
              <a:gd name="T40" fmla="*/ 121 w 140"/>
              <a:gd name="T41" fmla="*/ 124 h 156"/>
              <a:gd name="T42" fmla="*/ 119 w 140"/>
              <a:gd name="T43" fmla="*/ 129 h 156"/>
              <a:gd name="T44" fmla="*/ 113 w 140"/>
              <a:gd name="T45" fmla="*/ 134 h 156"/>
              <a:gd name="T46" fmla="*/ 108 w 140"/>
              <a:gd name="T47" fmla="*/ 134 h 156"/>
              <a:gd name="T48" fmla="*/ 89 w 140"/>
              <a:gd name="T49" fmla="*/ 137 h 156"/>
              <a:gd name="T50" fmla="*/ 78 w 140"/>
              <a:gd name="T51" fmla="*/ 140 h 156"/>
              <a:gd name="T52" fmla="*/ 68 w 140"/>
              <a:gd name="T53" fmla="*/ 134 h 156"/>
              <a:gd name="T54" fmla="*/ 65 w 140"/>
              <a:gd name="T55" fmla="*/ 137 h 156"/>
              <a:gd name="T56" fmla="*/ 62 w 140"/>
              <a:gd name="T57" fmla="*/ 137 h 156"/>
              <a:gd name="T58" fmla="*/ 59 w 140"/>
              <a:gd name="T59" fmla="*/ 134 h 156"/>
              <a:gd name="T60" fmla="*/ 54 w 140"/>
              <a:gd name="T61" fmla="*/ 129 h 156"/>
              <a:gd name="T62" fmla="*/ 49 w 140"/>
              <a:gd name="T63" fmla="*/ 132 h 156"/>
              <a:gd name="T64" fmla="*/ 46 w 140"/>
              <a:gd name="T65" fmla="*/ 129 h 156"/>
              <a:gd name="T66" fmla="*/ 35 w 140"/>
              <a:gd name="T67" fmla="*/ 137 h 156"/>
              <a:gd name="T68" fmla="*/ 32 w 140"/>
              <a:gd name="T69" fmla="*/ 145 h 156"/>
              <a:gd name="T70" fmla="*/ 32 w 140"/>
              <a:gd name="T71" fmla="*/ 156 h 156"/>
              <a:gd name="T72" fmla="*/ 19 w 140"/>
              <a:gd name="T73" fmla="*/ 153 h 156"/>
              <a:gd name="T74" fmla="*/ 19 w 140"/>
              <a:gd name="T75" fmla="*/ 148 h 156"/>
              <a:gd name="T76" fmla="*/ 16 w 140"/>
              <a:gd name="T77" fmla="*/ 145 h 156"/>
              <a:gd name="T78" fmla="*/ 5 w 140"/>
              <a:gd name="T79" fmla="*/ 140 h 156"/>
              <a:gd name="T80" fmla="*/ 8 w 140"/>
              <a:gd name="T81" fmla="*/ 137 h 156"/>
              <a:gd name="T82" fmla="*/ 3 w 140"/>
              <a:gd name="T83" fmla="*/ 132 h 156"/>
              <a:gd name="T84" fmla="*/ 0 w 140"/>
              <a:gd name="T85" fmla="*/ 1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56">
                <a:moveTo>
                  <a:pt x="0" y="121"/>
                </a:moveTo>
                <a:lnTo>
                  <a:pt x="0" y="121"/>
                </a:lnTo>
                <a:lnTo>
                  <a:pt x="3" y="121"/>
                </a:lnTo>
                <a:lnTo>
                  <a:pt x="3" y="118"/>
                </a:lnTo>
                <a:lnTo>
                  <a:pt x="3" y="118"/>
                </a:lnTo>
                <a:lnTo>
                  <a:pt x="5" y="118"/>
                </a:lnTo>
                <a:lnTo>
                  <a:pt x="8" y="118"/>
                </a:lnTo>
                <a:lnTo>
                  <a:pt x="11" y="115"/>
                </a:lnTo>
                <a:lnTo>
                  <a:pt x="11" y="115"/>
                </a:lnTo>
                <a:lnTo>
                  <a:pt x="14" y="113"/>
                </a:lnTo>
                <a:lnTo>
                  <a:pt x="16" y="113"/>
                </a:lnTo>
                <a:lnTo>
                  <a:pt x="22" y="113"/>
                </a:lnTo>
                <a:lnTo>
                  <a:pt x="24" y="110"/>
                </a:lnTo>
                <a:lnTo>
                  <a:pt x="24" y="110"/>
                </a:lnTo>
                <a:lnTo>
                  <a:pt x="30" y="107"/>
                </a:lnTo>
                <a:lnTo>
                  <a:pt x="32" y="107"/>
                </a:lnTo>
                <a:lnTo>
                  <a:pt x="35" y="105"/>
                </a:lnTo>
                <a:lnTo>
                  <a:pt x="35" y="105"/>
                </a:lnTo>
                <a:lnTo>
                  <a:pt x="35" y="102"/>
                </a:lnTo>
                <a:lnTo>
                  <a:pt x="35" y="97"/>
                </a:lnTo>
                <a:lnTo>
                  <a:pt x="35" y="97"/>
                </a:lnTo>
                <a:lnTo>
                  <a:pt x="35" y="94"/>
                </a:lnTo>
                <a:lnTo>
                  <a:pt x="38" y="91"/>
                </a:lnTo>
                <a:lnTo>
                  <a:pt x="38" y="91"/>
                </a:lnTo>
                <a:lnTo>
                  <a:pt x="38" y="67"/>
                </a:lnTo>
                <a:lnTo>
                  <a:pt x="38" y="67"/>
                </a:lnTo>
                <a:lnTo>
                  <a:pt x="46" y="64"/>
                </a:lnTo>
                <a:lnTo>
                  <a:pt x="46" y="64"/>
                </a:lnTo>
                <a:lnTo>
                  <a:pt x="49" y="62"/>
                </a:lnTo>
                <a:lnTo>
                  <a:pt x="54" y="56"/>
                </a:lnTo>
                <a:lnTo>
                  <a:pt x="54" y="56"/>
                </a:lnTo>
                <a:lnTo>
                  <a:pt x="59" y="51"/>
                </a:lnTo>
                <a:lnTo>
                  <a:pt x="65" y="45"/>
                </a:lnTo>
                <a:lnTo>
                  <a:pt x="65" y="45"/>
                </a:lnTo>
                <a:lnTo>
                  <a:pt x="103" y="0"/>
                </a:lnTo>
                <a:lnTo>
                  <a:pt x="121" y="5"/>
                </a:lnTo>
                <a:lnTo>
                  <a:pt x="124" y="8"/>
                </a:lnTo>
                <a:lnTo>
                  <a:pt x="130" y="5"/>
                </a:lnTo>
                <a:lnTo>
                  <a:pt x="130" y="5"/>
                </a:lnTo>
                <a:lnTo>
                  <a:pt x="132" y="24"/>
                </a:lnTo>
                <a:lnTo>
                  <a:pt x="132" y="32"/>
                </a:lnTo>
                <a:lnTo>
                  <a:pt x="132" y="32"/>
                </a:lnTo>
                <a:lnTo>
                  <a:pt x="132" y="35"/>
                </a:lnTo>
                <a:lnTo>
                  <a:pt x="135" y="40"/>
                </a:lnTo>
                <a:lnTo>
                  <a:pt x="135" y="40"/>
                </a:lnTo>
                <a:lnTo>
                  <a:pt x="135" y="43"/>
                </a:lnTo>
                <a:lnTo>
                  <a:pt x="138" y="45"/>
                </a:lnTo>
                <a:lnTo>
                  <a:pt x="140" y="48"/>
                </a:lnTo>
                <a:lnTo>
                  <a:pt x="140" y="48"/>
                </a:lnTo>
                <a:lnTo>
                  <a:pt x="140" y="48"/>
                </a:lnTo>
                <a:lnTo>
                  <a:pt x="138" y="53"/>
                </a:lnTo>
                <a:lnTo>
                  <a:pt x="135" y="59"/>
                </a:lnTo>
                <a:lnTo>
                  <a:pt x="135" y="59"/>
                </a:lnTo>
                <a:lnTo>
                  <a:pt x="135" y="86"/>
                </a:lnTo>
                <a:lnTo>
                  <a:pt x="135" y="86"/>
                </a:lnTo>
                <a:lnTo>
                  <a:pt x="135" y="97"/>
                </a:lnTo>
                <a:lnTo>
                  <a:pt x="130" y="107"/>
                </a:lnTo>
                <a:lnTo>
                  <a:pt x="130" y="107"/>
                </a:lnTo>
                <a:lnTo>
                  <a:pt x="124" y="113"/>
                </a:lnTo>
                <a:lnTo>
                  <a:pt x="124" y="115"/>
                </a:lnTo>
                <a:lnTo>
                  <a:pt x="124" y="115"/>
                </a:lnTo>
                <a:lnTo>
                  <a:pt x="121" y="121"/>
                </a:lnTo>
                <a:lnTo>
                  <a:pt x="121" y="124"/>
                </a:lnTo>
                <a:lnTo>
                  <a:pt x="121" y="124"/>
                </a:lnTo>
                <a:lnTo>
                  <a:pt x="119" y="124"/>
                </a:lnTo>
                <a:lnTo>
                  <a:pt x="119" y="129"/>
                </a:lnTo>
                <a:lnTo>
                  <a:pt x="119" y="129"/>
                </a:lnTo>
                <a:lnTo>
                  <a:pt x="113" y="132"/>
                </a:lnTo>
                <a:lnTo>
                  <a:pt x="113" y="134"/>
                </a:lnTo>
                <a:lnTo>
                  <a:pt x="113" y="134"/>
                </a:lnTo>
                <a:lnTo>
                  <a:pt x="108" y="134"/>
                </a:lnTo>
                <a:lnTo>
                  <a:pt x="108" y="134"/>
                </a:lnTo>
                <a:lnTo>
                  <a:pt x="97" y="134"/>
                </a:lnTo>
                <a:lnTo>
                  <a:pt x="92" y="134"/>
                </a:lnTo>
                <a:lnTo>
                  <a:pt x="89" y="137"/>
                </a:lnTo>
                <a:lnTo>
                  <a:pt x="89" y="137"/>
                </a:lnTo>
                <a:lnTo>
                  <a:pt x="84" y="140"/>
                </a:lnTo>
                <a:lnTo>
                  <a:pt x="78" y="140"/>
                </a:lnTo>
                <a:lnTo>
                  <a:pt x="70" y="137"/>
                </a:lnTo>
                <a:lnTo>
                  <a:pt x="70" y="137"/>
                </a:lnTo>
                <a:lnTo>
                  <a:pt x="68" y="134"/>
                </a:lnTo>
                <a:lnTo>
                  <a:pt x="68" y="134"/>
                </a:lnTo>
                <a:lnTo>
                  <a:pt x="65" y="137"/>
                </a:lnTo>
                <a:lnTo>
                  <a:pt x="65" y="137"/>
                </a:lnTo>
                <a:lnTo>
                  <a:pt x="65" y="137"/>
                </a:lnTo>
                <a:lnTo>
                  <a:pt x="62" y="137"/>
                </a:lnTo>
                <a:lnTo>
                  <a:pt x="62" y="137"/>
                </a:lnTo>
                <a:lnTo>
                  <a:pt x="59" y="137"/>
                </a:lnTo>
                <a:lnTo>
                  <a:pt x="59" y="134"/>
                </a:lnTo>
                <a:lnTo>
                  <a:pt x="59" y="134"/>
                </a:lnTo>
                <a:lnTo>
                  <a:pt x="57" y="132"/>
                </a:lnTo>
                <a:lnTo>
                  <a:pt x="54" y="129"/>
                </a:lnTo>
                <a:lnTo>
                  <a:pt x="54" y="129"/>
                </a:lnTo>
                <a:lnTo>
                  <a:pt x="51" y="129"/>
                </a:lnTo>
                <a:lnTo>
                  <a:pt x="49" y="129"/>
                </a:lnTo>
                <a:lnTo>
                  <a:pt x="49" y="132"/>
                </a:lnTo>
                <a:lnTo>
                  <a:pt x="46" y="129"/>
                </a:lnTo>
                <a:lnTo>
                  <a:pt x="46" y="129"/>
                </a:lnTo>
                <a:lnTo>
                  <a:pt x="46" y="129"/>
                </a:lnTo>
                <a:lnTo>
                  <a:pt x="41" y="132"/>
                </a:lnTo>
                <a:lnTo>
                  <a:pt x="41" y="132"/>
                </a:lnTo>
                <a:lnTo>
                  <a:pt x="35" y="137"/>
                </a:lnTo>
                <a:lnTo>
                  <a:pt x="32" y="142"/>
                </a:lnTo>
                <a:lnTo>
                  <a:pt x="32" y="142"/>
                </a:lnTo>
                <a:lnTo>
                  <a:pt x="32" y="145"/>
                </a:lnTo>
                <a:lnTo>
                  <a:pt x="32" y="148"/>
                </a:lnTo>
                <a:lnTo>
                  <a:pt x="32" y="156"/>
                </a:lnTo>
                <a:lnTo>
                  <a:pt x="32" y="156"/>
                </a:lnTo>
                <a:lnTo>
                  <a:pt x="24" y="151"/>
                </a:lnTo>
                <a:lnTo>
                  <a:pt x="19" y="153"/>
                </a:lnTo>
                <a:lnTo>
                  <a:pt x="19" y="153"/>
                </a:lnTo>
                <a:lnTo>
                  <a:pt x="16" y="151"/>
                </a:lnTo>
                <a:lnTo>
                  <a:pt x="19" y="148"/>
                </a:lnTo>
                <a:lnTo>
                  <a:pt x="19" y="148"/>
                </a:lnTo>
                <a:lnTo>
                  <a:pt x="19" y="148"/>
                </a:lnTo>
                <a:lnTo>
                  <a:pt x="19" y="148"/>
                </a:lnTo>
                <a:lnTo>
                  <a:pt x="16" y="145"/>
                </a:lnTo>
                <a:lnTo>
                  <a:pt x="8" y="142"/>
                </a:lnTo>
                <a:lnTo>
                  <a:pt x="8" y="142"/>
                </a:lnTo>
                <a:lnTo>
                  <a:pt x="5" y="140"/>
                </a:lnTo>
                <a:lnTo>
                  <a:pt x="5" y="137"/>
                </a:lnTo>
                <a:lnTo>
                  <a:pt x="5" y="137"/>
                </a:lnTo>
                <a:lnTo>
                  <a:pt x="8" y="137"/>
                </a:lnTo>
                <a:lnTo>
                  <a:pt x="5" y="134"/>
                </a:lnTo>
                <a:lnTo>
                  <a:pt x="5" y="134"/>
                </a:lnTo>
                <a:lnTo>
                  <a:pt x="3" y="132"/>
                </a:lnTo>
                <a:lnTo>
                  <a:pt x="0" y="129"/>
                </a:lnTo>
                <a:lnTo>
                  <a:pt x="0" y="121"/>
                </a:lnTo>
                <a:lnTo>
                  <a:pt x="0" y="121"/>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8" name="Freeform 50"/>
          <p:cNvSpPr>
            <a:spLocks/>
          </p:cNvSpPr>
          <p:nvPr/>
        </p:nvSpPr>
        <p:spPr bwMode="auto">
          <a:xfrm>
            <a:off x="6364201" y="3922713"/>
            <a:ext cx="115888" cy="123825"/>
          </a:xfrm>
          <a:custGeom>
            <a:avLst/>
            <a:gdLst>
              <a:gd name="T0" fmla="*/ 3 w 73"/>
              <a:gd name="T1" fmla="*/ 78 h 78"/>
              <a:gd name="T2" fmla="*/ 3 w 73"/>
              <a:gd name="T3" fmla="*/ 78 h 78"/>
              <a:gd name="T4" fmla="*/ 3 w 73"/>
              <a:gd name="T5" fmla="*/ 75 h 78"/>
              <a:gd name="T6" fmla="*/ 3 w 73"/>
              <a:gd name="T7" fmla="*/ 78 h 78"/>
              <a:gd name="T8" fmla="*/ 0 w 73"/>
              <a:gd name="T9" fmla="*/ 78 h 78"/>
              <a:gd name="T10" fmla="*/ 3 w 73"/>
              <a:gd name="T11" fmla="*/ 73 h 78"/>
              <a:gd name="T12" fmla="*/ 3 w 73"/>
              <a:gd name="T13" fmla="*/ 73 h 78"/>
              <a:gd name="T14" fmla="*/ 5 w 73"/>
              <a:gd name="T15" fmla="*/ 64 h 78"/>
              <a:gd name="T16" fmla="*/ 11 w 73"/>
              <a:gd name="T17" fmla="*/ 54 h 78"/>
              <a:gd name="T18" fmla="*/ 11 w 73"/>
              <a:gd name="T19" fmla="*/ 54 h 78"/>
              <a:gd name="T20" fmla="*/ 14 w 73"/>
              <a:gd name="T21" fmla="*/ 46 h 78"/>
              <a:gd name="T22" fmla="*/ 16 w 73"/>
              <a:gd name="T23" fmla="*/ 40 h 78"/>
              <a:gd name="T24" fmla="*/ 19 w 73"/>
              <a:gd name="T25" fmla="*/ 35 h 78"/>
              <a:gd name="T26" fmla="*/ 24 w 73"/>
              <a:gd name="T27" fmla="*/ 27 h 78"/>
              <a:gd name="T28" fmla="*/ 24 w 73"/>
              <a:gd name="T29" fmla="*/ 27 h 78"/>
              <a:gd name="T30" fmla="*/ 27 w 73"/>
              <a:gd name="T31" fmla="*/ 16 h 78"/>
              <a:gd name="T32" fmla="*/ 30 w 73"/>
              <a:gd name="T33" fmla="*/ 16 h 78"/>
              <a:gd name="T34" fmla="*/ 32 w 73"/>
              <a:gd name="T35" fmla="*/ 13 h 78"/>
              <a:gd name="T36" fmla="*/ 35 w 73"/>
              <a:gd name="T37" fmla="*/ 8 h 78"/>
              <a:gd name="T38" fmla="*/ 35 w 73"/>
              <a:gd name="T39" fmla="*/ 8 h 78"/>
              <a:gd name="T40" fmla="*/ 35 w 73"/>
              <a:gd name="T41" fmla="*/ 2 h 78"/>
              <a:gd name="T42" fmla="*/ 38 w 73"/>
              <a:gd name="T43" fmla="*/ 0 h 78"/>
              <a:gd name="T44" fmla="*/ 73 w 73"/>
              <a:gd name="T45" fmla="*/ 0 h 78"/>
              <a:gd name="T46" fmla="*/ 73 w 73"/>
              <a:gd name="T47" fmla="*/ 5 h 78"/>
              <a:gd name="T48" fmla="*/ 73 w 73"/>
              <a:gd name="T49" fmla="*/ 21 h 78"/>
              <a:gd name="T50" fmla="*/ 46 w 73"/>
              <a:gd name="T51" fmla="*/ 21 h 78"/>
              <a:gd name="T52" fmla="*/ 46 w 73"/>
              <a:gd name="T53" fmla="*/ 21 h 78"/>
              <a:gd name="T54" fmla="*/ 43 w 73"/>
              <a:gd name="T55" fmla="*/ 48 h 78"/>
              <a:gd name="T56" fmla="*/ 43 w 73"/>
              <a:gd name="T57" fmla="*/ 48 h 78"/>
              <a:gd name="T58" fmla="*/ 43 w 73"/>
              <a:gd name="T59" fmla="*/ 51 h 78"/>
              <a:gd name="T60" fmla="*/ 40 w 73"/>
              <a:gd name="T61" fmla="*/ 54 h 78"/>
              <a:gd name="T62" fmla="*/ 38 w 73"/>
              <a:gd name="T63" fmla="*/ 54 h 78"/>
              <a:gd name="T64" fmla="*/ 35 w 73"/>
              <a:gd name="T65" fmla="*/ 62 h 78"/>
              <a:gd name="T66" fmla="*/ 35 w 73"/>
              <a:gd name="T67" fmla="*/ 62 h 78"/>
              <a:gd name="T68" fmla="*/ 35 w 73"/>
              <a:gd name="T69" fmla="*/ 75 h 78"/>
              <a:gd name="T70" fmla="*/ 35 w 73"/>
              <a:gd name="T71" fmla="*/ 75 h 78"/>
              <a:gd name="T72" fmla="*/ 8 w 73"/>
              <a:gd name="T73" fmla="*/ 75 h 78"/>
              <a:gd name="T74" fmla="*/ 8 w 73"/>
              <a:gd name="T75" fmla="*/ 75 h 78"/>
              <a:gd name="T76" fmla="*/ 5 w 73"/>
              <a:gd name="T77" fmla="*/ 75 h 78"/>
              <a:gd name="T78" fmla="*/ 3 w 73"/>
              <a:gd name="T79" fmla="*/ 78 h 78"/>
              <a:gd name="T80" fmla="*/ 3 w 73"/>
              <a:gd name="T8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78">
                <a:moveTo>
                  <a:pt x="3" y="78"/>
                </a:moveTo>
                <a:lnTo>
                  <a:pt x="3" y="78"/>
                </a:lnTo>
                <a:lnTo>
                  <a:pt x="3" y="75"/>
                </a:lnTo>
                <a:lnTo>
                  <a:pt x="3" y="78"/>
                </a:lnTo>
                <a:lnTo>
                  <a:pt x="0" y="78"/>
                </a:lnTo>
                <a:lnTo>
                  <a:pt x="3" y="73"/>
                </a:lnTo>
                <a:lnTo>
                  <a:pt x="3" y="73"/>
                </a:lnTo>
                <a:lnTo>
                  <a:pt x="5" y="64"/>
                </a:lnTo>
                <a:lnTo>
                  <a:pt x="11" y="54"/>
                </a:lnTo>
                <a:lnTo>
                  <a:pt x="11" y="54"/>
                </a:lnTo>
                <a:lnTo>
                  <a:pt x="14" y="46"/>
                </a:lnTo>
                <a:lnTo>
                  <a:pt x="16" y="40"/>
                </a:lnTo>
                <a:lnTo>
                  <a:pt x="19" y="35"/>
                </a:lnTo>
                <a:lnTo>
                  <a:pt x="24" y="27"/>
                </a:lnTo>
                <a:lnTo>
                  <a:pt x="24" y="27"/>
                </a:lnTo>
                <a:lnTo>
                  <a:pt x="27" y="16"/>
                </a:lnTo>
                <a:lnTo>
                  <a:pt x="30" y="16"/>
                </a:lnTo>
                <a:lnTo>
                  <a:pt x="32" y="13"/>
                </a:lnTo>
                <a:lnTo>
                  <a:pt x="35" y="8"/>
                </a:lnTo>
                <a:lnTo>
                  <a:pt x="35" y="8"/>
                </a:lnTo>
                <a:lnTo>
                  <a:pt x="35" y="2"/>
                </a:lnTo>
                <a:lnTo>
                  <a:pt x="38" y="0"/>
                </a:lnTo>
                <a:lnTo>
                  <a:pt x="73" y="0"/>
                </a:lnTo>
                <a:lnTo>
                  <a:pt x="73" y="5"/>
                </a:lnTo>
                <a:lnTo>
                  <a:pt x="73" y="21"/>
                </a:lnTo>
                <a:lnTo>
                  <a:pt x="46" y="21"/>
                </a:lnTo>
                <a:lnTo>
                  <a:pt x="46" y="21"/>
                </a:lnTo>
                <a:lnTo>
                  <a:pt x="43" y="48"/>
                </a:lnTo>
                <a:lnTo>
                  <a:pt x="43" y="48"/>
                </a:lnTo>
                <a:lnTo>
                  <a:pt x="43" y="51"/>
                </a:lnTo>
                <a:lnTo>
                  <a:pt x="40" y="54"/>
                </a:lnTo>
                <a:lnTo>
                  <a:pt x="38" y="54"/>
                </a:lnTo>
                <a:lnTo>
                  <a:pt x="35" y="62"/>
                </a:lnTo>
                <a:lnTo>
                  <a:pt x="35" y="62"/>
                </a:lnTo>
                <a:lnTo>
                  <a:pt x="35" y="75"/>
                </a:lnTo>
                <a:lnTo>
                  <a:pt x="35" y="75"/>
                </a:lnTo>
                <a:lnTo>
                  <a:pt x="8" y="75"/>
                </a:lnTo>
                <a:lnTo>
                  <a:pt x="8" y="75"/>
                </a:lnTo>
                <a:lnTo>
                  <a:pt x="5" y="75"/>
                </a:lnTo>
                <a:lnTo>
                  <a:pt x="3" y="78"/>
                </a:lnTo>
                <a:lnTo>
                  <a:pt x="3" y="78"/>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9" name="Freeform 51"/>
          <p:cNvSpPr>
            <a:spLocks/>
          </p:cNvSpPr>
          <p:nvPr/>
        </p:nvSpPr>
        <p:spPr bwMode="auto">
          <a:xfrm>
            <a:off x="7199226" y="4687887"/>
            <a:ext cx="115888" cy="252412"/>
          </a:xfrm>
          <a:custGeom>
            <a:avLst/>
            <a:gdLst>
              <a:gd name="T0" fmla="*/ 59 w 73"/>
              <a:gd name="T1" fmla="*/ 6 h 159"/>
              <a:gd name="T2" fmla="*/ 65 w 73"/>
              <a:gd name="T3" fmla="*/ 3 h 159"/>
              <a:gd name="T4" fmla="*/ 65 w 73"/>
              <a:gd name="T5" fmla="*/ 6 h 159"/>
              <a:gd name="T6" fmla="*/ 70 w 73"/>
              <a:gd name="T7" fmla="*/ 25 h 159"/>
              <a:gd name="T8" fmla="*/ 73 w 73"/>
              <a:gd name="T9" fmla="*/ 44 h 159"/>
              <a:gd name="T10" fmla="*/ 70 w 73"/>
              <a:gd name="T11" fmla="*/ 44 h 159"/>
              <a:gd name="T12" fmla="*/ 67 w 73"/>
              <a:gd name="T13" fmla="*/ 41 h 159"/>
              <a:gd name="T14" fmla="*/ 65 w 73"/>
              <a:gd name="T15" fmla="*/ 44 h 159"/>
              <a:gd name="T16" fmla="*/ 65 w 73"/>
              <a:gd name="T17" fmla="*/ 49 h 159"/>
              <a:gd name="T18" fmla="*/ 67 w 73"/>
              <a:gd name="T19" fmla="*/ 57 h 159"/>
              <a:gd name="T20" fmla="*/ 62 w 73"/>
              <a:gd name="T21" fmla="*/ 62 h 159"/>
              <a:gd name="T22" fmla="*/ 59 w 73"/>
              <a:gd name="T23" fmla="*/ 76 h 159"/>
              <a:gd name="T24" fmla="*/ 57 w 73"/>
              <a:gd name="T25" fmla="*/ 87 h 159"/>
              <a:gd name="T26" fmla="*/ 49 w 73"/>
              <a:gd name="T27" fmla="*/ 114 h 159"/>
              <a:gd name="T28" fmla="*/ 40 w 73"/>
              <a:gd name="T29" fmla="*/ 138 h 159"/>
              <a:gd name="T30" fmla="*/ 38 w 73"/>
              <a:gd name="T31" fmla="*/ 149 h 159"/>
              <a:gd name="T32" fmla="*/ 27 w 73"/>
              <a:gd name="T33" fmla="*/ 157 h 159"/>
              <a:gd name="T34" fmla="*/ 19 w 73"/>
              <a:gd name="T35" fmla="*/ 159 h 159"/>
              <a:gd name="T36" fmla="*/ 5 w 73"/>
              <a:gd name="T37" fmla="*/ 151 h 159"/>
              <a:gd name="T38" fmla="*/ 3 w 73"/>
              <a:gd name="T39" fmla="*/ 143 h 159"/>
              <a:gd name="T40" fmla="*/ 3 w 73"/>
              <a:gd name="T41" fmla="*/ 133 h 159"/>
              <a:gd name="T42" fmla="*/ 0 w 73"/>
              <a:gd name="T43" fmla="*/ 119 h 159"/>
              <a:gd name="T44" fmla="*/ 3 w 73"/>
              <a:gd name="T45" fmla="*/ 111 h 159"/>
              <a:gd name="T46" fmla="*/ 8 w 73"/>
              <a:gd name="T47" fmla="*/ 108 h 159"/>
              <a:gd name="T48" fmla="*/ 11 w 73"/>
              <a:gd name="T49" fmla="*/ 103 h 159"/>
              <a:gd name="T50" fmla="*/ 14 w 73"/>
              <a:gd name="T51" fmla="*/ 89 h 159"/>
              <a:gd name="T52" fmla="*/ 14 w 73"/>
              <a:gd name="T53" fmla="*/ 81 h 159"/>
              <a:gd name="T54" fmla="*/ 14 w 73"/>
              <a:gd name="T55" fmla="*/ 71 h 159"/>
              <a:gd name="T56" fmla="*/ 14 w 73"/>
              <a:gd name="T57" fmla="*/ 62 h 159"/>
              <a:gd name="T58" fmla="*/ 16 w 73"/>
              <a:gd name="T59" fmla="*/ 54 h 159"/>
              <a:gd name="T60" fmla="*/ 19 w 73"/>
              <a:gd name="T61" fmla="*/ 52 h 159"/>
              <a:gd name="T62" fmla="*/ 24 w 73"/>
              <a:gd name="T63" fmla="*/ 49 h 159"/>
              <a:gd name="T64" fmla="*/ 27 w 73"/>
              <a:gd name="T65" fmla="*/ 46 h 159"/>
              <a:gd name="T66" fmla="*/ 35 w 73"/>
              <a:gd name="T67" fmla="*/ 46 h 159"/>
              <a:gd name="T68" fmla="*/ 35 w 73"/>
              <a:gd name="T69" fmla="*/ 44 h 159"/>
              <a:gd name="T70" fmla="*/ 40 w 73"/>
              <a:gd name="T71" fmla="*/ 35 h 159"/>
              <a:gd name="T72" fmla="*/ 40 w 73"/>
              <a:gd name="T73" fmla="*/ 35 h 159"/>
              <a:gd name="T74" fmla="*/ 43 w 73"/>
              <a:gd name="T75" fmla="*/ 38 h 159"/>
              <a:gd name="T76" fmla="*/ 46 w 73"/>
              <a:gd name="T77" fmla="*/ 35 h 159"/>
              <a:gd name="T78" fmla="*/ 49 w 73"/>
              <a:gd name="T79" fmla="*/ 27 h 159"/>
              <a:gd name="T80" fmla="*/ 49 w 73"/>
              <a:gd name="T81" fmla="*/ 27 h 159"/>
              <a:gd name="T82" fmla="*/ 49 w 73"/>
              <a:gd name="T83" fmla="*/ 22 h 159"/>
              <a:gd name="T84" fmla="*/ 49 w 73"/>
              <a:gd name="T85" fmla="*/ 19 h 159"/>
              <a:gd name="T86" fmla="*/ 51 w 73"/>
              <a:gd name="T87" fmla="*/ 22 h 159"/>
              <a:gd name="T88" fmla="*/ 54 w 73"/>
              <a:gd name="T89" fmla="*/ 19 h 159"/>
              <a:gd name="T90" fmla="*/ 57 w 73"/>
              <a:gd name="T91" fmla="*/ 14 h 159"/>
              <a:gd name="T92" fmla="*/ 59 w 73"/>
              <a:gd name="T93" fmla="*/ 11 h 159"/>
              <a:gd name="T94" fmla="*/ 59 w 73"/>
              <a:gd name="T95" fmla="*/ 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 h="159">
                <a:moveTo>
                  <a:pt x="59" y="6"/>
                </a:moveTo>
                <a:lnTo>
                  <a:pt x="59" y="6"/>
                </a:lnTo>
                <a:lnTo>
                  <a:pt x="65" y="0"/>
                </a:lnTo>
                <a:lnTo>
                  <a:pt x="65" y="3"/>
                </a:lnTo>
                <a:lnTo>
                  <a:pt x="65" y="6"/>
                </a:lnTo>
                <a:lnTo>
                  <a:pt x="65" y="6"/>
                </a:lnTo>
                <a:lnTo>
                  <a:pt x="65" y="6"/>
                </a:lnTo>
                <a:lnTo>
                  <a:pt x="70" y="25"/>
                </a:lnTo>
                <a:lnTo>
                  <a:pt x="73" y="38"/>
                </a:lnTo>
                <a:lnTo>
                  <a:pt x="73" y="44"/>
                </a:lnTo>
                <a:lnTo>
                  <a:pt x="73" y="44"/>
                </a:lnTo>
                <a:lnTo>
                  <a:pt x="70" y="44"/>
                </a:lnTo>
                <a:lnTo>
                  <a:pt x="67" y="44"/>
                </a:lnTo>
                <a:lnTo>
                  <a:pt x="67" y="41"/>
                </a:lnTo>
                <a:lnTo>
                  <a:pt x="65" y="44"/>
                </a:lnTo>
                <a:lnTo>
                  <a:pt x="65" y="44"/>
                </a:lnTo>
                <a:lnTo>
                  <a:pt x="65" y="46"/>
                </a:lnTo>
                <a:lnTo>
                  <a:pt x="65" y="49"/>
                </a:lnTo>
                <a:lnTo>
                  <a:pt x="67" y="54"/>
                </a:lnTo>
                <a:lnTo>
                  <a:pt x="67" y="57"/>
                </a:lnTo>
                <a:lnTo>
                  <a:pt x="67" y="57"/>
                </a:lnTo>
                <a:lnTo>
                  <a:pt x="62" y="62"/>
                </a:lnTo>
                <a:lnTo>
                  <a:pt x="62" y="71"/>
                </a:lnTo>
                <a:lnTo>
                  <a:pt x="59" y="76"/>
                </a:lnTo>
                <a:lnTo>
                  <a:pt x="57" y="87"/>
                </a:lnTo>
                <a:lnTo>
                  <a:pt x="57" y="87"/>
                </a:lnTo>
                <a:lnTo>
                  <a:pt x="51" y="103"/>
                </a:lnTo>
                <a:lnTo>
                  <a:pt x="49" y="114"/>
                </a:lnTo>
                <a:lnTo>
                  <a:pt x="46" y="124"/>
                </a:lnTo>
                <a:lnTo>
                  <a:pt x="40" y="138"/>
                </a:lnTo>
                <a:lnTo>
                  <a:pt x="40" y="138"/>
                </a:lnTo>
                <a:lnTo>
                  <a:pt x="38" y="149"/>
                </a:lnTo>
                <a:lnTo>
                  <a:pt x="32" y="151"/>
                </a:lnTo>
                <a:lnTo>
                  <a:pt x="27" y="157"/>
                </a:lnTo>
                <a:lnTo>
                  <a:pt x="27" y="157"/>
                </a:lnTo>
                <a:lnTo>
                  <a:pt x="19" y="159"/>
                </a:lnTo>
                <a:lnTo>
                  <a:pt x="11" y="157"/>
                </a:lnTo>
                <a:lnTo>
                  <a:pt x="5" y="151"/>
                </a:lnTo>
                <a:lnTo>
                  <a:pt x="3" y="143"/>
                </a:lnTo>
                <a:lnTo>
                  <a:pt x="3" y="143"/>
                </a:lnTo>
                <a:lnTo>
                  <a:pt x="3" y="138"/>
                </a:lnTo>
                <a:lnTo>
                  <a:pt x="3" y="133"/>
                </a:lnTo>
                <a:lnTo>
                  <a:pt x="0" y="127"/>
                </a:lnTo>
                <a:lnTo>
                  <a:pt x="0" y="119"/>
                </a:lnTo>
                <a:lnTo>
                  <a:pt x="0" y="119"/>
                </a:lnTo>
                <a:lnTo>
                  <a:pt x="3" y="111"/>
                </a:lnTo>
                <a:lnTo>
                  <a:pt x="5" y="108"/>
                </a:lnTo>
                <a:lnTo>
                  <a:pt x="8" y="108"/>
                </a:lnTo>
                <a:lnTo>
                  <a:pt x="11" y="103"/>
                </a:lnTo>
                <a:lnTo>
                  <a:pt x="11" y="103"/>
                </a:lnTo>
                <a:lnTo>
                  <a:pt x="14" y="97"/>
                </a:lnTo>
                <a:lnTo>
                  <a:pt x="14" y="89"/>
                </a:lnTo>
                <a:lnTo>
                  <a:pt x="14" y="89"/>
                </a:lnTo>
                <a:lnTo>
                  <a:pt x="14" y="81"/>
                </a:lnTo>
                <a:lnTo>
                  <a:pt x="14" y="71"/>
                </a:lnTo>
                <a:lnTo>
                  <a:pt x="14" y="71"/>
                </a:lnTo>
                <a:lnTo>
                  <a:pt x="14" y="65"/>
                </a:lnTo>
                <a:lnTo>
                  <a:pt x="14" y="62"/>
                </a:lnTo>
                <a:lnTo>
                  <a:pt x="16" y="54"/>
                </a:lnTo>
                <a:lnTo>
                  <a:pt x="16" y="54"/>
                </a:lnTo>
                <a:lnTo>
                  <a:pt x="19" y="52"/>
                </a:lnTo>
                <a:lnTo>
                  <a:pt x="19" y="52"/>
                </a:lnTo>
                <a:lnTo>
                  <a:pt x="22" y="52"/>
                </a:lnTo>
                <a:lnTo>
                  <a:pt x="24" y="49"/>
                </a:lnTo>
                <a:lnTo>
                  <a:pt x="24" y="49"/>
                </a:lnTo>
                <a:lnTo>
                  <a:pt x="27" y="46"/>
                </a:lnTo>
                <a:lnTo>
                  <a:pt x="30" y="46"/>
                </a:lnTo>
                <a:lnTo>
                  <a:pt x="35" y="46"/>
                </a:lnTo>
                <a:lnTo>
                  <a:pt x="35" y="44"/>
                </a:lnTo>
                <a:lnTo>
                  <a:pt x="35" y="44"/>
                </a:lnTo>
                <a:lnTo>
                  <a:pt x="38" y="41"/>
                </a:lnTo>
                <a:lnTo>
                  <a:pt x="40" y="35"/>
                </a:lnTo>
                <a:lnTo>
                  <a:pt x="40" y="35"/>
                </a:lnTo>
                <a:lnTo>
                  <a:pt x="40" y="35"/>
                </a:lnTo>
                <a:lnTo>
                  <a:pt x="40" y="38"/>
                </a:lnTo>
                <a:lnTo>
                  <a:pt x="43" y="38"/>
                </a:lnTo>
                <a:lnTo>
                  <a:pt x="46" y="35"/>
                </a:lnTo>
                <a:lnTo>
                  <a:pt x="46" y="35"/>
                </a:lnTo>
                <a:lnTo>
                  <a:pt x="49" y="27"/>
                </a:lnTo>
                <a:lnTo>
                  <a:pt x="49" y="27"/>
                </a:lnTo>
                <a:lnTo>
                  <a:pt x="49" y="27"/>
                </a:lnTo>
                <a:lnTo>
                  <a:pt x="49" y="27"/>
                </a:lnTo>
                <a:lnTo>
                  <a:pt x="49" y="25"/>
                </a:lnTo>
                <a:lnTo>
                  <a:pt x="49" y="22"/>
                </a:lnTo>
                <a:lnTo>
                  <a:pt x="49" y="19"/>
                </a:lnTo>
                <a:lnTo>
                  <a:pt x="49" y="19"/>
                </a:lnTo>
                <a:lnTo>
                  <a:pt x="51" y="19"/>
                </a:lnTo>
                <a:lnTo>
                  <a:pt x="51" y="22"/>
                </a:lnTo>
                <a:lnTo>
                  <a:pt x="54" y="22"/>
                </a:lnTo>
                <a:lnTo>
                  <a:pt x="54" y="19"/>
                </a:lnTo>
                <a:lnTo>
                  <a:pt x="54" y="19"/>
                </a:lnTo>
                <a:lnTo>
                  <a:pt x="57" y="14"/>
                </a:lnTo>
                <a:lnTo>
                  <a:pt x="59" y="11"/>
                </a:lnTo>
                <a:lnTo>
                  <a:pt x="59" y="11"/>
                </a:lnTo>
                <a:lnTo>
                  <a:pt x="59" y="8"/>
                </a:lnTo>
                <a:lnTo>
                  <a:pt x="59" y="6"/>
                </a:lnTo>
                <a:lnTo>
                  <a:pt x="59" y="6"/>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0" name="Freeform 52"/>
          <p:cNvSpPr>
            <a:spLocks/>
          </p:cNvSpPr>
          <p:nvPr/>
        </p:nvSpPr>
        <p:spPr bwMode="auto">
          <a:xfrm>
            <a:off x="6424526" y="3776663"/>
            <a:ext cx="166688" cy="146050"/>
          </a:xfrm>
          <a:custGeom>
            <a:avLst/>
            <a:gdLst>
              <a:gd name="T0" fmla="*/ 0 w 105"/>
              <a:gd name="T1" fmla="*/ 92 h 92"/>
              <a:gd name="T2" fmla="*/ 11 w 105"/>
              <a:gd name="T3" fmla="*/ 86 h 92"/>
              <a:gd name="T4" fmla="*/ 19 w 105"/>
              <a:gd name="T5" fmla="*/ 81 h 92"/>
              <a:gd name="T6" fmla="*/ 21 w 105"/>
              <a:gd name="T7" fmla="*/ 78 h 92"/>
              <a:gd name="T8" fmla="*/ 29 w 105"/>
              <a:gd name="T9" fmla="*/ 70 h 92"/>
              <a:gd name="T10" fmla="*/ 32 w 105"/>
              <a:gd name="T11" fmla="*/ 65 h 92"/>
              <a:gd name="T12" fmla="*/ 29 w 105"/>
              <a:gd name="T13" fmla="*/ 59 h 92"/>
              <a:gd name="T14" fmla="*/ 29 w 105"/>
              <a:gd name="T15" fmla="*/ 51 h 92"/>
              <a:gd name="T16" fmla="*/ 32 w 105"/>
              <a:gd name="T17" fmla="*/ 46 h 92"/>
              <a:gd name="T18" fmla="*/ 38 w 105"/>
              <a:gd name="T19" fmla="*/ 41 h 92"/>
              <a:gd name="T20" fmla="*/ 38 w 105"/>
              <a:gd name="T21" fmla="*/ 32 h 92"/>
              <a:gd name="T22" fmla="*/ 46 w 105"/>
              <a:gd name="T23" fmla="*/ 27 h 92"/>
              <a:gd name="T24" fmla="*/ 59 w 105"/>
              <a:gd name="T25" fmla="*/ 14 h 92"/>
              <a:gd name="T26" fmla="*/ 65 w 105"/>
              <a:gd name="T27" fmla="*/ 5 h 92"/>
              <a:gd name="T28" fmla="*/ 67 w 105"/>
              <a:gd name="T29" fmla="*/ 3 h 92"/>
              <a:gd name="T30" fmla="*/ 70 w 105"/>
              <a:gd name="T31" fmla="*/ 0 h 92"/>
              <a:gd name="T32" fmla="*/ 73 w 105"/>
              <a:gd name="T33" fmla="*/ 3 h 92"/>
              <a:gd name="T34" fmla="*/ 75 w 105"/>
              <a:gd name="T35" fmla="*/ 3 h 92"/>
              <a:gd name="T36" fmla="*/ 83 w 105"/>
              <a:gd name="T37" fmla="*/ 5 h 92"/>
              <a:gd name="T38" fmla="*/ 86 w 105"/>
              <a:gd name="T39" fmla="*/ 5 h 92"/>
              <a:gd name="T40" fmla="*/ 89 w 105"/>
              <a:gd name="T41" fmla="*/ 3 h 92"/>
              <a:gd name="T42" fmla="*/ 89 w 105"/>
              <a:gd name="T43" fmla="*/ 5 h 92"/>
              <a:gd name="T44" fmla="*/ 92 w 105"/>
              <a:gd name="T45" fmla="*/ 5 h 92"/>
              <a:gd name="T46" fmla="*/ 94 w 105"/>
              <a:gd name="T47" fmla="*/ 8 h 92"/>
              <a:gd name="T48" fmla="*/ 97 w 105"/>
              <a:gd name="T49" fmla="*/ 11 h 92"/>
              <a:gd name="T50" fmla="*/ 97 w 105"/>
              <a:gd name="T51" fmla="*/ 19 h 92"/>
              <a:gd name="T52" fmla="*/ 97 w 105"/>
              <a:gd name="T53" fmla="*/ 30 h 92"/>
              <a:gd name="T54" fmla="*/ 100 w 105"/>
              <a:gd name="T55" fmla="*/ 32 h 92"/>
              <a:gd name="T56" fmla="*/ 105 w 105"/>
              <a:gd name="T57" fmla="*/ 35 h 92"/>
              <a:gd name="T58" fmla="*/ 102 w 105"/>
              <a:gd name="T59" fmla="*/ 38 h 92"/>
              <a:gd name="T60" fmla="*/ 97 w 105"/>
              <a:gd name="T61" fmla="*/ 41 h 92"/>
              <a:gd name="T62" fmla="*/ 89 w 105"/>
              <a:gd name="T63" fmla="*/ 41 h 92"/>
              <a:gd name="T64" fmla="*/ 83 w 105"/>
              <a:gd name="T65" fmla="*/ 43 h 92"/>
              <a:gd name="T66" fmla="*/ 78 w 105"/>
              <a:gd name="T67" fmla="*/ 49 h 92"/>
              <a:gd name="T68" fmla="*/ 81 w 105"/>
              <a:gd name="T69" fmla="*/ 51 h 92"/>
              <a:gd name="T70" fmla="*/ 75 w 105"/>
              <a:gd name="T71" fmla="*/ 57 h 92"/>
              <a:gd name="T72" fmla="*/ 67 w 105"/>
              <a:gd name="T73" fmla="*/ 59 h 92"/>
              <a:gd name="T74" fmla="*/ 65 w 105"/>
              <a:gd name="T75" fmla="*/ 65 h 92"/>
              <a:gd name="T76" fmla="*/ 59 w 105"/>
              <a:gd name="T77" fmla="*/ 70 h 92"/>
              <a:gd name="T78" fmla="*/ 54 w 105"/>
              <a:gd name="T79" fmla="*/ 70 h 92"/>
              <a:gd name="T80" fmla="*/ 54 w 105"/>
              <a:gd name="T81" fmla="*/ 70 h 92"/>
              <a:gd name="T82" fmla="*/ 48 w 105"/>
              <a:gd name="T83" fmla="*/ 73 h 92"/>
              <a:gd name="T84" fmla="*/ 46 w 105"/>
              <a:gd name="T85" fmla="*/ 73 h 92"/>
              <a:gd name="T86" fmla="*/ 46 w 105"/>
              <a:gd name="T87" fmla="*/ 73 h 92"/>
              <a:gd name="T88" fmla="*/ 40 w 105"/>
              <a:gd name="T89" fmla="*/ 76 h 92"/>
              <a:gd name="T90" fmla="*/ 38 w 105"/>
              <a:gd name="T91" fmla="*/ 78 h 92"/>
              <a:gd name="T92" fmla="*/ 35 w 105"/>
              <a:gd name="T93" fmla="*/ 92 h 92"/>
              <a:gd name="T94" fmla="*/ 0 w 105"/>
              <a:gd name="T9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92">
                <a:moveTo>
                  <a:pt x="0" y="92"/>
                </a:moveTo>
                <a:lnTo>
                  <a:pt x="0" y="92"/>
                </a:lnTo>
                <a:lnTo>
                  <a:pt x="5" y="86"/>
                </a:lnTo>
                <a:lnTo>
                  <a:pt x="11" y="86"/>
                </a:lnTo>
                <a:lnTo>
                  <a:pt x="13" y="84"/>
                </a:lnTo>
                <a:lnTo>
                  <a:pt x="19" y="81"/>
                </a:lnTo>
                <a:lnTo>
                  <a:pt x="19" y="81"/>
                </a:lnTo>
                <a:lnTo>
                  <a:pt x="21" y="78"/>
                </a:lnTo>
                <a:lnTo>
                  <a:pt x="27" y="73"/>
                </a:lnTo>
                <a:lnTo>
                  <a:pt x="29" y="70"/>
                </a:lnTo>
                <a:lnTo>
                  <a:pt x="32" y="65"/>
                </a:lnTo>
                <a:lnTo>
                  <a:pt x="32" y="65"/>
                </a:lnTo>
                <a:lnTo>
                  <a:pt x="32" y="62"/>
                </a:lnTo>
                <a:lnTo>
                  <a:pt x="29" y="59"/>
                </a:lnTo>
                <a:lnTo>
                  <a:pt x="29" y="57"/>
                </a:lnTo>
                <a:lnTo>
                  <a:pt x="29" y="51"/>
                </a:lnTo>
                <a:lnTo>
                  <a:pt x="29" y="51"/>
                </a:lnTo>
                <a:lnTo>
                  <a:pt x="32" y="46"/>
                </a:lnTo>
                <a:lnTo>
                  <a:pt x="35" y="43"/>
                </a:lnTo>
                <a:lnTo>
                  <a:pt x="38" y="41"/>
                </a:lnTo>
                <a:lnTo>
                  <a:pt x="38" y="32"/>
                </a:lnTo>
                <a:lnTo>
                  <a:pt x="38" y="32"/>
                </a:lnTo>
                <a:lnTo>
                  <a:pt x="40" y="30"/>
                </a:lnTo>
                <a:lnTo>
                  <a:pt x="46" y="27"/>
                </a:lnTo>
                <a:lnTo>
                  <a:pt x="51" y="24"/>
                </a:lnTo>
                <a:lnTo>
                  <a:pt x="59" y="14"/>
                </a:lnTo>
                <a:lnTo>
                  <a:pt x="59" y="14"/>
                </a:lnTo>
                <a:lnTo>
                  <a:pt x="65" y="5"/>
                </a:lnTo>
                <a:lnTo>
                  <a:pt x="67" y="3"/>
                </a:lnTo>
                <a:lnTo>
                  <a:pt x="67" y="3"/>
                </a:lnTo>
                <a:lnTo>
                  <a:pt x="70" y="0"/>
                </a:lnTo>
                <a:lnTo>
                  <a:pt x="70" y="0"/>
                </a:lnTo>
                <a:lnTo>
                  <a:pt x="70" y="0"/>
                </a:lnTo>
                <a:lnTo>
                  <a:pt x="73" y="3"/>
                </a:lnTo>
                <a:lnTo>
                  <a:pt x="75" y="3"/>
                </a:lnTo>
                <a:lnTo>
                  <a:pt x="75" y="3"/>
                </a:lnTo>
                <a:lnTo>
                  <a:pt x="78" y="5"/>
                </a:lnTo>
                <a:lnTo>
                  <a:pt x="83" y="5"/>
                </a:lnTo>
                <a:lnTo>
                  <a:pt x="83" y="5"/>
                </a:lnTo>
                <a:lnTo>
                  <a:pt x="86" y="5"/>
                </a:lnTo>
                <a:lnTo>
                  <a:pt x="89" y="3"/>
                </a:lnTo>
                <a:lnTo>
                  <a:pt x="89" y="3"/>
                </a:lnTo>
                <a:lnTo>
                  <a:pt x="89" y="3"/>
                </a:lnTo>
                <a:lnTo>
                  <a:pt x="89" y="5"/>
                </a:lnTo>
                <a:lnTo>
                  <a:pt x="89" y="5"/>
                </a:lnTo>
                <a:lnTo>
                  <a:pt x="92" y="5"/>
                </a:lnTo>
                <a:lnTo>
                  <a:pt x="92" y="5"/>
                </a:lnTo>
                <a:lnTo>
                  <a:pt x="94" y="8"/>
                </a:lnTo>
                <a:lnTo>
                  <a:pt x="94" y="8"/>
                </a:lnTo>
                <a:lnTo>
                  <a:pt x="97" y="11"/>
                </a:lnTo>
                <a:lnTo>
                  <a:pt x="97" y="19"/>
                </a:lnTo>
                <a:lnTo>
                  <a:pt x="97" y="19"/>
                </a:lnTo>
                <a:lnTo>
                  <a:pt x="97" y="24"/>
                </a:lnTo>
                <a:lnTo>
                  <a:pt x="97" y="30"/>
                </a:lnTo>
                <a:lnTo>
                  <a:pt x="100" y="32"/>
                </a:lnTo>
                <a:lnTo>
                  <a:pt x="100" y="32"/>
                </a:lnTo>
                <a:lnTo>
                  <a:pt x="105" y="35"/>
                </a:lnTo>
                <a:lnTo>
                  <a:pt x="105" y="35"/>
                </a:lnTo>
                <a:lnTo>
                  <a:pt x="102" y="38"/>
                </a:lnTo>
                <a:lnTo>
                  <a:pt x="102" y="38"/>
                </a:lnTo>
                <a:lnTo>
                  <a:pt x="105" y="41"/>
                </a:lnTo>
                <a:lnTo>
                  <a:pt x="97" y="41"/>
                </a:lnTo>
                <a:lnTo>
                  <a:pt x="97" y="41"/>
                </a:lnTo>
                <a:lnTo>
                  <a:pt x="89" y="41"/>
                </a:lnTo>
                <a:lnTo>
                  <a:pt x="83" y="43"/>
                </a:lnTo>
                <a:lnTo>
                  <a:pt x="83" y="43"/>
                </a:lnTo>
                <a:lnTo>
                  <a:pt x="81" y="46"/>
                </a:lnTo>
                <a:lnTo>
                  <a:pt x="78" y="49"/>
                </a:lnTo>
                <a:lnTo>
                  <a:pt x="81" y="51"/>
                </a:lnTo>
                <a:lnTo>
                  <a:pt x="81" y="51"/>
                </a:lnTo>
                <a:lnTo>
                  <a:pt x="83" y="51"/>
                </a:lnTo>
                <a:lnTo>
                  <a:pt x="75" y="57"/>
                </a:lnTo>
                <a:lnTo>
                  <a:pt x="75" y="57"/>
                </a:lnTo>
                <a:lnTo>
                  <a:pt x="67" y="59"/>
                </a:lnTo>
                <a:lnTo>
                  <a:pt x="65" y="65"/>
                </a:lnTo>
                <a:lnTo>
                  <a:pt x="65" y="65"/>
                </a:lnTo>
                <a:lnTo>
                  <a:pt x="62" y="67"/>
                </a:lnTo>
                <a:lnTo>
                  <a:pt x="59" y="70"/>
                </a:lnTo>
                <a:lnTo>
                  <a:pt x="59" y="70"/>
                </a:lnTo>
                <a:lnTo>
                  <a:pt x="54" y="70"/>
                </a:lnTo>
                <a:lnTo>
                  <a:pt x="54" y="70"/>
                </a:lnTo>
                <a:lnTo>
                  <a:pt x="54" y="70"/>
                </a:lnTo>
                <a:lnTo>
                  <a:pt x="51" y="67"/>
                </a:lnTo>
                <a:lnTo>
                  <a:pt x="48" y="73"/>
                </a:lnTo>
                <a:lnTo>
                  <a:pt x="48" y="76"/>
                </a:lnTo>
                <a:lnTo>
                  <a:pt x="46" y="73"/>
                </a:lnTo>
                <a:lnTo>
                  <a:pt x="46" y="73"/>
                </a:lnTo>
                <a:lnTo>
                  <a:pt x="46" y="73"/>
                </a:lnTo>
                <a:lnTo>
                  <a:pt x="43" y="73"/>
                </a:lnTo>
                <a:lnTo>
                  <a:pt x="40" y="76"/>
                </a:lnTo>
                <a:lnTo>
                  <a:pt x="40" y="76"/>
                </a:lnTo>
                <a:lnTo>
                  <a:pt x="38" y="78"/>
                </a:lnTo>
                <a:lnTo>
                  <a:pt x="35" y="84"/>
                </a:lnTo>
                <a:lnTo>
                  <a:pt x="35" y="92"/>
                </a:lnTo>
                <a:lnTo>
                  <a:pt x="0" y="92"/>
                </a:lnTo>
                <a:lnTo>
                  <a:pt x="0" y="92"/>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1" name="Freeform 53"/>
          <p:cNvSpPr>
            <a:spLocks/>
          </p:cNvSpPr>
          <p:nvPr/>
        </p:nvSpPr>
        <p:spPr bwMode="auto">
          <a:xfrm>
            <a:off x="6480088" y="3751263"/>
            <a:ext cx="287338" cy="342900"/>
          </a:xfrm>
          <a:custGeom>
            <a:avLst/>
            <a:gdLst>
              <a:gd name="T0" fmla="*/ 124 w 181"/>
              <a:gd name="T1" fmla="*/ 210 h 216"/>
              <a:gd name="T2" fmla="*/ 137 w 181"/>
              <a:gd name="T3" fmla="*/ 197 h 216"/>
              <a:gd name="T4" fmla="*/ 181 w 181"/>
              <a:gd name="T5" fmla="*/ 146 h 216"/>
              <a:gd name="T6" fmla="*/ 167 w 181"/>
              <a:gd name="T7" fmla="*/ 137 h 216"/>
              <a:gd name="T8" fmla="*/ 162 w 181"/>
              <a:gd name="T9" fmla="*/ 132 h 216"/>
              <a:gd name="T10" fmla="*/ 156 w 181"/>
              <a:gd name="T11" fmla="*/ 124 h 216"/>
              <a:gd name="T12" fmla="*/ 159 w 181"/>
              <a:gd name="T13" fmla="*/ 121 h 216"/>
              <a:gd name="T14" fmla="*/ 159 w 181"/>
              <a:gd name="T15" fmla="*/ 110 h 216"/>
              <a:gd name="T16" fmla="*/ 159 w 181"/>
              <a:gd name="T17" fmla="*/ 110 h 216"/>
              <a:gd name="T18" fmla="*/ 159 w 181"/>
              <a:gd name="T19" fmla="*/ 97 h 216"/>
              <a:gd name="T20" fmla="*/ 151 w 181"/>
              <a:gd name="T21" fmla="*/ 81 h 216"/>
              <a:gd name="T22" fmla="*/ 151 w 181"/>
              <a:gd name="T23" fmla="*/ 62 h 216"/>
              <a:gd name="T24" fmla="*/ 143 w 181"/>
              <a:gd name="T25" fmla="*/ 51 h 216"/>
              <a:gd name="T26" fmla="*/ 137 w 181"/>
              <a:gd name="T27" fmla="*/ 43 h 216"/>
              <a:gd name="T28" fmla="*/ 140 w 181"/>
              <a:gd name="T29" fmla="*/ 32 h 216"/>
              <a:gd name="T30" fmla="*/ 143 w 181"/>
              <a:gd name="T31" fmla="*/ 27 h 216"/>
              <a:gd name="T32" fmla="*/ 143 w 181"/>
              <a:gd name="T33" fmla="*/ 16 h 216"/>
              <a:gd name="T34" fmla="*/ 143 w 181"/>
              <a:gd name="T35" fmla="*/ 8 h 216"/>
              <a:gd name="T36" fmla="*/ 146 w 181"/>
              <a:gd name="T37" fmla="*/ 3 h 216"/>
              <a:gd name="T38" fmla="*/ 137 w 181"/>
              <a:gd name="T39" fmla="*/ 3 h 216"/>
              <a:gd name="T40" fmla="*/ 132 w 181"/>
              <a:gd name="T41" fmla="*/ 3 h 216"/>
              <a:gd name="T42" fmla="*/ 127 w 181"/>
              <a:gd name="T43" fmla="*/ 3 h 216"/>
              <a:gd name="T44" fmla="*/ 121 w 181"/>
              <a:gd name="T45" fmla="*/ 3 h 216"/>
              <a:gd name="T46" fmla="*/ 113 w 181"/>
              <a:gd name="T47" fmla="*/ 3 h 216"/>
              <a:gd name="T48" fmla="*/ 100 w 181"/>
              <a:gd name="T49" fmla="*/ 5 h 216"/>
              <a:gd name="T50" fmla="*/ 92 w 181"/>
              <a:gd name="T51" fmla="*/ 8 h 216"/>
              <a:gd name="T52" fmla="*/ 78 w 181"/>
              <a:gd name="T53" fmla="*/ 16 h 216"/>
              <a:gd name="T54" fmla="*/ 73 w 181"/>
              <a:gd name="T55" fmla="*/ 16 h 216"/>
              <a:gd name="T56" fmla="*/ 70 w 181"/>
              <a:gd name="T57" fmla="*/ 19 h 216"/>
              <a:gd name="T58" fmla="*/ 65 w 181"/>
              <a:gd name="T59" fmla="*/ 21 h 216"/>
              <a:gd name="T60" fmla="*/ 59 w 181"/>
              <a:gd name="T61" fmla="*/ 24 h 216"/>
              <a:gd name="T62" fmla="*/ 62 w 181"/>
              <a:gd name="T63" fmla="*/ 40 h 216"/>
              <a:gd name="T64" fmla="*/ 70 w 181"/>
              <a:gd name="T65" fmla="*/ 51 h 216"/>
              <a:gd name="T66" fmla="*/ 70 w 181"/>
              <a:gd name="T67" fmla="*/ 57 h 216"/>
              <a:gd name="T68" fmla="*/ 48 w 181"/>
              <a:gd name="T69" fmla="*/ 59 h 216"/>
              <a:gd name="T70" fmla="*/ 46 w 181"/>
              <a:gd name="T71" fmla="*/ 67 h 216"/>
              <a:gd name="T72" fmla="*/ 40 w 181"/>
              <a:gd name="T73" fmla="*/ 73 h 216"/>
              <a:gd name="T74" fmla="*/ 27 w 181"/>
              <a:gd name="T75" fmla="*/ 83 h 216"/>
              <a:gd name="T76" fmla="*/ 19 w 181"/>
              <a:gd name="T77" fmla="*/ 86 h 216"/>
              <a:gd name="T78" fmla="*/ 13 w 181"/>
              <a:gd name="T79" fmla="*/ 92 h 216"/>
              <a:gd name="T80" fmla="*/ 8 w 181"/>
              <a:gd name="T81" fmla="*/ 89 h 216"/>
              <a:gd name="T82" fmla="*/ 0 w 181"/>
              <a:gd name="T83" fmla="*/ 100 h 216"/>
              <a:gd name="T84" fmla="*/ 35 w 181"/>
              <a:gd name="T85" fmla="*/ 143 h 216"/>
              <a:gd name="T86" fmla="*/ 100 w 181"/>
              <a:gd name="T87" fmla="*/ 197 h 216"/>
              <a:gd name="T88" fmla="*/ 100 w 181"/>
              <a:gd name="T89" fmla="*/ 199 h 216"/>
              <a:gd name="T90" fmla="*/ 105 w 181"/>
              <a:gd name="T91" fmla="*/ 205 h 216"/>
              <a:gd name="T92" fmla="*/ 105 w 181"/>
              <a:gd name="T93" fmla="*/ 216 h 216"/>
              <a:gd name="T94" fmla="*/ 116 w 181"/>
              <a:gd name="T95" fmla="*/ 21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1" h="216">
                <a:moveTo>
                  <a:pt x="116" y="213"/>
                </a:moveTo>
                <a:lnTo>
                  <a:pt x="116" y="213"/>
                </a:lnTo>
                <a:lnTo>
                  <a:pt x="124" y="210"/>
                </a:lnTo>
                <a:lnTo>
                  <a:pt x="124" y="210"/>
                </a:lnTo>
                <a:lnTo>
                  <a:pt x="127" y="208"/>
                </a:lnTo>
                <a:lnTo>
                  <a:pt x="132" y="202"/>
                </a:lnTo>
                <a:lnTo>
                  <a:pt x="132" y="202"/>
                </a:lnTo>
                <a:lnTo>
                  <a:pt x="137" y="197"/>
                </a:lnTo>
                <a:lnTo>
                  <a:pt x="143" y="191"/>
                </a:lnTo>
                <a:lnTo>
                  <a:pt x="143" y="191"/>
                </a:lnTo>
                <a:lnTo>
                  <a:pt x="181" y="146"/>
                </a:lnTo>
                <a:lnTo>
                  <a:pt x="181" y="146"/>
                </a:lnTo>
                <a:lnTo>
                  <a:pt x="172" y="140"/>
                </a:lnTo>
                <a:lnTo>
                  <a:pt x="172" y="140"/>
                </a:lnTo>
                <a:lnTo>
                  <a:pt x="170" y="137"/>
                </a:lnTo>
                <a:lnTo>
                  <a:pt x="167" y="137"/>
                </a:lnTo>
                <a:lnTo>
                  <a:pt x="167" y="137"/>
                </a:lnTo>
                <a:lnTo>
                  <a:pt x="164" y="137"/>
                </a:lnTo>
                <a:lnTo>
                  <a:pt x="164" y="137"/>
                </a:lnTo>
                <a:lnTo>
                  <a:pt x="162" y="132"/>
                </a:lnTo>
                <a:lnTo>
                  <a:pt x="162" y="132"/>
                </a:lnTo>
                <a:lnTo>
                  <a:pt x="162" y="132"/>
                </a:lnTo>
                <a:lnTo>
                  <a:pt x="159" y="129"/>
                </a:lnTo>
                <a:lnTo>
                  <a:pt x="156" y="124"/>
                </a:lnTo>
                <a:lnTo>
                  <a:pt x="156" y="124"/>
                </a:lnTo>
                <a:lnTo>
                  <a:pt x="154" y="124"/>
                </a:lnTo>
                <a:lnTo>
                  <a:pt x="156" y="121"/>
                </a:lnTo>
                <a:lnTo>
                  <a:pt x="159" y="121"/>
                </a:lnTo>
                <a:lnTo>
                  <a:pt x="159" y="119"/>
                </a:lnTo>
                <a:lnTo>
                  <a:pt x="159" y="119"/>
                </a:lnTo>
                <a:lnTo>
                  <a:pt x="162" y="116"/>
                </a:lnTo>
                <a:lnTo>
                  <a:pt x="159" y="110"/>
                </a:lnTo>
                <a:lnTo>
                  <a:pt x="159" y="110"/>
                </a:lnTo>
                <a:lnTo>
                  <a:pt x="159" y="110"/>
                </a:lnTo>
                <a:lnTo>
                  <a:pt x="159" y="110"/>
                </a:lnTo>
                <a:lnTo>
                  <a:pt x="159" y="110"/>
                </a:lnTo>
                <a:lnTo>
                  <a:pt x="162" y="105"/>
                </a:lnTo>
                <a:lnTo>
                  <a:pt x="162" y="102"/>
                </a:lnTo>
                <a:lnTo>
                  <a:pt x="159" y="97"/>
                </a:lnTo>
                <a:lnTo>
                  <a:pt x="159" y="97"/>
                </a:lnTo>
                <a:lnTo>
                  <a:pt x="156" y="89"/>
                </a:lnTo>
                <a:lnTo>
                  <a:pt x="154" y="83"/>
                </a:lnTo>
                <a:lnTo>
                  <a:pt x="154" y="83"/>
                </a:lnTo>
                <a:lnTo>
                  <a:pt x="151" y="81"/>
                </a:lnTo>
                <a:lnTo>
                  <a:pt x="154" y="81"/>
                </a:lnTo>
                <a:lnTo>
                  <a:pt x="154" y="81"/>
                </a:lnTo>
                <a:lnTo>
                  <a:pt x="151" y="65"/>
                </a:lnTo>
                <a:lnTo>
                  <a:pt x="151" y="62"/>
                </a:lnTo>
                <a:lnTo>
                  <a:pt x="148" y="59"/>
                </a:lnTo>
                <a:lnTo>
                  <a:pt x="148" y="59"/>
                </a:lnTo>
                <a:lnTo>
                  <a:pt x="146" y="57"/>
                </a:lnTo>
                <a:lnTo>
                  <a:pt x="143" y="51"/>
                </a:lnTo>
                <a:lnTo>
                  <a:pt x="143" y="48"/>
                </a:lnTo>
                <a:lnTo>
                  <a:pt x="140" y="46"/>
                </a:lnTo>
                <a:lnTo>
                  <a:pt x="140" y="46"/>
                </a:lnTo>
                <a:lnTo>
                  <a:pt x="137" y="43"/>
                </a:lnTo>
                <a:lnTo>
                  <a:pt x="135" y="38"/>
                </a:lnTo>
                <a:lnTo>
                  <a:pt x="137" y="32"/>
                </a:lnTo>
                <a:lnTo>
                  <a:pt x="137" y="32"/>
                </a:lnTo>
                <a:lnTo>
                  <a:pt x="140" y="32"/>
                </a:lnTo>
                <a:lnTo>
                  <a:pt x="143" y="30"/>
                </a:lnTo>
                <a:lnTo>
                  <a:pt x="143" y="30"/>
                </a:lnTo>
                <a:lnTo>
                  <a:pt x="143" y="27"/>
                </a:lnTo>
                <a:lnTo>
                  <a:pt x="143" y="27"/>
                </a:lnTo>
                <a:lnTo>
                  <a:pt x="143" y="21"/>
                </a:lnTo>
                <a:lnTo>
                  <a:pt x="143" y="21"/>
                </a:lnTo>
                <a:lnTo>
                  <a:pt x="143" y="21"/>
                </a:lnTo>
                <a:lnTo>
                  <a:pt x="143" y="16"/>
                </a:lnTo>
                <a:lnTo>
                  <a:pt x="143" y="16"/>
                </a:lnTo>
                <a:lnTo>
                  <a:pt x="143" y="11"/>
                </a:lnTo>
                <a:lnTo>
                  <a:pt x="143" y="8"/>
                </a:lnTo>
                <a:lnTo>
                  <a:pt x="143" y="8"/>
                </a:lnTo>
                <a:lnTo>
                  <a:pt x="140" y="8"/>
                </a:lnTo>
                <a:lnTo>
                  <a:pt x="143" y="8"/>
                </a:lnTo>
                <a:lnTo>
                  <a:pt x="146" y="3"/>
                </a:lnTo>
                <a:lnTo>
                  <a:pt x="146" y="3"/>
                </a:lnTo>
                <a:lnTo>
                  <a:pt x="140" y="0"/>
                </a:lnTo>
                <a:lnTo>
                  <a:pt x="140" y="0"/>
                </a:lnTo>
                <a:lnTo>
                  <a:pt x="137" y="0"/>
                </a:lnTo>
                <a:lnTo>
                  <a:pt x="137" y="3"/>
                </a:lnTo>
                <a:lnTo>
                  <a:pt x="137" y="3"/>
                </a:lnTo>
                <a:lnTo>
                  <a:pt x="135" y="0"/>
                </a:lnTo>
                <a:lnTo>
                  <a:pt x="135" y="0"/>
                </a:lnTo>
                <a:lnTo>
                  <a:pt x="132" y="3"/>
                </a:lnTo>
                <a:lnTo>
                  <a:pt x="132" y="3"/>
                </a:lnTo>
                <a:lnTo>
                  <a:pt x="129" y="3"/>
                </a:lnTo>
                <a:lnTo>
                  <a:pt x="127" y="3"/>
                </a:lnTo>
                <a:lnTo>
                  <a:pt x="127" y="3"/>
                </a:lnTo>
                <a:lnTo>
                  <a:pt x="124" y="5"/>
                </a:lnTo>
                <a:lnTo>
                  <a:pt x="124" y="3"/>
                </a:lnTo>
                <a:lnTo>
                  <a:pt x="124" y="3"/>
                </a:lnTo>
                <a:lnTo>
                  <a:pt x="121" y="3"/>
                </a:lnTo>
                <a:lnTo>
                  <a:pt x="121" y="3"/>
                </a:lnTo>
                <a:lnTo>
                  <a:pt x="116" y="3"/>
                </a:lnTo>
                <a:lnTo>
                  <a:pt x="113" y="3"/>
                </a:lnTo>
                <a:lnTo>
                  <a:pt x="113" y="3"/>
                </a:lnTo>
                <a:lnTo>
                  <a:pt x="108" y="5"/>
                </a:lnTo>
                <a:lnTo>
                  <a:pt x="108" y="5"/>
                </a:lnTo>
                <a:lnTo>
                  <a:pt x="105" y="5"/>
                </a:lnTo>
                <a:lnTo>
                  <a:pt x="100" y="5"/>
                </a:lnTo>
                <a:lnTo>
                  <a:pt x="100" y="5"/>
                </a:lnTo>
                <a:lnTo>
                  <a:pt x="94" y="5"/>
                </a:lnTo>
                <a:lnTo>
                  <a:pt x="92" y="8"/>
                </a:lnTo>
                <a:lnTo>
                  <a:pt x="92" y="8"/>
                </a:lnTo>
                <a:lnTo>
                  <a:pt x="86" y="11"/>
                </a:lnTo>
                <a:lnTo>
                  <a:pt x="81" y="13"/>
                </a:lnTo>
                <a:lnTo>
                  <a:pt x="81" y="13"/>
                </a:lnTo>
                <a:lnTo>
                  <a:pt x="78" y="16"/>
                </a:lnTo>
                <a:lnTo>
                  <a:pt x="75" y="19"/>
                </a:lnTo>
                <a:lnTo>
                  <a:pt x="73" y="16"/>
                </a:lnTo>
                <a:lnTo>
                  <a:pt x="73" y="16"/>
                </a:lnTo>
                <a:lnTo>
                  <a:pt x="73" y="16"/>
                </a:lnTo>
                <a:lnTo>
                  <a:pt x="73" y="16"/>
                </a:lnTo>
                <a:lnTo>
                  <a:pt x="73" y="19"/>
                </a:lnTo>
                <a:lnTo>
                  <a:pt x="70" y="19"/>
                </a:lnTo>
                <a:lnTo>
                  <a:pt x="70" y="19"/>
                </a:lnTo>
                <a:lnTo>
                  <a:pt x="67" y="19"/>
                </a:lnTo>
                <a:lnTo>
                  <a:pt x="67" y="21"/>
                </a:lnTo>
                <a:lnTo>
                  <a:pt x="65" y="21"/>
                </a:lnTo>
                <a:lnTo>
                  <a:pt x="65" y="21"/>
                </a:lnTo>
                <a:lnTo>
                  <a:pt x="65" y="21"/>
                </a:lnTo>
                <a:lnTo>
                  <a:pt x="62" y="24"/>
                </a:lnTo>
                <a:lnTo>
                  <a:pt x="59" y="24"/>
                </a:lnTo>
                <a:lnTo>
                  <a:pt x="59" y="24"/>
                </a:lnTo>
                <a:lnTo>
                  <a:pt x="62" y="27"/>
                </a:lnTo>
                <a:lnTo>
                  <a:pt x="62" y="35"/>
                </a:lnTo>
                <a:lnTo>
                  <a:pt x="62" y="35"/>
                </a:lnTo>
                <a:lnTo>
                  <a:pt x="62" y="40"/>
                </a:lnTo>
                <a:lnTo>
                  <a:pt x="62" y="46"/>
                </a:lnTo>
                <a:lnTo>
                  <a:pt x="65" y="48"/>
                </a:lnTo>
                <a:lnTo>
                  <a:pt x="65" y="48"/>
                </a:lnTo>
                <a:lnTo>
                  <a:pt x="70" y="51"/>
                </a:lnTo>
                <a:lnTo>
                  <a:pt x="70" y="51"/>
                </a:lnTo>
                <a:lnTo>
                  <a:pt x="67" y="54"/>
                </a:lnTo>
                <a:lnTo>
                  <a:pt x="67" y="54"/>
                </a:lnTo>
                <a:lnTo>
                  <a:pt x="70" y="57"/>
                </a:lnTo>
                <a:lnTo>
                  <a:pt x="62" y="57"/>
                </a:lnTo>
                <a:lnTo>
                  <a:pt x="62" y="57"/>
                </a:lnTo>
                <a:lnTo>
                  <a:pt x="54" y="57"/>
                </a:lnTo>
                <a:lnTo>
                  <a:pt x="48" y="59"/>
                </a:lnTo>
                <a:lnTo>
                  <a:pt x="48" y="59"/>
                </a:lnTo>
                <a:lnTo>
                  <a:pt x="46" y="62"/>
                </a:lnTo>
                <a:lnTo>
                  <a:pt x="43" y="65"/>
                </a:lnTo>
                <a:lnTo>
                  <a:pt x="46" y="67"/>
                </a:lnTo>
                <a:lnTo>
                  <a:pt x="46" y="67"/>
                </a:lnTo>
                <a:lnTo>
                  <a:pt x="48" y="67"/>
                </a:lnTo>
                <a:lnTo>
                  <a:pt x="40" y="73"/>
                </a:lnTo>
                <a:lnTo>
                  <a:pt x="40" y="73"/>
                </a:lnTo>
                <a:lnTo>
                  <a:pt x="32" y="75"/>
                </a:lnTo>
                <a:lnTo>
                  <a:pt x="30" y="81"/>
                </a:lnTo>
                <a:lnTo>
                  <a:pt x="30" y="81"/>
                </a:lnTo>
                <a:lnTo>
                  <a:pt x="27" y="83"/>
                </a:lnTo>
                <a:lnTo>
                  <a:pt x="24" y="86"/>
                </a:lnTo>
                <a:lnTo>
                  <a:pt x="24" y="86"/>
                </a:lnTo>
                <a:lnTo>
                  <a:pt x="19" y="86"/>
                </a:lnTo>
                <a:lnTo>
                  <a:pt x="19" y="86"/>
                </a:lnTo>
                <a:lnTo>
                  <a:pt x="19" y="86"/>
                </a:lnTo>
                <a:lnTo>
                  <a:pt x="16" y="83"/>
                </a:lnTo>
                <a:lnTo>
                  <a:pt x="13" y="89"/>
                </a:lnTo>
                <a:lnTo>
                  <a:pt x="13" y="92"/>
                </a:lnTo>
                <a:lnTo>
                  <a:pt x="11" y="89"/>
                </a:lnTo>
                <a:lnTo>
                  <a:pt x="11" y="89"/>
                </a:lnTo>
                <a:lnTo>
                  <a:pt x="11" y="89"/>
                </a:lnTo>
                <a:lnTo>
                  <a:pt x="8" y="89"/>
                </a:lnTo>
                <a:lnTo>
                  <a:pt x="5" y="92"/>
                </a:lnTo>
                <a:lnTo>
                  <a:pt x="5" y="92"/>
                </a:lnTo>
                <a:lnTo>
                  <a:pt x="3" y="94"/>
                </a:lnTo>
                <a:lnTo>
                  <a:pt x="0" y="100"/>
                </a:lnTo>
                <a:lnTo>
                  <a:pt x="0" y="108"/>
                </a:lnTo>
                <a:lnTo>
                  <a:pt x="0" y="113"/>
                </a:lnTo>
                <a:lnTo>
                  <a:pt x="35" y="143"/>
                </a:lnTo>
                <a:lnTo>
                  <a:pt x="35" y="143"/>
                </a:lnTo>
                <a:lnTo>
                  <a:pt x="94" y="194"/>
                </a:lnTo>
                <a:lnTo>
                  <a:pt x="94" y="194"/>
                </a:lnTo>
                <a:lnTo>
                  <a:pt x="97" y="197"/>
                </a:lnTo>
                <a:lnTo>
                  <a:pt x="100" y="197"/>
                </a:lnTo>
                <a:lnTo>
                  <a:pt x="100" y="197"/>
                </a:lnTo>
                <a:lnTo>
                  <a:pt x="100" y="199"/>
                </a:lnTo>
                <a:lnTo>
                  <a:pt x="100" y="199"/>
                </a:lnTo>
                <a:lnTo>
                  <a:pt x="100" y="199"/>
                </a:lnTo>
                <a:lnTo>
                  <a:pt x="102" y="202"/>
                </a:lnTo>
                <a:lnTo>
                  <a:pt x="105" y="202"/>
                </a:lnTo>
                <a:lnTo>
                  <a:pt x="105" y="202"/>
                </a:lnTo>
                <a:lnTo>
                  <a:pt x="105" y="205"/>
                </a:lnTo>
                <a:lnTo>
                  <a:pt x="108" y="205"/>
                </a:lnTo>
                <a:lnTo>
                  <a:pt x="108" y="205"/>
                </a:lnTo>
                <a:lnTo>
                  <a:pt x="108" y="210"/>
                </a:lnTo>
                <a:lnTo>
                  <a:pt x="105" y="216"/>
                </a:lnTo>
                <a:lnTo>
                  <a:pt x="105" y="216"/>
                </a:lnTo>
                <a:lnTo>
                  <a:pt x="105" y="216"/>
                </a:lnTo>
                <a:lnTo>
                  <a:pt x="108" y="216"/>
                </a:lnTo>
                <a:lnTo>
                  <a:pt x="116" y="213"/>
                </a:lnTo>
                <a:lnTo>
                  <a:pt x="116" y="213"/>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2" name="Freeform 54"/>
          <p:cNvSpPr>
            <a:spLocks/>
          </p:cNvSpPr>
          <p:nvPr/>
        </p:nvSpPr>
        <p:spPr bwMode="auto">
          <a:xfrm>
            <a:off x="6694401" y="3746500"/>
            <a:ext cx="58738" cy="133350"/>
          </a:xfrm>
          <a:custGeom>
            <a:avLst/>
            <a:gdLst>
              <a:gd name="T0" fmla="*/ 19 w 37"/>
              <a:gd name="T1" fmla="*/ 84 h 84"/>
              <a:gd name="T2" fmla="*/ 16 w 37"/>
              <a:gd name="T3" fmla="*/ 65 h 84"/>
              <a:gd name="T4" fmla="*/ 13 w 37"/>
              <a:gd name="T5" fmla="*/ 62 h 84"/>
              <a:gd name="T6" fmla="*/ 8 w 37"/>
              <a:gd name="T7" fmla="*/ 54 h 84"/>
              <a:gd name="T8" fmla="*/ 5 w 37"/>
              <a:gd name="T9" fmla="*/ 49 h 84"/>
              <a:gd name="T10" fmla="*/ 2 w 37"/>
              <a:gd name="T11" fmla="*/ 46 h 84"/>
              <a:gd name="T12" fmla="*/ 2 w 37"/>
              <a:gd name="T13" fmla="*/ 35 h 84"/>
              <a:gd name="T14" fmla="*/ 5 w 37"/>
              <a:gd name="T15" fmla="*/ 35 h 84"/>
              <a:gd name="T16" fmla="*/ 8 w 37"/>
              <a:gd name="T17" fmla="*/ 33 h 84"/>
              <a:gd name="T18" fmla="*/ 8 w 37"/>
              <a:gd name="T19" fmla="*/ 30 h 84"/>
              <a:gd name="T20" fmla="*/ 8 w 37"/>
              <a:gd name="T21" fmla="*/ 24 h 84"/>
              <a:gd name="T22" fmla="*/ 8 w 37"/>
              <a:gd name="T23" fmla="*/ 19 h 84"/>
              <a:gd name="T24" fmla="*/ 8 w 37"/>
              <a:gd name="T25" fmla="*/ 14 h 84"/>
              <a:gd name="T26" fmla="*/ 8 w 37"/>
              <a:gd name="T27" fmla="*/ 11 h 84"/>
              <a:gd name="T28" fmla="*/ 8 w 37"/>
              <a:gd name="T29" fmla="*/ 11 h 84"/>
              <a:gd name="T30" fmla="*/ 11 w 37"/>
              <a:gd name="T31" fmla="*/ 6 h 84"/>
              <a:gd name="T32" fmla="*/ 19 w 37"/>
              <a:gd name="T33" fmla="*/ 0 h 84"/>
              <a:gd name="T34" fmla="*/ 24 w 37"/>
              <a:gd name="T35" fmla="*/ 3 h 84"/>
              <a:gd name="T36" fmla="*/ 24 w 37"/>
              <a:gd name="T37" fmla="*/ 3 h 84"/>
              <a:gd name="T38" fmla="*/ 24 w 37"/>
              <a:gd name="T39" fmla="*/ 6 h 84"/>
              <a:gd name="T40" fmla="*/ 24 w 37"/>
              <a:gd name="T41" fmla="*/ 8 h 84"/>
              <a:gd name="T42" fmla="*/ 27 w 37"/>
              <a:gd name="T43" fmla="*/ 6 h 84"/>
              <a:gd name="T44" fmla="*/ 32 w 37"/>
              <a:gd name="T45" fmla="*/ 6 h 84"/>
              <a:gd name="T46" fmla="*/ 29 w 37"/>
              <a:gd name="T47" fmla="*/ 8 h 84"/>
              <a:gd name="T48" fmla="*/ 29 w 37"/>
              <a:gd name="T49" fmla="*/ 11 h 84"/>
              <a:gd name="T50" fmla="*/ 29 w 37"/>
              <a:gd name="T51" fmla="*/ 14 h 84"/>
              <a:gd name="T52" fmla="*/ 32 w 37"/>
              <a:gd name="T53" fmla="*/ 22 h 84"/>
              <a:gd name="T54" fmla="*/ 35 w 37"/>
              <a:gd name="T55" fmla="*/ 27 h 84"/>
              <a:gd name="T56" fmla="*/ 32 w 37"/>
              <a:gd name="T57" fmla="*/ 33 h 84"/>
              <a:gd name="T58" fmla="*/ 27 w 37"/>
              <a:gd name="T59" fmla="*/ 35 h 84"/>
              <a:gd name="T60" fmla="*/ 24 w 37"/>
              <a:gd name="T61" fmla="*/ 38 h 84"/>
              <a:gd name="T62" fmla="*/ 24 w 37"/>
              <a:gd name="T63" fmla="*/ 41 h 84"/>
              <a:gd name="T64" fmla="*/ 29 w 37"/>
              <a:gd name="T65" fmla="*/ 43 h 84"/>
              <a:gd name="T66" fmla="*/ 29 w 37"/>
              <a:gd name="T67" fmla="*/ 41 h 84"/>
              <a:gd name="T68" fmla="*/ 32 w 37"/>
              <a:gd name="T69" fmla="*/ 43 h 84"/>
              <a:gd name="T70" fmla="*/ 32 w 37"/>
              <a:gd name="T71" fmla="*/ 43 h 84"/>
              <a:gd name="T72" fmla="*/ 32 w 37"/>
              <a:gd name="T73" fmla="*/ 46 h 84"/>
              <a:gd name="T74" fmla="*/ 35 w 37"/>
              <a:gd name="T75" fmla="*/ 49 h 84"/>
              <a:gd name="T76" fmla="*/ 35 w 37"/>
              <a:gd name="T77" fmla="*/ 54 h 84"/>
              <a:gd name="T78" fmla="*/ 35 w 37"/>
              <a:gd name="T79" fmla="*/ 57 h 84"/>
              <a:gd name="T80" fmla="*/ 29 w 37"/>
              <a:gd name="T81" fmla="*/ 60 h 84"/>
              <a:gd name="T82" fmla="*/ 29 w 37"/>
              <a:gd name="T83" fmla="*/ 62 h 84"/>
              <a:gd name="T84" fmla="*/ 24 w 37"/>
              <a:gd name="T85" fmla="*/ 68 h 84"/>
              <a:gd name="T86" fmla="*/ 27 w 37"/>
              <a:gd name="T87" fmla="*/ 70 h 84"/>
              <a:gd name="T88" fmla="*/ 24 w 37"/>
              <a:gd name="T89" fmla="*/ 78 h 84"/>
              <a:gd name="T90" fmla="*/ 19 w 37"/>
              <a:gd name="T9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 h="84">
                <a:moveTo>
                  <a:pt x="19" y="84"/>
                </a:moveTo>
                <a:lnTo>
                  <a:pt x="19" y="84"/>
                </a:lnTo>
                <a:lnTo>
                  <a:pt x="16" y="68"/>
                </a:lnTo>
                <a:lnTo>
                  <a:pt x="16" y="65"/>
                </a:lnTo>
                <a:lnTo>
                  <a:pt x="13" y="62"/>
                </a:lnTo>
                <a:lnTo>
                  <a:pt x="13" y="62"/>
                </a:lnTo>
                <a:lnTo>
                  <a:pt x="11" y="60"/>
                </a:lnTo>
                <a:lnTo>
                  <a:pt x="8" y="54"/>
                </a:lnTo>
                <a:lnTo>
                  <a:pt x="8" y="51"/>
                </a:lnTo>
                <a:lnTo>
                  <a:pt x="5" y="49"/>
                </a:lnTo>
                <a:lnTo>
                  <a:pt x="5" y="49"/>
                </a:lnTo>
                <a:lnTo>
                  <a:pt x="2" y="46"/>
                </a:lnTo>
                <a:lnTo>
                  <a:pt x="0" y="41"/>
                </a:lnTo>
                <a:lnTo>
                  <a:pt x="2" y="35"/>
                </a:lnTo>
                <a:lnTo>
                  <a:pt x="2" y="35"/>
                </a:lnTo>
                <a:lnTo>
                  <a:pt x="5" y="35"/>
                </a:lnTo>
                <a:lnTo>
                  <a:pt x="8" y="33"/>
                </a:lnTo>
                <a:lnTo>
                  <a:pt x="8" y="33"/>
                </a:lnTo>
                <a:lnTo>
                  <a:pt x="8" y="30"/>
                </a:lnTo>
                <a:lnTo>
                  <a:pt x="8" y="30"/>
                </a:lnTo>
                <a:lnTo>
                  <a:pt x="8" y="24"/>
                </a:lnTo>
                <a:lnTo>
                  <a:pt x="8" y="24"/>
                </a:lnTo>
                <a:lnTo>
                  <a:pt x="8" y="24"/>
                </a:lnTo>
                <a:lnTo>
                  <a:pt x="8" y="19"/>
                </a:lnTo>
                <a:lnTo>
                  <a:pt x="8" y="19"/>
                </a:lnTo>
                <a:lnTo>
                  <a:pt x="8" y="14"/>
                </a:lnTo>
                <a:lnTo>
                  <a:pt x="8" y="11"/>
                </a:lnTo>
                <a:lnTo>
                  <a:pt x="8" y="11"/>
                </a:lnTo>
                <a:lnTo>
                  <a:pt x="5" y="11"/>
                </a:lnTo>
                <a:lnTo>
                  <a:pt x="8" y="11"/>
                </a:lnTo>
                <a:lnTo>
                  <a:pt x="11" y="6"/>
                </a:lnTo>
                <a:lnTo>
                  <a:pt x="11" y="6"/>
                </a:lnTo>
                <a:lnTo>
                  <a:pt x="19" y="0"/>
                </a:lnTo>
                <a:lnTo>
                  <a:pt x="19" y="0"/>
                </a:lnTo>
                <a:lnTo>
                  <a:pt x="21" y="0"/>
                </a:lnTo>
                <a:lnTo>
                  <a:pt x="24" y="3"/>
                </a:lnTo>
                <a:lnTo>
                  <a:pt x="24" y="3"/>
                </a:lnTo>
                <a:lnTo>
                  <a:pt x="24" y="3"/>
                </a:lnTo>
                <a:lnTo>
                  <a:pt x="24" y="6"/>
                </a:lnTo>
                <a:lnTo>
                  <a:pt x="24" y="6"/>
                </a:lnTo>
                <a:lnTo>
                  <a:pt x="24" y="6"/>
                </a:lnTo>
                <a:lnTo>
                  <a:pt x="24" y="8"/>
                </a:lnTo>
                <a:lnTo>
                  <a:pt x="27" y="6"/>
                </a:lnTo>
                <a:lnTo>
                  <a:pt x="27" y="6"/>
                </a:lnTo>
                <a:lnTo>
                  <a:pt x="29" y="6"/>
                </a:lnTo>
                <a:lnTo>
                  <a:pt x="32" y="6"/>
                </a:lnTo>
                <a:lnTo>
                  <a:pt x="32" y="6"/>
                </a:lnTo>
                <a:lnTo>
                  <a:pt x="29" y="8"/>
                </a:lnTo>
                <a:lnTo>
                  <a:pt x="29" y="8"/>
                </a:lnTo>
                <a:lnTo>
                  <a:pt x="29" y="11"/>
                </a:lnTo>
                <a:lnTo>
                  <a:pt x="29" y="14"/>
                </a:lnTo>
                <a:lnTo>
                  <a:pt x="29" y="14"/>
                </a:lnTo>
                <a:lnTo>
                  <a:pt x="32" y="19"/>
                </a:lnTo>
                <a:lnTo>
                  <a:pt x="32" y="22"/>
                </a:lnTo>
                <a:lnTo>
                  <a:pt x="32" y="22"/>
                </a:lnTo>
                <a:lnTo>
                  <a:pt x="35" y="27"/>
                </a:lnTo>
                <a:lnTo>
                  <a:pt x="32" y="33"/>
                </a:lnTo>
                <a:lnTo>
                  <a:pt x="32" y="33"/>
                </a:lnTo>
                <a:lnTo>
                  <a:pt x="29" y="35"/>
                </a:lnTo>
                <a:lnTo>
                  <a:pt x="27" y="35"/>
                </a:lnTo>
                <a:lnTo>
                  <a:pt x="27" y="35"/>
                </a:lnTo>
                <a:lnTo>
                  <a:pt x="24" y="38"/>
                </a:lnTo>
                <a:lnTo>
                  <a:pt x="24" y="38"/>
                </a:lnTo>
                <a:lnTo>
                  <a:pt x="24" y="41"/>
                </a:lnTo>
                <a:lnTo>
                  <a:pt x="27" y="43"/>
                </a:lnTo>
                <a:lnTo>
                  <a:pt x="29" y="43"/>
                </a:lnTo>
                <a:lnTo>
                  <a:pt x="29" y="43"/>
                </a:lnTo>
                <a:lnTo>
                  <a:pt x="29" y="41"/>
                </a:lnTo>
                <a:lnTo>
                  <a:pt x="32" y="43"/>
                </a:lnTo>
                <a:lnTo>
                  <a:pt x="32" y="43"/>
                </a:lnTo>
                <a:lnTo>
                  <a:pt x="32" y="43"/>
                </a:lnTo>
                <a:lnTo>
                  <a:pt x="32" y="43"/>
                </a:lnTo>
                <a:lnTo>
                  <a:pt x="32" y="43"/>
                </a:lnTo>
                <a:lnTo>
                  <a:pt x="32" y="46"/>
                </a:lnTo>
                <a:lnTo>
                  <a:pt x="32" y="46"/>
                </a:lnTo>
                <a:lnTo>
                  <a:pt x="35" y="49"/>
                </a:lnTo>
                <a:lnTo>
                  <a:pt x="35" y="54"/>
                </a:lnTo>
                <a:lnTo>
                  <a:pt x="35" y="54"/>
                </a:lnTo>
                <a:lnTo>
                  <a:pt x="37" y="54"/>
                </a:lnTo>
                <a:lnTo>
                  <a:pt x="35" y="57"/>
                </a:lnTo>
                <a:lnTo>
                  <a:pt x="35" y="57"/>
                </a:lnTo>
                <a:lnTo>
                  <a:pt x="29" y="60"/>
                </a:lnTo>
                <a:lnTo>
                  <a:pt x="29" y="62"/>
                </a:lnTo>
                <a:lnTo>
                  <a:pt x="29" y="62"/>
                </a:lnTo>
                <a:lnTo>
                  <a:pt x="27" y="68"/>
                </a:lnTo>
                <a:lnTo>
                  <a:pt x="24" y="68"/>
                </a:lnTo>
                <a:lnTo>
                  <a:pt x="27" y="70"/>
                </a:lnTo>
                <a:lnTo>
                  <a:pt x="27" y="70"/>
                </a:lnTo>
                <a:lnTo>
                  <a:pt x="27" y="76"/>
                </a:lnTo>
                <a:lnTo>
                  <a:pt x="24" y="78"/>
                </a:lnTo>
                <a:lnTo>
                  <a:pt x="19" y="84"/>
                </a:lnTo>
                <a:lnTo>
                  <a:pt x="19" y="84"/>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3" name="Freeform 55"/>
          <p:cNvSpPr>
            <a:spLocks/>
          </p:cNvSpPr>
          <p:nvPr/>
        </p:nvSpPr>
        <p:spPr bwMode="auto">
          <a:xfrm>
            <a:off x="7019838" y="4478338"/>
            <a:ext cx="33338" cy="39687"/>
          </a:xfrm>
          <a:custGeom>
            <a:avLst/>
            <a:gdLst>
              <a:gd name="T0" fmla="*/ 8 w 21"/>
              <a:gd name="T1" fmla="*/ 3 h 25"/>
              <a:gd name="T2" fmla="*/ 8 w 21"/>
              <a:gd name="T3" fmla="*/ 3 h 25"/>
              <a:gd name="T4" fmla="*/ 13 w 21"/>
              <a:gd name="T5" fmla="*/ 3 h 25"/>
              <a:gd name="T6" fmla="*/ 13 w 21"/>
              <a:gd name="T7" fmla="*/ 3 h 25"/>
              <a:gd name="T8" fmla="*/ 13 w 21"/>
              <a:gd name="T9" fmla="*/ 3 h 25"/>
              <a:gd name="T10" fmla="*/ 19 w 21"/>
              <a:gd name="T11" fmla="*/ 0 h 25"/>
              <a:gd name="T12" fmla="*/ 19 w 21"/>
              <a:gd name="T13" fmla="*/ 0 h 25"/>
              <a:gd name="T14" fmla="*/ 19 w 21"/>
              <a:gd name="T15" fmla="*/ 0 h 25"/>
              <a:gd name="T16" fmla="*/ 21 w 21"/>
              <a:gd name="T17" fmla="*/ 0 h 25"/>
              <a:gd name="T18" fmla="*/ 21 w 21"/>
              <a:gd name="T19" fmla="*/ 0 h 25"/>
              <a:gd name="T20" fmla="*/ 21 w 21"/>
              <a:gd name="T21" fmla="*/ 3 h 25"/>
              <a:gd name="T22" fmla="*/ 21 w 21"/>
              <a:gd name="T23" fmla="*/ 8 h 25"/>
              <a:gd name="T24" fmla="*/ 21 w 21"/>
              <a:gd name="T25" fmla="*/ 11 h 25"/>
              <a:gd name="T26" fmla="*/ 21 w 21"/>
              <a:gd name="T27" fmla="*/ 14 h 25"/>
              <a:gd name="T28" fmla="*/ 21 w 21"/>
              <a:gd name="T29" fmla="*/ 14 h 25"/>
              <a:gd name="T30" fmla="*/ 21 w 21"/>
              <a:gd name="T31" fmla="*/ 22 h 25"/>
              <a:gd name="T32" fmla="*/ 16 w 21"/>
              <a:gd name="T33" fmla="*/ 19 h 25"/>
              <a:gd name="T34" fmla="*/ 16 w 21"/>
              <a:gd name="T35" fmla="*/ 19 h 25"/>
              <a:gd name="T36" fmla="*/ 11 w 21"/>
              <a:gd name="T37" fmla="*/ 19 h 25"/>
              <a:gd name="T38" fmla="*/ 8 w 21"/>
              <a:gd name="T39" fmla="*/ 19 h 25"/>
              <a:gd name="T40" fmla="*/ 8 w 21"/>
              <a:gd name="T41" fmla="*/ 22 h 25"/>
              <a:gd name="T42" fmla="*/ 8 w 21"/>
              <a:gd name="T43" fmla="*/ 22 h 25"/>
              <a:gd name="T44" fmla="*/ 8 w 21"/>
              <a:gd name="T45" fmla="*/ 25 h 25"/>
              <a:gd name="T46" fmla="*/ 8 w 21"/>
              <a:gd name="T47" fmla="*/ 25 h 25"/>
              <a:gd name="T48" fmla="*/ 5 w 21"/>
              <a:gd name="T49" fmla="*/ 25 h 25"/>
              <a:gd name="T50" fmla="*/ 2 w 21"/>
              <a:gd name="T51" fmla="*/ 25 h 25"/>
              <a:gd name="T52" fmla="*/ 2 w 21"/>
              <a:gd name="T53" fmla="*/ 25 h 25"/>
              <a:gd name="T54" fmla="*/ 0 w 21"/>
              <a:gd name="T55" fmla="*/ 19 h 25"/>
              <a:gd name="T56" fmla="*/ 2 w 21"/>
              <a:gd name="T57" fmla="*/ 16 h 25"/>
              <a:gd name="T58" fmla="*/ 2 w 21"/>
              <a:gd name="T59" fmla="*/ 16 h 25"/>
              <a:gd name="T60" fmla="*/ 8 w 21"/>
              <a:gd name="T61" fmla="*/ 14 h 25"/>
              <a:gd name="T62" fmla="*/ 8 w 21"/>
              <a:gd name="T63" fmla="*/ 11 h 25"/>
              <a:gd name="T64" fmla="*/ 8 w 21"/>
              <a:gd name="T65" fmla="*/ 6 h 25"/>
              <a:gd name="T66" fmla="*/ 8 w 21"/>
              <a:gd name="T67" fmla="*/ 3 h 25"/>
              <a:gd name="T68" fmla="*/ 8 w 21"/>
              <a:gd name="T69"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 h="25">
                <a:moveTo>
                  <a:pt x="8" y="3"/>
                </a:moveTo>
                <a:lnTo>
                  <a:pt x="8" y="3"/>
                </a:lnTo>
                <a:lnTo>
                  <a:pt x="13" y="3"/>
                </a:lnTo>
                <a:lnTo>
                  <a:pt x="13" y="3"/>
                </a:lnTo>
                <a:lnTo>
                  <a:pt x="13" y="3"/>
                </a:lnTo>
                <a:lnTo>
                  <a:pt x="19" y="0"/>
                </a:lnTo>
                <a:lnTo>
                  <a:pt x="19" y="0"/>
                </a:lnTo>
                <a:lnTo>
                  <a:pt x="19" y="0"/>
                </a:lnTo>
                <a:lnTo>
                  <a:pt x="21" y="0"/>
                </a:lnTo>
                <a:lnTo>
                  <a:pt x="21" y="0"/>
                </a:lnTo>
                <a:lnTo>
                  <a:pt x="21" y="3"/>
                </a:lnTo>
                <a:lnTo>
                  <a:pt x="21" y="8"/>
                </a:lnTo>
                <a:lnTo>
                  <a:pt x="21" y="11"/>
                </a:lnTo>
                <a:lnTo>
                  <a:pt x="21" y="14"/>
                </a:lnTo>
                <a:lnTo>
                  <a:pt x="21" y="14"/>
                </a:lnTo>
                <a:lnTo>
                  <a:pt x="21" y="22"/>
                </a:lnTo>
                <a:lnTo>
                  <a:pt x="16" y="19"/>
                </a:lnTo>
                <a:lnTo>
                  <a:pt x="16" y="19"/>
                </a:lnTo>
                <a:lnTo>
                  <a:pt x="11" y="19"/>
                </a:lnTo>
                <a:lnTo>
                  <a:pt x="8" y="19"/>
                </a:lnTo>
                <a:lnTo>
                  <a:pt x="8" y="22"/>
                </a:lnTo>
                <a:lnTo>
                  <a:pt x="8" y="22"/>
                </a:lnTo>
                <a:lnTo>
                  <a:pt x="8" y="25"/>
                </a:lnTo>
                <a:lnTo>
                  <a:pt x="8" y="25"/>
                </a:lnTo>
                <a:lnTo>
                  <a:pt x="5" y="25"/>
                </a:lnTo>
                <a:lnTo>
                  <a:pt x="2" y="25"/>
                </a:lnTo>
                <a:lnTo>
                  <a:pt x="2" y="25"/>
                </a:lnTo>
                <a:lnTo>
                  <a:pt x="0" y="19"/>
                </a:lnTo>
                <a:lnTo>
                  <a:pt x="2" y="16"/>
                </a:lnTo>
                <a:lnTo>
                  <a:pt x="2" y="16"/>
                </a:lnTo>
                <a:lnTo>
                  <a:pt x="8" y="14"/>
                </a:lnTo>
                <a:lnTo>
                  <a:pt x="8" y="11"/>
                </a:lnTo>
                <a:lnTo>
                  <a:pt x="8" y="6"/>
                </a:lnTo>
                <a:lnTo>
                  <a:pt x="8" y="3"/>
                </a:lnTo>
                <a:lnTo>
                  <a:pt x="8" y="3"/>
                </a:lnTo>
                <a:close/>
              </a:path>
            </a:pathLst>
          </a:custGeom>
          <a:solidFill>
            <a:srgbClr val="D96969"/>
          </a:solidFill>
          <a:ln w="4763">
            <a:solidFill>
              <a:srgbClr val="828282"/>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94" name="Freeform 56"/>
          <p:cNvSpPr>
            <a:spLocks/>
          </p:cNvSpPr>
          <p:nvPr/>
        </p:nvSpPr>
        <p:spPr bwMode="auto">
          <a:xfrm>
            <a:off x="6480088" y="4256088"/>
            <a:ext cx="90488" cy="120650"/>
          </a:xfrm>
          <a:custGeom>
            <a:avLst/>
            <a:gdLst>
              <a:gd name="T0" fmla="*/ 51 w 57"/>
              <a:gd name="T1" fmla="*/ 65 h 76"/>
              <a:gd name="T2" fmla="*/ 46 w 57"/>
              <a:gd name="T3" fmla="*/ 65 h 76"/>
              <a:gd name="T4" fmla="*/ 40 w 57"/>
              <a:gd name="T5" fmla="*/ 65 h 76"/>
              <a:gd name="T6" fmla="*/ 43 w 57"/>
              <a:gd name="T7" fmla="*/ 65 h 76"/>
              <a:gd name="T8" fmla="*/ 46 w 57"/>
              <a:gd name="T9" fmla="*/ 67 h 76"/>
              <a:gd name="T10" fmla="*/ 38 w 57"/>
              <a:gd name="T11" fmla="*/ 67 h 76"/>
              <a:gd name="T12" fmla="*/ 24 w 57"/>
              <a:gd name="T13" fmla="*/ 70 h 76"/>
              <a:gd name="T14" fmla="*/ 21 w 57"/>
              <a:gd name="T15" fmla="*/ 67 h 76"/>
              <a:gd name="T16" fmla="*/ 19 w 57"/>
              <a:gd name="T17" fmla="*/ 73 h 76"/>
              <a:gd name="T18" fmla="*/ 11 w 57"/>
              <a:gd name="T19" fmla="*/ 76 h 76"/>
              <a:gd name="T20" fmla="*/ 8 w 57"/>
              <a:gd name="T21" fmla="*/ 73 h 76"/>
              <a:gd name="T22" fmla="*/ 8 w 57"/>
              <a:gd name="T23" fmla="*/ 67 h 76"/>
              <a:gd name="T24" fmla="*/ 11 w 57"/>
              <a:gd name="T25" fmla="*/ 65 h 76"/>
              <a:gd name="T26" fmla="*/ 11 w 57"/>
              <a:gd name="T27" fmla="*/ 62 h 76"/>
              <a:gd name="T28" fmla="*/ 8 w 57"/>
              <a:gd name="T29" fmla="*/ 57 h 76"/>
              <a:gd name="T30" fmla="*/ 5 w 57"/>
              <a:gd name="T31" fmla="*/ 54 h 76"/>
              <a:gd name="T32" fmla="*/ 3 w 57"/>
              <a:gd name="T33" fmla="*/ 54 h 76"/>
              <a:gd name="T34" fmla="*/ 0 w 57"/>
              <a:gd name="T35" fmla="*/ 49 h 76"/>
              <a:gd name="T36" fmla="*/ 3 w 57"/>
              <a:gd name="T37" fmla="*/ 46 h 76"/>
              <a:gd name="T38" fmla="*/ 0 w 57"/>
              <a:gd name="T39" fmla="*/ 38 h 76"/>
              <a:gd name="T40" fmla="*/ 3 w 57"/>
              <a:gd name="T41" fmla="*/ 35 h 76"/>
              <a:gd name="T42" fmla="*/ 5 w 57"/>
              <a:gd name="T43" fmla="*/ 32 h 76"/>
              <a:gd name="T44" fmla="*/ 5 w 57"/>
              <a:gd name="T45" fmla="*/ 32 h 76"/>
              <a:gd name="T46" fmla="*/ 3 w 57"/>
              <a:gd name="T47" fmla="*/ 30 h 76"/>
              <a:gd name="T48" fmla="*/ 5 w 57"/>
              <a:gd name="T49" fmla="*/ 27 h 76"/>
              <a:gd name="T50" fmla="*/ 8 w 57"/>
              <a:gd name="T51" fmla="*/ 27 h 76"/>
              <a:gd name="T52" fmla="*/ 8 w 57"/>
              <a:gd name="T53" fmla="*/ 22 h 76"/>
              <a:gd name="T54" fmla="*/ 8 w 57"/>
              <a:gd name="T55" fmla="*/ 19 h 76"/>
              <a:gd name="T56" fmla="*/ 8 w 57"/>
              <a:gd name="T57" fmla="*/ 14 h 76"/>
              <a:gd name="T58" fmla="*/ 5 w 57"/>
              <a:gd name="T59" fmla="*/ 14 h 76"/>
              <a:gd name="T60" fmla="*/ 5 w 57"/>
              <a:gd name="T61" fmla="*/ 14 h 76"/>
              <a:gd name="T62" fmla="*/ 3 w 57"/>
              <a:gd name="T63" fmla="*/ 8 h 76"/>
              <a:gd name="T64" fmla="*/ 5 w 57"/>
              <a:gd name="T65" fmla="*/ 3 h 76"/>
              <a:gd name="T66" fmla="*/ 8 w 57"/>
              <a:gd name="T67" fmla="*/ 3 h 76"/>
              <a:gd name="T68" fmla="*/ 11 w 57"/>
              <a:gd name="T69" fmla="*/ 3 h 76"/>
              <a:gd name="T70" fmla="*/ 16 w 57"/>
              <a:gd name="T71" fmla="*/ 0 h 76"/>
              <a:gd name="T72" fmla="*/ 19 w 57"/>
              <a:gd name="T73" fmla="*/ 0 h 76"/>
              <a:gd name="T74" fmla="*/ 21 w 57"/>
              <a:gd name="T75" fmla="*/ 0 h 76"/>
              <a:gd name="T76" fmla="*/ 24 w 57"/>
              <a:gd name="T77" fmla="*/ 0 h 76"/>
              <a:gd name="T78" fmla="*/ 30 w 57"/>
              <a:gd name="T79" fmla="*/ 3 h 76"/>
              <a:gd name="T80" fmla="*/ 32 w 57"/>
              <a:gd name="T81" fmla="*/ 5 h 76"/>
              <a:gd name="T82" fmla="*/ 35 w 57"/>
              <a:gd name="T83" fmla="*/ 8 h 76"/>
              <a:gd name="T84" fmla="*/ 40 w 57"/>
              <a:gd name="T85" fmla="*/ 8 h 76"/>
              <a:gd name="T86" fmla="*/ 48 w 57"/>
              <a:gd name="T87" fmla="*/ 8 h 76"/>
              <a:gd name="T88" fmla="*/ 51 w 57"/>
              <a:gd name="T89" fmla="*/ 8 h 76"/>
              <a:gd name="T90" fmla="*/ 54 w 57"/>
              <a:gd name="T91" fmla="*/ 11 h 76"/>
              <a:gd name="T92" fmla="*/ 54 w 57"/>
              <a:gd name="T93" fmla="*/ 16 h 76"/>
              <a:gd name="T94" fmla="*/ 57 w 57"/>
              <a:gd name="T95" fmla="*/ 24 h 76"/>
              <a:gd name="T96" fmla="*/ 54 w 57"/>
              <a:gd name="T97" fmla="*/ 32 h 76"/>
              <a:gd name="T98" fmla="*/ 51 w 57"/>
              <a:gd name="T99" fmla="*/ 46 h 76"/>
              <a:gd name="T100" fmla="*/ 51 w 57"/>
              <a:gd name="T101" fmla="*/ 51 h 76"/>
              <a:gd name="T102" fmla="*/ 51 w 57"/>
              <a:gd name="T103" fmla="*/ 57 h 76"/>
              <a:gd name="T104" fmla="*/ 54 w 57"/>
              <a:gd name="T105" fmla="*/ 62 h 76"/>
              <a:gd name="T106" fmla="*/ 54 w 57"/>
              <a:gd name="T107" fmla="*/ 65 h 76"/>
              <a:gd name="T108" fmla="*/ 51 w 57"/>
              <a:gd name="T109"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 h="76">
                <a:moveTo>
                  <a:pt x="51" y="65"/>
                </a:moveTo>
                <a:lnTo>
                  <a:pt x="51" y="65"/>
                </a:lnTo>
                <a:lnTo>
                  <a:pt x="48" y="65"/>
                </a:lnTo>
                <a:lnTo>
                  <a:pt x="46" y="65"/>
                </a:lnTo>
                <a:lnTo>
                  <a:pt x="46" y="65"/>
                </a:lnTo>
                <a:lnTo>
                  <a:pt x="40" y="65"/>
                </a:lnTo>
                <a:lnTo>
                  <a:pt x="40" y="65"/>
                </a:lnTo>
                <a:lnTo>
                  <a:pt x="43" y="65"/>
                </a:lnTo>
                <a:lnTo>
                  <a:pt x="46" y="67"/>
                </a:lnTo>
                <a:lnTo>
                  <a:pt x="46" y="67"/>
                </a:lnTo>
                <a:lnTo>
                  <a:pt x="38" y="67"/>
                </a:lnTo>
                <a:lnTo>
                  <a:pt x="38" y="67"/>
                </a:lnTo>
                <a:lnTo>
                  <a:pt x="27" y="70"/>
                </a:lnTo>
                <a:lnTo>
                  <a:pt x="24" y="70"/>
                </a:lnTo>
                <a:lnTo>
                  <a:pt x="21" y="67"/>
                </a:lnTo>
                <a:lnTo>
                  <a:pt x="21" y="67"/>
                </a:lnTo>
                <a:lnTo>
                  <a:pt x="21" y="70"/>
                </a:lnTo>
                <a:lnTo>
                  <a:pt x="19" y="73"/>
                </a:lnTo>
                <a:lnTo>
                  <a:pt x="11" y="76"/>
                </a:lnTo>
                <a:lnTo>
                  <a:pt x="11" y="76"/>
                </a:lnTo>
                <a:lnTo>
                  <a:pt x="8" y="76"/>
                </a:lnTo>
                <a:lnTo>
                  <a:pt x="8" y="73"/>
                </a:lnTo>
                <a:lnTo>
                  <a:pt x="8" y="73"/>
                </a:lnTo>
                <a:lnTo>
                  <a:pt x="8" y="67"/>
                </a:lnTo>
                <a:lnTo>
                  <a:pt x="11" y="65"/>
                </a:lnTo>
                <a:lnTo>
                  <a:pt x="11" y="65"/>
                </a:lnTo>
                <a:lnTo>
                  <a:pt x="11" y="62"/>
                </a:lnTo>
                <a:lnTo>
                  <a:pt x="11" y="62"/>
                </a:lnTo>
                <a:lnTo>
                  <a:pt x="11" y="57"/>
                </a:lnTo>
                <a:lnTo>
                  <a:pt x="8" y="57"/>
                </a:lnTo>
                <a:lnTo>
                  <a:pt x="8" y="57"/>
                </a:lnTo>
                <a:lnTo>
                  <a:pt x="5" y="54"/>
                </a:lnTo>
                <a:lnTo>
                  <a:pt x="3" y="54"/>
                </a:lnTo>
                <a:lnTo>
                  <a:pt x="3" y="54"/>
                </a:lnTo>
                <a:lnTo>
                  <a:pt x="0" y="51"/>
                </a:lnTo>
                <a:lnTo>
                  <a:pt x="0" y="49"/>
                </a:lnTo>
                <a:lnTo>
                  <a:pt x="3" y="46"/>
                </a:lnTo>
                <a:lnTo>
                  <a:pt x="3" y="46"/>
                </a:lnTo>
                <a:lnTo>
                  <a:pt x="3" y="43"/>
                </a:lnTo>
                <a:lnTo>
                  <a:pt x="0" y="38"/>
                </a:lnTo>
                <a:lnTo>
                  <a:pt x="0" y="38"/>
                </a:lnTo>
                <a:lnTo>
                  <a:pt x="3" y="35"/>
                </a:lnTo>
                <a:lnTo>
                  <a:pt x="5" y="32"/>
                </a:lnTo>
                <a:lnTo>
                  <a:pt x="5" y="32"/>
                </a:lnTo>
                <a:lnTo>
                  <a:pt x="5" y="32"/>
                </a:lnTo>
                <a:lnTo>
                  <a:pt x="5" y="32"/>
                </a:lnTo>
                <a:lnTo>
                  <a:pt x="3" y="30"/>
                </a:lnTo>
                <a:lnTo>
                  <a:pt x="3" y="30"/>
                </a:lnTo>
                <a:lnTo>
                  <a:pt x="3" y="27"/>
                </a:lnTo>
                <a:lnTo>
                  <a:pt x="5" y="27"/>
                </a:lnTo>
                <a:lnTo>
                  <a:pt x="8" y="27"/>
                </a:lnTo>
                <a:lnTo>
                  <a:pt x="8" y="27"/>
                </a:lnTo>
                <a:lnTo>
                  <a:pt x="8" y="27"/>
                </a:lnTo>
                <a:lnTo>
                  <a:pt x="8" y="22"/>
                </a:lnTo>
                <a:lnTo>
                  <a:pt x="8" y="19"/>
                </a:lnTo>
                <a:lnTo>
                  <a:pt x="8" y="19"/>
                </a:lnTo>
                <a:lnTo>
                  <a:pt x="8" y="16"/>
                </a:lnTo>
                <a:lnTo>
                  <a:pt x="8" y="14"/>
                </a:lnTo>
                <a:lnTo>
                  <a:pt x="8" y="14"/>
                </a:lnTo>
                <a:lnTo>
                  <a:pt x="5" y="14"/>
                </a:lnTo>
                <a:lnTo>
                  <a:pt x="5" y="14"/>
                </a:lnTo>
                <a:lnTo>
                  <a:pt x="5" y="14"/>
                </a:lnTo>
                <a:lnTo>
                  <a:pt x="3" y="11"/>
                </a:lnTo>
                <a:lnTo>
                  <a:pt x="3" y="8"/>
                </a:lnTo>
                <a:lnTo>
                  <a:pt x="3" y="8"/>
                </a:lnTo>
                <a:lnTo>
                  <a:pt x="5" y="3"/>
                </a:lnTo>
                <a:lnTo>
                  <a:pt x="8" y="3"/>
                </a:lnTo>
                <a:lnTo>
                  <a:pt x="8" y="3"/>
                </a:lnTo>
                <a:lnTo>
                  <a:pt x="11" y="0"/>
                </a:lnTo>
                <a:lnTo>
                  <a:pt x="11" y="3"/>
                </a:lnTo>
                <a:lnTo>
                  <a:pt x="13" y="3"/>
                </a:lnTo>
                <a:lnTo>
                  <a:pt x="16" y="0"/>
                </a:lnTo>
                <a:lnTo>
                  <a:pt x="16" y="0"/>
                </a:lnTo>
                <a:lnTo>
                  <a:pt x="19" y="0"/>
                </a:lnTo>
                <a:lnTo>
                  <a:pt x="19" y="0"/>
                </a:lnTo>
                <a:lnTo>
                  <a:pt x="21" y="0"/>
                </a:lnTo>
                <a:lnTo>
                  <a:pt x="24" y="0"/>
                </a:lnTo>
                <a:lnTo>
                  <a:pt x="24" y="0"/>
                </a:lnTo>
                <a:lnTo>
                  <a:pt x="27" y="0"/>
                </a:lnTo>
                <a:lnTo>
                  <a:pt x="30" y="3"/>
                </a:lnTo>
                <a:lnTo>
                  <a:pt x="30" y="3"/>
                </a:lnTo>
                <a:lnTo>
                  <a:pt x="32" y="5"/>
                </a:lnTo>
                <a:lnTo>
                  <a:pt x="35" y="8"/>
                </a:lnTo>
                <a:lnTo>
                  <a:pt x="35" y="8"/>
                </a:lnTo>
                <a:lnTo>
                  <a:pt x="40" y="8"/>
                </a:lnTo>
                <a:lnTo>
                  <a:pt x="40" y="8"/>
                </a:lnTo>
                <a:lnTo>
                  <a:pt x="46" y="8"/>
                </a:lnTo>
                <a:lnTo>
                  <a:pt x="48" y="8"/>
                </a:lnTo>
                <a:lnTo>
                  <a:pt x="48" y="8"/>
                </a:lnTo>
                <a:lnTo>
                  <a:pt x="51" y="8"/>
                </a:lnTo>
                <a:lnTo>
                  <a:pt x="54" y="11"/>
                </a:lnTo>
                <a:lnTo>
                  <a:pt x="54" y="11"/>
                </a:lnTo>
                <a:lnTo>
                  <a:pt x="54" y="14"/>
                </a:lnTo>
                <a:lnTo>
                  <a:pt x="54" y="16"/>
                </a:lnTo>
                <a:lnTo>
                  <a:pt x="54" y="16"/>
                </a:lnTo>
                <a:lnTo>
                  <a:pt x="57" y="24"/>
                </a:lnTo>
                <a:lnTo>
                  <a:pt x="54" y="32"/>
                </a:lnTo>
                <a:lnTo>
                  <a:pt x="54" y="32"/>
                </a:lnTo>
                <a:lnTo>
                  <a:pt x="54" y="41"/>
                </a:lnTo>
                <a:lnTo>
                  <a:pt x="51" y="46"/>
                </a:lnTo>
                <a:lnTo>
                  <a:pt x="51" y="46"/>
                </a:lnTo>
                <a:lnTo>
                  <a:pt x="51" y="51"/>
                </a:lnTo>
                <a:lnTo>
                  <a:pt x="51" y="57"/>
                </a:lnTo>
                <a:lnTo>
                  <a:pt x="51" y="57"/>
                </a:lnTo>
                <a:lnTo>
                  <a:pt x="54" y="62"/>
                </a:lnTo>
                <a:lnTo>
                  <a:pt x="54" y="62"/>
                </a:lnTo>
                <a:lnTo>
                  <a:pt x="54" y="62"/>
                </a:lnTo>
                <a:lnTo>
                  <a:pt x="54" y="65"/>
                </a:lnTo>
                <a:lnTo>
                  <a:pt x="51" y="65"/>
                </a:lnTo>
                <a:lnTo>
                  <a:pt x="51" y="65"/>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5" name="Freeform 57"/>
          <p:cNvSpPr>
            <a:spLocks/>
          </p:cNvSpPr>
          <p:nvPr/>
        </p:nvSpPr>
        <p:spPr bwMode="auto">
          <a:xfrm>
            <a:off x="7023013" y="4967287"/>
            <a:ext cx="22225" cy="30162"/>
          </a:xfrm>
          <a:custGeom>
            <a:avLst/>
            <a:gdLst>
              <a:gd name="T0" fmla="*/ 14 w 14"/>
              <a:gd name="T1" fmla="*/ 10 h 19"/>
              <a:gd name="T2" fmla="*/ 14 w 14"/>
              <a:gd name="T3" fmla="*/ 10 h 19"/>
              <a:gd name="T4" fmla="*/ 14 w 14"/>
              <a:gd name="T5" fmla="*/ 13 h 19"/>
              <a:gd name="T6" fmla="*/ 14 w 14"/>
              <a:gd name="T7" fmla="*/ 16 h 19"/>
              <a:gd name="T8" fmla="*/ 14 w 14"/>
              <a:gd name="T9" fmla="*/ 16 h 19"/>
              <a:gd name="T10" fmla="*/ 14 w 14"/>
              <a:gd name="T11" fmla="*/ 19 h 19"/>
              <a:gd name="T12" fmla="*/ 14 w 14"/>
              <a:gd name="T13" fmla="*/ 19 h 19"/>
              <a:gd name="T14" fmla="*/ 11 w 14"/>
              <a:gd name="T15" fmla="*/ 19 h 19"/>
              <a:gd name="T16" fmla="*/ 6 w 14"/>
              <a:gd name="T17" fmla="*/ 16 h 19"/>
              <a:gd name="T18" fmla="*/ 6 w 14"/>
              <a:gd name="T19" fmla="*/ 16 h 19"/>
              <a:gd name="T20" fmla="*/ 0 w 14"/>
              <a:gd name="T21" fmla="*/ 10 h 19"/>
              <a:gd name="T22" fmla="*/ 3 w 14"/>
              <a:gd name="T23" fmla="*/ 5 h 19"/>
              <a:gd name="T24" fmla="*/ 3 w 14"/>
              <a:gd name="T25" fmla="*/ 5 h 19"/>
              <a:gd name="T26" fmla="*/ 6 w 14"/>
              <a:gd name="T27" fmla="*/ 0 h 19"/>
              <a:gd name="T28" fmla="*/ 11 w 14"/>
              <a:gd name="T29" fmla="*/ 0 h 19"/>
              <a:gd name="T30" fmla="*/ 11 w 14"/>
              <a:gd name="T31" fmla="*/ 0 h 19"/>
              <a:gd name="T32" fmla="*/ 14 w 14"/>
              <a:gd name="T33" fmla="*/ 2 h 19"/>
              <a:gd name="T34" fmla="*/ 14 w 14"/>
              <a:gd name="T35" fmla="*/ 5 h 19"/>
              <a:gd name="T36" fmla="*/ 14 w 14"/>
              <a:gd name="T37" fmla="*/ 10 h 19"/>
              <a:gd name="T38" fmla="*/ 14 w 14"/>
              <a:gd name="T3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9">
                <a:moveTo>
                  <a:pt x="14" y="10"/>
                </a:moveTo>
                <a:lnTo>
                  <a:pt x="14" y="10"/>
                </a:lnTo>
                <a:lnTo>
                  <a:pt x="14" y="13"/>
                </a:lnTo>
                <a:lnTo>
                  <a:pt x="14" y="16"/>
                </a:lnTo>
                <a:lnTo>
                  <a:pt x="14" y="16"/>
                </a:lnTo>
                <a:lnTo>
                  <a:pt x="14" y="19"/>
                </a:lnTo>
                <a:lnTo>
                  <a:pt x="14" y="19"/>
                </a:lnTo>
                <a:lnTo>
                  <a:pt x="11" y="19"/>
                </a:lnTo>
                <a:lnTo>
                  <a:pt x="6" y="16"/>
                </a:lnTo>
                <a:lnTo>
                  <a:pt x="6" y="16"/>
                </a:lnTo>
                <a:lnTo>
                  <a:pt x="0" y="10"/>
                </a:lnTo>
                <a:lnTo>
                  <a:pt x="3" y="5"/>
                </a:lnTo>
                <a:lnTo>
                  <a:pt x="3" y="5"/>
                </a:lnTo>
                <a:lnTo>
                  <a:pt x="6" y="0"/>
                </a:lnTo>
                <a:lnTo>
                  <a:pt x="11" y="0"/>
                </a:lnTo>
                <a:lnTo>
                  <a:pt x="11" y="0"/>
                </a:lnTo>
                <a:lnTo>
                  <a:pt x="14" y="2"/>
                </a:lnTo>
                <a:lnTo>
                  <a:pt x="14" y="5"/>
                </a:lnTo>
                <a:lnTo>
                  <a:pt x="14" y="10"/>
                </a:lnTo>
                <a:lnTo>
                  <a:pt x="14" y="10"/>
                </a:lnTo>
                <a:close/>
              </a:path>
            </a:pathLst>
          </a:custGeom>
          <a:noFill/>
          <a:ln w="4763">
            <a:solidFill>
              <a:srgbClr val="8282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6" name="Freeform 58"/>
          <p:cNvSpPr>
            <a:spLocks/>
          </p:cNvSpPr>
          <p:nvPr/>
        </p:nvSpPr>
        <p:spPr bwMode="auto">
          <a:xfrm>
            <a:off x="6972213" y="5005387"/>
            <a:ext cx="34925" cy="34925"/>
          </a:xfrm>
          <a:custGeom>
            <a:avLst/>
            <a:gdLst>
              <a:gd name="T0" fmla="*/ 16 w 22"/>
              <a:gd name="T1" fmla="*/ 0 h 22"/>
              <a:gd name="T2" fmla="*/ 16 w 22"/>
              <a:gd name="T3" fmla="*/ 0 h 22"/>
              <a:gd name="T4" fmla="*/ 11 w 22"/>
              <a:gd name="T5" fmla="*/ 0 h 22"/>
              <a:gd name="T6" fmla="*/ 8 w 22"/>
              <a:gd name="T7" fmla="*/ 0 h 22"/>
              <a:gd name="T8" fmla="*/ 5 w 22"/>
              <a:gd name="T9" fmla="*/ 5 h 22"/>
              <a:gd name="T10" fmla="*/ 5 w 22"/>
              <a:gd name="T11" fmla="*/ 5 h 22"/>
              <a:gd name="T12" fmla="*/ 0 w 22"/>
              <a:gd name="T13" fmla="*/ 11 h 22"/>
              <a:gd name="T14" fmla="*/ 3 w 22"/>
              <a:gd name="T15" fmla="*/ 16 h 22"/>
              <a:gd name="T16" fmla="*/ 3 w 22"/>
              <a:gd name="T17" fmla="*/ 16 h 22"/>
              <a:gd name="T18" fmla="*/ 5 w 22"/>
              <a:gd name="T19" fmla="*/ 22 h 22"/>
              <a:gd name="T20" fmla="*/ 8 w 22"/>
              <a:gd name="T21" fmla="*/ 22 h 22"/>
              <a:gd name="T22" fmla="*/ 11 w 22"/>
              <a:gd name="T23" fmla="*/ 19 h 22"/>
              <a:gd name="T24" fmla="*/ 11 w 22"/>
              <a:gd name="T25" fmla="*/ 19 h 22"/>
              <a:gd name="T26" fmla="*/ 14 w 22"/>
              <a:gd name="T27" fmla="*/ 16 h 22"/>
              <a:gd name="T28" fmla="*/ 14 w 22"/>
              <a:gd name="T29" fmla="*/ 16 h 22"/>
              <a:gd name="T30" fmla="*/ 16 w 22"/>
              <a:gd name="T31" fmla="*/ 16 h 22"/>
              <a:gd name="T32" fmla="*/ 19 w 22"/>
              <a:gd name="T33" fmla="*/ 13 h 22"/>
              <a:gd name="T34" fmla="*/ 19 w 22"/>
              <a:gd name="T35" fmla="*/ 13 h 22"/>
              <a:gd name="T36" fmla="*/ 22 w 22"/>
              <a:gd name="T37" fmla="*/ 8 h 22"/>
              <a:gd name="T38" fmla="*/ 22 w 22"/>
              <a:gd name="T39" fmla="*/ 5 h 22"/>
              <a:gd name="T40" fmla="*/ 22 w 22"/>
              <a:gd name="T41" fmla="*/ 5 h 22"/>
              <a:gd name="T42" fmla="*/ 19 w 22"/>
              <a:gd name="T43" fmla="*/ 0 h 22"/>
              <a:gd name="T44" fmla="*/ 16 w 22"/>
              <a:gd name="T45" fmla="*/ 0 h 22"/>
              <a:gd name="T46" fmla="*/ 16 w 22"/>
              <a:gd name="T4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22">
                <a:moveTo>
                  <a:pt x="16" y="0"/>
                </a:moveTo>
                <a:lnTo>
                  <a:pt x="16" y="0"/>
                </a:lnTo>
                <a:lnTo>
                  <a:pt x="11" y="0"/>
                </a:lnTo>
                <a:lnTo>
                  <a:pt x="8" y="0"/>
                </a:lnTo>
                <a:lnTo>
                  <a:pt x="5" y="5"/>
                </a:lnTo>
                <a:lnTo>
                  <a:pt x="5" y="5"/>
                </a:lnTo>
                <a:lnTo>
                  <a:pt x="0" y="11"/>
                </a:lnTo>
                <a:lnTo>
                  <a:pt x="3" y="16"/>
                </a:lnTo>
                <a:lnTo>
                  <a:pt x="3" y="16"/>
                </a:lnTo>
                <a:lnTo>
                  <a:pt x="5" y="22"/>
                </a:lnTo>
                <a:lnTo>
                  <a:pt x="8" y="22"/>
                </a:lnTo>
                <a:lnTo>
                  <a:pt x="11" y="19"/>
                </a:lnTo>
                <a:lnTo>
                  <a:pt x="11" y="19"/>
                </a:lnTo>
                <a:lnTo>
                  <a:pt x="14" y="16"/>
                </a:lnTo>
                <a:lnTo>
                  <a:pt x="14" y="16"/>
                </a:lnTo>
                <a:lnTo>
                  <a:pt x="16" y="16"/>
                </a:lnTo>
                <a:lnTo>
                  <a:pt x="19" y="13"/>
                </a:lnTo>
                <a:lnTo>
                  <a:pt x="19" y="13"/>
                </a:lnTo>
                <a:lnTo>
                  <a:pt x="22" y="8"/>
                </a:lnTo>
                <a:lnTo>
                  <a:pt x="22" y="5"/>
                </a:lnTo>
                <a:lnTo>
                  <a:pt x="22" y="5"/>
                </a:lnTo>
                <a:lnTo>
                  <a:pt x="19" y="0"/>
                </a:lnTo>
                <a:lnTo>
                  <a:pt x="16" y="0"/>
                </a:lnTo>
                <a:lnTo>
                  <a:pt x="16" y="0"/>
                </a:lnTo>
                <a:close/>
              </a:path>
            </a:pathLst>
          </a:custGeom>
          <a:solidFill>
            <a:srgbClr val="960000"/>
          </a:solidFill>
          <a:ln w="4763">
            <a:solidFill>
              <a:srgbClr val="828282"/>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97" name="Freeform 59"/>
          <p:cNvSpPr>
            <a:spLocks/>
          </p:cNvSpPr>
          <p:nvPr/>
        </p:nvSpPr>
        <p:spPr bwMode="auto">
          <a:xfrm>
            <a:off x="6368963" y="3930650"/>
            <a:ext cx="166688" cy="239712"/>
          </a:xfrm>
          <a:custGeom>
            <a:avLst/>
            <a:gdLst>
              <a:gd name="T0" fmla="*/ 0 w 105"/>
              <a:gd name="T1" fmla="*/ 73 h 151"/>
              <a:gd name="T2" fmla="*/ 2 w 105"/>
              <a:gd name="T3" fmla="*/ 78 h 151"/>
              <a:gd name="T4" fmla="*/ 2 w 105"/>
              <a:gd name="T5" fmla="*/ 81 h 151"/>
              <a:gd name="T6" fmla="*/ 5 w 105"/>
              <a:gd name="T7" fmla="*/ 86 h 151"/>
              <a:gd name="T8" fmla="*/ 2 w 105"/>
              <a:gd name="T9" fmla="*/ 92 h 151"/>
              <a:gd name="T10" fmla="*/ 5 w 105"/>
              <a:gd name="T11" fmla="*/ 95 h 151"/>
              <a:gd name="T12" fmla="*/ 2 w 105"/>
              <a:gd name="T13" fmla="*/ 95 h 151"/>
              <a:gd name="T14" fmla="*/ 2 w 105"/>
              <a:gd name="T15" fmla="*/ 97 h 151"/>
              <a:gd name="T16" fmla="*/ 5 w 105"/>
              <a:gd name="T17" fmla="*/ 111 h 151"/>
              <a:gd name="T18" fmla="*/ 5 w 105"/>
              <a:gd name="T19" fmla="*/ 116 h 151"/>
              <a:gd name="T20" fmla="*/ 5 w 105"/>
              <a:gd name="T21" fmla="*/ 124 h 151"/>
              <a:gd name="T22" fmla="*/ 2 w 105"/>
              <a:gd name="T23" fmla="*/ 132 h 151"/>
              <a:gd name="T24" fmla="*/ 5 w 105"/>
              <a:gd name="T25" fmla="*/ 130 h 151"/>
              <a:gd name="T26" fmla="*/ 8 w 105"/>
              <a:gd name="T27" fmla="*/ 132 h 151"/>
              <a:gd name="T28" fmla="*/ 11 w 105"/>
              <a:gd name="T29" fmla="*/ 132 h 151"/>
              <a:gd name="T30" fmla="*/ 13 w 105"/>
              <a:gd name="T31" fmla="*/ 132 h 151"/>
              <a:gd name="T32" fmla="*/ 16 w 105"/>
              <a:gd name="T33" fmla="*/ 130 h 151"/>
              <a:gd name="T34" fmla="*/ 16 w 105"/>
              <a:gd name="T35" fmla="*/ 130 h 151"/>
              <a:gd name="T36" fmla="*/ 21 w 105"/>
              <a:gd name="T37" fmla="*/ 132 h 151"/>
              <a:gd name="T38" fmla="*/ 24 w 105"/>
              <a:gd name="T39" fmla="*/ 132 h 151"/>
              <a:gd name="T40" fmla="*/ 27 w 105"/>
              <a:gd name="T41" fmla="*/ 135 h 151"/>
              <a:gd name="T42" fmla="*/ 29 w 105"/>
              <a:gd name="T43" fmla="*/ 138 h 151"/>
              <a:gd name="T44" fmla="*/ 32 w 105"/>
              <a:gd name="T45" fmla="*/ 140 h 151"/>
              <a:gd name="T46" fmla="*/ 32 w 105"/>
              <a:gd name="T47" fmla="*/ 143 h 151"/>
              <a:gd name="T48" fmla="*/ 32 w 105"/>
              <a:gd name="T49" fmla="*/ 146 h 151"/>
              <a:gd name="T50" fmla="*/ 37 w 105"/>
              <a:gd name="T51" fmla="*/ 151 h 151"/>
              <a:gd name="T52" fmla="*/ 40 w 105"/>
              <a:gd name="T53" fmla="*/ 146 h 151"/>
              <a:gd name="T54" fmla="*/ 43 w 105"/>
              <a:gd name="T55" fmla="*/ 143 h 151"/>
              <a:gd name="T56" fmla="*/ 46 w 105"/>
              <a:gd name="T57" fmla="*/ 140 h 151"/>
              <a:gd name="T58" fmla="*/ 48 w 105"/>
              <a:gd name="T59" fmla="*/ 143 h 151"/>
              <a:gd name="T60" fmla="*/ 51 w 105"/>
              <a:gd name="T61" fmla="*/ 146 h 151"/>
              <a:gd name="T62" fmla="*/ 62 w 105"/>
              <a:gd name="T63" fmla="*/ 146 h 151"/>
              <a:gd name="T64" fmla="*/ 62 w 105"/>
              <a:gd name="T65" fmla="*/ 143 h 151"/>
              <a:gd name="T66" fmla="*/ 64 w 105"/>
              <a:gd name="T67" fmla="*/ 143 h 151"/>
              <a:gd name="T68" fmla="*/ 67 w 105"/>
              <a:gd name="T69" fmla="*/ 143 h 151"/>
              <a:gd name="T70" fmla="*/ 67 w 105"/>
              <a:gd name="T71" fmla="*/ 146 h 151"/>
              <a:gd name="T72" fmla="*/ 94 w 105"/>
              <a:gd name="T73" fmla="*/ 146 h 151"/>
              <a:gd name="T74" fmla="*/ 100 w 105"/>
              <a:gd name="T75" fmla="*/ 132 h 151"/>
              <a:gd name="T76" fmla="*/ 94 w 105"/>
              <a:gd name="T77" fmla="*/ 124 h 151"/>
              <a:gd name="T78" fmla="*/ 94 w 105"/>
              <a:gd name="T79" fmla="*/ 30 h 151"/>
              <a:gd name="T80" fmla="*/ 70 w 105"/>
              <a:gd name="T81" fmla="*/ 0 h 151"/>
              <a:gd name="T82" fmla="*/ 43 w 105"/>
              <a:gd name="T83" fmla="*/ 16 h 151"/>
              <a:gd name="T84" fmla="*/ 40 w 105"/>
              <a:gd name="T85" fmla="*/ 43 h 151"/>
              <a:gd name="T86" fmla="*/ 40 w 105"/>
              <a:gd name="T87" fmla="*/ 46 h 151"/>
              <a:gd name="T88" fmla="*/ 35 w 105"/>
              <a:gd name="T89" fmla="*/ 49 h 151"/>
              <a:gd name="T90" fmla="*/ 32 w 105"/>
              <a:gd name="T91" fmla="*/ 57 h 151"/>
              <a:gd name="T92" fmla="*/ 32 w 105"/>
              <a:gd name="T93" fmla="*/ 70 h 151"/>
              <a:gd name="T94" fmla="*/ 5 w 105"/>
              <a:gd name="T95" fmla="*/ 70 h 151"/>
              <a:gd name="T96" fmla="*/ 0 w 105"/>
              <a:gd name="T97" fmla="*/ 7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 h="151">
                <a:moveTo>
                  <a:pt x="0" y="73"/>
                </a:moveTo>
                <a:lnTo>
                  <a:pt x="0" y="73"/>
                </a:lnTo>
                <a:lnTo>
                  <a:pt x="0" y="78"/>
                </a:lnTo>
                <a:lnTo>
                  <a:pt x="2" y="78"/>
                </a:lnTo>
                <a:lnTo>
                  <a:pt x="2" y="78"/>
                </a:lnTo>
                <a:lnTo>
                  <a:pt x="2" y="81"/>
                </a:lnTo>
                <a:lnTo>
                  <a:pt x="5" y="86"/>
                </a:lnTo>
                <a:lnTo>
                  <a:pt x="5" y="86"/>
                </a:lnTo>
                <a:lnTo>
                  <a:pt x="2" y="92"/>
                </a:lnTo>
                <a:lnTo>
                  <a:pt x="2" y="92"/>
                </a:lnTo>
                <a:lnTo>
                  <a:pt x="2" y="95"/>
                </a:lnTo>
                <a:lnTo>
                  <a:pt x="5" y="95"/>
                </a:lnTo>
                <a:lnTo>
                  <a:pt x="5" y="95"/>
                </a:lnTo>
                <a:lnTo>
                  <a:pt x="2" y="95"/>
                </a:lnTo>
                <a:lnTo>
                  <a:pt x="2" y="97"/>
                </a:lnTo>
                <a:lnTo>
                  <a:pt x="2" y="97"/>
                </a:lnTo>
                <a:lnTo>
                  <a:pt x="5" y="105"/>
                </a:lnTo>
                <a:lnTo>
                  <a:pt x="5" y="111"/>
                </a:lnTo>
                <a:lnTo>
                  <a:pt x="5" y="116"/>
                </a:lnTo>
                <a:lnTo>
                  <a:pt x="5" y="116"/>
                </a:lnTo>
                <a:lnTo>
                  <a:pt x="5" y="121"/>
                </a:lnTo>
                <a:lnTo>
                  <a:pt x="5" y="124"/>
                </a:lnTo>
                <a:lnTo>
                  <a:pt x="2" y="127"/>
                </a:lnTo>
                <a:lnTo>
                  <a:pt x="2" y="132"/>
                </a:lnTo>
                <a:lnTo>
                  <a:pt x="2" y="132"/>
                </a:lnTo>
                <a:lnTo>
                  <a:pt x="5" y="130"/>
                </a:lnTo>
                <a:lnTo>
                  <a:pt x="8" y="132"/>
                </a:lnTo>
                <a:lnTo>
                  <a:pt x="8" y="132"/>
                </a:lnTo>
                <a:lnTo>
                  <a:pt x="8" y="132"/>
                </a:lnTo>
                <a:lnTo>
                  <a:pt x="11" y="132"/>
                </a:lnTo>
                <a:lnTo>
                  <a:pt x="11" y="132"/>
                </a:lnTo>
                <a:lnTo>
                  <a:pt x="13" y="132"/>
                </a:lnTo>
                <a:lnTo>
                  <a:pt x="13" y="132"/>
                </a:lnTo>
                <a:lnTo>
                  <a:pt x="16" y="130"/>
                </a:lnTo>
                <a:lnTo>
                  <a:pt x="16" y="130"/>
                </a:lnTo>
                <a:lnTo>
                  <a:pt x="16" y="130"/>
                </a:lnTo>
                <a:lnTo>
                  <a:pt x="19" y="130"/>
                </a:lnTo>
                <a:lnTo>
                  <a:pt x="21" y="132"/>
                </a:lnTo>
                <a:lnTo>
                  <a:pt x="21" y="132"/>
                </a:lnTo>
                <a:lnTo>
                  <a:pt x="24" y="132"/>
                </a:lnTo>
                <a:lnTo>
                  <a:pt x="24" y="135"/>
                </a:lnTo>
                <a:lnTo>
                  <a:pt x="27" y="135"/>
                </a:lnTo>
                <a:lnTo>
                  <a:pt x="29" y="138"/>
                </a:lnTo>
                <a:lnTo>
                  <a:pt x="29" y="138"/>
                </a:lnTo>
                <a:lnTo>
                  <a:pt x="29" y="138"/>
                </a:lnTo>
                <a:lnTo>
                  <a:pt x="32" y="140"/>
                </a:lnTo>
                <a:lnTo>
                  <a:pt x="32" y="140"/>
                </a:lnTo>
                <a:lnTo>
                  <a:pt x="32" y="143"/>
                </a:lnTo>
                <a:lnTo>
                  <a:pt x="32" y="146"/>
                </a:lnTo>
                <a:lnTo>
                  <a:pt x="32" y="146"/>
                </a:lnTo>
                <a:lnTo>
                  <a:pt x="35" y="148"/>
                </a:lnTo>
                <a:lnTo>
                  <a:pt x="37" y="151"/>
                </a:lnTo>
                <a:lnTo>
                  <a:pt x="37" y="151"/>
                </a:lnTo>
                <a:lnTo>
                  <a:pt x="40" y="146"/>
                </a:lnTo>
                <a:lnTo>
                  <a:pt x="43" y="143"/>
                </a:lnTo>
                <a:lnTo>
                  <a:pt x="43" y="143"/>
                </a:lnTo>
                <a:lnTo>
                  <a:pt x="46" y="143"/>
                </a:lnTo>
                <a:lnTo>
                  <a:pt x="46" y="140"/>
                </a:lnTo>
                <a:lnTo>
                  <a:pt x="46" y="140"/>
                </a:lnTo>
                <a:lnTo>
                  <a:pt x="48" y="143"/>
                </a:lnTo>
                <a:lnTo>
                  <a:pt x="51" y="146"/>
                </a:lnTo>
                <a:lnTo>
                  <a:pt x="51" y="146"/>
                </a:lnTo>
                <a:lnTo>
                  <a:pt x="56" y="146"/>
                </a:lnTo>
                <a:lnTo>
                  <a:pt x="62" y="146"/>
                </a:lnTo>
                <a:lnTo>
                  <a:pt x="62" y="146"/>
                </a:lnTo>
                <a:lnTo>
                  <a:pt x="62" y="143"/>
                </a:lnTo>
                <a:lnTo>
                  <a:pt x="64" y="143"/>
                </a:lnTo>
                <a:lnTo>
                  <a:pt x="64" y="143"/>
                </a:lnTo>
                <a:lnTo>
                  <a:pt x="67" y="143"/>
                </a:lnTo>
                <a:lnTo>
                  <a:pt x="67" y="143"/>
                </a:lnTo>
                <a:lnTo>
                  <a:pt x="64" y="146"/>
                </a:lnTo>
                <a:lnTo>
                  <a:pt x="67" y="146"/>
                </a:lnTo>
                <a:lnTo>
                  <a:pt x="67" y="146"/>
                </a:lnTo>
                <a:lnTo>
                  <a:pt x="94" y="146"/>
                </a:lnTo>
                <a:lnTo>
                  <a:pt x="100" y="132"/>
                </a:lnTo>
                <a:lnTo>
                  <a:pt x="100" y="132"/>
                </a:lnTo>
                <a:lnTo>
                  <a:pt x="97" y="130"/>
                </a:lnTo>
                <a:lnTo>
                  <a:pt x="94" y="124"/>
                </a:lnTo>
                <a:lnTo>
                  <a:pt x="94" y="124"/>
                </a:lnTo>
                <a:lnTo>
                  <a:pt x="94" y="30"/>
                </a:lnTo>
                <a:lnTo>
                  <a:pt x="105" y="30"/>
                </a:lnTo>
                <a:lnTo>
                  <a:pt x="70" y="0"/>
                </a:lnTo>
                <a:lnTo>
                  <a:pt x="70" y="16"/>
                </a:lnTo>
                <a:lnTo>
                  <a:pt x="43" y="16"/>
                </a:lnTo>
                <a:lnTo>
                  <a:pt x="43" y="16"/>
                </a:lnTo>
                <a:lnTo>
                  <a:pt x="40" y="43"/>
                </a:lnTo>
                <a:lnTo>
                  <a:pt x="40" y="43"/>
                </a:lnTo>
                <a:lnTo>
                  <a:pt x="40" y="46"/>
                </a:lnTo>
                <a:lnTo>
                  <a:pt x="37" y="49"/>
                </a:lnTo>
                <a:lnTo>
                  <a:pt x="35" y="49"/>
                </a:lnTo>
                <a:lnTo>
                  <a:pt x="32" y="57"/>
                </a:lnTo>
                <a:lnTo>
                  <a:pt x="32" y="57"/>
                </a:lnTo>
                <a:lnTo>
                  <a:pt x="32" y="70"/>
                </a:lnTo>
                <a:lnTo>
                  <a:pt x="32" y="70"/>
                </a:lnTo>
                <a:lnTo>
                  <a:pt x="5" y="70"/>
                </a:lnTo>
                <a:lnTo>
                  <a:pt x="5" y="70"/>
                </a:lnTo>
                <a:lnTo>
                  <a:pt x="2" y="70"/>
                </a:lnTo>
                <a:lnTo>
                  <a:pt x="0" y="73"/>
                </a:lnTo>
                <a:lnTo>
                  <a:pt x="0" y="73"/>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8" name="Freeform 60"/>
          <p:cNvSpPr>
            <a:spLocks/>
          </p:cNvSpPr>
          <p:nvPr/>
        </p:nvSpPr>
        <p:spPr bwMode="auto">
          <a:xfrm>
            <a:off x="6527713" y="4170363"/>
            <a:ext cx="106363" cy="103187"/>
          </a:xfrm>
          <a:custGeom>
            <a:avLst/>
            <a:gdLst>
              <a:gd name="T0" fmla="*/ 48 w 67"/>
              <a:gd name="T1" fmla="*/ 3 h 65"/>
              <a:gd name="T2" fmla="*/ 51 w 67"/>
              <a:gd name="T3" fmla="*/ 14 h 65"/>
              <a:gd name="T4" fmla="*/ 53 w 67"/>
              <a:gd name="T5" fmla="*/ 16 h 65"/>
              <a:gd name="T6" fmla="*/ 53 w 67"/>
              <a:gd name="T7" fmla="*/ 19 h 65"/>
              <a:gd name="T8" fmla="*/ 53 w 67"/>
              <a:gd name="T9" fmla="*/ 22 h 65"/>
              <a:gd name="T10" fmla="*/ 56 w 67"/>
              <a:gd name="T11" fmla="*/ 24 h 65"/>
              <a:gd name="T12" fmla="*/ 67 w 67"/>
              <a:gd name="T13" fmla="*/ 30 h 65"/>
              <a:gd name="T14" fmla="*/ 67 w 67"/>
              <a:gd name="T15" fmla="*/ 30 h 65"/>
              <a:gd name="T16" fmla="*/ 64 w 67"/>
              <a:gd name="T17" fmla="*/ 33 h 65"/>
              <a:gd name="T18" fmla="*/ 67 w 67"/>
              <a:gd name="T19" fmla="*/ 35 h 65"/>
              <a:gd name="T20" fmla="*/ 59 w 67"/>
              <a:gd name="T21" fmla="*/ 41 h 65"/>
              <a:gd name="T22" fmla="*/ 56 w 67"/>
              <a:gd name="T23" fmla="*/ 43 h 65"/>
              <a:gd name="T24" fmla="*/ 56 w 67"/>
              <a:gd name="T25" fmla="*/ 49 h 65"/>
              <a:gd name="T26" fmla="*/ 53 w 67"/>
              <a:gd name="T27" fmla="*/ 46 h 65"/>
              <a:gd name="T28" fmla="*/ 51 w 67"/>
              <a:gd name="T29" fmla="*/ 46 h 65"/>
              <a:gd name="T30" fmla="*/ 45 w 67"/>
              <a:gd name="T31" fmla="*/ 46 h 65"/>
              <a:gd name="T32" fmla="*/ 43 w 67"/>
              <a:gd name="T33" fmla="*/ 46 h 65"/>
              <a:gd name="T34" fmla="*/ 35 w 67"/>
              <a:gd name="T35" fmla="*/ 49 h 65"/>
              <a:gd name="T36" fmla="*/ 24 w 67"/>
              <a:gd name="T37" fmla="*/ 49 h 65"/>
              <a:gd name="T38" fmla="*/ 21 w 67"/>
              <a:gd name="T39" fmla="*/ 54 h 65"/>
              <a:gd name="T40" fmla="*/ 24 w 67"/>
              <a:gd name="T41" fmla="*/ 57 h 65"/>
              <a:gd name="T42" fmla="*/ 24 w 67"/>
              <a:gd name="T43" fmla="*/ 59 h 65"/>
              <a:gd name="T44" fmla="*/ 24 w 67"/>
              <a:gd name="T45" fmla="*/ 65 h 65"/>
              <a:gd name="T46" fmla="*/ 21 w 67"/>
              <a:gd name="T47" fmla="*/ 62 h 65"/>
              <a:gd name="T48" fmla="*/ 18 w 67"/>
              <a:gd name="T49" fmla="*/ 62 h 65"/>
              <a:gd name="T50" fmla="*/ 10 w 67"/>
              <a:gd name="T51" fmla="*/ 62 h 65"/>
              <a:gd name="T52" fmla="*/ 5 w 67"/>
              <a:gd name="T53" fmla="*/ 62 h 65"/>
              <a:gd name="T54" fmla="*/ 2 w 67"/>
              <a:gd name="T55" fmla="*/ 59 h 65"/>
              <a:gd name="T56" fmla="*/ 0 w 67"/>
              <a:gd name="T57" fmla="*/ 57 h 65"/>
              <a:gd name="T58" fmla="*/ 2 w 67"/>
              <a:gd name="T59" fmla="*/ 46 h 65"/>
              <a:gd name="T60" fmla="*/ 5 w 67"/>
              <a:gd name="T61" fmla="*/ 41 h 65"/>
              <a:gd name="T62" fmla="*/ 2 w 67"/>
              <a:gd name="T63" fmla="*/ 41 h 65"/>
              <a:gd name="T64" fmla="*/ 5 w 67"/>
              <a:gd name="T65" fmla="*/ 38 h 65"/>
              <a:gd name="T66" fmla="*/ 13 w 67"/>
              <a:gd name="T67" fmla="*/ 30 h 65"/>
              <a:gd name="T68" fmla="*/ 13 w 67"/>
              <a:gd name="T69" fmla="*/ 27 h 65"/>
              <a:gd name="T70" fmla="*/ 13 w 67"/>
              <a:gd name="T71" fmla="*/ 24 h 65"/>
              <a:gd name="T72" fmla="*/ 16 w 67"/>
              <a:gd name="T73" fmla="*/ 22 h 65"/>
              <a:gd name="T74" fmla="*/ 16 w 67"/>
              <a:gd name="T75" fmla="*/ 16 h 65"/>
              <a:gd name="T76" fmla="*/ 21 w 67"/>
              <a:gd name="T77" fmla="*/ 14 h 65"/>
              <a:gd name="T78" fmla="*/ 27 w 67"/>
              <a:gd name="T79" fmla="*/ 14 h 65"/>
              <a:gd name="T80" fmla="*/ 29 w 67"/>
              <a:gd name="T81" fmla="*/ 11 h 65"/>
              <a:gd name="T82" fmla="*/ 27 w 67"/>
              <a:gd name="T83" fmla="*/ 11 h 65"/>
              <a:gd name="T84" fmla="*/ 32 w 67"/>
              <a:gd name="T85" fmla="*/ 6 h 65"/>
              <a:gd name="T86" fmla="*/ 35 w 67"/>
              <a:gd name="T87" fmla="*/ 3 h 65"/>
              <a:gd name="T88" fmla="*/ 40 w 67"/>
              <a:gd name="T89" fmla="*/ 3 h 65"/>
              <a:gd name="T90" fmla="*/ 40 w 67"/>
              <a:gd name="T91" fmla="*/ 0 h 65"/>
              <a:gd name="T92" fmla="*/ 48 w 67"/>
              <a:gd name="T93"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65">
                <a:moveTo>
                  <a:pt x="48" y="3"/>
                </a:moveTo>
                <a:lnTo>
                  <a:pt x="48" y="3"/>
                </a:lnTo>
                <a:lnTo>
                  <a:pt x="48" y="11"/>
                </a:lnTo>
                <a:lnTo>
                  <a:pt x="51" y="14"/>
                </a:lnTo>
                <a:lnTo>
                  <a:pt x="53" y="16"/>
                </a:lnTo>
                <a:lnTo>
                  <a:pt x="53" y="16"/>
                </a:lnTo>
                <a:lnTo>
                  <a:pt x="56" y="19"/>
                </a:lnTo>
                <a:lnTo>
                  <a:pt x="53" y="19"/>
                </a:lnTo>
                <a:lnTo>
                  <a:pt x="53" y="19"/>
                </a:lnTo>
                <a:lnTo>
                  <a:pt x="53" y="22"/>
                </a:lnTo>
                <a:lnTo>
                  <a:pt x="56" y="24"/>
                </a:lnTo>
                <a:lnTo>
                  <a:pt x="56" y="24"/>
                </a:lnTo>
                <a:lnTo>
                  <a:pt x="64" y="27"/>
                </a:lnTo>
                <a:lnTo>
                  <a:pt x="67" y="30"/>
                </a:lnTo>
                <a:lnTo>
                  <a:pt x="67" y="30"/>
                </a:lnTo>
                <a:lnTo>
                  <a:pt x="67" y="30"/>
                </a:lnTo>
                <a:lnTo>
                  <a:pt x="67" y="30"/>
                </a:lnTo>
                <a:lnTo>
                  <a:pt x="64" y="33"/>
                </a:lnTo>
                <a:lnTo>
                  <a:pt x="67" y="35"/>
                </a:lnTo>
                <a:lnTo>
                  <a:pt x="67" y="35"/>
                </a:lnTo>
                <a:lnTo>
                  <a:pt x="62" y="38"/>
                </a:lnTo>
                <a:lnTo>
                  <a:pt x="59" y="41"/>
                </a:lnTo>
                <a:lnTo>
                  <a:pt x="59" y="41"/>
                </a:lnTo>
                <a:lnTo>
                  <a:pt x="56" y="43"/>
                </a:lnTo>
                <a:lnTo>
                  <a:pt x="56" y="43"/>
                </a:lnTo>
                <a:lnTo>
                  <a:pt x="56" y="49"/>
                </a:lnTo>
                <a:lnTo>
                  <a:pt x="56" y="46"/>
                </a:lnTo>
                <a:lnTo>
                  <a:pt x="53" y="46"/>
                </a:lnTo>
                <a:lnTo>
                  <a:pt x="53" y="46"/>
                </a:lnTo>
                <a:lnTo>
                  <a:pt x="51" y="46"/>
                </a:lnTo>
                <a:lnTo>
                  <a:pt x="45" y="46"/>
                </a:lnTo>
                <a:lnTo>
                  <a:pt x="45" y="46"/>
                </a:lnTo>
                <a:lnTo>
                  <a:pt x="43" y="46"/>
                </a:lnTo>
                <a:lnTo>
                  <a:pt x="43" y="46"/>
                </a:lnTo>
                <a:lnTo>
                  <a:pt x="43" y="46"/>
                </a:lnTo>
                <a:lnTo>
                  <a:pt x="35" y="49"/>
                </a:lnTo>
                <a:lnTo>
                  <a:pt x="24" y="49"/>
                </a:lnTo>
                <a:lnTo>
                  <a:pt x="24" y="49"/>
                </a:lnTo>
                <a:lnTo>
                  <a:pt x="21" y="51"/>
                </a:lnTo>
                <a:lnTo>
                  <a:pt x="21" y="54"/>
                </a:lnTo>
                <a:lnTo>
                  <a:pt x="21" y="54"/>
                </a:lnTo>
                <a:lnTo>
                  <a:pt x="24" y="57"/>
                </a:lnTo>
                <a:lnTo>
                  <a:pt x="24" y="59"/>
                </a:lnTo>
                <a:lnTo>
                  <a:pt x="24" y="59"/>
                </a:lnTo>
                <a:lnTo>
                  <a:pt x="24" y="62"/>
                </a:lnTo>
                <a:lnTo>
                  <a:pt x="24" y="65"/>
                </a:lnTo>
                <a:lnTo>
                  <a:pt x="24" y="65"/>
                </a:lnTo>
                <a:lnTo>
                  <a:pt x="21" y="62"/>
                </a:lnTo>
                <a:lnTo>
                  <a:pt x="18" y="62"/>
                </a:lnTo>
                <a:lnTo>
                  <a:pt x="18" y="62"/>
                </a:lnTo>
                <a:lnTo>
                  <a:pt x="16" y="62"/>
                </a:lnTo>
                <a:lnTo>
                  <a:pt x="10" y="62"/>
                </a:lnTo>
                <a:lnTo>
                  <a:pt x="10" y="62"/>
                </a:lnTo>
                <a:lnTo>
                  <a:pt x="5" y="62"/>
                </a:lnTo>
                <a:lnTo>
                  <a:pt x="5" y="62"/>
                </a:lnTo>
                <a:lnTo>
                  <a:pt x="2" y="59"/>
                </a:lnTo>
                <a:lnTo>
                  <a:pt x="0" y="57"/>
                </a:lnTo>
                <a:lnTo>
                  <a:pt x="0" y="57"/>
                </a:lnTo>
                <a:lnTo>
                  <a:pt x="0" y="49"/>
                </a:lnTo>
                <a:lnTo>
                  <a:pt x="2" y="46"/>
                </a:lnTo>
                <a:lnTo>
                  <a:pt x="2" y="43"/>
                </a:lnTo>
                <a:lnTo>
                  <a:pt x="5" y="41"/>
                </a:lnTo>
                <a:lnTo>
                  <a:pt x="5" y="41"/>
                </a:lnTo>
                <a:lnTo>
                  <a:pt x="2" y="41"/>
                </a:lnTo>
                <a:lnTo>
                  <a:pt x="5" y="38"/>
                </a:lnTo>
                <a:lnTo>
                  <a:pt x="5" y="38"/>
                </a:lnTo>
                <a:lnTo>
                  <a:pt x="10" y="33"/>
                </a:lnTo>
                <a:lnTo>
                  <a:pt x="13" y="30"/>
                </a:lnTo>
                <a:lnTo>
                  <a:pt x="13" y="27"/>
                </a:lnTo>
                <a:lnTo>
                  <a:pt x="13" y="27"/>
                </a:lnTo>
                <a:lnTo>
                  <a:pt x="13" y="24"/>
                </a:lnTo>
                <a:lnTo>
                  <a:pt x="13" y="24"/>
                </a:lnTo>
                <a:lnTo>
                  <a:pt x="16" y="24"/>
                </a:lnTo>
                <a:lnTo>
                  <a:pt x="16" y="22"/>
                </a:lnTo>
                <a:lnTo>
                  <a:pt x="16" y="22"/>
                </a:lnTo>
                <a:lnTo>
                  <a:pt x="16" y="16"/>
                </a:lnTo>
                <a:lnTo>
                  <a:pt x="18" y="14"/>
                </a:lnTo>
                <a:lnTo>
                  <a:pt x="21" y="14"/>
                </a:lnTo>
                <a:lnTo>
                  <a:pt x="21" y="14"/>
                </a:lnTo>
                <a:lnTo>
                  <a:pt x="27" y="14"/>
                </a:lnTo>
                <a:lnTo>
                  <a:pt x="29" y="14"/>
                </a:lnTo>
                <a:lnTo>
                  <a:pt x="29" y="11"/>
                </a:lnTo>
                <a:lnTo>
                  <a:pt x="29" y="11"/>
                </a:lnTo>
                <a:lnTo>
                  <a:pt x="27" y="11"/>
                </a:lnTo>
                <a:lnTo>
                  <a:pt x="29" y="8"/>
                </a:lnTo>
                <a:lnTo>
                  <a:pt x="32" y="6"/>
                </a:lnTo>
                <a:lnTo>
                  <a:pt x="32" y="6"/>
                </a:lnTo>
                <a:lnTo>
                  <a:pt x="35" y="3"/>
                </a:lnTo>
                <a:lnTo>
                  <a:pt x="37" y="3"/>
                </a:lnTo>
                <a:lnTo>
                  <a:pt x="40" y="3"/>
                </a:lnTo>
                <a:lnTo>
                  <a:pt x="40" y="0"/>
                </a:lnTo>
                <a:lnTo>
                  <a:pt x="40" y="0"/>
                </a:lnTo>
                <a:lnTo>
                  <a:pt x="43" y="0"/>
                </a:lnTo>
                <a:lnTo>
                  <a:pt x="48" y="3"/>
                </a:lnTo>
                <a:lnTo>
                  <a:pt x="48" y="3"/>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9" name="Freeform 61"/>
          <p:cNvSpPr>
            <a:spLocks/>
          </p:cNvSpPr>
          <p:nvPr/>
        </p:nvSpPr>
        <p:spPr bwMode="auto">
          <a:xfrm>
            <a:off x="6427701" y="3978275"/>
            <a:ext cx="236538" cy="282575"/>
          </a:xfrm>
          <a:custGeom>
            <a:avLst/>
            <a:gdLst>
              <a:gd name="T0" fmla="*/ 63 w 149"/>
              <a:gd name="T1" fmla="*/ 170 h 178"/>
              <a:gd name="T2" fmla="*/ 68 w 149"/>
              <a:gd name="T3" fmla="*/ 162 h 178"/>
              <a:gd name="T4" fmla="*/ 68 w 149"/>
              <a:gd name="T5" fmla="*/ 159 h 178"/>
              <a:gd name="T6" fmla="*/ 76 w 149"/>
              <a:gd name="T7" fmla="*/ 151 h 178"/>
              <a:gd name="T8" fmla="*/ 76 w 149"/>
              <a:gd name="T9" fmla="*/ 145 h 178"/>
              <a:gd name="T10" fmla="*/ 79 w 149"/>
              <a:gd name="T11" fmla="*/ 143 h 178"/>
              <a:gd name="T12" fmla="*/ 81 w 149"/>
              <a:gd name="T13" fmla="*/ 135 h 178"/>
              <a:gd name="T14" fmla="*/ 90 w 149"/>
              <a:gd name="T15" fmla="*/ 135 h 178"/>
              <a:gd name="T16" fmla="*/ 92 w 149"/>
              <a:gd name="T17" fmla="*/ 132 h 178"/>
              <a:gd name="T18" fmla="*/ 95 w 149"/>
              <a:gd name="T19" fmla="*/ 127 h 178"/>
              <a:gd name="T20" fmla="*/ 100 w 149"/>
              <a:gd name="T21" fmla="*/ 124 h 178"/>
              <a:gd name="T22" fmla="*/ 103 w 149"/>
              <a:gd name="T23" fmla="*/ 121 h 178"/>
              <a:gd name="T24" fmla="*/ 111 w 149"/>
              <a:gd name="T25" fmla="*/ 124 h 178"/>
              <a:gd name="T26" fmla="*/ 114 w 149"/>
              <a:gd name="T27" fmla="*/ 121 h 178"/>
              <a:gd name="T28" fmla="*/ 122 w 149"/>
              <a:gd name="T29" fmla="*/ 118 h 178"/>
              <a:gd name="T30" fmla="*/ 127 w 149"/>
              <a:gd name="T31" fmla="*/ 116 h 178"/>
              <a:gd name="T32" fmla="*/ 135 w 149"/>
              <a:gd name="T33" fmla="*/ 113 h 178"/>
              <a:gd name="T34" fmla="*/ 146 w 149"/>
              <a:gd name="T35" fmla="*/ 108 h 178"/>
              <a:gd name="T36" fmla="*/ 146 w 149"/>
              <a:gd name="T37" fmla="*/ 100 h 178"/>
              <a:gd name="T38" fmla="*/ 149 w 149"/>
              <a:gd name="T39" fmla="*/ 94 h 178"/>
              <a:gd name="T40" fmla="*/ 149 w 149"/>
              <a:gd name="T41" fmla="*/ 70 h 178"/>
              <a:gd name="T42" fmla="*/ 138 w 149"/>
              <a:gd name="T43" fmla="*/ 73 h 178"/>
              <a:gd name="T44" fmla="*/ 141 w 149"/>
              <a:gd name="T45" fmla="*/ 62 h 178"/>
              <a:gd name="T46" fmla="*/ 138 w 149"/>
              <a:gd name="T47" fmla="*/ 59 h 178"/>
              <a:gd name="T48" fmla="*/ 133 w 149"/>
              <a:gd name="T49" fmla="*/ 56 h 178"/>
              <a:gd name="T50" fmla="*/ 133 w 149"/>
              <a:gd name="T51" fmla="*/ 54 h 178"/>
              <a:gd name="T52" fmla="*/ 127 w 149"/>
              <a:gd name="T53" fmla="*/ 51 h 178"/>
              <a:gd name="T54" fmla="*/ 57 w 149"/>
              <a:gd name="T55" fmla="*/ 0 h 178"/>
              <a:gd name="T56" fmla="*/ 57 w 149"/>
              <a:gd name="T57" fmla="*/ 94 h 178"/>
              <a:gd name="T58" fmla="*/ 57 w 149"/>
              <a:gd name="T59" fmla="*/ 116 h 178"/>
              <a:gd name="T60" fmla="*/ 30 w 149"/>
              <a:gd name="T61" fmla="*/ 116 h 178"/>
              <a:gd name="T62" fmla="*/ 30 w 149"/>
              <a:gd name="T63" fmla="*/ 113 h 178"/>
              <a:gd name="T64" fmla="*/ 25 w 149"/>
              <a:gd name="T65" fmla="*/ 113 h 178"/>
              <a:gd name="T66" fmla="*/ 19 w 149"/>
              <a:gd name="T67" fmla="*/ 116 h 178"/>
              <a:gd name="T68" fmla="*/ 11 w 149"/>
              <a:gd name="T69" fmla="*/ 113 h 178"/>
              <a:gd name="T70" fmla="*/ 9 w 149"/>
              <a:gd name="T71" fmla="*/ 113 h 178"/>
              <a:gd name="T72" fmla="*/ 3 w 149"/>
              <a:gd name="T73" fmla="*/ 116 h 178"/>
              <a:gd name="T74" fmla="*/ 0 w 149"/>
              <a:gd name="T75" fmla="*/ 124 h 178"/>
              <a:gd name="T76" fmla="*/ 3 w 149"/>
              <a:gd name="T77" fmla="*/ 137 h 178"/>
              <a:gd name="T78" fmla="*/ 6 w 149"/>
              <a:gd name="T79" fmla="*/ 137 h 178"/>
              <a:gd name="T80" fmla="*/ 6 w 149"/>
              <a:gd name="T81" fmla="*/ 151 h 178"/>
              <a:gd name="T82" fmla="*/ 11 w 149"/>
              <a:gd name="T83" fmla="*/ 154 h 178"/>
              <a:gd name="T84" fmla="*/ 14 w 149"/>
              <a:gd name="T85" fmla="*/ 154 h 178"/>
              <a:gd name="T86" fmla="*/ 17 w 149"/>
              <a:gd name="T87" fmla="*/ 156 h 178"/>
              <a:gd name="T88" fmla="*/ 19 w 149"/>
              <a:gd name="T89" fmla="*/ 154 h 178"/>
              <a:gd name="T90" fmla="*/ 25 w 149"/>
              <a:gd name="T91" fmla="*/ 151 h 178"/>
              <a:gd name="T92" fmla="*/ 30 w 149"/>
              <a:gd name="T93" fmla="*/ 154 h 178"/>
              <a:gd name="T94" fmla="*/ 30 w 149"/>
              <a:gd name="T95" fmla="*/ 159 h 178"/>
              <a:gd name="T96" fmla="*/ 33 w 149"/>
              <a:gd name="T97" fmla="*/ 164 h 178"/>
              <a:gd name="T98" fmla="*/ 36 w 149"/>
              <a:gd name="T99" fmla="*/ 170 h 178"/>
              <a:gd name="T100" fmla="*/ 36 w 149"/>
              <a:gd name="T101" fmla="*/ 175 h 178"/>
              <a:gd name="T102" fmla="*/ 41 w 149"/>
              <a:gd name="T103" fmla="*/ 178 h 178"/>
              <a:gd name="T104" fmla="*/ 46 w 149"/>
              <a:gd name="T105" fmla="*/ 178 h 178"/>
              <a:gd name="T106" fmla="*/ 52 w 149"/>
              <a:gd name="T107" fmla="*/ 175 h 178"/>
              <a:gd name="T108" fmla="*/ 57 w 149"/>
              <a:gd name="T109" fmla="*/ 175 h 178"/>
              <a:gd name="T110" fmla="*/ 63 w 149"/>
              <a:gd name="T111"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9" h="178">
                <a:moveTo>
                  <a:pt x="63" y="178"/>
                </a:moveTo>
                <a:lnTo>
                  <a:pt x="63" y="178"/>
                </a:lnTo>
                <a:lnTo>
                  <a:pt x="63" y="170"/>
                </a:lnTo>
                <a:lnTo>
                  <a:pt x="65" y="167"/>
                </a:lnTo>
                <a:lnTo>
                  <a:pt x="65" y="164"/>
                </a:lnTo>
                <a:lnTo>
                  <a:pt x="68" y="162"/>
                </a:lnTo>
                <a:lnTo>
                  <a:pt x="68" y="162"/>
                </a:lnTo>
                <a:lnTo>
                  <a:pt x="65" y="162"/>
                </a:lnTo>
                <a:lnTo>
                  <a:pt x="68" y="159"/>
                </a:lnTo>
                <a:lnTo>
                  <a:pt x="68" y="159"/>
                </a:lnTo>
                <a:lnTo>
                  <a:pt x="73" y="154"/>
                </a:lnTo>
                <a:lnTo>
                  <a:pt x="76" y="151"/>
                </a:lnTo>
                <a:lnTo>
                  <a:pt x="76" y="148"/>
                </a:lnTo>
                <a:lnTo>
                  <a:pt x="76" y="148"/>
                </a:lnTo>
                <a:lnTo>
                  <a:pt x="76" y="145"/>
                </a:lnTo>
                <a:lnTo>
                  <a:pt x="76" y="145"/>
                </a:lnTo>
                <a:lnTo>
                  <a:pt x="79" y="145"/>
                </a:lnTo>
                <a:lnTo>
                  <a:pt x="79" y="143"/>
                </a:lnTo>
                <a:lnTo>
                  <a:pt x="79" y="143"/>
                </a:lnTo>
                <a:lnTo>
                  <a:pt x="79" y="137"/>
                </a:lnTo>
                <a:lnTo>
                  <a:pt x="81" y="135"/>
                </a:lnTo>
                <a:lnTo>
                  <a:pt x="84" y="135"/>
                </a:lnTo>
                <a:lnTo>
                  <a:pt x="84" y="135"/>
                </a:lnTo>
                <a:lnTo>
                  <a:pt x="90" y="135"/>
                </a:lnTo>
                <a:lnTo>
                  <a:pt x="92" y="135"/>
                </a:lnTo>
                <a:lnTo>
                  <a:pt x="92" y="132"/>
                </a:lnTo>
                <a:lnTo>
                  <a:pt x="92" y="132"/>
                </a:lnTo>
                <a:lnTo>
                  <a:pt x="90" y="132"/>
                </a:lnTo>
                <a:lnTo>
                  <a:pt x="92" y="129"/>
                </a:lnTo>
                <a:lnTo>
                  <a:pt x="95" y="127"/>
                </a:lnTo>
                <a:lnTo>
                  <a:pt x="95" y="127"/>
                </a:lnTo>
                <a:lnTo>
                  <a:pt x="98" y="124"/>
                </a:lnTo>
                <a:lnTo>
                  <a:pt x="100" y="124"/>
                </a:lnTo>
                <a:lnTo>
                  <a:pt x="103" y="124"/>
                </a:lnTo>
                <a:lnTo>
                  <a:pt x="103" y="121"/>
                </a:lnTo>
                <a:lnTo>
                  <a:pt x="103" y="121"/>
                </a:lnTo>
                <a:lnTo>
                  <a:pt x="106" y="121"/>
                </a:lnTo>
                <a:lnTo>
                  <a:pt x="111" y="124"/>
                </a:lnTo>
                <a:lnTo>
                  <a:pt x="111" y="124"/>
                </a:lnTo>
                <a:lnTo>
                  <a:pt x="114" y="124"/>
                </a:lnTo>
                <a:lnTo>
                  <a:pt x="114" y="121"/>
                </a:lnTo>
                <a:lnTo>
                  <a:pt x="114" y="121"/>
                </a:lnTo>
                <a:lnTo>
                  <a:pt x="116" y="121"/>
                </a:lnTo>
                <a:lnTo>
                  <a:pt x="119" y="121"/>
                </a:lnTo>
                <a:lnTo>
                  <a:pt x="122" y="118"/>
                </a:lnTo>
                <a:lnTo>
                  <a:pt x="122" y="118"/>
                </a:lnTo>
                <a:lnTo>
                  <a:pt x="125" y="116"/>
                </a:lnTo>
                <a:lnTo>
                  <a:pt x="127" y="116"/>
                </a:lnTo>
                <a:lnTo>
                  <a:pt x="133" y="116"/>
                </a:lnTo>
                <a:lnTo>
                  <a:pt x="135" y="113"/>
                </a:lnTo>
                <a:lnTo>
                  <a:pt x="135" y="113"/>
                </a:lnTo>
                <a:lnTo>
                  <a:pt x="141" y="110"/>
                </a:lnTo>
                <a:lnTo>
                  <a:pt x="143" y="110"/>
                </a:lnTo>
                <a:lnTo>
                  <a:pt x="146" y="108"/>
                </a:lnTo>
                <a:lnTo>
                  <a:pt x="146" y="108"/>
                </a:lnTo>
                <a:lnTo>
                  <a:pt x="146" y="105"/>
                </a:lnTo>
                <a:lnTo>
                  <a:pt x="146" y="100"/>
                </a:lnTo>
                <a:lnTo>
                  <a:pt x="146" y="100"/>
                </a:lnTo>
                <a:lnTo>
                  <a:pt x="146" y="97"/>
                </a:lnTo>
                <a:lnTo>
                  <a:pt x="149" y="94"/>
                </a:lnTo>
                <a:lnTo>
                  <a:pt x="149" y="94"/>
                </a:lnTo>
                <a:lnTo>
                  <a:pt x="149" y="70"/>
                </a:lnTo>
                <a:lnTo>
                  <a:pt x="149" y="70"/>
                </a:lnTo>
                <a:lnTo>
                  <a:pt x="141" y="73"/>
                </a:lnTo>
                <a:lnTo>
                  <a:pt x="138" y="73"/>
                </a:lnTo>
                <a:lnTo>
                  <a:pt x="138" y="73"/>
                </a:lnTo>
                <a:lnTo>
                  <a:pt x="138" y="73"/>
                </a:lnTo>
                <a:lnTo>
                  <a:pt x="141" y="67"/>
                </a:lnTo>
                <a:lnTo>
                  <a:pt x="141" y="62"/>
                </a:lnTo>
                <a:lnTo>
                  <a:pt x="141" y="62"/>
                </a:lnTo>
                <a:lnTo>
                  <a:pt x="138" y="62"/>
                </a:lnTo>
                <a:lnTo>
                  <a:pt x="138" y="59"/>
                </a:lnTo>
                <a:lnTo>
                  <a:pt x="138" y="59"/>
                </a:lnTo>
                <a:lnTo>
                  <a:pt x="135" y="59"/>
                </a:lnTo>
                <a:lnTo>
                  <a:pt x="133" y="56"/>
                </a:lnTo>
                <a:lnTo>
                  <a:pt x="133" y="56"/>
                </a:lnTo>
                <a:lnTo>
                  <a:pt x="133" y="56"/>
                </a:lnTo>
                <a:lnTo>
                  <a:pt x="133" y="54"/>
                </a:lnTo>
                <a:lnTo>
                  <a:pt x="133" y="54"/>
                </a:lnTo>
                <a:lnTo>
                  <a:pt x="130" y="54"/>
                </a:lnTo>
                <a:lnTo>
                  <a:pt x="127" y="51"/>
                </a:lnTo>
                <a:lnTo>
                  <a:pt x="127" y="51"/>
                </a:lnTo>
                <a:lnTo>
                  <a:pt x="68" y="0"/>
                </a:lnTo>
                <a:lnTo>
                  <a:pt x="57" y="0"/>
                </a:lnTo>
                <a:lnTo>
                  <a:pt x="57" y="0"/>
                </a:lnTo>
                <a:lnTo>
                  <a:pt x="57" y="94"/>
                </a:lnTo>
                <a:lnTo>
                  <a:pt x="57" y="94"/>
                </a:lnTo>
                <a:lnTo>
                  <a:pt x="60" y="100"/>
                </a:lnTo>
                <a:lnTo>
                  <a:pt x="63" y="102"/>
                </a:lnTo>
                <a:lnTo>
                  <a:pt x="57" y="116"/>
                </a:lnTo>
                <a:lnTo>
                  <a:pt x="57" y="116"/>
                </a:lnTo>
                <a:lnTo>
                  <a:pt x="30" y="116"/>
                </a:lnTo>
                <a:lnTo>
                  <a:pt x="30" y="116"/>
                </a:lnTo>
                <a:lnTo>
                  <a:pt x="27" y="116"/>
                </a:lnTo>
                <a:lnTo>
                  <a:pt x="30" y="113"/>
                </a:lnTo>
                <a:lnTo>
                  <a:pt x="30" y="113"/>
                </a:lnTo>
                <a:lnTo>
                  <a:pt x="27" y="113"/>
                </a:lnTo>
                <a:lnTo>
                  <a:pt x="27" y="113"/>
                </a:lnTo>
                <a:lnTo>
                  <a:pt x="25" y="113"/>
                </a:lnTo>
                <a:lnTo>
                  <a:pt x="25" y="116"/>
                </a:lnTo>
                <a:lnTo>
                  <a:pt x="25" y="116"/>
                </a:lnTo>
                <a:lnTo>
                  <a:pt x="19" y="116"/>
                </a:lnTo>
                <a:lnTo>
                  <a:pt x="14" y="116"/>
                </a:lnTo>
                <a:lnTo>
                  <a:pt x="14" y="116"/>
                </a:lnTo>
                <a:lnTo>
                  <a:pt x="11" y="113"/>
                </a:lnTo>
                <a:lnTo>
                  <a:pt x="9" y="110"/>
                </a:lnTo>
                <a:lnTo>
                  <a:pt x="9" y="110"/>
                </a:lnTo>
                <a:lnTo>
                  <a:pt x="9" y="113"/>
                </a:lnTo>
                <a:lnTo>
                  <a:pt x="6" y="113"/>
                </a:lnTo>
                <a:lnTo>
                  <a:pt x="6" y="113"/>
                </a:lnTo>
                <a:lnTo>
                  <a:pt x="3" y="116"/>
                </a:lnTo>
                <a:lnTo>
                  <a:pt x="0" y="121"/>
                </a:lnTo>
                <a:lnTo>
                  <a:pt x="0" y="121"/>
                </a:lnTo>
                <a:lnTo>
                  <a:pt x="0" y="124"/>
                </a:lnTo>
                <a:lnTo>
                  <a:pt x="0" y="129"/>
                </a:lnTo>
                <a:lnTo>
                  <a:pt x="0" y="129"/>
                </a:lnTo>
                <a:lnTo>
                  <a:pt x="3" y="137"/>
                </a:lnTo>
                <a:lnTo>
                  <a:pt x="3" y="137"/>
                </a:lnTo>
                <a:lnTo>
                  <a:pt x="6" y="137"/>
                </a:lnTo>
                <a:lnTo>
                  <a:pt x="6" y="137"/>
                </a:lnTo>
                <a:lnTo>
                  <a:pt x="6" y="140"/>
                </a:lnTo>
                <a:lnTo>
                  <a:pt x="9" y="145"/>
                </a:lnTo>
                <a:lnTo>
                  <a:pt x="6" y="151"/>
                </a:lnTo>
                <a:lnTo>
                  <a:pt x="6" y="151"/>
                </a:lnTo>
                <a:lnTo>
                  <a:pt x="9" y="154"/>
                </a:lnTo>
                <a:lnTo>
                  <a:pt x="11" y="154"/>
                </a:lnTo>
                <a:lnTo>
                  <a:pt x="11" y="154"/>
                </a:lnTo>
                <a:lnTo>
                  <a:pt x="11" y="156"/>
                </a:lnTo>
                <a:lnTo>
                  <a:pt x="14" y="154"/>
                </a:lnTo>
                <a:lnTo>
                  <a:pt x="14" y="154"/>
                </a:lnTo>
                <a:lnTo>
                  <a:pt x="17" y="156"/>
                </a:lnTo>
                <a:lnTo>
                  <a:pt x="17" y="156"/>
                </a:lnTo>
                <a:lnTo>
                  <a:pt x="19" y="156"/>
                </a:lnTo>
                <a:lnTo>
                  <a:pt x="19" y="156"/>
                </a:lnTo>
                <a:lnTo>
                  <a:pt x="19" y="154"/>
                </a:lnTo>
                <a:lnTo>
                  <a:pt x="22" y="154"/>
                </a:lnTo>
                <a:lnTo>
                  <a:pt x="22" y="154"/>
                </a:lnTo>
                <a:lnTo>
                  <a:pt x="25" y="151"/>
                </a:lnTo>
                <a:lnTo>
                  <a:pt x="27" y="151"/>
                </a:lnTo>
                <a:lnTo>
                  <a:pt x="27" y="151"/>
                </a:lnTo>
                <a:lnTo>
                  <a:pt x="30" y="154"/>
                </a:lnTo>
                <a:lnTo>
                  <a:pt x="30" y="156"/>
                </a:lnTo>
                <a:lnTo>
                  <a:pt x="30" y="156"/>
                </a:lnTo>
                <a:lnTo>
                  <a:pt x="30" y="159"/>
                </a:lnTo>
                <a:lnTo>
                  <a:pt x="33" y="162"/>
                </a:lnTo>
                <a:lnTo>
                  <a:pt x="33" y="162"/>
                </a:lnTo>
                <a:lnTo>
                  <a:pt x="33" y="164"/>
                </a:lnTo>
                <a:lnTo>
                  <a:pt x="30" y="170"/>
                </a:lnTo>
                <a:lnTo>
                  <a:pt x="30" y="170"/>
                </a:lnTo>
                <a:lnTo>
                  <a:pt x="36" y="170"/>
                </a:lnTo>
                <a:lnTo>
                  <a:pt x="36" y="172"/>
                </a:lnTo>
                <a:lnTo>
                  <a:pt x="36" y="172"/>
                </a:lnTo>
                <a:lnTo>
                  <a:pt x="36" y="175"/>
                </a:lnTo>
                <a:lnTo>
                  <a:pt x="38" y="178"/>
                </a:lnTo>
                <a:lnTo>
                  <a:pt x="41" y="178"/>
                </a:lnTo>
                <a:lnTo>
                  <a:pt x="41" y="178"/>
                </a:lnTo>
                <a:lnTo>
                  <a:pt x="44" y="175"/>
                </a:lnTo>
                <a:lnTo>
                  <a:pt x="44" y="178"/>
                </a:lnTo>
                <a:lnTo>
                  <a:pt x="46" y="178"/>
                </a:lnTo>
                <a:lnTo>
                  <a:pt x="49" y="175"/>
                </a:lnTo>
                <a:lnTo>
                  <a:pt x="49" y="175"/>
                </a:lnTo>
                <a:lnTo>
                  <a:pt x="52" y="175"/>
                </a:lnTo>
                <a:lnTo>
                  <a:pt x="52" y="175"/>
                </a:lnTo>
                <a:lnTo>
                  <a:pt x="54" y="175"/>
                </a:lnTo>
                <a:lnTo>
                  <a:pt x="57" y="175"/>
                </a:lnTo>
                <a:lnTo>
                  <a:pt x="57" y="175"/>
                </a:lnTo>
                <a:lnTo>
                  <a:pt x="60" y="175"/>
                </a:lnTo>
                <a:lnTo>
                  <a:pt x="63" y="178"/>
                </a:lnTo>
                <a:lnTo>
                  <a:pt x="63" y="178"/>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0" name="Freeform 62"/>
          <p:cNvSpPr>
            <a:spLocks/>
          </p:cNvSpPr>
          <p:nvPr/>
        </p:nvSpPr>
        <p:spPr bwMode="auto">
          <a:xfrm>
            <a:off x="6642013" y="4187825"/>
            <a:ext cx="168275" cy="192087"/>
          </a:xfrm>
          <a:custGeom>
            <a:avLst/>
            <a:gdLst>
              <a:gd name="T0" fmla="*/ 97 w 106"/>
              <a:gd name="T1" fmla="*/ 8 h 121"/>
              <a:gd name="T2" fmla="*/ 100 w 106"/>
              <a:gd name="T3" fmla="*/ 11 h 121"/>
              <a:gd name="T4" fmla="*/ 103 w 106"/>
              <a:gd name="T5" fmla="*/ 16 h 121"/>
              <a:gd name="T6" fmla="*/ 103 w 106"/>
              <a:gd name="T7" fmla="*/ 19 h 121"/>
              <a:gd name="T8" fmla="*/ 103 w 106"/>
              <a:gd name="T9" fmla="*/ 24 h 121"/>
              <a:gd name="T10" fmla="*/ 97 w 106"/>
              <a:gd name="T11" fmla="*/ 35 h 121"/>
              <a:gd name="T12" fmla="*/ 95 w 106"/>
              <a:gd name="T13" fmla="*/ 54 h 121"/>
              <a:gd name="T14" fmla="*/ 92 w 106"/>
              <a:gd name="T15" fmla="*/ 57 h 121"/>
              <a:gd name="T16" fmla="*/ 92 w 106"/>
              <a:gd name="T17" fmla="*/ 62 h 121"/>
              <a:gd name="T18" fmla="*/ 89 w 106"/>
              <a:gd name="T19" fmla="*/ 67 h 121"/>
              <a:gd name="T20" fmla="*/ 84 w 106"/>
              <a:gd name="T21" fmla="*/ 73 h 121"/>
              <a:gd name="T22" fmla="*/ 84 w 106"/>
              <a:gd name="T23" fmla="*/ 81 h 121"/>
              <a:gd name="T24" fmla="*/ 79 w 106"/>
              <a:gd name="T25" fmla="*/ 89 h 121"/>
              <a:gd name="T26" fmla="*/ 76 w 106"/>
              <a:gd name="T27" fmla="*/ 94 h 121"/>
              <a:gd name="T28" fmla="*/ 70 w 106"/>
              <a:gd name="T29" fmla="*/ 89 h 121"/>
              <a:gd name="T30" fmla="*/ 70 w 106"/>
              <a:gd name="T31" fmla="*/ 89 h 121"/>
              <a:gd name="T32" fmla="*/ 65 w 106"/>
              <a:gd name="T33" fmla="*/ 89 h 121"/>
              <a:gd name="T34" fmla="*/ 60 w 106"/>
              <a:gd name="T35" fmla="*/ 97 h 121"/>
              <a:gd name="T36" fmla="*/ 54 w 106"/>
              <a:gd name="T37" fmla="*/ 105 h 121"/>
              <a:gd name="T38" fmla="*/ 54 w 106"/>
              <a:gd name="T39" fmla="*/ 108 h 121"/>
              <a:gd name="T40" fmla="*/ 52 w 106"/>
              <a:gd name="T41" fmla="*/ 119 h 121"/>
              <a:gd name="T42" fmla="*/ 49 w 106"/>
              <a:gd name="T43" fmla="*/ 119 h 121"/>
              <a:gd name="T44" fmla="*/ 44 w 106"/>
              <a:gd name="T45" fmla="*/ 119 h 121"/>
              <a:gd name="T46" fmla="*/ 41 w 106"/>
              <a:gd name="T47" fmla="*/ 119 h 121"/>
              <a:gd name="T48" fmla="*/ 38 w 106"/>
              <a:gd name="T49" fmla="*/ 121 h 121"/>
              <a:gd name="T50" fmla="*/ 35 w 106"/>
              <a:gd name="T51" fmla="*/ 121 h 121"/>
              <a:gd name="T52" fmla="*/ 27 w 106"/>
              <a:gd name="T53" fmla="*/ 116 h 121"/>
              <a:gd name="T54" fmla="*/ 25 w 106"/>
              <a:gd name="T55" fmla="*/ 113 h 121"/>
              <a:gd name="T56" fmla="*/ 25 w 106"/>
              <a:gd name="T57" fmla="*/ 110 h 121"/>
              <a:gd name="T58" fmla="*/ 27 w 106"/>
              <a:gd name="T59" fmla="*/ 108 h 121"/>
              <a:gd name="T60" fmla="*/ 25 w 106"/>
              <a:gd name="T61" fmla="*/ 110 h 121"/>
              <a:gd name="T62" fmla="*/ 22 w 106"/>
              <a:gd name="T63" fmla="*/ 108 h 121"/>
              <a:gd name="T64" fmla="*/ 25 w 106"/>
              <a:gd name="T65" fmla="*/ 105 h 121"/>
              <a:gd name="T66" fmla="*/ 22 w 106"/>
              <a:gd name="T67" fmla="*/ 105 h 121"/>
              <a:gd name="T68" fmla="*/ 14 w 106"/>
              <a:gd name="T69" fmla="*/ 100 h 121"/>
              <a:gd name="T70" fmla="*/ 8 w 106"/>
              <a:gd name="T71" fmla="*/ 97 h 121"/>
              <a:gd name="T72" fmla="*/ 3 w 106"/>
              <a:gd name="T73" fmla="*/ 97 h 121"/>
              <a:gd name="T74" fmla="*/ 0 w 106"/>
              <a:gd name="T75" fmla="*/ 78 h 121"/>
              <a:gd name="T76" fmla="*/ 0 w 106"/>
              <a:gd name="T77" fmla="*/ 65 h 121"/>
              <a:gd name="T78" fmla="*/ 3 w 106"/>
              <a:gd name="T79" fmla="*/ 62 h 121"/>
              <a:gd name="T80" fmla="*/ 3 w 106"/>
              <a:gd name="T81" fmla="*/ 57 h 121"/>
              <a:gd name="T82" fmla="*/ 8 w 106"/>
              <a:gd name="T83" fmla="*/ 51 h 121"/>
              <a:gd name="T84" fmla="*/ 8 w 106"/>
              <a:gd name="T85" fmla="*/ 46 h 121"/>
              <a:gd name="T86" fmla="*/ 11 w 106"/>
              <a:gd name="T87" fmla="*/ 43 h 121"/>
              <a:gd name="T88" fmla="*/ 8 w 106"/>
              <a:gd name="T89" fmla="*/ 35 h 121"/>
              <a:gd name="T90" fmla="*/ 6 w 106"/>
              <a:gd name="T91" fmla="*/ 30 h 121"/>
              <a:gd name="T92" fmla="*/ 8 w 106"/>
              <a:gd name="T93" fmla="*/ 19 h 121"/>
              <a:gd name="T94" fmla="*/ 8 w 106"/>
              <a:gd name="T95" fmla="*/ 13 h 121"/>
              <a:gd name="T96" fmla="*/ 17 w 106"/>
              <a:gd name="T97" fmla="*/ 3 h 121"/>
              <a:gd name="T98" fmla="*/ 22 w 106"/>
              <a:gd name="T99" fmla="*/ 0 h 121"/>
              <a:gd name="T100" fmla="*/ 27 w 106"/>
              <a:gd name="T101" fmla="*/ 0 h 121"/>
              <a:gd name="T102" fmla="*/ 33 w 106"/>
              <a:gd name="T103" fmla="*/ 3 h 121"/>
              <a:gd name="T104" fmla="*/ 35 w 106"/>
              <a:gd name="T105" fmla="*/ 8 h 121"/>
              <a:gd name="T106" fmla="*/ 41 w 106"/>
              <a:gd name="T107" fmla="*/ 8 h 121"/>
              <a:gd name="T108" fmla="*/ 44 w 106"/>
              <a:gd name="T109" fmla="*/ 5 h 121"/>
              <a:gd name="T110" fmla="*/ 46 w 106"/>
              <a:gd name="T111" fmla="*/ 8 h 121"/>
              <a:gd name="T112" fmla="*/ 65 w 106"/>
              <a:gd name="T113" fmla="*/ 8 h 121"/>
              <a:gd name="T114" fmla="*/ 73 w 106"/>
              <a:gd name="T115" fmla="*/ 5 h 121"/>
              <a:gd name="T116" fmla="*/ 89 w 106"/>
              <a:gd name="T117" fmla="*/ 5 h 121"/>
              <a:gd name="T118" fmla="*/ 95 w 106"/>
              <a:gd name="T11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 h="121">
                <a:moveTo>
                  <a:pt x="95" y="0"/>
                </a:moveTo>
                <a:lnTo>
                  <a:pt x="95" y="0"/>
                </a:lnTo>
                <a:lnTo>
                  <a:pt x="97" y="8"/>
                </a:lnTo>
                <a:lnTo>
                  <a:pt x="100" y="11"/>
                </a:lnTo>
                <a:lnTo>
                  <a:pt x="100" y="11"/>
                </a:lnTo>
                <a:lnTo>
                  <a:pt x="100" y="11"/>
                </a:lnTo>
                <a:lnTo>
                  <a:pt x="100" y="11"/>
                </a:lnTo>
                <a:lnTo>
                  <a:pt x="100" y="13"/>
                </a:lnTo>
                <a:lnTo>
                  <a:pt x="103" y="16"/>
                </a:lnTo>
                <a:lnTo>
                  <a:pt x="103" y="16"/>
                </a:lnTo>
                <a:lnTo>
                  <a:pt x="103" y="19"/>
                </a:lnTo>
                <a:lnTo>
                  <a:pt x="103" y="19"/>
                </a:lnTo>
                <a:lnTo>
                  <a:pt x="106" y="22"/>
                </a:lnTo>
                <a:lnTo>
                  <a:pt x="103" y="24"/>
                </a:lnTo>
                <a:lnTo>
                  <a:pt x="103" y="24"/>
                </a:lnTo>
                <a:lnTo>
                  <a:pt x="100" y="30"/>
                </a:lnTo>
                <a:lnTo>
                  <a:pt x="97" y="35"/>
                </a:lnTo>
                <a:lnTo>
                  <a:pt x="97" y="35"/>
                </a:lnTo>
                <a:lnTo>
                  <a:pt x="95" y="51"/>
                </a:lnTo>
                <a:lnTo>
                  <a:pt x="95" y="54"/>
                </a:lnTo>
                <a:lnTo>
                  <a:pt x="95" y="54"/>
                </a:lnTo>
                <a:lnTo>
                  <a:pt x="92" y="54"/>
                </a:lnTo>
                <a:lnTo>
                  <a:pt x="92" y="57"/>
                </a:lnTo>
                <a:lnTo>
                  <a:pt x="92" y="57"/>
                </a:lnTo>
                <a:lnTo>
                  <a:pt x="92" y="59"/>
                </a:lnTo>
                <a:lnTo>
                  <a:pt x="92" y="62"/>
                </a:lnTo>
                <a:lnTo>
                  <a:pt x="92" y="62"/>
                </a:lnTo>
                <a:lnTo>
                  <a:pt x="89" y="62"/>
                </a:lnTo>
                <a:lnTo>
                  <a:pt x="89" y="67"/>
                </a:lnTo>
                <a:lnTo>
                  <a:pt x="89" y="67"/>
                </a:lnTo>
                <a:lnTo>
                  <a:pt x="87" y="70"/>
                </a:lnTo>
                <a:lnTo>
                  <a:pt x="84" y="73"/>
                </a:lnTo>
                <a:lnTo>
                  <a:pt x="84" y="73"/>
                </a:lnTo>
                <a:lnTo>
                  <a:pt x="84" y="75"/>
                </a:lnTo>
                <a:lnTo>
                  <a:pt x="84" y="75"/>
                </a:lnTo>
                <a:lnTo>
                  <a:pt x="84" y="81"/>
                </a:lnTo>
                <a:lnTo>
                  <a:pt x="84" y="81"/>
                </a:lnTo>
                <a:lnTo>
                  <a:pt x="79" y="86"/>
                </a:lnTo>
                <a:lnTo>
                  <a:pt x="79" y="89"/>
                </a:lnTo>
                <a:lnTo>
                  <a:pt x="79" y="89"/>
                </a:lnTo>
                <a:lnTo>
                  <a:pt x="76" y="92"/>
                </a:lnTo>
                <a:lnTo>
                  <a:pt x="76" y="94"/>
                </a:lnTo>
                <a:lnTo>
                  <a:pt x="76" y="94"/>
                </a:lnTo>
                <a:lnTo>
                  <a:pt x="73" y="92"/>
                </a:lnTo>
                <a:lnTo>
                  <a:pt x="70" y="89"/>
                </a:lnTo>
                <a:lnTo>
                  <a:pt x="70" y="89"/>
                </a:lnTo>
                <a:lnTo>
                  <a:pt x="70" y="89"/>
                </a:lnTo>
                <a:lnTo>
                  <a:pt x="70" y="89"/>
                </a:lnTo>
                <a:lnTo>
                  <a:pt x="68" y="89"/>
                </a:lnTo>
                <a:lnTo>
                  <a:pt x="65" y="89"/>
                </a:lnTo>
                <a:lnTo>
                  <a:pt x="65" y="89"/>
                </a:lnTo>
                <a:lnTo>
                  <a:pt x="62" y="89"/>
                </a:lnTo>
                <a:lnTo>
                  <a:pt x="62" y="92"/>
                </a:lnTo>
                <a:lnTo>
                  <a:pt x="60" y="97"/>
                </a:lnTo>
                <a:lnTo>
                  <a:pt x="60" y="97"/>
                </a:lnTo>
                <a:lnTo>
                  <a:pt x="54" y="102"/>
                </a:lnTo>
                <a:lnTo>
                  <a:pt x="54" y="105"/>
                </a:lnTo>
                <a:lnTo>
                  <a:pt x="54" y="105"/>
                </a:lnTo>
                <a:lnTo>
                  <a:pt x="54" y="108"/>
                </a:lnTo>
                <a:lnTo>
                  <a:pt x="54" y="108"/>
                </a:lnTo>
                <a:lnTo>
                  <a:pt x="52" y="113"/>
                </a:lnTo>
                <a:lnTo>
                  <a:pt x="52" y="119"/>
                </a:lnTo>
                <a:lnTo>
                  <a:pt x="52" y="119"/>
                </a:lnTo>
                <a:lnTo>
                  <a:pt x="49" y="116"/>
                </a:lnTo>
                <a:lnTo>
                  <a:pt x="49" y="116"/>
                </a:lnTo>
                <a:lnTo>
                  <a:pt x="49" y="119"/>
                </a:lnTo>
                <a:lnTo>
                  <a:pt x="46" y="119"/>
                </a:lnTo>
                <a:lnTo>
                  <a:pt x="46" y="119"/>
                </a:lnTo>
                <a:lnTo>
                  <a:pt x="44" y="119"/>
                </a:lnTo>
                <a:lnTo>
                  <a:pt x="41" y="116"/>
                </a:lnTo>
                <a:lnTo>
                  <a:pt x="41" y="116"/>
                </a:lnTo>
                <a:lnTo>
                  <a:pt x="41" y="119"/>
                </a:lnTo>
                <a:lnTo>
                  <a:pt x="41" y="121"/>
                </a:lnTo>
                <a:lnTo>
                  <a:pt x="41" y="121"/>
                </a:lnTo>
                <a:lnTo>
                  <a:pt x="38" y="121"/>
                </a:lnTo>
                <a:lnTo>
                  <a:pt x="35" y="121"/>
                </a:lnTo>
                <a:lnTo>
                  <a:pt x="35" y="121"/>
                </a:lnTo>
                <a:lnTo>
                  <a:pt x="35" y="121"/>
                </a:lnTo>
                <a:lnTo>
                  <a:pt x="33" y="121"/>
                </a:lnTo>
                <a:lnTo>
                  <a:pt x="33" y="121"/>
                </a:lnTo>
                <a:lnTo>
                  <a:pt x="27" y="116"/>
                </a:lnTo>
                <a:lnTo>
                  <a:pt x="27" y="116"/>
                </a:lnTo>
                <a:lnTo>
                  <a:pt x="25" y="113"/>
                </a:lnTo>
                <a:lnTo>
                  <a:pt x="25" y="113"/>
                </a:lnTo>
                <a:lnTo>
                  <a:pt x="25" y="113"/>
                </a:lnTo>
                <a:lnTo>
                  <a:pt x="25" y="110"/>
                </a:lnTo>
                <a:lnTo>
                  <a:pt x="25" y="110"/>
                </a:lnTo>
                <a:lnTo>
                  <a:pt x="25" y="110"/>
                </a:lnTo>
                <a:lnTo>
                  <a:pt x="27" y="108"/>
                </a:lnTo>
                <a:lnTo>
                  <a:pt x="27" y="108"/>
                </a:lnTo>
                <a:lnTo>
                  <a:pt x="25" y="108"/>
                </a:lnTo>
                <a:lnTo>
                  <a:pt x="25" y="110"/>
                </a:lnTo>
                <a:lnTo>
                  <a:pt x="25" y="110"/>
                </a:lnTo>
                <a:lnTo>
                  <a:pt x="25" y="110"/>
                </a:lnTo>
                <a:lnTo>
                  <a:pt x="22" y="108"/>
                </a:lnTo>
                <a:lnTo>
                  <a:pt x="22" y="108"/>
                </a:lnTo>
                <a:lnTo>
                  <a:pt x="25" y="105"/>
                </a:lnTo>
                <a:lnTo>
                  <a:pt x="25" y="105"/>
                </a:lnTo>
                <a:lnTo>
                  <a:pt x="25" y="105"/>
                </a:lnTo>
                <a:lnTo>
                  <a:pt x="22" y="105"/>
                </a:lnTo>
                <a:lnTo>
                  <a:pt x="22" y="105"/>
                </a:lnTo>
                <a:lnTo>
                  <a:pt x="22" y="105"/>
                </a:lnTo>
                <a:lnTo>
                  <a:pt x="19" y="100"/>
                </a:lnTo>
                <a:lnTo>
                  <a:pt x="14" y="100"/>
                </a:lnTo>
                <a:lnTo>
                  <a:pt x="14" y="100"/>
                </a:lnTo>
                <a:lnTo>
                  <a:pt x="8" y="97"/>
                </a:lnTo>
                <a:lnTo>
                  <a:pt x="8" y="97"/>
                </a:lnTo>
                <a:lnTo>
                  <a:pt x="8" y="97"/>
                </a:lnTo>
                <a:lnTo>
                  <a:pt x="8" y="97"/>
                </a:lnTo>
                <a:lnTo>
                  <a:pt x="6" y="97"/>
                </a:lnTo>
                <a:lnTo>
                  <a:pt x="3" y="97"/>
                </a:lnTo>
                <a:lnTo>
                  <a:pt x="3" y="97"/>
                </a:lnTo>
                <a:lnTo>
                  <a:pt x="3" y="86"/>
                </a:lnTo>
                <a:lnTo>
                  <a:pt x="0" y="78"/>
                </a:lnTo>
                <a:lnTo>
                  <a:pt x="0" y="78"/>
                </a:lnTo>
                <a:lnTo>
                  <a:pt x="3" y="75"/>
                </a:lnTo>
                <a:lnTo>
                  <a:pt x="0" y="65"/>
                </a:lnTo>
                <a:lnTo>
                  <a:pt x="0" y="65"/>
                </a:lnTo>
                <a:lnTo>
                  <a:pt x="3" y="62"/>
                </a:lnTo>
                <a:lnTo>
                  <a:pt x="3" y="62"/>
                </a:lnTo>
                <a:lnTo>
                  <a:pt x="3" y="59"/>
                </a:lnTo>
                <a:lnTo>
                  <a:pt x="3" y="59"/>
                </a:lnTo>
                <a:lnTo>
                  <a:pt x="3" y="57"/>
                </a:lnTo>
                <a:lnTo>
                  <a:pt x="6" y="54"/>
                </a:lnTo>
                <a:lnTo>
                  <a:pt x="6" y="54"/>
                </a:lnTo>
                <a:lnTo>
                  <a:pt x="8" y="51"/>
                </a:lnTo>
                <a:lnTo>
                  <a:pt x="8" y="48"/>
                </a:lnTo>
                <a:lnTo>
                  <a:pt x="8" y="48"/>
                </a:lnTo>
                <a:lnTo>
                  <a:pt x="8" y="46"/>
                </a:lnTo>
                <a:lnTo>
                  <a:pt x="8" y="46"/>
                </a:lnTo>
                <a:lnTo>
                  <a:pt x="8" y="46"/>
                </a:lnTo>
                <a:lnTo>
                  <a:pt x="11" y="43"/>
                </a:lnTo>
                <a:lnTo>
                  <a:pt x="8" y="38"/>
                </a:lnTo>
                <a:lnTo>
                  <a:pt x="8" y="38"/>
                </a:lnTo>
                <a:lnTo>
                  <a:pt x="8" y="35"/>
                </a:lnTo>
                <a:lnTo>
                  <a:pt x="8" y="30"/>
                </a:lnTo>
                <a:lnTo>
                  <a:pt x="8" y="30"/>
                </a:lnTo>
                <a:lnTo>
                  <a:pt x="6" y="30"/>
                </a:lnTo>
                <a:lnTo>
                  <a:pt x="8" y="27"/>
                </a:lnTo>
                <a:lnTo>
                  <a:pt x="8" y="27"/>
                </a:lnTo>
                <a:lnTo>
                  <a:pt x="8" y="19"/>
                </a:lnTo>
                <a:lnTo>
                  <a:pt x="8" y="16"/>
                </a:lnTo>
                <a:lnTo>
                  <a:pt x="8" y="13"/>
                </a:lnTo>
                <a:lnTo>
                  <a:pt x="8" y="13"/>
                </a:lnTo>
                <a:lnTo>
                  <a:pt x="11" y="8"/>
                </a:lnTo>
                <a:lnTo>
                  <a:pt x="17" y="3"/>
                </a:lnTo>
                <a:lnTo>
                  <a:pt x="17" y="3"/>
                </a:lnTo>
                <a:lnTo>
                  <a:pt x="22" y="0"/>
                </a:lnTo>
                <a:lnTo>
                  <a:pt x="22" y="0"/>
                </a:lnTo>
                <a:lnTo>
                  <a:pt x="22" y="0"/>
                </a:lnTo>
                <a:lnTo>
                  <a:pt x="25" y="3"/>
                </a:lnTo>
                <a:lnTo>
                  <a:pt x="25" y="0"/>
                </a:lnTo>
                <a:lnTo>
                  <a:pt x="27" y="0"/>
                </a:lnTo>
                <a:lnTo>
                  <a:pt x="30" y="0"/>
                </a:lnTo>
                <a:lnTo>
                  <a:pt x="30" y="0"/>
                </a:lnTo>
                <a:lnTo>
                  <a:pt x="33" y="3"/>
                </a:lnTo>
                <a:lnTo>
                  <a:pt x="35" y="5"/>
                </a:lnTo>
                <a:lnTo>
                  <a:pt x="35" y="5"/>
                </a:lnTo>
                <a:lnTo>
                  <a:pt x="35" y="8"/>
                </a:lnTo>
                <a:lnTo>
                  <a:pt x="38" y="8"/>
                </a:lnTo>
                <a:lnTo>
                  <a:pt x="38" y="8"/>
                </a:lnTo>
                <a:lnTo>
                  <a:pt x="41" y="8"/>
                </a:lnTo>
                <a:lnTo>
                  <a:pt x="41" y="8"/>
                </a:lnTo>
                <a:lnTo>
                  <a:pt x="41" y="8"/>
                </a:lnTo>
                <a:lnTo>
                  <a:pt x="44" y="5"/>
                </a:lnTo>
                <a:lnTo>
                  <a:pt x="44" y="5"/>
                </a:lnTo>
                <a:lnTo>
                  <a:pt x="46" y="8"/>
                </a:lnTo>
                <a:lnTo>
                  <a:pt x="46" y="8"/>
                </a:lnTo>
                <a:lnTo>
                  <a:pt x="54" y="11"/>
                </a:lnTo>
                <a:lnTo>
                  <a:pt x="60" y="11"/>
                </a:lnTo>
                <a:lnTo>
                  <a:pt x="65" y="8"/>
                </a:lnTo>
                <a:lnTo>
                  <a:pt x="65" y="8"/>
                </a:lnTo>
                <a:lnTo>
                  <a:pt x="68" y="5"/>
                </a:lnTo>
                <a:lnTo>
                  <a:pt x="73" y="5"/>
                </a:lnTo>
                <a:lnTo>
                  <a:pt x="84" y="5"/>
                </a:lnTo>
                <a:lnTo>
                  <a:pt x="84" y="5"/>
                </a:lnTo>
                <a:lnTo>
                  <a:pt x="89" y="5"/>
                </a:lnTo>
                <a:lnTo>
                  <a:pt x="89" y="5"/>
                </a:lnTo>
                <a:lnTo>
                  <a:pt x="89" y="3"/>
                </a:lnTo>
                <a:lnTo>
                  <a:pt x="95" y="0"/>
                </a:lnTo>
                <a:lnTo>
                  <a:pt x="95" y="0"/>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1" name="Freeform 63"/>
          <p:cNvSpPr>
            <a:spLocks/>
          </p:cNvSpPr>
          <p:nvPr/>
        </p:nvSpPr>
        <p:spPr bwMode="auto">
          <a:xfrm>
            <a:off x="6796001" y="3983038"/>
            <a:ext cx="141288" cy="333375"/>
          </a:xfrm>
          <a:custGeom>
            <a:avLst/>
            <a:gdLst>
              <a:gd name="T0" fmla="*/ 84 w 89"/>
              <a:gd name="T1" fmla="*/ 161 h 210"/>
              <a:gd name="T2" fmla="*/ 81 w 89"/>
              <a:gd name="T3" fmla="*/ 156 h 210"/>
              <a:gd name="T4" fmla="*/ 79 w 89"/>
              <a:gd name="T5" fmla="*/ 145 h 210"/>
              <a:gd name="T6" fmla="*/ 79 w 89"/>
              <a:gd name="T7" fmla="*/ 140 h 210"/>
              <a:gd name="T8" fmla="*/ 71 w 89"/>
              <a:gd name="T9" fmla="*/ 140 h 210"/>
              <a:gd name="T10" fmla="*/ 73 w 89"/>
              <a:gd name="T11" fmla="*/ 132 h 210"/>
              <a:gd name="T12" fmla="*/ 76 w 89"/>
              <a:gd name="T13" fmla="*/ 126 h 210"/>
              <a:gd name="T14" fmla="*/ 76 w 89"/>
              <a:gd name="T15" fmla="*/ 121 h 210"/>
              <a:gd name="T16" fmla="*/ 79 w 89"/>
              <a:gd name="T17" fmla="*/ 110 h 210"/>
              <a:gd name="T18" fmla="*/ 84 w 89"/>
              <a:gd name="T19" fmla="*/ 102 h 210"/>
              <a:gd name="T20" fmla="*/ 89 w 89"/>
              <a:gd name="T21" fmla="*/ 102 h 210"/>
              <a:gd name="T22" fmla="*/ 27 w 89"/>
              <a:gd name="T23" fmla="*/ 2 h 210"/>
              <a:gd name="T24" fmla="*/ 19 w 89"/>
              <a:gd name="T25" fmla="*/ 0 h 210"/>
              <a:gd name="T26" fmla="*/ 9 w 89"/>
              <a:gd name="T27" fmla="*/ 5 h 210"/>
              <a:gd name="T28" fmla="*/ 11 w 89"/>
              <a:gd name="T29" fmla="*/ 32 h 210"/>
              <a:gd name="T30" fmla="*/ 14 w 89"/>
              <a:gd name="T31" fmla="*/ 40 h 210"/>
              <a:gd name="T32" fmla="*/ 19 w 89"/>
              <a:gd name="T33" fmla="*/ 48 h 210"/>
              <a:gd name="T34" fmla="*/ 17 w 89"/>
              <a:gd name="T35" fmla="*/ 53 h 210"/>
              <a:gd name="T36" fmla="*/ 14 w 89"/>
              <a:gd name="T37" fmla="*/ 86 h 210"/>
              <a:gd name="T38" fmla="*/ 9 w 89"/>
              <a:gd name="T39" fmla="*/ 107 h 210"/>
              <a:gd name="T40" fmla="*/ 3 w 89"/>
              <a:gd name="T41" fmla="*/ 115 h 210"/>
              <a:gd name="T42" fmla="*/ 0 w 89"/>
              <a:gd name="T43" fmla="*/ 124 h 210"/>
              <a:gd name="T44" fmla="*/ 6 w 89"/>
              <a:gd name="T45" fmla="*/ 129 h 210"/>
              <a:gd name="T46" fmla="*/ 6 w 89"/>
              <a:gd name="T47" fmla="*/ 132 h 210"/>
              <a:gd name="T48" fmla="*/ 9 w 89"/>
              <a:gd name="T49" fmla="*/ 134 h 210"/>
              <a:gd name="T50" fmla="*/ 14 w 89"/>
              <a:gd name="T51" fmla="*/ 140 h 210"/>
              <a:gd name="T52" fmla="*/ 17 w 89"/>
              <a:gd name="T53" fmla="*/ 142 h 210"/>
              <a:gd name="T54" fmla="*/ 9 w 89"/>
              <a:gd name="T55" fmla="*/ 151 h 210"/>
              <a:gd name="T56" fmla="*/ 11 w 89"/>
              <a:gd name="T57" fmla="*/ 159 h 210"/>
              <a:gd name="T58" fmla="*/ 14 w 89"/>
              <a:gd name="T59" fmla="*/ 167 h 210"/>
              <a:gd name="T60" fmla="*/ 17 w 89"/>
              <a:gd name="T61" fmla="*/ 177 h 210"/>
              <a:gd name="T62" fmla="*/ 14 w 89"/>
              <a:gd name="T63" fmla="*/ 177 h 210"/>
              <a:gd name="T64" fmla="*/ 6 w 89"/>
              <a:gd name="T65" fmla="*/ 177 h 210"/>
              <a:gd name="T66" fmla="*/ 9 w 89"/>
              <a:gd name="T67" fmla="*/ 188 h 210"/>
              <a:gd name="T68" fmla="*/ 17 w 89"/>
              <a:gd name="T69" fmla="*/ 204 h 210"/>
              <a:gd name="T70" fmla="*/ 22 w 89"/>
              <a:gd name="T71" fmla="*/ 207 h 210"/>
              <a:gd name="T72" fmla="*/ 30 w 89"/>
              <a:gd name="T73" fmla="*/ 204 h 210"/>
              <a:gd name="T74" fmla="*/ 44 w 89"/>
              <a:gd name="T75" fmla="*/ 199 h 210"/>
              <a:gd name="T76" fmla="*/ 49 w 89"/>
              <a:gd name="T77" fmla="*/ 194 h 210"/>
              <a:gd name="T78" fmla="*/ 46 w 89"/>
              <a:gd name="T79" fmla="*/ 191 h 210"/>
              <a:gd name="T80" fmla="*/ 52 w 89"/>
              <a:gd name="T81" fmla="*/ 188 h 210"/>
              <a:gd name="T82" fmla="*/ 63 w 89"/>
              <a:gd name="T83" fmla="*/ 186 h 210"/>
              <a:gd name="T84" fmla="*/ 71 w 89"/>
              <a:gd name="T85" fmla="*/ 177 h 210"/>
              <a:gd name="T86" fmla="*/ 73 w 89"/>
              <a:gd name="T87" fmla="*/ 172 h 210"/>
              <a:gd name="T88" fmla="*/ 76 w 89"/>
              <a:gd name="T89" fmla="*/ 167 h 210"/>
              <a:gd name="T90" fmla="*/ 84 w 89"/>
              <a:gd name="T91" fmla="*/ 16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9" h="210">
                <a:moveTo>
                  <a:pt x="84" y="164"/>
                </a:moveTo>
                <a:lnTo>
                  <a:pt x="84" y="164"/>
                </a:lnTo>
                <a:lnTo>
                  <a:pt x="84" y="161"/>
                </a:lnTo>
                <a:lnTo>
                  <a:pt x="84" y="159"/>
                </a:lnTo>
                <a:lnTo>
                  <a:pt x="84" y="159"/>
                </a:lnTo>
                <a:lnTo>
                  <a:pt x="81" y="156"/>
                </a:lnTo>
                <a:lnTo>
                  <a:pt x="79" y="148"/>
                </a:lnTo>
                <a:lnTo>
                  <a:pt x="79" y="148"/>
                </a:lnTo>
                <a:lnTo>
                  <a:pt x="79" y="145"/>
                </a:lnTo>
                <a:lnTo>
                  <a:pt x="79" y="142"/>
                </a:lnTo>
                <a:lnTo>
                  <a:pt x="79" y="142"/>
                </a:lnTo>
                <a:lnTo>
                  <a:pt x="79" y="140"/>
                </a:lnTo>
                <a:lnTo>
                  <a:pt x="76" y="142"/>
                </a:lnTo>
                <a:lnTo>
                  <a:pt x="73" y="142"/>
                </a:lnTo>
                <a:lnTo>
                  <a:pt x="71" y="140"/>
                </a:lnTo>
                <a:lnTo>
                  <a:pt x="71" y="140"/>
                </a:lnTo>
                <a:lnTo>
                  <a:pt x="71" y="137"/>
                </a:lnTo>
                <a:lnTo>
                  <a:pt x="73" y="132"/>
                </a:lnTo>
                <a:lnTo>
                  <a:pt x="76" y="129"/>
                </a:lnTo>
                <a:lnTo>
                  <a:pt x="76" y="129"/>
                </a:lnTo>
                <a:lnTo>
                  <a:pt x="76" y="126"/>
                </a:lnTo>
                <a:lnTo>
                  <a:pt x="76" y="124"/>
                </a:lnTo>
                <a:lnTo>
                  <a:pt x="76" y="124"/>
                </a:lnTo>
                <a:lnTo>
                  <a:pt x="76" y="121"/>
                </a:lnTo>
                <a:lnTo>
                  <a:pt x="76" y="115"/>
                </a:lnTo>
                <a:lnTo>
                  <a:pt x="76" y="115"/>
                </a:lnTo>
                <a:lnTo>
                  <a:pt x="79" y="110"/>
                </a:lnTo>
                <a:lnTo>
                  <a:pt x="81" y="105"/>
                </a:lnTo>
                <a:lnTo>
                  <a:pt x="81" y="105"/>
                </a:lnTo>
                <a:lnTo>
                  <a:pt x="84" y="102"/>
                </a:lnTo>
                <a:lnTo>
                  <a:pt x="87" y="102"/>
                </a:lnTo>
                <a:lnTo>
                  <a:pt x="87" y="105"/>
                </a:lnTo>
                <a:lnTo>
                  <a:pt x="89" y="102"/>
                </a:lnTo>
                <a:lnTo>
                  <a:pt x="89" y="53"/>
                </a:lnTo>
                <a:lnTo>
                  <a:pt x="89" y="53"/>
                </a:lnTo>
                <a:lnTo>
                  <a:pt x="27" y="2"/>
                </a:lnTo>
                <a:lnTo>
                  <a:pt x="27" y="2"/>
                </a:lnTo>
                <a:lnTo>
                  <a:pt x="25" y="0"/>
                </a:lnTo>
                <a:lnTo>
                  <a:pt x="19" y="0"/>
                </a:lnTo>
                <a:lnTo>
                  <a:pt x="19" y="0"/>
                </a:lnTo>
                <a:lnTo>
                  <a:pt x="9" y="5"/>
                </a:lnTo>
                <a:lnTo>
                  <a:pt x="9" y="5"/>
                </a:lnTo>
                <a:lnTo>
                  <a:pt x="11" y="24"/>
                </a:lnTo>
                <a:lnTo>
                  <a:pt x="11" y="32"/>
                </a:lnTo>
                <a:lnTo>
                  <a:pt x="11" y="32"/>
                </a:lnTo>
                <a:lnTo>
                  <a:pt x="11" y="35"/>
                </a:lnTo>
                <a:lnTo>
                  <a:pt x="14" y="40"/>
                </a:lnTo>
                <a:lnTo>
                  <a:pt x="14" y="40"/>
                </a:lnTo>
                <a:lnTo>
                  <a:pt x="14" y="43"/>
                </a:lnTo>
                <a:lnTo>
                  <a:pt x="17" y="45"/>
                </a:lnTo>
                <a:lnTo>
                  <a:pt x="19" y="48"/>
                </a:lnTo>
                <a:lnTo>
                  <a:pt x="19" y="48"/>
                </a:lnTo>
                <a:lnTo>
                  <a:pt x="19" y="48"/>
                </a:lnTo>
                <a:lnTo>
                  <a:pt x="17" y="53"/>
                </a:lnTo>
                <a:lnTo>
                  <a:pt x="14" y="59"/>
                </a:lnTo>
                <a:lnTo>
                  <a:pt x="14" y="59"/>
                </a:lnTo>
                <a:lnTo>
                  <a:pt x="14" y="86"/>
                </a:lnTo>
                <a:lnTo>
                  <a:pt x="14" y="86"/>
                </a:lnTo>
                <a:lnTo>
                  <a:pt x="14" y="97"/>
                </a:lnTo>
                <a:lnTo>
                  <a:pt x="9" y="107"/>
                </a:lnTo>
                <a:lnTo>
                  <a:pt x="9" y="107"/>
                </a:lnTo>
                <a:lnTo>
                  <a:pt x="3" y="113"/>
                </a:lnTo>
                <a:lnTo>
                  <a:pt x="3" y="115"/>
                </a:lnTo>
                <a:lnTo>
                  <a:pt x="3" y="115"/>
                </a:lnTo>
                <a:lnTo>
                  <a:pt x="0" y="121"/>
                </a:lnTo>
                <a:lnTo>
                  <a:pt x="0" y="124"/>
                </a:lnTo>
                <a:lnTo>
                  <a:pt x="0" y="124"/>
                </a:lnTo>
                <a:lnTo>
                  <a:pt x="3" y="126"/>
                </a:lnTo>
                <a:lnTo>
                  <a:pt x="6" y="129"/>
                </a:lnTo>
                <a:lnTo>
                  <a:pt x="6" y="129"/>
                </a:lnTo>
                <a:lnTo>
                  <a:pt x="9" y="129"/>
                </a:lnTo>
                <a:lnTo>
                  <a:pt x="6" y="132"/>
                </a:lnTo>
                <a:lnTo>
                  <a:pt x="6" y="132"/>
                </a:lnTo>
                <a:lnTo>
                  <a:pt x="9" y="134"/>
                </a:lnTo>
                <a:lnTo>
                  <a:pt x="9" y="134"/>
                </a:lnTo>
                <a:lnTo>
                  <a:pt x="14" y="137"/>
                </a:lnTo>
                <a:lnTo>
                  <a:pt x="14" y="140"/>
                </a:lnTo>
                <a:lnTo>
                  <a:pt x="14" y="140"/>
                </a:lnTo>
                <a:lnTo>
                  <a:pt x="19" y="142"/>
                </a:lnTo>
                <a:lnTo>
                  <a:pt x="19" y="142"/>
                </a:lnTo>
                <a:lnTo>
                  <a:pt x="17" y="142"/>
                </a:lnTo>
                <a:lnTo>
                  <a:pt x="9" y="145"/>
                </a:lnTo>
                <a:lnTo>
                  <a:pt x="9" y="145"/>
                </a:lnTo>
                <a:lnTo>
                  <a:pt x="9" y="151"/>
                </a:lnTo>
                <a:lnTo>
                  <a:pt x="11" y="151"/>
                </a:lnTo>
                <a:lnTo>
                  <a:pt x="11" y="153"/>
                </a:lnTo>
                <a:lnTo>
                  <a:pt x="11" y="159"/>
                </a:lnTo>
                <a:lnTo>
                  <a:pt x="11" y="159"/>
                </a:lnTo>
                <a:lnTo>
                  <a:pt x="11" y="164"/>
                </a:lnTo>
                <a:lnTo>
                  <a:pt x="14" y="167"/>
                </a:lnTo>
                <a:lnTo>
                  <a:pt x="19" y="177"/>
                </a:lnTo>
                <a:lnTo>
                  <a:pt x="19" y="177"/>
                </a:lnTo>
                <a:lnTo>
                  <a:pt x="17" y="177"/>
                </a:lnTo>
                <a:lnTo>
                  <a:pt x="14" y="177"/>
                </a:lnTo>
                <a:lnTo>
                  <a:pt x="14" y="177"/>
                </a:lnTo>
                <a:lnTo>
                  <a:pt x="14" y="177"/>
                </a:lnTo>
                <a:lnTo>
                  <a:pt x="9" y="177"/>
                </a:lnTo>
                <a:lnTo>
                  <a:pt x="9" y="177"/>
                </a:lnTo>
                <a:lnTo>
                  <a:pt x="6" y="177"/>
                </a:lnTo>
                <a:lnTo>
                  <a:pt x="6" y="183"/>
                </a:lnTo>
                <a:lnTo>
                  <a:pt x="6" y="183"/>
                </a:lnTo>
                <a:lnTo>
                  <a:pt x="9" y="188"/>
                </a:lnTo>
                <a:lnTo>
                  <a:pt x="11" y="194"/>
                </a:lnTo>
                <a:lnTo>
                  <a:pt x="11" y="194"/>
                </a:lnTo>
                <a:lnTo>
                  <a:pt x="17" y="204"/>
                </a:lnTo>
                <a:lnTo>
                  <a:pt x="17" y="210"/>
                </a:lnTo>
                <a:lnTo>
                  <a:pt x="17" y="210"/>
                </a:lnTo>
                <a:lnTo>
                  <a:pt x="22" y="207"/>
                </a:lnTo>
                <a:lnTo>
                  <a:pt x="25" y="207"/>
                </a:lnTo>
                <a:lnTo>
                  <a:pt x="25" y="207"/>
                </a:lnTo>
                <a:lnTo>
                  <a:pt x="30" y="204"/>
                </a:lnTo>
                <a:lnTo>
                  <a:pt x="36" y="202"/>
                </a:lnTo>
                <a:lnTo>
                  <a:pt x="44" y="199"/>
                </a:lnTo>
                <a:lnTo>
                  <a:pt x="44" y="199"/>
                </a:lnTo>
                <a:lnTo>
                  <a:pt x="49" y="196"/>
                </a:lnTo>
                <a:lnTo>
                  <a:pt x="49" y="194"/>
                </a:lnTo>
                <a:lnTo>
                  <a:pt x="49" y="194"/>
                </a:lnTo>
                <a:lnTo>
                  <a:pt x="49" y="194"/>
                </a:lnTo>
                <a:lnTo>
                  <a:pt x="46" y="191"/>
                </a:lnTo>
                <a:lnTo>
                  <a:pt x="46" y="191"/>
                </a:lnTo>
                <a:lnTo>
                  <a:pt x="49" y="188"/>
                </a:lnTo>
                <a:lnTo>
                  <a:pt x="49" y="188"/>
                </a:lnTo>
                <a:lnTo>
                  <a:pt x="52" y="188"/>
                </a:lnTo>
                <a:lnTo>
                  <a:pt x="57" y="188"/>
                </a:lnTo>
                <a:lnTo>
                  <a:pt x="57" y="188"/>
                </a:lnTo>
                <a:lnTo>
                  <a:pt x="63" y="186"/>
                </a:lnTo>
                <a:lnTo>
                  <a:pt x="68" y="183"/>
                </a:lnTo>
                <a:lnTo>
                  <a:pt x="68" y="183"/>
                </a:lnTo>
                <a:lnTo>
                  <a:pt x="71" y="177"/>
                </a:lnTo>
                <a:lnTo>
                  <a:pt x="73" y="175"/>
                </a:lnTo>
                <a:lnTo>
                  <a:pt x="73" y="175"/>
                </a:lnTo>
                <a:lnTo>
                  <a:pt x="73" y="172"/>
                </a:lnTo>
                <a:lnTo>
                  <a:pt x="73" y="172"/>
                </a:lnTo>
                <a:lnTo>
                  <a:pt x="73" y="169"/>
                </a:lnTo>
                <a:lnTo>
                  <a:pt x="76" y="167"/>
                </a:lnTo>
                <a:lnTo>
                  <a:pt x="76" y="167"/>
                </a:lnTo>
                <a:lnTo>
                  <a:pt x="81" y="164"/>
                </a:lnTo>
                <a:lnTo>
                  <a:pt x="84" y="164"/>
                </a:lnTo>
                <a:lnTo>
                  <a:pt x="84" y="164"/>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2" name="Freeform 64"/>
          <p:cNvSpPr>
            <a:spLocks/>
          </p:cNvSpPr>
          <p:nvPr/>
        </p:nvSpPr>
        <p:spPr bwMode="auto">
          <a:xfrm>
            <a:off x="6810288" y="4243388"/>
            <a:ext cx="187325" cy="171450"/>
          </a:xfrm>
          <a:custGeom>
            <a:avLst/>
            <a:gdLst>
              <a:gd name="T0" fmla="*/ 118 w 118"/>
              <a:gd name="T1" fmla="*/ 73 h 108"/>
              <a:gd name="T2" fmla="*/ 113 w 118"/>
              <a:gd name="T3" fmla="*/ 65 h 108"/>
              <a:gd name="T4" fmla="*/ 113 w 118"/>
              <a:gd name="T5" fmla="*/ 59 h 108"/>
              <a:gd name="T6" fmla="*/ 110 w 118"/>
              <a:gd name="T7" fmla="*/ 57 h 108"/>
              <a:gd name="T8" fmla="*/ 107 w 118"/>
              <a:gd name="T9" fmla="*/ 51 h 108"/>
              <a:gd name="T10" fmla="*/ 105 w 118"/>
              <a:gd name="T11" fmla="*/ 49 h 108"/>
              <a:gd name="T12" fmla="*/ 99 w 118"/>
              <a:gd name="T13" fmla="*/ 43 h 108"/>
              <a:gd name="T14" fmla="*/ 97 w 118"/>
              <a:gd name="T15" fmla="*/ 40 h 108"/>
              <a:gd name="T16" fmla="*/ 97 w 118"/>
              <a:gd name="T17" fmla="*/ 38 h 108"/>
              <a:gd name="T18" fmla="*/ 94 w 118"/>
              <a:gd name="T19" fmla="*/ 38 h 108"/>
              <a:gd name="T20" fmla="*/ 91 w 118"/>
              <a:gd name="T21" fmla="*/ 35 h 108"/>
              <a:gd name="T22" fmla="*/ 89 w 118"/>
              <a:gd name="T23" fmla="*/ 32 h 108"/>
              <a:gd name="T24" fmla="*/ 86 w 118"/>
              <a:gd name="T25" fmla="*/ 30 h 108"/>
              <a:gd name="T26" fmla="*/ 86 w 118"/>
              <a:gd name="T27" fmla="*/ 27 h 108"/>
              <a:gd name="T28" fmla="*/ 83 w 118"/>
              <a:gd name="T29" fmla="*/ 24 h 108"/>
              <a:gd name="T30" fmla="*/ 80 w 118"/>
              <a:gd name="T31" fmla="*/ 19 h 108"/>
              <a:gd name="T32" fmla="*/ 80 w 118"/>
              <a:gd name="T33" fmla="*/ 13 h 108"/>
              <a:gd name="T34" fmla="*/ 80 w 118"/>
              <a:gd name="T35" fmla="*/ 8 h 108"/>
              <a:gd name="T36" fmla="*/ 78 w 118"/>
              <a:gd name="T37" fmla="*/ 5 h 108"/>
              <a:gd name="T38" fmla="*/ 75 w 118"/>
              <a:gd name="T39" fmla="*/ 0 h 108"/>
              <a:gd name="T40" fmla="*/ 72 w 118"/>
              <a:gd name="T41" fmla="*/ 0 h 108"/>
              <a:gd name="T42" fmla="*/ 67 w 118"/>
              <a:gd name="T43" fmla="*/ 3 h 108"/>
              <a:gd name="T44" fmla="*/ 64 w 118"/>
              <a:gd name="T45" fmla="*/ 8 h 108"/>
              <a:gd name="T46" fmla="*/ 64 w 118"/>
              <a:gd name="T47" fmla="*/ 11 h 108"/>
              <a:gd name="T48" fmla="*/ 62 w 118"/>
              <a:gd name="T49" fmla="*/ 13 h 108"/>
              <a:gd name="T50" fmla="*/ 59 w 118"/>
              <a:gd name="T51" fmla="*/ 19 h 108"/>
              <a:gd name="T52" fmla="*/ 48 w 118"/>
              <a:gd name="T53" fmla="*/ 24 h 108"/>
              <a:gd name="T54" fmla="*/ 43 w 118"/>
              <a:gd name="T55" fmla="*/ 24 h 108"/>
              <a:gd name="T56" fmla="*/ 40 w 118"/>
              <a:gd name="T57" fmla="*/ 24 h 108"/>
              <a:gd name="T58" fmla="*/ 37 w 118"/>
              <a:gd name="T59" fmla="*/ 27 h 108"/>
              <a:gd name="T60" fmla="*/ 40 w 118"/>
              <a:gd name="T61" fmla="*/ 30 h 108"/>
              <a:gd name="T62" fmla="*/ 40 w 118"/>
              <a:gd name="T63" fmla="*/ 32 h 108"/>
              <a:gd name="T64" fmla="*/ 35 w 118"/>
              <a:gd name="T65" fmla="*/ 35 h 108"/>
              <a:gd name="T66" fmla="*/ 21 w 118"/>
              <a:gd name="T67" fmla="*/ 40 h 108"/>
              <a:gd name="T68" fmla="*/ 16 w 118"/>
              <a:gd name="T69" fmla="*/ 43 h 108"/>
              <a:gd name="T70" fmla="*/ 8 w 118"/>
              <a:gd name="T71" fmla="*/ 46 h 108"/>
              <a:gd name="T72" fmla="*/ 5 w 118"/>
              <a:gd name="T73" fmla="*/ 51 h 108"/>
              <a:gd name="T74" fmla="*/ 2 w 118"/>
              <a:gd name="T75" fmla="*/ 62 h 108"/>
              <a:gd name="T76" fmla="*/ 0 w 118"/>
              <a:gd name="T77" fmla="*/ 73 h 108"/>
              <a:gd name="T78" fmla="*/ 0 w 118"/>
              <a:gd name="T79" fmla="*/ 78 h 108"/>
              <a:gd name="T80" fmla="*/ 5 w 118"/>
              <a:gd name="T81" fmla="*/ 86 h 108"/>
              <a:gd name="T82" fmla="*/ 8 w 118"/>
              <a:gd name="T83" fmla="*/ 92 h 108"/>
              <a:gd name="T84" fmla="*/ 16 w 118"/>
              <a:gd name="T85" fmla="*/ 100 h 108"/>
              <a:gd name="T86" fmla="*/ 16 w 118"/>
              <a:gd name="T87" fmla="*/ 102 h 108"/>
              <a:gd name="T88" fmla="*/ 16 w 118"/>
              <a:gd name="T89" fmla="*/ 108 h 108"/>
              <a:gd name="T90" fmla="*/ 18 w 118"/>
              <a:gd name="T91" fmla="*/ 94 h 108"/>
              <a:gd name="T92" fmla="*/ 21 w 118"/>
              <a:gd name="T93" fmla="*/ 89 h 108"/>
              <a:gd name="T94" fmla="*/ 37 w 118"/>
              <a:gd name="T95" fmla="*/ 92 h 108"/>
              <a:gd name="T96" fmla="*/ 40 w 118"/>
              <a:gd name="T97" fmla="*/ 81 h 108"/>
              <a:gd name="T98" fmla="*/ 45 w 118"/>
              <a:gd name="T99" fmla="*/ 73 h 108"/>
              <a:gd name="T100" fmla="*/ 48 w 118"/>
              <a:gd name="T101" fmla="*/ 73 h 108"/>
              <a:gd name="T102" fmla="*/ 56 w 118"/>
              <a:gd name="T103" fmla="*/ 75 h 108"/>
              <a:gd name="T104" fmla="*/ 62 w 118"/>
              <a:gd name="T105" fmla="*/ 78 h 108"/>
              <a:gd name="T106" fmla="*/ 64 w 118"/>
              <a:gd name="T107" fmla="*/ 78 h 108"/>
              <a:gd name="T108" fmla="*/ 72 w 118"/>
              <a:gd name="T109" fmla="*/ 81 h 108"/>
              <a:gd name="T110" fmla="*/ 78 w 118"/>
              <a:gd name="T111" fmla="*/ 81 h 108"/>
              <a:gd name="T112" fmla="*/ 83 w 118"/>
              <a:gd name="T113" fmla="*/ 75 h 108"/>
              <a:gd name="T114" fmla="*/ 86 w 118"/>
              <a:gd name="T115" fmla="*/ 75 h 108"/>
              <a:gd name="T116" fmla="*/ 94 w 118"/>
              <a:gd name="T117" fmla="*/ 73 h 108"/>
              <a:gd name="T118" fmla="*/ 97 w 118"/>
              <a:gd name="T119" fmla="*/ 70 h 108"/>
              <a:gd name="T120" fmla="*/ 99 w 118"/>
              <a:gd name="T121" fmla="*/ 70 h 108"/>
              <a:gd name="T122" fmla="*/ 118 w 118"/>
              <a:gd name="T123"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 h="108">
                <a:moveTo>
                  <a:pt x="118" y="73"/>
                </a:moveTo>
                <a:lnTo>
                  <a:pt x="118" y="73"/>
                </a:lnTo>
                <a:lnTo>
                  <a:pt x="116" y="70"/>
                </a:lnTo>
                <a:lnTo>
                  <a:pt x="113" y="65"/>
                </a:lnTo>
                <a:lnTo>
                  <a:pt x="113" y="65"/>
                </a:lnTo>
                <a:lnTo>
                  <a:pt x="113" y="59"/>
                </a:lnTo>
                <a:lnTo>
                  <a:pt x="110" y="57"/>
                </a:lnTo>
                <a:lnTo>
                  <a:pt x="110" y="57"/>
                </a:lnTo>
                <a:lnTo>
                  <a:pt x="107" y="54"/>
                </a:lnTo>
                <a:lnTo>
                  <a:pt x="107" y="51"/>
                </a:lnTo>
                <a:lnTo>
                  <a:pt x="105" y="49"/>
                </a:lnTo>
                <a:lnTo>
                  <a:pt x="105" y="49"/>
                </a:lnTo>
                <a:lnTo>
                  <a:pt x="102" y="49"/>
                </a:lnTo>
                <a:lnTo>
                  <a:pt x="99" y="43"/>
                </a:lnTo>
                <a:lnTo>
                  <a:pt x="99" y="43"/>
                </a:lnTo>
                <a:lnTo>
                  <a:pt x="97" y="40"/>
                </a:lnTo>
                <a:lnTo>
                  <a:pt x="99" y="40"/>
                </a:lnTo>
                <a:lnTo>
                  <a:pt x="97" y="38"/>
                </a:lnTo>
                <a:lnTo>
                  <a:pt x="94" y="38"/>
                </a:lnTo>
                <a:lnTo>
                  <a:pt x="94" y="38"/>
                </a:lnTo>
                <a:lnTo>
                  <a:pt x="91" y="35"/>
                </a:lnTo>
                <a:lnTo>
                  <a:pt x="91" y="35"/>
                </a:lnTo>
                <a:lnTo>
                  <a:pt x="91" y="32"/>
                </a:lnTo>
                <a:lnTo>
                  <a:pt x="89" y="32"/>
                </a:lnTo>
                <a:lnTo>
                  <a:pt x="89" y="32"/>
                </a:lnTo>
                <a:lnTo>
                  <a:pt x="86" y="30"/>
                </a:lnTo>
                <a:lnTo>
                  <a:pt x="86" y="27"/>
                </a:lnTo>
                <a:lnTo>
                  <a:pt x="86" y="27"/>
                </a:lnTo>
                <a:lnTo>
                  <a:pt x="83" y="24"/>
                </a:lnTo>
                <a:lnTo>
                  <a:pt x="83" y="24"/>
                </a:lnTo>
                <a:lnTo>
                  <a:pt x="80" y="22"/>
                </a:lnTo>
                <a:lnTo>
                  <a:pt x="80" y="19"/>
                </a:lnTo>
                <a:lnTo>
                  <a:pt x="83" y="16"/>
                </a:lnTo>
                <a:lnTo>
                  <a:pt x="80" y="13"/>
                </a:lnTo>
                <a:lnTo>
                  <a:pt x="80" y="13"/>
                </a:lnTo>
                <a:lnTo>
                  <a:pt x="80" y="8"/>
                </a:lnTo>
                <a:lnTo>
                  <a:pt x="78" y="5"/>
                </a:lnTo>
                <a:lnTo>
                  <a:pt x="78" y="5"/>
                </a:lnTo>
                <a:lnTo>
                  <a:pt x="75" y="3"/>
                </a:lnTo>
                <a:lnTo>
                  <a:pt x="75" y="0"/>
                </a:lnTo>
                <a:lnTo>
                  <a:pt x="75" y="0"/>
                </a:lnTo>
                <a:lnTo>
                  <a:pt x="72" y="0"/>
                </a:lnTo>
                <a:lnTo>
                  <a:pt x="67" y="3"/>
                </a:lnTo>
                <a:lnTo>
                  <a:pt x="67" y="3"/>
                </a:lnTo>
                <a:lnTo>
                  <a:pt x="64" y="5"/>
                </a:lnTo>
                <a:lnTo>
                  <a:pt x="64" y="8"/>
                </a:lnTo>
                <a:lnTo>
                  <a:pt x="64" y="8"/>
                </a:lnTo>
                <a:lnTo>
                  <a:pt x="64" y="11"/>
                </a:lnTo>
                <a:lnTo>
                  <a:pt x="64" y="11"/>
                </a:lnTo>
                <a:lnTo>
                  <a:pt x="62" y="13"/>
                </a:lnTo>
                <a:lnTo>
                  <a:pt x="59" y="19"/>
                </a:lnTo>
                <a:lnTo>
                  <a:pt x="59" y="19"/>
                </a:lnTo>
                <a:lnTo>
                  <a:pt x="54" y="22"/>
                </a:lnTo>
                <a:lnTo>
                  <a:pt x="48" y="24"/>
                </a:lnTo>
                <a:lnTo>
                  <a:pt x="48" y="24"/>
                </a:lnTo>
                <a:lnTo>
                  <a:pt x="43" y="24"/>
                </a:lnTo>
                <a:lnTo>
                  <a:pt x="40" y="24"/>
                </a:lnTo>
                <a:lnTo>
                  <a:pt x="40" y="24"/>
                </a:lnTo>
                <a:lnTo>
                  <a:pt x="37" y="27"/>
                </a:lnTo>
                <a:lnTo>
                  <a:pt x="37" y="27"/>
                </a:lnTo>
                <a:lnTo>
                  <a:pt x="40" y="30"/>
                </a:lnTo>
                <a:lnTo>
                  <a:pt x="40" y="30"/>
                </a:lnTo>
                <a:lnTo>
                  <a:pt x="40" y="30"/>
                </a:lnTo>
                <a:lnTo>
                  <a:pt x="40" y="32"/>
                </a:lnTo>
                <a:lnTo>
                  <a:pt x="35" y="35"/>
                </a:lnTo>
                <a:lnTo>
                  <a:pt x="35" y="35"/>
                </a:lnTo>
                <a:lnTo>
                  <a:pt x="27" y="38"/>
                </a:lnTo>
                <a:lnTo>
                  <a:pt x="21" y="40"/>
                </a:lnTo>
                <a:lnTo>
                  <a:pt x="16" y="43"/>
                </a:lnTo>
                <a:lnTo>
                  <a:pt x="16" y="43"/>
                </a:lnTo>
                <a:lnTo>
                  <a:pt x="13" y="43"/>
                </a:lnTo>
                <a:lnTo>
                  <a:pt x="8" y="46"/>
                </a:lnTo>
                <a:lnTo>
                  <a:pt x="8" y="46"/>
                </a:lnTo>
                <a:lnTo>
                  <a:pt x="5" y="51"/>
                </a:lnTo>
                <a:lnTo>
                  <a:pt x="2" y="62"/>
                </a:lnTo>
                <a:lnTo>
                  <a:pt x="2" y="62"/>
                </a:lnTo>
                <a:lnTo>
                  <a:pt x="0" y="70"/>
                </a:lnTo>
                <a:lnTo>
                  <a:pt x="0" y="73"/>
                </a:lnTo>
                <a:lnTo>
                  <a:pt x="0" y="78"/>
                </a:lnTo>
                <a:lnTo>
                  <a:pt x="0" y="78"/>
                </a:lnTo>
                <a:lnTo>
                  <a:pt x="2" y="86"/>
                </a:lnTo>
                <a:lnTo>
                  <a:pt x="5" y="86"/>
                </a:lnTo>
                <a:lnTo>
                  <a:pt x="8" y="92"/>
                </a:lnTo>
                <a:lnTo>
                  <a:pt x="8" y="92"/>
                </a:lnTo>
                <a:lnTo>
                  <a:pt x="13" y="97"/>
                </a:lnTo>
                <a:lnTo>
                  <a:pt x="16" y="100"/>
                </a:lnTo>
                <a:lnTo>
                  <a:pt x="16" y="102"/>
                </a:lnTo>
                <a:lnTo>
                  <a:pt x="16" y="102"/>
                </a:lnTo>
                <a:lnTo>
                  <a:pt x="16" y="108"/>
                </a:lnTo>
                <a:lnTo>
                  <a:pt x="16" y="108"/>
                </a:lnTo>
                <a:lnTo>
                  <a:pt x="18" y="100"/>
                </a:lnTo>
                <a:lnTo>
                  <a:pt x="18" y="94"/>
                </a:lnTo>
                <a:lnTo>
                  <a:pt x="21" y="92"/>
                </a:lnTo>
                <a:lnTo>
                  <a:pt x="21" y="89"/>
                </a:lnTo>
                <a:lnTo>
                  <a:pt x="21" y="89"/>
                </a:lnTo>
                <a:lnTo>
                  <a:pt x="37" y="92"/>
                </a:lnTo>
                <a:lnTo>
                  <a:pt x="37" y="92"/>
                </a:lnTo>
                <a:lnTo>
                  <a:pt x="40" y="81"/>
                </a:lnTo>
                <a:lnTo>
                  <a:pt x="43" y="75"/>
                </a:lnTo>
                <a:lnTo>
                  <a:pt x="45" y="73"/>
                </a:lnTo>
                <a:lnTo>
                  <a:pt x="48" y="73"/>
                </a:lnTo>
                <a:lnTo>
                  <a:pt x="48" y="73"/>
                </a:lnTo>
                <a:lnTo>
                  <a:pt x="54" y="73"/>
                </a:lnTo>
                <a:lnTo>
                  <a:pt x="56" y="75"/>
                </a:lnTo>
                <a:lnTo>
                  <a:pt x="59" y="78"/>
                </a:lnTo>
                <a:lnTo>
                  <a:pt x="62" y="78"/>
                </a:lnTo>
                <a:lnTo>
                  <a:pt x="62" y="78"/>
                </a:lnTo>
                <a:lnTo>
                  <a:pt x="64" y="78"/>
                </a:lnTo>
                <a:lnTo>
                  <a:pt x="67" y="81"/>
                </a:lnTo>
                <a:lnTo>
                  <a:pt x="72" y="81"/>
                </a:lnTo>
                <a:lnTo>
                  <a:pt x="78" y="81"/>
                </a:lnTo>
                <a:lnTo>
                  <a:pt x="78" y="81"/>
                </a:lnTo>
                <a:lnTo>
                  <a:pt x="80" y="78"/>
                </a:lnTo>
                <a:lnTo>
                  <a:pt x="83" y="75"/>
                </a:lnTo>
                <a:lnTo>
                  <a:pt x="86" y="75"/>
                </a:lnTo>
                <a:lnTo>
                  <a:pt x="86" y="75"/>
                </a:lnTo>
                <a:lnTo>
                  <a:pt x="91" y="73"/>
                </a:lnTo>
                <a:lnTo>
                  <a:pt x="94" y="73"/>
                </a:lnTo>
                <a:lnTo>
                  <a:pt x="94" y="70"/>
                </a:lnTo>
                <a:lnTo>
                  <a:pt x="97" y="70"/>
                </a:lnTo>
                <a:lnTo>
                  <a:pt x="97" y="70"/>
                </a:lnTo>
                <a:lnTo>
                  <a:pt x="99" y="70"/>
                </a:lnTo>
                <a:lnTo>
                  <a:pt x="118" y="73"/>
                </a:lnTo>
                <a:lnTo>
                  <a:pt x="118" y="73"/>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3" name="Freeform 65"/>
          <p:cNvSpPr>
            <a:spLocks/>
          </p:cNvSpPr>
          <p:nvPr/>
        </p:nvSpPr>
        <p:spPr bwMode="auto">
          <a:xfrm>
            <a:off x="6719801" y="3824288"/>
            <a:ext cx="227013" cy="242887"/>
          </a:xfrm>
          <a:custGeom>
            <a:avLst/>
            <a:gdLst>
              <a:gd name="T0" fmla="*/ 137 w 143"/>
              <a:gd name="T1" fmla="*/ 13 h 153"/>
              <a:gd name="T2" fmla="*/ 132 w 143"/>
              <a:gd name="T3" fmla="*/ 13 h 153"/>
              <a:gd name="T4" fmla="*/ 129 w 143"/>
              <a:gd name="T5" fmla="*/ 11 h 153"/>
              <a:gd name="T6" fmla="*/ 127 w 143"/>
              <a:gd name="T7" fmla="*/ 11 h 153"/>
              <a:gd name="T8" fmla="*/ 121 w 143"/>
              <a:gd name="T9" fmla="*/ 5 h 153"/>
              <a:gd name="T10" fmla="*/ 113 w 143"/>
              <a:gd name="T11" fmla="*/ 5 h 153"/>
              <a:gd name="T12" fmla="*/ 111 w 143"/>
              <a:gd name="T13" fmla="*/ 2 h 153"/>
              <a:gd name="T14" fmla="*/ 100 w 143"/>
              <a:gd name="T15" fmla="*/ 8 h 153"/>
              <a:gd name="T16" fmla="*/ 94 w 143"/>
              <a:gd name="T17" fmla="*/ 13 h 153"/>
              <a:gd name="T18" fmla="*/ 97 w 143"/>
              <a:gd name="T19" fmla="*/ 19 h 153"/>
              <a:gd name="T20" fmla="*/ 92 w 143"/>
              <a:gd name="T21" fmla="*/ 29 h 153"/>
              <a:gd name="T22" fmla="*/ 81 w 143"/>
              <a:gd name="T23" fmla="*/ 24 h 153"/>
              <a:gd name="T24" fmla="*/ 67 w 143"/>
              <a:gd name="T25" fmla="*/ 19 h 153"/>
              <a:gd name="T26" fmla="*/ 59 w 143"/>
              <a:gd name="T27" fmla="*/ 19 h 153"/>
              <a:gd name="T28" fmla="*/ 57 w 143"/>
              <a:gd name="T29" fmla="*/ 8 h 153"/>
              <a:gd name="T30" fmla="*/ 48 w 143"/>
              <a:gd name="T31" fmla="*/ 8 h 153"/>
              <a:gd name="T32" fmla="*/ 46 w 143"/>
              <a:gd name="T33" fmla="*/ 5 h 153"/>
              <a:gd name="T34" fmla="*/ 40 w 143"/>
              <a:gd name="T35" fmla="*/ 2 h 153"/>
              <a:gd name="T36" fmla="*/ 32 w 143"/>
              <a:gd name="T37" fmla="*/ 2 h 153"/>
              <a:gd name="T38" fmla="*/ 19 w 143"/>
              <a:gd name="T39" fmla="*/ 0 h 153"/>
              <a:gd name="T40" fmla="*/ 21 w 143"/>
              <a:gd name="T41" fmla="*/ 5 h 153"/>
              <a:gd name="T42" fmla="*/ 13 w 143"/>
              <a:gd name="T43" fmla="*/ 11 h 153"/>
              <a:gd name="T44" fmla="*/ 11 w 143"/>
              <a:gd name="T45" fmla="*/ 19 h 153"/>
              <a:gd name="T46" fmla="*/ 11 w 143"/>
              <a:gd name="T47" fmla="*/ 21 h 153"/>
              <a:gd name="T48" fmla="*/ 3 w 143"/>
              <a:gd name="T49" fmla="*/ 35 h 153"/>
              <a:gd name="T50" fmla="*/ 3 w 143"/>
              <a:gd name="T51" fmla="*/ 37 h 153"/>
              <a:gd name="T52" fmla="*/ 8 w 143"/>
              <a:gd name="T53" fmla="*/ 51 h 153"/>
              <a:gd name="T54" fmla="*/ 11 w 143"/>
              <a:gd name="T55" fmla="*/ 59 h 153"/>
              <a:gd name="T56" fmla="*/ 8 w 143"/>
              <a:gd name="T57" fmla="*/ 64 h 153"/>
              <a:gd name="T58" fmla="*/ 11 w 143"/>
              <a:gd name="T59" fmla="*/ 70 h 153"/>
              <a:gd name="T60" fmla="*/ 8 w 143"/>
              <a:gd name="T61" fmla="*/ 75 h 153"/>
              <a:gd name="T62" fmla="*/ 5 w 143"/>
              <a:gd name="T63" fmla="*/ 78 h 153"/>
              <a:gd name="T64" fmla="*/ 11 w 143"/>
              <a:gd name="T65" fmla="*/ 86 h 153"/>
              <a:gd name="T66" fmla="*/ 13 w 143"/>
              <a:gd name="T67" fmla="*/ 91 h 153"/>
              <a:gd name="T68" fmla="*/ 16 w 143"/>
              <a:gd name="T69" fmla="*/ 91 h 153"/>
              <a:gd name="T70" fmla="*/ 21 w 143"/>
              <a:gd name="T71" fmla="*/ 94 h 153"/>
              <a:gd name="T72" fmla="*/ 51 w 143"/>
              <a:gd name="T73" fmla="*/ 108 h 153"/>
              <a:gd name="T74" fmla="*/ 67 w 143"/>
              <a:gd name="T75" fmla="*/ 100 h 153"/>
              <a:gd name="T76" fmla="*/ 75 w 143"/>
              <a:gd name="T77" fmla="*/ 102 h 153"/>
              <a:gd name="T78" fmla="*/ 143 w 143"/>
              <a:gd name="T79" fmla="*/ 153 h 153"/>
              <a:gd name="T80" fmla="*/ 137 w 143"/>
              <a:gd name="T81" fmla="*/ 46 h 153"/>
              <a:gd name="T82" fmla="*/ 137 w 143"/>
              <a:gd name="T83" fmla="*/ 35 h 153"/>
              <a:gd name="T84" fmla="*/ 137 w 143"/>
              <a:gd name="T85" fmla="*/ 32 h 153"/>
              <a:gd name="T86" fmla="*/ 137 w 143"/>
              <a:gd name="T87" fmla="*/ 2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3" h="153">
                <a:moveTo>
                  <a:pt x="137" y="16"/>
                </a:moveTo>
                <a:lnTo>
                  <a:pt x="137" y="16"/>
                </a:lnTo>
                <a:lnTo>
                  <a:pt x="137" y="13"/>
                </a:lnTo>
                <a:lnTo>
                  <a:pt x="135" y="13"/>
                </a:lnTo>
                <a:lnTo>
                  <a:pt x="135" y="13"/>
                </a:lnTo>
                <a:lnTo>
                  <a:pt x="132" y="13"/>
                </a:lnTo>
                <a:lnTo>
                  <a:pt x="132" y="13"/>
                </a:lnTo>
                <a:lnTo>
                  <a:pt x="132" y="11"/>
                </a:lnTo>
                <a:lnTo>
                  <a:pt x="129" y="11"/>
                </a:lnTo>
                <a:lnTo>
                  <a:pt x="129" y="11"/>
                </a:lnTo>
                <a:lnTo>
                  <a:pt x="127" y="11"/>
                </a:lnTo>
                <a:lnTo>
                  <a:pt x="127" y="11"/>
                </a:lnTo>
                <a:lnTo>
                  <a:pt x="127" y="8"/>
                </a:lnTo>
                <a:lnTo>
                  <a:pt x="121" y="5"/>
                </a:lnTo>
                <a:lnTo>
                  <a:pt x="121" y="5"/>
                </a:lnTo>
                <a:lnTo>
                  <a:pt x="116" y="5"/>
                </a:lnTo>
                <a:lnTo>
                  <a:pt x="113" y="5"/>
                </a:lnTo>
                <a:lnTo>
                  <a:pt x="113" y="5"/>
                </a:lnTo>
                <a:lnTo>
                  <a:pt x="113" y="5"/>
                </a:lnTo>
                <a:lnTo>
                  <a:pt x="113" y="5"/>
                </a:lnTo>
                <a:lnTo>
                  <a:pt x="111" y="2"/>
                </a:lnTo>
                <a:lnTo>
                  <a:pt x="111" y="2"/>
                </a:lnTo>
                <a:lnTo>
                  <a:pt x="102" y="5"/>
                </a:lnTo>
                <a:lnTo>
                  <a:pt x="100" y="8"/>
                </a:lnTo>
                <a:lnTo>
                  <a:pt x="100" y="8"/>
                </a:lnTo>
                <a:lnTo>
                  <a:pt x="97" y="11"/>
                </a:lnTo>
                <a:lnTo>
                  <a:pt x="94" y="13"/>
                </a:lnTo>
                <a:lnTo>
                  <a:pt x="97" y="16"/>
                </a:lnTo>
                <a:lnTo>
                  <a:pt x="97" y="16"/>
                </a:lnTo>
                <a:lnTo>
                  <a:pt x="97" y="19"/>
                </a:lnTo>
                <a:lnTo>
                  <a:pt x="97" y="24"/>
                </a:lnTo>
                <a:lnTo>
                  <a:pt x="94" y="29"/>
                </a:lnTo>
                <a:lnTo>
                  <a:pt x="92" y="29"/>
                </a:lnTo>
                <a:lnTo>
                  <a:pt x="92" y="29"/>
                </a:lnTo>
                <a:lnTo>
                  <a:pt x="86" y="29"/>
                </a:lnTo>
                <a:lnTo>
                  <a:pt x="81" y="24"/>
                </a:lnTo>
                <a:lnTo>
                  <a:pt x="81" y="24"/>
                </a:lnTo>
                <a:lnTo>
                  <a:pt x="73" y="21"/>
                </a:lnTo>
                <a:lnTo>
                  <a:pt x="67" y="19"/>
                </a:lnTo>
                <a:lnTo>
                  <a:pt x="67" y="19"/>
                </a:lnTo>
                <a:lnTo>
                  <a:pt x="62" y="19"/>
                </a:lnTo>
                <a:lnTo>
                  <a:pt x="59" y="19"/>
                </a:lnTo>
                <a:lnTo>
                  <a:pt x="57" y="13"/>
                </a:lnTo>
                <a:lnTo>
                  <a:pt x="57" y="13"/>
                </a:lnTo>
                <a:lnTo>
                  <a:pt x="57" y="8"/>
                </a:lnTo>
                <a:lnTo>
                  <a:pt x="54" y="8"/>
                </a:lnTo>
                <a:lnTo>
                  <a:pt x="51" y="8"/>
                </a:lnTo>
                <a:lnTo>
                  <a:pt x="48" y="8"/>
                </a:lnTo>
                <a:lnTo>
                  <a:pt x="48" y="8"/>
                </a:lnTo>
                <a:lnTo>
                  <a:pt x="46" y="5"/>
                </a:lnTo>
                <a:lnTo>
                  <a:pt x="46" y="5"/>
                </a:lnTo>
                <a:lnTo>
                  <a:pt x="43" y="5"/>
                </a:lnTo>
                <a:lnTo>
                  <a:pt x="40" y="2"/>
                </a:lnTo>
                <a:lnTo>
                  <a:pt x="40" y="2"/>
                </a:lnTo>
                <a:lnTo>
                  <a:pt x="38" y="2"/>
                </a:lnTo>
                <a:lnTo>
                  <a:pt x="35" y="2"/>
                </a:lnTo>
                <a:lnTo>
                  <a:pt x="32" y="2"/>
                </a:lnTo>
                <a:lnTo>
                  <a:pt x="27" y="2"/>
                </a:lnTo>
                <a:lnTo>
                  <a:pt x="27" y="2"/>
                </a:lnTo>
                <a:lnTo>
                  <a:pt x="19" y="0"/>
                </a:lnTo>
                <a:lnTo>
                  <a:pt x="19" y="5"/>
                </a:lnTo>
                <a:lnTo>
                  <a:pt x="19" y="5"/>
                </a:lnTo>
                <a:lnTo>
                  <a:pt x="21" y="5"/>
                </a:lnTo>
                <a:lnTo>
                  <a:pt x="19" y="8"/>
                </a:lnTo>
                <a:lnTo>
                  <a:pt x="19" y="8"/>
                </a:lnTo>
                <a:lnTo>
                  <a:pt x="13" y="11"/>
                </a:lnTo>
                <a:lnTo>
                  <a:pt x="13" y="13"/>
                </a:lnTo>
                <a:lnTo>
                  <a:pt x="13" y="13"/>
                </a:lnTo>
                <a:lnTo>
                  <a:pt x="11" y="19"/>
                </a:lnTo>
                <a:lnTo>
                  <a:pt x="8" y="19"/>
                </a:lnTo>
                <a:lnTo>
                  <a:pt x="11" y="21"/>
                </a:lnTo>
                <a:lnTo>
                  <a:pt x="11" y="21"/>
                </a:lnTo>
                <a:lnTo>
                  <a:pt x="11" y="27"/>
                </a:lnTo>
                <a:lnTo>
                  <a:pt x="8" y="29"/>
                </a:lnTo>
                <a:lnTo>
                  <a:pt x="3" y="35"/>
                </a:lnTo>
                <a:lnTo>
                  <a:pt x="3" y="35"/>
                </a:lnTo>
                <a:lnTo>
                  <a:pt x="0" y="35"/>
                </a:lnTo>
                <a:lnTo>
                  <a:pt x="3" y="37"/>
                </a:lnTo>
                <a:lnTo>
                  <a:pt x="3" y="37"/>
                </a:lnTo>
                <a:lnTo>
                  <a:pt x="5" y="43"/>
                </a:lnTo>
                <a:lnTo>
                  <a:pt x="8" y="51"/>
                </a:lnTo>
                <a:lnTo>
                  <a:pt x="8" y="51"/>
                </a:lnTo>
                <a:lnTo>
                  <a:pt x="11" y="56"/>
                </a:lnTo>
                <a:lnTo>
                  <a:pt x="11" y="59"/>
                </a:lnTo>
                <a:lnTo>
                  <a:pt x="8" y="64"/>
                </a:lnTo>
                <a:lnTo>
                  <a:pt x="8" y="64"/>
                </a:lnTo>
                <a:lnTo>
                  <a:pt x="8" y="64"/>
                </a:lnTo>
                <a:lnTo>
                  <a:pt x="8" y="64"/>
                </a:lnTo>
                <a:lnTo>
                  <a:pt x="8" y="64"/>
                </a:lnTo>
                <a:lnTo>
                  <a:pt x="11" y="70"/>
                </a:lnTo>
                <a:lnTo>
                  <a:pt x="8" y="73"/>
                </a:lnTo>
                <a:lnTo>
                  <a:pt x="8" y="73"/>
                </a:lnTo>
                <a:lnTo>
                  <a:pt x="8" y="75"/>
                </a:lnTo>
                <a:lnTo>
                  <a:pt x="5" y="75"/>
                </a:lnTo>
                <a:lnTo>
                  <a:pt x="3" y="78"/>
                </a:lnTo>
                <a:lnTo>
                  <a:pt x="5" y="78"/>
                </a:lnTo>
                <a:lnTo>
                  <a:pt x="5" y="78"/>
                </a:lnTo>
                <a:lnTo>
                  <a:pt x="8" y="83"/>
                </a:lnTo>
                <a:lnTo>
                  <a:pt x="11" y="86"/>
                </a:lnTo>
                <a:lnTo>
                  <a:pt x="11" y="86"/>
                </a:lnTo>
                <a:lnTo>
                  <a:pt x="11" y="86"/>
                </a:lnTo>
                <a:lnTo>
                  <a:pt x="13" y="91"/>
                </a:lnTo>
                <a:lnTo>
                  <a:pt x="13" y="91"/>
                </a:lnTo>
                <a:lnTo>
                  <a:pt x="16" y="91"/>
                </a:lnTo>
                <a:lnTo>
                  <a:pt x="16" y="91"/>
                </a:lnTo>
                <a:lnTo>
                  <a:pt x="19" y="91"/>
                </a:lnTo>
                <a:lnTo>
                  <a:pt x="21" y="94"/>
                </a:lnTo>
                <a:lnTo>
                  <a:pt x="21" y="94"/>
                </a:lnTo>
                <a:lnTo>
                  <a:pt x="30" y="100"/>
                </a:lnTo>
                <a:lnTo>
                  <a:pt x="48" y="105"/>
                </a:lnTo>
                <a:lnTo>
                  <a:pt x="51" y="108"/>
                </a:lnTo>
                <a:lnTo>
                  <a:pt x="57" y="105"/>
                </a:lnTo>
                <a:lnTo>
                  <a:pt x="57" y="105"/>
                </a:lnTo>
                <a:lnTo>
                  <a:pt x="67" y="100"/>
                </a:lnTo>
                <a:lnTo>
                  <a:pt x="67" y="100"/>
                </a:lnTo>
                <a:lnTo>
                  <a:pt x="73" y="100"/>
                </a:lnTo>
                <a:lnTo>
                  <a:pt x="75" y="102"/>
                </a:lnTo>
                <a:lnTo>
                  <a:pt x="75" y="102"/>
                </a:lnTo>
                <a:lnTo>
                  <a:pt x="137" y="153"/>
                </a:lnTo>
                <a:lnTo>
                  <a:pt x="143" y="153"/>
                </a:lnTo>
                <a:lnTo>
                  <a:pt x="143" y="126"/>
                </a:lnTo>
                <a:lnTo>
                  <a:pt x="143" y="126"/>
                </a:lnTo>
                <a:lnTo>
                  <a:pt x="137" y="46"/>
                </a:lnTo>
                <a:lnTo>
                  <a:pt x="137" y="46"/>
                </a:lnTo>
                <a:lnTo>
                  <a:pt x="137" y="37"/>
                </a:lnTo>
                <a:lnTo>
                  <a:pt x="137" y="35"/>
                </a:lnTo>
                <a:lnTo>
                  <a:pt x="137" y="35"/>
                </a:lnTo>
                <a:lnTo>
                  <a:pt x="137" y="35"/>
                </a:lnTo>
                <a:lnTo>
                  <a:pt x="137" y="32"/>
                </a:lnTo>
                <a:lnTo>
                  <a:pt x="140" y="29"/>
                </a:lnTo>
                <a:lnTo>
                  <a:pt x="137" y="27"/>
                </a:lnTo>
                <a:lnTo>
                  <a:pt x="137" y="27"/>
                </a:lnTo>
                <a:lnTo>
                  <a:pt x="137" y="16"/>
                </a:lnTo>
                <a:lnTo>
                  <a:pt x="137" y="16"/>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 name="Freeform 66"/>
          <p:cNvSpPr>
            <a:spLocks noEditPoints="1"/>
          </p:cNvSpPr>
          <p:nvPr/>
        </p:nvSpPr>
        <p:spPr bwMode="auto">
          <a:xfrm>
            <a:off x="6937288" y="3849688"/>
            <a:ext cx="168275" cy="179387"/>
          </a:xfrm>
          <a:custGeom>
            <a:avLst/>
            <a:gdLst>
              <a:gd name="T0" fmla="*/ 92 w 106"/>
              <a:gd name="T1" fmla="*/ 110 h 113"/>
              <a:gd name="T2" fmla="*/ 6 w 106"/>
              <a:gd name="T3" fmla="*/ 110 h 113"/>
              <a:gd name="T4" fmla="*/ 92 w 106"/>
              <a:gd name="T5" fmla="*/ 110 h 113"/>
              <a:gd name="T6" fmla="*/ 98 w 106"/>
              <a:gd name="T7" fmla="*/ 113 h 113"/>
              <a:gd name="T8" fmla="*/ 98 w 106"/>
              <a:gd name="T9" fmla="*/ 110 h 113"/>
              <a:gd name="T10" fmla="*/ 98 w 106"/>
              <a:gd name="T11" fmla="*/ 110 h 113"/>
              <a:gd name="T12" fmla="*/ 103 w 106"/>
              <a:gd name="T13" fmla="*/ 108 h 113"/>
              <a:gd name="T14" fmla="*/ 103 w 106"/>
              <a:gd name="T15" fmla="*/ 108 h 113"/>
              <a:gd name="T16" fmla="*/ 106 w 106"/>
              <a:gd name="T17" fmla="*/ 105 h 113"/>
              <a:gd name="T18" fmla="*/ 103 w 106"/>
              <a:gd name="T19" fmla="*/ 97 h 113"/>
              <a:gd name="T20" fmla="*/ 100 w 106"/>
              <a:gd name="T21" fmla="*/ 94 h 113"/>
              <a:gd name="T22" fmla="*/ 103 w 106"/>
              <a:gd name="T23" fmla="*/ 92 h 113"/>
              <a:gd name="T24" fmla="*/ 103 w 106"/>
              <a:gd name="T25" fmla="*/ 92 h 113"/>
              <a:gd name="T26" fmla="*/ 95 w 106"/>
              <a:gd name="T27" fmla="*/ 78 h 113"/>
              <a:gd name="T28" fmla="*/ 89 w 106"/>
              <a:gd name="T29" fmla="*/ 70 h 113"/>
              <a:gd name="T30" fmla="*/ 81 w 106"/>
              <a:gd name="T31" fmla="*/ 57 h 113"/>
              <a:gd name="T32" fmla="*/ 81 w 106"/>
              <a:gd name="T33" fmla="*/ 54 h 113"/>
              <a:gd name="T34" fmla="*/ 81 w 106"/>
              <a:gd name="T35" fmla="*/ 51 h 113"/>
              <a:gd name="T36" fmla="*/ 79 w 106"/>
              <a:gd name="T37" fmla="*/ 46 h 113"/>
              <a:gd name="T38" fmla="*/ 76 w 106"/>
              <a:gd name="T39" fmla="*/ 43 h 113"/>
              <a:gd name="T40" fmla="*/ 71 w 106"/>
              <a:gd name="T41" fmla="*/ 32 h 113"/>
              <a:gd name="T42" fmla="*/ 71 w 106"/>
              <a:gd name="T43" fmla="*/ 30 h 113"/>
              <a:gd name="T44" fmla="*/ 68 w 106"/>
              <a:gd name="T45" fmla="*/ 21 h 113"/>
              <a:gd name="T46" fmla="*/ 65 w 106"/>
              <a:gd name="T47" fmla="*/ 19 h 113"/>
              <a:gd name="T48" fmla="*/ 65 w 106"/>
              <a:gd name="T49" fmla="*/ 11 h 113"/>
              <a:gd name="T50" fmla="*/ 71 w 106"/>
              <a:gd name="T51" fmla="*/ 21 h 113"/>
              <a:gd name="T52" fmla="*/ 73 w 106"/>
              <a:gd name="T53" fmla="*/ 27 h 113"/>
              <a:gd name="T54" fmla="*/ 76 w 106"/>
              <a:gd name="T55" fmla="*/ 30 h 113"/>
              <a:gd name="T56" fmla="*/ 84 w 106"/>
              <a:gd name="T57" fmla="*/ 43 h 113"/>
              <a:gd name="T58" fmla="*/ 87 w 106"/>
              <a:gd name="T59" fmla="*/ 46 h 113"/>
              <a:gd name="T60" fmla="*/ 89 w 106"/>
              <a:gd name="T61" fmla="*/ 43 h 113"/>
              <a:gd name="T62" fmla="*/ 89 w 106"/>
              <a:gd name="T63" fmla="*/ 35 h 113"/>
              <a:gd name="T64" fmla="*/ 89 w 106"/>
              <a:gd name="T65" fmla="*/ 30 h 113"/>
              <a:gd name="T66" fmla="*/ 92 w 106"/>
              <a:gd name="T67" fmla="*/ 21 h 113"/>
              <a:gd name="T68" fmla="*/ 84 w 106"/>
              <a:gd name="T69" fmla="*/ 8 h 113"/>
              <a:gd name="T70" fmla="*/ 84 w 106"/>
              <a:gd name="T71" fmla="*/ 5 h 113"/>
              <a:gd name="T72" fmla="*/ 84 w 106"/>
              <a:gd name="T73" fmla="*/ 0 h 113"/>
              <a:gd name="T74" fmla="*/ 79 w 106"/>
              <a:gd name="T75" fmla="*/ 5 h 113"/>
              <a:gd name="T76" fmla="*/ 71 w 106"/>
              <a:gd name="T77" fmla="*/ 5 h 113"/>
              <a:gd name="T78" fmla="*/ 65 w 106"/>
              <a:gd name="T79" fmla="*/ 5 h 113"/>
              <a:gd name="T80" fmla="*/ 57 w 106"/>
              <a:gd name="T81" fmla="*/ 3 h 113"/>
              <a:gd name="T82" fmla="*/ 52 w 106"/>
              <a:gd name="T83" fmla="*/ 3 h 113"/>
              <a:gd name="T84" fmla="*/ 49 w 106"/>
              <a:gd name="T85" fmla="*/ 3 h 113"/>
              <a:gd name="T86" fmla="*/ 44 w 106"/>
              <a:gd name="T87" fmla="*/ 5 h 113"/>
              <a:gd name="T88" fmla="*/ 38 w 106"/>
              <a:gd name="T89" fmla="*/ 8 h 113"/>
              <a:gd name="T90" fmla="*/ 36 w 106"/>
              <a:gd name="T91" fmla="*/ 11 h 113"/>
              <a:gd name="T92" fmla="*/ 33 w 106"/>
              <a:gd name="T93" fmla="*/ 5 h 113"/>
              <a:gd name="T94" fmla="*/ 30 w 106"/>
              <a:gd name="T95" fmla="*/ 5 h 113"/>
              <a:gd name="T96" fmla="*/ 27 w 106"/>
              <a:gd name="T97" fmla="*/ 5 h 113"/>
              <a:gd name="T98" fmla="*/ 25 w 106"/>
              <a:gd name="T99" fmla="*/ 5 h 113"/>
              <a:gd name="T100" fmla="*/ 22 w 106"/>
              <a:gd name="T101" fmla="*/ 3 h 113"/>
              <a:gd name="T102" fmla="*/ 9 w 106"/>
              <a:gd name="T103" fmla="*/ 0 h 113"/>
              <a:gd name="T104" fmla="*/ 6 w 106"/>
              <a:gd name="T105" fmla="*/ 3 h 113"/>
              <a:gd name="T106" fmla="*/ 0 w 106"/>
              <a:gd name="T107" fmla="*/ 0 h 113"/>
              <a:gd name="T108" fmla="*/ 0 w 106"/>
              <a:gd name="T109" fmla="*/ 11 h 113"/>
              <a:gd name="T110" fmla="*/ 3 w 106"/>
              <a:gd name="T111" fmla="*/ 13 h 113"/>
              <a:gd name="T112" fmla="*/ 0 w 106"/>
              <a:gd name="T113" fmla="*/ 19 h 113"/>
              <a:gd name="T114" fmla="*/ 0 w 106"/>
              <a:gd name="T115" fmla="*/ 19 h 113"/>
              <a:gd name="T116" fmla="*/ 0 w 106"/>
              <a:gd name="T117" fmla="*/ 30 h 113"/>
              <a:gd name="T118" fmla="*/ 6 w 106"/>
              <a:gd name="T1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 h="113">
                <a:moveTo>
                  <a:pt x="6" y="110"/>
                </a:moveTo>
                <a:lnTo>
                  <a:pt x="92" y="110"/>
                </a:lnTo>
                <a:lnTo>
                  <a:pt x="6" y="110"/>
                </a:lnTo>
                <a:lnTo>
                  <a:pt x="6" y="110"/>
                </a:lnTo>
                <a:close/>
                <a:moveTo>
                  <a:pt x="6" y="110"/>
                </a:moveTo>
                <a:lnTo>
                  <a:pt x="92" y="110"/>
                </a:lnTo>
                <a:lnTo>
                  <a:pt x="92" y="110"/>
                </a:lnTo>
                <a:lnTo>
                  <a:pt x="98" y="113"/>
                </a:lnTo>
                <a:lnTo>
                  <a:pt x="98" y="113"/>
                </a:lnTo>
                <a:lnTo>
                  <a:pt x="98" y="110"/>
                </a:lnTo>
                <a:lnTo>
                  <a:pt x="98" y="110"/>
                </a:lnTo>
                <a:lnTo>
                  <a:pt x="98" y="110"/>
                </a:lnTo>
                <a:lnTo>
                  <a:pt x="98" y="110"/>
                </a:lnTo>
                <a:lnTo>
                  <a:pt x="103" y="108"/>
                </a:lnTo>
                <a:lnTo>
                  <a:pt x="103" y="108"/>
                </a:lnTo>
                <a:lnTo>
                  <a:pt x="103" y="108"/>
                </a:lnTo>
                <a:lnTo>
                  <a:pt x="106" y="105"/>
                </a:lnTo>
                <a:lnTo>
                  <a:pt x="106" y="105"/>
                </a:lnTo>
                <a:lnTo>
                  <a:pt x="106" y="102"/>
                </a:lnTo>
                <a:lnTo>
                  <a:pt x="103" y="97"/>
                </a:lnTo>
                <a:lnTo>
                  <a:pt x="103" y="97"/>
                </a:lnTo>
                <a:lnTo>
                  <a:pt x="100" y="94"/>
                </a:lnTo>
                <a:lnTo>
                  <a:pt x="103" y="94"/>
                </a:lnTo>
                <a:lnTo>
                  <a:pt x="103" y="92"/>
                </a:lnTo>
                <a:lnTo>
                  <a:pt x="103" y="92"/>
                </a:lnTo>
                <a:lnTo>
                  <a:pt x="103" y="92"/>
                </a:lnTo>
                <a:lnTo>
                  <a:pt x="98" y="86"/>
                </a:lnTo>
                <a:lnTo>
                  <a:pt x="95" y="78"/>
                </a:lnTo>
                <a:lnTo>
                  <a:pt x="95" y="78"/>
                </a:lnTo>
                <a:lnTo>
                  <a:pt x="89" y="70"/>
                </a:lnTo>
                <a:lnTo>
                  <a:pt x="81" y="57"/>
                </a:lnTo>
                <a:lnTo>
                  <a:pt x="81" y="57"/>
                </a:lnTo>
                <a:lnTo>
                  <a:pt x="81" y="54"/>
                </a:lnTo>
                <a:lnTo>
                  <a:pt x="81" y="54"/>
                </a:lnTo>
                <a:lnTo>
                  <a:pt x="84" y="54"/>
                </a:lnTo>
                <a:lnTo>
                  <a:pt x="81" y="51"/>
                </a:lnTo>
                <a:lnTo>
                  <a:pt x="81" y="51"/>
                </a:lnTo>
                <a:lnTo>
                  <a:pt x="79" y="46"/>
                </a:lnTo>
                <a:lnTo>
                  <a:pt x="76" y="43"/>
                </a:lnTo>
                <a:lnTo>
                  <a:pt x="76" y="43"/>
                </a:lnTo>
                <a:lnTo>
                  <a:pt x="71" y="32"/>
                </a:lnTo>
                <a:lnTo>
                  <a:pt x="71" y="32"/>
                </a:lnTo>
                <a:lnTo>
                  <a:pt x="71" y="30"/>
                </a:lnTo>
                <a:lnTo>
                  <a:pt x="71" y="30"/>
                </a:lnTo>
                <a:lnTo>
                  <a:pt x="71" y="27"/>
                </a:lnTo>
                <a:lnTo>
                  <a:pt x="68" y="21"/>
                </a:lnTo>
                <a:lnTo>
                  <a:pt x="68" y="21"/>
                </a:lnTo>
                <a:lnTo>
                  <a:pt x="65" y="19"/>
                </a:lnTo>
                <a:lnTo>
                  <a:pt x="65" y="11"/>
                </a:lnTo>
                <a:lnTo>
                  <a:pt x="65" y="11"/>
                </a:lnTo>
                <a:lnTo>
                  <a:pt x="68" y="16"/>
                </a:lnTo>
                <a:lnTo>
                  <a:pt x="71" y="21"/>
                </a:lnTo>
                <a:lnTo>
                  <a:pt x="71" y="21"/>
                </a:lnTo>
                <a:lnTo>
                  <a:pt x="73" y="27"/>
                </a:lnTo>
                <a:lnTo>
                  <a:pt x="76" y="30"/>
                </a:lnTo>
                <a:lnTo>
                  <a:pt x="76" y="30"/>
                </a:lnTo>
                <a:lnTo>
                  <a:pt x="79" y="38"/>
                </a:lnTo>
                <a:lnTo>
                  <a:pt x="84" y="43"/>
                </a:lnTo>
                <a:lnTo>
                  <a:pt x="84" y="43"/>
                </a:lnTo>
                <a:lnTo>
                  <a:pt x="87" y="46"/>
                </a:lnTo>
                <a:lnTo>
                  <a:pt x="89" y="43"/>
                </a:lnTo>
                <a:lnTo>
                  <a:pt x="89" y="43"/>
                </a:lnTo>
                <a:lnTo>
                  <a:pt x="89" y="40"/>
                </a:lnTo>
                <a:lnTo>
                  <a:pt x="89" y="35"/>
                </a:lnTo>
                <a:lnTo>
                  <a:pt x="89" y="35"/>
                </a:lnTo>
                <a:lnTo>
                  <a:pt x="89" y="30"/>
                </a:lnTo>
                <a:lnTo>
                  <a:pt x="92" y="21"/>
                </a:lnTo>
                <a:lnTo>
                  <a:pt x="92" y="21"/>
                </a:lnTo>
                <a:lnTo>
                  <a:pt x="84" y="8"/>
                </a:lnTo>
                <a:lnTo>
                  <a:pt x="84" y="8"/>
                </a:lnTo>
                <a:lnTo>
                  <a:pt x="81" y="5"/>
                </a:lnTo>
                <a:lnTo>
                  <a:pt x="84" y="5"/>
                </a:lnTo>
                <a:lnTo>
                  <a:pt x="84" y="3"/>
                </a:lnTo>
                <a:lnTo>
                  <a:pt x="84" y="0"/>
                </a:lnTo>
                <a:lnTo>
                  <a:pt x="84" y="0"/>
                </a:lnTo>
                <a:lnTo>
                  <a:pt x="79" y="5"/>
                </a:lnTo>
                <a:lnTo>
                  <a:pt x="76" y="5"/>
                </a:lnTo>
                <a:lnTo>
                  <a:pt x="71" y="5"/>
                </a:lnTo>
                <a:lnTo>
                  <a:pt x="71" y="5"/>
                </a:lnTo>
                <a:lnTo>
                  <a:pt x="65" y="5"/>
                </a:lnTo>
                <a:lnTo>
                  <a:pt x="57" y="3"/>
                </a:lnTo>
                <a:lnTo>
                  <a:pt x="57" y="3"/>
                </a:lnTo>
                <a:lnTo>
                  <a:pt x="54" y="3"/>
                </a:lnTo>
                <a:lnTo>
                  <a:pt x="52" y="3"/>
                </a:lnTo>
                <a:lnTo>
                  <a:pt x="52" y="3"/>
                </a:lnTo>
                <a:lnTo>
                  <a:pt x="49" y="3"/>
                </a:lnTo>
                <a:lnTo>
                  <a:pt x="44" y="5"/>
                </a:lnTo>
                <a:lnTo>
                  <a:pt x="44" y="5"/>
                </a:lnTo>
                <a:lnTo>
                  <a:pt x="44" y="5"/>
                </a:lnTo>
                <a:lnTo>
                  <a:pt x="38" y="8"/>
                </a:lnTo>
                <a:lnTo>
                  <a:pt x="38" y="8"/>
                </a:lnTo>
                <a:lnTo>
                  <a:pt x="36" y="11"/>
                </a:lnTo>
                <a:lnTo>
                  <a:pt x="36" y="8"/>
                </a:lnTo>
                <a:lnTo>
                  <a:pt x="33" y="5"/>
                </a:lnTo>
                <a:lnTo>
                  <a:pt x="33" y="5"/>
                </a:lnTo>
                <a:lnTo>
                  <a:pt x="30" y="5"/>
                </a:lnTo>
                <a:lnTo>
                  <a:pt x="30" y="5"/>
                </a:lnTo>
                <a:lnTo>
                  <a:pt x="27" y="5"/>
                </a:lnTo>
                <a:lnTo>
                  <a:pt x="27" y="5"/>
                </a:lnTo>
                <a:lnTo>
                  <a:pt x="25" y="5"/>
                </a:lnTo>
                <a:lnTo>
                  <a:pt x="22" y="3"/>
                </a:lnTo>
                <a:lnTo>
                  <a:pt x="22" y="3"/>
                </a:lnTo>
                <a:lnTo>
                  <a:pt x="14" y="0"/>
                </a:lnTo>
                <a:lnTo>
                  <a:pt x="9" y="0"/>
                </a:lnTo>
                <a:lnTo>
                  <a:pt x="9" y="0"/>
                </a:lnTo>
                <a:lnTo>
                  <a:pt x="6" y="3"/>
                </a:lnTo>
                <a:lnTo>
                  <a:pt x="3" y="0"/>
                </a:lnTo>
                <a:lnTo>
                  <a:pt x="0" y="0"/>
                </a:lnTo>
                <a:lnTo>
                  <a:pt x="0" y="0"/>
                </a:lnTo>
                <a:lnTo>
                  <a:pt x="0" y="11"/>
                </a:lnTo>
                <a:lnTo>
                  <a:pt x="0" y="11"/>
                </a:lnTo>
                <a:lnTo>
                  <a:pt x="3" y="13"/>
                </a:lnTo>
                <a:lnTo>
                  <a:pt x="0" y="16"/>
                </a:lnTo>
                <a:lnTo>
                  <a:pt x="0" y="19"/>
                </a:lnTo>
                <a:lnTo>
                  <a:pt x="0" y="19"/>
                </a:lnTo>
                <a:lnTo>
                  <a:pt x="0" y="19"/>
                </a:lnTo>
                <a:lnTo>
                  <a:pt x="0" y="21"/>
                </a:lnTo>
                <a:lnTo>
                  <a:pt x="0" y="30"/>
                </a:lnTo>
                <a:lnTo>
                  <a:pt x="0" y="30"/>
                </a:lnTo>
                <a:lnTo>
                  <a:pt x="6" y="110"/>
                </a:lnTo>
                <a:lnTo>
                  <a:pt x="6" y="110"/>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 name="Freeform 67"/>
          <p:cNvSpPr>
            <a:spLocks/>
          </p:cNvSpPr>
          <p:nvPr/>
        </p:nvSpPr>
        <p:spPr bwMode="auto">
          <a:xfrm>
            <a:off x="7118263" y="4102100"/>
            <a:ext cx="111125" cy="141287"/>
          </a:xfrm>
          <a:custGeom>
            <a:avLst/>
            <a:gdLst>
              <a:gd name="T0" fmla="*/ 67 w 70"/>
              <a:gd name="T1" fmla="*/ 86 h 89"/>
              <a:gd name="T2" fmla="*/ 62 w 70"/>
              <a:gd name="T3" fmla="*/ 86 h 89"/>
              <a:gd name="T4" fmla="*/ 59 w 70"/>
              <a:gd name="T5" fmla="*/ 86 h 89"/>
              <a:gd name="T6" fmla="*/ 62 w 70"/>
              <a:gd name="T7" fmla="*/ 84 h 89"/>
              <a:gd name="T8" fmla="*/ 67 w 70"/>
              <a:gd name="T9" fmla="*/ 81 h 89"/>
              <a:gd name="T10" fmla="*/ 70 w 70"/>
              <a:gd name="T11" fmla="*/ 78 h 89"/>
              <a:gd name="T12" fmla="*/ 67 w 70"/>
              <a:gd name="T13" fmla="*/ 73 h 89"/>
              <a:gd name="T14" fmla="*/ 62 w 70"/>
              <a:gd name="T15" fmla="*/ 67 h 89"/>
              <a:gd name="T16" fmla="*/ 59 w 70"/>
              <a:gd name="T17" fmla="*/ 65 h 89"/>
              <a:gd name="T18" fmla="*/ 59 w 70"/>
              <a:gd name="T19" fmla="*/ 62 h 89"/>
              <a:gd name="T20" fmla="*/ 56 w 70"/>
              <a:gd name="T21" fmla="*/ 59 h 89"/>
              <a:gd name="T22" fmla="*/ 48 w 70"/>
              <a:gd name="T23" fmla="*/ 46 h 89"/>
              <a:gd name="T24" fmla="*/ 43 w 70"/>
              <a:gd name="T25" fmla="*/ 43 h 89"/>
              <a:gd name="T26" fmla="*/ 38 w 70"/>
              <a:gd name="T27" fmla="*/ 40 h 89"/>
              <a:gd name="T28" fmla="*/ 35 w 70"/>
              <a:gd name="T29" fmla="*/ 40 h 89"/>
              <a:gd name="T30" fmla="*/ 35 w 70"/>
              <a:gd name="T31" fmla="*/ 35 h 89"/>
              <a:gd name="T32" fmla="*/ 32 w 70"/>
              <a:gd name="T33" fmla="*/ 35 h 89"/>
              <a:gd name="T34" fmla="*/ 32 w 70"/>
              <a:gd name="T35" fmla="*/ 35 h 89"/>
              <a:gd name="T36" fmla="*/ 27 w 70"/>
              <a:gd name="T37" fmla="*/ 24 h 89"/>
              <a:gd name="T38" fmla="*/ 19 w 70"/>
              <a:gd name="T39" fmla="*/ 0 h 89"/>
              <a:gd name="T40" fmla="*/ 13 w 70"/>
              <a:gd name="T41" fmla="*/ 8 h 89"/>
              <a:gd name="T42" fmla="*/ 5 w 70"/>
              <a:gd name="T43" fmla="*/ 13 h 89"/>
              <a:gd name="T44" fmla="*/ 5 w 70"/>
              <a:gd name="T45" fmla="*/ 22 h 89"/>
              <a:gd name="T46" fmla="*/ 0 w 70"/>
              <a:gd name="T47" fmla="*/ 51 h 89"/>
              <a:gd name="T48" fmla="*/ 8 w 70"/>
              <a:gd name="T49" fmla="*/ 51 h 89"/>
              <a:gd name="T50" fmla="*/ 11 w 70"/>
              <a:gd name="T51" fmla="*/ 54 h 89"/>
              <a:gd name="T52" fmla="*/ 13 w 70"/>
              <a:gd name="T53" fmla="*/ 51 h 89"/>
              <a:gd name="T54" fmla="*/ 13 w 70"/>
              <a:gd name="T55" fmla="*/ 49 h 89"/>
              <a:gd name="T56" fmla="*/ 16 w 70"/>
              <a:gd name="T57" fmla="*/ 49 h 89"/>
              <a:gd name="T58" fmla="*/ 19 w 70"/>
              <a:gd name="T59" fmla="*/ 51 h 89"/>
              <a:gd name="T60" fmla="*/ 27 w 70"/>
              <a:gd name="T61" fmla="*/ 51 h 89"/>
              <a:gd name="T62" fmla="*/ 35 w 70"/>
              <a:gd name="T63" fmla="*/ 51 h 89"/>
              <a:gd name="T64" fmla="*/ 43 w 70"/>
              <a:gd name="T65" fmla="*/ 51 h 89"/>
              <a:gd name="T66" fmla="*/ 59 w 70"/>
              <a:gd name="T67" fmla="*/ 73 h 89"/>
              <a:gd name="T68" fmla="*/ 56 w 70"/>
              <a:gd name="T69" fmla="*/ 73 h 89"/>
              <a:gd name="T70" fmla="*/ 54 w 70"/>
              <a:gd name="T71" fmla="*/ 76 h 89"/>
              <a:gd name="T72" fmla="*/ 54 w 70"/>
              <a:gd name="T73" fmla="*/ 89 h 89"/>
              <a:gd name="T74" fmla="*/ 56 w 70"/>
              <a:gd name="T75" fmla="*/ 89 h 89"/>
              <a:gd name="T76" fmla="*/ 59 w 70"/>
              <a:gd name="T77" fmla="*/ 89 h 89"/>
              <a:gd name="T78" fmla="*/ 67 w 70"/>
              <a:gd name="T79"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89">
                <a:moveTo>
                  <a:pt x="67" y="86"/>
                </a:moveTo>
                <a:lnTo>
                  <a:pt x="67" y="86"/>
                </a:lnTo>
                <a:lnTo>
                  <a:pt x="65" y="84"/>
                </a:lnTo>
                <a:lnTo>
                  <a:pt x="62" y="86"/>
                </a:lnTo>
                <a:lnTo>
                  <a:pt x="62" y="86"/>
                </a:lnTo>
                <a:lnTo>
                  <a:pt x="59" y="86"/>
                </a:lnTo>
                <a:lnTo>
                  <a:pt x="62" y="84"/>
                </a:lnTo>
                <a:lnTo>
                  <a:pt x="62" y="84"/>
                </a:lnTo>
                <a:lnTo>
                  <a:pt x="65" y="84"/>
                </a:lnTo>
                <a:lnTo>
                  <a:pt x="67" y="81"/>
                </a:lnTo>
                <a:lnTo>
                  <a:pt x="70" y="78"/>
                </a:lnTo>
                <a:lnTo>
                  <a:pt x="70" y="78"/>
                </a:lnTo>
                <a:lnTo>
                  <a:pt x="70" y="76"/>
                </a:lnTo>
                <a:lnTo>
                  <a:pt x="67" y="73"/>
                </a:lnTo>
                <a:lnTo>
                  <a:pt x="62" y="67"/>
                </a:lnTo>
                <a:lnTo>
                  <a:pt x="62" y="67"/>
                </a:lnTo>
                <a:lnTo>
                  <a:pt x="62" y="65"/>
                </a:lnTo>
                <a:lnTo>
                  <a:pt x="59" y="65"/>
                </a:lnTo>
                <a:lnTo>
                  <a:pt x="59" y="65"/>
                </a:lnTo>
                <a:lnTo>
                  <a:pt x="59" y="62"/>
                </a:lnTo>
                <a:lnTo>
                  <a:pt x="56" y="59"/>
                </a:lnTo>
                <a:lnTo>
                  <a:pt x="56" y="59"/>
                </a:lnTo>
                <a:lnTo>
                  <a:pt x="48" y="49"/>
                </a:lnTo>
                <a:lnTo>
                  <a:pt x="48" y="46"/>
                </a:lnTo>
                <a:lnTo>
                  <a:pt x="43" y="43"/>
                </a:lnTo>
                <a:lnTo>
                  <a:pt x="43" y="43"/>
                </a:lnTo>
                <a:lnTo>
                  <a:pt x="43" y="43"/>
                </a:lnTo>
                <a:lnTo>
                  <a:pt x="38" y="40"/>
                </a:lnTo>
                <a:lnTo>
                  <a:pt x="38" y="40"/>
                </a:lnTo>
                <a:lnTo>
                  <a:pt x="35" y="40"/>
                </a:lnTo>
                <a:lnTo>
                  <a:pt x="35" y="38"/>
                </a:lnTo>
                <a:lnTo>
                  <a:pt x="35" y="35"/>
                </a:lnTo>
                <a:lnTo>
                  <a:pt x="32" y="35"/>
                </a:lnTo>
                <a:lnTo>
                  <a:pt x="32" y="35"/>
                </a:lnTo>
                <a:lnTo>
                  <a:pt x="32" y="38"/>
                </a:lnTo>
                <a:lnTo>
                  <a:pt x="32" y="35"/>
                </a:lnTo>
                <a:lnTo>
                  <a:pt x="27" y="24"/>
                </a:lnTo>
                <a:lnTo>
                  <a:pt x="27" y="24"/>
                </a:lnTo>
                <a:lnTo>
                  <a:pt x="24" y="13"/>
                </a:lnTo>
                <a:lnTo>
                  <a:pt x="19" y="0"/>
                </a:lnTo>
                <a:lnTo>
                  <a:pt x="19" y="0"/>
                </a:lnTo>
                <a:lnTo>
                  <a:pt x="13" y="8"/>
                </a:lnTo>
                <a:lnTo>
                  <a:pt x="11" y="11"/>
                </a:lnTo>
                <a:lnTo>
                  <a:pt x="5" y="13"/>
                </a:lnTo>
                <a:lnTo>
                  <a:pt x="5" y="22"/>
                </a:lnTo>
                <a:lnTo>
                  <a:pt x="5" y="22"/>
                </a:lnTo>
                <a:lnTo>
                  <a:pt x="0" y="51"/>
                </a:lnTo>
                <a:lnTo>
                  <a:pt x="0" y="51"/>
                </a:lnTo>
                <a:lnTo>
                  <a:pt x="5" y="51"/>
                </a:lnTo>
                <a:lnTo>
                  <a:pt x="8" y="51"/>
                </a:lnTo>
                <a:lnTo>
                  <a:pt x="8" y="54"/>
                </a:lnTo>
                <a:lnTo>
                  <a:pt x="11" y="54"/>
                </a:lnTo>
                <a:lnTo>
                  <a:pt x="11" y="54"/>
                </a:lnTo>
                <a:lnTo>
                  <a:pt x="13" y="51"/>
                </a:lnTo>
                <a:lnTo>
                  <a:pt x="13" y="51"/>
                </a:lnTo>
                <a:lnTo>
                  <a:pt x="13" y="49"/>
                </a:lnTo>
                <a:lnTo>
                  <a:pt x="16" y="49"/>
                </a:lnTo>
                <a:lnTo>
                  <a:pt x="16" y="49"/>
                </a:lnTo>
                <a:lnTo>
                  <a:pt x="16" y="49"/>
                </a:lnTo>
                <a:lnTo>
                  <a:pt x="19" y="51"/>
                </a:lnTo>
                <a:lnTo>
                  <a:pt x="21" y="51"/>
                </a:lnTo>
                <a:lnTo>
                  <a:pt x="27" y="51"/>
                </a:lnTo>
                <a:lnTo>
                  <a:pt x="27" y="51"/>
                </a:lnTo>
                <a:lnTo>
                  <a:pt x="35" y="51"/>
                </a:lnTo>
                <a:lnTo>
                  <a:pt x="35" y="51"/>
                </a:lnTo>
                <a:lnTo>
                  <a:pt x="43" y="51"/>
                </a:lnTo>
                <a:lnTo>
                  <a:pt x="48" y="57"/>
                </a:lnTo>
                <a:lnTo>
                  <a:pt x="59" y="73"/>
                </a:lnTo>
                <a:lnTo>
                  <a:pt x="59" y="73"/>
                </a:lnTo>
                <a:lnTo>
                  <a:pt x="56" y="73"/>
                </a:lnTo>
                <a:lnTo>
                  <a:pt x="54" y="76"/>
                </a:lnTo>
                <a:lnTo>
                  <a:pt x="54" y="76"/>
                </a:lnTo>
                <a:lnTo>
                  <a:pt x="54" y="86"/>
                </a:lnTo>
                <a:lnTo>
                  <a:pt x="54" y="89"/>
                </a:lnTo>
                <a:lnTo>
                  <a:pt x="54" y="89"/>
                </a:lnTo>
                <a:lnTo>
                  <a:pt x="56" y="89"/>
                </a:lnTo>
                <a:lnTo>
                  <a:pt x="56" y="89"/>
                </a:lnTo>
                <a:lnTo>
                  <a:pt x="59" y="89"/>
                </a:lnTo>
                <a:lnTo>
                  <a:pt x="62" y="89"/>
                </a:lnTo>
                <a:lnTo>
                  <a:pt x="67" y="86"/>
                </a:lnTo>
                <a:lnTo>
                  <a:pt x="67" y="86"/>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 name="Freeform 68"/>
          <p:cNvSpPr>
            <a:spLocks/>
          </p:cNvSpPr>
          <p:nvPr/>
        </p:nvSpPr>
        <p:spPr bwMode="auto">
          <a:xfrm>
            <a:off x="6411826" y="4268788"/>
            <a:ext cx="42863" cy="55562"/>
          </a:xfrm>
          <a:custGeom>
            <a:avLst/>
            <a:gdLst>
              <a:gd name="T0" fmla="*/ 16 w 27"/>
              <a:gd name="T1" fmla="*/ 35 h 35"/>
              <a:gd name="T2" fmla="*/ 16 w 27"/>
              <a:gd name="T3" fmla="*/ 35 h 35"/>
              <a:gd name="T4" fmla="*/ 16 w 27"/>
              <a:gd name="T5" fmla="*/ 33 h 35"/>
              <a:gd name="T6" fmla="*/ 21 w 27"/>
              <a:gd name="T7" fmla="*/ 27 h 35"/>
              <a:gd name="T8" fmla="*/ 21 w 27"/>
              <a:gd name="T9" fmla="*/ 27 h 35"/>
              <a:gd name="T10" fmla="*/ 27 w 27"/>
              <a:gd name="T11" fmla="*/ 22 h 35"/>
              <a:gd name="T12" fmla="*/ 27 w 27"/>
              <a:gd name="T13" fmla="*/ 19 h 35"/>
              <a:gd name="T14" fmla="*/ 27 w 27"/>
              <a:gd name="T15" fmla="*/ 19 h 35"/>
              <a:gd name="T16" fmla="*/ 24 w 27"/>
              <a:gd name="T17" fmla="*/ 14 h 35"/>
              <a:gd name="T18" fmla="*/ 24 w 27"/>
              <a:gd name="T19" fmla="*/ 11 h 35"/>
              <a:gd name="T20" fmla="*/ 24 w 27"/>
              <a:gd name="T21" fmla="*/ 11 h 35"/>
              <a:gd name="T22" fmla="*/ 24 w 27"/>
              <a:gd name="T23" fmla="*/ 11 h 35"/>
              <a:gd name="T24" fmla="*/ 21 w 27"/>
              <a:gd name="T25" fmla="*/ 8 h 35"/>
              <a:gd name="T26" fmla="*/ 21 w 27"/>
              <a:gd name="T27" fmla="*/ 8 h 35"/>
              <a:gd name="T28" fmla="*/ 21 w 27"/>
              <a:gd name="T29" fmla="*/ 8 h 35"/>
              <a:gd name="T30" fmla="*/ 21 w 27"/>
              <a:gd name="T31" fmla="*/ 6 h 35"/>
              <a:gd name="T32" fmla="*/ 21 w 27"/>
              <a:gd name="T33" fmla="*/ 3 h 35"/>
              <a:gd name="T34" fmla="*/ 21 w 27"/>
              <a:gd name="T35" fmla="*/ 3 h 35"/>
              <a:gd name="T36" fmla="*/ 21 w 27"/>
              <a:gd name="T37" fmla="*/ 3 h 35"/>
              <a:gd name="T38" fmla="*/ 19 w 27"/>
              <a:gd name="T39" fmla="*/ 0 h 35"/>
              <a:gd name="T40" fmla="*/ 16 w 27"/>
              <a:gd name="T41" fmla="*/ 0 h 35"/>
              <a:gd name="T42" fmla="*/ 16 w 27"/>
              <a:gd name="T43" fmla="*/ 0 h 35"/>
              <a:gd name="T44" fmla="*/ 10 w 27"/>
              <a:gd name="T45" fmla="*/ 0 h 35"/>
              <a:gd name="T46" fmla="*/ 8 w 27"/>
              <a:gd name="T47" fmla="*/ 3 h 35"/>
              <a:gd name="T48" fmla="*/ 8 w 27"/>
              <a:gd name="T49" fmla="*/ 3 h 35"/>
              <a:gd name="T50" fmla="*/ 5 w 27"/>
              <a:gd name="T51" fmla="*/ 3 h 35"/>
              <a:gd name="T52" fmla="*/ 2 w 27"/>
              <a:gd name="T53" fmla="*/ 8 h 35"/>
              <a:gd name="T54" fmla="*/ 2 w 27"/>
              <a:gd name="T55" fmla="*/ 8 h 35"/>
              <a:gd name="T56" fmla="*/ 0 w 27"/>
              <a:gd name="T57" fmla="*/ 11 h 35"/>
              <a:gd name="T58" fmla="*/ 0 w 27"/>
              <a:gd name="T59" fmla="*/ 11 h 35"/>
              <a:gd name="T60" fmla="*/ 0 w 27"/>
              <a:gd name="T61" fmla="*/ 14 h 35"/>
              <a:gd name="T62" fmla="*/ 0 w 27"/>
              <a:gd name="T63" fmla="*/ 14 h 35"/>
              <a:gd name="T64" fmla="*/ 0 w 27"/>
              <a:gd name="T65" fmla="*/ 14 h 35"/>
              <a:gd name="T66" fmla="*/ 2 w 27"/>
              <a:gd name="T67" fmla="*/ 16 h 35"/>
              <a:gd name="T68" fmla="*/ 2 w 27"/>
              <a:gd name="T69" fmla="*/ 16 h 35"/>
              <a:gd name="T70" fmla="*/ 2 w 27"/>
              <a:gd name="T71" fmla="*/ 16 h 35"/>
              <a:gd name="T72" fmla="*/ 2 w 27"/>
              <a:gd name="T73" fmla="*/ 19 h 35"/>
              <a:gd name="T74" fmla="*/ 0 w 27"/>
              <a:gd name="T75" fmla="*/ 19 h 35"/>
              <a:gd name="T76" fmla="*/ 0 w 27"/>
              <a:gd name="T77" fmla="*/ 19 h 35"/>
              <a:gd name="T78" fmla="*/ 0 w 27"/>
              <a:gd name="T79" fmla="*/ 19 h 35"/>
              <a:gd name="T80" fmla="*/ 0 w 27"/>
              <a:gd name="T81" fmla="*/ 19 h 35"/>
              <a:gd name="T82" fmla="*/ 2 w 27"/>
              <a:gd name="T83" fmla="*/ 22 h 35"/>
              <a:gd name="T84" fmla="*/ 2 w 27"/>
              <a:gd name="T85" fmla="*/ 22 h 35"/>
              <a:gd name="T86" fmla="*/ 5 w 27"/>
              <a:gd name="T87" fmla="*/ 24 h 35"/>
              <a:gd name="T88" fmla="*/ 5 w 27"/>
              <a:gd name="T89" fmla="*/ 24 h 35"/>
              <a:gd name="T90" fmla="*/ 2 w 27"/>
              <a:gd name="T91" fmla="*/ 24 h 35"/>
              <a:gd name="T92" fmla="*/ 5 w 27"/>
              <a:gd name="T93" fmla="*/ 27 h 35"/>
              <a:gd name="T94" fmla="*/ 5 w 27"/>
              <a:gd name="T95" fmla="*/ 27 h 35"/>
              <a:gd name="T96" fmla="*/ 8 w 27"/>
              <a:gd name="T97" fmla="*/ 30 h 35"/>
              <a:gd name="T98" fmla="*/ 8 w 27"/>
              <a:gd name="T99" fmla="*/ 27 h 35"/>
              <a:gd name="T100" fmla="*/ 8 w 27"/>
              <a:gd name="T101" fmla="*/ 27 h 35"/>
              <a:gd name="T102" fmla="*/ 8 w 27"/>
              <a:gd name="T103" fmla="*/ 27 h 35"/>
              <a:gd name="T104" fmla="*/ 10 w 27"/>
              <a:gd name="T105" fmla="*/ 30 h 35"/>
              <a:gd name="T106" fmla="*/ 10 w 27"/>
              <a:gd name="T107" fmla="*/ 30 h 35"/>
              <a:gd name="T108" fmla="*/ 10 w 27"/>
              <a:gd name="T109" fmla="*/ 30 h 35"/>
              <a:gd name="T110" fmla="*/ 10 w 27"/>
              <a:gd name="T111" fmla="*/ 30 h 35"/>
              <a:gd name="T112" fmla="*/ 8 w 27"/>
              <a:gd name="T113" fmla="*/ 30 h 35"/>
              <a:gd name="T114" fmla="*/ 8 w 27"/>
              <a:gd name="T115" fmla="*/ 30 h 35"/>
              <a:gd name="T116" fmla="*/ 10 w 27"/>
              <a:gd name="T117" fmla="*/ 33 h 35"/>
              <a:gd name="T118" fmla="*/ 16 w 27"/>
              <a:gd name="T119" fmla="*/ 35 h 35"/>
              <a:gd name="T120" fmla="*/ 16 w 27"/>
              <a:gd name="T1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 h="35">
                <a:moveTo>
                  <a:pt x="16" y="35"/>
                </a:moveTo>
                <a:lnTo>
                  <a:pt x="16" y="35"/>
                </a:lnTo>
                <a:lnTo>
                  <a:pt x="16" y="33"/>
                </a:lnTo>
                <a:lnTo>
                  <a:pt x="21" y="27"/>
                </a:lnTo>
                <a:lnTo>
                  <a:pt x="21" y="27"/>
                </a:lnTo>
                <a:lnTo>
                  <a:pt x="27" y="22"/>
                </a:lnTo>
                <a:lnTo>
                  <a:pt x="27" y="19"/>
                </a:lnTo>
                <a:lnTo>
                  <a:pt x="27" y="19"/>
                </a:lnTo>
                <a:lnTo>
                  <a:pt x="24" y="14"/>
                </a:lnTo>
                <a:lnTo>
                  <a:pt x="24" y="11"/>
                </a:lnTo>
                <a:lnTo>
                  <a:pt x="24" y="11"/>
                </a:lnTo>
                <a:lnTo>
                  <a:pt x="24" y="11"/>
                </a:lnTo>
                <a:lnTo>
                  <a:pt x="21" y="8"/>
                </a:lnTo>
                <a:lnTo>
                  <a:pt x="21" y="8"/>
                </a:lnTo>
                <a:lnTo>
                  <a:pt x="21" y="8"/>
                </a:lnTo>
                <a:lnTo>
                  <a:pt x="21" y="6"/>
                </a:lnTo>
                <a:lnTo>
                  <a:pt x="21" y="3"/>
                </a:lnTo>
                <a:lnTo>
                  <a:pt x="21" y="3"/>
                </a:lnTo>
                <a:lnTo>
                  <a:pt x="21" y="3"/>
                </a:lnTo>
                <a:lnTo>
                  <a:pt x="19" y="0"/>
                </a:lnTo>
                <a:lnTo>
                  <a:pt x="16" y="0"/>
                </a:lnTo>
                <a:lnTo>
                  <a:pt x="16" y="0"/>
                </a:lnTo>
                <a:lnTo>
                  <a:pt x="10" y="0"/>
                </a:lnTo>
                <a:lnTo>
                  <a:pt x="8" y="3"/>
                </a:lnTo>
                <a:lnTo>
                  <a:pt x="8" y="3"/>
                </a:lnTo>
                <a:lnTo>
                  <a:pt x="5" y="3"/>
                </a:lnTo>
                <a:lnTo>
                  <a:pt x="2" y="8"/>
                </a:lnTo>
                <a:lnTo>
                  <a:pt x="2" y="8"/>
                </a:lnTo>
                <a:lnTo>
                  <a:pt x="0" y="11"/>
                </a:lnTo>
                <a:lnTo>
                  <a:pt x="0" y="11"/>
                </a:lnTo>
                <a:lnTo>
                  <a:pt x="0" y="14"/>
                </a:lnTo>
                <a:lnTo>
                  <a:pt x="0" y="14"/>
                </a:lnTo>
                <a:lnTo>
                  <a:pt x="0" y="14"/>
                </a:lnTo>
                <a:lnTo>
                  <a:pt x="2" y="16"/>
                </a:lnTo>
                <a:lnTo>
                  <a:pt x="2" y="16"/>
                </a:lnTo>
                <a:lnTo>
                  <a:pt x="2" y="16"/>
                </a:lnTo>
                <a:lnTo>
                  <a:pt x="2" y="19"/>
                </a:lnTo>
                <a:lnTo>
                  <a:pt x="0" y="19"/>
                </a:lnTo>
                <a:lnTo>
                  <a:pt x="0" y="19"/>
                </a:lnTo>
                <a:lnTo>
                  <a:pt x="0" y="19"/>
                </a:lnTo>
                <a:lnTo>
                  <a:pt x="0" y="19"/>
                </a:lnTo>
                <a:lnTo>
                  <a:pt x="2" y="22"/>
                </a:lnTo>
                <a:lnTo>
                  <a:pt x="2" y="22"/>
                </a:lnTo>
                <a:lnTo>
                  <a:pt x="5" y="24"/>
                </a:lnTo>
                <a:lnTo>
                  <a:pt x="5" y="24"/>
                </a:lnTo>
                <a:lnTo>
                  <a:pt x="2" y="24"/>
                </a:lnTo>
                <a:lnTo>
                  <a:pt x="5" y="27"/>
                </a:lnTo>
                <a:lnTo>
                  <a:pt x="5" y="27"/>
                </a:lnTo>
                <a:lnTo>
                  <a:pt x="8" y="30"/>
                </a:lnTo>
                <a:lnTo>
                  <a:pt x="8" y="27"/>
                </a:lnTo>
                <a:lnTo>
                  <a:pt x="8" y="27"/>
                </a:lnTo>
                <a:lnTo>
                  <a:pt x="8" y="27"/>
                </a:lnTo>
                <a:lnTo>
                  <a:pt x="10" y="30"/>
                </a:lnTo>
                <a:lnTo>
                  <a:pt x="10" y="30"/>
                </a:lnTo>
                <a:lnTo>
                  <a:pt x="10" y="30"/>
                </a:lnTo>
                <a:lnTo>
                  <a:pt x="10" y="30"/>
                </a:lnTo>
                <a:lnTo>
                  <a:pt x="8" y="30"/>
                </a:lnTo>
                <a:lnTo>
                  <a:pt x="8" y="30"/>
                </a:lnTo>
                <a:lnTo>
                  <a:pt x="10" y="33"/>
                </a:lnTo>
                <a:lnTo>
                  <a:pt x="16" y="35"/>
                </a:lnTo>
                <a:lnTo>
                  <a:pt x="16" y="35"/>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7" name="Freeform 69"/>
          <p:cNvSpPr>
            <a:spLocks/>
          </p:cNvSpPr>
          <p:nvPr/>
        </p:nvSpPr>
        <p:spPr bwMode="auto">
          <a:xfrm>
            <a:off x="6437226" y="4298950"/>
            <a:ext cx="60325" cy="73025"/>
          </a:xfrm>
          <a:custGeom>
            <a:avLst/>
            <a:gdLst>
              <a:gd name="T0" fmla="*/ 35 w 38"/>
              <a:gd name="T1" fmla="*/ 46 h 46"/>
              <a:gd name="T2" fmla="*/ 35 w 38"/>
              <a:gd name="T3" fmla="*/ 46 h 46"/>
              <a:gd name="T4" fmla="*/ 35 w 38"/>
              <a:gd name="T5" fmla="*/ 40 h 46"/>
              <a:gd name="T6" fmla="*/ 38 w 38"/>
              <a:gd name="T7" fmla="*/ 38 h 46"/>
              <a:gd name="T8" fmla="*/ 38 w 38"/>
              <a:gd name="T9" fmla="*/ 38 h 46"/>
              <a:gd name="T10" fmla="*/ 38 w 38"/>
              <a:gd name="T11" fmla="*/ 35 h 46"/>
              <a:gd name="T12" fmla="*/ 38 w 38"/>
              <a:gd name="T13" fmla="*/ 35 h 46"/>
              <a:gd name="T14" fmla="*/ 38 w 38"/>
              <a:gd name="T15" fmla="*/ 30 h 46"/>
              <a:gd name="T16" fmla="*/ 35 w 38"/>
              <a:gd name="T17" fmla="*/ 30 h 46"/>
              <a:gd name="T18" fmla="*/ 35 w 38"/>
              <a:gd name="T19" fmla="*/ 30 h 46"/>
              <a:gd name="T20" fmla="*/ 32 w 38"/>
              <a:gd name="T21" fmla="*/ 27 h 46"/>
              <a:gd name="T22" fmla="*/ 30 w 38"/>
              <a:gd name="T23" fmla="*/ 27 h 46"/>
              <a:gd name="T24" fmla="*/ 30 w 38"/>
              <a:gd name="T25" fmla="*/ 27 h 46"/>
              <a:gd name="T26" fmla="*/ 27 w 38"/>
              <a:gd name="T27" fmla="*/ 24 h 46"/>
              <a:gd name="T28" fmla="*/ 27 w 38"/>
              <a:gd name="T29" fmla="*/ 22 h 46"/>
              <a:gd name="T30" fmla="*/ 30 w 38"/>
              <a:gd name="T31" fmla="*/ 19 h 46"/>
              <a:gd name="T32" fmla="*/ 30 w 38"/>
              <a:gd name="T33" fmla="*/ 19 h 46"/>
              <a:gd name="T34" fmla="*/ 30 w 38"/>
              <a:gd name="T35" fmla="*/ 16 h 46"/>
              <a:gd name="T36" fmla="*/ 27 w 38"/>
              <a:gd name="T37" fmla="*/ 11 h 46"/>
              <a:gd name="T38" fmla="*/ 27 w 38"/>
              <a:gd name="T39" fmla="*/ 11 h 46"/>
              <a:gd name="T40" fmla="*/ 27 w 38"/>
              <a:gd name="T41" fmla="*/ 11 h 46"/>
              <a:gd name="T42" fmla="*/ 27 w 38"/>
              <a:gd name="T43" fmla="*/ 11 h 46"/>
              <a:gd name="T44" fmla="*/ 27 w 38"/>
              <a:gd name="T45" fmla="*/ 11 h 46"/>
              <a:gd name="T46" fmla="*/ 24 w 38"/>
              <a:gd name="T47" fmla="*/ 14 h 46"/>
              <a:gd name="T48" fmla="*/ 21 w 38"/>
              <a:gd name="T49" fmla="*/ 14 h 46"/>
              <a:gd name="T50" fmla="*/ 21 w 38"/>
              <a:gd name="T51" fmla="*/ 14 h 46"/>
              <a:gd name="T52" fmla="*/ 19 w 38"/>
              <a:gd name="T53" fmla="*/ 11 h 46"/>
              <a:gd name="T54" fmla="*/ 21 w 38"/>
              <a:gd name="T55" fmla="*/ 11 h 46"/>
              <a:gd name="T56" fmla="*/ 21 w 38"/>
              <a:gd name="T57" fmla="*/ 8 h 46"/>
              <a:gd name="T58" fmla="*/ 19 w 38"/>
              <a:gd name="T59" fmla="*/ 3 h 46"/>
              <a:gd name="T60" fmla="*/ 19 w 38"/>
              <a:gd name="T61" fmla="*/ 3 h 46"/>
              <a:gd name="T62" fmla="*/ 16 w 38"/>
              <a:gd name="T63" fmla="*/ 0 h 46"/>
              <a:gd name="T64" fmla="*/ 11 w 38"/>
              <a:gd name="T65" fmla="*/ 0 h 46"/>
              <a:gd name="T66" fmla="*/ 11 w 38"/>
              <a:gd name="T67" fmla="*/ 0 h 46"/>
              <a:gd name="T68" fmla="*/ 11 w 38"/>
              <a:gd name="T69" fmla="*/ 3 h 46"/>
              <a:gd name="T70" fmla="*/ 5 w 38"/>
              <a:gd name="T71" fmla="*/ 8 h 46"/>
              <a:gd name="T72" fmla="*/ 5 w 38"/>
              <a:gd name="T73" fmla="*/ 8 h 46"/>
              <a:gd name="T74" fmla="*/ 0 w 38"/>
              <a:gd name="T75" fmla="*/ 14 h 46"/>
              <a:gd name="T76" fmla="*/ 0 w 38"/>
              <a:gd name="T77" fmla="*/ 16 h 46"/>
              <a:gd name="T78" fmla="*/ 0 w 38"/>
              <a:gd name="T79" fmla="*/ 16 h 46"/>
              <a:gd name="T80" fmla="*/ 3 w 38"/>
              <a:gd name="T81" fmla="*/ 19 h 46"/>
              <a:gd name="T82" fmla="*/ 3 w 38"/>
              <a:gd name="T83" fmla="*/ 19 h 46"/>
              <a:gd name="T84" fmla="*/ 3 w 38"/>
              <a:gd name="T85" fmla="*/ 19 h 46"/>
              <a:gd name="T86" fmla="*/ 3 w 38"/>
              <a:gd name="T87" fmla="*/ 22 h 46"/>
              <a:gd name="T88" fmla="*/ 3 w 38"/>
              <a:gd name="T89" fmla="*/ 22 h 46"/>
              <a:gd name="T90" fmla="*/ 5 w 38"/>
              <a:gd name="T91" fmla="*/ 24 h 46"/>
              <a:gd name="T92" fmla="*/ 8 w 38"/>
              <a:gd name="T93" fmla="*/ 24 h 46"/>
              <a:gd name="T94" fmla="*/ 8 w 38"/>
              <a:gd name="T95" fmla="*/ 24 h 46"/>
              <a:gd name="T96" fmla="*/ 8 w 38"/>
              <a:gd name="T97" fmla="*/ 27 h 46"/>
              <a:gd name="T98" fmla="*/ 13 w 38"/>
              <a:gd name="T99" fmla="*/ 32 h 46"/>
              <a:gd name="T100" fmla="*/ 13 w 38"/>
              <a:gd name="T101" fmla="*/ 32 h 46"/>
              <a:gd name="T102" fmla="*/ 19 w 38"/>
              <a:gd name="T103" fmla="*/ 38 h 46"/>
              <a:gd name="T104" fmla="*/ 21 w 38"/>
              <a:gd name="T105" fmla="*/ 40 h 46"/>
              <a:gd name="T106" fmla="*/ 21 w 38"/>
              <a:gd name="T107" fmla="*/ 40 h 46"/>
              <a:gd name="T108" fmla="*/ 21 w 38"/>
              <a:gd name="T109" fmla="*/ 40 h 46"/>
              <a:gd name="T110" fmla="*/ 24 w 38"/>
              <a:gd name="T111" fmla="*/ 40 h 46"/>
              <a:gd name="T112" fmla="*/ 24 w 38"/>
              <a:gd name="T113" fmla="*/ 40 h 46"/>
              <a:gd name="T114" fmla="*/ 30 w 38"/>
              <a:gd name="T115" fmla="*/ 43 h 46"/>
              <a:gd name="T116" fmla="*/ 30 w 38"/>
              <a:gd name="T117" fmla="*/ 46 h 46"/>
              <a:gd name="T118" fmla="*/ 32 w 38"/>
              <a:gd name="T119" fmla="*/ 46 h 46"/>
              <a:gd name="T120" fmla="*/ 35 w 38"/>
              <a:gd name="T121" fmla="*/ 46 h 46"/>
              <a:gd name="T122" fmla="*/ 35 w 38"/>
              <a:gd name="T1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 h="46">
                <a:moveTo>
                  <a:pt x="35" y="46"/>
                </a:moveTo>
                <a:lnTo>
                  <a:pt x="35" y="46"/>
                </a:lnTo>
                <a:lnTo>
                  <a:pt x="35" y="40"/>
                </a:lnTo>
                <a:lnTo>
                  <a:pt x="38" y="38"/>
                </a:lnTo>
                <a:lnTo>
                  <a:pt x="38" y="38"/>
                </a:lnTo>
                <a:lnTo>
                  <a:pt x="38" y="35"/>
                </a:lnTo>
                <a:lnTo>
                  <a:pt x="38" y="35"/>
                </a:lnTo>
                <a:lnTo>
                  <a:pt x="38" y="30"/>
                </a:lnTo>
                <a:lnTo>
                  <a:pt x="35" y="30"/>
                </a:lnTo>
                <a:lnTo>
                  <a:pt x="35" y="30"/>
                </a:lnTo>
                <a:lnTo>
                  <a:pt x="32" y="27"/>
                </a:lnTo>
                <a:lnTo>
                  <a:pt x="30" y="27"/>
                </a:lnTo>
                <a:lnTo>
                  <a:pt x="30" y="27"/>
                </a:lnTo>
                <a:lnTo>
                  <a:pt x="27" y="24"/>
                </a:lnTo>
                <a:lnTo>
                  <a:pt x="27" y="22"/>
                </a:lnTo>
                <a:lnTo>
                  <a:pt x="30" y="19"/>
                </a:lnTo>
                <a:lnTo>
                  <a:pt x="30" y="19"/>
                </a:lnTo>
                <a:lnTo>
                  <a:pt x="30" y="16"/>
                </a:lnTo>
                <a:lnTo>
                  <a:pt x="27" y="11"/>
                </a:lnTo>
                <a:lnTo>
                  <a:pt x="27" y="11"/>
                </a:lnTo>
                <a:lnTo>
                  <a:pt x="27" y="11"/>
                </a:lnTo>
                <a:lnTo>
                  <a:pt x="27" y="11"/>
                </a:lnTo>
                <a:lnTo>
                  <a:pt x="27" y="11"/>
                </a:lnTo>
                <a:lnTo>
                  <a:pt x="24" y="14"/>
                </a:lnTo>
                <a:lnTo>
                  <a:pt x="21" y="14"/>
                </a:lnTo>
                <a:lnTo>
                  <a:pt x="21" y="14"/>
                </a:lnTo>
                <a:lnTo>
                  <a:pt x="19" y="11"/>
                </a:lnTo>
                <a:lnTo>
                  <a:pt x="21" y="11"/>
                </a:lnTo>
                <a:lnTo>
                  <a:pt x="21" y="8"/>
                </a:lnTo>
                <a:lnTo>
                  <a:pt x="19" y="3"/>
                </a:lnTo>
                <a:lnTo>
                  <a:pt x="19" y="3"/>
                </a:lnTo>
                <a:lnTo>
                  <a:pt x="16" y="0"/>
                </a:lnTo>
                <a:lnTo>
                  <a:pt x="11" y="0"/>
                </a:lnTo>
                <a:lnTo>
                  <a:pt x="11" y="0"/>
                </a:lnTo>
                <a:lnTo>
                  <a:pt x="11" y="3"/>
                </a:lnTo>
                <a:lnTo>
                  <a:pt x="5" y="8"/>
                </a:lnTo>
                <a:lnTo>
                  <a:pt x="5" y="8"/>
                </a:lnTo>
                <a:lnTo>
                  <a:pt x="0" y="14"/>
                </a:lnTo>
                <a:lnTo>
                  <a:pt x="0" y="16"/>
                </a:lnTo>
                <a:lnTo>
                  <a:pt x="0" y="16"/>
                </a:lnTo>
                <a:lnTo>
                  <a:pt x="3" y="19"/>
                </a:lnTo>
                <a:lnTo>
                  <a:pt x="3" y="19"/>
                </a:lnTo>
                <a:lnTo>
                  <a:pt x="3" y="19"/>
                </a:lnTo>
                <a:lnTo>
                  <a:pt x="3" y="22"/>
                </a:lnTo>
                <a:lnTo>
                  <a:pt x="3" y="22"/>
                </a:lnTo>
                <a:lnTo>
                  <a:pt x="5" y="24"/>
                </a:lnTo>
                <a:lnTo>
                  <a:pt x="8" y="24"/>
                </a:lnTo>
                <a:lnTo>
                  <a:pt x="8" y="24"/>
                </a:lnTo>
                <a:lnTo>
                  <a:pt x="8" y="27"/>
                </a:lnTo>
                <a:lnTo>
                  <a:pt x="13" y="32"/>
                </a:lnTo>
                <a:lnTo>
                  <a:pt x="13" y="32"/>
                </a:lnTo>
                <a:lnTo>
                  <a:pt x="19" y="38"/>
                </a:lnTo>
                <a:lnTo>
                  <a:pt x="21" y="40"/>
                </a:lnTo>
                <a:lnTo>
                  <a:pt x="21" y="40"/>
                </a:lnTo>
                <a:lnTo>
                  <a:pt x="21" y="40"/>
                </a:lnTo>
                <a:lnTo>
                  <a:pt x="24" y="40"/>
                </a:lnTo>
                <a:lnTo>
                  <a:pt x="24" y="40"/>
                </a:lnTo>
                <a:lnTo>
                  <a:pt x="30" y="43"/>
                </a:lnTo>
                <a:lnTo>
                  <a:pt x="30" y="46"/>
                </a:lnTo>
                <a:lnTo>
                  <a:pt x="32" y="46"/>
                </a:lnTo>
                <a:lnTo>
                  <a:pt x="35" y="46"/>
                </a:lnTo>
                <a:lnTo>
                  <a:pt x="35" y="46"/>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8" name="Freeform 70"/>
          <p:cNvSpPr>
            <a:spLocks/>
          </p:cNvSpPr>
          <p:nvPr/>
        </p:nvSpPr>
        <p:spPr bwMode="auto">
          <a:xfrm>
            <a:off x="6368963" y="4192588"/>
            <a:ext cx="42863" cy="15875"/>
          </a:xfrm>
          <a:custGeom>
            <a:avLst/>
            <a:gdLst>
              <a:gd name="T0" fmla="*/ 0 w 27"/>
              <a:gd name="T1" fmla="*/ 10 h 10"/>
              <a:gd name="T2" fmla="*/ 0 w 27"/>
              <a:gd name="T3" fmla="*/ 10 h 10"/>
              <a:gd name="T4" fmla="*/ 5 w 27"/>
              <a:gd name="T5" fmla="*/ 8 h 10"/>
              <a:gd name="T6" fmla="*/ 5 w 27"/>
              <a:gd name="T7" fmla="*/ 8 h 10"/>
              <a:gd name="T8" fmla="*/ 11 w 27"/>
              <a:gd name="T9" fmla="*/ 5 h 10"/>
              <a:gd name="T10" fmla="*/ 11 w 27"/>
              <a:gd name="T11" fmla="*/ 5 h 10"/>
              <a:gd name="T12" fmla="*/ 21 w 27"/>
              <a:gd name="T13" fmla="*/ 5 h 10"/>
              <a:gd name="T14" fmla="*/ 21 w 27"/>
              <a:gd name="T15" fmla="*/ 5 h 10"/>
              <a:gd name="T16" fmla="*/ 27 w 27"/>
              <a:gd name="T17" fmla="*/ 5 h 10"/>
              <a:gd name="T18" fmla="*/ 24 w 27"/>
              <a:gd name="T19" fmla="*/ 2 h 10"/>
              <a:gd name="T20" fmla="*/ 24 w 27"/>
              <a:gd name="T21" fmla="*/ 2 h 10"/>
              <a:gd name="T22" fmla="*/ 16 w 27"/>
              <a:gd name="T23" fmla="*/ 2 h 10"/>
              <a:gd name="T24" fmla="*/ 8 w 27"/>
              <a:gd name="T25" fmla="*/ 0 h 10"/>
              <a:gd name="T26" fmla="*/ 8 w 27"/>
              <a:gd name="T27" fmla="*/ 0 h 10"/>
              <a:gd name="T28" fmla="*/ 8 w 27"/>
              <a:gd name="T29" fmla="*/ 2 h 10"/>
              <a:gd name="T30" fmla="*/ 0 w 27"/>
              <a:gd name="T31" fmla="*/ 2 h 10"/>
              <a:gd name="T32" fmla="*/ 0 w 27"/>
              <a:gd name="T33" fmla="*/ 2 h 10"/>
              <a:gd name="T34" fmla="*/ 0 w 27"/>
              <a:gd name="T35" fmla="*/ 8 h 10"/>
              <a:gd name="T36" fmla="*/ 2 w 27"/>
              <a:gd name="T37" fmla="*/ 8 h 10"/>
              <a:gd name="T38" fmla="*/ 2 w 27"/>
              <a:gd name="T39" fmla="*/ 8 h 10"/>
              <a:gd name="T40" fmla="*/ 2 w 27"/>
              <a:gd name="T41" fmla="*/ 5 h 10"/>
              <a:gd name="T42" fmla="*/ 11 w 27"/>
              <a:gd name="T43" fmla="*/ 2 h 10"/>
              <a:gd name="T44" fmla="*/ 11 w 27"/>
              <a:gd name="T45" fmla="*/ 2 h 10"/>
              <a:gd name="T46" fmla="*/ 5 w 27"/>
              <a:gd name="T47" fmla="*/ 5 h 10"/>
              <a:gd name="T48" fmla="*/ 2 w 27"/>
              <a:gd name="T49" fmla="*/ 8 h 10"/>
              <a:gd name="T50" fmla="*/ 2 w 27"/>
              <a:gd name="T51" fmla="*/ 8 h 10"/>
              <a:gd name="T52" fmla="*/ 0 w 27"/>
              <a:gd name="T53" fmla="*/ 8 h 10"/>
              <a:gd name="T54" fmla="*/ 0 w 27"/>
              <a:gd name="T55" fmla="*/ 10 h 10"/>
              <a:gd name="T56" fmla="*/ 0 w 27"/>
              <a:gd name="T5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 h="10">
                <a:moveTo>
                  <a:pt x="0" y="10"/>
                </a:moveTo>
                <a:lnTo>
                  <a:pt x="0" y="10"/>
                </a:lnTo>
                <a:lnTo>
                  <a:pt x="5" y="8"/>
                </a:lnTo>
                <a:lnTo>
                  <a:pt x="5" y="8"/>
                </a:lnTo>
                <a:lnTo>
                  <a:pt x="11" y="5"/>
                </a:lnTo>
                <a:lnTo>
                  <a:pt x="11" y="5"/>
                </a:lnTo>
                <a:lnTo>
                  <a:pt x="21" y="5"/>
                </a:lnTo>
                <a:lnTo>
                  <a:pt x="21" y="5"/>
                </a:lnTo>
                <a:lnTo>
                  <a:pt x="27" y="5"/>
                </a:lnTo>
                <a:lnTo>
                  <a:pt x="24" y="2"/>
                </a:lnTo>
                <a:lnTo>
                  <a:pt x="24" y="2"/>
                </a:lnTo>
                <a:lnTo>
                  <a:pt x="16" y="2"/>
                </a:lnTo>
                <a:lnTo>
                  <a:pt x="8" y="0"/>
                </a:lnTo>
                <a:lnTo>
                  <a:pt x="8" y="0"/>
                </a:lnTo>
                <a:lnTo>
                  <a:pt x="8" y="2"/>
                </a:lnTo>
                <a:lnTo>
                  <a:pt x="0" y="2"/>
                </a:lnTo>
                <a:lnTo>
                  <a:pt x="0" y="2"/>
                </a:lnTo>
                <a:lnTo>
                  <a:pt x="0" y="8"/>
                </a:lnTo>
                <a:lnTo>
                  <a:pt x="2" y="8"/>
                </a:lnTo>
                <a:lnTo>
                  <a:pt x="2" y="8"/>
                </a:lnTo>
                <a:lnTo>
                  <a:pt x="2" y="5"/>
                </a:lnTo>
                <a:lnTo>
                  <a:pt x="11" y="2"/>
                </a:lnTo>
                <a:lnTo>
                  <a:pt x="11" y="2"/>
                </a:lnTo>
                <a:lnTo>
                  <a:pt x="5" y="5"/>
                </a:lnTo>
                <a:lnTo>
                  <a:pt x="2" y="8"/>
                </a:lnTo>
                <a:lnTo>
                  <a:pt x="2" y="8"/>
                </a:lnTo>
                <a:lnTo>
                  <a:pt x="0" y="8"/>
                </a:lnTo>
                <a:lnTo>
                  <a:pt x="0" y="10"/>
                </a:lnTo>
                <a:lnTo>
                  <a:pt x="0" y="10"/>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9" name="Freeform 71"/>
          <p:cNvSpPr>
            <a:spLocks/>
          </p:cNvSpPr>
          <p:nvPr/>
        </p:nvSpPr>
        <p:spPr bwMode="auto">
          <a:xfrm>
            <a:off x="6351501" y="4137025"/>
            <a:ext cx="90488" cy="85725"/>
          </a:xfrm>
          <a:custGeom>
            <a:avLst/>
            <a:gdLst>
              <a:gd name="T0" fmla="*/ 48 w 57"/>
              <a:gd name="T1" fmla="*/ 21 h 54"/>
              <a:gd name="T2" fmla="*/ 43 w 57"/>
              <a:gd name="T3" fmla="*/ 16 h 54"/>
              <a:gd name="T4" fmla="*/ 43 w 57"/>
              <a:gd name="T5" fmla="*/ 13 h 54"/>
              <a:gd name="T6" fmla="*/ 43 w 57"/>
              <a:gd name="T7" fmla="*/ 10 h 54"/>
              <a:gd name="T8" fmla="*/ 40 w 57"/>
              <a:gd name="T9" fmla="*/ 8 h 54"/>
              <a:gd name="T10" fmla="*/ 38 w 57"/>
              <a:gd name="T11" fmla="*/ 5 h 54"/>
              <a:gd name="T12" fmla="*/ 35 w 57"/>
              <a:gd name="T13" fmla="*/ 2 h 54"/>
              <a:gd name="T14" fmla="*/ 32 w 57"/>
              <a:gd name="T15" fmla="*/ 2 h 54"/>
              <a:gd name="T16" fmla="*/ 27 w 57"/>
              <a:gd name="T17" fmla="*/ 0 h 54"/>
              <a:gd name="T18" fmla="*/ 27 w 57"/>
              <a:gd name="T19" fmla="*/ 0 h 54"/>
              <a:gd name="T20" fmla="*/ 24 w 57"/>
              <a:gd name="T21" fmla="*/ 2 h 54"/>
              <a:gd name="T22" fmla="*/ 22 w 57"/>
              <a:gd name="T23" fmla="*/ 2 h 54"/>
              <a:gd name="T24" fmla="*/ 19 w 57"/>
              <a:gd name="T25" fmla="*/ 2 h 54"/>
              <a:gd name="T26" fmla="*/ 16 w 57"/>
              <a:gd name="T27" fmla="*/ 0 h 54"/>
              <a:gd name="T28" fmla="*/ 13 w 57"/>
              <a:gd name="T29" fmla="*/ 2 h 54"/>
              <a:gd name="T30" fmla="*/ 8 w 57"/>
              <a:gd name="T31" fmla="*/ 13 h 54"/>
              <a:gd name="T32" fmla="*/ 3 w 57"/>
              <a:gd name="T33" fmla="*/ 21 h 54"/>
              <a:gd name="T34" fmla="*/ 3 w 57"/>
              <a:gd name="T35" fmla="*/ 27 h 54"/>
              <a:gd name="T36" fmla="*/ 3 w 57"/>
              <a:gd name="T37" fmla="*/ 27 h 54"/>
              <a:gd name="T38" fmla="*/ 5 w 57"/>
              <a:gd name="T39" fmla="*/ 29 h 54"/>
              <a:gd name="T40" fmla="*/ 5 w 57"/>
              <a:gd name="T41" fmla="*/ 29 h 54"/>
              <a:gd name="T42" fmla="*/ 5 w 57"/>
              <a:gd name="T43" fmla="*/ 32 h 54"/>
              <a:gd name="T44" fmla="*/ 8 w 57"/>
              <a:gd name="T45" fmla="*/ 32 h 54"/>
              <a:gd name="T46" fmla="*/ 11 w 57"/>
              <a:gd name="T47" fmla="*/ 32 h 54"/>
              <a:gd name="T48" fmla="*/ 8 w 57"/>
              <a:gd name="T49" fmla="*/ 32 h 54"/>
              <a:gd name="T50" fmla="*/ 11 w 57"/>
              <a:gd name="T51" fmla="*/ 35 h 54"/>
              <a:gd name="T52" fmla="*/ 11 w 57"/>
              <a:gd name="T53" fmla="*/ 37 h 54"/>
              <a:gd name="T54" fmla="*/ 19 w 57"/>
              <a:gd name="T55" fmla="*/ 37 h 54"/>
              <a:gd name="T56" fmla="*/ 19 w 57"/>
              <a:gd name="T57" fmla="*/ 35 h 54"/>
              <a:gd name="T58" fmla="*/ 35 w 57"/>
              <a:gd name="T59" fmla="*/ 37 h 54"/>
              <a:gd name="T60" fmla="*/ 38 w 57"/>
              <a:gd name="T61" fmla="*/ 40 h 54"/>
              <a:gd name="T62" fmla="*/ 32 w 57"/>
              <a:gd name="T63" fmla="*/ 40 h 54"/>
              <a:gd name="T64" fmla="*/ 22 w 57"/>
              <a:gd name="T65" fmla="*/ 40 h 54"/>
              <a:gd name="T66" fmla="*/ 16 w 57"/>
              <a:gd name="T67" fmla="*/ 43 h 54"/>
              <a:gd name="T68" fmla="*/ 11 w 57"/>
              <a:gd name="T69" fmla="*/ 45 h 54"/>
              <a:gd name="T70" fmla="*/ 11 w 57"/>
              <a:gd name="T71" fmla="*/ 48 h 54"/>
              <a:gd name="T72" fmla="*/ 11 w 57"/>
              <a:gd name="T73" fmla="*/ 48 h 54"/>
              <a:gd name="T74" fmla="*/ 16 w 57"/>
              <a:gd name="T75" fmla="*/ 48 h 54"/>
              <a:gd name="T76" fmla="*/ 19 w 57"/>
              <a:gd name="T77" fmla="*/ 48 h 54"/>
              <a:gd name="T78" fmla="*/ 19 w 57"/>
              <a:gd name="T79" fmla="*/ 48 h 54"/>
              <a:gd name="T80" fmla="*/ 24 w 57"/>
              <a:gd name="T81" fmla="*/ 48 h 54"/>
              <a:gd name="T82" fmla="*/ 24 w 57"/>
              <a:gd name="T83" fmla="*/ 48 h 54"/>
              <a:gd name="T84" fmla="*/ 24 w 57"/>
              <a:gd name="T85" fmla="*/ 48 h 54"/>
              <a:gd name="T86" fmla="*/ 19 w 57"/>
              <a:gd name="T87" fmla="*/ 48 h 54"/>
              <a:gd name="T88" fmla="*/ 16 w 57"/>
              <a:gd name="T89" fmla="*/ 48 h 54"/>
              <a:gd name="T90" fmla="*/ 13 w 57"/>
              <a:gd name="T91" fmla="*/ 51 h 54"/>
              <a:gd name="T92" fmla="*/ 11 w 57"/>
              <a:gd name="T93" fmla="*/ 51 h 54"/>
              <a:gd name="T94" fmla="*/ 11 w 57"/>
              <a:gd name="T95" fmla="*/ 54 h 54"/>
              <a:gd name="T96" fmla="*/ 13 w 57"/>
              <a:gd name="T97" fmla="*/ 51 h 54"/>
              <a:gd name="T98" fmla="*/ 16 w 57"/>
              <a:gd name="T99" fmla="*/ 51 h 54"/>
              <a:gd name="T100" fmla="*/ 27 w 57"/>
              <a:gd name="T101" fmla="*/ 48 h 54"/>
              <a:gd name="T102" fmla="*/ 35 w 57"/>
              <a:gd name="T103" fmla="*/ 51 h 54"/>
              <a:gd name="T104" fmla="*/ 43 w 57"/>
              <a:gd name="T105" fmla="*/ 51 h 54"/>
              <a:gd name="T106" fmla="*/ 54 w 57"/>
              <a:gd name="T107" fmla="*/ 51 h 54"/>
              <a:gd name="T108" fmla="*/ 57 w 57"/>
              <a:gd name="T109" fmla="*/ 45 h 54"/>
              <a:gd name="T110" fmla="*/ 54 w 57"/>
              <a:gd name="T111" fmla="*/ 37 h 54"/>
              <a:gd name="T112" fmla="*/ 51 w 57"/>
              <a:gd name="T113" fmla="*/ 37 h 54"/>
              <a:gd name="T114" fmla="*/ 48 w 57"/>
              <a:gd name="T115" fmla="*/ 29 h 54"/>
              <a:gd name="T116" fmla="*/ 48 w 57"/>
              <a:gd name="T117" fmla="*/ 24 h 54"/>
              <a:gd name="T118" fmla="*/ 48 w 57"/>
              <a:gd name="T119"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 h="54">
                <a:moveTo>
                  <a:pt x="48" y="21"/>
                </a:moveTo>
                <a:lnTo>
                  <a:pt x="48" y="21"/>
                </a:lnTo>
                <a:lnTo>
                  <a:pt x="46" y="18"/>
                </a:lnTo>
                <a:lnTo>
                  <a:pt x="43" y="16"/>
                </a:lnTo>
                <a:lnTo>
                  <a:pt x="43" y="16"/>
                </a:lnTo>
                <a:lnTo>
                  <a:pt x="43" y="13"/>
                </a:lnTo>
                <a:lnTo>
                  <a:pt x="43" y="10"/>
                </a:lnTo>
                <a:lnTo>
                  <a:pt x="43" y="10"/>
                </a:lnTo>
                <a:lnTo>
                  <a:pt x="40" y="8"/>
                </a:lnTo>
                <a:lnTo>
                  <a:pt x="40" y="8"/>
                </a:lnTo>
                <a:lnTo>
                  <a:pt x="40" y="8"/>
                </a:lnTo>
                <a:lnTo>
                  <a:pt x="38" y="5"/>
                </a:lnTo>
                <a:lnTo>
                  <a:pt x="35" y="5"/>
                </a:lnTo>
                <a:lnTo>
                  <a:pt x="35" y="2"/>
                </a:lnTo>
                <a:lnTo>
                  <a:pt x="32" y="2"/>
                </a:lnTo>
                <a:lnTo>
                  <a:pt x="32" y="2"/>
                </a:lnTo>
                <a:lnTo>
                  <a:pt x="30" y="0"/>
                </a:lnTo>
                <a:lnTo>
                  <a:pt x="27" y="0"/>
                </a:lnTo>
                <a:lnTo>
                  <a:pt x="27" y="0"/>
                </a:lnTo>
                <a:lnTo>
                  <a:pt x="27" y="0"/>
                </a:lnTo>
                <a:lnTo>
                  <a:pt x="24" y="2"/>
                </a:lnTo>
                <a:lnTo>
                  <a:pt x="24" y="2"/>
                </a:lnTo>
                <a:lnTo>
                  <a:pt x="22" y="2"/>
                </a:lnTo>
                <a:lnTo>
                  <a:pt x="22" y="2"/>
                </a:lnTo>
                <a:lnTo>
                  <a:pt x="19" y="2"/>
                </a:lnTo>
                <a:lnTo>
                  <a:pt x="19" y="2"/>
                </a:lnTo>
                <a:lnTo>
                  <a:pt x="19" y="2"/>
                </a:lnTo>
                <a:lnTo>
                  <a:pt x="16" y="0"/>
                </a:lnTo>
                <a:lnTo>
                  <a:pt x="13" y="2"/>
                </a:lnTo>
                <a:lnTo>
                  <a:pt x="13" y="2"/>
                </a:lnTo>
                <a:lnTo>
                  <a:pt x="8" y="13"/>
                </a:lnTo>
                <a:lnTo>
                  <a:pt x="8" y="13"/>
                </a:lnTo>
                <a:lnTo>
                  <a:pt x="3" y="21"/>
                </a:lnTo>
                <a:lnTo>
                  <a:pt x="3" y="21"/>
                </a:lnTo>
                <a:lnTo>
                  <a:pt x="0" y="24"/>
                </a:lnTo>
                <a:lnTo>
                  <a:pt x="3" y="27"/>
                </a:lnTo>
                <a:lnTo>
                  <a:pt x="3" y="27"/>
                </a:lnTo>
                <a:lnTo>
                  <a:pt x="3" y="27"/>
                </a:lnTo>
                <a:lnTo>
                  <a:pt x="5" y="29"/>
                </a:lnTo>
                <a:lnTo>
                  <a:pt x="5" y="29"/>
                </a:lnTo>
                <a:lnTo>
                  <a:pt x="5" y="29"/>
                </a:lnTo>
                <a:lnTo>
                  <a:pt x="5" y="29"/>
                </a:lnTo>
                <a:lnTo>
                  <a:pt x="5" y="32"/>
                </a:lnTo>
                <a:lnTo>
                  <a:pt x="5" y="32"/>
                </a:lnTo>
                <a:lnTo>
                  <a:pt x="8" y="32"/>
                </a:lnTo>
                <a:lnTo>
                  <a:pt x="8" y="32"/>
                </a:lnTo>
                <a:lnTo>
                  <a:pt x="11" y="32"/>
                </a:lnTo>
                <a:lnTo>
                  <a:pt x="11" y="32"/>
                </a:lnTo>
                <a:lnTo>
                  <a:pt x="11" y="32"/>
                </a:lnTo>
                <a:lnTo>
                  <a:pt x="8" y="32"/>
                </a:lnTo>
                <a:lnTo>
                  <a:pt x="11" y="35"/>
                </a:lnTo>
                <a:lnTo>
                  <a:pt x="11" y="35"/>
                </a:lnTo>
                <a:lnTo>
                  <a:pt x="11" y="35"/>
                </a:lnTo>
                <a:lnTo>
                  <a:pt x="11" y="37"/>
                </a:lnTo>
                <a:lnTo>
                  <a:pt x="11" y="37"/>
                </a:lnTo>
                <a:lnTo>
                  <a:pt x="19" y="37"/>
                </a:lnTo>
                <a:lnTo>
                  <a:pt x="19" y="35"/>
                </a:lnTo>
                <a:lnTo>
                  <a:pt x="19" y="35"/>
                </a:lnTo>
                <a:lnTo>
                  <a:pt x="27" y="37"/>
                </a:lnTo>
                <a:lnTo>
                  <a:pt x="35" y="37"/>
                </a:lnTo>
                <a:lnTo>
                  <a:pt x="35" y="37"/>
                </a:lnTo>
                <a:lnTo>
                  <a:pt x="38" y="40"/>
                </a:lnTo>
                <a:lnTo>
                  <a:pt x="32" y="40"/>
                </a:lnTo>
                <a:lnTo>
                  <a:pt x="32" y="40"/>
                </a:lnTo>
                <a:lnTo>
                  <a:pt x="22" y="40"/>
                </a:lnTo>
                <a:lnTo>
                  <a:pt x="22" y="40"/>
                </a:lnTo>
                <a:lnTo>
                  <a:pt x="16" y="43"/>
                </a:lnTo>
                <a:lnTo>
                  <a:pt x="16" y="43"/>
                </a:lnTo>
                <a:lnTo>
                  <a:pt x="11" y="45"/>
                </a:lnTo>
                <a:lnTo>
                  <a:pt x="11" y="45"/>
                </a:lnTo>
                <a:lnTo>
                  <a:pt x="11" y="48"/>
                </a:lnTo>
                <a:lnTo>
                  <a:pt x="11" y="48"/>
                </a:lnTo>
                <a:lnTo>
                  <a:pt x="11" y="48"/>
                </a:lnTo>
                <a:lnTo>
                  <a:pt x="11" y="48"/>
                </a:lnTo>
                <a:lnTo>
                  <a:pt x="13" y="48"/>
                </a:lnTo>
                <a:lnTo>
                  <a:pt x="16" y="48"/>
                </a:lnTo>
                <a:lnTo>
                  <a:pt x="16" y="48"/>
                </a:lnTo>
                <a:lnTo>
                  <a:pt x="19" y="48"/>
                </a:lnTo>
                <a:lnTo>
                  <a:pt x="19" y="48"/>
                </a:lnTo>
                <a:lnTo>
                  <a:pt x="19" y="48"/>
                </a:lnTo>
                <a:lnTo>
                  <a:pt x="22" y="48"/>
                </a:lnTo>
                <a:lnTo>
                  <a:pt x="24" y="48"/>
                </a:lnTo>
                <a:lnTo>
                  <a:pt x="24" y="48"/>
                </a:lnTo>
                <a:lnTo>
                  <a:pt x="24" y="48"/>
                </a:lnTo>
                <a:lnTo>
                  <a:pt x="24" y="48"/>
                </a:lnTo>
                <a:lnTo>
                  <a:pt x="24" y="48"/>
                </a:lnTo>
                <a:lnTo>
                  <a:pt x="22" y="48"/>
                </a:lnTo>
                <a:lnTo>
                  <a:pt x="19" y="48"/>
                </a:lnTo>
                <a:lnTo>
                  <a:pt x="19" y="48"/>
                </a:lnTo>
                <a:lnTo>
                  <a:pt x="16" y="48"/>
                </a:lnTo>
                <a:lnTo>
                  <a:pt x="16" y="48"/>
                </a:lnTo>
                <a:lnTo>
                  <a:pt x="13" y="51"/>
                </a:lnTo>
                <a:lnTo>
                  <a:pt x="11" y="51"/>
                </a:lnTo>
                <a:lnTo>
                  <a:pt x="11" y="51"/>
                </a:lnTo>
                <a:lnTo>
                  <a:pt x="11" y="51"/>
                </a:lnTo>
                <a:lnTo>
                  <a:pt x="11" y="54"/>
                </a:lnTo>
                <a:lnTo>
                  <a:pt x="11" y="54"/>
                </a:lnTo>
                <a:lnTo>
                  <a:pt x="13" y="51"/>
                </a:lnTo>
                <a:lnTo>
                  <a:pt x="16" y="51"/>
                </a:lnTo>
                <a:lnTo>
                  <a:pt x="16" y="51"/>
                </a:lnTo>
                <a:lnTo>
                  <a:pt x="27" y="48"/>
                </a:lnTo>
                <a:lnTo>
                  <a:pt x="27" y="48"/>
                </a:lnTo>
                <a:lnTo>
                  <a:pt x="35" y="51"/>
                </a:lnTo>
                <a:lnTo>
                  <a:pt x="35" y="51"/>
                </a:lnTo>
                <a:lnTo>
                  <a:pt x="38" y="51"/>
                </a:lnTo>
                <a:lnTo>
                  <a:pt x="43" y="51"/>
                </a:lnTo>
                <a:lnTo>
                  <a:pt x="43" y="51"/>
                </a:lnTo>
                <a:lnTo>
                  <a:pt x="54" y="51"/>
                </a:lnTo>
                <a:lnTo>
                  <a:pt x="54" y="51"/>
                </a:lnTo>
                <a:lnTo>
                  <a:pt x="57" y="45"/>
                </a:lnTo>
                <a:lnTo>
                  <a:pt x="54" y="40"/>
                </a:lnTo>
                <a:lnTo>
                  <a:pt x="54" y="37"/>
                </a:lnTo>
                <a:lnTo>
                  <a:pt x="54" y="37"/>
                </a:lnTo>
                <a:lnTo>
                  <a:pt x="51" y="37"/>
                </a:lnTo>
                <a:lnTo>
                  <a:pt x="51" y="37"/>
                </a:lnTo>
                <a:lnTo>
                  <a:pt x="48" y="29"/>
                </a:lnTo>
                <a:lnTo>
                  <a:pt x="48" y="29"/>
                </a:lnTo>
                <a:lnTo>
                  <a:pt x="48" y="24"/>
                </a:lnTo>
                <a:lnTo>
                  <a:pt x="48" y="21"/>
                </a:lnTo>
                <a:lnTo>
                  <a:pt x="48" y="21"/>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0" name="Freeform 72"/>
          <p:cNvSpPr>
            <a:spLocks/>
          </p:cNvSpPr>
          <p:nvPr/>
        </p:nvSpPr>
        <p:spPr bwMode="auto">
          <a:xfrm>
            <a:off x="6368963" y="4213225"/>
            <a:ext cx="38100" cy="30162"/>
          </a:xfrm>
          <a:custGeom>
            <a:avLst/>
            <a:gdLst>
              <a:gd name="T0" fmla="*/ 13 w 24"/>
              <a:gd name="T1" fmla="*/ 19 h 19"/>
              <a:gd name="T2" fmla="*/ 13 w 24"/>
              <a:gd name="T3" fmla="*/ 19 h 19"/>
              <a:gd name="T4" fmla="*/ 13 w 24"/>
              <a:gd name="T5" fmla="*/ 16 h 19"/>
              <a:gd name="T6" fmla="*/ 13 w 24"/>
              <a:gd name="T7" fmla="*/ 16 h 19"/>
              <a:gd name="T8" fmla="*/ 13 w 24"/>
              <a:gd name="T9" fmla="*/ 16 h 19"/>
              <a:gd name="T10" fmla="*/ 16 w 24"/>
              <a:gd name="T11" fmla="*/ 14 h 19"/>
              <a:gd name="T12" fmla="*/ 19 w 24"/>
              <a:gd name="T13" fmla="*/ 14 h 19"/>
              <a:gd name="T14" fmla="*/ 19 w 24"/>
              <a:gd name="T15" fmla="*/ 14 h 19"/>
              <a:gd name="T16" fmla="*/ 21 w 24"/>
              <a:gd name="T17" fmla="*/ 11 h 19"/>
              <a:gd name="T18" fmla="*/ 21 w 24"/>
              <a:gd name="T19" fmla="*/ 8 h 19"/>
              <a:gd name="T20" fmla="*/ 21 w 24"/>
              <a:gd name="T21" fmla="*/ 8 h 19"/>
              <a:gd name="T22" fmla="*/ 21 w 24"/>
              <a:gd name="T23" fmla="*/ 6 h 19"/>
              <a:gd name="T24" fmla="*/ 24 w 24"/>
              <a:gd name="T25" fmla="*/ 6 h 19"/>
              <a:gd name="T26" fmla="*/ 24 w 24"/>
              <a:gd name="T27" fmla="*/ 3 h 19"/>
              <a:gd name="T28" fmla="*/ 24 w 24"/>
              <a:gd name="T29" fmla="*/ 3 h 19"/>
              <a:gd name="T30" fmla="*/ 16 w 24"/>
              <a:gd name="T31" fmla="*/ 0 h 19"/>
              <a:gd name="T32" fmla="*/ 16 w 24"/>
              <a:gd name="T33" fmla="*/ 0 h 19"/>
              <a:gd name="T34" fmla="*/ 5 w 24"/>
              <a:gd name="T35" fmla="*/ 3 h 19"/>
              <a:gd name="T36" fmla="*/ 5 w 24"/>
              <a:gd name="T37" fmla="*/ 3 h 19"/>
              <a:gd name="T38" fmla="*/ 2 w 24"/>
              <a:gd name="T39" fmla="*/ 3 h 19"/>
              <a:gd name="T40" fmla="*/ 0 w 24"/>
              <a:gd name="T41" fmla="*/ 6 h 19"/>
              <a:gd name="T42" fmla="*/ 0 w 24"/>
              <a:gd name="T43" fmla="*/ 6 h 19"/>
              <a:gd name="T44" fmla="*/ 2 w 24"/>
              <a:gd name="T45" fmla="*/ 6 h 19"/>
              <a:gd name="T46" fmla="*/ 2 w 24"/>
              <a:gd name="T47" fmla="*/ 6 h 19"/>
              <a:gd name="T48" fmla="*/ 2 w 24"/>
              <a:gd name="T49" fmla="*/ 8 h 19"/>
              <a:gd name="T50" fmla="*/ 2 w 24"/>
              <a:gd name="T51" fmla="*/ 8 h 19"/>
              <a:gd name="T52" fmla="*/ 2 w 24"/>
              <a:gd name="T53" fmla="*/ 8 h 19"/>
              <a:gd name="T54" fmla="*/ 5 w 24"/>
              <a:gd name="T55" fmla="*/ 8 h 19"/>
              <a:gd name="T56" fmla="*/ 5 w 24"/>
              <a:gd name="T57" fmla="*/ 8 h 19"/>
              <a:gd name="T58" fmla="*/ 5 w 24"/>
              <a:gd name="T59" fmla="*/ 8 h 19"/>
              <a:gd name="T60" fmla="*/ 5 w 24"/>
              <a:gd name="T61" fmla="*/ 11 h 19"/>
              <a:gd name="T62" fmla="*/ 5 w 24"/>
              <a:gd name="T63" fmla="*/ 11 h 19"/>
              <a:gd name="T64" fmla="*/ 5 w 24"/>
              <a:gd name="T65" fmla="*/ 11 h 19"/>
              <a:gd name="T66" fmla="*/ 8 w 24"/>
              <a:gd name="T67" fmla="*/ 11 h 19"/>
              <a:gd name="T68" fmla="*/ 13 w 24"/>
              <a:gd name="T69" fmla="*/ 8 h 19"/>
              <a:gd name="T70" fmla="*/ 13 w 24"/>
              <a:gd name="T71" fmla="*/ 8 h 19"/>
              <a:gd name="T72" fmla="*/ 11 w 24"/>
              <a:gd name="T73" fmla="*/ 11 h 19"/>
              <a:gd name="T74" fmla="*/ 5 w 24"/>
              <a:gd name="T75" fmla="*/ 11 h 19"/>
              <a:gd name="T76" fmla="*/ 5 w 24"/>
              <a:gd name="T77" fmla="*/ 11 h 19"/>
              <a:gd name="T78" fmla="*/ 8 w 24"/>
              <a:gd name="T79" fmla="*/ 14 h 19"/>
              <a:gd name="T80" fmla="*/ 8 w 24"/>
              <a:gd name="T81" fmla="*/ 14 h 19"/>
              <a:gd name="T82" fmla="*/ 8 w 24"/>
              <a:gd name="T83" fmla="*/ 14 h 19"/>
              <a:gd name="T84" fmla="*/ 11 w 24"/>
              <a:gd name="T85" fmla="*/ 14 h 19"/>
              <a:gd name="T86" fmla="*/ 13 w 24"/>
              <a:gd name="T87" fmla="*/ 11 h 19"/>
              <a:gd name="T88" fmla="*/ 13 w 24"/>
              <a:gd name="T89" fmla="*/ 11 h 19"/>
              <a:gd name="T90" fmla="*/ 11 w 24"/>
              <a:gd name="T91" fmla="*/ 14 h 19"/>
              <a:gd name="T92" fmla="*/ 11 w 24"/>
              <a:gd name="T93" fmla="*/ 14 h 19"/>
              <a:gd name="T94" fmla="*/ 11 w 24"/>
              <a:gd name="T95" fmla="*/ 14 h 19"/>
              <a:gd name="T96" fmla="*/ 11 w 24"/>
              <a:gd name="T97" fmla="*/ 14 h 19"/>
              <a:gd name="T98" fmla="*/ 11 w 24"/>
              <a:gd name="T99" fmla="*/ 16 h 19"/>
              <a:gd name="T100" fmla="*/ 11 w 24"/>
              <a:gd name="T101" fmla="*/ 16 h 19"/>
              <a:gd name="T102" fmla="*/ 11 w 24"/>
              <a:gd name="T103" fmla="*/ 16 h 19"/>
              <a:gd name="T104" fmla="*/ 11 w 24"/>
              <a:gd name="T105" fmla="*/ 16 h 19"/>
              <a:gd name="T106" fmla="*/ 13 w 24"/>
              <a:gd name="T107" fmla="*/ 19 h 19"/>
              <a:gd name="T108" fmla="*/ 13 w 24"/>
              <a:gd name="T10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 h="19">
                <a:moveTo>
                  <a:pt x="13" y="19"/>
                </a:moveTo>
                <a:lnTo>
                  <a:pt x="13" y="19"/>
                </a:lnTo>
                <a:lnTo>
                  <a:pt x="13" y="16"/>
                </a:lnTo>
                <a:lnTo>
                  <a:pt x="13" y="16"/>
                </a:lnTo>
                <a:lnTo>
                  <a:pt x="13" y="16"/>
                </a:lnTo>
                <a:lnTo>
                  <a:pt x="16" y="14"/>
                </a:lnTo>
                <a:lnTo>
                  <a:pt x="19" y="14"/>
                </a:lnTo>
                <a:lnTo>
                  <a:pt x="19" y="14"/>
                </a:lnTo>
                <a:lnTo>
                  <a:pt x="21" y="11"/>
                </a:lnTo>
                <a:lnTo>
                  <a:pt x="21" y="8"/>
                </a:lnTo>
                <a:lnTo>
                  <a:pt x="21" y="8"/>
                </a:lnTo>
                <a:lnTo>
                  <a:pt x="21" y="6"/>
                </a:lnTo>
                <a:lnTo>
                  <a:pt x="24" y="6"/>
                </a:lnTo>
                <a:lnTo>
                  <a:pt x="24" y="3"/>
                </a:lnTo>
                <a:lnTo>
                  <a:pt x="24" y="3"/>
                </a:lnTo>
                <a:lnTo>
                  <a:pt x="16" y="0"/>
                </a:lnTo>
                <a:lnTo>
                  <a:pt x="16" y="0"/>
                </a:lnTo>
                <a:lnTo>
                  <a:pt x="5" y="3"/>
                </a:lnTo>
                <a:lnTo>
                  <a:pt x="5" y="3"/>
                </a:lnTo>
                <a:lnTo>
                  <a:pt x="2" y="3"/>
                </a:lnTo>
                <a:lnTo>
                  <a:pt x="0" y="6"/>
                </a:lnTo>
                <a:lnTo>
                  <a:pt x="0" y="6"/>
                </a:lnTo>
                <a:lnTo>
                  <a:pt x="2" y="6"/>
                </a:lnTo>
                <a:lnTo>
                  <a:pt x="2" y="6"/>
                </a:lnTo>
                <a:lnTo>
                  <a:pt x="2" y="8"/>
                </a:lnTo>
                <a:lnTo>
                  <a:pt x="2" y="8"/>
                </a:lnTo>
                <a:lnTo>
                  <a:pt x="2" y="8"/>
                </a:lnTo>
                <a:lnTo>
                  <a:pt x="5" y="8"/>
                </a:lnTo>
                <a:lnTo>
                  <a:pt x="5" y="8"/>
                </a:lnTo>
                <a:lnTo>
                  <a:pt x="5" y="8"/>
                </a:lnTo>
                <a:lnTo>
                  <a:pt x="5" y="11"/>
                </a:lnTo>
                <a:lnTo>
                  <a:pt x="5" y="11"/>
                </a:lnTo>
                <a:lnTo>
                  <a:pt x="5" y="11"/>
                </a:lnTo>
                <a:lnTo>
                  <a:pt x="8" y="11"/>
                </a:lnTo>
                <a:lnTo>
                  <a:pt x="13" y="8"/>
                </a:lnTo>
                <a:lnTo>
                  <a:pt x="13" y="8"/>
                </a:lnTo>
                <a:lnTo>
                  <a:pt x="11" y="11"/>
                </a:lnTo>
                <a:lnTo>
                  <a:pt x="5" y="11"/>
                </a:lnTo>
                <a:lnTo>
                  <a:pt x="5" y="11"/>
                </a:lnTo>
                <a:lnTo>
                  <a:pt x="8" y="14"/>
                </a:lnTo>
                <a:lnTo>
                  <a:pt x="8" y="14"/>
                </a:lnTo>
                <a:lnTo>
                  <a:pt x="8" y="14"/>
                </a:lnTo>
                <a:lnTo>
                  <a:pt x="11" y="14"/>
                </a:lnTo>
                <a:lnTo>
                  <a:pt x="13" y="11"/>
                </a:lnTo>
                <a:lnTo>
                  <a:pt x="13" y="11"/>
                </a:lnTo>
                <a:lnTo>
                  <a:pt x="11" y="14"/>
                </a:lnTo>
                <a:lnTo>
                  <a:pt x="11" y="14"/>
                </a:lnTo>
                <a:lnTo>
                  <a:pt x="11" y="14"/>
                </a:lnTo>
                <a:lnTo>
                  <a:pt x="11" y="14"/>
                </a:lnTo>
                <a:lnTo>
                  <a:pt x="11" y="16"/>
                </a:lnTo>
                <a:lnTo>
                  <a:pt x="11" y="16"/>
                </a:lnTo>
                <a:lnTo>
                  <a:pt x="11" y="16"/>
                </a:lnTo>
                <a:lnTo>
                  <a:pt x="11" y="16"/>
                </a:lnTo>
                <a:lnTo>
                  <a:pt x="13" y="19"/>
                </a:lnTo>
                <a:lnTo>
                  <a:pt x="13" y="19"/>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1" name="Freeform 73"/>
          <p:cNvSpPr>
            <a:spLocks/>
          </p:cNvSpPr>
          <p:nvPr/>
        </p:nvSpPr>
        <p:spPr bwMode="auto">
          <a:xfrm>
            <a:off x="6389601" y="4217988"/>
            <a:ext cx="103188" cy="103187"/>
          </a:xfrm>
          <a:custGeom>
            <a:avLst/>
            <a:gdLst>
              <a:gd name="T0" fmla="*/ 57 w 65"/>
              <a:gd name="T1" fmla="*/ 62 h 65"/>
              <a:gd name="T2" fmla="*/ 54 w 65"/>
              <a:gd name="T3" fmla="*/ 65 h 65"/>
              <a:gd name="T4" fmla="*/ 49 w 65"/>
              <a:gd name="T5" fmla="*/ 62 h 65"/>
              <a:gd name="T6" fmla="*/ 49 w 65"/>
              <a:gd name="T7" fmla="*/ 54 h 65"/>
              <a:gd name="T8" fmla="*/ 41 w 65"/>
              <a:gd name="T9" fmla="*/ 51 h 65"/>
              <a:gd name="T10" fmla="*/ 38 w 65"/>
              <a:gd name="T11" fmla="*/ 43 h 65"/>
              <a:gd name="T12" fmla="*/ 35 w 65"/>
              <a:gd name="T13" fmla="*/ 40 h 65"/>
              <a:gd name="T14" fmla="*/ 35 w 65"/>
              <a:gd name="T15" fmla="*/ 38 h 65"/>
              <a:gd name="T16" fmla="*/ 35 w 65"/>
              <a:gd name="T17" fmla="*/ 35 h 65"/>
              <a:gd name="T18" fmla="*/ 30 w 65"/>
              <a:gd name="T19" fmla="*/ 32 h 65"/>
              <a:gd name="T20" fmla="*/ 22 w 65"/>
              <a:gd name="T21" fmla="*/ 35 h 65"/>
              <a:gd name="T22" fmla="*/ 16 w 65"/>
              <a:gd name="T23" fmla="*/ 40 h 65"/>
              <a:gd name="T24" fmla="*/ 14 w 65"/>
              <a:gd name="T25" fmla="*/ 43 h 65"/>
              <a:gd name="T26" fmla="*/ 11 w 65"/>
              <a:gd name="T27" fmla="*/ 38 h 65"/>
              <a:gd name="T28" fmla="*/ 11 w 65"/>
              <a:gd name="T29" fmla="*/ 32 h 65"/>
              <a:gd name="T30" fmla="*/ 6 w 65"/>
              <a:gd name="T31" fmla="*/ 27 h 65"/>
              <a:gd name="T32" fmla="*/ 3 w 65"/>
              <a:gd name="T33" fmla="*/ 21 h 65"/>
              <a:gd name="T34" fmla="*/ 0 w 65"/>
              <a:gd name="T35" fmla="*/ 16 h 65"/>
              <a:gd name="T36" fmla="*/ 0 w 65"/>
              <a:gd name="T37" fmla="*/ 13 h 65"/>
              <a:gd name="T38" fmla="*/ 6 w 65"/>
              <a:gd name="T39" fmla="*/ 11 h 65"/>
              <a:gd name="T40" fmla="*/ 8 w 65"/>
              <a:gd name="T41" fmla="*/ 5 h 65"/>
              <a:gd name="T42" fmla="*/ 11 w 65"/>
              <a:gd name="T43" fmla="*/ 0 h 65"/>
              <a:gd name="T44" fmla="*/ 19 w 65"/>
              <a:gd name="T45" fmla="*/ 0 h 65"/>
              <a:gd name="T46" fmla="*/ 30 w 65"/>
              <a:gd name="T47" fmla="*/ 0 h 65"/>
              <a:gd name="T48" fmla="*/ 35 w 65"/>
              <a:gd name="T49" fmla="*/ 3 h 65"/>
              <a:gd name="T50" fmla="*/ 38 w 65"/>
              <a:gd name="T51" fmla="*/ 3 h 65"/>
              <a:gd name="T52" fmla="*/ 43 w 65"/>
              <a:gd name="T53" fmla="*/ 5 h 65"/>
              <a:gd name="T54" fmla="*/ 46 w 65"/>
              <a:gd name="T55" fmla="*/ 3 h 65"/>
              <a:gd name="T56" fmla="*/ 51 w 65"/>
              <a:gd name="T57" fmla="*/ 0 h 65"/>
              <a:gd name="T58" fmla="*/ 54 w 65"/>
              <a:gd name="T59" fmla="*/ 5 h 65"/>
              <a:gd name="T60" fmla="*/ 57 w 65"/>
              <a:gd name="T61" fmla="*/ 11 h 65"/>
              <a:gd name="T62" fmla="*/ 54 w 65"/>
              <a:gd name="T63" fmla="*/ 19 h 65"/>
              <a:gd name="T64" fmla="*/ 60 w 65"/>
              <a:gd name="T65" fmla="*/ 21 h 65"/>
              <a:gd name="T66" fmla="*/ 62 w 65"/>
              <a:gd name="T67" fmla="*/ 27 h 65"/>
              <a:gd name="T68" fmla="*/ 62 w 65"/>
              <a:gd name="T69" fmla="*/ 27 h 65"/>
              <a:gd name="T70" fmla="*/ 60 w 65"/>
              <a:gd name="T71" fmla="*/ 35 h 65"/>
              <a:gd name="T72" fmla="*/ 62 w 65"/>
              <a:gd name="T73" fmla="*/ 38 h 65"/>
              <a:gd name="T74" fmla="*/ 65 w 65"/>
              <a:gd name="T75" fmla="*/ 40 h 65"/>
              <a:gd name="T76" fmla="*/ 65 w 65"/>
              <a:gd name="T77" fmla="*/ 46 h 65"/>
              <a:gd name="T78" fmla="*/ 65 w 65"/>
              <a:gd name="T79" fmla="*/ 51 h 65"/>
              <a:gd name="T80" fmla="*/ 60 w 65"/>
              <a:gd name="T81" fmla="*/ 54 h 65"/>
              <a:gd name="T82" fmla="*/ 62 w 65"/>
              <a:gd name="T83" fmla="*/ 56 h 65"/>
              <a:gd name="T84" fmla="*/ 60 w 65"/>
              <a:gd name="T8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 h="65">
                <a:moveTo>
                  <a:pt x="57" y="62"/>
                </a:moveTo>
                <a:lnTo>
                  <a:pt x="57" y="62"/>
                </a:lnTo>
                <a:lnTo>
                  <a:pt x="57" y="62"/>
                </a:lnTo>
                <a:lnTo>
                  <a:pt x="57" y="62"/>
                </a:lnTo>
                <a:lnTo>
                  <a:pt x="57" y="62"/>
                </a:lnTo>
                <a:lnTo>
                  <a:pt x="54" y="65"/>
                </a:lnTo>
                <a:lnTo>
                  <a:pt x="51" y="65"/>
                </a:lnTo>
                <a:lnTo>
                  <a:pt x="51" y="65"/>
                </a:lnTo>
                <a:lnTo>
                  <a:pt x="49" y="62"/>
                </a:lnTo>
                <a:lnTo>
                  <a:pt x="51" y="62"/>
                </a:lnTo>
                <a:lnTo>
                  <a:pt x="51" y="59"/>
                </a:lnTo>
                <a:lnTo>
                  <a:pt x="49" y="54"/>
                </a:lnTo>
                <a:lnTo>
                  <a:pt x="49" y="54"/>
                </a:lnTo>
                <a:lnTo>
                  <a:pt x="46" y="51"/>
                </a:lnTo>
                <a:lnTo>
                  <a:pt x="41" y="51"/>
                </a:lnTo>
                <a:lnTo>
                  <a:pt x="41" y="51"/>
                </a:lnTo>
                <a:lnTo>
                  <a:pt x="38" y="46"/>
                </a:lnTo>
                <a:lnTo>
                  <a:pt x="38" y="43"/>
                </a:lnTo>
                <a:lnTo>
                  <a:pt x="38" y="43"/>
                </a:lnTo>
                <a:lnTo>
                  <a:pt x="38" y="43"/>
                </a:lnTo>
                <a:lnTo>
                  <a:pt x="35" y="40"/>
                </a:lnTo>
                <a:lnTo>
                  <a:pt x="35" y="40"/>
                </a:lnTo>
                <a:lnTo>
                  <a:pt x="35" y="40"/>
                </a:lnTo>
                <a:lnTo>
                  <a:pt x="35" y="38"/>
                </a:lnTo>
                <a:lnTo>
                  <a:pt x="35" y="35"/>
                </a:lnTo>
                <a:lnTo>
                  <a:pt x="35" y="35"/>
                </a:lnTo>
                <a:lnTo>
                  <a:pt x="35" y="35"/>
                </a:lnTo>
                <a:lnTo>
                  <a:pt x="33" y="32"/>
                </a:lnTo>
                <a:lnTo>
                  <a:pt x="30" y="32"/>
                </a:lnTo>
                <a:lnTo>
                  <a:pt x="30" y="32"/>
                </a:lnTo>
                <a:lnTo>
                  <a:pt x="24" y="32"/>
                </a:lnTo>
                <a:lnTo>
                  <a:pt x="22" y="35"/>
                </a:lnTo>
                <a:lnTo>
                  <a:pt x="22" y="35"/>
                </a:lnTo>
                <a:lnTo>
                  <a:pt x="19" y="35"/>
                </a:lnTo>
                <a:lnTo>
                  <a:pt x="16" y="40"/>
                </a:lnTo>
                <a:lnTo>
                  <a:pt x="16" y="40"/>
                </a:lnTo>
                <a:lnTo>
                  <a:pt x="14" y="43"/>
                </a:lnTo>
                <a:lnTo>
                  <a:pt x="14" y="43"/>
                </a:lnTo>
                <a:lnTo>
                  <a:pt x="14" y="43"/>
                </a:lnTo>
                <a:lnTo>
                  <a:pt x="16" y="40"/>
                </a:lnTo>
                <a:lnTo>
                  <a:pt x="16" y="40"/>
                </a:lnTo>
                <a:lnTo>
                  <a:pt x="11" y="38"/>
                </a:lnTo>
                <a:lnTo>
                  <a:pt x="8" y="35"/>
                </a:lnTo>
                <a:lnTo>
                  <a:pt x="11" y="32"/>
                </a:lnTo>
                <a:lnTo>
                  <a:pt x="11" y="32"/>
                </a:lnTo>
                <a:lnTo>
                  <a:pt x="6" y="32"/>
                </a:lnTo>
                <a:lnTo>
                  <a:pt x="6" y="27"/>
                </a:lnTo>
                <a:lnTo>
                  <a:pt x="6" y="27"/>
                </a:lnTo>
                <a:lnTo>
                  <a:pt x="6" y="24"/>
                </a:lnTo>
                <a:lnTo>
                  <a:pt x="3" y="21"/>
                </a:lnTo>
                <a:lnTo>
                  <a:pt x="3" y="21"/>
                </a:lnTo>
                <a:lnTo>
                  <a:pt x="0" y="21"/>
                </a:lnTo>
                <a:lnTo>
                  <a:pt x="0" y="16"/>
                </a:lnTo>
                <a:lnTo>
                  <a:pt x="0" y="16"/>
                </a:lnTo>
                <a:lnTo>
                  <a:pt x="0" y="13"/>
                </a:lnTo>
                <a:lnTo>
                  <a:pt x="0" y="13"/>
                </a:lnTo>
                <a:lnTo>
                  <a:pt x="0" y="13"/>
                </a:lnTo>
                <a:lnTo>
                  <a:pt x="3" y="11"/>
                </a:lnTo>
                <a:lnTo>
                  <a:pt x="6" y="11"/>
                </a:lnTo>
                <a:lnTo>
                  <a:pt x="6" y="11"/>
                </a:lnTo>
                <a:lnTo>
                  <a:pt x="8" y="8"/>
                </a:lnTo>
                <a:lnTo>
                  <a:pt x="8" y="5"/>
                </a:lnTo>
                <a:lnTo>
                  <a:pt x="8" y="5"/>
                </a:lnTo>
                <a:lnTo>
                  <a:pt x="8" y="3"/>
                </a:lnTo>
                <a:lnTo>
                  <a:pt x="11" y="3"/>
                </a:lnTo>
                <a:lnTo>
                  <a:pt x="11" y="0"/>
                </a:lnTo>
                <a:lnTo>
                  <a:pt x="11" y="0"/>
                </a:lnTo>
                <a:lnTo>
                  <a:pt x="14" y="0"/>
                </a:lnTo>
                <a:lnTo>
                  <a:pt x="19" y="0"/>
                </a:lnTo>
                <a:lnTo>
                  <a:pt x="19" y="0"/>
                </a:lnTo>
                <a:lnTo>
                  <a:pt x="30" y="0"/>
                </a:lnTo>
                <a:lnTo>
                  <a:pt x="30" y="0"/>
                </a:lnTo>
                <a:lnTo>
                  <a:pt x="33" y="3"/>
                </a:lnTo>
                <a:lnTo>
                  <a:pt x="35" y="3"/>
                </a:lnTo>
                <a:lnTo>
                  <a:pt x="35" y="3"/>
                </a:lnTo>
                <a:lnTo>
                  <a:pt x="35" y="5"/>
                </a:lnTo>
                <a:lnTo>
                  <a:pt x="38" y="3"/>
                </a:lnTo>
                <a:lnTo>
                  <a:pt x="38" y="3"/>
                </a:lnTo>
                <a:lnTo>
                  <a:pt x="41" y="5"/>
                </a:lnTo>
                <a:lnTo>
                  <a:pt x="41" y="5"/>
                </a:lnTo>
                <a:lnTo>
                  <a:pt x="43" y="5"/>
                </a:lnTo>
                <a:lnTo>
                  <a:pt x="43" y="5"/>
                </a:lnTo>
                <a:lnTo>
                  <a:pt x="43" y="3"/>
                </a:lnTo>
                <a:lnTo>
                  <a:pt x="46" y="3"/>
                </a:lnTo>
                <a:lnTo>
                  <a:pt x="46" y="3"/>
                </a:lnTo>
                <a:lnTo>
                  <a:pt x="49" y="0"/>
                </a:lnTo>
                <a:lnTo>
                  <a:pt x="51" y="0"/>
                </a:lnTo>
                <a:lnTo>
                  <a:pt x="51" y="0"/>
                </a:lnTo>
                <a:lnTo>
                  <a:pt x="54" y="3"/>
                </a:lnTo>
                <a:lnTo>
                  <a:pt x="54" y="5"/>
                </a:lnTo>
                <a:lnTo>
                  <a:pt x="54" y="5"/>
                </a:lnTo>
                <a:lnTo>
                  <a:pt x="54" y="8"/>
                </a:lnTo>
                <a:lnTo>
                  <a:pt x="57" y="11"/>
                </a:lnTo>
                <a:lnTo>
                  <a:pt x="57" y="11"/>
                </a:lnTo>
                <a:lnTo>
                  <a:pt x="57" y="13"/>
                </a:lnTo>
                <a:lnTo>
                  <a:pt x="54" y="19"/>
                </a:lnTo>
                <a:lnTo>
                  <a:pt x="54" y="19"/>
                </a:lnTo>
                <a:lnTo>
                  <a:pt x="60" y="19"/>
                </a:lnTo>
                <a:lnTo>
                  <a:pt x="60" y="21"/>
                </a:lnTo>
                <a:lnTo>
                  <a:pt x="60" y="21"/>
                </a:lnTo>
                <a:lnTo>
                  <a:pt x="60" y="24"/>
                </a:lnTo>
                <a:lnTo>
                  <a:pt x="62" y="27"/>
                </a:lnTo>
                <a:lnTo>
                  <a:pt x="65" y="27"/>
                </a:lnTo>
                <a:lnTo>
                  <a:pt x="65" y="27"/>
                </a:lnTo>
                <a:lnTo>
                  <a:pt x="62" y="27"/>
                </a:lnTo>
                <a:lnTo>
                  <a:pt x="60" y="32"/>
                </a:lnTo>
                <a:lnTo>
                  <a:pt x="60" y="32"/>
                </a:lnTo>
                <a:lnTo>
                  <a:pt x="60" y="35"/>
                </a:lnTo>
                <a:lnTo>
                  <a:pt x="62" y="38"/>
                </a:lnTo>
                <a:lnTo>
                  <a:pt x="62" y="38"/>
                </a:lnTo>
                <a:lnTo>
                  <a:pt x="62" y="38"/>
                </a:lnTo>
                <a:lnTo>
                  <a:pt x="65" y="38"/>
                </a:lnTo>
                <a:lnTo>
                  <a:pt x="65" y="38"/>
                </a:lnTo>
                <a:lnTo>
                  <a:pt x="65" y="40"/>
                </a:lnTo>
                <a:lnTo>
                  <a:pt x="65" y="43"/>
                </a:lnTo>
                <a:lnTo>
                  <a:pt x="65" y="43"/>
                </a:lnTo>
                <a:lnTo>
                  <a:pt x="65" y="46"/>
                </a:lnTo>
                <a:lnTo>
                  <a:pt x="65" y="51"/>
                </a:lnTo>
                <a:lnTo>
                  <a:pt x="65" y="51"/>
                </a:lnTo>
                <a:lnTo>
                  <a:pt x="65" y="51"/>
                </a:lnTo>
                <a:lnTo>
                  <a:pt x="62" y="51"/>
                </a:lnTo>
                <a:lnTo>
                  <a:pt x="60" y="51"/>
                </a:lnTo>
                <a:lnTo>
                  <a:pt x="60" y="54"/>
                </a:lnTo>
                <a:lnTo>
                  <a:pt x="60" y="54"/>
                </a:lnTo>
                <a:lnTo>
                  <a:pt x="62" y="56"/>
                </a:lnTo>
                <a:lnTo>
                  <a:pt x="62" y="56"/>
                </a:lnTo>
                <a:lnTo>
                  <a:pt x="62" y="56"/>
                </a:lnTo>
                <a:lnTo>
                  <a:pt x="62" y="56"/>
                </a:lnTo>
                <a:lnTo>
                  <a:pt x="60" y="59"/>
                </a:lnTo>
                <a:lnTo>
                  <a:pt x="57" y="62"/>
                </a:lnTo>
                <a:lnTo>
                  <a:pt x="57" y="62"/>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2" name="Freeform 74"/>
          <p:cNvSpPr>
            <a:spLocks/>
          </p:cNvSpPr>
          <p:nvPr/>
        </p:nvSpPr>
        <p:spPr bwMode="auto">
          <a:xfrm>
            <a:off x="6599151" y="4243388"/>
            <a:ext cx="34925" cy="106362"/>
          </a:xfrm>
          <a:custGeom>
            <a:avLst/>
            <a:gdLst>
              <a:gd name="T0" fmla="*/ 8 w 22"/>
              <a:gd name="T1" fmla="*/ 0 h 67"/>
              <a:gd name="T2" fmla="*/ 8 w 22"/>
              <a:gd name="T3" fmla="*/ 0 h 67"/>
              <a:gd name="T4" fmla="*/ 6 w 22"/>
              <a:gd name="T5" fmla="*/ 0 h 67"/>
              <a:gd name="T6" fmla="*/ 0 w 22"/>
              <a:gd name="T7" fmla="*/ 0 h 67"/>
              <a:gd name="T8" fmla="*/ 0 w 22"/>
              <a:gd name="T9" fmla="*/ 0 h 67"/>
              <a:gd name="T10" fmla="*/ 0 w 22"/>
              <a:gd name="T11" fmla="*/ 5 h 67"/>
              <a:gd name="T12" fmla="*/ 0 w 22"/>
              <a:gd name="T13" fmla="*/ 8 h 67"/>
              <a:gd name="T14" fmla="*/ 0 w 22"/>
              <a:gd name="T15" fmla="*/ 8 h 67"/>
              <a:gd name="T16" fmla="*/ 0 w 22"/>
              <a:gd name="T17" fmla="*/ 11 h 67"/>
              <a:gd name="T18" fmla="*/ 3 w 22"/>
              <a:gd name="T19" fmla="*/ 11 h 67"/>
              <a:gd name="T20" fmla="*/ 3 w 22"/>
              <a:gd name="T21" fmla="*/ 11 h 67"/>
              <a:gd name="T22" fmla="*/ 3 w 22"/>
              <a:gd name="T23" fmla="*/ 11 h 67"/>
              <a:gd name="T24" fmla="*/ 3 w 22"/>
              <a:gd name="T25" fmla="*/ 11 h 67"/>
              <a:gd name="T26" fmla="*/ 3 w 22"/>
              <a:gd name="T27" fmla="*/ 13 h 67"/>
              <a:gd name="T28" fmla="*/ 6 w 22"/>
              <a:gd name="T29" fmla="*/ 19 h 67"/>
              <a:gd name="T30" fmla="*/ 6 w 22"/>
              <a:gd name="T31" fmla="*/ 19 h 67"/>
              <a:gd name="T32" fmla="*/ 6 w 22"/>
              <a:gd name="T33" fmla="*/ 24 h 67"/>
              <a:gd name="T34" fmla="*/ 6 w 22"/>
              <a:gd name="T35" fmla="*/ 24 h 67"/>
              <a:gd name="T36" fmla="*/ 8 w 22"/>
              <a:gd name="T37" fmla="*/ 30 h 67"/>
              <a:gd name="T38" fmla="*/ 8 w 22"/>
              <a:gd name="T39" fmla="*/ 30 h 67"/>
              <a:gd name="T40" fmla="*/ 8 w 22"/>
              <a:gd name="T41" fmla="*/ 30 h 67"/>
              <a:gd name="T42" fmla="*/ 8 w 22"/>
              <a:gd name="T43" fmla="*/ 32 h 67"/>
              <a:gd name="T44" fmla="*/ 8 w 22"/>
              <a:gd name="T45" fmla="*/ 32 h 67"/>
              <a:gd name="T46" fmla="*/ 8 w 22"/>
              <a:gd name="T47" fmla="*/ 38 h 67"/>
              <a:gd name="T48" fmla="*/ 8 w 22"/>
              <a:gd name="T49" fmla="*/ 38 h 67"/>
              <a:gd name="T50" fmla="*/ 8 w 22"/>
              <a:gd name="T51" fmla="*/ 40 h 67"/>
              <a:gd name="T52" fmla="*/ 8 w 22"/>
              <a:gd name="T53" fmla="*/ 43 h 67"/>
              <a:gd name="T54" fmla="*/ 8 w 22"/>
              <a:gd name="T55" fmla="*/ 43 h 67"/>
              <a:gd name="T56" fmla="*/ 8 w 22"/>
              <a:gd name="T57" fmla="*/ 46 h 67"/>
              <a:gd name="T58" fmla="*/ 8 w 22"/>
              <a:gd name="T59" fmla="*/ 54 h 67"/>
              <a:gd name="T60" fmla="*/ 8 w 22"/>
              <a:gd name="T61" fmla="*/ 54 h 67"/>
              <a:gd name="T62" fmla="*/ 8 w 22"/>
              <a:gd name="T63" fmla="*/ 57 h 67"/>
              <a:gd name="T64" fmla="*/ 11 w 22"/>
              <a:gd name="T65" fmla="*/ 62 h 67"/>
              <a:gd name="T66" fmla="*/ 11 w 22"/>
              <a:gd name="T67" fmla="*/ 62 h 67"/>
              <a:gd name="T68" fmla="*/ 11 w 22"/>
              <a:gd name="T69" fmla="*/ 62 h 67"/>
              <a:gd name="T70" fmla="*/ 14 w 22"/>
              <a:gd name="T71" fmla="*/ 67 h 67"/>
              <a:gd name="T72" fmla="*/ 14 w 22"/>
              <a:gd name="T73" fmla="*/ 67 h 67"/>
              <a:gd name="T74" fmla="*/ 19 w 22"/>
              <a:gd name="T75" fmla="*/ 65 h 67"/>
              <a:gd name="T76" fmla="*/ 22 w 22"/>
              <a:gd name="T77" fmla="*/ 65 h 67"/>
              <a:gd name="T78" fmla="*/ 22 w 22"/>
              <a:gd name="T79" fmla="*/ 65 h 67"/>
              <a:gd name="T80" fmla="*/ 22 w 22"/>
              <a:gd name="T81" fmla="*/ 62 h 67"/>
              <a:gd name="T82" fmla="*/ 19 w 22"/>
              <a:gd name="T83" fmla="*/ 59 h 67"/>
              <a:gd name="T84" fmla="*/ 19 w 22"/>
              <a:gd name="T85" fmla="*/ 59 h 67"/>
              <a:gd name="T86" fmla="*/ 17 w 22"/>
              <a:gd name="T87" fmla="*/ 54 h 67"/>
              <a:gd name="T88" fmla="*/ 17 w 22"/>
              <a:gd name="T89" fmla="*/ 54 h 67"/>
              <a:gd name="T90" fmla="*/ 19 w 22"/>
              <a:gd name="T91" fmla="*/ 54 h 67"/>
              <a:gd name="T92" fmla="*/ 19 w 22"/>
              <a:gd name="T93" fmla="*/ 51 h 67"/>
              <a:gd name="T94" fmla="*/ 19 w 22"/>
              <a:gd name="T95" fmla="*/ 51 h 67"/>
              <a:gd name="T96" fmla="*/ 19 w 22"/>
              <a:gd name="T97" fmla="*/ 30 h 67"/>
              <a:gd name="T98" fmla="*/ 19 w 22"/>
              <a:gd name="T99" fmla="*/ 30 h 67"/>
              <a:gd name="T100" fmla="*/ 17 w 22"/>
              <a:gd name="T101" fmla="*/ 27 h 67"/>
              <a:gd name="T102" fmla="*/ 17 w 22"/>
              <a:gd name="T103" fmla="*/ 27 h 67"/>
              <a:gd name="T104" fmla="*/ 14 w 22"/>
              <a:gd name="T105" fmla="*/ 24 h 67"/>
              <a:gd name="T106" fmla="*/ 14 w 22"/>
              <a:gd name="T107" fmla="*/ 19 h 67"/>
              <a:gd name="T108" fmla="*/ 14 w 22"/>
              <a:gd name="T109" fmla="*/ 16 h 67"/>
              <a:gd name="T110" fmla="*/ 14 w 22"/>
              <a:gd name="T111" fmla="*/ 13 h 67"/>
              <a:gd name="T112" fmla="*/ 14 w 22"/>
              <a:gd name="T113" fmla="*/ 13 h 67"/>
              <a:gd name="T114" fmla="*/ 8 w 22"/>
              <a:gd name="T115" fmla="*/ 11 h 67"/>
              <a:gd name="T116" fmla="*/ 8 w 22"/>
              <a:gd name="T117" fmla="*/ 0 h 67"/>
              <a:gd name="T118" fmla="*/ 8 w 22"/>
              <a:gd name="T11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 h="67">
                <a:moveTo>
                  <a:pt x="8" y="0"/>
                </a:moveTo>
                <a:lnTo>
                  <a:pt x="8" y="0"/>
                </a:lnTo>
                <a:lnTo>
                  <a:pt x="6" y="0"/>
                </a:lnTo>
                <a:lnTo>
                  <a:pt x="0" y="0"/>
                </a:lnTo>
                <a:lnTo>
                  <a:pt x="0" y="0"/>
                </a:lnTo>
                <a:lnTo>
                  <a:pt x="0" y="5"/>
                </a:lnTo>
                <a:lnTo>
                  <a:pt x="0" y="8"/>
                </a:lnTo>
                <a:lnTo>
                  <a:pt x="0" y="8"/>
                </a:lnTo>
                <a:lnTo>
                  <a:pt x="0" y="11"/>
                </a:lnTo>
                <a:lnTo>
                  <a:pt x="3" y="11"/>
                </a:lnTo>
                <a:lnTo>
                  <a:pt x="3" y="11"/>
                </a:lnTo>
                <a:lnTo>
                  <a:pt x="3" y="11"/>
                </a:lnTo>
                <a:lnTo>
                  <a:pt x="3" y="11"/>
                </a:lnTo>
                <a:lnTo>
                  <a:pt x="3" y="13"/>
                </a:lnTo>
                <a:lnTo>
                  <a:pt x="6" y="19"/>
                </a:lnTo>
                <a:lnTo>
                  <a:pt x="6" y="19"/>
                </a:lnTo>
                <a:lnTo>
                  <a:pt x="6" y="24"/>
                </a:lnTo>
                <a:lnTo>
                  <a:pt x="6" y="24"/>
                </a:lnTo>
                <a:lnTo>
                  <a:pt x="8" y="30"/>
                </a:lnTo>
                <a:lnTo>
                  <a:pt x="8" y="30"/>
                </a:lnTo>
                <a:lnTo>
                  <a:pt x="8" y="30"/>
                </a:lnTo>
                <a:lnTo>
                  <a:pt x="8" y="32"/>
                </a:lnTo>
                <a:lnTo>
                  <a:pt x="8" y="32"/>
                </a:lnTo>
                <a:lnTo>
                  <a:pt x="8" y="38"/>
                </a:lnTo>
                <a:lnTo>
                  <a:pt x="8" y="38"/>
                </a:lnTo>
                <a:lnTo>
                  <a:pt x="8" y="40"/>
                </a:lnTo>
                <a:lnTo>
                  <a:pt x="8" y="43"/>
                </a:lnTo>
                <a:lnTo>
                  <a:pt x="8" y="43"/>
                </a:lnTo>
                <a:lnTo>
                  <a:pt x="8" y="46"/>
                </a:lnTo>
                <a:lnTo>
                  <a:pt x="8" y="54"/>
                </a:lnTo>
                <a:lnTo>
                  <a:pt x="8" y="54"/>
                </a:lnTo>
                <a:lnTo>
                  <a:pt x="8" y="57"/>
                </a:lnTo>
                <a:lnTo>
                  <a:pt x="11" y="62"/>
                </a:lnTo>
                <a:lnTo>
                  <a:pt x="11" y="62"/>
                </a:lnTo>
                <a:lnTo>
                  <a:pt x="11" y="62"/>
                </a:lnTo>
                <a:lnTo>
                  <a:pt x="14" y="67"/>
                </a:lnTo>
                <a:lnTo>
                  <a:pt x="14" y="67"/>
                </a:lnTo>
                <a:lnTo>
                  <a:pt x="19" y="65"/>
                </a:lnTo>
                <a:lnTo>
                  <a:pt x="22" y="65"/>
                </a:lnTo>
                <a:lnTo>
                  <a:pt x="22" y="65"/>
                </a:lnTo>
                <a:lnTo>
                  <a:pt x="22" y="62"/>
                </a:lnTo>
                <a:lnTo>
                  <a:pt x="19" y="59"/>
                </a:lnTo>
                <a:lnTo>
                  <a:pt x="19" y="59"/>
                </a:lnTo>
                <a:lnTo>
                  <a:pt x="17" y="54"/>
                </a:lnTo>
                <a:lnTo>
                  <a:pt x="17" y="54"/>
                </a:lnTo>
                <a:lnTo>
                  <a:pt x="19" y="54"/>
                </a:lnTo>
                <a:lnTo>
                  <a:pt x="19" y="51"/>
                </a:lnTo>
                <a:lnTo>
                  <a:pt x="19" y="51"/>
                </a:lnTo>
                <a:lnTo>
                  <a:pt x="19" y="30"/>
                </a:lnTo>
                <a:lnTo>
                  <a:pt x="19" y="30"/>
                </a:lnTo>
                <a:lnTo>
                  <a:pt x="17" y="27"/>
                </a:lnTo>
                <a:lnTo>
                  <a:pt x="17" y="27"/>
                </a:lnTo>
                <a:lnTo>
                  <a:pt x="14" y="24"/>
                </a:lnTo>
                <a:lnTo>
                  <a:pt x="14" y="19"/>
                </a:lnTo>
                <a:lnTo>
                  <a:pt x="14" y="16"/>
                </a:lnTo>
                <a:lnTo>
                  <a:pt x="14" y="13"/>
                </a:lnTo>
                <a:lnTo>
                  <a:pt x="14" y="13"/>
                </a:lnTo>
                <a:lnTo>
                  <a:pt x="8" y="11"/>
                </a:lnTo>
                <a:lnTo>
                  <a:pt x="8" y="0"/>
                </a:lnTo>
                <a:lnTo>
                  <a:pt x="8" y="0"/>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3" name="Freeform 75"/>
          <p:cNvSpPr>
            <a:spLocks/>
          </p:cNvSpPr>
          <p:nvPr/>
        </p:nvSpPr>
        <p:spPr bwMode="auto">
          <a:xfrm>
            <a:off x="6561051" y="4243388"/>
            <a:ext cx="60325" cy="123825"/>
          </a:xfrm>
          <a:custGeom>
            <a:avLst/>
            <a:gdLst>
              <a:gd name="T0" fmla="*/ 3 w 38"/>
              <a:gd name="T1" fmla="*/ 19 h 78"/>
              <a:gd name="T2" fmla="*/ 3 w 38"/>
              <a:gd name="T3" fmla="*/ 13 h 78"/>
              <a:gd name="T4" fmla="*/ 3 w 38"/>
              <a:gd name="T5" fmla="*/ 11 h 78"/>
              <a:gd name="T6" fmla="*/ 0 w 38"/>
              <a:gd name="T7" fmla="*/ 8 h 78"/>
              <a:gd name="T8" fmla="*/ 3 w 38"/>
              <a:gd name="T9" fmla="*/ 3 h 78"/>
              <a:gd name="T10" fmla="*/ 14 w 38"/>
              <a:gd name="T11" fmla="*/ 3 h 78"/>
              <a:gd name="T12" fmla="*/ 22 w 38"/>
              <a:gd name="T13" fmla="*/ 0 h 78"/>
              <a:gd name="T14" fmla="*/ 24 w 38"/>
              <a:gd name="T15" fmla="*/ 0 h 78"/>
              <a:gd name="T16" fmla="*/ 24 w 38"/>
              <a:gd name="T17" fmla="*/ 5 h 78"/>
              <a:gd name="T18" fmla="*/ 24 w 38"/>
              <a:gd name="T19" fmla="*/ 8 h 78"/>
              <a:gd name="T20" fmla="*/ 27 w 38"/>
              <a:gd name="T21" fmla="*/ 11 h 78"/>
              <a:gd name="T22" fmla="*/ 27 w 38"/>
              <a:gd name="T23" fmla="*/ 11 h 78"/>
              <a:gd name="T24" fmla="*/ 27 w 38"/>
              <a:gd name="T25" fmla="*/ 13 h 78"/>
              <a:gd name="T26" fmla="*/ 30 w 38"/>
              <a:gd name="T27" fmla="*/ 19 h 78"/>
              <a:gd name="T28" fmla="*/ 30 w 38"/>
              <a:gd name="T29" fmla="*/ 24 h 78"/>
              <a:gd name="T30" fmla="*/ 32 w 38"/>
              <a:gd name="T31" fmla="*/ 30 h 78"/>
              <a:gd name="T32" fmla="*/ 32 w 38"/>
              <a:gd name="T33" fmla="*/ 32 h 78"/>
              <a:gd name="T34" fmla="*/ 32 w 38"/>
              <a:gd name="T35" fmla="*/ 38 h 78"/>
              <a:gd name="T36" fmla="*/ 32 w 38"/>
              <a:gd name="T37" fmla="*/ 40 h 78"/>
              <a:gd name="T38" fmla="*/ 32 w 38"/>
              <a:gd name="T39" fmla="*/ 43 h 78"/>
              <a:gd name="T40" fmla="*/ 32 w 38"/>
              <a:gd name="T41" fmla="*/ 54 h 78"/>
              <a:gd name="T42" fmla="*/ 32 w 38"/>
              <a:gd name="T43" fmla="*/ 57 h 78"/>
              <a:gd name="T44" fmla="*/ 35 w 38"/>
              <a:gd name="T45" fmla="*/ 62 h 78"/>
              <a:gd name="T46" fmla="*/ 38 w 38"/>
              <a:gd name="T47" fmla="*/ 67 h 78"/>
              <a:gd name="T48" fmla="*/ 35 w 38"/>
              <a:gd name="T49" fmla="*/ 70 h 78"/>
              <a:gd name="T50" fmla="*/ 32 w 38"/>
              <a:gd name="T51" fmla="*/ 70 h 78"/>
              <a:gd name="T52" fmla="*/ 30 w 38"/>
              <a:gd name="T53" fmla="*/ 73 h 78"/>
              <a:gd name="T54" fmla="*/ 27 w 38"/>
              <a:gd name="T55" fmla="*/ 75 h 78"/>
              <a:gd name="T56" fmla="*/ 22 w 38"/>
              <a:gd name="T57" fmla="*/ 75 h 78"/>
              <a:gd name="T58" fmla="*/ 14 w 38"/>
              <a:gd name="T59" fmla="*/ 78 h 78"/>
              <a:gd name="T60" fmla="*/ 11 w 38"/>
              <a:gd name="T61" fmla="*/ 78 h 78"/>
              <a:gd name="T62" fmla="*/ 8 w 38"/>
              <a:gd name="T63" fmla="*/ 75 h 78"/>
              <a:gd name="T64" fmla="*/ 0 w 38"/>
              <a:gd name="T65" fmla="*/ 75 h 78"/>
              <a:gd name="T66" fmla="*/ 3 w 38"/>
              <a:gd name="T67" fmla="*/ 70 h 78"/>
              <a:gd name="T68" fmla="*/ 3 w 38"/>
              <a:gd name="T69" fmla="*/ 70 h 78"/>
              <a:gd name="T70" fmla="*/ 0 w 38"/>
              <a:gd name="T71" fmla="*/ 65 h 78"/>
              <a:gd name="T72" fmla="*/ 0 w 38"/>
              <a:gd name="T73" fmla="*/ 54 h 78"/>
              <a:gd name="T74" fmla="*/ 3 w 38"/>
              <a:gd name="T75" fmla="*/ 49 h 78"/>
              <a:gd name="T76" fmla="*/ 3 w 38"/>
              <a:gd name="T77" fmla="*/ 40 h 78"/>
              <a:gd name="T78" fmla="*/ 3 w 38"/>
              <a:gd name="T79" fmla="*/ 24 h 78"/>
              <a:gd name="T80" fmla="*/ 3 w 38"/>
              <a:gd name="T81" fmla="*/ 22 h 78"/>
              <a:gd name="T82" fmla="*/ 3 w 38"/>
              <a:gd name="T83"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78">
                <a:moveTo>
                  <a:pt x="3" y="19"/>
                </a:moveTo>
                <a:lnTo>
                  <a:pt x="3" y="19"/>
                </a:lnTo>
                <a:lnTo>
                  <a:pt x="3" y="16"/>
                </a:lnTo>
                <a:lnTo>
                  <a:pt x="3" y="13"/>
                </a:lnTo>
                <a:lnTo>
                  <a:pt x="3" y="13"/>
                </a:lnTo>
                <a:lnTo>
                  <a:pt x="3" y="11"/>
                </a:lnTo>
                <a:lnTo>
                  <a:pt x="0" y="8"/>
                </a:lnTo>
                <a:lnTo>
                  <a:pt x="0" y="8"/>
                </a:lnTo>
                <a:lnTo>
                  <a:pt x="0" y="5"/>
                </a:lnTo>
                <a:lnTo>
                  <a:pt x="3" y="3"/>
                </a:lnTo>
                <a:lnTo>
                  <a:pt x="3" y="3"/>
                </a:lnTo>
                <a:lnTo>
                  <a:pt x="14" y="3"/>
                </a:lnTo>
                <a:lnTo>
                  <a:pt x="22" y="0"/>
                </a:lnTo>
                <a:lnTo>
                  <a:pt x="22" y="0"/>
                </a:lnTo>
                <a:lnTo>
                  <a:pt x="22" y="0"/>
                </a:lnTo>
                <a:lnTo>
                  <a:pt x="24" y="0"/>
                </a:lnTo>
                <a:lnTo>
                  <a:pt x="24" y="0"/>
                </a:lnTo>
                <a:lnTo>
                  <a:pt x="24" y="5"/>
                </a:lnTo>
                <a:lnTo>
                  <a:pt x="24" y="8"/>
                </a:lnTo>
                <a:lnTo>
                  <a:pt x="24" y="8"/>
                </a:lnTo>
                <a:lnTo>
                  <a:pt x="24" y="11"/>
                </a:lnTo>
                <a:lnTo>
                  <a:pt x="27" y="11"/>
                </a:lnTo>
                <a:lnTo>
                  <a:pt x="27" y="11"/>
                </a:lnTo>
                <a:lnTo>
                  <a:pt x="27" y="11"/>
                </a:lnTo>
                <a:lnTo>
                  <a:pt x="27" y="11"/>
                </a:lnTo>
                <a:lnTo>
                  <a:pt x="27" y="13"/>
                </a:lnTo>
                <a:lnTo>
                  <a:pt x="30" y="19"/>
                </a:lnTo>
                <a:lnTo>
                  <a:pt x="30" y="19"/>
                </a:lnTo>
                <a:lnTo>
                  <a:pt x="30" y="24"/>
                </a:lnTo>
                <a:lnTo>
                  <a:pt x="30" y="24"/>
                </a:lnTo>
                <a:lnTo>
                  <a:pt x="32" y="30"/>
                </a:lnTo>
                <a:lnTo>
                  <a:pt x="32" y="30"/>
                </a:lnTo>
                <a:lnTo>
                  <a:pt x="32" y="30"/>
                </a:lnTo>
                <a:lnTo>
                  <a:pt x="32" y="32"/>
                </a:lnTo>
                <a:lnTo>
                  <a:pt x="32" y="32"/>
                </a:lnTo>
                <a:lnTo>
                  <a:pt x="32" y="38"/>
                </a:lnTo>
                <a:lnTo>
                  <a:pt x="32" y="38"/>
                </a:lnTo>
                <a:lnTo>
                  <a:pt x="32" y="40"/>
                </a:lnTo>
                <a:lnTo>
                  <a:pt x="32" y="43"/>
                </a:lnTo>
                <a:lnTo>
                  <a:pt x="32" y="43"/>
                </a:lnTo>
                <a:lnTo>
                  <a:pt x="32" y="46"/>
                </a:lnTo>
                <a:lnTo>
                  <a:pt x="32" y="54"/>
                </a:lnTo>
                <a:lnTo>
                  <a:pt x="32" y="54"/>
                </a:lnTo>
                <a:lnTo>
                  <a:pt x="32" y="57"/>
                </a:lnTo>
                <a:lnTo>
                  <a:pt x="35" y="62"/>
                </a:lnTo>
                <a:lnTo>
                  <a:pt x="35" y="62"/>
                </a:lnTo>
                <a:lnTo>
                  <a:pt x="35" y="62"/>
                </a:lnTo>
                <a:lnTo>
                  <a:pt x="38" y="67"/>
                </a:lnTo>
                <a:lnTo>
                  <a:pt x="38" y="67"/>
                </a:lnTo>
                <a:lnTo>
                  <a:pt x="35" y="70"/>
                </a:lnTo>
                <a:lnTo>
                  <a:pt x="32" y="70"/>
                </a:lnTo>
                <a:lnTo>
                  <a:pt x="32" y="70"/>
                </a:lnTo>
                <a:lnTo>
                  <a:pt x="32" y="70"/>
                </a:lnTo>
                <a:lnTo>
                  <a:pt x="30" y="73"/>
                </a:lnTo>
                <a:lnTo>
                  <a:pt x="30" y="73"/>
                </a:lnTo>
                <a:lnTo>
                  <a:pt x="27" y="75"/>
                </a:lnTo>
                <a:lnTo>
                  <a:pt x="22" y="75"/>
                </a:lnTo>
                <a:lnTo>
                  <a:pt x="22" y="75"/>
                </a:lnTo>
                <a:lnTo>
                  <a:pt x="16" y="78"/>
                </a:lnTo>
                <a:lnTo>
                  <a:pt x="14" y="78"/>
                </a:lnTo>
                <a:lnTo>
                  <a:pt x="14" y="78"/>
                </a:lnTo>
                <a:lnTo>
                  <a:pt x="11" y="78"/>
                </a:lnTo>
                <a:lnTo>
                  <a:pt x="8" y="75"/>
                </a:lnTo>
                <a:lnTo>
                  <a:pt x="8" y="75"/>
                </a:lnTo>
                <a:lnTo>
                  <a:pt x="0" y="75"/>
                </a:lnTo>
                <a:lnTo>
                  <a:pt x="0" y="75"/>
                </a:lnTo>
                <a:lnTo>
                  <a:pt x="3" y="73"/>
                </a:lnTo>
                <a:lnTo>
                  <a:pt x="3" y="70"/>
                </a:lnTo>
                <a:lnTo>
                  <a:pt x="3" y="70"/>
                </a:lnTo>
                <a:lnTo>
                  <a:pt x="3" y="70"/>
                </a:lnTo>
                <a:lnTo>
                  <a:pt x="0" y="65"/>
                </a:lnTo>
                <a:lnTo>
                  <a:pt x="0" y="65"/>
                </a:lnTo>
                <a:lnTo>
                  <a:pt x="0" y="59"/>
                </a:lnTo>
                <a:lnTo>
                  <a:pt x="0" y="54"/>
                </a:lnTo>
                <a:lnTo>
                  <a:pt x="0" y="54"/>
                </a:lnTo>
                <a:lnTo>
                  <a:pt x="3" y="49"/>
                </a:lnTo>
                <a:lnTo>
                  <a:pt x="3" y="40"/>
                </a:lnTo>
                <a:lnTo>
                  <a:pt x="3" y="40"/>
                </a:lnTo>
                <a:lnTo>
                  <a:pt x="6" y="32"/>
                </a:lnTo>
                <a:lnTo>
                  <a:pt x="3" y="24"/>
                </a:lnTo>
                <a:lnTo>
                  <a:pt x="3" y="24"/>
                </a:lnTo>
                <a:lnTo>
                  <a:pt x="3" y="22"/>
                </a:lnTo>
                <a:lnTo>
                  <a:pt x="3" y="19"/>
                </a:lnTo>
                <a:lnTo>
                  <a:pt x="3" y="19"/>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 name="Freeform 76"/>
          <p:cNvSpPr>
            <a:spLocks/>
          </p:cNvSpPr>
          <p:nvPr/>
        </p:nvSpPr>
        <p:spPr bwMode="auto">
          <a:xfrm>
            <a:off x="6611851" y="4222750"/>
            <a:ext cx="47625" cy="123825"/>
          </a:xfrm>
          <a:custGeom>
            <a:avLst/>
            <a:gdLst>
              <a:gd name="T0" fmla="*/ 22 w 30"/>
              <a:gd name="T1" fmla="*/ 75 h 78"/>
              <a:gd name="T2" fmla="*/ 19 w 30"/>
              <a:gd name="T3" fmla="*/ 56 h 78"/>
              <a:gd name="T4" fmla="*/ 22 w 30"/>
              <a:gd name="T5" fmla="*/ 53 h 78"/>
              <a:gd name="T6" fmla="*/ 19 w 30"/>
              <a:gd name="T7" fmla="*/ 43 h 78"/>
              <a:gd name="T8" fmla="*/ 22 w 30"/>
              <a:gd name="T9" fmla="*/ 40 h 78"/>
              <a:gd name="T10" fmla="*/ 22 w 30"/>
              <a:gd name="T11" fmla="*/ 37 h 78"/>
              <a:gd name="T12" fmla="*/ 25 w 30"/>
              <a:gd name="T13" fmla="*/ 32 h 78"/>
              <a:gd name="T14" fmla="*/ 27 w 30"/>
              <a:gd name="T15" fmla="*/ 29 h 78"/>
              <a:gd name="T16" fmla="*/ 27 w 30"/>
              <a:gd name="T17" fmla="*/ 26 h 78"/>
              <a:gd name="T18" fmla="*/ 27 w 30"/>
              <a:gd name="T19" fmla="*/ 24 h 78"/>
              <a:gd name="T20" fmla="*/ 30 w 30"/>
              <a:gd name="T21" fmla="*/ 21 h 78"/>
              <a:gd name="T22" fmla="*/ 27 w 30"/>
              <a:gd name="T23" fmla="*/ 16 h 78"/>
              <a:gd name="T24" fmla="*/ 27 w 30"/>
              <a:gd name="T25" fmla="*/ 8 h 78"/>
              <a:gd name="T26" fmla="*/ 25 w 30"/>
              <a:gd name="T27" fmla="*/ 8 h 78"/>
              <a:gd name="T28" fmla="*/ 27 w 30"/>
              <a:gd name="T29" fmla="*/ 5 h 78"/>
              <a:gd name="T30" fmla="*/ 14 w 30"/>
              <a:gd name="T31" fmla="*/ 2 h 78"/>
              <a:gd name="T32" fmla="*/ 9 w 30"/>
              <a:gd name="T33" fmla="*/ 5 h 78"/>
              <a:gd name="T34" fmla="*/ 6 w 30"/>
              <a:gd name="T35" fmla="*/ 8 h 78"/>
              <a:gd name="T36" fmla="*/ 3 w 30"/>
              <a:gd name="T37" fmla="*/ 10 h 78"/>
              <a:gd name="T38" fmla="*/ 3 w 30"/>
              <a:gd name="T39" fmla="*/ 13 h 78"/>
              <a:gd name="T40" fmla="*/ 0 w 30"/>
              <a:gd name="T41" fmla="*/ 13 h 78"/>
              <a:gd name="T42" fmla="*/ 6 w 30"/>
              <a:gd name="T43" fmla="*/ 26 h 78"/>
              <a:gd name="T44" fmla="*/ 6 w 30"/>
              <a:gd name="T45" fmla="*/ 29 h 78"/>
              <a:gd name="T46" fmla="*/ 6 w 30"/>
              <a:gd name="T47" fmla="*/ 37 h 78"/>
              <a:gd name="T48" fmla="*/ 9 w 30"/>
              <a:gd name="T49" fmla="*/ 40 h 78"/>
              <a:gd name="T50" fmla="*/ 11 w 30"/>
              <a:gd name="T51" fmla="*/ 43 h 78"/>
              <a:gd name="T52" fmla="*/ 11 w 30"/>
              <a:gd name="T53" fmla="*/ 64 h 78"/>
              <a:gd name="T54" fmla="*/ 9 w 30"/>
              <a:gd name="T55" fmla="*/ 67 h 78"/>
              <a:gd name="T56" fmla="*/ 11 w 30"/>
              <a:gd name="T57" fmla="*/ 72 h 78"/>
              <a:gd name="T58" fmla="*/ 14 w 30"/>
              <a:gd name="T59" fmla="*/ 75 h 78"/>
              <a:gd name="T60" fmla="*/ 14 w 30"/>
              <a:gd name="T61" fmla="*/ 78 h 78"/>
              <a:gd name="T62" fmla="*/ 17 w 30"/>
              <a:gd name="T63" fmla="*/ 75 h 78"/>
              <a:gd name="T64" fmla="*/ 17 w 30"/>
              <a:gd name="T65" fmla="*/ 75 h 78"/>
              <a:gd name="T66" fmla="*/ 19 w 30"/>
              <a:gd name="T67" fmla="*/ 75 h 78"/>
              <a:gd name="T68" fmla="*/ 22 w 30"/>
              <a:gd name="T69"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78">
                <a:moveTo>
                  <a:pt x="22" y="75"/>
                </a:moveTo>
                <a:lnTo>
                  <a:pt x="22" y="75"/>
                </a:lnTo>
                <a:lnTo>
                  <a:pt x="22" y="64"/>
                </a:lnTo>
                <a:lnTo>
                  <a:pt x="19" y="56"/>
                </a:lnTo>
                <a:lnTo>
                  <a:pt x="19" y="56"/>
                </a:lnTo>
                <a:lnTo>
                  <a:pt x="22" y="53"/>
                </a:lnTo>
                <a:lnTo>
                  <a:pt x="19" y="43"/>
                </a:lnTo>
                <a:lnTo>
                  <a:pt x="19" y="43"/>
                </a:lnTo>
                <a:lnTo>
                  <a:pt x="22" y="40"/>
                </a:lnTo>
                <a:lnTo>
                  <a:pt x="22" y="40"/>
                </a:lnTo>
                <a:lnTo>
                  <a:pt x="22" y="37"/>
                </a:lnTo>
                <a:lnTo>
                  <a:pt x="22" y="37"/>
                </a:lnTo>
                <a:lnTo>
                  <a:pt x="22" y="35"/>
                </a:lnTo>
                <a:lnTo>
                  <a:pt x="25" y="32"/>
                </a:lnTo>
                <a:lnTo>
                  <a:pt x="25" y="32"/>
                </a:lnTo>
                <a:lnTo>
                  <a:pt x="27" y="29"/>
                </a:lnTo>
                <a:lnTo>
                  <a:pt x="27" y="26"/>
                </a:lnTo>
                <a:lnTo>
                  <a:pt x="27" y="26"/>
                </a:lnTo>
                <a:lnTo>
                  <a:pt x="27" y="24"/>
                </a:lnTo>
                <a:lnTo>
                  <a:pt x="27" y="24"/>
                </a:lnTo>
                <a:lnTo>
                  <a:pt x="27" y="24"/>
                </a:lnTo>
                <a:lnTo>
                  <a:pt x="30" y="21"/>
                </a:lnTo>
                <a:lnTo>
                  <a:pt x="27" y="16"/>
                </a:lnTo>
                <a:lnTo>
                  <a:pt x="27" y="16"/>
                </a:lnTo>
                <a:lnTo>
                  <a:pt x="27" y="13"/>
                </a:lnTo>
                <a:lnTo>
                  <a:pt x="27" y="8"/>
                </a:lnTo>
                <a:lnTo>
                  <a:pt x="27" y="8"/>
                </a:lnTo>
                <a:lnTo>
                  <a:pt x="25" y="8"/>
                </a:lnTo>
                <a:lnTo>
                  <a:pt x="27" y="5"/>
                </a:lnTo>
                <a:lnTo>
                  <a:pt x="27" y="5"/>
                </a:lnTo>
                <a:lnTo>
                  <a:pt x="19" y="0"/>
                </a:lnTo>
                <a:lnTo>
                  <a:pt x="14" y="2"/>
                </a:lnTo>
                <a:lnTo>
                  <a:pt x="14" y="2"/>
                </a:lnTo>
                <a:lnTo>
                  <a:pt x="9" y="5"/>
                </a:lnTo>
                <a:lnTo>
                  <a:pt x="6" y="8"/>
                </a:lnTo>
                <a:lnTo>
                  <a:pt x="6" y="8"/>
                </a:lnTo>
                <a:lnTo>
                  <a:pt x="3" y="10"/>
                </a:lnTo>
                <a:lnTo>
                  <a:pt x="3" y="10"/>
                </a:lnTo>
                <a:lnTo>
                  <a:pt x="3" y="16"/>
                </a:lnTo>
                <a:lnTo>
                  <a:pt x="3" y="13"/>
                </a:lnTo>
                <a:lnTo>
                  <a:pt x="0" y="13"/>
                </a:lnTo>
                <a:lnTo>
                  <a:pt x="0" y="13"/>
                </a:lnTo>
                <a:lnTo>
                  <a:pt x="0" y="24"/>
                </a:lnTo>
                <a:lnTo>
                  <a:pt x="6" y="26"/>
                </a:lnTo>
                <a:lnTo>
                  <a:pt x="6" y="26"/>
                </a:lnTo>
                <a:lnTo>
                  <a:pt x="6" y="29"/>
                </a:lnTo>
                <a:lnTo>
                  <a:pt x="6" y="32"/>
                </a:lnTo>
                <a:lnTo>
                  <a:pt x="6" y="37"/>
                </a:lnTo>
                <a:lnTo>
                  <a:pt x="9" y="40"/>
                </a:lnTo>
                <a:lnTo>
                  <a:pt x="9" y="40"/>
                </a:lnTo>
                <a:lnTo>
                  <a:pt x="11" y="43"/>
                </a:lnTo>
                <a:lnTo>
                  <a:pt x="11" y="43"/>
                </a:lnTo>
                <a:lnTo>
                  <a:pt x="11" y="64"/>
                </a:lnTo>
                <a:lnTo>
                  <a:pt x="11" y="64"/>
                </a:lnTo>
                <a:lnTo>
                  <a:pt x="11" y="67"/>
                </a:lnTo>
                <a:lnTo>
                  <a:pt x="9" y="67"/>
                </a:lnTo>
                <a:lnTo>
                  <a:pt x="9" y="67"/>
                </a:lnTo>
                <a:lnTo>
                  <a:pt x="11" y="72"/>
                </a:lnTo>
                <a:lnTo>
                  <a:pt x="11" y="72"/>
                </a:lnTo>
                <a:lnTo>
                  <a:pt x="14" y="75"/>
                </a:lnTo>
                <a:lnTo>
                  <a:pt x="14" y="78"/>
                </a:lnTo>
                <a:lnTo>
                  <a:pt x="14" y="78"/>
                </a:lnTo>
                <a:lnTo>
                  <a:pt x="17" y="78"/>
                </a:lnTo>
                <a:lnTo>
                  <a:pt x="17" y="75"/>
                </a:lnTo>
                <a:lnTo>
                  <a:pt x="17" y="75"/>
                </a:lnTo>
                <a:lnTo>
                  <a:pt x="17" y="75"/>
                </a:lnTo>
                <a:lnTo>
                  <a:pt x="19" y="75"/>
                </a:lnTo>
                <a:lnTo>
                  <a:pt x="19" y="75"/>
                </a:lnTo>
                <a:lnTo>
                  <a:pt x="22" y="75"/>
                </a:lnTo>
                <a:lnTo>
                  <a:pt x="22" y="75"/>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 name="Freeform 77"/>
          <p:cNvSpPr>
            <a:spLocks/>
          </p:cNvSpPr>
          <p:nvPr/>
        </p:nvSpPr>
        <p:spPr bwMode="auto">
          <a:xfrm>
            <a:off x="6338801" y="3327400"/>
            <a:ext cx="111125" cy="38100"/>
          </a:xfrm>
          <a:custGeom>
            <a:avLst/>
            <a:gdLst>
              <a:gd name="T0" fmla="*/ 16 w 70"/>
              <a:gd name="T1" fmla="*/ 22 h 24"/>
              <a:gd name="T2" fmla="*/ 24 w 70"/>
              <a:gd name="T3" fmla="*/ 24 h 24"/>
              <a:gd name="T4" fmla="*/ 32 w 70"/>
              <a:gd name="T5" fmla="*/ 24 h 24"/>
              <a:gd name="T6" fmla="*/ 46 w 70"/>
              <a:gd name="T7" fmla="*/ 22 h 24"/>
              <a:gd name="T8" fmla="*/ 51 w 70"/>
              <a:gd name="T9" fmla="*/ 19 h 24"/>
              <a:gd name="T10" fmla="*/ 59 w 70"/>
              <a:gd name="T11" fmla="*/ 16 h 24"/>
              <a:gd name="T12" fmla="*/ 62 w 70"/>
              <a:gd name="T13" fmla="*/ 16 h 24"/>
              <a:gd name="T14" fmla="*/ 67 w 70"/>
              <a:gd name="T15" fmla="*/ 13 h 24"/>
              <a:gd name="T16" fmla="*/ 67 w 70"/>
              <a:gd name="T17" fmla="*/ 11 h 24"/>
              <a:gd name="T18" fmla="*/ 67 w 70"/>
              <a:gd name="T19" fmla="*/ 8 h 24"/>
              <a:gd name="T20" fmla="*/ 65 w 70"/>
              <a:gd name="T21" fmla="*/ 8 h 24"/>
              <a:gd name="T22" fmla="*/ 62 w 70"/>
              <a:gd name="T23" fmla="*/ 5 h 24"/>
              <a:gd name="T24" fmla="*/ 62 w 70"/>
              <a:gd name="T25" fmla="*/ 3 h 24"/>
              <a:gd name="T26" fmla="*/ 65 w 70"/>
              <a:gd name="T27" fmla="*/ 3 h 24"/>
              <a:gd name="T28" fmla="*/ 56 w 70"/>
              <a:gd name="T29" fmla="*/ 3 h 24"/>
              <a:gd name="T30" fmla="*/ 54 w 70"/>
              <a:gd name="T31" fmla="*/ 0 h 24"/>
              <a:gd name="T32" fmla="*/ 51 w 70"/>
              <a:gd name="T33" fmla="*/ 3 h 24"/>
              <a:gd name="T34" fmla="*/ 51 w 70"/>
              <a:gd name="T35" fmla="*/ 3 h 24"/>
              <a:gd name="T36" fmla="*/ 46 w 70"/>
              <a:gd name="T37" fmla="*/ 5 h 24"/>
              <a:gd name="T38" fmla="*/ 43 w 70"/>
              <a:gd name="T39" fmla="*/ 8 h 24"/>
              <a:gd name="T40" fmla="*/ 38 w 70"/>
              <a:gd name="T41" fmla="*/ 5 h 24"/>
              <a:gd name="T42" fmla="*/ 32 w 70"/>
              <a:gd name="T43" fmla="*/ 8 h 24"/>
              <a:gd name="T44" fmla="*/ 30 w 70"/>
              <a:gd name="T45" fmla="*/ 5 h 24"/>
              <a:gd name="T46" fmla="*/ 27 w 70"/>
              <a:gd name="T47" fmla="*/ 5 h 24"/>
              <a:gd name="T48" fmla="*/ 27 w 70"/>
              <a:gd name="T49" fmla="*/ 8 h 24"/>
              <a:gd name="T50" fmla="*/ 21 w 70"/>
              <a:gd name="T51" fmla="*/ 11 h 24"/>
              <a:gd name="T52" fmla="*/ 21 w 70"/>
              <a:gd name="T53" fmla="*/ 11 h 24"/>
              <a:gd name="T54" fmla="*/ 19 w 70"/>
              <a:gd name="T55" fmla="*/ 8 h 24"/>
              <a:gd name="T56" fmla="*/ 21 w 70"/>
              <a:gd name="T57" fmla="*/ 8 h 24"/>
              <a:gd name="T58" fmla="*/ 21 w 70"/>
              <a:gd name="T59" fmla="*/ 5 h 24"/>
              <a:gd name="T60" fmla="*/ 16 w 70"/>
              <a:gd name="T61" fmla="*/ 3 h 24"/>
              <a:gd name="T62" fmla="*/ 11 w 70"/>
              <a:gd name="T63" fmla="*/ 3 h 24"/>
              <a:gd name="T64" fmla="*/ 13 w 70"/>
              <a:gd name="T65" fmla="*/ 5 h 24"/>
              <a:gd name="T66" fmla="*/ 16 w 70"/>
              <a:gd name="T67" fmla="*/ 8 h 24"/>
              <a:gd name="T68" fmla="*/ 8 w 70"/>
              <a:gd name="T69" fmla="*/ 5 h 24"/>
              <a:gd name="T70" fmla="*/ 8 w 70"/>
              <a:gd name="T71" fmla="*/ 8 h 24"/>
              <a:gd name="T72" fmla="*/ 8 w 70"/>
              <a:gd name="T73" fmla="*/ 8 h 24"/>
              <a:gd name="T74" fmla="*/ 5 w 70"/>
              <a:gd name="T75" fmla="*/ 8 h 24"/>
              <a:gd name="T76" fmla="*/ 5 w 70"/>
              <a:gd name="T77" fmla="*/ 8 h 24"/>
              <a:gd name="T78" fmla="*/ 3 w 70"/>
              <a:gd name="T79" fmla="*/ 11 h 24"/>
              <a:gd name="T80" fmla="*/ 5 w 70"/>
              <a:gd name="T81" fmla="*/ 11 h 24"/>
              <a:gd name="T82" fmla="*/ 13 w 70"/>
              <a:gd name="T83" fmla="*/ 11 h 24"/>
              <a:gd name="T84" fmla="*/ 16 w 70"/>
              <a:gd name="T85" fmla="*/ 11 h 24"/>
              <a:gd name="T86" fmla="*/ 13 w 70"/>
              <a:gd name="T87" fmla="*/ 13 h 24"/>
              <a:gd name="T88" fmla="*/ 11 w 70"/>
              <a:gd name="T89" fmla="*/ 13 h 24"/>
              <a:gd name="T90" fmla="*/ 3 w 70"/>
              <a:gd name="T91" fmla="*/ 16 h 24"/>
              <a:gd name="T92" fmla="*/ 11 w 70"/>
              <a:gd name="T93" fmla="*/ 16 h 24"/>
              <a:gd name="T94" fmla="*/ 16 w 70"/>
              <a:gd name="T95" fmla="*/ 16 h 24"/>
              <a:gd name="T96" fmla="*/ 16 w 70"/>
              <a:gd name="T97" fmla="*/ 19 h 24"/>
              <a:gd name="T98" fmla="*/ 13 w 70"/>
              <a:gd name="T99" fmla="*/ 22 h 24"/>
              <a:gd name="T100" fmla="*/ 8 w 70"/>
              <a:gd name="T101"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 h="24">
                <a:moveTo>
                  <a:pt x="8" y="22"/>
                </a:moveTo>
                <a:lnTo>
                  <a:pt x="8" y="22"/>
                </a:lnTo>
                <a:lnTo>
                  <a:pt x="11" y="22"/>
                </a:lnTo>
                <a:lnTo>
                  <a:pt x="11" y="22"/>
                </a:lnTo>
                <a:lnTo>
                  <a:pt x="16" y="22"/>
                </a:lnTo>
                <a:lnTo>
                  <a:pt x="16" y="22"/>
                </a:lnTo>
                <a:lnTo>
                  <a:pt x="16" y="22"/>
                </a:lnTo>
                <a:lnTo>
                  <a:pt x="16" y="22"/>
                </a:lnTo>
                <a:lnTo>
                  <a:pt x="21" y="22"/>
                </a:lnTo>
                <a:lnTo>
                  <a:pt x="24" y="24"/>
                </a:lnTo>
                <a:lnTo>
                  <a:pt x="24" y="24"/>
                </a:lnTo>
                <a:lnTo>
                  <a:pt x="27" y="24"/>
                </a:lnTo>
                <a:lnTo>
                  <a:pt x="27" y="24"/>
                </a:lnTo>
                <a:lnTo>
                  <a:pt x="32" y="24"/>
                </a:lnTo>
                <a:lnTo>
                  <a:pt x="32" y="24"/>
                </a:lnTo>
                <a:lnTo>
                  <a:pt x="38" y="24"/>
                </a:lnTo>
                <a:lnTo>
                  <a:pt x="38" y="24"/>
                </a:lnTo>
                <a:lnTo>
                  <a:pt x="40" y="22"/>
                </a:lnTo>
                <a:lnTo>
                  <a:pt x="40" y="22"/>
                </a:lnTo>
                <a:lnTo>
                  <a:pt x="46" y="22"/>
                </a:lnTo>
                <a:lnTo>
                  <a:pt x="46" y="22"/>
                </a:lnTo>
                <a:lnTo>
                  <a:pt x="48" y="22"/>
                </a:lnTo>
                <a:lnTo>
                  <a:pt x="48" y="22"/>
                </a:lnTo>
                <a:lnTo>
                  <a:pt x="51" y="19"/>
                </a:lnTo>
                <a:lnTo>
                  <a:pt x="51" y="19"/>
                </a:lnTo>
                <a:lnTo>
                  <a:pt x="54" y="19"/>
                </a:lnTo>
                <a:lnTo>
                  <a:pt x="54" y="19"/>
                </a:lnTo>
                <a:lnTo>
                  <a:pt x="59" y="16"/>
                </a:lnTo>
                <a:lnTo>
                  <a:pt x="59" y="16"/>
                </a:lnTo>
                <a:lnTo>
                  <a:pt x="59" y="16"/>
                </a:lnTo>
                <a:lnTo>
                  <a:pt x="59" y="16"/>
                </a:lnTo>
                <a:lnTo>
                  <a:pt x="62" y="16"/>
                </a:lnTo>
                <a:lnTo>
                  <a:pt x="62" y="16"/>
                </a:lnTo>
                <a:lnTo>
                  <a:pt x="62" y="16"/>
                </a:lnTo>
                <a:lnTo>
                  <a:pt x="62" y="16"/>
                </a:lnTo>
                <a:lnTo>
                  <a:pt x="65" y="13"/>
                </a:lnTo>
                <a:lnTo>
                  <a:pt x="65" y="13"/>
                </a:lnTo>
                <a:lnTo>
                  <a:pt x="65" y="13"/>
                </a:lnTo>
                <a:lnTo>
                  <a:pt x="65" y="13"/>
                </a:lnTo>
                <a:lnTo>
                  <a:pt x="67" y="13"/>
                </a:lnTo>
                <a:lnTo>
                  <a:pt x="67" y="13"/>
                </a:lnTo>
                <a:lnTo>
                  <a:pt x="67" y="11"/>
                </a:lnTo>
                <a:lnTo>
                  <a:pt x="67" y="11"/>
                </a:lnTo>
                <a:lnTo>
                  <a:pt x="67" y="11"/>
                </a:lnTo>
                <a:lnTo>
                  <a:pt x="67" y="11"/>
                </a:lnTo>
                <a:lnTo>
                  <a:pt x="70" y="11"/>
                </a:lnTo>
                <a:lnTo>
                  <a:pt x="70" y="11"/>
                </a:lnTo>
                <a:lnTo>
                  <a:pt x="67" y="11"/>
                </a:lnTo>
                <a:lnTo>
                  <a:pt x="67" y="11"/>
                </a:lnTo>
                <a:lnTo>
                  <a:pt x="67" y="8"/>
                </a:lnTo>
                <a:lnTo>
                  <a:pt x="67" y="8"/>
                </a:lnTo>
                <a:lnTo>
                  <a:pt x="65" y="8"/>
                </a:lnTo>
                <a:lnTo>
                  <a:pt x="65" y="8"/>
                </a:lnTo>
                <a:lnTo>
                  <a:pt x="65" y="8"/>
                </a:lnTo>
                <a:lnTo>
                  <a:pt x="65" y="8"/>
                </a:lnTo>
                <a:lnTo>
                  <a:pt x="65" y="5"/>
                </a:lnTo>
                <a:lnTo>
                  <a:pt x="65" y="5"/>
                </a:lnTo>
                <a:lnTo>
                  <a:pt x="62" y="5"/>
                </a:lnTo>
                <a:lnTo>
                  <a:pt x="62" y="5"/>
                </a:lnTo>
                <a:lnTo>
                  <a:pt x="62" y="5"/>
                </a:lnTo>
                <a:lnTo>
                  <a:pt x="62" y="5"/>
                </a:lnTo>
                <a:lnTo>
                  <a:pt x="62" y="5"/>
                </a:lnTo>
                <a:lnTo>
                  <a:pt x="62" y="5"/>
                </a:lnTo>
                <a:lnTo>
                  <a:pt x="62" y="3"/>
                </a:lnTo>
                <a:lnTo>
                  <a:pt x="62" y="3"/>
                </a:lnTo>
                <a:lnTo>
                  <a:pt x="62" y="3"/>
                </a:lnTo>
                <a:lnTo>
                  <a:pt x="62" y="3"/>
                </a:lnTo>
                <a:lnTo>
                  <a:pt x="62" y="3"/>
                </a:lnTo>
                <a:lnTo>
                  <a:pt x="65" y="3"/>
                </a:lnTo>
                <a:lnTo>
                  <a:pt x="65" y="3"/>
                </a:lnTo>
                <a:lnTo>
                  <a:pt x="59" y="3"/>
                </a:lnTo>
                <a:lnTo>
                  <a:pt x="59" y="3"/>
                </a:lnTo>
                <a:lnTo>
                  <a:pt x="56" y="3"/>
                </a:lnTo>
                <a:lnTo>
                  <a:pt x="56" y="3"/>
                </a:lnTo>
                <a:lnTo>
                  <a:pt x="56" y="3"/>
                </a:lnTo>
                <a:lnTo>
                  <a:pt x="56" y="3"/>
                </a:lnTo>
                <a:lnTo>
                  <a:pt x="56" y="3"/>
                </a:lnTo>
                <a:lnTo>
                  <a:pt x="56" y="3"/>
                </a:lnTo>
                <a:lnTo>
                  <a:pt x="54" y="0"/>
                </a:lnTo>
                <a:lnTo>
                  <a:pt x="54" y="0"/>
                </a:lnTo>
                <a:lnTo>
                  <a:pt x="54" y="0"/>
                </a:lnTo>
                <a:lnTo>
                  <a:pt x="54" y="0"/>
                </a:lnTo>
                <a:lnTo>
                  <a:pt x="51" y="3"/>
                </a:lnTo>
                <a:lnTo>
                  <a:pt x="51" y="3"/>
                </a:lnTo>
                <a:lnTo>
                  <a:pt x="51" y="3"/>
                </a:lnTo>
                <a:lnTo>
                  <a:pt x="51" y="3"/>
                </a:lnTo>
                <a:lnTo>
                  <a:pt x="51" y="3"/>
                </a:lnTo>
                <a:lnTo>
                  <a:pt x="51" y="3"/>
                </a:lnTo>
                <a:lnTo>
                  <a:pt x="51" y="3"/>
                </a:lnTo>
                <a:lnTo>
                  <a:pt x="51" y="3"/>
                </a:lnTo>
                <a:lnTo>
                  <a:pt x="48" y="3"/>
                </a:lnTo>
                <a:lnTo>
                  <a:pt x="48" y="3"/>
                </a:lnTo>
                <a:lnTo>
                  <a:pt x="46" y="5"/>
                </a:lnTo>
                <a:lnTo>
                  <a:pt x="46" y="5"/>
                </a:lnTo>
                <a:lnTo>
                  <a:pt x="46" y="5"/>
                </a:lnTo>
                <a:lnTo>
                  <a:pt x="40" y="5"/>
                </a:lnTo>
                <a:lnTo>
                  <a:pt x="40" y="5"/>
                </a:lnTo>
                <a:lnTo>
                  <a:pt x="43" y="5"/>
                </a:lnTo>
                <a:lnTo>
                  <a:pt x="43" y="8"/>
                </a:lnTo>
                <a:lnTo>
                  <a:pt x="43" y="8"/>
                </a:lnTo>
                <a:lnTo>
                  <a:pt x="40" y="5"/>
                </a:lnTo>
                <a:lnTo>
                  <a:pt x="40" y="5"/>
                </a:lnTo>
                <a:lnTo>
                  <a:pt x="38" y="5"/>
                </a:lnTo>
                <a:lnTo>
                  <a:pt x="38" y="5"/>
                </a:lnTo>
                <a:lnTo>
                  <a:pt x="38" y="5"/>
                </a:lnTo>
                <a:lnTo>
                  <a:pt x="38" y="5"/>
                </a:lnTo>
                <a:lnTo>
                  <a:pt x="32" y="5"/>
                </a:lnTo>
                <a:lnTo>
                  <a:pt x="32" y="5"/>
                </a:lnTo>
                <a:lnTo>
                  <a:pt x="32" y="8"/>
                </a:lnTo>
                <a:lnTo>
                  <a:pt x="32" y="8"/>
                </a:lnTo>
                <a:lnTo>
                  <a:pt x="32" y="8"/>
                </a:lnTo>
                <a:lnTo>
                  <a:pt x="32" y="8"/>
                </a:lnTo>
                <a:lnTo>
                  <a:pt x="30" y="5"/>
                </a:lnTo>
                <a:lnTo>
                  <a:pt x="30" y="5"/>
                </a:lnTo>
                <a:lnTo>
                  <a:pt x="30" y="5"/>
                </a:lnTo>
                <a:lnTo>
                  <a:pt x="30" y="5"/>
                </a:lnTo>
                <a:lnTo>
                  <a:pt x="27" y="5"/>
                </a:lnTo>
                <a:lnTo>
                  <a:pt x="27" y="5"/>
                </a:lnTo>
                <a:lnTo>
                  <a:pt x="27" y="5"/>
                </a:lnTo>
                <a:lnTo>
                  <a:pt x="27" y="5"/>
                </a:lnTo>
                <a:lnTo>
                  <a:pt x="27" y="8"/>
                </a:lnTo>
                <a:lnTo>
                  <a:pt x="27" y="8"/>
                </a:lnTo>
                <a:lnTo>
                  <a:pt x="27" y="8"/>
                </a:lnTo>
                <a:lnTo>
                  <a:pt x="27" y="8"/>
                </a:lnTo>
                <a:lnTo>
                  <a:pt x="27" y="8"/>
                </a:lnTo>
                <a:lnTo>
                  <a:pt x="27" y="8"/>
                </a:lnTo>
                <a:lnTo>
                  <a:pt x="24" y="8"/>
                </a:lnTo>
                <a:lnTo>
                  <a:pt x="24" y="8"/>
                </a:lnTo>
                <a:lnTo>
                  <a:pt x="24" y="8"/>
                </a:lnTo>
                <a:lnTo>
                  <a:pt x="21" y="11"/>
                </a:lnTo>
                <a:lnTo>
                  <a:pt x="21" y="11"/>
                </a:lnTo>
                <a:lnTo>
                  <a:pt x="21" y="11"/>
                </a:lnTo>
                <a:lnTo>
                  <a:pt x="21" y="11"/>
                </a:lnTo>
                <a:lnTo>
                  <a:pt x="21" y="11"/>
                </a:lnTo>
                <a:lnTo>
                  <a:pt x="21" y="11"/>
                </a:lnTo>
                <a:lnTo>
                  <a:pt x="21" y="11"/>
                </a:lnTo>
                <a:lnTo>
                  <a:pt x="21" y="11"/>
                </a:lnTo>
                <a:lnTo>
                  <a:pt x="21" y="11"/>
                </a:lnTo>
                <a:lnTo>
                  <a:pt x="21" y="11"/>
                </a:lnTo>
                <a:lnTo>
                  <a:pt x="19" y="8"/>
                </a:lnTo>
                <a:lnTo>
                  <a:pt x="19" y="8"/>
                </a:lnTo>
                <a:lnTo>
                  <a:pt x="21" y="8"/>
                </a:lnTo>
                <a:lnTo>
                  <a:pt x="21" y="8"/>
                </a:lnTo>
                <a:lnTo>
                  <a:pt x="21" y="8"/>
                </a:lnTo>
                <a:lnTo>
                  <a:pt x="21" y="8"/>
                </a:lnTo>
                <a:lnTo>
                  <a:pt x="21" y="8"/>
                </a:lnTo>
                <a:lnTo>
                  <a:pt x="21" y="5"/>
                </a:lnTo>
                <a:lnTo>
                  <a:pt x="21" y="5"/>
                </a:lnTo>
                <a:lnTo>
                  <a:pt x="21" y="5"/>
                </a:lnTo>
                <a:lnTo>
                  <a:pt x="21" y="5"/>
                </a:lnTo>
                <a:lnTo>
                  <a:pt x="19" y="5"/>
                </a:lnTo>
                <a:lnTo>
                  <a:pt x="19" y="5"/>
                </a:lnTo>
                <a:lnTo>
                  <a:pt x="19" y="3"/>
                </a:lnTo>
                <a:lnTo>
                  <a:pt x="19" y="3"/>
                </a:lnTo>
                <a:lnTo>
                  <a:pt x="16" y="3"/>
                </a:lnTo>
                <a:lnTo>
                  <a:pt x="16" y="3"/>
                </a:lnTo>
                <a:lnTo>
                  <a:pt x="13" y="3"/>
                </a:lnTo>
                <a:lnTo>
                  <a:pt x="13" y="3"/>
                </a:lnTo>
                <a:lnTo>
                  <a:pt x="11" y="3"/>
                </a:lnTo>
                <a:lnTo>
                  <a:pt x="11" y="3"/>
                </a:lnTo>
                <a:lnTo>
                  <a:pt x="13" y="3"/>
                </a:lnTo>
                <a:lnTo>
                  <a:pt x="13" y="3"/>
                </a:lnTo>
                <a:lnTo>
                  <a:pt x="16" y="3"/>
                </a:lnTo>
                <a:lnTo>
                  <a:pt x="16" y="3"/>
                </a:lnTo>
                <a:lnTo>
                  <a:pt x="13" y="5"/>
                </a:lnTo>
                <a:lnTo>
                  <a:pt x="13" y="5"/>
                </a:lnTo>
                <a:lnTo>
                  <a:pt x="16" y="5"/>
                </a:lnTo>
                <a:lnTo>
                  <a:pt x="16" y="5"/>
                </a:lnTo>
                <a:lnTo>
                  <a:pt x="16" y="5"/>
                </a:lnTo>
                <a:lnTo>
                  <a:pt x="16" y="8"/>
                </a:lnTo>
                <a:lnTo>
                  <a:pt x="16" y="8"/>
                </a:lnTo>
                <a:lnTo>
                  <a:pt x="11" y="5"/>
                </a:lnTo>
                <a:lnTo>
                  <a:pt x="11" y="5"/>
                </a:lnTo>
                <a:lnTo>
                  <a:pt x="8" y="5"/>
                </a:lnTo>
                <a:lnTo>
                  <a:pt x="8" y="5"/>
                </a:lnTo>
                <a:lnTo>
                  <a:pt x="8" y="5"/>
                </a:lnTo>
                <a:lnTo>
                  <a:pt x="8" y="5"/>
                </a:lnTo>
                <a:lnTo>
                  <a:pt x="8" y="5"/>
                </a:lnTo>
                <a:lnTo>
                  <a:pt x="8" y="5"/>
                </a:lnTo>
                <a:lnTo>
                  <a:pt x="8" y="8"/>
                </a:lnTo>
                <a:lnTo>
                  <a:pt x="8" y="8"/>
                </a:lnTo>
                <a:lnTo>
                  <a:pt x="5" y="8"/>
                </a:lnTo>
                <a:lnTo>
                  <a:pt x="5" y="8"/>
                </a:lnTo>
                <a:lnTo>
                  <a:pt x="8" y="8"/>
                </a:lnTo>
                <a:lnTo>
                  <a:pt x="8" y="8"/>
                </a:lnTo>
                <a:lnTo>
                  <a:pt x="8" y="8"/>
                </a:lnTo>
                <a:lnTo>
                  <a:pt x="8" y="8"/>
                </a:lnTo>
                <a:lnTo>
                  <a:pt x="8" y="8"/>
                </a:lnTo>
                <a:lnTo>
                  <a:pt x="8" y="8"/>
                </a:lnTo>
                <a:lnTo>
                  <a:pt x="5" y="8"/>
                </a:lnTo>
                <a:lnTo>
                  <a:pt x="5" y="8"/>
                </a:lnTo>
                <a:lnTo>
                  <a:pt x="5" y="8"/>
                </a:lnTo>
                <a:lnTo>
                  <a:pt x="5" y="8"/>
                </a:lnTo>
                <a:lnTo>
                  <a:pt x="5" y="8"/>
                </a:lnTo>
                <a:lnTo>
                  <a:pt x="5" y="8"/>
                </a:lnTo>
                <a:lnTo>
                  <a:pt x="5" y="8"/>
                </a:lnTo>
                <a:lnTo>
                  <a:pt x="5" y="8"/>
                </a:lnTo>
                <a:lnTo>
                  <a:pt x="0" y="8"/>
                </a:lnTo>
                <a:lnTo>
                  <a:pt x="0" y="8"/>
                </a:lnTo>
                <a:lnTo>
                  <a:pt x="3" y="11"/>
                </a:lnTo>
                <a:lnTo>
                  <a:pt x="3" y="11"/>
                </a:lnTo>
                <a:lnTo>
                  <a:pt x="3" y="11"/>
                </a:lnTo>
                <a:lnTo>
                  <a:pt x="3" y="11"/>
                </a:lnTo>
                <a:lnTo>
                  <a:pt x="5" y="11"/>
                </a:lnTo>
                <a:lnTo>
                  <a:pt x="5" y="11"/>
                </a:lnTo>
                <a:lnTo>
                  <a:pt x="11" y="11"/>
                </a:lnTo>
                <a:lnTo>
                  <a:pt x="11" y="11"/>
                </a:lnTo>
                <a:lnTo>
                  <a:pt x="11" y="11"/>
                </a:lnTo>
                <a:lnTo>
                  <a:pt x="11" y="11"/>
                </a:lnTo>
                <a:lnTo>
                  <a:pt x="13" y="11"/>
                </a:lnTo>
                <a:lnTo>
                  <a:pt x="13" y="11"/>
                </a:lnTo>
                <a:lnTo>
                  <a:pt x="16" y="11"/>
                </a:lnTo>
                <a:lnTo>
                  <a:pt x="16" y="11"/>
                </a:lnTo>
                <a:lnTo>
                  <a:pt x="16" y="11"/>
                </a:lnTo>
                <a:lnTo>
                  <a:pt x="16" y="11"/>
                </a:lnTo>
                <a:lnTo>
                  <a:pt x="13" y="13"/>
                </a:lnTo>
                <a:lnTo>
                  <a:pt x="13" y="13"/>
                </a:lnTo>
                <a:lnTo>
                  <a:pt x="13" y="13"/>
                </a:lnTo>
                <a:lnTo>
                  <a:pt x="13" y="13"/>
                </a:lnTo>
                <a:lnTo>
                  <a:pt x="13" y="13"/>
                </a:lnTo>
                <a:lnTo>
                  <a:pt x="13" y="13"/>
                </a:lnTo>
                <a:lnTo>
                  <a:pt x="16" y="13"/>
                </a:lnTo>
                <a:lnTo>
                  <a:pt x="16" y="13"/>
                </a:lnTo>
                <a:lnTo>
                  <a:pt x="11" y="13"/>
                </a:lnTo>
                <a:lnTo>
                  <a:pt x="11" y="13"/>
                </a:lnTo>
                <a:lnTo>
                  <a:pt x="3" y="16"/>
                </a:lnTo>
                <a:lnTo>
                  <a:pt x="3" y="16"/>
                </a:lnTo>
                <a:lnTo>
                  <a:pt x="3" y="16"/>
                </a:lnTo>
                <a:lnTo>
                  <a:pt x="3" y="16"/>
                </a:lnTo>
                <a:lnTo>
                  <a:pt x="3" y="16"/>
                </a:lnTo>
                <a:lnTo>
                  <a:pt x="3" y="16"/>
                </a:lnTo>
                <a:lnTo>
                  <a:pt x="5" y="16"/>
                </a:lnTo>
                <a:lnTo>
                  <a:pt x="5" y="16"/>
                </a:lnTo>
                <a:lnTo>
                  <a:pt x="11" y="16"/>
                </a:lnTo>
                <a:lnTo>
                  <a:pt x="11" y="16"/>
                </a:lnTo>
                <a:lnTo>
                  <a:pt x="11" y="16"/>
                </a:lnTo>
                <a:lnTo>
                  <a:pt x="11" y="16"/>
                </a:lnTo>
                <a:lnTo>
                  <a:pt x="11" y="16"/>
                </a:lnTo>
                <a:lnTo>
                  <a:pt x="11" y="16"/>
                </a:lnTo>
                <a:lnTo>
                  <a:pt x="16" y="16"/>
                </a:lnTo>
                <a:lnTo>
                  <a:pt x="16" y="16"/>
                </a:lnTo>
                <a:lnTo>
                  <a:pt x="13" y="19"/>
                </a:lnTo>
                <a:lnTo>
                  <a:pt x="13" y="19"/>
                </a:lnTo>
                <a:lnTo>
                  <a:pt x="16" y="19"/>
                </a:lnTo>
                <a:lnTo>
                  <a:pt x="16" y="19"/>
                </a:lnTo>
                <a:lnTo>
                  <a:pt x="16" y="19"/>
                </a:lnTo>
                <a:lnTo>
                  <a:pt x="16" y="19"/>
                </a:lnTo>
                <a:lnTo>
                  <a:pt x="16" y="19"/>
                </a:lnTo>
                <a:lnTo>
                  <a:pt x="16" y="19"/>
                </a:lnTo>
                <a:lnTo>
                  <a:pt x="13" y="22"/>
                </a:lnTo>
                <a:lnTo>
                  <a:pt x="8" y="22"/>
                </a:lnTo>
                <a:lnTo>
                  <a:pt x="8" y="22"/>
                </a:lnTo>
                <a:lnTo>
                  <a:pt x="8" y="22"/>
                </a:lnTo>
                <a:lnTo>
                  <a:pt x="8" y="22"/>
                </a:lnTo>
                <a:lnTo>
                  <a:pt x="8" y="22"/>
                </a:lnTo>
                <a:lnTo>
                  <a:pt x="8" y="22"/>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6" name="Freeform 78"/>
          <p:cNvSpPr>
            <a:spLocks/>
          </p:cNvSpPr>
          <p:nvPr/>
        </p:nvSpPr>
        <p:spPr bwMode="auto">
          <a:xfrm>
            <a:off x="6535651" y="3425825"/>
            <a:ext cx="80963" cy="115887"/>
          </a:xfrm>
          <a:custGeom>
            <a:avLst/>
            <a:gdLst>
              <a:gd name="T0" fmla="*/ 13 w 51"/>
              <a:gd name="T1" fmla="*/ 0 h 73"/>
              <a:gd name="T2" fmla="*/ 22 w 51"/>
              <a:gd name="T3" fmla="*/ 0 h 73"/>
              <a:gd name="T4" fmla="*/ 16 w 51"/>
              <a:gd name="T5" fmla="*/ 5 h 73"/>
              <a:gd name="T6" fmla="*/ 13 w 51"/>
              <a:gd name="T7" fmla="*/ 8 h 73"/>
              <a:gd name="T8" fmla="*/ 22 w 51"/>
              <a:gd name="T9" fmla="*/ 8 h 73"/>
              <a:gd name="T10" fmla="*/ 27 w 51"/>
              <a:gd name="T11" fmla="*/ 8 h 73"/>
              <a:gd name="T12" fmla="*/ 22 w 51"/>
              <a:gd name="T13" fmla="*/ 19 h 73"/>
              <a:gd name="T14" fmla="*/ 22 w 51"/>
              <a:gd name="T15" fmla="*/ 19 h 73"/>
              <a:gd name="T16" fmla="*/ 16 w 51"/>
              <a:gd name="T17" fmla="*/ 22 h 73"/>
              <a:gd name="T18" fmla="*/ 24 w 51"/>
              <a:gd name="T19" fmla="*/ 22 h 73"/>
              <a:gd name="T20" fmla="*/ 30 w 51"/>
              <a:gd name="T21" fmla="*/ 27 h 73"/>
              <a:gd name="T22" fmla="*/ 38 w 51"/>
              <a:gd name="T23" fmla="*/ 38 h 73"/>
              <a:gd name="T24" fmla="*/ 40 w 51"/>
              <a:gd name="T25" fmla="*/ 43 h 73"/>
              <a:gd name="T26" fmla="*/ 40 w 51"/>
              <a:gd name="T27" fmla="*/ 49 h 73"/>
              <a:gd name="T28" fmla="*/ 43 w 51"/>
              <a:gd name="T29" fmla="*/ 49 h 73"/>
              <a:gd name="T30" fmla="*/ 51 w 51"/>
              <a:gd name="T31" fmla="*/ 51 h 73"/>
              <a:gd name="T32" fmla="*/ 48 w 51"/>
              <a:gd name="T33" fmla="*/ 57 h 73"/>
              <a:gd name="T34" fmla="*/ 46 w 51"/>
              <a:gd name="T35" fmla="*/ 59 h 73"/>
              <a:gd name="T36" fmla="*/ 43 w 51"/>
              <a:gd name="T37" fmla="*/ 59 h 73"/>
              <a:gd name="T38" fmla="*/ 51 w 51"/>
              <a:gd name="T39" fmla="*/ 62 h 73"/>
              <a:gd name="T40" fmla="*/ 46 w 51"/>
              <a:gd name="T41" fmla="*/ 65 h 73"/>
              <a:gd name="T42" fmla="*/ 35 w 51"/>
              <a:gd name="T43" fmla="*/ 67 h 73"/>
              <a:gd name="T44" fmla="*/ 30 w 51"/>
              <a:gd name="T45" fmla="*/ 67 h 73"/>
              <a:gd name="T46" fmla="*/ 24 w 51"/>
              <a:gd name="T47" fmla="*/ 70 h 73"/>
              <a:gd name="T48" fmla="*/ 16 w 51"/>
              <a:gd name="T49" fmla="*/ 70 h 73"/>
              <a:gd name="T50" fmla="*/ 11 w 51"/>
              <a:gd name="T51" fmla="*/ 70 h 73"/>
              <a:gd name="T52" fmla="*/ 5 w 51"/>
              <a:gd name="T53" fmla="*/ 73 h 73"/>
              <a:gd name="T54" fmla="*/ 0 w 51"/>
              <a:gd name="T55" fmla="*/ 73 h 73"/>
              <a:gd name="T56" fmla="*/ 8 w 51"/>
              <a:gd name="T57" fmla="*/ 65 h 73"/>
              <a:gd name="T58" fmla="*/ 16 w 51"/>
              <a:gd name="T59" fmla="*/ 65 h 73"/>
              <a:gd name="T60" fmla="*/ 24 w 51"/>
              <a:gd name="T61" fmla="*/ 59 h 73"/>
              <a:gd name="T62" fmla="*/ 13 w 51"/>
              <a:gd name="T63" fmla="*/ 59 h 73"/>
              <a:gd name="T64" fmla="*/ 11 w 51"/>
              <a:gd name="T65" fmla="*/ 59 h 73"/>
              <a:gd name="T66" fmla="*/ 5 w 51"/>
              <a:gd name="T67" fmla="*/ 59 h 73"/>
              <a:gd name="T68" fmla="*/ 8 w 51"/>
              <a:gd name="T69" fmla="*/ 57 h 73"/>
              <a:gd name="T70" fmla="*/ 13 w 51"/>
              <a:gd name="T71" fmla="*/ 51 h 73"/>
              <a:gd name="T72" fmla="*/ 11 w 51"/>
              <a:gd name="T73" fmla="*/ 49 h 73"/>
              <a:gd name="T74" fmla="*/ 11 w 51"/>
              <a:gd name="T75" fmla="*/ 46 h 73"/>
              <a:gd name="T76" fmla="*/ 13 w 51"/>
              <a:gd name="T77" fmla="*/ 46 h 73"/>
              <a:gd name="T78" fmla="*/ 19 w 51"/>
              <a:gd name="T79" fmla="*/ 46 h 73"/>
              <a:gd name="T80" fmla="*/ 22 w 51"/>
              <a:gd name="T81" fmla="*/ 46 h 73"/>
              <a:gd name="T82" fmla="*/ 22 w 51"/>
              <a:gd name="T83" fmla="*/ 40 h 73"/>
              <a:gd name="T84" fmla="*/ 19 w 51"/>
              <a:gd name="T85" fmla="*/ 38 h 73"/>
              <a:gd name="T86" fmla="*/ 16 w 51"/>
              <a:gd name="T87" fmla="*/ 35 h 73"/>
              <a:gd name="T88" fmla="*/ 16 w 51"/>
              <a:gd name="T89" fmla="*/ 30 h 73"/>
              <a:gd name="T90" fmla="*/ 13 w 51"/>
              <a:gd name="T91" fmla="*/ 32 h 73"/>
              <a:gd name="T92" fmla="*/ 8 w 51"/>
              <a:gd name="T93" fmla="*/ 32 h 73"/>
              <a:gd name="T94" fmla="*/ 8 w 51"/>
              <a:gd name="T95" fmla="*/ 32 h 73"/>
              <a:gd name="T96" fmla="*/ 8 w 51"/>
              <a:gd name="T97" fmla="*/ 24 h 73"/>
              <a:gd name="T98" fmla="*/ 8 w 51"/>
              <a:gd name="T99" fmla="*/ 19 h 73"/>
              <a:gd name="T100" fmla="*/ 3 w 51"/>
              <a:gd name="T101" fmla="*/ 27 h 73"/>
              <a:gd name="T102" fmla="*/ 5 w 51"/>
              <a:gd name="T103" fmla="*/ 22 h 73"/>
              <a:gd name="T104" fmla="*/ 5 w 51"/>
              <a:gd name="T105" fmla="*/ 19 h 73"/>
              <a:gd name="T106" fmla="*/ 5 w 51"/>
              <a:gd name="T107" fmla="*/ 16 h 73"/>
              <a:gd name="T108" fmla="*/ 5 w 51"/>
              <a:gd name="T109" fmla="*/ 13 h 73"/>
              <a:gd name="T110" fmla="*/ 5 w 51"/>
              <a:gd name="T111" fmla="*/ 11 h 73"/>
              <a:gd name="T112" fmla="*/ 5 w 51"/>
              <a:gd name="T113" fmla="*/ 5 h 73"/>
              <a:gd name="T114" fmla="*/ 5 w 51"/>
              <a:gd name="T115" fmla="*/ 3 h 73"/>
              <a:gd name="T116" fmla="*/ 8 w 51"/>
              <a:gd name="T1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 h="73">
                <a:moveTo>
                  <a:pt x="11" y="0"/>
                </a:moveTo>
                <a:lnTo>
                  <a:pt x="11" y="0"/>
                </a:lnTo>
                <a:lnTo>
                  <a:pt x="11" y="0"/>
                </a:lnTo>
                <a:lnTo>
                  <a:pt x="11" y="0"/>
                </a:lnTo>
                <a:lnTo>
                  <a:pt x="13" y="0"/>
                </a:lnTo>
                <a:lnTo>
                  <a:pt x="13" y="0"/>
                </a:lnTo>
                <a:lnTo>
                  <a:pt x="13" y="0"/>
                </a:lnTo>
                <a:lnTo>
                  <a:pt x="16" y="0"/>
                </a:lnTo>
                <a:lnTo>
                  <a:pt x="16" y="0"/>
                </a:lnTo>
                <a:lnTo>
                  <a:pt x="19" y="0"/>
                </a:lnTo>
                <a:lnTo>
                  <a:pt x="19" y="0"/>
                </a:lnTo>
                <a:lnTo>
                  <a:pt x="22" y="0"/>
                </a:lnTo>
                <a:lnTo>
                  <a:pt x="22" y="0"/>
                </a:lnTo>
                <a:lnTo>
                  <a:pt x="22" y="0"/>
                </a:lnTo>
                <a:lnTo>
                  <a:pt x="22" y="0"/>
                </a:lnTo>
                <a:lnTo>
                  <a:pt x="19" y="3"/>
                </a:lnTo>
                <a:lnTo>
                  <a:pt x="19" y="3"/>
                </a:lnTo>
                <a:lnTo>
                  <a:pt x="16" y="5"/>
                </a:lnTo>
                <a:lnTo>
                  <a:pt x="16" y="5"/>
                </a:lnTo>
                <a:lnTo>
                  <a:pt x="13" y="5"/>
                </a:lnTo>
                <a:lnTo>
                  <a:pt x="13" y="5"/>
                </a:lnTo>
                <a:lnTo>
                  <a:pt x="16" y="5"/>
                </a:lnTo>
                <a:lnTo>
                  <a:pt x="16" y="5"/>
                </a:lnTo>
                <a:lnTo>
                  <a:pt x="13" y="8"/>
                </a:lnTo>
                <a:lnTo>
                  <a:pt x="13" y="8"/>
                </a:lnTo>
                <a:lnTo>
                  <a:pt x="13" y="8"/>
                </a:lnTo>
                <a:lnTo>
                  <a:pt x="13" y="8"/>
                </a:lnTo>
                <a:lnTo>
                  <a:pt x="16" y="8"/>
                </a:lnTo>
                <a:lnTo>
                  <a:pt x="16" y="8"/>
                </a:lnTo>
                <a:lnTo>
                  <a:pt x="22" y="8"/>
                </a:lnTo>
                <a:lnTo>
                  <a:pt x="22" y="8"/>
                </a:lnTo>
                <a:lnTo>
                  <a:pt x="24" y="8"/>
                </a:lnTo>
                <a:lnTo>
                  <a:pt x="24" y="8"/>
                </a:lnTo>
                <a:lnTo>
                  <a:pt x="27" y="8"/>
                </a:lnTo>
                <a:lnTo>
                  <a:pt x="27" y="8"/>
                </a:lnTo>
                <a:lnTo>
                  <a:pt x="27" y="8"/>
                </a:lnTo>
                <a:lnTo>
                  <a:pt x="27" y="11"/>
                </a:lnTo>
                <a:lnTo>
                  <a:pt x="27" y="11"/>
                </a:lnTo>
                <a:lnTo>
                  <a:pt x="24" y="16"/>
                </a:lnTo>
                <a:lnTo>
                  <a:pt x="24" y="16"/>
                </a:lnTo>
                <a:lnTo>
                  <a:pt x="24" y="16"/>
                </a:lnTo>
                <a:lnTo>
                  <a:pt x="22" y="19"/>
                </a:lnTo>
                <a:lnTo>
                  <a:pt x="22" y="19"/>
                </a:lnTo>
                <a:lnTo>
                  <a:pt x="19" y="19"/>
                </a:lnTo>
                <a:lnTo>
                  <a:pt x="19" y="19"/>
                </a:lnTo>
                <a:lnTo>
                  <a:pt x="19" y="19"/>
                </a:lnTo>
                <a:lnTo>
                  <a:pt x="22" y="19"/>
                </a:lnTo>
                <a:lnTo>
                  <a:pt x="22" y="19"/>
                </a:lnTo>
                <a:lnTo>
                  <a:pt x="22" y="19"/>
                </a:lnTo>
                <a:lnTo>
                  <a:pt x="22" y="22"/>
                </a:lnTo>
                <a:lnTo>
                  <a:pt x="22" y="22"/>
                </a:lnTo>
                <a:lnTo>
                  <a:pt x="19" y="22"/>
                </a:lnTo>
                <a:lnTo>
                  <a:pt x="19" y="22"/>
                </a:lnTo>
                <a:lnTo>
                  <a:pt x="16" y="22"/>
                </a:lnTo>
                <a:lnTo>
                  <a:pt x="16" y="22"/>
                </a:lnTo>
                <a:lnTo>
                  <a:pt x="16" y="22"/>
                </a:lnTo>
                <a:lnTo>
                  <a:pt x="19" y="22"/>
                </a:lnTo>
                <a:lnTo>
                  <a:pt x="19" y="22"/>
                </a:lnTo>
                <a:lnTo>
                  <a:pt x="22" y="22"/>
                </a:lnTo>
                <a:lnTo>
                  <a:pt x="24" y="22"/>
                </a:lnTo>
                <a:lnTo>
                  <a:pt x="24" y="22"/>
                </a:lnTo>
                <a:lnTo>
                  <a:pt x="27" y="24"/>
                </a:lnTo>
                <a:lnTo>
                  <a:pt x="27" y="24"/>
                </a:lnTo>
                <a:lnTo>
                  <a:pt x="30" y="24"/>
                </a:lnTo>
                <a:lnTo>
                  <a:pt x="30" y="27"/>
                </a:lnTo>
                <a:lnTo>
                  <a:pt x="30" y="27"/>
                </a:lnTo>
                <a:lnTo>
                  <a:pt x="32" y="32"/>
                </a:lnTo>
                <a:lnTo>
                  <a:pt x="32" y="32"/>
                </a:lnTo>
                <a:lnTo>
                  <a:pt x="32" y="35"/>
                </a:lnTo>
                <a:lnTo>
                  <a:pt x="32" y="35"/>
                </a:lnTo>
                <a:lnTo>
                  <a:pt x="38" y="35"/>
                </a:lnTo>
                <a:lnTo>
                  <a:pt x="38" y="38"/>
                </a:lnTo>
                <a:lnTo>
                  <a:pt x="38" y="38"/>
                </a:lnTo>
                <a:lnTo>
                  <a:pt x="40" y="38"/>
                </a:lnTo>
                <a:lnTo>
                  <a:pt x="38" y="40"/>
                </a:lnTo>
                <a:lnTo>
                  <a:pt x="38" y="40"/>
                </a:lnTo>
                <a:lnTo>
                  <a:pt x="40" y="43"/>
                </a:lnTo>
                <a:lnTo>
                  <a:pt x="40" y="43"/>
                </a:lnTo>
                <a:lnTo>
                  <a:pt x="38" y="40"/>
                </a:lnTo>
                <a:lnTo>
                  <a:pt x="38" y="40"/>
                </a:lnTo>
                <a:lnTo>
                  <a:pt x="40" y="43"/>
                </a:lnTo>
                <a:lnTo>
                  <a:pt x="40" y="43"/>
                </a:lnTo>
                <a:lnTo>
                  <a:pt x="43" y="46"/>
                </a:lnTo>
                <a:lnTo>
                  <a:pt x="40" y="49"/>
                </a:lnTo>
                <a:lnTo>
                  <a:pt x="40" y="49"/>
                </a:lnTo>
                <a:lnTo>
                  <a:pt x="40" y="49"/>
                </a:lnTo>
                <a:lnTo>
                  <a:pt x="40" y="49"/>
                </a:lnTo>
                <a:lnTo>
                  <a:pt x="40" y="49"/>
                </a:lnTo>
                <a:lnTo>
                  <a:pt x="43" y="51"/>
                </a:lnTo>
                <a:lnTo>
                  <a:pt x="43" y="49"/>
                </a:lnTo>
                <a:lnTo>
                  <a:pt x="43" y="49"/>
                </a:lnTo>
                <a:lnTo>
                  <a:pt x="46" y="49"/>
                </a:lnTo>
                <a:lnTo>
                  <a:pt x="48" y="49"/>
                </a:lnTo>
                <a:lnTo>
                  <a:pt x="48" y="49"/>
                </a:lnTo>
                <a:lnTo>
                  <a:pt x="51" y="49"/>
                </a:lnTo>
                <a:lnTo>
                  <a:pt x="51" y="51"/>
                </a:lnTo>
                <a:lnTo>
                  <a:pt x="51" y="54"/>
                </a:lnTo>
                <a:lnTo>
                  <a:pt x="51" y="54"/>
                </a:lnTo>
                <a:lnTo>
                  <a:pt x="51" y="57"/>
                </a:lnTo>
                <a:lnTo>
                  <a:pt x="51" y="57"/>
                </a:lnTo>
                <a:lnTo>
                  <a:pt x="48" y="57"/>
                </a:lnTo>
                <a:lnTo>
                  <a:pt x="48" y="57"/>
                </a:lnTo>
                <a:lnTo>
                  <a:pt x="48" y="57"/>
                </a:lnTo>
                <a:lnTo>
                  <a:pt x="48" y="59"/>
                </a:lnTo>
                <a:lnTo>
                  <a:pt x="48" y="59"/>
                </a:lnTo>
                <a:lnTo>
                  <a:pt x="46" y="57"/>
                </a:lnTo>
                <a:lnTo>
                  <a:pt x="46" y="57"/>
                </a:lnTo>
                <a:lnTo>
                  <a:pt x="46" y="59"/>
                </a:lnTo>
                <a:lnTo>
                  <a:pt x="46" y="59"/>
                </a:lnTo>
                <a:lnTo>
                  <a:pt x="46" y="59"/>
                </a:lnTo>
                <a:lnTo>
                  <a:pt x="46" y="59"/>
                </a:lnTo>
                <a:lnTo>
                  <a:pt x="46" y="59"/>
                </a:lnTo>
                <a:lnTo>
                  <a:pt x="43" y="59"/>
                </a:lnTo>
                <a:lnTo>
                  <a:pt x="43" y="59"/>
                </a:lnTo>
                <a:lnTo>
                  <a:pt x="43" y="62"/>
                </a:lnTo>
                <a:lnTo>
                  <a:pt x="43" y="62"/>
                </a:lnTo>
                <a:lnTo>
                  <a:pt x="43" y="62"/>
                </a:lnTo>
                <a:lnTo>
                  <a:pt x="46" y="62"/>
                </a:lnTo>
                <a:lnTo>
                  <a:pt x="46" y="62"/>
                </a:lnTo>
                <a:lnTo>
                  <a:pt x="51" y="62"/>
                </a:lnTo>
                <a:lnTo>
                  <a:pt x="51" y="62"/>
                </a:lnTo>
                <a:lnTo>
                  <a:pt x="51" y="65"/>
                </a:lnTo>
                <a:lnTo>
                  <a:pt x="48" y="65"/>
                </a:lnTo>
                <a:lnTo>
                  <a:pt x="48" y="65"/>
                </a:lnTo>
                <a:lnTo>
                  <a:pt x="48" y="65"/>
                </a:lnTo>
                <a:lnTo>
                  <a:pt x="46" y="65"/>
                </a:lnTo>
                <a:lnTo>
                  <a:pt x="46" y="65"/>
                </a:lnTo>
                <a:lnTo>
                  <a:pt x="46" y="67"/>
                </a:lnTo>
                <a:lnTo>
                  <a:pt x="40" y="67"/>
                </a:lnTo>
                <a:lnTo>
                  <a:pt x="40" y="67"/>
                </a:lnTo>
                <a:lnTo>
                  <a:pt x="35" y="67"/>
                </a:lnTo>
                <a:lnTo>
                  <a:pt x="35" y="67"/>
                </a:lnTo>
                <a:lnTo>
                  <a:pt x="35" y="67"/>
                </a:lnTo>
                <a:lnTo>
                  <a:pt x="32" y="67"/>
                </a:lnTo>
                <a:lnTo>
                  <a:pt x="32" y="67"/>
                </a:lnTo>
                <a:lnTo>
                  <a:pt x="30" y="67"/>
                </a:lnTo>
                <a:lnTo>
                  <a:pt x="30" y="67"/>
                </a:lnTo>
                <a:lnTo>
                  <a:pt x="30" y="67"/>
                </a:lnTo>
                <a:lnTo>
                  <a:pt x="30" y="67"/>
                </a:lnTo>
                <a:lnTo>
                  <a:pt x="27" y="67"/>
                </a:lnTo>
                <a:lnTo>
                  <a:pt x="27" y="67"/>
                </a:lnTo>
                <a:lnTo>
                  <a:pt x="27" y="70"/>
                </a:lnTo>
                <a:lnTo>
                  <a:pt x="24" y="70"/>
                </a:lnTo>
                <a:lnTo>
                  <a:pt x="24" y="70"/>
                </a:lnTo>
                <a:lnTo>
                  <a:pt x="22" y="70"/>
                </a:lnTo>
                <a:lnTo>
                  <a:pt x="22" y="70"/>
                </a:lnTo>
                <a:lnTo>
                  <a:pt x="19" y="67"/>
                </a:lnTo>
                <a:lnTo>
                  <a:pt x="19" y="67"/>
                </a:lnTo>
                <a:lnTo>
                  <a:pt x="16" y="70"/>
                </a:lnTo>
                <a:lnTo>
                  <a:pt x="16" y="70"/>
                </a:lnTo>
                <a:lnTo>
                  <a:pt x="13" y="73"/>
                </a:lnTo>
                <a:lnTo>
                  <a:pt x="13" y="73"/>
                </a:lnTo>
                <a:lnTo>
                  <a:pt x="13" y="70"/>
                </a:lnTo>
                <a:lnTo>
                  <a:pt x="13" y="70"/>
                </a:lnTo>
                <a:lnTo>
                  <a:pt x="11" y="70"/>
                </a:lnTo>
                <a:lnTo>
                  <a:pt x="11" y="70"/>
                </a:lnTo>
                <a:lnTo>
                  <a:pt x="8" y="70"/>
                </a:lnTo>
                <a:lnTo>
                  <a:pt x="8" y="70"/>
                </a:lnTo>
                <a:lnTo>
                  <a:pt x="5" y="73"/>
                </a:lnTo>
                <a:lnTo>
                  <a:pt x="5" y="73"/>
                </a:lnTo>
                <a:lnTo>
                  <a:pt x="5" y="73"/>
                </a:lnTo>
                <a:lnTo>
                  <a:pt x="5" y="73"/>
                </a:lnTo>
                <a:lnTo>
                  <a:pt x="5" y="73"/>
                </a:lnTo>
                <a:lnTo>
                  <a:pt x="0" y="73"/>
                </a:lnTo>
                <a:lnTo>
                  <a:pt x="0" y="73"/>
                </a:lnTo>
                <a:lnTo>
                  <a:pt x="0" y="73"/>
                </a:lnTo>
                <a:lnTo>
                  <a:pt x="0" y="73"/>
                </a:lnTo>
                <a:lnTo>
                  <a:pt x="0" y="73"/>
                </a:lnTo>
                <a:lnTo>
                  <a:pt x="5" y="70"/>
                </a:lnTo>
                <a:lnTo>
                  <a:pt x="5" y="70"/>
                </a:lnTo>
                <a:lnTo>
                  <a:pt x="8" y="67"/>
                </a:lnTo>
                <a:lnTo>
                  <a:pt x="8" y="67"/>
                </a:lnTo>
                <a:lnTo>
                  <a:pt x="8" y="65"/>
                </a:lnTo>
                <a:lnTo>
                  <a:pt x="8" y="65"/>
                </a:lnTo>
                <a:lnTo>
                  <a:pt x="8" y="65"/>
                </a:lnTo>
                <a:lnTo>
                  <a:pt x="11" y="65"/>
                </a:lnTo>
                <a:lnTo>
                  <a:pt x="11" y="65"/>
                </a:lnTo>
                <a:lnTo>
                  <a:pt x="11" y="65"/>
                </a:lnTo>
                <a:lnTo>
                  <a:pt x="16" y="65"/>
                </a:lnTo>
                <a:lnTo>
                  <a:pt x="16" y="65"/>
                </a:lnTo>
                <a:lnTo>
                  <a:pt x="19" y="62"/>
                </a:lnTo>
                <a:lnTo>
                  <a:pt x="19" y="62"/>
                </a:lnTo>
                <a:lnTo>
                  <a:pt x="22" y="62"/>
                </a:lnTo>
                <a:lnTo>
                  <a:pt x="22" y="62"/>
                </a:lnTo>
                <a:lnTo>
                  <a:pt x="24" y="59"/>
                </a:lnTo>
                <a:lnTo>
                  <a:pt x="24" y="59"/>
                </a:lnTo>
                <a:lnTo>
                  <a:pt x="19" y="62"/>
                </a:lnTo>
                <a:lnTo>
                  <a:pt x="19" y="62"/>
                </a:lnTo>
                <a:lnTo>
                  <a:pt x="16" y="62"/>
                </a:lnTo>
                <a:lnTo>
                  <a:pt x="16" y="62"/>
                </a:lnTo>
                <a:lnTo>
                  <a:pt x="13" y="62"/>
                </a:lnTo>
                <a:lnTo>
                  <a:pt x="13" y="59"/>
                </a:lnTo>
                <a:lnTo>
                  <a:pt x="13" y="59"/>
                </a:lnTo>
                <a:lnTo>
                  <a:pt x="11" y="59"/>
                </a:lnTo>
                <a:lnTo>
                  <a:pt x="11" y="59"/>
                </a:lnTo>
                <a:lnTo>
                  <a:pt x="11" y="59"/>
                </a:lnTo>
                <a:lnTo>
                  <a:pt x="11" y="59"/>
                </a:lnTo>
                <a:lnTo>
                  <a:pt x="11" y="59"/>
                </a:lnTo>
                <a:lnTo>
                  <a:pt x="11" y="59"/>
                </a:lnTo>
                <a:lnTo>
                  <a:pt x="8" y="59"/>
                </a:lnTo>
                <a:lnTo>
                  <a:pt x="8" y="59"/>
                </a:lnTo>
                <a:lnTo>
                  <a:pt x="5" y="59"/>
                </a:lnTo>
                <a:lnTo>
                  <a:pt x="5" y="59"/>
                </a:lnTo>
                <a:lnTo>
                  <a:pt x="5" y="59"/>
                </a:lnTo>
                <a:lnTo>
                  <a:pt x="3" y="59"/>
                </a:lnTo>
                <a:lnTo>
                  <a:pt x="3" y="59"/>
                </a:lnTo>
                <a:lnTo>
                  <a:pt x="3" y="57"/>
                </a:lnTo>
                <a:lnTo>
                  <a:pt x="5" y="57"/>
                </a:lnTo>
                <a:lnTo>
                  <a:pt x="5" y="57"/>
                </a:lnTo>
                <a:lnTo>
                  <a:pt x="8" y="57"/>
                </a:lnTo>
                <a:lnTo>
                  <a:pt x="8" y="57"/>
                </a:lnTo>
                <a:lnTo>
                  <a:pt x="11" y="54"/>
                </a:lnTo>
                <a:lnTo>
                  <a:pt x="13" y="51"/>
                </a:lnTo>
                <a:lnTo>
                  <a:pt x="13" y="51"/>
                </a:lnTo>
                <a:lnTo>
                  <a:pt x="13" y="51"/>
                </a:lnTo>
                <a:lnTo>
                  <a:pt x="13" y="51"/>
                </a:lnTo>
                <a:lnTo>
                  <a:pt x="13" y="51"/>
                </a:lnTo>
                <a:lnTo>
                  <a:pt x="13" y="51"/>
                </a:lnTo>
                <a:lnTo>
                  <a:pt x="13" y="49"/>
                </a:lnTo>
                <a:lnTo>
                  <a:pt x="13" y="49"/>
                </a:lnTo>
                <a:lnTo>
                  <a:pt x="11" y="49"/>
                </a:lnTo>
                <a:lnTo>
                  <a:pt x="11" y="49"/>
                </a:lnTo>
                <a:lnTo>
                  <a:pt x="8" y="49"/>
                </a:lnTo>
                <a:lnTo>
                  <a:pt x="8" y="49"/>
                </a:lnTo>
                <a:lnTo>
                  <a:pt x="8" y="49"/>
                </a:lnTo>
                <a:lnTo>
                  <a:pt x="8" y="49"/>
                </a:lnTo>
                <a:lnTo>
                  <a:pt x="11" y="46"/>
                </a:lnTo>
                <a:lnTo>
                  <a:pt x="11" y="46"/>
                </a:lnTo>
                <a:lnTo>
                  <a:pt x="11" y="46"/>
                </a:lnTo>
                <a:lnTo>
                  <a:pt x="8" y="46"/>
                </a:lnTo>
                <a:lnTo>
                  <a:pt x="11" y="46"/>
                </a:lnTo>
                <a:lnTo>
                  <a:pt x="11" y="46"/>
                </a:lnTo>
                <a:lnTo>
                  <a:pt x="13" y="46"/>
                </a:lnTo>
                <a:lnTo>
                  <a:pt x="13" y="46"/>
                </a:lnTo>
                <a:lnTo>
                  <a:pt x="13" y="46"/>
                </a:lnTo>
                <a:lnTo>
                  <a:pt x="13" y="46"/>
                </a:lnTo>
                <a:lnTo>
                  <a:pt x="13" y="46"/>
                </a:lnTo>
                <a:lnTo>
                  <a:pt x="16" y="46"/>
                </a:lnTo>
                <a:lnTo>
                  <a:pt x="16" y="46"/>
                </a:lnTo>
                <a:lnTo>
                  <a:pt x="19" y="46"/>
                </a:lnTo>
                <a:lnTo>
                  <a:pt x="19" y="46"/>
                </a:lnTo>
                <a:lnTo>
                  <a:pt x="19" y="46"/>
                </a:lnTo>
                <a:lnTo>
                  <a:pt x="19" y="43"/>
                </a:lnTo>
                <a:lnTo>
                  <a:pt x="19" y="43"/>
                </a:lnTo>
                <a:lnTo>
                  <a:pt x="22" y="46"/>
                </a:lnTo>
                <a:lnTo>
                  <a:pt x="22" y="46"/>
                </a:lnTo>
                <a:lnTo>
                  <a:pt x="22" y="46"/>
                </a:lnTo>
                <a:lnTo>
                  <a:pt x="19" y="43"/>
                </a:lnTo>
                <a:lnTo>
                  <a:pt x="19" y="43"/>
                </a:lnTo>
                <a:lnTo>
                  <a:pt x="22" y="40"/>
                </a:lnTo>
                <a:lnTo>
                  <a:pt x="22" y="40"/>
                </a:lnTo>
                <a:lnTo>
                  <a:pt x="22" y="40"/>
                </a:lnTo>
                <a:lnTo>
                  <a:pt x="19" y="40"/>
                </a:lnTo>
                <a:lnTo>
                  <a:pt x="19" y="40"/>
                </a:lnTo>
                <a:lnTo>
                  <a:pt x="22" y="38"/>
                </a:lnTo>
                <a:lnTo>
                  <a:pt x="22" y="38"/>
                </a:lnTo>
                <a:lnTo>
                  <a:pt x="22" y="38"/>
                </a:lnTo>
                <a:lnTo>
                  <a:pt x="19" y="38"/>
                </a:lnTo>
                <a:lnTo>
                  <a:pt x="19" y="38"/>
                </a:lnTo>
                <a:lnTo>
                  <a:pt x="19" y="38"/>
                </a:lnTo>
                <a:lnTo>
                  <a:pt x="19" y="38"/>
                </a:lnTo>
                <a:lnTo>
                  <a:pt x="19" y="38"/>
                </a:lnTo>
                <a:lnTo>
                  <a:pt x="19" y="38"/>
                </a:lnTo>
                <a:lnTo>
                  <a:pt x="16" y="35"/>
                </a:lnTo>
                <a:lnTo>
                  <a:pt x="16" y="32"/>
                </a:lnTo>
                <a:lnTo>
                  <a:pt x="16" y="32"/>
                </a:lnTo>
                <a:lnTo>
                  <a:pt x="19" y="32"/>
                </a:lnTo>
                <a:lnTo>
                  <a:pt x="19" y="32"/>
                </a:lnTo>
                <a:lnTo>
                  <a:pt x="16" y="30"/>
                </a:lnTo>
                <a:lnTo>
                  <a:pt x="16" y="30"/>
                </a:lnTo>
                <a:lnTo>
                  <a:pt x="16" y="32"/>
                </a:lnTo>
                <a:lnTo>
                  <a:pt x="16" y="32"/>
                </a:lnTo>
                <a:lnTo>
                  <a:pt x="16" y="32"/>
                </a:lnTo>
                <a:lnTo>
                  <a:pt x="13" y="32"/>
                </a:lnTo>
                <a:lnTo>
                  <a:pt x="13" y="32"/>
                </a:lnTo>
                <a:lnTo>
                  <a:pt x="13" y="32"/>
                </a:lnTo>
                <a:lnTo>
                  <a:pt x="11" y="32"/>
                </a:lnTo>
                <a:lnTo>
                  <a:pt x="11" y="32"/>
                </a:lnTo>
                <a:lnTo>
                  <a:pt x="11" y="32"/>
                </a:lnTo>
                <a:lnTo>
                  <a:pt x="11" y="32"/>
                </a:lnTo>
                <a:lnTo>
                  <a:pt x="8" y="32"/>
                </a:lnTo>
                <a:lnTo>
                  <a:pt x="8" y="32"/>
                </a:lnTo>
                <a:lnTo>
                  <a:pt x="8" y="32"/>
                </a:lnTo>
                <a:lnTo>
                  <a:pt x="8" y="32"/>
                </a:lnTo>
                <a:lnTo>
                  <a:pt x="5" y="30"/>
                </a:lnTo>
                <a:lnTo>
                  <a:pt x="5" y="30"/>
                </a:lnTo>
                <a:lnTo>
                  <a:pt x="8" y="32"/>
                </a:lnTo>
                <a:lnTo>
                  <a:pt x="8" y="32"/>
                </a:lnTo>
                <a:lnTo>
                  <a:pt x="8" y="30"/>
                </a:lnTo>
                <a:lnTo>
                  <a:pt x="8" y="30"/>
                </a:lnTo>
                <a:lnTo>
                  <a:pt x="11" y="27"/>
                </a:lnTo>
                <a:lnTo>
                  <a:pt x="11" y="27"/>
                </a:lnTo>
                <a:lnTo>
                  <a:pt x="8" y="24"/>
                </a:lnTo>
                <a:lnTo>
                  <a:pt x="8" y="24"/>
                </a:lnTo>
                <a:lnTo>
                  <a:pt x="8" y="24"/>
                </a:lnTo>
                <a:lnTo>
                  <a:pt x="11" y="22"/>
                </a:lnTo>
                <a:lnTo>
                  <a:pt x="11" y="22"/>
                </a:lnTo>
                <a:lnTo>
                  <a:pt x="11" y="22"/>
                </a:lnTo>
                <a:lnTo>
                  <a:pt x="8" y="19"/>
                </a:lnTo>
                <a:lnTo>
                  <a:pt x="8" y="19"/>
                </a:lnTo>
                <a:lnTo>
                  <a:pt x="8" y="22"/>
                </a:lnTo>
                <a:lnTo>
                  <a:pt x="5" y="22"/>
                </a:lnTo>
                <a:lnTo>
                  <a:pt x="5" y="22"/>
                </a:lnTo>
                <a:lnTo>
                  <a:pt x="5" y="24"/>
                </a:lnTo>
                <a:lnTo>
                  <a:pt x="5" y="24"/>
                </a:lnTo>
                <a:lnTo>
                  <a:pt x="3" y="27"/>
                </a:lnTo>
                <a:lnTo>
                  <a:pt x="3" y="27"/>
                </a:lnTo>
                <a:lnTo>
                  <a:pt x="3" y="27"/>
                </a:lnTo>
                <a:lnTo>
                  <a:pt x="3" y="27"/>
                </a:lnTo>
                <a:lnTo>
                  <a:pt x="3" y="27"/>
                </a:lnTo>
                <a:lnTo>
                  <a:pt x="5" y="22"/>
                </a:lnTo>
                <a:lnTo>
                  <a:pt x="5" y="22"/>
                </a:lnTo>
                <a:lnTo>
                  <a:pt x="5" y="22"/>
                </a:lnTo>
                <a:lnTo>
                  <a:pt x="5" y="22"/>
                </a:lnTo>
                <a:lnTo>
                  <a:pt x="5" y="19"/>
                </a:lnTo>
                <a:lnTo>
                  <a:pt x="5" y="19"/>
                </a:lnTo>
                <a:lnTo>
                  <a:pt x="5" y="19"/>
                </a:lnTo>
                <a:lnTo>
                  <a:pt x="5" y="19"/>
                </a:lnTo>
                <a:lnTo>
                  <a:pt x="5" y="16"/>
                </a:lnTo>
                <a:lnTo>
                  <a:pt x="5" y="16"/>
                </a:lnTo>
                <a:lnTo>
                  <a:pt x="5" y="16"/>
                </a:lnTo>
                <a:lnTo>
                  <a:pt x="5" y="16"/>
                </a:lnTo>
                <a:lnTo>
                  <a:pt x="5" y="16"/>
                </a:lnTo>
                <a:lnTo>
                  <a:pt x="5" y="16"/>
                </a:lnTo>
                <a:lnTo>
                  <a:pt x="5" y="16"/>
                </a:lnTo>
                <a:lnTo>
                  <a:pt x="3" y="16"/>
                </a:lnTo>
                <a:lnTo>
                  <a:pt x="3" y="16"/>
                </a:lnTo>
                <a:lnTo>
                  <a:pt x="3" y="16"/>
                </a:lnTo>
                <a:lnTo>
                  <a:pt x="5" y="13"/>
                </a:lnTo>
                <a:lnTo>
                  <a:pt x="5" y="13"/>
                </a:lnTo>
                <a:lnTo>
                  <a:pt x="5" y="13"/>
                </a:lnTo>
                <a:lnTo>
                  <a:pt x="5" y="11"/>
                </a:lnTo>
                <a:lnTo>
                  <a:pt x="5" y="11"/>
                </a:lnTo>
                <a:lnTo>
                  <a:pt x="5" y="11"/>
                </a:lnTo>
                <a:lnTo>
                  <a:pt x="5" y="11"/>
                </a:lnTo>
                <a:lnTo>
                  <a:pt x="5" y="11"/>
                </a:lnTo>
                <a:lnTo>
                  <a:pt x="5" y="11"/>
                </a:lnTo>
                <a:lnTo>
                  <a:pt x="5" y="8"/>
                </a:lnTo>
                <a:lnTo>
                  <a:pt x="5" y="8"/>
                </a:lnTo>
                <a:lnTo>
                  <a:pt x="5" y="8"/>
                </a:lnTo>
                <a:lnTo>
                  <a:pt x="5" y="5"/>
                </a:lnTo>
                <a:lnTo>
                  <a:pt x="5" y="5"/>
                </a:lnTo>
                <a:lnTo>
                  <a:pt x="5" y="5"/>
                </a:lnTo>
                <a:lnTo>
                  <a:pt x="8" y="5"/>
                </a:lnTo>
                <a:lnTo>
                  <a:pt x="8" y="5"/>
                </a:lnTo>
                <a:lnTo>
                  <a:pt x="8" y="5"/>
                </a:lnTo>
                <a:lnTo>
                  <a:pt x="8" y="5"/>
                </a:lnTo>
                <a:lnTo>
                  <a:pt x="5" y="3"/>
                </a:lnTo>
                <a:lnTo>
                  <a:pt x="5" y="3"/>
                </a:lnTo>
                <a:lnTo>
                  <a:pt x="8" y="3"/>
                </a:lnTo>
                <a:lnTo>
                  <a:pt x="8" y="3"/>
                </a:lnTo>
                <a:lnTo>
                  <a:pt x="8" y="3"/>
                </a:lnTo>
                <a:lnTo>
                  <a:pt x="8" y="0"/>
                </a:lnTo>
                <a:lnTo>
                  <a:pt x="8" y="0"/>
                </a:lnTo>
                <a:lnTo>
                  <a:pt x="8" y="0"/>
                </a:lnTo>
                <a:lnTo>
                  <a:pt x="11" y="0"/>
                </a:lnTo>
                <a:lnTo>
                  <a:pt x="11" y="0"/>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7" name="Freeform 79"/>
          <p:cNvSpPr>
            <a:spLocks/>
          </p:cNvSpPr>
          <p:nvPr/>
        </p:nvSpPr>
        <p:spPr bwMode="auto">
          <a:xfrm>
            <a:off x="6513426" y="3468688"/>
            <a:ext cx="26988" cy="17462"/>
          </a:xfrm>
          <a:custGeom>
            <a:avLst/>
            <a:gdLst>
              <a:gd name="T0" fmla="*/ 14 w 17"/>
              <a:gd name="T1" fmla="*/ 11 h 11"/>
              <a:gd name="T2" fmla="*/ 14 w 17"/>
              <a:gd name="T3" fmla="*/ 11 h 11"/>
              <a:gd name="T4" fmla="*/ 14 w 17"/>
              <a:gd name="T5" fmla="*/ 11 h 11"/>
              <a:gd name="T6" fmla="*/ 14 w 17"/>
              <a:gd name="T7" fmla="*/ 11 h 11"/>
              <a:gd name="T8" fmla="*/ 17 w 17"/>
              <a:gd name="T9" fmla="*/ 11 h 11"/>
              <a:gd name="T10" fmla="*/ 17 w 17"/>
              <a:gd name="T11" fmla="*/ 11 h 11"/>
              <a:gd name="T12" fmla="*/ 17 w 17"/>
              <a:gd name="T13" fmla="*/ 8 h 11"/>
              <a:gd name="T14" fmla="*/ 17 w 17"/>
              <a:gd name="T15" fmla="*/ 8 h 11"/>
              <a:gd name="T16" fmla="*/ 17 w 17"/>
              <a:gd name="T17" fmla="*/ 5 h 11"/>
              <a:gd name="T18" fmla="*/ 17 w 17"/>
              <a:gd name="T19" fmla="*/ 5 h 11"/>
              <a:gd name="T20" fmla="*/ 17 w 17"/>
              <a:gd name="T21" fmla="*/ 5 h 11"/>
              <a:gd name="T22" fmla="*/ 17 w 17"/>
              <a:gd name="T23" fmla="*/ 5 h 11"/>
              <a:gd name="T24" fmla="*/ 14 w 17"/>
              <a:gd name="T25" fmla="*/ 5 h 11"/>
              <a:gd name="T26" fmla="*/ 14 w 17"/>
              <a:gd name="T27" fmla="*/ 5 h 11"/>
              <a:gd name="T28" fmla="*/ 17 w 17"/>
              <a:gd name="T29" fmla="*/ 5 h 11"/>
              <a:gd name="T30" fmla="*/ 17 w 17"/>
              <a:gd name="T31" fmla="*/ 5 h 11"/>
              <a:gd name="T32" fmla="*/ 17 w 17"/>
              <a:gd name="T33" fmla="*/ 5 h 11"/>
              <a:gd name="T34" fmla="*/ 17 w 17"/>
              <a:gd name="T35" fmla="*/ 5 h 11"/>
              <a:gd name="T36" fmla="*/ 17 w 17"/>
              <a:gd name="T37" fmla="*/ 3 h 11"/>
              <a:gd name="T38" fmla="*/ 17 w 17"/>
              <a:gd name="T39" fmla="*/ 3 h 11"/>
              <a:gd name="T40" fmla="*/ 14 w 17"/>
              <a:gd name="T41" fmla="*/ 3 h 11"/>
              <a:gd name="T42" fmla="*/ 14 w 17"/>
              <a:gd name="T43" fmla="*/ 3 h 11"/>
              <a:gd name="T44" fmla="*/ 14 w 17"/>
              <a:gd name="T45" fmla="*/ 0 h 11"/>
              <a:gd name="T46" fmla="*/ 14 w 17"/>
              <a:gd name="T47" fmla="*/ 0 h 11"/>
              <a:gd name="T48" fmla="*/ 11 w 17"/>
              <a:gd name="T49" fmla="*/ 0 h 11"/>
              <a:gd name="T50" fmla="*/ 11 w 17"/>
              <a:gd name="T51" fmla="*/ 0 h 11"/>
              <a:gd name="T52" fmla="*/ 9 w 17"/>
              <a:gd name="T53" fmla="*/ 3 h 11"/>
              <a:gd name="T54" fmla="*/ 9 w 17"/>
              <a:gd name="T55" fmla="*/ 3 h 11"/>
              <a:gd name="T56" fmla="*/ 6 w 17"/>
              <a:gd name="T57" fmla="*/ 3 h 11"/>
              <a:gd name="T58" fmla="*/ 6 w 17"/>
              <a:gd name="T59" fmla="*/ 3 h 11"/>
              <a:gd name="T60" fmla="*/ 6 w 17"/>
              <a:gd name="T61" fmla="*/ 3 h 11"/>
              <a:gd name="T62" fmla="*/ 6 w 17"/>
              <a:gd name="T63" fmla="*/ 3 h 11"/>
              <a:gd name="T64" fmla="*/ 3 w 17"/>
              <a:gd name="T65" fmla="*/ 3 h 11"/>
              <a:gd name="T66" fmla="*/ 3 w 17"/>
              <a:gd name="T67" fmla="*/ 5 h 11"/>
              <a:gd name="T68" fmla="*/ 3 w 17"/>
              <a:gd name="T69" fmla="*/ 5 h 11"/>
              <a:gd name="T70" fmla="*/ 0 w 17"/>
              <a:gd name="T71" fmla="*/ 5 h 11"/>
              <a:gd name="T72" fmla="*/ 3 w 17"/>
              <a:gd name="T73" fmla="*/ 8 h 11"/>
              <a:gd name="T74" fmla="*/ 3 w 17"/>
              <a:gd name="T75" fmla="*/ 8 h 11"/>
              <a:gd name="T76" fmla="*/ 3 w 17"/>
              <a:gd name="T77" fmla="*/ 8 h 11"/>
              <a:gd name="T78" fmla="*/ 6 w 17"/>
              <a:gd name="T79" fmla="*/ 8 h 11"/>
              <a:gd name="T80" fmla="*/ 6 w 17"/>
              <a:gd name="T81" fmla="*/ 8 h 11"/>
              <a:gd name="T82" fmla="*/ 9 w 17"/>
              <a:gd name="T83" fmla="*/ 8 h 11"/>
              <a:gd name="T84" fmla="*/ 9 w 17"/>
              <a:gd name="T85" fmla="*/ 8 h 11"/>
              <a:gd name="T86" fmla="*/ 9 w 17"/>
              <a:gd name="T87" fmla="*/ 8 h 11"/>
              <a:gd name="T88" fmla="*/ 9 w 17"/>
              <a:gd name="T89" fmla="*/ 11 h 11"/>
              <a:gd name="T90" fmla="*/ 9 w 17"/>
              <a:gd name="T91" fmla="*/ 11 h 11"/>
              <a:gd name="T92" fmla="*/ 14 w 17"/>
              <a:gd name="T93" fmla="*/ 11 h 11"/>
              <a:gd name="T94" fmla="*/ 14 w 17"/>
              <a:gd name="T9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11">
                <a:moveTo>
                  <a:pt x="14" y="11"/>
                </a:moveTo>
                <a:lnTo>
                  <a:pt x="14" y="11"/>
                </a:lnTo>
                <a:lnTo>
                  <a:pt x="14" y="11"/>
                </a:lnTo>
                <a:lnTo>
                  <a:pt x="14" y="11"/>
                </a:lnTo>
                <a:lnTo>
                  <a:pt x="17" y="11"/>
                </a:lnTo>
                <a:lnTo>
                  <a:pt x="17" y="11"/>
                </a:lnTo>
                <a:lnTo>
                  <a:pt x="17" y="8"/>
                </a:lnTo>
                <a:lnTo>
                  <a:pt x="17" y="8"/>
                </a:lnTo>
                <a:lnTo>
                  <a:pt x="17" y="5"/>
                </a:lnTo>
                <a:lnTo>
                  <a:pt x="17" y="5"/>
                </a:lnTo>
                <a:lnTo>
                  <a:pt x="17" y="5"/>
                </a:lnTo>
                <a:lnTo>
                  <a:pt x="17" y="5"/>
                </a:lnTo>
                <a:lnTo>
                  <a:pt x="14" y="5"/>
                </a:lnTo>
                <a:lnTo>
                  <a:pt x="14" y="5"/>
                </a:lnTo>
                <a:lnTo>
                  <a:pt x="17" y="5"/>
                </a:lnTo>
                <a:lnTo>
                  <a:pt x="17" y="5"/>
                </a:lnTo>
                <a:lnTo>
                  <a:pt x="17" y="5"/>
                </a:lnTo>
                <a:lnTo>
                  <a:pt x="17" y="5"/>
                </a:lnTo>
                <a:lnTo>
                  <a:pt x="17" y="3"/>
                </a:lnTo>
                <a:lnTo>
                  <a:pt x="17" y="3"/>
                </a:lnTo>
                <a:lnTo>
                  <a:pt x="14" y="3"/>
                </a:lnTo>
                <a:lnTo>
                  <a:pt x="14" y="3"/>
                </a:lnTo>
                <a:lnTo>
                  <a:pt x="14" y="0"/>
                </a:lnTo>
                <a:lnTo>
                  <a:pt x="14" y="0"/>
                </a:lnTo>
                <a:lnTo>
                  <a:pt x="11" y="0"/>
                </a:lnTo>
                <a:lnTo>
                  <a:pt x="11" y="0"/>
                </a:lnTo>
                <a:lnTo>
                  <a:pt x="9" y="3"/>
                </a:lnTo>
                <a:lnTo>
                  <a:pt x="9" y="3"/>
                </a:lnTo>
                <a:lnTo>
                  <a:pt x="6" y="3"/>
                </a:lnTo>
                <a:lnTo>
                  <a:pt x="6" y="3"/>
                </a:lnTo>
                <a:lnTo>
                  <a:pt x="6" y="3"/>
                </a:lnTo>
                <a:lnTo>
                  <a:pt x="6" y="3"/>
                </a:lnTo>
                <a:lnTo>
                  <a:pt x="3" y="3"/>
                </a:lnTo>
                <a:lnTo>
                  <a:pt x="3" y="5"/>
                </a:lnTo>
                <a:lnTo>
                  <a:pt x="3" y="5"/>
                </a:lnTo>
                <a:lnTo>
                  <a:pt x="0" y="5"/>
                </a:lnTo>
                <a:lnTo>
                  <a:pt x="3" y="8"/>
                </a:lnTo>
                <a:lnTo>
                  <a:pt x="3" y="8"/>
                </a:lnTo>
                <a:lnTo>
                  <a:pt x="3" y="8"/>
                </a:lnTo>
                <a:lnTo>
                  <a:pt x="6" y="8"/>
                </a:lnTo>
                <a:lnTo>
                  <a:pt x="6" y="8"/>
                </a:lnTo>
                <a:lnTo>
                  <a:pt x="9" y="8"/>
                </a:lnTo>
                <a:lnTo>
                  <a:pt x="9" y="8"/>
                </a:lnTo>
                <a:lnTo>
                  <a:pt x="9" y="8"/>
                </a:lnTo>
                <a:lnTo>
                  <a:pt x="9" y="11"/>
                </a:lnTo>
                <a:lnTo>
                  <a:pt x="9" y="11"/>
                </a:lnTo>
                <a:lnTo>
                  <a:pt x="14" y="11"/>
                </a:lnTo>
                <a:lnTo>
                  <a:pt x="14" y="11"/>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8" name="Freeform 80"/>
          <p:cNvSpPr>
            <a:spLocks/>
          </p:cNvSpPr>
          <p:nvPr/>
        </p:nvSpPr>
        <p:spPr bwMode="auto">
          <a:xfrm>
            <a:off x="6813463" y="3289300"/>
            <a:ext cx="128588" cy="123825"/>
          </a:xfrm>
          <a:custGeom>
            <a:avLst/>
            <a:gdLst>
              <a:gd name="T0" fmla="*/ 57 w 81"/>
              <a:gd name="T1" fmla="*/ 70 h 78"/>
              <a:gd name="T2" fmla="*/ 49 w 81"/>
              <a:gd name="T3" fmla="*/ 73 h 78"/>
              <a:gd name="T4" fmla="*/ 43 w 81"/>
              <a:gd name="T5" fmla="*/ 73 h 78"/>
              <a:gd name="T6" fmla="*/ 38 w 81"/>
              <a:gd name="T7" fmla="*/ 73 h 78"/>
              <a:gd name="T8" fmla="*/ 33 w 81"/>
              <a:gd name="T9" fmla="*/ 75 h 78"/>
              <a:gd name="T10" fmla="*/ 25 w 81"/>
              <a:gd name="T11" fmla="*/ 78 h 78"/>
              <a:gd name="T12" fmla="*/ 27 w 81"/>
              <a:gd name="T13" fmla="*/ 75 h 78"/>
              <a:gd name="T14" fmla="*/ 25 w 81"/>
              <a:gd name="T15" fmla="*/ 73 h 78"/>
              <a:gd name="T16" fmla="*/ 22 w 81"/>
              <a:gd name="T17" fmla="*/ 73 h 78"/>
              <a:gd name="T18" fmla="*/ 19 w 81"/>
              <a:gd name="T19" fmla="*/ 70 h 78"/>
              <a:gd name="T20" fmla="*/ 16 w 81"/>
              <a:gd name="T21" fmla="*/ 67 h 78"/>
              <a:gd name="T22" fmla="*/ 16 w 81"/>
              <a:gd name="T23" fmla="*/ 64 h 78"/>
              <a:gd name="T24" fmla="*/ 14 w 81"/>
              <a:gd name="T25" fmla="*/ 62 h 78"/>
              <a:gd name="T26" fmla="*/ 14 w 81"/>
              <a:gd name="T27" fmla="*/ 59 h 78"/>
              <a:gd name="T28" fmla="*/ 14 w 81"/>
              <a:gd name="T29" fmla="*/ 56 h 78"/>
              <a:gd name="T30" fmla="*/ 14 w 81"/>
              <a:gd name="T31" fmla="*/ 54 h 78"/>
              <a:gd name="T32" fmla="*/ 16 w 81"/>
              <a:gd name="T33" fmla="*/ 54 h 78"/>
              <a:gd name="T34" fmla="*/ 14 w 81"/>
              <a:gd name="T35" fmla="*/ 51 h 78"/>
              <a:gd name="T36" fmla="*/ 19 w 81"/>
              <a:gd name="T37" fmla="*/ 51 h 78"/>
              <a:gd name="T38" fmla="*/ 22 w 81"/>
              <a:gd name="T39" fmla="*/ 48 h 78"/>
              <a:gd name="T40" fmla="*/ 22 w 81"/>
              <a:gd name="T41" fmla="*/ 46 h 78"/>
              <a:gd name="T42" fmla="*/ 25 w 81"/>
              <a:gd name="T43" fmla="*/ 48 h 78"/>
              <a:gd name="T44" fmla="*/ 30 w 81"/>
              <a:gd name="T45" fmla="*/ 46 h 78"/>
              <a:gd name="T46" fmla="*/ 33 w 81"/>
              <a:gd name="T47" fmla="*/ 43 h 78"/>
              <a:gd name="T48" fmla="*/ 38 w 81"/>
              <a:gd name="T49" fmla="*/ 40 h 78"/>
              <a:gd name="T50" fmla="*/ 38 w 81"/>
              <a:gd name="T51" fmla="*/ 40 h 78"/>
              <a:gd name="T52" fmla="*/ 35 w 81"/>
              <a:gd name="T53" fmla="*/ 35 h 78"/>
              <a:gd name="T54" fmla="*/ 30 w 81"/>
              <a:gd name="T55" fmla="*/ 35 h 78"/>
              <a:gd name="T56" fmla="*/ 25 w 81"/>
              <a:gd name="T57" fmla="*/ 29 h 78"/>
              <a:gd name="T58" fmla="*/ 22 w 81"/>
              <a:gd name="T59" fmla="*/ 24 h 78"/>
              <a:gd name="T60" fmla="*/ 22 w 81"/>
              <a:gd name="T61" fmla="*/ 19 h 78"/>
              <a:gd name="T62" fmla="*/ 16 w 81"/>
              <a:gd name="T63" fmla="*/ 16 h 78"/>
              <a:gd name="T64" fmla="*/ 6 w 81"/>
              <a:gd name="T65" fmla="*/ 13 h 78"/>
              <a:gd name="T66" fmla="*/ 3 w 81"/>
              <a:gd name="T67" fmla="*/ 8 h 78"/>
              <a:gd name="T68" fmla="*/ 3 w 81"/>
              <a:gd name="T69" fmla="*/ 5 h 78"/>
              <a:gd name="T70" fmla="*/ 11 w 81"/>
              <a:gd name="T71" fmla="*/ 10 h 78"/>
              <a:gd name="T72" fmla="*/ 22 w 81"/>
              <a:gd name="T73" fmla="*/ 13 h 78"/>
              <a:gd name="T74" fmla="*/ 25 w 81"/>
              <a:gd name="T75" fmla="*/ 10 h 78"/>
              <a:gd name="T76" fmla="*/ 30 w 81"/>
              <a:gd name="T77" fmla="*/ 13 h 78"/>
              <a:gd name="T78" fmla="*/ 35 w 81"/>
              <a:gd name="T79" fmla="*/ 10 h 78"/>
              <a:gd name="T80" fmla="*/ 35 w 81"/>
              <a:gd name="T81" fmla="*/ 8 h 78"/>
              <a:gd name="T82" fmla="*/ 41 w 81"/>
              <a:gd name="T83" fmla="*/ 2 h 78"/>
              <a:gd name="T84" fmla="*/ 46 w 81"/>
              <a:gd name="T85" fmla="*/ 0 h 78"/>
              <a:gd name="T86" fmla="*/ 49 w 81"/>
              <a:gd name="T87" fmla="*/ 0 h 78"/>
              <a:gd name="T88" fmla="*/ 54 w 81"/>
              <a:gd name="T89" fmla="*/ 2 h 78"/>
              <a:gd name="T90" fmla="*/ 54 w 81"/>
              <a:gd name="T91" fmla="*/ 8 h 78"/>
              <a:gd name="T92" fmla="*/ 54 w 81"/>
              <a:gd name="T93" fmla="*/ 10 h 78"/>
              <a:gd name="T94" fmla="*/ 60 w 81"/>
              <a:gd name="T95" fmla="*/ 16 h 78"/>
              <a:gd name="T96" fmla="*/ 62 w 81"/>
              <a:gd name="T97" fmla="*/ 24 h 78"/>
              <a:gd name="T98" fmla="*/ 70 w 81"/>
              <a:gd name="T99" fmla="*/ 32 h 78"/>
              <a:gd name="T100" fmla="*/ 68 w 81"/>
              <a:gd name="T101" fmla="*/ 35 h 78"/>
              <a:gd name="T102" fmla="*/ 73 w 81"/>
              <a:gd name="T103" fmla="*/ 37 h 78"/>
              <a:gd name="T104" fmla="*/ 73 w 81"/>
              <a:gd name="T105" fmla="*/ 40 h 78"/>
              <a:gd name="T106" fmla="*/ 76 w 81"/>
              <a:gd name="T107" fmla="*/ 46 h 78"/>
              <a:gd name="T108" fmla="*/ 78 w 81"/>
              <a:gd name="T109" fmla="*/ 48 h 78"/>
              <a:gd name="T110" fmla="*/ 78 w 81"/>
              <a:gd name="T111" fmla="*/ 56 h 78"/>
              <a:gd name="T112" fmla="*/ 78 w 81"/>
              <a:gd name="T113" fmla="*/ 59 h 78"/>
              <a:gd name="T114" fmla="*/ 70 w 81"/>
              <a:gd name="T115" fmla="*/ 64 h 78"/>
              <a:gd name="T116" fmla="*/ 65 w 81"/>
              <a:gd name="T117" fmla="*/ 7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78">
                <a:moveTo>
                  <a:pt x="65" y="70"/>
                </a:moveTo>
                <a:lnTo>
                  <a:pt x="65" y="70"/>
                </a:lnTo>
                <a:lnTo>
                  <a:pt x="57" y="70"/>
                </a:lnTo>
                <a:lnTo>
                  <a:pt x="54" y="70"/>
                </a:lnTo>
                <a:lnTo>
                  <a:pt x="54" y="70"/>
                </a:lnTo>
                <a:lnTo>
                  <a:pt x="49" y="73"/>
                </a:lnTo>
                <a:lnTo>
                  <a:pt x="46" y="73"/>
                </a:lnTo>
                <a:lnTo>
                  <a:pt x="46" y="73"/>
                </a:lnTo>
                <a:lnTo>
                  <a:pt x="43" y="73"/>
                </a:lnTo>
                <a:lnTo>
                  <a:pt x="41" y="73"/>
                </a:lnTo>
                <a:lnTo>
                  <a:pt x="41" y="73"/>
                </a:lnTo>
                <a:lnTo>
                  <a:pt x="38" y="73"/>
                </a:lnTo>
                <a:lnTo>
                  <a:pt x="35" y="73"/>
                </a:lnTo>
                <a:lnTo>
                  <a:pt x="35" y="73"/>
                </a:lnTo>
                <a:lnTo>
                  <a:pt x="33" y="75"/>
                </a:lnTo>
                <a:lnTo>
                  <a:pt x="30" y="75"/>
                </a:lnTo>
                <a:lnTo>
                  <a:pt x="30" y="75"/>
                </a:lnTo>
                <a:lnTo>
                  <a:pt x="25" y="78"/>
                </a:lnTo>
                <a:lnTo>
                  <a:pt x="25" y="78"/>
                </a:lnTo>
                <a:lnTo>
                  <a:pt x="27" y="75"/>
                </a:lnTo>
                <a:lnTo>
                  <a:pt x="27" y="75"/>
                </a:lnTo>
                <a:lnTo>
                  <a:pt x="25" y="75"/>
                </a:lnTo>
                <a:lnTo>
                  <a:pt x="25" y="75"/>
                </a:lnTo>
                <a:lnTo>
                  <a:pt x="25" y="73"/>
                </a:lnTo>
                <a:lnTo>
                  <a:pt x="25" y="70"/>
                </a:lnTo>
                <a:lnTo>
                  <a:pt x="25" y="70"/>
                </a:lnTo>
                <a:lnTo>
                  <a:pt x="22" y="73"/>
                </a:lnTo>
                <a:lnTo>
                  <a:pt x="19" y="73"/>
                </a:lnTo>
                <a:lnTo>
                  <a:pt x="19" y="70"/>
                </a:lnTo>
                <a:lnTo>
                  <a:pt x="19" y="70"/>
                </a:lnTo>
                <a:lnTo>
                  <a:pt x="19" y="70"/>
                </a:lnTo>
                <a:lnTo>
                  <a:pt x="16" y="70"/>
                </a:lnTo>
                <a:lnTo>
                  <a:pt x="16" y="67"/>
                </a:lnTo>
                <a:lnTo>
                  <a:pt x="16" y="67"/>
                </a:lnTo>
                <a:lnTo>
                  <a:pt x="16" y="64"/>
                </a:lnTo>
                <a:lnTo>
                  <a:pt x="16" y="64"/>
                </a:lnTo>
                <a:lnTo>
                  <a:pt x="16" y="64"/>
                </a:lnTo>
                <a:lnTo>
                  <a:pt x="14" y="62"/>
                </a:lnTo>
                <a:lnTo>
                  <a:pt x="14" y="62"/>
                </a:lnTo>
                <a:lnTo>
                  <a:pt x="14" y="59"/>
                </a:lnTo>
                <a:lnTo>
                  <a:pt x="14" y="59"/>
                </a:lnTo>
                <a:lnTo>
                  <a:pt x="14" y="59"/>
                </a:lnTo>
                <a:lnTo>
                  <a:pt x="14" y="56"/>
                </a:lnTo>
                <a:lnTo>
                  <a:pt x="14" y="56"/>
                </a:lnTo>
                <a:lnTo>
                  <a:pt x="14" y="56"/>
                </a:lnTo>
                <a:lnTo>
                  <a:pt x="14" y="56"/>
                </a:lnTo>
                <a:lnTo>
                  <a:pt x="14" y="56"/>
                </a:lnTo>
                <a:lnTo>
                  <a:pt x="14" y="54"/>
                </a:lnTo>
                <a:lnTo>
                  <a:pt x="14" y="54"/>
                </a:lnTo>
                <a:lnTo>
                  <a:pt x="14" y="54"/>
                </a:lnTo>
                <a:lnTo>
                  <a:pt x="16" y="54"/>
                </a:lnTo>
                <a:lnTo>
                  <a:pt x="16" y="54"/>
                </a:lnTo>
                <a:lnTo>
                  <a:pt x="16" y="54"/>
                </a:lnTo>
                <a:lnTo>
                  <a:pt x="14" y="51"/>
                </a:lnTo>
                <a:lnTo>
                  <a:pt x="16" y="51"/>
                </a:lnTo>
                <a:lnTo>
                  <a:pt x="16" y="51"/>
                </a:lnTo>
                <a:lnTo>
                  <a:pt x="19" y="51"/>
                </a:lnTo>
                <a:lnTo>
                  <a:pt x="19" y="51"/>
                </a:lnTo>
                <a:lnTo>
                  <a:pt x="19" y="51"/>
                </a:lnTo>
                <a:lnTo>
                  <a:pt x="22" y="48"/>
                </a:lnTo>
                <a:lnTo>
                  <a:pt x="22" y="48"/>
                </a:lnTo>
                <a:lnTo>
                  <a:pt x="22" y="48"/>
                </a:lnTo>
                <a:lnTo>
                  <a:pt x="22" y="46"/>
                </a:lnTo>
                <a:lnTo>
                  <a:pt x="25" y="48"/>
                </a:lnTo>
                <a:lnTo>
                  <a:pt x="25" y="48"/>
                </a:lnTo>
                <a:lnTo>
                  <a:pt x="25" y="48"/>
                </a:lnTo>
                <a:lnTo>
                  <a:pt x="27" y="46"/>
                </a:lnTo>
                <a:lnTo>
                  <a:pt x="27" y="46"/>
                </a:lnTo>
                <a:lnTo>
                  <a:pt x="30" y="46"/>
                </a:lnTo>
                <a:lnTo>
                  <a:pt x="30" y="46"/>
                </a:lnTo>
                <a:lnTo>
                  <a:pt x="33" y="43"/>
                </a:lnTo>
                <a:lnTo>
                  <a:pt x="33" y="43"/>
                </a:lnTo>
                <a:lnTo>
                  <a:pt x="35" y="40"/>
                </a:lnTo>
                <a:lnTo>
                  <a:pt x="35" y="40"/>
                </a:lnTo>
                <a:lnTo>
                  <a:pt x="38" y="40"/>
                </a:lnTo>
                <a:lnTo>
                  <a:pt x="38" y="40"/>
                </a:lnTo>
                <a:lnTo>
                  <a:pt x="38" y="40"/>
                </a:lnTo>
                <a:lnTo>
                  <a:pt x="38" y="40"/>
                </a:lnTo>
                <a:lnTo>
                  <a:pt x="38" y="37"/>
                </a:lnTo>
                <a:lnTo>
                  <a:pt x="38" y="37"/>
                </a:lnTo>
                <a:lnTo>
                  <a:pt x="35" y="35"/>
                </a:lnTo>
                <a:lnTo>
                  <a:pt x="35" y="35"/>
                </a:lnTo>
                <a:lnTo>
                  <a:pt x="30" y="35"/>
                </a:lnTo>
                <a:lnTo>
                  <a:pt x="30" y="35"/>
                </a:lnTo>
                <a:lnTo>
                  <a:pt x="27" y="32"/>
                </a:lnTo>
                <a:lnTo>
                  <a:pt x="27" y="32"/>
                </a:lnTo>
                <a:lnTo>
                  <a:pt x="25" y="29"/>
                </a:lnTo>
                <a:lnTo>
                  <a:pt x="25" y="29"/>
                </a:lnTo>
                <a:lnTo>
                  <a:pt x="25" y="27"/>
                </a:lnTo>
                <a:lnTo>
                  <a:pt x="22" y="24"/>
                </a:lnTo>
                <a:lnTo>
                  <a:pt x="22" y="24"/>
                </a:lnTo>
                <a:lnTo>
                  <a:pt x="22" y="21"/>
                </a:lnTo>
                <a:lnTo>
                  <a:pt x="22" y="19"/>
                </a:lnTo>
                <a:lnTo>
                  <a:pt x="22" y="19"/>
                </a:lnTo>
                <a:lnTo>
                  <a:pt x="19" y="19"/>
                </a:lnTo>
                <a:lnTo>
                  <a:pt x="16" y="16"/>
                </a:lnTo>
                <a:lnTo>
                  <a:pt x="16" y="16"/>
                </a:lnTo>
                <a:lnTo>
                  <a:pt x="8" y="13"/>
                </a:lnTo>
                <a:lnTo>
                  <a:pt x="6" y="13"/>
                </a:lnTo>
                <a:lnTo>
                  <a:pt x="0" y="10"/>
                </a:lnTo>
                <a:lnTo>
                  <a:pt x="0" y="10"/>
                </a:lnTo>
                <a:lnTo>
                  <a:pt x="3" y="8"/>
                </a:lnTo>
                <a:lnTo>
                  <a:pt x="3" y="8"/>
                </a:lnTo>
                <a:lnTo>
                  <a:pt x="3" y="8"/>
                </a:lnTo>
                <a:lnTo>
                  <a:pt x="3" y="5"/>
                </a:lnTo>
                <a:lnTo>
                  <a:pt x="6" y="8"/>
                </a:lnTo>
                <a:lnTo>
                  <a:pt x="6" y="8"/>
                </a:lnTo>
                <a:lnTo>
                  <a:pt x="11" y="10"/>
                </a:lnTo>
                <a:lnTo>
                  <a:pt x="16" y="10"/>
                </a:lnTo>
                <a:lnTo>
                  <a:pt x="16" y="10"/>
                </a:lnTo>
                <a:lnTo>
                  <a:pt x="22" y="13"/>
                </a:lnTo>
                <a:lnTo>
                  <a:pt x="25" y="13"/>
                </a:lnTo>
                <a:lnTo>
                  <a:pt x="25" y="13"/>
                </a:lnTo>
                <a:lnTo>
                  <a:pt x="25" y="10"/>
                </a:lnTo>
                <a:lnTo>
                  <a:pt x="27" y="10"/>
                </a:lnTo>
                <a:lnTo>
                  <a:pt x="27" y="10"/>
                </a:lnTo>
                <a:lnTo>
                  <a:pt x="30" y="13"/>
                </a:lnTo>
                <a:lnTo>
                  <a:pt x="33" y="13"/>
                </a:lnTo>
                <a:lnTo>
                  <a:pt x="33" y="13"/>
                </a:lnTo>
                <a:lnTo>
                  <a:pt x="35" y="10"/>
                </a:lnTo>
                <a:lnTo>
                  <a:pt x="35" y="10"/>
                </a:lnTo>
                <a:lnTo>
                  <a:pt x="38" y="10"/>
                </a:lnTo>
                <a:lnTo>
                  <a:pt x="35" y="8"/>
                </a:lnTo>
                <a:lnTo>
                  <a:pt x="35" y="8"/>
                </a:lnTo>
                <a:lnTo>
                  <a:pt x="38" y="5"/>
                </a:lnTo>
                <a:lnTo>
                  <a:pt x="41" y="2"/>
                </a:lnTo>
                <a:lnTo>
                  <a:pt x="41" y="2"/>
                </a:lnTo>
                <a:lnTo>
                  <a:pt x="43" y="2"/>
                </a:lnTo>
                <a:lnTo>
                  <a:pt x="46" y="0"/>
                </a:lnTo>
                <a:lnTo>
                  <a:pt x="46" y="0"/>
                </a:lnTo>
                <a:lnTo>
                  <a:pt x="49" y="0"/>
                </a:lnTo>
                <a:lnTo>
                  <a:pt x="49" y="0"/>
                </a:lnTo>
                <a:lnTo>
                  <a:pt x="49" y="0"/>
                </a:lnTo>
                <a:lnTo>
                  <a:pt x="52" y="2"/>
                </a:lnTo>
                <a:lnTo>
                  <a:pt x="54" y="2"/>
                </a:lnTo>
                <a:lnTo>
                  <a:pt x="54" y="2"/>
                </a:lnTo>
                <a:lnTo>
                  <a:pt x="54" y="5"/>
                </a:lnTo>
                <a:lnTo>
                  <a:pt x="54" y="8"/>
                </a:lnTo>
                <a:lnTo>
                  <a:pt x="54" y="8"/>
                </a:lnTo>
                <a:lnTo>
                  <a:pt x="54" y="10"/>
                </a:lnTo>
                <a:lnTo>
                  <a:pt x="54" y="10"/>
                </a:lnTo>
                <a:lnTo>
                  <a:pt x="57" y="13"/>
                </a:lnTo>
                <a:lnTo>
                  <a:pt x="60" y="16"/>
                </a:lnTo>
                <a:lnTo>
                  <a:pt x="60" y="16"/>
                </a:lnTo>
                <a:lnTo>
                  <a:pt x="62" y="19"/>
                </a:lnTo>
                <a:lnTo>
                  <a:pt x="62" y="21"/>
                </a:lnTo>
                <a:lnTo>
                  <a:pt x="62" y="24"/>
                </a:lnTo>
                <a:lnTo>
                  <a:pt x="65" y="27"/>
                </a:lnTo>
                <a:lnTo>
                  <a:pt x="65" y="27"/>
                </a:lnTo>
                <a:lnTo>
                  <a:pt x="70" y="32"/>
                </a:lnTo>
                <a:lnTo>
                  <a:pt x="68" y="32"/>
                </a:lnTo>
                <a:lnTo>
                  <a:pt x="68" y="32"/>
                </a:lnTo>
                <a:lnTo>
                  <a:pt x="68" y="35"/>
                </a:lnTo>
                <a:lnTo>
                  <a:pt x="70" y="37"/>
                </a:lnTo>
                <a:lnTo>
                  <a:pt x="70" y="37"/>
                </a:lnTo>
                <a:lnTo>
                  <a:pt x="73" y="37"/>
                </a:lnTo>
                <a:lnTo>
                  <a:pt x="70" y="37"/>
                </a:lnTo>
                <a:lnTo>
                  <a:pt x="70" y="40"/>
                </a:lnTo>
                <a:lnTo>
                  <a:pt x="73" y="40"/>
                </a:lnTo>
                <a:lnTo>
                  <a:pt x="73" y="40"/>
                </a:lnTo>
                <a:lnTo>
                  <a:pt x="76" y="43"/>
                </a:lnTo>
                <a:lnTo>
                  <a:pt x="76" y="46"/>
                </a:lnTo>
                <a:lnTo>
                  <a:pt x="73" y="46"/>
                </a:lnTo>
                <a:lnTo>
                  <a:pt x="78" y="48"/>
                </a:lnTo>
                <a:lnTo>
                  <a:pt x="78" y="48"/>
                </a:lnTo>
                <a:lnTo>
                  <a:pt x="81" y="51"/>
                </a:lnTo>
                <a:lnTo>
                  <a:pt x="81" y="51"/>
                </a:lnTo>
                <a:lnTo>
                  <a:pt x="78" y="56"/>
                </a:lnTo>
                <a:lnTo>
                  <a:pt x="78" y="56"/>
                </a:lnTo>
                <a:lnTo>
                  <a:pt x="78" y="56"/>
                </a:lnTo>
                <a:lnTo>
                  <a:pt x="78" y="59"/>
                </a:lnTo>
                <a:lnTo>
                  <a:pt x="78" y="59"/>
                </a:lnTo>
                <a:lnTo>
                  <a:pt x="70" y="64"/>
                </a:lnTo>
                <a:lnTo>
                  <a:pt x="70" y="64"/>
                </a:lnTo>
                <a:lnTo>
                  <a:pt x="68" y="67"/>
                </a:lnTo>
                <a:lnTo>
                  <a:pt x="65" y="70"/>
                </a:lnTo>
                <a:lnTo>
                  <a:pt x="65" y="70"/>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9" name="Freeform 81"/>
          <p:cNvSpPr>
            <a:spLocks/>
          </p:cNvSpPr>
          <p:nvPr/>
        </p:nvSpPr>
        <p:spPr bwMode="auto">
          <a:xfrm>
            <a:off x="6724563" y="3305175"/>
            <a:ext cx="131763" cy="163512"/>
          </a:xfrm>
          <a:custGeom>
            <a:avLst/>
            <a:gdLst>
              <a:gd name="T0" fmla="*/ 64 w 83"/>
              <a:gd name="T1" fmla="*/ 3 h 103"/>
              <a:gd name="T2" fmla="*/ 78 w 83"/>
              <a:gd name="T3" fmla="*/ 9 h 103"/>
              <a:gd name="T4" fmla="*/ 78 w 83"/>
              <a:gd name="T5" fmla="*/ 14 h 103"/>
              <a:gd name="T6" fmla="*/ 83 w 83"/>
              <a:gd name="T7" fmla="*/ 22 h 103"/>
              <a:gd name="T8" fmla="*/ 81 w 83"/>
              <a:gd name="T9" fmla="*/ 25 h 103"/>
              <a:gd name="T10" fmla="*/ 75 w 83"/>
              <a:gd name="T11" fmla="*/ 22 h 103"/>
              <a:gd name="T12" fmla="*/ 70 w 83"/>
              <a:gd name="T13" fmla="*/ 25 h 103"/>
              <a:gd name="T14" fmla="*/ 67 w 83"/>
              <a:gd name="T15" fmla="*/ 27 h 103"/>
              <a:gd name="T16" fmla="*/ 64 w 83"/>
              <a:gd name="T17" fmla="*/ 36 h 103"/>
              <a:gd name="T18" fmla="*/ 59 w 83"/>
              <a:gd name="T19" fmla="*/ 38 h 103"/>
              <a:gd name="T20" fmla="*/ 54 w 83"/>
              <a:gd name="T21" fmla="*/ 41 h 103"/>
              <a:gd name="T22" fmla="*/ 45 w 83"/>
              <a:gd name="T23" fmla="*/ 44 h 103"/>
              <a:gd name="T24" fmla="*/ 43 w 83"/>
              <a:gd name="T25" fmla="*/ 44 h 103"/>
              <a:gd name="T26" fmla="*/ 43 w 83"/>
              <a:gd name="T27" fmla="*/ 52 h 103"/>
              <a:gd name="T28" fmla="*/ 45 w 83"/>
              <a:gd name="T29" fmla="*/ 60 h 103"/>
              <a:gd name="T30" fmla="*/ 48 w 83"/>
              <a:gd name="T31" fmla="*/ 60 h 103"/>
              <a:gd name="T32" fmla="*/ 56 w 83"/>
              <a:gd name="T33" fmla="*/ 65 h 103"/>
              <a:gd name="T34" fmla="*/ 51 w 83"/>
              <a:gd name="T35" fmla="*/ 68 h 103"/>
              <a:gd name="T36" fmla="*/ 51 w 83"/>
              <a:gd name="T37" fmla="*/ 68 h 103"/>
              <a:gd name="T38" fmla="*/ 51 w 83"/>
              <a:gd name="T39" fmla="*/ 73 h 103"/>
              <a:gd name="T40" fmla="*/ 48 w 83"/>
              <a:gd name="T41" fmla="*/ 71 h 103"/>
              <a:gd name="T42" fmla="*/ 40 w 83"/>
              <a:gd name="T43" fmla="*/ 73 h 103"/>
              <a:gd name="T44" fmla="*/ 43 w 83"/>
              <a:gd name="T45" fmla="*/ 76 h 103"/>
              <a:gd name="T46" fmla="*/ 43 w 83"/>
              <a:gd name="T47" fmla="*/ 81 h 103"/>
              <a:gd name="T48" fmla="*/ 43 w 83"/>
              <a:gd name="T49" fmla="*/ 92 h 103"/>
              <a:gd name="T50" fmla="*/ 37 w 83"/>
              <a:gd name="T51" fmla="*/ 98 h 103"/>
              <a:gd name="T52" fmla="*/ 32 w 83"/>
              <a:gd name="T53" fmla="*/ 98 h 103"/>
              <a:gd name="T54" fmla="*/ 29 w 83"/>
              <a:gd name="T55" fmla="*/ 103 h 103"/>
              <a:gd name="T56" fmla="*/ 21 w 83"/>
              <a:gd name="T57" fmla="*/ 103 h 103"/>
              <a:gd name="T58" fmla="*/ 16 w 83"/>
              <a:gd name="T59" fmla="*/ 98 h 103"/>
              <a:gd name="T60" fmla="*/ 16 w 83"/>
              <a:gd name="T61" fmla="*/ 92 h 103"/>
              <a:gd name="T62" fmla="*/ 10 w 83"/>
              <a:gd name="T63" fmla="*/ 87 h 103"/>
              <a:gd name="T64" fmla="*/ 8 w 83"/>
              <a:gd name="T65" fmla="*/ 84 h 103"/>
              <a:gd name="T66" fmla="*/ 5 w 83"/>
              <a:gd name="T67" fmla="*/ 81 h 103"/>
              <a:gd name="T68" fmla="*/ 2 w 83"/>
              <a:gd name="T69" fmla="*/ 76 h 103"/>
              <a:gd name="T70" fmla="*/ 5 w 83"/>
              <a:gd name="T71" fmla="*/ 73 h 103"/>
              <a:gd name="T72" fmla="*/ 5 w 83"/>
              <a:gd name="T73" fmla="*/ 65 h 103"/>
              <a:gd name="T74" fmla="*/ 8 w 83"/>
              <a:gd name="T75" fmla="*/ 57 h 103"/>
              <a:gd name="T76" fmla="*/ 10 w 83"/>
              <a:gd name="T77" fmla="*/ 52 h 103"/>
              <a:gd name="T78" fmla="*/ 5 w 83"/>
              <a:gd name="T79" fmla="*/ 41 h 103"/>
              <a:gd name="T80" fmla="*/ 5 w 83"/>
              <a:gd name="T81" fmla="*/ 38 h 103"/>
              <a:gd name="T82" fmla="*/ 16 w 83"/>
              <a:gd name="T83" fmla="*/ 30 h 103"/>
              <a:gd name="T84" fmla="*/ 18 w 83"/>
              <a:gd name="T85" fmla="*/ 25 h 103"/>
              <a:gd name="T86" fmla="*/ 21 w 83"/>
              <a:gd name="T87" fmla="*/ 17 h 103"/>
              <a:gd name="T88" fmla="*/ 27 w 83"/>
              <a:gd name="T89" fmla="*/ 14 h 103"/>
              <a:gd name="T90" fmla="*/ 40 w 83"/>
              <a:gd name="T91" fmla="*/ 3 h 103"/>
              <a:gd name="T92" fmla="*/ 45 w 83"/>
              <a:gd name="T93" fmla="*/ 3 h 103"/>
              <a:gd name="T94" fmla="*/ 56 w 83"/>
              <a:gd name="T9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 h="103">
                <a:moveTo>
                  <a:pt x="56" y="0"/>
                </a:moveTo>
                <a:lnTo>
                  <a:pt x="56" y="0"/>
                </a:lnTo>
                <a:lnTo>
                  <a:pt x="62" y="3"/>
                </a:lnTo>
                <a:lnTo>
                  <a:pt x="64" y="3"/>
                </a:lnTo>
                <a:lnTo>
                  <a:pt x="72" y="6"/>
                </a:lnTo>
                <a:lnTo>
                  <a:pt x="72" y="6"/>
                </a:lnTo>
                <a:lnTo>
                  <a:pt x="75" y="9"/>
                </a:lnTo>
                <a:lnTo>
                  <a:pt x="78" y="9"/>
                </a:lnTo>
                <a:lnTo>
                  <a:pt x="78" y="9"/>
                </a:lnTo>
                <a:lnTo>
                  <a:pt x="78" y="11"/>
                </a:lnTo>
                <a:lnTo>
                  <a:pt x="78" y="14"/>
                </a:lnTo>
                <a:lnTo>
                  <a:pt x="78" y="14"/>
                </a:lnTo>
                <a:lnTo>
                  <a:pt x="81" y="17"/>
                </a:lnTo>
                <a:lnTo>
                  <a:pt x="81" y="19"/>
                </a:lnTo>
                <a:lnTo>
                  <a:pt x="81" y="19"/>
                </a:lnTo>
                <a:lnTo>
                  <a:pt x="83" y="22"/>
                </a:lnTo>
                <a:lnTo>
                  <a:pt x="83" y="22"/>
                </a:lnTo>
                <a:lnTo>
                  <a:pt x="81" y="22"/>
                </a:lnTo>
                <a:lnTo>
                  <a:pt x="81" y="25"/>
                </a:lnTo>
                <a:lnTo>
                  <a:pt x="81" y="25"/>
                </a:lnTo>
                <a:lnTo>
                  <a:pt x="81" y="25"/>
                </a:lnTo>
                <a:lnTo>
                  <a:pt x="78" y="25"/>
                </a:lnTo>
                <a:lnTo>
                  <a:pt x="75" y="22"/>
                </a:lnTo>
                <a:lnTo>
                  <a:pt x="75" y="22"/>
                </a:lnTo>
                <a:lnTo>
                  <a:pt x="72" y="22"/>
                </a:lnTo>
                <a:lnTo>
                  <a:pt x="72" y="25"/>
                </a:lnTo>
                <a:lnTo>
                  <a:pt x="72" y="25"/>
                </a:lnTo>
                <a:lnTo>
                  <a:pt x="70" y="25"/>
                </a:lnTo>
                <a:lnTo>
                  <a:pt x="67" y="25"/>
                </a:lnTo>
                <a:lnTo>
                  <a:pt x="67" y="25"/>
                </a:lnTo>
                <a:lnTo>
                  <a:pt x="67" y="27"/>
                </a:lnTo>
                <a:lnTo>
                  <a:pt x="67" y="27"/>
                </a:lnTo>
                <a:lnTo>
                  <a:pt x="70" y="27"/>
                </a:lnTo>
                <a:lnTo>
                  <a:pt x="67" y="30"/>
                </a:lnTo>
                <a:lnTo>
                  <a:pt x="67" y="30"/>
                </a:lnTo>
                <a:lnTo>
                  <a:pt x="64" y="36"/>
                </a:lnTo>
                <a:lnTo>
                  <a:pt x="64" y="36"/>
                </a:lnTo>
                <a:lnTo>
                  <a:pt x="62" y="36"/>
                </a:lnTo>
                <a:lnTo>
                  <a:pt x="59" y="38"/>
                </a:lnTo>
                <a:lnTo>
                  <a:pt x="59" y="38"/>
                </a:lnTo>
                <a:lnTo>
                  <a:pt x="56" y="38"/>
                </a:lnTo>
                <a:lnTo>
                  <a:pt x="56" y="41"/>
                </a:lnTo>
                <a:lnTo>
                  <a:pt x="56" y="41"/>
                </a:lnTo>
                <a:lnTo>
                  <a:pt x="54" y="41"/>
                </a:lnTo>
                <a:lnTo>
                  <a:pt x="48" y="41"/>
                </a:lnTo>
                <a:lnTo>
                  <a:pt x="48" y="41"/>
                </a:lnTo>
                <a:lnTo>
                  <a:pt x="48" y="44"/>
                </a:lnTo>
                <a:lnTo>
                  <a:pt x="45" y="44"/>
                </a:lnTo>
                <a:lnTo>
                  <a:pt x="45" y="44"/>
                </a:lnTo>
                <a:lnTo>
                  <a:pt x="45" y="44"/>
                </a:lnTo>
                <a:lnTo>
                  <a:pt x="45" y="44"/>
                </a:lnTo>
                <a:lnTo>
                  <a:pt x="43" y="44"/>
                </a:lnTo>
                <a:lnTo>
                  <a:pt x="43" y="44"/>
                </a:lnTo>
                <a:lnTo>
                  <a:pt x="43" y="44"/>
                </a:lnTo>
                <a:lnTo>
                  <a:pt x="43" y="52"/>
                </a:lnTo>
                <a:lnTo>
                  <a:pt x="43" y="52"/>
                </a:lnTo>
                <a:lnTo>
                  <a:pt x="43" y="54"/>
                </a:lnTo>
                <a:lnTo>
                  <a:pt x="43" y="57"/>
                </a:lnTo>
                <a:lnTo>
                  <a:pt x="45" y="60"/>
                </a:lnTo>
                <a:lnTo>
                  <a:pt x="45" y="60"/>
                </a:lnTo>
                <a:lnTo>
                  <a:pt x="48" y="63"/>
                </a:lnTo>
                <a:lnTo>
                  <a:pt x="48" y="60"/>
                </a:lnTo>
                <a:lnTo>
                  <a:pt x="48" y="60"/>
                </a:lnTo>
                <a:lnTo>
                  <a:pt x="48" y="60"/>
                </a:lnTo>
                <a:lnTo>
                  <a:pt x="54" y="63"/>
                </a:lnTo>
                <a:lnTo>
                  <a:pt x="54" y="63"/>
                </a:lnTo>
                <a:lnTo>
                  <a:pt x="56" y="65"/>
                </a:lnTo>
                <a:lnTo>
                  <a:pt x="56" y="65"/>
                </a:lnTo>
                <a:lnTo>
                  <a:pt x="56" y="65"/>
                </a:lnTo>
                <a:lnTo>
                  <a:pt x="54" y="68"/>
                </a:lnTo>
                <a:lnTo>
                  <a:pt x="51" y="68"/>
                </a:lnTo>
                <a:lnTo>
                  <a:pt x="51" y="68"/>
                </a:lnTo>
                <a:lnTo>
                  <a:pt x="48" y="65"/>
                </a:lnTo>
                <a:lnTo>
                  <a:pt x="45" y="65"/>
                </a:lnTo>
                <a:lnTo>
                  <a:pt x="45" y="65"/>
                </a:lnTo>
                <a:lnTo>
                  <a:pt x="51" y="68"/>
                </a:lnTo>
                <a:lnTo>
                  <a:pt x="56" y="68"/>
                </a:lnTo>
                <a:lnTo>
                  <a:pt x="56" y="68"/>
                </a:lnTo>
                <a:lnTo>
                  <a:pt x="54" y="71"/>
                </a:lnTo>
                <a:lnTo>
                  <a:pt x="51" y="73"/>
                </a:lnTo>
                <a:lnTo>
                  <a:pt x="51" y="73"/>
                </a:lnTo>
                <a:lnTo>
                  <a:pt x="48" y="73"/>
                </a:lnTo>
                <a:lnTo>
                  <a:pt x="48" y="71"/>
                </a:lnTo>
                <a:lnTo>
                  <a:pt x="48" y="71"/>
                </a:lnTo>
                <a:lnTo>
                  <a:pt x="48" y="73"/>
                </a:lnTo>
                <a:lnTo>
                  <a:pt x="45" y="73"/>
                </a:lnTo>
                <a:lnTo>
                  <a:pt x="40" y="73"/>
                </a:lnTo>
                <a:lnTo>
                  <a:pt x="40" y="73"/>
                </a:lnTo>
                <a:lnTo>
                  <a:pt x="43" y="73"/>
                </a:lnTo>
                <a:lnTo>
                  <a:pt x="43" y="76"/>
                </a:lnTo>
                <a:lnTo>
                  <a:pt x="43" y="76"/>
                </a:lnTo>
                <a:lnTo>
                  <a:pt x="43" y="76"/>
                </a:lnTo>
                <a:lnTo>
                  <a:pt x="43" y="79"/>
                </a:lnTo>
                <a:lnTo>
                  <a:pt x="43" y="79"/>
                </a:lnTo>
                <a:lnTo>
                  <a:pt x="43" y="81"/>
                </a:lnTo>
                <a:lnTo>
                  <a:pt x="43" y="81"/>
                </a:lnTo>
                <a:lnTo>
                  <a:pt x="43" y="84"/>
                </a:lnTo>
                <a:lnTo>
                  <a:pt x="43" y="84"/>
                </a:lnTo>
                <a:lnTo>
                  <a:pt x="43" y="89"/>
                </a:lnTo>
                <a:lnTo>
                  <a:pt x="43" y="92"/>
                </a:lnTo>
                <a:lnTo>
                  <a:pt x="43" y="92"/>
                </a:lnTo>
                <a:lnTo>
                  <a:pt x="40" y="95"/>
                </a:lnTo>
                <a:lnTo>
                  <a:pt x="37" y="98"/>
                </a:lnTo>
                <a:lnTo>
                  <a:pt x="37" y="98"/>
                </a:lnTo>
                <a:lnTo>
                  <a:pt x="35" y="98"/>
                </a:lnTo>
                <a:lnTo>
                  <a:pt x="32" y="98"/>
                </a:lnTo>
                <a:lnTo>
                  <a:pt x="32" y="98"/>
                </a:lnTo>
                <a:lnTo>
                  <a:pt x="32" y="98"/>
                </a:lnTo>
                <a:lnTo>
                  <a:pt x="29" y="100"/>
                </a:lnTo>
                <a:lnTo>
                  <a:pt x="29" y="100"/>
                </a:lnTo>
                <a:lnTo>
                  <a:pt x="29" y="100"/>
                </a:lnTo>
                <a:lnTo>
                  <a:pt x="29" y="103"/>
                </a:lnTo>
                <a:lnTo>
                  <a:pt x="29" y="103"/>
                </a:lnTo>
                <a:lnTo>
                  <a:pt x="27" y="103"/>
                </a:lnTo>
                <a:lnTo>
                  <a:pt x="21" y="103"/>
                </a:lnTo>
                <a:lnTo>
                  <a:pt x="21" y="103"/>
                </a:lnTo>
                <a:lnTo>
                  <a:pt x="18" y="103"/>
                </a:lnTo>
                <a:lnTo>
                  <a:pt x="18" y="103"/>
                </a:lnTo>
                <a:lnTo>
                  <a:pt x="16" y="98"/>
                </a:lnTo>
                <a:lnTo>
                  <a:pt x="16" y="98"/>
                </a:lnTo>
                <a:lnTo>
                  <a:pt x="13" y="95"/>
                </a:lnTo>
                <a:lnTo>
                  <a:pt x="13" y="95"/>
                </a:lnTo>
                <a:lnTo>
                  <a:pt x="16" y="95"/>
                </a:lnTo>
                <a:lnTo>
                  <a:pt x="16" y="92"/>
                </a:lnTo>
                <a:lnTo>
                  <a:pt x="16" y="92"/>
                </a:lnTo>
                <a:lnTo>
                  <a:pt x="13" y="89"/>
                </a:lnTo>
                <a:lnTo>
                  <a:pt x="13" y="89"/>
                </a:lnTo>
                <a:lnTo>
                  <a:pt x="10" y="87"/>
                </a:lnTo>
                <a:lnTo>
                  <a:pt x="8" y="84"/>
                </a:lnTo>
                <a:lnTo>
                  <a:pt x="8" y="84"/>
                </a:lnTo>
                <a:lnTo>
                  <a:pt x="8" y="84"/>
                </a:lnTo>
                <a:lnTo>
                  <a:pt x="8" y="84"/>
                </a:lnTo>
                <a:lnTo>
                  <a:pt x="8" y="81"/>
                </a:lnTo>
                <a:lnTo>
                  <a:pt x="8" y="81"/>
                </a:lnTo>
                <a:lnTo>
                  <a:pt x="5" y="81"/>
                </a:lnTo>
                <a:lnTo>
                  <a:pt x="5" y="81"/>
                </a:lnTo>
                <a:lnTo>
                  <a:pt x="5" y="81"/>
                </a:lnTo>
                <a:lnTo>
                  <a:pt x="5" y="79"/>
                </a:lnTo>
                <a:lnTo>
                  <a:pt x="2" y="76"/>
                </a:lnTo>
                <a:lnTo>
                  <a:pt x="2" y="76"/>
                </a:lnTo>
                <a:lnTo>
                  <a:pt x="0" y="73"/>
                </a:lnTo>
                <a:lnTo>
                  <a:pt x="2" y="73"/>
                </a:lnTo>
                <a:lnTo>
                  <a:pt x="2" y="73"/>
                </a:lnTo>
                <a:lnTo>
                  <a:pt x="5" y="73"/>
                </a:lnTo>
                <a:lnTo>
                  <a:pt x="2" y="71"/>
                </a:lnTo>
                <a:lnTo>
                  <a:pt x="2" y="71"/>
                </a:lnTo>
                <a:lnTo>
                  <a:pt x="2" y="68"/>
                </a:lnTo>
                <a:lnTo>
                  <a:pt x="5" y="65"/>
                </a:lnTo>
                <a:lnTo>
                  <a:pt x="5" y="65"/>
                </a:lnTo>
                <a:lnTo>
                  <a:pt x="5" y="63"/>
                </a:lnTo>
                <a:lnTo>
                  <a:pt x="8" y="60"/>
                </a:lnTo>
                <a:lnTo>
                  <a:pt x="8" y="57"/>
                </a:lnTo>
                <a:lnTo>
                  <a:pt x="8" y="57"/>
                </a:lnTo>
                <a:lnTo>
                  <a:pt x="8" y="54"/>
                </a:lnTo>
                <a:lnTo>
                  <a:pt x="10" y="52"/>
                </a:lnTo>
                <a:lnTo>
                  <a:pt x="10" y="52"/>
                </a:lnTo>
                <a:lnTo>
                  <a:pt x="8" y="52"/>
                </a:lnTo>
                <a:lnTo>
                  <a:pt x="8" y="49"/>
                </a:lnTo>
                <a:lnTo>
                  <a:pt x="8" y="49"/>
                </a:lnTo>
                <a:lnTo>
                  <a:pt x="5" y="41"/>
                </a:lnTo>
                <a:lnTo>
                  <a:pt x="5" y="41"/>
                </a:lnTo>
                <a:lnTo>
                  <a:pt x="5" y="38"/>
                </a:lnTo>
                <a:lnTo>
                  <a:pt x="5" y="38"/>
                </a:lnTo>
                <a:lnTo>
                  <a:pt x="5" y="38"/>
                </a:lnTo>
                <a:lnTo>
                  <a:pt x="8" y="36"/>
                </a:lnTo>
                <a:lnTo>
                  <a:pt x="10" y="33"/>
                </a:lnTo>
                <a:lnTo>
                  <a:pt x="10" y="33"/>
                </a:lnTo>
                <a:lnTo>
                  <a:pt x="16" y="30"/>
                </a:lnTo>
                <a:lnTo>
                  <a:pt x="16" y="30"/>
                </a:lnTo>
                <a:lnTo>
                  <a:pt x="18" y="30"/>
                </a:lnTo>
                <a:lnTo>
                  <a:pt x="18" y="27"/>
                </a:lnTo>
                <a:lnTo>
                  <a:pt x="18" y="25"/>
                </a:lnTo>
                <a:lnTo>
                  <a:pt x="18" y="25"/>
                </a:lnTo>
                <a:lnTo>
                  <a:pt x="21" y="19"/>
                </a:lnTo>
                <a:lnTo>
                  <a:pt x="21" y="17"/>
                </a:lnTo>
                <a:lnTo>
                  <a:pt x="21" y="17"/>
                </a:lnTo>
                <a:lnTo>
                  <a:pt x="24" y="17"/>
                </a:lnTo>
                <a:lnTo>
                  <a:pt x="27" y="17"/>
                </a:lnTo>
                <a:lnTo>
                  <a:pt x="27" y="17"/>
                </a:lnTo>
                <a:lnTo>
                  <a:pt x="27" y="14"/>
                </a:lnTo>
                <a:lnTo>
                  <a:pt x="29" y="11"/>
                </a:lnTo>
                <a:lnTo>
                  <a:pt x="32" y="9"/>
                </a:lnTo>
                <a:lnTo>
                  <a:pt x="32" y="9"/>
                </a:lnTo>
                <a:lnTo>
                  <a:pt x="40" y="3"/>
                </a:lnTo>
                <a:lnTo>
                  <a:pt x="40" y="3"/>
                </a:lnTo>
                <a:lnTo>
                  <a:pt x="43" y="3"/>
                </a:lnTo>
                <a:lnTo>
                  <a:pt x="45" y="3"/>
                </a:lnTo>
                <a:lnTo>
                  <a:pt x="45" y="3"/>
                </a:lnTo>
                <a:lnTo>
                  <a:pt x="48" y="3"/>
                </a:lnTo>
                <a:lnTo>
                  <a:pt x="48" y="3"/>
                </a:lnTo>
                <a:lnTo>
                  <a:pt x="56" y="0"/>
                </a:lnTo>
                <a:lnTo>
                  <a:pt x="56" y="0"/>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0" name="Freeform 82"/>
          <p:cNvSpPr>
            <a:spLocks/>
          </p:cNvSpPr>
          <p:nvPr/>
        </p:nvSpPr>
        <p:spPr bwMode="auto">
          <a:xfrm>
            <a:off x="6654713" y="3279775"/>
            <a:ext cx="257175" cy="158750"/>
          </a:xfrm>
          <a:custGeom>
            <a:avLst/>
            <a:gdLst>
              <a:gd name="T0" fmla="*/ 41 w 162"/>
              <a:gd name="T1" fmla="*/ 87 h 100"/>
              <a:gd name="T2" fmla="*/ 41 w 162"/>
              <a:gd name="T3" fmla="*/ 89 h 100"/>
              <a:gd name="T4" fmla="*/ 33 w 162"/>
              <a:gd name="T5" fmla="*/ 92 h 100"/>
              <a:gd name="T6" fmla="*/ 22 w 162"/>
              <a:gd name="T7" fmla="*/ 100 h 100"/>
              <a:gd name="T8" fmla="*/ 11 w 162"/>
              <a:gd name="T9" fmla="*/ 97 h 100"/>
              <a:gd name="T10" fmla="*/ 3 w 162"/>
              <a:gd name="T11" fmla="*/ 92 h 100"/>
              <a:gd name="T12" fmla="*/ 9 w 162"/>
              <a:gd name="T13" fmla="*/ 89 h 100"/>
              <a:gd name="T14" fmla="*/ 6 w 162"/>
              <a:gd name="T15" fmla="*/ 84 h 100"/>
              <a:gd name="T16" fmla="*/ 3 w 162"/>
              <a:gd name="T17" fmla="*/ 81 h 100"/>
              <a:gd name="T18" fmla="*/ 3 w 162"/>
              <a:gd name="T19" fmla="*/ 79 h 100"/>
              <a:gd name="T20" fmla="*/ 0 w 162"/>
              <a:gd name="T21" fmla="*/ 79 h 100"/>
              <a:gd name="T22" fmla="*/ 0 w 162"/>
              <a:gd name="T23" fmla="*/ 73 h 100"/>
              <a:gd name="T24" fmla="*/ 9 w 162"/>
              <a:gd name="T25" fmla="*/ 70 h 100"/>
              <a:gd name="T26" fmla="*/ 17 w 162"/>
              <a:gd name="T27" fmla="*/ 70 h 100"/>
              <a:gd name="T28" fmla="*/ 0 w 162"/>
              <a:gd name="T29" fmla="*/ 70 h 100"/>
              <a:gd name="T30" fmla="*/ 0 w 162"/>
              <a:gd name="T31" fmla="*/ 65 h 100"/>
              <a:gd name="T32" fmla="*/ 11 w 162"/>
              <a:gd name="T33" fmla="*/ 60 h 100"/>
              <a:gd name="T34" fmla="*/ 17 w 162"/>
              <a:gd name="T35" fmla="*/ 57 h 100"/>
              <a:gd name="T36" fmla="*/ 27 w 162"/>
              <a:gd name="T37" fmla="*/ 54 h 100"/>
              <a:gd name="T38" fmla="*/ 36 w 162"/>
              <a:gd name="T39" fmla="*/ 52 h 100"/>
              <a:gd name="T40" fmla="*/ 44 w 162"/>
              <a:gd name="T41" fmla="*/ 49 h 100"/>
              <a:gd name="T42" fmla="*/ 36 w 162"/>
              <a:gd name="T43" fmla="*/ 49 h 100"/>
              <a:gd name="T44" fmla="*/ 49 w 162"/>
              <a:gd name="T45" fmla="*/ 38 h 100"/>
              <a:gd name="T46" fmla="*/ 57 w 162"/>
              <a:gd name="T47" fmla="*/ 33 h 100"/>
              <a:gd name="T48" fmla="*/ 65 w 162"/>
              <a:gd name="T49" fmla="*/ 25 h 100"/>
              <a:gd name="T50" fmla="*/ 73 w 162"/>
              <a:gd name="T51" fmla="*/ 19 h 100"/>
              <a:gd name="T52" fmla="*/ 84 w 162"/>
              <a:gd name="T53" fmla="*/ 14 h 100"/>
              <a:gd name="T54" fmla="*/ 98 w 162"/>
              <a:gd name="T55" fmla="*/ 11 h 100"/>
              <a:gd name="T56" fmla="*/ 106 w 162"/>
              <a:gd name="T57" fmla="*/ 8 h 100"/>
              <a:gd name="T58" fmla="*/ 111 w 162"/>
              <a:gd name="T59" fmla="*/ 6 h 100"/>
              <a:gd name="T60" fmla="*/ 125 w 162"/>
              <a:gd name="T61" fmla="*/ 6 h 100"/>
              <a:gd name="T62" fmla="*/ 130 w 162"/>
              <a:gd name="T63" fmla="*/ 3 h 100"/>
              <a:gd name="T64" fmla="*/ 138 w 162"/>
              <a:gd name="T65" fmla="*/ 0 h 100"/>
              <a:gd name="T66" fmla="*/ 143 w 162"/>
              <a:gd name="T67" fmla="*/ 0 h 100"/>
              <a:gd name="T68" fmla="*/ 146 w 162"/>
              <a:gd name="T69" fmla="*/ 3 h 100"/>
              <a:gd name="T70" fmla="*/ 149 w 162"/>
              <a:gd name="T71" fmla="*/ 3 h 100"/>
              <a:gd name="T72" fmla="*/ 154 w 162"/>
              <a:gd name="T73" fmla="*/ 3 h 100"/>
              <a:gd name="T74" fmla="*/ 162 w 162"/>
              <a:gd name="T75" fmla="*/ 8 h 100"/>
              <a:gd name="T76" fmla="*/ 160 w 162"/>
              <a:gd name="T77" fmla="*/ 11 h 100"/>
              <a:gd name="T78" fmla="*/ 154 w 162"/>
              <a:gd name="T79" fmla="*/ 14 h 100"/>
              <a:gd name="T80" fmla="*/ 149 w 162"/>
              <a:gd name="T81" fmla="*/ 6 h 100"/>
              <a:gd name="T82" fmla="*/ 141 w 162"/>
              <a:gd name="T83" fmla="*/ 8 h 100"/>
              <a:gd name="T84" fmla="*/ 135 w 162"/>
              <a:gd name="T85" fmla="*/ 16 h 100"/>
              <a:gd name="T86" fmla="*/ 127 w 162"/>
              <a:gd name="T87" fmla="*/ 16 h 100"/>
              <a:gd name="T88" fmla="*/ 116 w 162"/>
              <a:gd name="T89" fmla="*/ 16 h 100"/>
              <a:gd name="T90" fmla="*/ 103 w 162"/>
              <a:gd name="T91" fmla="*/ 14 h 100"/>
              <a:gd name="T92" fmla="*/ 89 w 162"/>
              <a:gd name="T93" fmla="*/ 19 h 100"/>
              <a:gd name="T94" fmla="*/ 76 w 162"/>
              <a:gd name="T95" fmla="*/ 25 h 100"/>
              <a:gd name="T96" fmla="*/ 65 w 162"/>
              <a:gd name="T97" fmla="*/ 33 h 100"/>
              <a:gd name="T98" fmla="*/ 62 w 162"/>
              <a:gd name="T99" fmla="*/ 46 h 100"/>
              <a:gd name="T100" fmla="*/ 49 w 162"/>
              <a:gd name="T101" fmla="*/ 54 h 100"/>
              <a:gd name="T102" fmla="*/ 52 w 162"/>
              <a:gd name="T103" fmla="*/ 65 h 100"/>
              <a:gd name="T104" fmla="*/ 52 w 162"/>
              <a:gd name="T105" fmla="*/ 73 h 100"/>
              <a:gd name="T106" fmla="*/ 46 w 162"/>
              <a:gd name="T107" fmla="*/ 8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100">
                <a:moveTo>
                  <a:pt x="46" y="89"/>
                </a:moveTo>
                <a:lnTo>
                  <a:pt x="46" y="89"/>
                </a:lnTo>
                <a:lnTo>
                  <a:pt x="44" y="89"/>
                </a:lnTo>
                <a:lnTo>
                  <a:pt x="41" y="89"/>
                </a:lnTo>
                <a:lnTo>
                  <a:pt x="41" y="87"/>
                </a:lnTo>
                <a:lnTo>
                  <a:pt x="41" y="87"/>
                </a:lnTo>
                <a:lnTo>
                  <a:pt x="41" y="81"/>
                </a:lnTo>
                <a:lnTo>
                  <a:pt x="41" y="81"/>
                </a:lnTo>
                <a:lnTo>
                  <a:pt x="41" y="84"/>
                </a:lnTo>
                <a:lnTo>
                  <a:pt x="38" y="84"/>
                </a:lnTo>
                <a:lnTo>
                  <a:pt x="38" y="84"/>
                </a:lnTo>
                <a:lnTo>
                  <a:pt x="41" y="89"/>
                </a:lnTo>
                <a:lnTo>
                  <a:pt x="38" y="89"/>
                </a:lnTo>
                <a:lnTo>
                  <a:pt x="38" y="89"/>
                </a:lnTo>
                <a:lnTo>
                  <a:pt x="36" y="89"/>
                </a:lnTo>
                <a:lnTo>
                  <a:pt x="33" y="89"/>
                </a:lnTo>
                <a:lnTo>
                  <a:pt x="33" y="89"/>
                </a:lnTo>
                <a:lnTo>
                  <a:pt x="33" y="92"/>
                </a:lnTo>
                <a:lnTo>
                  <a:pt x="30" y="95"/>
                </a:lnTo>
                <a:lnTo>
                  <a:pt x="30" y="95"/>
                </a:lnTo>
                <a:lnTo>
                  <a:pt x="27" y="97"/>
                </a:lnTo>
                <a:lnTo>
                  <a:pt x="25" y="97"/>
                </a:lnTo>
                <a:lnTo>
                  <a:pt x="25" y="97"/>
                </a:lnTo>
                <a:lnTo>
                  <a:pt x="22" y="100"/>
                </a:lnTo>
                <a:lnTo>
                  <a:pt x="19" y="97"/>
                </a:lnTo>
                <a:lnTo>
                  <a:pt x="19" y="97"/>
                </a:lnTo>
                <a:lnTo>
                  <a:pt x="14" y="97"/>
                </a:lnTo>
                <a:lnTo>
                  <a:pt x="17" y="97"/>
                </a:lnTo>
                <a:lnTo>
                  <a:pt x="17" y="97"/>
                </a:lnTo>
                <a:lnTo>
                  <a:pt x="11" y="97"/>
                </a:lnTo>
                <a:lnTo>
                  <a:pt x="14" y="95"/>
                </a:lnTo>
                <a:lnTo>
                  <a:pt x="14" y="95"/>
                </a:lnTo>
                <a:lnTo>
                  <a:pt x="9" y="95"/>
                </a:lnTo>
                <a:lnTo>
                  <a:pt x="6" y="92"/>
                </a:lnTo>
                <a:lnTo>
                  <a:pt x="6" y="92"/>
                </a:lnTo>
                <a:lnTo>
                  <a:pt x="3" y="92"/>
                </a:lnTo>
                <a:lnTo>
                  <a:pt x="3" y="89"/>
                </a:lnTo>
                <a:lnTo>
                  <a:pt x="3" y="89"/>
                </a:lnTo>
                <a:lnTo>
                  <a:pt x="3" y="89"/>
                </a:lnTo>
                <a:lnTo>
                  <a:pt x="6" y="87"/>
                </a:lnTo>
                <a:lnTo>
                  <a:pt x="9" y="89"/>
                </a:lnTo>
                <a:lnTo>
                  <a:pt x="9" y="89"/>
                </a:lnTo>
                <a:lnTo>
                  <a:pt x="6" y="87"/>
                </a:lnTo>
                <a:lnTo>
                  <a:pt x="11" y="81"/>
                </a:lnTo>
                <a:lnTo>
                  <a:pt x="11" y="81"/>
                </a:lnTo>
                <a:lnTo>
                  <a:pt x="6" y="84"/>
                </a:lnTo>
                <a:lnTo>
                  <a:pt x="6" y="84"/>
                </a:lnTo>
                <a:lnTo>
                  <a:pt x="6" y="84"/>
                </a:lnTo>
                <a:lnTo>
                  <a:pt x="3" y="84"/>
                </a:lnTo>
                <a:lnTo>
                  <a:pt x="3" y="87"/>
                </a:lnTo>
                <a:lnTo>
                  <a:pt x="3" y="87"/>
                </a:lnTo>
                <a:lnTo>
                  <a:pt x="3" y="81"/>
                </a:lnTo>
                <a:lnTo>
                  <a:pt x="3" y="81"/>
                </a:lnTo>
                <a:lnTo>
                  <a:pt x="3" y="81"/>
                </a:lnTo>
                <a:lnTo>
                  <a:pt x="6" y="81"/>
                </a:lnTo>
                <a:lnTo>
                  <a:pt x="6" y="79"/>
                </a:lnTo>
                <a:lnTo>
                  <a:pt x="6" y="79"/>
                </a:lnTo>
                <a:lnTo>
                  <a:pt x="6" y="79"/>
                </a:lnTo>
                <a:lnTo>
                  <a:pt x="3" y="79"/>
                </a:lnTo>
                <a:lnTo>
                  <a:pt x="3" y="79"/>
                </a:lnTo>
                <a:lnTo>
                  <a:pt x="3" y="79"/>
                </a:lnTo>
                <a:lnTo>
                  <a:pt x="3" y="79"/>
                </a:lnTo>
                <a:lnTo>
                  <a:pt x="3" y="79"/>
                </a:lnTo>
                <a:lnTo>
                  <a:pt x="3" y="76"/>
                </a:lnTo>
                <a:lnTo>
                  <a:pt x="3" y="76"/>
                </a:lnTo>
                <a:lnTo>
                  <a:pt x="0" y="79"/>
                </a:lnTo>
                <a:lnTo>
                  <a:pt x="0" y="76"/>
                </a:lnTo>
                <a:lnTo>
                  <a:pt x="0" y="76"/>
                </a:lnTo>
                <a:lnTo>
                  <a:pt x="3" y="73"/>
                </a:lnTo>
                <a:lnTo>
                  <a:pt x="3" y="73"/>
                </a:lnTo>
                <a:lnTo>
                  <a:pt x="0" y="73"/>
                </a:lnTo>
                <a:lnTo>
                  <a:pt x="0" y="73"/>
                </a:lnTo>
                <a:lnTo>
                  <a:pt x="0" y="73"/>
                </a:lnTo>
                <a:lnTo>
                  <a:pt x="0" y="70"/>
                </a:lnTo>
                <a:lnTo>
                  <a:pt x="0" y="70"/>
                </a:lnTo>
                <a:lnTo>
                  <a:pt x="0" y="70"/>
                </a:lnTo>
                <a:lnTo>
                  <a:pt x="9" y="70"/>
                </a:lnTo>
                <a:lnTo>
                  <a:pt x="9" y="70"/>
                </a:lnTo>
                <a:lnTo>
                  <a:pt x="14" y="70"/>
                </a:lnTo>
                <a:lnTo>
                  <a:pt x="14" y="70"/>
                </a:lnTo>
                <a:lnTo>
                  <a:pt x="17" y="70"/>
                </a:lnTo>
                <a:lnTo>
                  <a:pt x="17" y="68"/>
                </a:lnTo>
                <a:lnTo>
                  <a:pt x="17" y="68"/>
                </a:lnTo>
                <a:lnTo>
                  <a:pt x="17" y="70"/>
                </a:lnTo>
                <a:lnTo>
                  <a:pt x="11" y="70"/>
                </a:lnTo>
                <a:lnTo>
                  <a:pt x="11" y="70"/>
                </a:lnTo>
                <a:lnTo>
                  <a:pt x="9" y="70"/>
                </a:lnTo>
                <a:lnTo>
                  <a:pt x="9" y="70"/>
                </a:lnTo>
                <a:lnTo>
                  <a:pt x="3" y="70"/>
                </a:lnTo>
                <a:lnTo>
                  <a:pt x="0" y="70"/>
                </a:lnTo>
                <a:lnTo>
                  <a:pt x="0" y="70"/>
                </a:lnTo>
                <a:lnTo>
                  <a:pt x="0" y="68"/>
                </a:lnTo>
                <a:lnTo>
                  <a:pt x="0" y="68"/>
                </a:lnTo>
                <a:lnTo>
                  <a:pt x="3" y="68"/>
                </a:lnTo>
                <a:lnTo>
                  <a:pt x="3" y="68"/>
                </a:lnTo>
                <a:lnTo>
                  <a:pt x="0" y="65"/>
                </a:lnTo>
                <a:lnTo>
                  <a:pt x="0" y="62"/>
                </a:lnTo>
                <a:lnTo>
                  <a:pt x="0" y="62"/>
                </a:lnTo>
                <a:lnTo>
                  <a:pt x="6" y="62"/>
                </a:lnTo>
                <a:lnTo>
                  <a:pt x="6" y="62"/>
                </a:lnTo>
                <a:lnTo>
                  <a:pt x="11" y="60"/>
                </a:lnTo>
                <a:lnTo>
                  <a:pt x="11" y="60"/>
                </a:lnTo>
                <a:lnTo>
                  <a:pt x="14" y="57"/>
                </a:lnTo>
                <a:lnTo>
                  <a:pt x="17" y="60"/>
                </a:lnTo>
                <a:lnTo>
                  <a:pt x="17" y="60"/>
                </a:lnTo>
                <a:lnTo>
                  <a:pt x="17" y="57"/>
                </a:lnTo>
                <a:lnTo>
                  <a:pt x="17" y="57"/>
                </a:lnTo>
                <a:lnTo>
                  <a:pt x="17" y="57"/>
                </a:lnTo>
                <a:lnTo>
                  <a:pt x="19" y="54"/>
                </a:lnTo>
                <a:lnTo>
                  <a:pt x="22" y="57"/>
                </a:lnTo>
                <a:lnTo>
                  <a:pt x="22" y="57"/>
                </a:lnTo>
                <a:lnTo>
                  <a:pt x="25" y="54"/>
                </a:lnTo>
                <a:lnTo>
                  <a:pt x="27" y="54"/>
                </a:lnTo>
                <a:lnTo>
                  <a:pt x="27" y="54"/>
                </a:lnTo>
                <a:lnTo>
                  <a:pt x="30" y="52"/>
                </a:lnTo>
                <a:lnTo>
                  <a:pt x="33" y="52"/>
                </a:lnTo>
                <a:lnTo>
                  <a:pt x="33" y="52"/>
                </a:lnTo>
                <a:lnTo>
                  <a:pt x="33" y="52"/>
                </a:lnTo>
                <a:lnTo>
                  <a:pt x="36" y="52"/>
                </a:lnTo>
                <a:lnTo>
                  <a:pt x="36" y="52"/>
                </a:lnTo>
                <a:lnTo>
                  <a:pt x="38" y="52"/>
                </a:lnTo>
                <a:lnTo>
                  <a:pt x="41" y="52"/>
                </a:lnTo>
                <a:lnTo>
                  <a:pt x="41" y="52"/>
                </a:lnTo>
                <a:lnTo>
                  <a:pt x="41" y="52"/>
                </a:lnTo>
                <a:lnTo>
                  <a:pt x="44" y="49"/>
                </a:lnTo>
                <a:lnTo>
                  <a:pt x="44" y="49"/>
                </a:lnTo>
                <a:lnTo>
                  <a:pt x="38" y="52"/>
                </a:lnTo>
                <a:lnTo>
                  <a:pt x="36" y="52"/>
                </a:lnTo>
                <a:lnTo>
                  <a:pt x="36" y="52"/>
                </a:lnTo>
                <a:lnTo>
                  <a:pt x="36" y="49"/>
                </a:lnTo>
                <a:lnTo>
                  <a:pt x="36" y="49"/>
                </a:lnTo>
                <a:lnTo>
                  <a:pt x="36" y="49"/>
                </a:lnTo>
                <a:lnTo>
                  <a:pt x="41" y="46"/>
                </a:lnTo>
                <a:lnTo>
                  <a:pt x="41" y="46"/>
                </a:lnTo>
                <a:lnTo>
                  <a:pt x="44" y="43"/>
                </a:lnTo>
                <a:lnTo>
                  <a:pt x="44" y="43"/>
                </a:lnTo>
                <a:lnTo>
                  <a:pt x="46" y="41"/>
                </a:lnTo>
                <a:lnTo>
                  <a:pt x="49" y="38"/>
                </a:lnTo>
                <a:lnTo>
                  <a:pt x="49" y="38"/>
                </a:lnTo>
                <a:lnTo>
                  <a:pt x="54" y="35"/>
                </a:lnTo>
                <a:lnTo>
                  <a:pt x="54" y="35"/>
                </a:lnTo>
                <a:lnTo>
                  <a:pt x="54" y="33"/>
                </a:lnTo>
                <a:lnTo>
                  <a:pt x="57" y="33"/>
                </a:lnTo>
                <a:lnTo>
                  <a:pt x="57" y="33"/>
                </a:lnTo>
                <a:lnTo>
                  <a:pt x="57" y="30"/>
                </a:lnTo>
                <a:lnTo>
                  <a:pt x="60" y="27"/>
                </a:lnTo>
                <a:lnTo>
                  <a:pt x="60" y="27"/>
                </a:lnTo>
                <a:lnTo>
                  <a:pt x="62" y="27"/>
                </a:lnTo>
                <a:lnTo>
                  <a:pt x="62" y="27"/>
                </a:lnTo>
                <a:lnTo>
                  <a:pt x="65" y="25"/>
                </a:lnTo>
                <a:lnTo>
                  <a:pt x="68" y="25"/>
                </a:lnTo>
                <a:lnTo>
                  <a:pt x="68" y="25"/>
                </a:lnTo>
                <a:lnTo>
                  <a:pt x="71" y="22"/>
                </a:lnTo>
                <a:lnTo>
                  <a:pt x="71" y="22"/>
                </a:lnTo>
                <a:lnTo>
                  <a:pt x="71" y="22"/>
                </a:lnTo>
                <a:lnTo>
                  <a:pt x="73" y="19"/>
                </a:lnTo>
                <a:lnTo>
                  <a:pt x="76" y="19"/>
                </a:lnTo>
                <a:lnTo>
                  <a:pt x="76" y="19"/>
                </a:lnTo>
                <a:lnTo>
                  <a:pt x="81" y="16"/>
                </a:lnTo>
                <a:lnTo>
                  <a:pt x="81" y="16"/>
                </a:lnTo>
                <a:lnTo>
                  <a:pt x="81" y="14"/>
                </a:lnTo>
                <a:lnTo>
                  <a:pt x="84" y="14"/>
                </a:lnTo>
                <a:lnTo>
                  <a:pt x="84" y="14"/>
                </a:lnTo>
                <a:lnTo>
                  <a:pt x="87" y="14"/>
                </a:lnTo>
                <a:lnTo>
                  <a:pt x="92" y="11"/>
                </a:lnTo>
                <a:lnTo>
                  <a:pt x="92" y="11"/>
                </a:lnTo>
                <a:lnTo>
                  <a:pt x="95" y="11"/>
                </a:lnTo>
                <a:lnTo>
                  <a:pt x="98" y="11"/>
                </a:lnTo>
                <a:lnTo>
                  <a:pt x="98" y="11"/>
                </a:lnTo>
                <a:lnTo>
                  <a:pt x="100" y="11"/>
                </a:lnTo>
                <a:lnTo>
                  <a:pt x="103" y="11"/>
                </a:lnTo>
                <a:lnTo>
                  <a:pt x="103" y="11"/>
                </a:lnTo>
                <a:lnTo>
                  <a:pt x="106" y="8"/>
                </a:lnTo>
                <a:lnTo>
                  <a:pt x="106" y="8"/>
                </a:lnTo>
                <a:lnTo>
                  <a:pt x="106" y="8"/>
                </a:lnTo>
                <a:lnTo>
                  <a:pt x="108" y="8"/>
                </a:lnTo>
                <a:lnTo>
                  <a:pt x="108" y="8"/>
                </a:lnTo>
                <a:lnTo>
                  <a:pt x="111" y="6"/>
                </a:lnTo>
                <a:lnTo>
                  <a:pt x="111" y="6"/>
                </a:lnTo>
                <a:lnTo>
                  <a:pt x="111" y="6"/>
                </a:lnTo>
                <a:lnTo>
                  <a:pt x="119" y="6"/>
                </a:lnTo>
                <a:lnTo>
                  <a:pt x="119" y="6"/>
                </a:lnTo>
                <a:lnTo>
                  <a:pt x="122" y="6"/>
                </a:lnTo>
                <a:lnTo>
                  <a:pt x="125" y="3"/>
                </a:lnTo>
                <a:lnTo>
                  <a:pt x="125" y="6"/>
                </a:lnTo>
                <a:lnTo>
                  <a:pt x="125" y="6"/>
                </a:lnTo>
                <a:lnTo>
                  <a:pt x="127" y="3"/>
                </a:lnTo>
                <a:lnTo>
                  <a:pt x="130" y="6"/>
                </a:lnTo>
                <a:lnTo>
                  <a:pt x="130" y="6"/>
                </a:lnTo>
                <a:lnTo>
                  <a:pt x="133" y="3"/>
                </a:lnTo>
                <a:lnTo>
                  <a:pt x="130" y="3"/>
                </a:lnTo>
                <a:lnTo>
                  <a:pt x="130" y="3"/>
                </a:lnTo>
                <a:lnTo>
                  <a:pt x="133" y="0"/>
                </a:lnTo>
                <a:lnTo>
                  <a:pt x="133" y="0"/>
                </a:lnTo>
                <a:lnTo>
                  <a:pt x="135" y="0"/>
                </a:lnTo>
                <a:lnTo>
                  <a:pt x="138" y="0"/>
                </a:lnTo>
                <a:lnTo>
                  <a:pt x="138" y="0"/>
                </a:lnTo>
                <a:lnTo>
                  <a:pt x="138" y="0"/>
                </a:lnTo>
                <a:lnTo>
                  <a:pt x="138" y="3"/>
                </a:lnTo>
                <a:lnTo>
                  <a:pt x="138" y="6"/>
                </a:lnTo>
                <a:lnTo>
                  <a:pt x="138" y="6"/>
                </a:lnTo>
                <a:lnTo>
                  <a:pt x="138" y="6"/>
                </a:lnTo>
                <a:lnTo>
                  <a:pt x="141" y="3"/>
                </a:lnTo>
                <a:lnTo>
                  <a:pt x="143" y="0"/>
                </a:lnTo>
                <a:lnTo>
                  <a:pt x="143" y="0"/>
                </a:lnTo>
                <a:lnTo>
                  <a:pt x="143" y="3"/>
                </a:lnTo>
                <a:lnTo>
                  <a:pt x="143" y="3"/>
                </a:lnTo>
                <a:lnTo>
                  <a:pt x="143" y="6"/>
                </a:lnTo>
                <a:lnTo>
                  <a:pt x="143" y="6"/>
                </a:lnTo>
                <a:lnTo>
                  <a:pt x="146" y="3"/>
                </a:lnTo>
                <a:lnTo>
                  <a:pt x="146" y="0"/>
                </a:lnTo>
                <a:lnTo>
                  <a:pt x="149" y="0"/>
                </a:lnTo>
                <a:lnTo>
                  <a:pt x="149" y="0"/>
                </a:lnTo>
                <a:lnTo>
                  <a:pt x="149" y="3"/>
                </a:lnTo>
                <a:lnTo>
                  <a:pt x="149" y="3"/>
                </a:lnTo>
                <a:lnTo>
                  <a:pt x="149" y="3"/>
                </a:lnTo>
                <a:lnTo>
                  <a:pt x="149" y="3"/>
                </a:lnTo>
                <a:lnTo>
                  <a:pt x="152" y="3"/>
                </a:lnTo>
                <a:lnTo>
                  <a:pt x="152" y="3"/>
                </a:lnTo>
                <a:lnTo>
                  <a:pt x="152" y="3"/>
                </a:lnTo>
                <a:lnTo>
                  <a:pt x="154" y="3"/>
                </a:lnTo>
                <a:lnTo>
                  <a:pt x="154" y="3"/>
                </a:lnTo>
                <a:lnTo>
                  <a:pt x="157" y="6"/>
                </a:lnTo>
                <a:lnTo>
                  <a:pt x="157" y="6"/>
                </a:lnTo>
                <a:lnTo>
                  <a:pt x="160" y="6"/>
                </a:lnTo>
                <a:lnTo>
                  <a:pt x="162" y="6"/>
                </a:lnTo>
                <a:lnTo>
                  <a:pt x="162" y="6"/>
                </a:lnTo>
                <a:lnTo>
                  <a:pt x="162" y="8"/>
                </a:lnTo>
                <a:lnTo>
                  <a:pt x="160" y="8"/>
                </a:lnTo>
                <a:lnTo>
                  <a:pt x="154" y="8"/>
                </a:lnTo>
                <a:lnTo>
                  <a:pt x="154" y="8"/>
                </a:lnTo>
                <a:lnTo>
                  <a:pt x="162" y="8"/>
                </a:lnTo>
                <a:lnTo>
                  <a:pt x="162" y="8"/>
                </a:lnTo>
                <a:lnTo>
                  <a:pt x="160" y="11"/>
                </a:lnTo>
                <a:lnTo>
                  <a:pt x="160" y="11"/>
                </a:lnTo>
                <a:lnTo>
                  <a:pt x="160" y="11"/>
                </a:lnTo>
                <a:lnTo>
                  <a:pt x="157" y="14"/>
                </a:lnTo>
                <a:lnTo>
                  <a:pt x="154" y="16"/>
                </a:lnTo>
                <a:lnTo>
                  <a:pt x="154" y="16"/>
                </a:lnTo>
                <a:lnTo>
                  <a:pt x="154" y="14"/>
                </a:lnTo>
                <a:lnTo>
                  <a:pt x="154" y="14"/>
                </a:lnTo>
                <a:lnTo>
                  <a:pt x="154" y="11"/>
                </a:lnTo>
                <a:lnTo>
                  <a:pt x="154" y="8"/>
                </a:lnTo>
                <a:lnTo>
                  <a:pt x="154" y="8"/>
                </a:lnTo>
                <a:lnTo>
                  <a:pt x="152" y="8"/>
                </a:lnTo>
                <a:lnTo>
                  <a:pt x="149" y="6"/>
                </a:lnTo>
                <a:lnTo>
                  <a:pt x="149" y="6"/>
                </a:lnTo>
                <a:lnTo>
                  <a:pt x="149" y="6"/>
                </a:lnTo>
                <a:lnTo>
                  <a:pt x="146" y="6"/>
                </a:lnTo>
                <a:lnTo>
                  <a:pt x="146" y="6"/>
                </a:lnTo>
                <a:lnTo>
                  <a:pt x="143" y="8"/>
                </a:lnTo>
                <a:lnTo>
                  <a:pt x="141" y="8"/>
                </a:lnTo>
                <a:lnTo>
                  <a:pt x="141" y="8"/>
                </a:lnTo>
                <a:lnTo>
                  <a:pt x="138" y="11"/>
                </a:lnTo>
                <a:lnTo>
                  <a:pt x="135" y="14"/>
                </a:lnTo>
                <a:lnTo>
                  <a:pt x="135" y="14"/>
                </a:lnTo>
                <a:lnTo>
                  <a:pt x="138" y="16"/>
                </a:lnTo>
                <a:lnTo>
                  <a:pt x="135" y="16"/>
                </a:lnTo>
                <a:lnTo>
                  <a:pt x="135" y="16"/>
                </a:lnTo>
                <a:lnTo>
                  <a:pt x="133" y="19"/>
                </a:lnTo>
                <a:lnTo>
                  <a:pt x="133" y="19"/>
                </a:lnTo>
                <a:lnTo>
                  <a:pt x="130" y="19"/>
                </a:lnTo>
                <a:lnTo>
                  <a:pt x="127" y="16"/>
                </a:lnTo>
                <a:lnTo>
                  <a:pt x="127" y="16"/>
                </a:lnTo>
                <a:lnTo>
                  <a:pt x="125" y="16"/>
                </a:lnTo>
                <a:lnTo>
                  <a:pt x="125" y="19"/>
                </a:lnTo>
                <a:lnTo>
                  <a:pt x="125" y="19"/>
                </a:lnTo>
                <a:lnTo>
                  <a:pt x="122" y="19"/>
                </a:lnTo>
                <a:lnTo>
                  <a:pt x="116" y="16"/>
                </a:lnTo>
                <a:lnTo>
                  <a:pt x="116" y="16"/>
                </a:lnTo>
                <a:lnTo>
                  <a:pt x="111" y="16"/>
                </a:lnTo>
                <a:lnTo>
                  <a:pt x="106" y="14"/>
                </a:lnTo>
                <a:lnTo>
                  <a:pt x="106" y="14"/>
                </a:lnTo>
                <a:lnTo>
                  <a:pt x="103" y="11"/>
                </a:lnTo>
                <a:lnTo>
                  <a:pt x="103" y="14"/>
                </a:lnTo>
                <a:lnTo>
                  <a:pt x="103" y="14"/>
                </a:lnTo>
                <a:lnTo>
                  <a:pt x="103" y="14"/>
                </a:lnTo>
                <a:lnTo>
                  <a:pt x="100" y="16"/>
                </a:lnTo>
                <a:lnTo>
                  <a:pt x="100" y="16"/>
                </a:lnTo>
                <a:lnTo>
                  <a:pt x="92" y="19"/>
                </a:lnTo>
                <a:lnTo>
                  <a:pt x="92" y="19"/>
                </a:lnTo>
                <a:lnTo>
                  <a:pt x="89" y="19"/>
                </a:lnTo>
                <a:lnTo>
                  <a:pt x="89" y="19"/>
                </a:lnTo>
                <a:lnTo>
                  <a:pt x="87" y="19"/>
                </a:lnTo>
                <a:lnTo>
                  <a:pt x="84" y="19"/>
                </a:lnTo>
                <a:lnTo>
                  <a:pt x="84" y="19"/>
                </a:lnTo>
                <a:lnTo>
                  <a:pt x="76" y="25"/>
                </a:lnTo>
                <a:lnTo>
                  <a:pt x="76" y="25"/>
                </a:lnTo>
                <a:lnTo>
                  <a:pt x="73" y="27"/>
                </a:lnTo>
                <a:lnTo>
                  <a:pt x="71" y="30"/>
                </a:lnTo>
                <a:lnTo>
                  <a:pt x="71" y="33"/>
                </a:lnTo>
                <a:lnTo>
                  <a:pt x="71" y="33"/>
                </a:lnTo>
                <a:lnTo>
                  <a:pt x="68" y="33"/>
                </a:lnTo>
                <a:lnTo>
                  <a:pt x="65" y="33"/>
                </a:lnTo>
                <a:lnTo>
                  <a:pt x="65" y="33"/>
                </a:lnTo>
                <a:lnTo>
                  <a:pt x="65" y="35"/>
                </a:lnTo>
                <a:lnTo>
                  <a:pt x="62" y="41"/>
                </a:lnTo>
                <a:lnTo>
                  <a:pt x="62" y="41"/>
                </a:lnTo>
                <a:lnTo>
                  <a:pt x="62" y="43"/>
                </a:lnTo>
                <a:lnTo>
                  <a:pt x="62" y="46"/>
                </a:lnTo>
                <a:lnTo>
                  <a:pt x="60" y="46"/>
                </a:lnTo>
                <a:lnTo>
                  <a:pt x="60" y="46"/>
                </a:lnTo>
                <a:lnTo>
                  <a:pt x="54" y="49"/>
                </a:lnTo>
                <a:lnTo>
                  <a:pt x="54" y="49"/>
                </a:lnTo>
                <a:lnTo>
                  <a:pt x="52" y="52"/>
                </a:lnTo>
                <a:lnTo>
                  <a:pt x="49" y="54"/>
                </a:lnTo>
                <a:lnTo>
                  <a:pt x="49" y="54"/>
                </a:lnTo>
                <a:lnTo>
                  <a:pt x="49" y="54"/>
                </a:lnTo>
                <a:lnTo>
                  <a:pt x="49" y="57"/>
                </a:lnTo>
                <a:lnTo>
                  <a:pt x="49" y="57"/>
                </a:lnTo>
                <a:lnTo>
                  <a:pt x="52" y="65"/>
                </a:lnTo>
                <a:lnTo>
                  <a:pt x="52" y="65"/>
                </a:lnTo>
                <a:lnTo>
                  <a:pt x="52" y="68"/>
                </a:lnTo>
                <a:lnTo>
                  <a:pt x="54" y="68"/>
                </a:lnTo>
                <a:lnTo>
                  <a:pt x="54" y="68"/>
                </a:lnTo>
                <a:lnTo>
                  <a:pt x="52" y="70"/>
                </a:lnTo>
                <a:lnTo>
                  <a:pt x="52" y="73"/>
                </a:lnTo>
                <a:lnTo>
                  <a:pt x="52" y="73"/>
                </a:lnTo>
                <a:lnTo>
                  <a:pt x="52" y="76"/>
                </a:lnTo>
                <a:lnTo>
                  <a:pt x="49" y="79"/>
                </a:lnTo>
                <a:lnTo>
                  <a:pt x="49" y="81"/>
                </a:lnTo>
                <a:lnTo>
                  <a:pt x="49" y="81"/>
                </a:lnTo>
                <a:lnTo>
                  <a:pt x="46" y="84"/>
                </a:lnTo>
                <a:lnTo>
                  <a:pt x="46" y="87"/>
                </a:lnTo>
                <a:lnTo>
                  <a:pt x="46" y="87"/>
                </a:lnTo>
                <a:lnTo>
                  <a:pt x="49" y="89"/>
                </a:lnTo>
                <a:lnTo>
                  <a:pt x="46" y="89"/>
                </a:lnTo>
                <a:lnTo>
                  <a:pt x="46" y="89"/>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1" name="Freeform 83"/>
          <p:cNvSpPr>
            <a:spLocks/>
          </p:cNvSpPr>
          <p:nvPr/>
        </p:nvSpPr>
        <p:spPr bwMode="auto">
          <a:xfrm>
            <a:off x="6480088" y="3673475"/>
            <a:ext cx="38100" cy="85725"/>
          </a:xfrm>
          <a:custGeom>
            <a:avLst/>
            <a:gdLst>
              <a:gd name="T0" fmla="*/ 16 w 24"/>
              <a:gd name="T1" fmla="*/ 52 h 54"/>
              <a:gd name="T2" fmla="*/ 13 w 24"/>
              <a:gd name="T3" fmla="*/ 54 h 54"/>
              <a:gd name="T4" fmla="*/ 11 w 24"/>
              <a:gd name="T5" fmla="*/ 54 h 54"/>
              <a:gd name="T6" fmla="*/ 8 w 24"/>
              <a:gd name="T7" fmla="*/ 54 h 54"/>
              <a:gd name="T8" fmla="*/ 5 w 24"/>
              <a:gd name="T9" fmla="*/ 54 h 54"/>
              <a:gd name="T10" fmla="*/ 3 w 24"/>
              <a:gd name="T11" fmla="*/ 54 h 54"/>
              <a:gd name="T12" fmla="*/ 3 w 24"/>
              <a:gd name="T13" fmla="*/ 52 h 54"/>
              <a:gd name="T14" fmla="*/ 5 w 24"/>
              <a:gd name="T15" fmla="*/ 49 h 54"/>
              <a:gd name="T16" fmla="*/ 5 w 24"/>
              <a:gd name="T17" fmla="*/ 46 h 54"/>
              <a:gd name="T18" fmla="*/ 5 w 24"/>
              <a:gd name="T19" fmla="*/ 46 h 54"/>
              <a:gd name="T20" fmla="*/ 5 w 24"/>
              <a:gd name="T21" fmla="*/ 44 h 54"/>
              <a:gd name="T22" fmla="*/ 5 w 24"/>
              <a:gd name="T23" fmla="*/ 38 h 54"/>
              <a:gd name="T24" fmla="*/ 5 w 24"/>
              <a:gd name="T25" fmla="*/ 38 h 54"/>
              <a:gd name="T26" fmla="*/ 3 w 24"/>
              <a:gd name="T27" fmla="*/ 38 h 54"/>
              <a:gd name="T28" fmla="*/ 3 w 24"/>
              <a:gd name="T29" fmla="*/ 38 h 54"/>
              <a:gd name="T30" fmla="*/ 3 w 24"/>
              <a:gd name="T31" fmla="*/ 35 h 54"/>
              <a:gd name="T32" fmla="*/ 3 w 24"/>
              <a:gd name="T33" fmla="*/ 35 h 54"/>
              <a:gd name="T34" fmla="*/ 0 w 24"/>
              <a:gd name="T35" fmla="*/ 35 h 54"/>
              <a:gd name="T36" fmla="*/ 0 w 24"/>
              <a:gd name="T37" fmla="*/ 33 h 54"/>
              <a:gd name="T38" fmla="*/ 0 w 24"/>
              <a:gd name="T39" fmla="*/ 27 h 54"/>
              <a:gd name="T40" fmla="*/ 3 w 24"/>
              <a:gd name="T41" fmla="*/ 25 h 54"/>
              <a:gd name="T42" fmla="*/ 5 w 24"/>
              <a:gd name="T43" fmla="*/ 22 h 54"/>
              <a:gd name="T44" fmla="*/ 5 w 24"/>
              <a:gd name="T45" fmla="*/ 22 h 54"/>
              <a:gd name="T46" fmla="*/ 5 w 24"/>
              <a:gd name="T47" fmla="*/ 17 h 54"/>
              <a:gd name="T48" fmla="*/ 8 w 24"/>
              <a:gd name="T49" fmla="*/ 8 h 54"/>
              <a:gd name="T50" fmla="*/ 8 w 24"/>
              <a:gd name="T51" fmla="*/ 6 h 54"/>
              <a:gd name="T52" fmla="*/ 8 w 24"/>
              <a:gd name="T53" fmla="*/ 3 h 54"/>
              <a:gd name="T54" fmla="*/ 8 w 24"/>
              <a:gd name="T55" fmla="*/ 0 h 54"/>
              <a:gd name="T56" fmla="*/ 11 w 24"/>
              <a:gd name="T57" fmla="*/ 0 h 54"/>
              <a:gd name="T58" fmla="*/ 13 w 24"/>
              <a:gd name="T59" fmla="*/ 0 h 54"/>
              <a:gd name="T60" fmla="*/ 13 w 24"/>
              <a:gd name="T61" fmla="*/ 3 h 54"/>
              <a:gd name="T62" fmla="*/ 16 w 24"/>
              <a:gd name="T63" fmla="*/ 3 h 54"/>
              <a:gd name="T64" fmla="*/ 19 w 24"/>
              <a:gd name="T65" fmla="*/ 3 h 54"/>
              <a:gd name="T66" fmla="*/ 24 w 24"/>
              <a:gd name="T67" fmla="*/ 3 h 54"/>
              <a:gd name="T68" fmla="*/ 24 w 24"/>
              <a:gd name="T69" fmla="*/ 6 h 54"/>
              <a:gd name="T70" fmla="*/ 24 w 24"/>
              <a:gd name="T71" fmla="*/ 6 h 54"/>
              <a:gd name="T72" fmla="*/ 24 w 24"/>
              <a:gd name="T73" fmla="*/ 6 h 54"/>
              <a:gd name="T74" fmla="*/ 19 w 24"/>
              <a:gd name="T75" fmla="*/ 11 h 54"/>
              <a:gd name="T76" fmla="*/ 19 w 24"/>
              <a:gd name="T77" fmla="*/ 11 h 54"/>
              <a:gd name="T78" fmla="*/ 21 w 24"/>
              <a:gd name="T79" fmla="*/ 14 h 54"/>
              <a:gd name="T80" fmla="*/ 21 w 24"/>
              <a:gd name="T81" fmla="*/ 17 h 54"/>
              <a:gd name="T82" fmla="*/ 21 w 24"/>
              <a:gd name="T83" fmla="*/ 19 h 54"/>
              <a:gd name="T84" fmla="*/ 19 w 24"/>
              <a:gd name="T85" fmla="*/ 25 h 54"/>
              <a:gd name="T86" fmla="*/ 16 w 24"/>
              <a:gd name="T87" fmla="*/ 25 h 54"/>
              <a:gd name="T88" fmla="*/ 16 w 24"/>
              <a:gd name="T89" fmla="*/ 25 h 54"/>
              <a:gd name="T90" fmla="*/ 19 w 24"/>
              <a:gd name="T91" fmla="*/ 30 h 54"/>
              <a:gd name="T92" fmla="*/ 19 w 24"/>
              <a:gd name="T93" fmla="*/ 35 h 54"/>
              <a:gd name="T94" fmla="*/ 16 w 24"/>
              <a:gd name="T95" fmla="*/ 41 h 54"/>
              <a:gd name="T96" fmla="*/ 19 w 24"/>
              <a:gd name="T97" fmla="*/ 41 h 54"/>
              <a:gd name="T98" fmla="*/ 19 w 24"/>
              <a:gd name="T99" fmla="*/ 44 h 54"/>
              <a:gd name="T100" fmla="*/ 16 w 24"/>
              <a:gd name="T101" fmla="*/ 46 h 54"/>
              <a:gd name="T102" fmla="*/ 16 w 24"/>
              <a:gd name="T103"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 h="54">
                <a:moveTo>
                  <a:pt x="16" y="52"/>
                </a:moveTo>
                <a:lnTo>
                  <a:pt x="16" y="52"/>
                </a:lnTo>
                <a:lnTo>
                  <a:pt x="13" y="54"/>
                </a:lnTo>
                <a:lnTo>
                  <a:pt x="13" y="54"/>
                </a:lnTo>
                <a:lnTo>
                  <a:pt x="13" y="54"/>
                </a:lnTo>
                <a:lnTo>
                  <a:pt x="11" y="54"/>
                </a:lnTo>
                <a:lnTo>
                  <a:pt x="8" y="54"/>
                </a:lnTo>
                <a:lnTo>
                  <a:pt x="8" y="54"/>
                </a:lnTo>
                <a:lnTo>
                  <a:pt x="5" y="54"/>
                </a:lnTo>
                <a:lnTo>
                  <a:pt x="5" y="54"/>
                </a:lnTo>
                <a:lnTo>
                  <a:pt x="3" y="54"/>
                </a:lnTo>
                <a:lnTo>
                  <a:pt x="3" y="54"/>
                </a:lnTo>
                <a:lnTo>
                  <a:pt x="3" y="52"/>
                </a:lnTo>
                <a:lnTo>
                  <a:pt x="3" y="52"/>
                </a:lnTo>
                <a:lnTo>
                  <a:pt x="3" y="52"/>
                </a:lnTo>
                <a:lnTo>
                  <a:pt x="5" y="49"/>
                </a:lnTo>
                <a:lnTo>
                  <a:pt x="5" y="49"/>
                </a:lnTo>
                <a:lnTo>
                  <a:pt x="5" y="46"/>
                </a:lnTo>
                <a:lnTo>
                  <a:pt x="5" y="46"/>
                </a:lnTo>
                <a:lnTo>
                  <a:pt x="5" y="46"/>
                </a:lnTo>
                <a:lnTo>
                  <a:pt x="5" y="44"/>
                </a:lnTo>
                <a:lnTo>
                  <a:pt x="5" y="44"/>
                </a:lnTo>
                <a:lnTo>
                  <a:pt x="5" y="38"/>
                </a:lnTo>
                <a:lnTo>
                  <a:pt x="5" y="38"/>
                </a:lnTo>
                <a:lnTo>
                  <a:pt x="5" y="38"/>
                </a:lnTo>
                <a:lnTo>
                  <a:pt x="5" y="38"/>
                </a:lnTo>
                <a:lnTo>
                  <a:pt x="5" y="38"/>
                </a:lnTo>
                <a:lnTo>
                  <a:pt x="3" y="38"/>
                </a:lnTo>
                <a:lnTo>
                  <a:pt x="3" y="38"/>
                </a:lnTo>
                <a:lnTo>
                  <a:pt x="3" y="38"/>
                </a:lnTo>
                <a:lnTo>
                  <a:pt x="3" y="35"/>
                </a:lnTo>
                <a:lnTo>
                  <a:pt x="3" y="35"/>
                </a:lnTo>
                <a:lnTo>
                  <a:pt x="3" y="35"/>
                </a:lnTo>
                <a:lnTo>
                  <a:pt x="3" y="35"/>
                </a:lnTo>
                <a:lnTo>
                  <a:pt x="3" y="35"/>
                </a:lnTo>
                <a:lnTo>
                  <a:pt x="0" y="35"/>
                </a:lnTo>
                <a:lnTo>
                  <a:pt x="0" y="33"/>
                </a:lnTo>
                <a:lnTo>
                  <a:pt x="0" y="33"/>
                </a:lnTo>
                <a:lnTo>
                  <a:pt x="0" y="27"/>
                </a:lnTo>
                <a:lnTo>
                  <a:pt x="0" y="27"/>
                </a:lnTo>
                <a:lnTo>
                  <a:pt x="3" y="27"/>
                </a:lnTo>
                <a:lnTo>
                  <a:pt x="3" y="25"/>
                </a:lnTo>
                <a:lnTo>
                  <a:pt x="3" y="25"/>
                </a:lnTo>
                <a:lnTo>
                  <a:pt x="5" y="22"/>
                </a:lnTo>
                <a:lnTo>
                  <a:pt x="5" y="22"/>
                </a:lnTo>
                <a:lnTo>
                  <a:pt x="5" y="22"/>
                </a:lnTo>
                <a:lnTo>
                  <a:pt x="5" y="17"/>
                </a:lnTo>
                <a:lnTo>
                  <a:pt x="5" y="17"/>
                </a:lnTo>
                <a:lnTo>
                  <a:pt x="8" y="8"/>
                </a:lnTo>
                <a:lnTo>
                  <a:pt x="8" y="8"/>
                </a:lnTo>
                <a:lnTo>
                  <a:pt x="8" y="6"/>
                </a:lnTo>
                <a:lnTo>
                  <a:pt x="8" y="6"/>
                </a:lnTo>
                <a:lnTo>
                  <a:pt x="8" y="3"/>
                </a:lnTo>
                <a:lnTo>
                  <a:pt x="8" y="3"/>
                </a:lnTo>
                <a:lnTo>
                  <a:pt x="8" y="0"/>
                </a:lnTo>
                <a:lnTo>
                  <a:pt x="8" y="0"/>
                </a:lnTo>
                <a:lnTo>
                  <a:pt x="11" y="0"/>
                </a:lnTo>
                <a:lnTo>
                  <a:pt x="11" y="0"/>
                </a:lnTo>
                <a:lnTo>
                  <a:pt x="13" y="0"/>
                </a:lnTo>
                <a:lnTo>
                  <a:pt x="13" y="0"/>
                </a:lnTo>
                <a:lnTo>
                  <a:pt x="13" y="0"/>
                </a:lnTo>
                <a:lnTo>
                  <a:pt x="13" y="3"/>
                </a:lnTo>
                <a:lnTo>
                  <a:pt x="16" y="3"/>
                </a:lnTo>
                <a:lnTo>
                  <a:pt x="16" y="3"/>
                </a:lnTo>
                <a:lnTo>
                  <a:pt x="19" y="3"/>
                </a:lnTo>
                <a:lnTo>
                  <a:pt x="19" y="3"/>
                </a:lnTo>
                <a:lnTo>
                  <a:pt x="21" y="3"/>
                </a:lnTo>
                <a:lnTo>
                  <a:pt x="24" y="3"/>
                </a:lnTo>
                <a:lnTo>
                  <a:pt x="24" y="3"/>
                </a:lnTo>
                <a:lnTo>
                  <a:pt x="24" y="6"/>
                </a:lnTo>
                <a:lnTo>
                  <a:pt x="24" y="6"/>
                </a:lnTo>
                <a:lnTo>
                  <a:pt x="24" y="6"/>
                </a:lnTo>
                <a:lnTo>
                  <a:pt x="24" y="6"/>
                </a:lnTo>
                <a:lnTo>
                  <a:pt x="24" y="6"/>
                </a:lnTo>
                <a:lnTo>
                  <a:pt x="21" y="11"/>
                </a:lnTo>
                <a:lnTo>
                  <a:pt x="19" y="11"/>
                </a:lnTo>
                <a:lnTo>
                  <a:pt x="19" y="11"/>
                </a:lnTo>
                <a:lnTo>
                  <a:pt x="19" y="11"/>
                </a:lnTo>
                <a:lnTo>
                  <a:pt x="21" y="14"/>
                </a:lnTo>
                <a:lnTo>
                  <a:pt x="21" y="14"/>
                </a:lnTo>
                <a:lnTo>
                  <a:pt x="21" y="17"/>
                </a:lnTo>
                <a:lnTo>
                  <a:pt x="21" y="17"/>
                </a:lnTo>
                <a:lnTo>
                  <a:pt x="21" y="19"/>
                </a:lnTo>
                <a:lnTo>
                  <a:pt x="21" y="19"/>
                </a:lnTo>
                <a:lnTo>
                  <a:pt x="21" y="22"/>
                </a:lnTo>
                <a:lnTo>
                  <a:pt x="19" y="25"/>
                </a:lnTo>
                <a:lnTo>
                  <a:pt x="19" y="25"/>
                </a:lnTo>
                <a:lnTo>
                  <a:pt x="16" y="25"/>
                </a:lnTo>
                <a:lnTo>
                  <a:pt x="16" y="25"/>
                </a:lnTo>
                <a:lnTo>
                  <a:pt x="16" y="25"/>
                </a:lnTo>
                <a:lnTo>
                  <a:pt x="19" y="30"/>
                </a:lnTo>
                <a:lnTo>
                  <a:pt x="19" y="30"/>
                </a:lnTo>
                <a:lnTo>
                  <a:pt x="19" y="35"/>
                </a:lnTo>
                <a:lnTo>
                  <a:pt x="19" y="35"/>
                </a:lnTo>
                <a:lnTo>
                  <a:pt x="16" y="38"/>
                </a:lnTo>
                <a:lnTo>
                  <a:pt x="16" y="41"/>
                </a:lnTo>
                <a:lnTo>
                  <a:pt x="16" y="41"/>
                </a:lnTo>
                <a:lnTo>
                  <a:pt x="19" y="41"/>
                </a:lnTo>
                <a:lnTo>
                  <a:pt x="19" y="44"/>
                </a:lnTo>
                <a:lnTo>
                  <a:pt x="19" y="44"/>
                </a:lnTo>
                <a:lnTo>
                  <a:pt x="16" y="46"/>
                </a:lnTo>
                <a:lnTo>
                  <a:pt x="16" y="46"/>
                </a:lnTo>
                <a:lnTo>
                  <a:pt x="13" y="49"/>
                </a:lnTo>
                <a:lnTo>
                  <a:pt x="16" y="52"/>
                </a:lnTo>
                <a:lnTo>
                  <a:pt x="16" y="52"/>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2" name="Freeform 84"/>
          <p:cNvSpPr>
            <a:spLocks/>
          </p:cNvSpPr>
          <p:nvPr/>
        </p:nvSpPr>
        <p:spPr bwMode="auto">
          <a:xfrm>
            <a:off x="6488026" y="3648075"/>
            <a:ext cx="158750" cy="123825"/>
          </a:xfrm>
          <a:custGeom>
            <a:avLst/>
            <a:gdLst>
              <a:gd name="T0" fmla="*/ 100 w 100"/>
              <a:gd name="T1" fmla="*/ 11 h 78"/>
              <a:gd name="T2" fmla="*/ 100 w 100"/>
              <a:gd name="T3" fmla="*/ 14 h 78"/>
              <a:gd name="T4" fmla="*/ 97 w 100"/>
              <a:gd name="T5" fmla="*/ 19 h 78"/>
              <a:gd name="T6" fmla="*/ 89 w 100"/>
              <a:gd name="T7" fmla="*/ 24 h 78"/>
              <a:gd name="T8" fmla="*/ 78 w 100"/>
              <a:gd name="T9" fmla="*/ 30 h 78"/>
              <a:gd name="T10" fmla="*/ 73 w 100"/>
              <a:gd name="T11" fmla="*/ 35 h 78"/>
              <a:gd name="T12" fmla="*/ 70 w 100"/>
              <a:gd name="T13" fmla="*/ 43 h 78"/>
              <a:gd name="T14" fmla="*/ 73 w 100"/>
              <a:gd name="T15" fmla="*/ 49 h 78"/>
              <a:gd name="T16" fmla="*/ 70 w 100"/>
              <a:gd name="T17" fmla="*/ 54 h 78"/>
              <a:gd name="T18" fmla="*/ 70 w 100"/>
              <a:gd name="T19" fmla="*/ 57 h 78"/>
              <a:gd name="T20" fmla="*/ 70 w 100"/>
              <a:gd name="T21" fmla="*/ 60 h 78"/>
              <a:gd name="T22" fmla="*/ 65 w 100"/>
              <a:gd name="T23" fmla="*/ 62 h 78"/>
              <a:gd name="T24" fmla="*/ 57 w 100"/>
              <a:gd name="T25" fmla="*/ 70 h 78"/>
              <a:gd name="T26" fmla="*/ 52 w 100"/>
              <a:gd name="T27" fmla="*/ 70 h 78"/>
              <a:gd name="T28" fmla="*/ 41 w 100"/>
              <a:gd name="T29" fmla="*/ 73 h 78"/>
              <a:gd name="T30" fmla="*/ 30 w 100"/>
              <a:gd name="T31" fmla="*/ 78 h 78"/>
              <a:gd name="T32" fmla="*/ 27 w 100"/>
              <a:gd name="T33" fmla="*/ 78 h 78"/>
              <a:gd name="T34" fmla="*/ 25 w 100"/>
              <a:gd name="T35" fmla="*/ 73 h 78"/>
              <a:gd name="T36" fmla="*/ 22 w 100"/>
              <a:gd name="T37" fmla="*/ 70 h 78"/>
              <a:gd name="T38" fmla="*/ 19 w 100"/>
              <a:gd name="T39" fmla="*/ 68 h 78"/>
              <a:gd name="T40" fmla="*/ 14 w 100"/>
              <a:gd name="T41" fmla="*/ 68 h 78"/>
              <a:gd name="T42" fmla="*/ 11 w 100"/>
              <a:gd name="T43" fmla="*/ 62 h 78"/>
              <a:gd name="T44" fmla="*/ 14 w 100"/>
              <a:gd name="T45" fmla="*/ 57 h 78"/>
              <a:gd name="T46" fmla="*/ 14 w 100"/>
              <a:gd name="T47" fmla="*/ 51 h 78"/>
              <a:gd name="T48" fmla="*/ 11 w 100"/>
              <a:gd name="T49" fmla="*/ 41 h 78"/>
              <a:gd name="T50" fmla="*/ 14 w 100"/>
              <a:gd name="T51" fmla="*/ 41 h 78"/>
              <a:gd name="T52" fmla="*/ 16 w 100"/>
              <a:gd name="T53" fmla="*/ 33 h 78"/>
              <a:gd name="T54" fmla="*/ 14 w 100"/>
              <a:gd name="T55" fmla="*/ 27 h 78"/>
              <a:gd name="T56" fmla="*/ 19 w 100"/>
              <a:gd name="T57" fmla="*/ 22 h 78"/>
              <a:gd name="T58" fmla="*/ 19 w 100"/>
              <a:gd name="T59" fmla="*/ 22 h 78"/>
              <a:gd name="T60" fmla="*/ 14 w 100"/>
              <a:gd name="T61" fmla="*/ 19 h 78"/>
              <a:gd name="T62" fmla="*/ 8 w 100"/>
              <a:gd name="T63" fmla="*/ 19 h 78"/>
              <a:gd name="T64" fmla="*/ 6 w 100"/>
              <a:gd name="T65" fmla="*/ 16 h 78"/>
              <a:gd name="T66" fmla="*/ 3 w 100"/>
              <a:gd name="T67" fmla="*/ 14 h 78"/>
              <a:gd name="T68" fmla="*/ 3 w 100"/>
              <a:gd name="T69" fmla="*/ 11 h 78"/>
              <a:gd name="T70" fmla="*/ 3 w 100"/>
              <a:gd name="T71" fmla="*/ 8 h 78"/>
              <a:gd name="T72" fmla="*/ 0 w 100"/>
              <a:gd name="T73" fmla="*/ 6 h 78"/>
              <a:gd name="T74" fmla="*/ 3 w 100"/>
              <a:gd name="T75" fmla="*/ 3 h 78"/>
              <a:gd name="T76" fmla="*/ 8 w 100"/>
              <a:gd name="T77" fmla="*/ 3 h 78"/>
              <a:gd name="T78" fmla="*/ 8 w 100"/>
              <a:gd name="T79" fmla="*/ 0 h 78"/>
              <a:gd name="T80" fmla="*/ 11 w 100"/>
              <a:gd name="T81" fmla="*/ 0 h 78"/>
              <a:gd name="T82" fmla="*/ 25 w 100"/>
              <a:gd name="T83" fmla="*/ 0 h 78"/>
              <a:gd name="T84" fmla="*/ 27 w 100"/>
              <a:gd name="T85" fmla="*/ 0 h 78"/>
              <a:gd name="T86" fmla="*/ 43 w 100"/>
              <a:gd name="T87" fmla="*/ 0 h 78"/>
              <a:gd name="T88" fmla="*/ 46 w 100"/>
              <a:gd name="T89" fmla="*/ 3 h 78"/>
              <a:gd name="T90" fmla="*/ 52 w 100"/>
              <a:gd name="T91" fmla="*/ 3 h 78"/>
              <a:gd name="T92" fmla="*/ 57 w 100"/>
              <a:gd name="T93" fmla="*/ 3 h 78"/>
              <a:gd name="T94" fmla="*/ 60 w 100"/>
              <a:gd name="T95" fmla="*/ 3 h 78"/>
              <a:gd name="T96" fmla="*/ 65 w 100"/>
              <a:gd name="T97" fmla="*/ 6 h 78"/>
              <a:gd name="T98" fmla="*/ 73 w 100"/>
              <a:gd name="T99" fmla="*/ 8 h 78"/>
              <a:gd name="T100" fmla="*/ 78 w 100"/>
              <a:gd name="T101" fmla="*/ 8 h 78"/>
              <a:gd name="T102" fmla="*/ 84 w 100"/>
              <a:gd name="T103" fmla="*/ 11 h 78"/>
              <a:gd name="T104" fmla="*/ 92 w 100"/>
              <a:gd name="T105" fmla="*/ 11 h 78"/>
              <a:gd name="T106" fmla="*/ 97 w 100"/>
              <a:gd name="T107" fmla="*/ 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78">
                <a:moveTo>
                  <a:pt x="97" y="11"/>
                </a:moveTo>
                <a:lnTo>
                  <a:pt x="97" y="11"/>
                </a:lnTo>
                <a:lnTo>
                  <a:pt x="100" y="11"/>
                </a:lnTo>
                <a:lnTo>
                  <a:pt x="100" y="11"/>
                </a:lnTo>
                <a:lnTo>
                  <a:pt x="100" y="11"/>
                </a:lnTo>
                <a:lnTo>
                  <a:pt x="97" y="14"/>
                </a:lnTo>
                <a:lnTo>
                  <a:pt x="100" y="14"/>
                </a:lnTo>
                <a:lnTo>
                  <a:pt x="100" y="14"/>
                </a:lnTo>
                <a:lnTo>
                  <a:pt x="100" y="16"/>
                </a:lnTo>
                <a:lnTo>
                  <a:pt x="100" y="16"/>
                </a:lnTo>
                <a:lnTo>
                  <a:pt x="97" y="19"/>
                </a:lnTo>
                <a:lnTo>
                  <a:pt x="97" y="19"/>
                </a:lnTo>
                <a:lnTo>
                  <a:pt x="92" y="22"/>
                </a:lnTo>
                <a:lnTo>
                  <a:pt x="92" y="22"/>
                </a:lnTo>
                <a:lnTo>
                  <a:pt x="89" y="24"/>
                </a:lnTo>
                <a:lnTo>
                  <a:pt x="89" y="24"/>
                </a:lnTo>
                <a:lnTo>
                  <a:pt x="81" y="27"/>
                </a:lnTo>
                <a:lnTo>
                  <a:pt x="81" y="27"/>
                </a:lnTo>
                <a:lnTo>
                  <a:pt x="78" y="30"/>
                </a:lnTo>
                <a:lnTo>
                  <a:pt x="78" y="30"/>
                </a:lnTo>
                <a:lnTo>
                  <a:pt x="78" y="33"/>
                </a:lnTo>
                <a:lnTo>
                  <a:pt x="78" y="30"/>
                </a:lnTo>
                <a:lnTo>
                  <a:pt x="78" y="30"/>
                </a:lnTo>
                <a:lnTo>
                  <a:pt x="73" y="35"/>
                </a:lnTo>
                <a:lnTo>
                  <a:pt x="73" y="35"/>
                </a:lnTo>
                <a:lnTo>
                  <a:pt x="70" y="38"/>
                </a:lnTo>
                <a:lnTo>
                  <a:pt x="70" y="38"/>
                </a:lnTo>
                <a:lnTo>
                  <a:pt x="70" y="43"/>
                </a:lnTo>
                <a:lnTo>
                  <a:pt x="70" y="46"/>
                </a:lnTo>
                <a:lnTo>
                  <a:pt x="70" y="46"/>
                </a:lnTo>
                <a:lnTo>
                  <a:pt x="73" y="49"/>
                </a:lnTo>
                <a:lnTo>
                  <a:pt x="73" y="49"/>
                </a:lnTo>
                <a:lnTo>
                  <a:pt x="73" y="49"/>
                </a:lnTo>
                <a:lnTo>
                  <a:pt x="73" y="49"/>
                </a:lnTo>
                <a:lnTo>
                  <a:pt x="73" y="49"/>
                </a:lnTo>
                <a:lnTo>
                  <a:pt x="70" y="54"/>
                </a:lnTo>
                <a:lnTo>
                  <a:pt x="70" y="54"/>
                </a:lnTo>
                <a:lnTo>
                  <a:pt x="70" y="54"/>
                </a:lnTo>
                <a:lnTo>
                  <a:pt x="70" y="57"/>
                </a:lnTo>
                <a:lnTo>
                  <a:pt x="70" y="57"/>
                </a:lnTo>
                <a:lnTo>
                  <a:pt x="70" y="60"/>
                </a:lnTo>
                <a:lnTo>
                  <a:pt x="70" y="60"/>
                </a:lnTo>
                <a:lnTo>
                  <a:pt x="70" y="60"/>
                </a:lnTo>
                <a:lnTo>
                  <a:pt x="70" y="60"/>
                </a:lnTo>
                <a:lnTo>
                  <a:pt x="68" y="60"/>
                </a:lnTo>
                <a:lnTo>
                  <a:pt x="68" y="60"/>
                </a:lnTo>
                <a:lnTo>
                  <a:pt x="65" y="62"/>
                </a:lnTo>
                <a:lnTo>
                  <a:pt x="65" y="62"/>
                </a:lnTo>
                <a:lnTo>
                  <a:pt x="60" y="65"/>
                </a:lnTo>
                <a:lnTo>
                  <a:pt x="60" y="65"/>
                </a:lnTo>
                <a:lnTo>
                  <a:pt x="60" y="70"/>
                </a:lnTo>
                <a:lnTo>
                  <a:pt x="57" y="70"/>
                </a:lnTo>
                <a:lnTo>
                  <a:pt x="57" y="70"/>
                </a:lnTo>
                <a:lnTo>
                  <a:pt x="54" y="70"/>
                </a:lnTo>
                <a:lnTo>
                  <a:pt x="54" y="70"/>
                </a:lnTo>
                <a:lnTo>
                  <a:pt x="52" y="70"/>
                </a:lnTo>
                <a:lnTo>
                  <a:pt x="52" y="70"/>
                </a:lnTo>
                <a:lnTo>
                  <a:pt x="46" y="73"/>
                </a:lnTo>
                <a:lnTo>
                  <a:pt x="46" y="73"/>
                </a:lnTo>
                <a:lnTo>
                  <a:pt x="41" y="73"/>
                </a:lnTo>
                <a:lnTo>
                  <a:pt x="41" y="73"/>
                </a:lnTo>
                <a:lnTo>
                  <a:pt x="35" y="76"/>
                </a:lnTo>
                <a:lnTo>
                  <a:pt x="35" y="76"/>
                </a:lnTo>
                <a:lnTo>
                  <a:pt x="30" y="78"/>
                </a:lnTo>
                <a:lnTo>
                  <a:pt x="30" y="78"/>
                </a:lnTo>
                <a:lnTo>
                  <a:pt x="30" y="78"/>
                </a:lnTo>
                <a:lnTo>
                  <a:pt x="30" y="78"/>
                </a:lnTo>
                <a:lnTo>
                  <a:pt x="27" y="78"/>
                </a:lnTo>
                <a:lnTo>
                  <a:pt x="27" y="78"/>
                </a:lnTo>
                <a:lnTo>
                  <a:pt x="25" y="76"/>
                </a:lnTo>
                <a:lnTo>
                  <a:pt x="25" y="76"/>
                </a:lnTo>
                <a:lnTo>
                  <a:pt x="25" y="73"/>
                </a:lnTo>
                <a:lnTo>
                  <a:pt x="25" y="73"/>
                </a:lnTo>
                <a:lnTo>
                  <a:pt x="25" y="73"/>
                </a:lnTo>
                <a:lnTo>
                  <a:pt x="25" y="73"/>
                </a:lnTo>
                <a:lnTo>
                  <a:pt x="22" y="70"/>
                </a:lnTo>
                <a:lnTo>
                  <a:pt x="22" y="70"/>
                </a:lnTo>
                <a:lnTo>
                  <a:pt x="19" y="70"/>
                </a:lnTo>
                <a:lnTo>
                  <a:pt x="19" y="70"/>
                </a:lnTo>
                <a:lnTo>
                  <a:pt x="19" y="68"/>
                </a:lnTo>
                <a:lnTo>
                  <a:pt x="19" y="68"/>
                </a:lnTo>
                <a:lnTo>
                  <a:pt x="19" y="68"/>
                </a:lnTo>
                <a:lnTo>
                  <a:pt x="14" y="68"/>
                </a:lnTo>
                <a:lnTo>
                  <a:pt x="14" y="68"/>
                </a:lnTo>
                <a:lnTo>
                  <a:pt x="11" y="68"/>
                </a:lnTo>
                <a:lnTo>
                  <a:pt x="11" y="68"/>
                </a:lnTo>
                <a:lnTo>
                  <a:pt x="8" y="65"/>
                </a:lnTo>
                <a:lnTo>
                  <a:pt x="11" y="62"/>
                </a:lnTo>
                <a:lnTo>
                  <a:pt x="11" y="62"/>
                </a:lnTo>
                <a:lnTo>
                  <a:pt x="14" y="60"/>
                </a:lnTo>
                <a:lnTo>
                  <a:pt x="14" y="60"/>
                </a:lnTo>
                <a:lnTo>
                  <a:pt x="14" y="57"/>
                </a:lnTo>
                <a:lnTo>
                  <a:pt x="11" y="57"/>
                </a:lnTo>
                <a:lnTo>
                  <a:pt x="11" y="57"/>
                </a:lnTo>
                <a:lnTo>
                  <a:pt x="11" y="54"/>
                </a:lnTo>
                <a:lnTo>
                  <a:pt x="14" y="51"/>
                </a:lnTo>
                <a:lnTo>
                  <a:pt x="14" y="51"/>
                </a:lnTo>
                <a:lnTo>
                  <a:pt x="14" y="46"/>
                </a:lnTo>
                <a:lnTo>
                  <a:pt x="14" y="46"/>
                </a:lnTo>
                <a:lnTo>
                  <a:pt x="11" y="41"/>
                </a:lnTo>
                <a:lnTo>
                  <a:pt x="11" y="41"/>
                </a:lnTo>
                <a:lnTo>
                  <a:pt x="11" y="41"/>
                </a:lnTo>
                <a:lnTo>
                  <a:pt x="14" y="41"/>
                </a:lnTo>
                <a:lnTo>
                  <a:pt x="14" y="41"/>
                </a:lnTo>
                <a:lnTo>
                  <a:pt x="16" y="38"/>
                </a:lnTo>
                <a:lnTo>
                  <a:pt x="16" y="35"/>
                </a:lnTo>
                <a:lnTo>
                  <a:pt x="16" y="35"/>
                </a:lnTo>
                <a:lnTo>
                  <a:pt x="16" y="33"/>
                </a:lnTo>
                <a:lnTo>
                  <a:pt x="16" y="33"/>
                </a:lnTo>
                <a:lnTo>
                  <a:pt x="16" y="30"/>
                </a:lnTo>
                <a:lnTo>
                  <a:pt x="16" y="30"/>
                </a:lnTo>
                <a:lnTo>
                  <a:pt x="14" y="27"/>
                </a:lnTo>
                <a:lnTo>
                  <a:pt x="14" y="27"/>
                </a:lnTo>
                <a:lnTo>
                  <a:pt x="14" y="27"/>
                </a:lnTo>
                <a:lnTo>
                  <a:pt x="16" y="27"/>
                </a:lnTo>
                <a:lnTo>
                  <a:pt x="19" y="22"/>
                </a:lnTo>
                <a:lnTo>
                  <a:pt x="19" y="22"/>
                </a:lnTo>
                <a:lnTo>
                  <a:pt x="19" y="22"/>
                </a:lnTo>
                <a:lnTo>
                  <a:pt x="19" y="22"/>
                </a:lnTo>
                <a:lnTo>
                  <a:pt x="19" y="22"/>
                </a:lnTo>
                <a:lnTo>
                  <a:pt x="19" y="19"/>
                </a:lnTo>
                <a:lnTo>
                  <a:pt x="19" y="19"/>
                </a:lnTo>
                <a:lnTo>
                  <a:pt x="16" y="19"/>
                </a:lnTo>
                <a:lnTo>
                  <a:pt x="14" y="19"/>
                </a:lnTo>
                <a:lnTo>
                  <a:pt x="14" y="19"/>
                </a:lnTo>
                <a:lnTo>
                  <a:pt x="11" y="19"/>
                </a:lnTo>
                <a:lnTo>
                  <a:pt x="11" y="19"/>
                </a:lnTo>
                <a:lnTo>
                  <a:pt x="8" y="19"/>
                </a:lnTo>
                <a:lnTo>
                  <a:pt x="8" y="16"/>
                </a:lnTo>
                <a:lnTo>
                  <a:pt x="8" y="16"/>
                </a:lnTo>
                <a:lnTo>
                  <a:pt x="8" y="16"/>
                </a:lnTo>
                <a:lnTo>
                  <a:pt x="6" y="16"/>
                </a:lnTo>
                <a:lnTo>
                  <a:pt x="6" y="16"/>
                </a:lnTo>
                <a:lnTo>
                  <a:pt x="3" y="16"/>
                </a:lnTo>
                <a:lnTo>
                  <a:pt x="3" y="16"/>
                </a:lnTo>
                <a:lnTo>
                  <a:pt x="3" y="14"/>
                </a:lnTo>
                <a:lnTo>
                  <a:pt x="3" y="14"/>
                </a:lnTo>
                <a:lnTo>
                  <a:pt x="3" y="14"/>
                </a:lnTo>
                <a:lnTo>
                  <a:pt x="3" y="14"/>
                </a:lnTo>
                <a:lnTo>
                  <a:pt x="3" y="11"/>
                </a:lnTo>
                <a:lnTo>
                  <a:pt x="3" y="11"/>
                </a:lnTo>
                <a:lnTo>
                  <a:pt x="3" y="11"/>
                </a:lnTo>
                <a:lnTo>
                  <a:pt x="3" y="8"/>
                </a:lnTo>
                <a:lnTo>
                  <a:pt x="3" y="8"/>
                </a:lnTo>
                <a:lnTo>
                  <a:pt x="3" y="8"/>
                </a:lnTo>
                <a:lnTo>
                  <a:pt x="0" y="6"/>
                </a:lnTo>
                <a:lnTo>
                  <a:pt x="0" y="6"/>
                </a:lnTo>
                <a:lnTo>
                  <a:pt x="0" y="6"/>
                </a:lnTo>
                <a:lnTo>
                  <a:pt x="0" y="6"/>
                </a:lnTo>
                <a:lnTo>
                  <a:pt x="0" y="6"/>
                </a:lnTo>
                <a:lnTo>
                  <a:pt x="0" y="6"/>
                </a:lnTo>
                <a:lnTo>
                  <a:pt x="3" y="3"/>
                </a:lnTo>
                <a:lnTo>
                  <a:pt x="3" y="3"/>
                </a:lnTo>
                <a:lnTo>
                  <a:pt x="6" y="3"/>
                </a:lnTo>
                <a:lnTo>
                  <a:pt x="6" y="3"/>
                </a:lnTo>
                <a:lnTo>
                  <a:pt x="8" y="3"/>
                </a:lnTo>
                <a:lnTo>
                  <a:pt x="8" y="0"/>
                </a:lnTo>
                <a:lnTo>
                  <a:pt x="8" y="0"/>
                </a:lnTo>
                <a:lnTo>
                  <a:pt x="6" y="0"/>
                </a:lnTo>
                <a:lnTo>
                  <a:pt x="8" y="0"/>
                </a:lnTo>
                <a:lnTo>
                  <a:pt x="8" y="0"/>
                </a:lnTo>
                <a:lnTo>
                  <a:pt x="11" y="0"/>
                </a:lnTo>
                <a:lnTo>
                  <a:pt x="11" y="0"/>
                </a:lnTo>
                <a:lnTo>
                  <a:pt x="11" y="0"/>
                </a:lnTo>
                <a:lnTo>
                  <a:pt x="11" y="0"/>
                </a:lnTo>
                <a:lnTo>
                  <a:pt x="16" y="0"/>
                </a:lnTo>
                <a:lnTo>
                  <a:pt x="16" y="0"/>
                </a:lnTo>
                <a:lnTo>
                  <a:pt x="25" y="0"/>
                </a:lnTo>
                <a:lnTo>
                  <a:pt x="25" y="0"/>
                </a:lnTo>
                <a:lnTo>
                  <a:pt x="25" y="0"/>
                </a:lnTo>
                <a:lnTo>
                  <a:pt x="25" y="0"/>
                </a:lnTo>
                <a:lnTo>
                  <a:pt x="27" y="0"/>
                </a:lnTo>
                <a:lnTo>
                  <a:pt x="27" y="0"/>
                </a:lnTo>
                <a:lnTo>
                  <a:pt x="35" y="0"/>
                </a:lnTo>
                <a:lnTo>
                  <a:pt x="35" y="0"/>
                </a:lnTo>
                <a:lnTo>
                  <a:pt x="43" y="0"/>
                </a:lnTo>
                <a:lnTo>
                  <a:pt x="43" y="0"/>
                </a:lnTo>
                <a:lnTo>
                  <a:pt x="46" y="3"/>
                </a:lnTo>
                <a:lnTo>
                  <a:pt x="46" y="3"/>
                </a:lnTo>
                <a:lnTo>
                  <a:pt x="46" y="3"/>
                </a:lnTo>
                <a:lnTo>
                  <a:pt x="49" y="0"/>
                </a:lnTo>
                <a:lnTo>
                  <a:pt x="49" y="0"/>
                </a:lnTo>
                <a:lnTo>
                  <a:pt x="52" y="3"/>
                </a:lnTo>
                <a:lnTo>
                  <a:pt x="52" y="3"/>
                </a:lnTo>
                <a:lnTo>
                  <a:pt x="54" y="3"/>
                </a:lnTo>
                <a:lnTo>
                  <a:pt x="54" y="3"/>
                </a:lnTo>
                <a:lnTo>
                  <a:pt x="57" y="3"/>
                </a:lnTo>
                <a:lnTo>
                  <a:pt x="57" y="3"/>
                </a:lnTo>
                <a:lnTo>
                  <a:pt x="60" y="3"/>
                </a:lnTo>
                <a:lnTo>
                  <a:pt x="60" y="3"/>
                </a:lnTo>
                <a:lnTo>
                  <a:pt x="60" y="3"/>
                </a:lnTo>
                <a:lnTo>
                  <a:pt x="60" y="3"/>
                </a:lnTo>
                <a:lnTo>
                  <a:pt x="62" y="3"/>
                </a:lnTo>
                <a:lnTo>
                  <a:pt x="62" y="6"/>
                </a:lnTo>
                <a:lnTo>
                  <a:pt x="62" y="6"/>
                </a:lnTo>
                <a:lnTo>
                  <a:pt x="65" y="6"/>
                </a:lnTo>
                <a:lnTo>
                  <a:pt x="68" y="6"/>
                </a:lnTo>
                <a:lnTo>
                  <a:pt x="68" y="6"/>
                </a:lnTo>
                <a:lnTo>
                  <a:pt x="73" y="8"/>
                </a:lnTo>
                <a:lnTo>
                  <a:pt x="73" y="8"/>
                </a:lnTo>
                <a:lnTo>
                  <a:pt x="76" y="11"/>
                </a:lnTo>
                <a:lnTo>
                  <a:pt x="76" y="11"/>
                </a:lnTo>
                <a:lnTo>
                  <a:pt x="78" y="11"/>
                </a:lnTo>
                <a:lnTo>
                  <a:pt x="78" y="8"/>
                </a:lnTo>
                <a:lnTo>
                  <a:pt x="78" y="8"/>
                </a:lnTo>
                <a:lnTo>
                  <a:pt x="84" y="11"/>
                </a:lnTo>
                <a:lnTo>
                  <a:pt x="84" y="11"/>
                </a:lnTo>
                <a:lnTo>
                  <a:pt x="84" y="11"/>
                </a:lnTo>
                <a:lnTo>
                  <a:pt x="87" y="11"/>
                </a:lnTo>
                <a:lnTo>
                  <a:pt x="87" y="11"/>
                </a:lnTo>
                <a:lnTo>
                  <a:pt x="89" y="11"/>
                </a:lnTo>
                <a:lnTo>
                  <a:pt x="92" y="11"/>
                </a:lnTo>
                <a:lnTo>
                  <a:pt x="92" y="11"/>
                </a:lnTo>
                <a:lnTo>
                  <a:pt x="95" y="11"/>
                </a:lnTo>
                <a:lnTo>
                  <a:pt x="95" y="11"/>
                </a:lnTo>
                <a:lnTo>
                  <a:pt x="97" y="8"/>
                </a:lnTo>
                <a:lnTo>
                  <a:pt x="97" y="11"/>
                </a:lnTo>
                <a:lnTo>
                  <a:pt x="97" y="11"/>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3" name="Freeform 85"/>
          <p:cNvSpPr>
            <a:spLocks/>
          </p:cNvSpPr>
          <p:nvPr/>
        </p:nvSpPr>
        <p:spPr bwMode="auto">
          <a:xfrm>
            <a:off x="6548351" y="3532188"/>
            <a:ext cx="149225" cy="133350"/>
          </a:xfrm>
          <a:custGeom>
            <a:avLst/>
            <a:gdLst>
              <a:gd name="T0" fmla="*/ 89 w 94"/>
              <a:gd name="T1" fmla="*/ 73 h 84"/>
              <a:gd name="T2" fmla="*/ 84 w 94"/>
              <a:gd name="T3" fmla="*/ 76 h 84"/>
              <a:gd name="T4" fmla="*/ 78 w 94"/>
              <a:gd name="T5" fmla="*/ 73 h 84"/>
              <a:gd name="T6" fmla="*/ 70 w 94"/>
              <a:gd name="T7" fmla="*/ 73 h 84"/>
              <a:gd name="T8" fmla="*/ 62 w 94"/>
              <a:gd name="T9" fmla="*/ 81 h 84"/>
              <a:gd name="T10" fmla="*/ 57 w 94"/>
              <a:gd name="T11" fmla="*/ 84 h 84"/>
              <a:gd name="T12" fmla="*/ 49 w 94"/>
              <a:gd name="T13" fmla="*/ 84 h 84"/>
              <a:gd name="T14" fmla="*/ 40 w 94"/>
              <a:gd name="T15" fmla="*/ 81 h 84"/>
              <a:gd name="T16" fmla="*/ 35 w 94"/>
              <a:gd name="T17" fmla="*/ 81 h 84"/>
              <a:gd name="T18" fmla="*/ 24 w 94"/>
              <a:gd name="T19" fmla="*/ 79 h 84"/>
              <a:gd name="T20" fmla="*/ 22 w 94"/>
              <a:gd name="T21" fmla="*/ 76 h 84"/>
              <a:gd name="T22" fmla="*/ 27 w 94"/>
              <a:gd name="T23" fmla="*/ 65 h 84"/>
              <a:gd name="T24" fmla="*/ 32 w 94"/>
              <a:gd name="T25" fmla="*/ 57 h 84"/>
              <a:gd name="T26" fmla="*/ 30 w 94"/>
              <a:gd name="T27" fmla="*/ 49 h 84"/>
              <a:gd name="T28" fmla="*/ 30 w 94"/>
              <a:gd name="T29" fmla="*/ 46 h 84"/>
              <a:gd name="T30" fmla="*/ 22 w 94"/>
              <a:gd name="T31" fmla="*/ 41 h 84"/>
              <a:gd name="T32" fmla="*/ 22 w 94"/>
              <a:gd name="T33" fmla="*/ 38 h 84"/>
              <a:gd name="T34" fmla="*/ 19 w 94"/>
              <a:gd name="T35" fmla="*/ 35 h 84"/>
              <a:gd name="T36" fmla="*/ 14 w 94"/>
              <a:gd name="T37" fmla="*/ 33 h 84"/>
              <a:gd name="T38" fmla="*/ 8 w 94"/>
              <a:gd name="T39" fmla="*/ 30 h 84"/>
              <a:gd name="T40" fmla="*/ 3 w 94"/>
              <a:gd name="T41" fmla="*/ 27 h 84"/>
              <a:gd name="T42" fmla="*/ 3 w 94"/>
              <a:gd name="T43" fmla="*/ 25 h 84"/>
              <a:gd name="T44" fmla="*/ 3 w 94"/>
              <a:gd name="T45" fmla="*/ 22 h 84"/>
              <a:gd name="T46" fmla="*/ 11 w 94"/>
              <a:gd name="T47" fmla="*/ 19 h 84"/>
              <a:gd name="T48" fmla="*/ 14 w 94"/>
              <a:gd name="T49" fmla="*/ 22 h 84"/>
              <a:gd name="T50" fmla="*/ 22 w 94"/>
              <a:gd name="T51" fmla="*/ 22 h 84"/>
              <a:gd name="T52" fmla="*/ 22 w 94"/>
              <a:gd name="T53" fmla="*/ 17 h 84"/>
              <a:gd name="T54" fmla="*/ 22 w 94"/>
              <a:gd name="T55" fmla="*/ 11 h 84"/>
              <a:gd name="T56" fmla="*/ 24 w 94"/>
              <a:gd name="T57" fmla="*/ 11 h 84"/>
              <a:gd name="T58" fmla="*/ 30 w 94"/>
              <a:gd name="T59" fmla="*/ 17 h 84"/>
              <a:gd name="T60" fmla="*/ 35 w 94"/>
              <a:gd name="T61" fmla="*/ 14 h 84"/>
              <a:gd name="T62" fmla="*/ 38 w 94"/>
              <a:gd name="T63" fmla="*/ 11 h 84"/>
              <a:gd name="T64" fmla="*/ 49 w 94"/>
              <a:gd name="T65" fmla="*/ 6 h 84"/>
              <a:gd name="T66" fmla="*/ 49 w 94"/>
              <a:gd name="T67" fmla="*/ 3 h 84"/>
              <a:gd name="T68" fmla="*/ 54 w 94"/>
              <a:gd name="T69" fmla="*/ 0 h 84"/>
              <a:gd name="T70" fmla="*/ 62 w 94"/>
              <a:gd name="T71" fmla="*/ 3 h 84"/>
              <a:gd name="T72" fmla="*/ 65 w 94"/>
              <a:gd name="T73" fmla="*/ 8 h 84"/>
              <a:gd name="T74" fmla="*/ 70 w 94"/>
              <a:gd name="T75" fmla="*/ 6 h 84"/>
              <a:gd name="T76" fmla="*/ 70 w 94"/>
              <a:gd name="T77" fmla="*/ 11 h 84"/>
              <a:gd name="T78" fmla="*/ 76 w 94"/>
              <a:gd name="T79" fmla="*/ 11 h 84"/>
              <a:gd name="T80" fmla="*/ 84 w 94"/>
              <a:gd name="T81" fmla="*/ 14 h 84"/>
              <a:gd name="T82" fmla="*/ 92 w 94"/>
              <a:gd name="T83" fmla="*/ 19 h 84"/>
              <a:gd name="T84" fmla="*/ 92 w 94"/>
              <a:gd name="T85" fmla="*/ 27 h 84"/>
              <a:gd name="T86" fmla="*/ 92 w 94"/>
              <a:gd name="T87" fmla="*/ 33 h 84"/>
              <a:gd name="T88" fmla="*/ 86 w 94"/>
              <a:gd name="T89" fmla="*/ 35 h 84"/>
              <a:gd name="T90" fmla="*/ 81 w 94"/>
              <a:gd name="T91" fmla="*/ 46 h 84"/>
              <a:gd name="T92" fmla="*/ 84 w 94"/>
              <a:gd name="T93" fmla="*/ 44 h 84"/>
              <a:gd name="T94" fmla="*/ 89 w 94"/>
              <a:gd name="T95" fmla="*/ 49 h 84"/>
              <a:gd name="T96" fmla="*/ 92 w 94"/>
              <a:gd name="T97" fmla="*/ 54 h 84"/>
              <a:gd name="T98" fmla="*/ 89 w 94"/>
              <a:gd name="T99" fmla="*/ 60 h 84"/>
              <a:gd name="T100" fmla="*/ 89 w 94"/>
              <a:gd name="T101" fmla="*/ 65 h 84"/>
              <a:gd name="T102" fmla="*/ 94 w 94"/>
              <a:gd name="T103" fmla="*/ 6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 h="84">
                <a:moveTo>
                  <a:pt x="94" y="71"/>
                </a:moveTo>
                <a:lnTo>
                  <a:pt x="94" y="71"/>
                </a:lnTo>
                <a:lnTo>
                  <a:pt x="92" y="71"/>
                </a:lnTo>
                <a:lnTo>
                  <a:pt x="92" y="71"/>
                </a:lnTo>
                <a:lnTo>
                  <a:pt x="89" y="73"/>
                </a:lnTo>
                <a:lnTo>
                  <a:pt x="89" y="73"/>
                </a:lnTo>
                <a:lnTo>
                  <a:pt x="86" y="76"/>
                </a:lnTo>
                <a:lnTo>
                  <a:pt x="86" y="76"/>
                </a:lnTo>
                <a:lnTo>
                  <a:pt x="86" y="79"/>
                </a:lnTo>
                <a:lnTo>
                  <a:pt x="84" y="76"/>
                </a:lnTo>
                <a:lnTo>
                  <a:pt x="84" y="76"/>
                </a:lnTo>
                <a:lnTo>
                  <a:pt x="84" y="76"/>
                </a:lnTo>
                <a:lnTo>
                  <a:pt x="81" y="76"/>
                </a:lnTo>
                <a:lnTo>
                  <a:pt x="81" y="76"/>
                </a:lnTo>
                <a:lnTo>
                  <a:pt x="78" y="73"/>
                </a:lnTo>
                <a:lnTo>
                  <a:pt x="78" y="73"/>
                </a:lnTo>
                <a:lnTo>
                  <a:pt x="76" y="73"/>
                </a:lnTo>
                <a:lnTo>
                  <a:pt x="76" y="73"/>
                </a:lnTo>
                <a:lnTo>
                  <a:pt x="70" y="73"/>
                </a:lnTo>
                <a:lnTo>
                  <a:pt x="70" y="73"/>
                </a:lnTo>
                <a:lnTo>
                  <a:pt x="67" y="73"/>
                </a:lnTo>
                <a:lnTo>
                  <a:pt x="67" y="73"/>
                </a:lnTo>
                <a:lnTo>
                  <a:pt x="65" y="79"/>
                </a:lnTo>
                <a:lnTo>
                  <a:pt x="65" y="79"/>
                </a:lnTo>
                <a:lnTo>
                  <a:pt x="62" y="81"/>
                </a:lnTo>
                <a:lnTo>
                  <a:pt x="62" y="81"/>
                </a:lnTo>
                <a:lnTo>
                  <a:pt x="59" y="84"/>
                </a:lnTo>
                <a:lnTo>
                  <a:pt x="59" y="84"/>
                </a:lnTo>
                <a:lnTo>
                  <a:pt x="59" y="81"/>
                </a:lnTo>
                <a:lnTo>
                  <a:pt x="57" y="84"/>
                </a:lnTo>
                <a:lnTo>
                  <a:pt x="57" y="84"/>
                </a:lnTo>
                <a:lnTo>
                  <a:pt x="54" y="84"/>
                </a:lnTo>
                <a:lnTo>
                  <a:pt x="54" y="84"/>
                </a:lnTo>
                <a:lnTo>
                  <a:pt x="51" y="84"/>
                </a:lnTo>
                <a:lnTo>
                  <a:pt x="49" y="84"/>
                </a:lnTo>
                <a:lnTo>
                  <a:pt x="49" y="84"/>
                </a:lnTo>
                <a:lnTo>
                  <a:pt x="46" y="84"/>
                </a:lnTo>
                <a:lnTo>
                  <a:pt x="46" y="84"/>
                </a:lnTo>
                <a:lnTo>
                  <a:pt x="46" y="84"/>
                </a:lnTo>
                <a:lnTo>
                  <a:pt x="40" y="81"/>
                </a:lnTo>
                <a:lnTo>
                  <a:pt x="40" y="81"/>
                </a:lnTo>
                <a:lnTo>
                  <a:pt x="40" y="84"/>
                </a:lnTo>
                <a:lnTo>
                  <a:pt x="38" y="84"/>
                </a:lnTo>
                <a:lnTo>
                  <a:pt x="38" y="84"/>
                </a:lnTo>
                <a:lnTo>
                  <a:pt x="35" y="81"/>
                </a:lnTo>
                <a:lnTo>
                  <a:pt x="35" y="81"/>
                </a:lnTo>
                <a:lnTo>
                  <a:pt x="30" y="79"/>
                </a:lnTo>
                <a:lnTo>
                  <a:pt x="30" y="79"/>
                </a:lnTo>
                <a:lnTo>
                  <a:pt x="27" y="79"/>
                </a:lnTo>
                <a:lnTo>
                  <a:pt x="24" y="79"/>
                </a:lnTo>
                <a:lnTo>
                  <a:pt x="24" y="79"/>
                </a:lnTo>
                <a:lnTo>
                  <a:pt x="24" y="76"/>
                </a:lnTo>
                <a:lnTo>
                  <a:pt x="22" y="76"/>
                </a:lnTo>
                <a:lnTo>
                  <a:pt x="22" y="76"/>
                </a:lnTo>
                <a:lnTo>
                  <a:pt x="22" y="76"/>
                </a:lnTo>
                <a:lnTo>
                  <a:pt x="22" y="76"/>
                </a:lnTo>
                <a:lnTo>
                  <a:pt x="24" y="73"/>
                </a:lnTo>
                <a:lnTo>
                  <a:pt x="24" y="73"/>
                </a:lnTo>
                <a:lnTo>
                  <a:pt x="27" y="65"/>
                </a:lnTo>
                <a:lnTo>
                  <a:pt x="27" y="65"/>
                </a:lnTo>
                <a:lnTo>
                  <a:pt x="27" y="57"/>
                </a:lnTo>
                <a:lnTo>
                  <a:pt x="27" y="57"/>
                </a:lnTo>
                <a:lnTo>
                  <a:pt x="30" y="54"/>
                </a:lnTo>
                <a:lnTo>
                  <a:pt x="30" y="54"/>
                </a:lnTo>
                <a:lnTo>
                  <a:pt x="32" y="57"/>
                </a:lnTo>
                <a:lnTo>
                  <a:pt x="32" y="57"/>
                </a:lnTo>
                <a:lnTo>
                  <a:pt x="30" y="54"/>
                </a:lnTo>
                <a:lnTo>
                  <a:pt x="30" y="52"/>
                </a:lnTo>
                <a:lnTo>
                  <a:pt x="30" y="52"/>
                </a:lnTo>
                <a:lnTo>
                  <a:pt x="30" y="49"/>
                </a:lnTo>
                <a:lnTo>
                  <a:pt x="30" y="49"/>
                </a:lnTo>
                <a:lnTo>
                  <a:pt x="30" y="49"/>
                </a:lnTo>
                <a:lnTo>
                  <a:pt x="30" y="46"/>
                </a:lnTo>
                <a:lnTo>
                  <a:pt x="30" y="46"/>
                </a:lnTo>
                <a:lnTo>
                  <a:pt x="30" y="46"/>
                </a:lnTo>
                <a:lnTo>
                  <a:pt x="27" y="46"/>
                </a:lnTo>
                <a:lnTo>
                  <a:pt x="27" y="44"/>
                </a:lnTo>
                <a:lnTo>
                  <a:pt x="27" y="44"/>
                </a:lnTo>
                <a:lnTo>
                  <a:pt x="22" y="41"/>
                </a:lnTo>
                <a:lnTo>
                  <a:pt x="22" y="41"/>
                </a:lnTo>
                <a:lnTo>
                  <a:pt x="19" y="41"/>
                </a:lnTo>
                <a:lnTo>
                  <a:pt x="22" y="38"/>
                </a:lnTo>
                <a:lnTo>
                  <a:pt x="22" y="38"/>
                </a:lnTo>
                <a:lnTo>
                  <a:pt x="22" y="38"/>
                </a:lnTo>
                <a:lnTo>
                  <a:pt x="22" y="38"/>
                </a:lnTo>
                <a:lnTo>
                  <a:pt x="22" y="35"/>
                </a:lnTo>
                <a:lnTo>
                  <a:pt x="19" y="35"/>
                </a:lnTo>
                <a:lnTo>
                  <a:pt x="19" y="35"/>
                </a:lnTo>
                <a:lnTo>
                  <a:pt x="19" y="35"/>
                </a:lnTo>
                <a:lnTo>
                  <a:pt x="19" y="35"/>
                </a:lnTo>
                <a:lnTo>
                  <a:pt x="19" y="35"/>
                </a:lnTo>
                <a:lnTo>
                  <a:pt x="16" y="33"/>
                </a:lnTo>
                <a:lnTo>
                  <a:pt x="16" y="33"/>
                </a:lnTo>
                <a:lnTo>
                  <a:pt x="14" y="33"/>
                </a:lnTo>
                <a:lnTo>
                  <a:pt x="14" y="33"/>
                </a:lnTo>
                <a:lnTo>
                  <a:pt x="14" y="33"/>
                </a:lnTo>
                <a:lnTo>
                  <a:pt x="11" y="30"/>
                </a:lnTo>
                <a:lnTo>
                  <a:pt x="11" y="30"/>
                </a:lnTo>
                <a:lnTo>
                  <a:pt x="8" y="30"/>
                </a:lnTo>
                <a:lnTo>
                  <a:pt x="8" y="30"/>
                </a:lnTo>
                <a:lnTo>
                  <a:pt x="5" y="30"/>
                </a:lnTo>
                <a:lnTo>
                  <a:pt x="3" y="30"/>
                </a:lnTo>
                <a:lnTo>
                  <a:pt x="3" y="30"/>
                </a:lnTo>
                <a:lnTo>
                  <a:pt x="3" y="27"/>
                </a:lnTo>
                <a:lnTo>
                  <a:pt x="3" y="27"/>
                </a:lnTo>
                <a:lnTo>
                  <a:pt x="3" y="27"/>
                </a:lnTo>
                <a:lnTo>
                  <a:pt x="3" y="25"/>
                </a:lnTo>
                <a:lnTo>
                  <a:pt x="3" y="25"/>
                </a:lnTo>
                <a:lnTo>
                  <a:pt x="3" y="25"/>
                </a:lnTo>
                <a:lnTo>
                  <a:pt x="3" y="25"/>
                </a:lnTo>
                <a:lnTo>
                  <a:pt x="0" y="25"/>
                </a:lnTo>
                <a:lnTo>
                  <a:pt x="0" y="25"/>
                </a:lnTo>
                <a:lnTo>
                  <a:pt x="0" y="22"/>
                </a:lnTo>
                <a:lnTo>
                  <a:pt x="0" y="22"/>
                </a:lnTo>
                <a:lnTo>
                  <a:pt x="3" y="22"/>
                </a:lnTo>
                <a:lnTo>
                  <a:pt x="3" y="22"/>
                </a:lnTo>
                <a:lnTo>
                  <a:pt x="8" y="22"/>
                </a:lnTo>
                <a:lnTo>
                  <a:pt x="8" y="22"/>
                </a:lnTo>
                <a:lnTo>
                  <a:pt x="11" y="19"/>
                </a:lnTo>
                <a:lnTo>
                  <a:pt x="11" y="19"/>
                </a:lnTo>
                <a:lnTo>
                  <a:pt x="14" y="19"/>
                </a:lnTo>
                <a:lnTo>
                  <a:pt x="14" y="19"/>
                </a:lnTo>
                <a:lnTo>
                  <a:pt x="14" y="22"/>
                </a:lnTo>
                <a:lnTo>
                  <a:pt x="14" y="22"/>
                </a:lnTo>
                <a:lnTo>
                  <a:pt x="14" y="22"/>
                </a:lnTo>
                <a:lnTo>
                  <a:pt x="16" y="22"/>
                </a:lnTo>
                <a:lnTo>
                  <a:pt x="16" y="22"/>
                </a:lnTo>
                <a:lnTo>
                  <a:pt x="19" y="22"/>
                </a:lnTo>
                <a:lnTo>
                  <a:pt x="19" y="22"/>
                </a:lnTo>
                <a:lnTo>
                  <a:pt x="22" y="22"/>
                </a:lnTo>
                <a:lnTo>
                  <a:pt x="22" y="22"/>
                </a:lnTo>
                <a:lnTo>
                  <a:pt x="22" y="22"/>
                </a:lnTo>
                <a:lnTo>
                  <a:pt x="22" y="19"/>
                </a:lnTo>
                <a:lnTo>
                  <a:pt x="22" y="19"/>
                </a:lnTo>
                <a:lnTo>
                  <a:pt x="22" y="17"/>
                </a:lnTo>
                <a:lnTo>
                  <a:pt x="22" y="17"/>
                </a:lnTo>
                <a:lnTo>
                  <a:pt x="22" y="14"/>
                </a:lnTo>
                <a:lnTo>
                  <a:pt x="22" y="14"/>
                </a:lnTo>
                <a:lnTo>
                  <a:pt x="22" y="11"/>
                </a:lnTo>
                <a:lnTo>
                  <a:pt x="22" y="11"/>
                </a:lnTo>
                <a:lnTo>
                  <a:pt x="24" y="11"/>
                </a:lnTo>
                <a:lnTo>
                  <a:pt x="24" y="11"/>
                </a:lnTo>
                <a:lnTo>
                  <a:pt x="24" y="11"/>
                </a:lnTo>
                <a:lnTo>
                  <a:pt x="24" y="11"/>
                </a:lnTo>
                <a:lnTo>
                  <a:pt x="24" y="11"/>
                </a:lnTo>
                <a:lnTo>
                  <a:pt x="27" y="14"/>
                </a:lnTo>
                <a:lnTo>
                  <a:pt x="27" y="14"/>
                </a:lnTo>
                <a:lnTo>
                  <a:pt x="30" y="17"/>
                </a:lnTo>
                <a:lnTo>
                  <a:pt x="30" y="17"/>
                </a:lnTo>
                <a:lnTo>
                  <a:pt x="30" y="17"/>
                </a:lnTo>
                <a:lnTo>
                  <a:pt x="30" y="17"/>
                </a:lnTo>
                <a:lnTo>
                  <a:pt x="35" y="14"/>
                </a:lnTo>
                <a:lnTo>
                  <a:pt x="35" y="14"/>
                </a:lnTo>
                <a:lnTo>
                  <a:pt x="38" y="14"/>
                </a:lnTo>
                <a:lnTo>
                  <a:pt x="35" y="14"/>
                </a:lnTo>
                <a:lnTo>
                  <a:pt x="35" y="14"/>
                </a:lnTo>
                <a:lnTo>
                  <a:pt x="35" y="14"/>
                </a:lnTo>
                <a:lnTo>
                  <a:pt x="35" y="11"/>
                </a:lnTo>
                <a:lnTo>
                  <a:pt x="35" y="11"/>
                </a:lnTo>
                <a:lnTo>
                  <a:pt x="38" y="11"/>
                </a:lnTo>
                <a:lnTo>
                  <a:pt x="38" y="11"/>
                </a:lnTo>
                <a:lnTo>
                  <a:pt x="43" y="8"/>
                </a:lnTo>
                <a:lnTo>
                  <a:pt x="43" y="8"/>
                </a:lnTo>
                <a:lnTo>
                  <a:pt x="46" y="8"/>
                </a:lnTo>
                <a:lnTo>
                  <a:pt x="49" y="6"/>
                </a:lnTo>
                <a:lnTo>
                  <a:pt x="49" y="6"/>
                </a:lnTo>
                <a:lnTo>
                  <a:pt x="49" y="6"/>
                </a:lnTo>
                <a:lnTo>
                  <a:pt x="49" y="6"/>
                </a:lnTo>
                <a:lnTo>
                  <a:pt x="49" y="3"/>
                </a:lnTo>
                <a:lnTo>
                  <a:pt x="49" y="3"/>
                </a:lnTo>
                <a:lnTo>
                  <a:pt x="49" y="0"/>
                </a:lnTo>
                <a:lnTo>
                  <a:pt x="51" y="0"/>
                </a:lnTo>
                <a:lnTo>
                  <a:pt x="51" y="0"/>
                </a:lnTo>
                <a:lnTo>
                  <a:pt x="54" y="0"/>
                </a:lnTo>
                <a:lnTo>
                  <a:pt x="54" y="0"/>
                </a:lnTo>
                <a:lnTo>
                  <a:pt x="57" y="0"/>
                </a:lnTo>
                <a:lnTo>
                  <a:pt x="59" y="3"/>
                </a:lnTo>
                <a:lnTo>
                  <a:pt x="59" y="3"/>
                </a:lnTo>
                <a:lnTo>
                  <a:pt x="62" y="3"/>
                </a:lnTo>
                <a:lnTo>
                  <a:pt x="62" y="3"/>
                </a:lnTo>
                <a:lnTo>
                  <a:pt x="65" y="6"/>
                </a:lnTo>
                <a:lnTo>
                  <a:pt x="65" y="6"/>
                </a:lnTo>
                <a:lnTo>
                  <a:pt x="65" y="6"/>
                </a:lnTo>
                <a:lnTo>
                  <a:pt x="65" y="8"/>
                </a:lnTo>
                <a:lnTo>
                  <a:pt x="65" y="8"/>
                </a:lnTo>
                <a:lnTo>
                  <a:pt x="67" y="8"/>
                </a:lnTo>
                <a:lnTo>
                  <a:pt x="67" y="8"/>
                </a:lnTo>
                <a:lnTo>
                  <a:pt x="67" y="6"/>
                </a:lnTo>
                <a:lnTo>
                  <a:pt x="67" y="6"/>
                </a:lnTo>
                <a:lnTo>
                  <a:pt x="70" y="6"/>
                </a:lnTo>
                <a:lnTo>
                  <a:pt x="70" y="8"/>
                </a:lnTo>
                <a:lnTo>
                  <a:pt x="70" y="8"/>
                </a:lnTo>
                <a:lnTo>
                  <a:pt x="67" y="8"/>
                </a:lnTo>
                <a:lnTo>
                  <a:pt x="70" y="11"/>
                </a:lnTo>
                <a:lnTo>
                  <a:pt x="70" y="11"/>
                </a:lnTo>
                <a:lnTo>
                  <a:pt x="73" y="14"/>
                </a:lnTo>
                <a:lnTo>
                  <a:pt x="73" y="14"/>
                </a:lnTo>
                <a:lnTo>
                  <a:pt x="73" y="14"/>
                </a:lnTo>
                <a:lnTo>
                  <a:pt x="76" y="11"/>
                </a:lnTo>
                <a:lnTo>
                  <a:pt x="76" y="11"/>
                </a:lnTo>
                <a:lnTo>
                  <a:pt x="76" y="14"/>
                </a:lnTo>
                <a:lnTo>
                  <a:pt x="76" y="14"/>
                </a:lnTo>
                <a:lnTo>
                  <a:pt x="81" y="14"/>
                </a:lnTo>
                <a:lnTo>
                  <a:pt x="81" y="14"/>
                </a:lnTo>
                <a:lnTo>
                  <a:pt x="84" y="14"/>
                </a:lnTo>
                <a:lnTo>
                  <a:pt x="84" y="14"/>
                </a:lnTo>
                <a:lnTo>
                  <a:pt x="84" y="17"/>
                </a:lnTo>
                <a:lnTo>
                  <a:pt x="86" y="17"/>
                </a:lnTo>
                <a:lnTo>
                  <a:pt x="86" y="17"/>
                </a:lnTo>
                <a:lnTo>
                  <a:pt x="92" y="19"/>
                </a:lnTo>
                <a:lnTo>
                  <a:pt x="92" y="19"/>
                </a:lnTo>
                <a:lnTo>
                  <a:pt x="94" y="19"/>
                </a:lnTo>
                <a:lnTo>
                  <a:pt x="94" y="19"/>
                </a:lnTo>
                <a:lnTo>
                  <a:pt x="94" y="19"/>
                </a:lnTo>
                <a:lnTo>
                  <a:pt x="92" y="27"/>
                </a:lnTo>
                <a:lnTo>
                  <a:pt x="92" y="27"/>
                </a:lnTo>
                <a:lnTo>
                  <a:pt x="92" y="30"/>
                </a:lnTo>
                <a:lnTo>
                  <a:pt x="92" y="30"/>
                </a:lnTo>
                <a:lnTo>
                  <a:pt x="92" y="33"/>
                </a:lnTo>
                <a:lnTo>
                  <a:pt x="92" y="33"/>
                </a:lnTo>
                <a:lnTo>
                  <a:pt x="89" y="33"/>
                </a:lnTo>
                <a:lnTo>
                  <a:pt x="89" y="33"/>
                </a:lnTo>
                <a:lnTo>
                  <a:pt x="86" y="35"/>
                </a:lnTo>
                <a:lnTo>
                  <a:pt x="86" y="35"/>
                </a:lnTo>
                <a:lnTo>
                  <a:pt x="86" y="35"/>
                </a:lnTo>
                <a:lnTo>
                  <a:pt x="86" y="35"/>
                </a:lnTo>
                <a:lnTo>
                  <a:pt x="86" y="35"/>
                </a:lnTo>
                <a:lnTo>
                  <a:pt x="81" y="38"/>
                </a:lnTo>
                <a:lnTo>
                  <a:pt x="81" y="38"/>
                </a:lnTo>
                <a:lnTo>
                  <a:pt x="81" y="46"/>
                </a:lnTo>
                <a:lnTo>
                  <a:pt x="81" y="46"/>
                </a:lnTo>
                <a:lnTo>
                  <a:pt x="81" y="46"/>
                </a:lnTo>
                <a:lnTo>
                  <a:pt x="84" y="46"/>
                </a:lnTo>
                <a:lnTo>
                  <a:pt x="84" y="46"/>
                </a:lnTo>
                <a:lnTo>
                  <a:pt x="84" y="44"/>
                </a:lnTo>
                <a:lnTo>
                  <a:pt x="86" y="44"/>
                </a:lnTo>
                <a:lnTo>
                  <a:pt x="86" y="44"/>
                </a:lnTo>
                <a:lnTo>
                  <a:pt x="86" y="46"/>
                </a:lnTo>
                <a:lnTo>
                  <a:pt x="86" y="46"/>
                </a:lnTo>
                <a:lnTo>
                  <a:pt x="89" y="49"/>
                </a:lnTo>
                <a:lnTo>
                  <a:pt x="89" y="49"/>
                </a:lnTo>
                <a:lnTo>
                  <a:pt x="89" y="52"/>
                </a:lnTo>
                <a:lnTo>
                  <a:pt x="89" y="52"/>
                </a:lnTo>
                <a:lnTo>
                  <a:pt x="89" y="54"/>
                </a:lnTo>
                <a:lnTo>
                  <a:pt x="92" y="54"/>
                </a:lnTo>
                <a:lnTo>
                  <a:pt x="92" y="54"/>
                </a:lnTo>
                <a:lnTo>
                  <a:pt x="89" y="57"/>
                </a:lnTo>
                <a:lnTo>
                  <a:pt x="89" y="57"/>
                </a:lnTo>
                <a:lnTo>
                  <a:pt x="89" y="57"/>
                </a:lnTo>
                <a:lnTo>
                  <a:pt x="89" y="60"/>
                </a:lnTo>
                <a:lnTo>
                  <a:pt x="89" y="60"/>
                </a:lnTo>
                <a:lnTo>
                  <a:pt x="89" y="62"/>
                </a:lnTo>
                <a:lnTo>
                  <a:pt x="89" y="65"/>
                </a:lnTo>
                <a:lnTo>
                  <a:pt x="89" y="65"/>
                </a:lnTo>
                <a:lnTo>
                  <a:pt x="89" y="65"/>
                </a:lnTo>
                <a:lnTo>
                  <a:pt x="92" y="68"/>
                </a:lnTo>
                <a:lnTo>
                  <a:pt x="92" y="68"/>
                </a:lnTo>
                <a:lnTo>
                  <a:pt x="94" y="68"/>
                </a:lnTo>
                <a:lnTo>
                  <a:pt x="94" y="68"/>
                </a:lnTo>
                <a:lnTo>
                  <a:pt x="94" y="68"/>
                </a:lnTo>
                <a:lnTo>
                  <a:pt x="94" y="71"/>
                </a:lnTo>
                <a:lnTo>
                  <a:pt x="94" y="71"/>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4" name="Freeform 86"/>
          <p:cNvSpPr>
            <a:spLocks/>
          </p:cNvSpPr>
          <p:nvPr/>
        </p:nvSpPr>
        <p:spPr bwMode="auto">
          <a:xfrm>
            <a:off x="6672176" y="3476625"/>
            <a:ext cx="111125" cy="111125"/>
          </a:xfrm>
          <a:custGeom>
            <a:avLst/>
            <a:gdLst>
              <a:gd name="T0" fmla="*/ 19 w 70"/>
              <a:gd name="T1" fmla="*/ 0 h 70"/>
              <a:gd name="T2" fmla="*/ 22 w 70"/>
              <a:gd name="T3" fmla="*/ 3 h 70"/>
              <a:gd name="T4" fmla="*/ 22 w 70"/>
              <a:gd name="T5" fmla="*/ 6 h 70"/>
              <a:gd name="T6" fmla="*/ 22 w 70"/>
              <a:gd name="T7" fmla="*/ 6 h 70"/>
              <a:gd name="T8" fmla="*/ 27 w 70"/>
              <a:gd name="T9" fmla="*/ 11 h 70"/>
              <a:gd name="T10" fmla="*/ 25 w 70"/>
              <a:gd name="T11" fmla="*/ 8 h 70"/>
              <a:gd name="T12" fmla="*/ 22 w 70"/>
              <a:gd name="T13" fmla="*/ 11 h 70"/>
              <a:gd name="T14" fmla="*/ 19 w 70"/>
              <a:gd name="T15" fmla="*/ 11 h 70"/>
              <a:gd name="T16" fmla="*/ 16 w 70"/>
              <a:gd name="T17" fmla="*/ 14 h 70"/>
              <a:gd name="T18" fmla="*/ 14 w 70"/>
              <a:gd name="T19" fmla="*/ 11 h 70"/>
              <a:gd name="T20" fmla="*/ 8 w 70"/>
              <a:gd name="T21" fmla="*/ 14 h 70"/>
              <a:gd name="T22" fmla="*/ 8 w 70"/>
              <a:gd name="T23" fmla="*/ 19 h 70"/>
              <a:gd name="T24" fmla="*/ 8 w 70"/>
              <a:gd name="T25" fmla="*/ 22 h 70"/>
              <a:gd name="T26" fmla="*/ 3 w 70"/>
              <a:gd name="T27" fmla="*/ 27 h 70"/>
              <a:gd name="T28" fmla="*/ 0 w 70"/>
              <a:gd name="T29" fmla="*/ 30 h 70"/>
              <a:gd name="T30" fmla="*/ 0 w 70"/>
              <a:gd name="T31" fmla="*/ 35 h 70"/>
              <a:gd name="T32" fmla="*/ 3 w 70"/>
              <a:gd name="T33" fmla="*/ 43 h 70"/>
              <a:gd name="T34" fmla="*/ 3 w 70"/>
              <a:gd name="T35" fmla="*/ 49 h 70"/>
              <a:gd name="T36" fmla="*/ 8 w 70"/>
              <a:gd name="T37" fmla="*/ 52 h 70"/>
              <a:gd name="T38" fmla="*/ 16 w 70"/>
              <a:gd name="T39" fmla="*/ 54 h 70"/>
              <a:gd name="T40" fmla="*/ 14 w 70"/>
              <a:gd name="T41" fmla="*/ 62 h 70"/>
              <a:gd name="T42" fmla="*/ 14 w 70"/>
              <a:gd name="T43" fmla="*/ 68 h 70"/>
              <a:gd name="T44" fmla="*/ 22 w 70"/>
              <a:gd name="T45" fmla="*/ 68 h 70"/>
              <a:gd name="T46" fmla="*/ 30 w 70"/>
              <a:gd name="T47" fmla="*/ 68 h 70"/>
              <a:gd name="T48" fmla="*/ 38 w 70"/>
              <a:gd name="T49" fmla="*/ 70 h 70"/>
              <a:gd name="T50" fmla="*/ 41 w 70"/>
              <a:gd name="T51" fmla="*/ 68 h 70"/>
              <a:gd name="T52" fmla="*/ 46 w 70"/>
              <a:gd name="T53" fmla="*/ 68 h 70"/>
              <a:gd name="T54" fmla="*/ 51 w 70"/>
              <a:gd name="T55" fmla="*/ 65 h 70"/>
              <a:gd name="T56" fmla="*/ 54 w 70"/>
              <a:gd name="T57" fmla="*/ 65 h 70"/>
              <a:gd name="T58" fmla="*/ 57 w 70"/>
              <a:gd name="T59" fmla="*/ 65 h 70"/>
              <a:gd name="T60" fmla="*/ 57 w 70"/>
              <a:gd name="T61" fmla="*/ 62 h 70"/>
              <a:gd name="T62" fmla="*/ 60 w 70"/>
              <a:gd name="T63" fmla="*/ 60 h 70"/>
              <a:gd name="T64" fmla="*/ 62 w 70"/>
              <a:gd name="T65" fmla="*/ 54 h 70"/>
              <a:gd name="T66" fmla="*/ 57 w 70"/>
              <a:gd name="T67" fmla="*/ 49 h 70"/>
              <a:gd name="T68" fmla="*/ 49 w 70"/>
              <a:gd name="T69" fmla="*/ 41 h 70"/>
              <a:gd name="T70" fmla="*/ 60 w 70"/>
              <a:gd name="T71" fmla="*/ 38 h 70"/>
              <a:gd name="T72" fmla="*/ 65 w 70"/>
              <a:gd name="T73" fmla="*/ 33 h 70"/>
              <a:gd name="T74" fmla="*/ 70 w 70"/>
              <a:gd name="T75" fmla="*/ 35 h 70"/>
              <a:gd name="T76" fmla="*/ 68 w 70"/>
              <a:gd name="T77" fmla="*/ 25 h 70"/>
              <a:gd name="T78" fmla="*/ 65 w 70"/>
              <a:gd name="T79" fmla="*/ 19 h 70"/>
              <a:gd name="T80" fmla="*/ 62 w 70"/>
              <a:gd name="T81" fmla="*/ 11 h 70"/>
              <a:gd name="T82" fmla="*/ 62 w 70"/>
              <a:gd name="T83" fmla="*/ 8 h 70"/>
              <a:gd name="T84" fmla="*/ 60 w 70"/>
              <a:gd name="T85" fmla="*/ 3 h 70"/>
              <a:gd name="T86" fmla="*/ 57 w 70"/>
              <a:gd name="T87" fmla="*/ 6 h 70"/>
              <a:gd name="T88" fmla="*/ 51 w 70"/>
              <a:gd name="T89" fmla="*/ 6 h 70"/>
              <a:gd name="T90" fmla="*/ 51 w 70"/>
              <a:gd name="T91" fmla="*/ 6 h 70"/>
              <a:gd name="T92" fmla="*/ 49 w 70"/>
              <a:gd name="T93" fmla="*/ 6 h 70"/>
              <a:gd name="T94" fmla="*/ 41 w 70"/>
              <a:gd name="T95" fmla="*/ 8 h 70"/>
              <a:gd name="T96" fmla="*/ 35 w 70"/>
              <a:gd name="T97" fmla="*/ 6 h 70"/>
              <a:gd name="T98" fmla="*/ 35 w 70"/>
              <a:gd name="T99" fmla="*/ 6 h 70"/>
              <a:gd name="T100" fmla="*/ 33 w 70"/>
              <a:gd name="T101" fmla="*/ 3 h 70"/>
              <a:gd name="T102" fmla="*/ 30 w 70"/>
              <a:gd name="T103" fmla="*/ 3 h 70"/>
              <a:gd name="T104" fmla="*/ 27 w 70"/>
              <a:gd name="T10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 h="70">
                <a:moveTo>
                  <a:pt x="27" y="0"/>
                </a:moveTo>
                <a:lnTo>
                  <a:pt x="27" y="0"/>
                </a:lnTo>
                <a:lnTo>
                  <a:pt x="22" y="0"/>
                </a:lnTo>
                <a:lnTo>
                  <a:pt x="19" y="0"/>
                </a:lnTo>
                <a:lnTo>
                  <a:pt x="19" y="0"/>
                </a:lnTo>
                <a:lnTo>
                  <a:pt x="22" y="3"/>
                </a:lnTo>
                <a:lnTo>
                  <a:pt x="22" y="3"/>
                </a:lnTo>
                <a:lnTo>
                  <a:pt x="22" y="3"/>
                </a:lnTo>
                <a:lnTo>
                  <a:pt x="19" y="3"/>
                </a:lnTo>
                <a:lnTo>
                  <a:pt x="19" y="3"/>
                </a:lnTo>
                <a:lnTo>
                  <a:pt x="22" y="3"/>
                </a:lnTo>
                <a:lnTo>
                  <a:pt x="22" y="6"/>
                </a:lnTo>
                <a:lnTo>
                  <a:pt x="22" y="6"/>
                </a:lnTo>
                <a:lnTo>
                  <a:pt x="22" y="6"/>
                </a:lnTo>
                <a:lnTo>
                  <a:pt x="22" y="6"/>
                </a:lnTo>
                <a:lnTo>
                  <a:pt x="22" y="6"/>
                </a:lnTo>
                <a:lnTo>
                  <a:pt x="22" y="6"/>
                </a:lnTo>
                <a:lnTo>
                  <a:pt x="25" y="8"/>
                </a:lnTo>
                <a:lnTo>
                  <a:pt x="25" y="8"/>
                </a:lnTo>
                <a:lnTo>
                  <a:pt x="27" y="11"/>
                </a:lnTo>
                <a:lnTo>
                  <a:pt x="27" y="11"/>
                </a:lnTo>
                <a:lnTo>
                  <a:pt x="27" y="8"/>
                </a:lnTo>
                <a:lnTo>
                  <a:pt x="25" y="8"/>
                </a:lnTo>
                <a:lnTo>
                  <a:pt x="25" y="8"/>
                </a:lnTo>
                <a:lnTo>
                  <a:pt x="22" y="8"/>
                </a:lnTo>
                <a:lnTo>
                  <a:pt x="22" y="8"/>
                </a:lnTo>
                <a:lnTo>
                  <a:pt x="22" y="8"/>
                </a:lnTo>
                <a:lnTo>
                  <a:pt x="22" y="11"/>
                </a:lnTo>
                <a:lnTo>
                  <a:pt x="22" y="11"/>
                </a:lnTo>
                <a:lnTo>
                  <a:pt x="19" y="11"/>
                </a:lnTo>
                <a:lnTo>
                  <a:pt x="19" y="11"/>
                </a:lnTo>
                <a:lnTo>
                  <a:pt x="19" y="11"/>
                </a:lnTo>
                <a:lnTo>
                  <a:pt x="19" y="11"/>
                </a:lnTo>
                <a:lnTo>
                  <a:pt x="16" y="14"/>
                </a:lnTo>
                <a:lnTo>
                  <a:pt x="16" y="14"/>
                </a:lnTo>
                <a:lnTo>
                  <a:pt x="16" y="14"/>
                </a:lnTo>
                <a:lnTo>
                  <a:pt x="16" y="14"/>
                </a:lnTo>
                <a:lnTo>
                  <a:pt x="16" y="11"/>
                </a:lnTo>
                <a:lnTo>
                  <a:pt x="16" y="11"/>
                </a:lnTo>
                <a:lnTo>
                  <a:pt x="14" y="11"/>
                </a:lnTo>
                <a:lnTo>
                  <a:pt x="14" y="11"/>
                </a:lnTo>
                <a:lnTo>
                  <a:pt x="8" y="14"/>
                </a:lnTo>
                <a:lnTo>
                  <a:pt x="8" y="14"/>
                </a:lnTo>
                <a:lnTo>
                  <a:pt x="8" y="14"/>
                </a:lnTo>
                <a:lnTo>
                  <a:pt x="8" y="14"/>
                </a:lnTo>
                <a:lnTo>
                  <a:pt x="8" y="17"/>
                </a:lnTo>
                <a:lnTo>
                  <a:pt x="8" y="17"/>
                </a:lnTo>
                <a:lnTo>
                  <a:pt x="8" y="19"/>
                </a:lnTo>
                <a:lnTo>
                  <a:pt x="8" y="19"/>
                </a:lnTo>
                <a:lnTo>
                  <a:pt x="6" y="22"/>
                </a:lnTo>
                <a:lnTo>
                  <a:pt x="8" y="22"/>
                </a:lnTo>
                <a:lnTo>
                  <a:pt x="8" y="22"/>
                </a:lnTo>
                <a:lnTo>
                  <a:pt x="8" y="25"/>
                </a:lnTo>
                <a:lnTo>
                  <a:pt x="6" y="25"/>
                </a:lnTo>
                <a:lnTo>
                  <a:pt x="6" y="25"/>
                </a:lnTo>
                <a:lnTo>
                  <a:pt x="3" y="27"/>
                </a:lnTo>
                <a:lnTo>
                  <a:pt x="3" y="27"/>
                </a:lnTo>
                <a:lnTo>
                  <a:pt x="0" y="27"/>
                </a:lnTo>
                <a:lnTo>
                  <a:pt x="0" y="30"/>
                </a:lnTo>
                <a:lnTo>
                  <a:pt x="0" y="30"/>
                </a:lnTo>
                <a:lnTo>
                  <a:pt x="0" y="33"/>
                </a:lnTo>
                <a:lnTo>
                  <a:pt x="0" y="33"/>
                </a:lnTo>
                <a:lnTo>
                  <a:pt x="0" y="35"/>
                </a:lnTo>
                <a:lnTo>
                  <a:pt x="0" y="35"/>
                </a:lnTo>
                <a:lnTo>
                  <a:pt x="0" y="38"/>
                </a:lnTo>
                <a:lnTo>
                  <a:pt x="0" y="41"/>
                </a:lnTo>
                <a:lnTo>
                  <a:pt x="0" y="41"/>
                </a:lnTo>
                <a:lnTo>
                  <a:pt x="3" y="43"/>
                </a:lnTo>
                <a:lnTo>
                  <a:pt x="3" y="43"/>
                </a:lnTo>
                <a:lnTo>
                  <a:pt x="3" y="46"/>
                </a:lnTo>
                <a:lnTo>
                  <a:pt x="3" y="49"/>
                </a:lnTo>
                <a:lnTo>
                  <a:pt x="3" y="49"/>
                </a:lnTo>
                <a:lnTo>
                  <a:pt x="6" y="49"/>
                </a:lnTo>
                <a:lnTo>
                  <a:pt x="6" y="49"/>
                </a:lnTo>
                <a:lnTo>
                  <a:pt x="6" y="52"/>
                </a:lnTo>
                <a:lnTo>
                  <a:pt x="8" y="52"/>
                </a:lnTo>
                <a:lnTo>
                  <a:pt x="8" y="52"/>
                </a:lnTo>
                <a:lnTo>
                  <a:pt x="14" y="54"/>
                </a:lnTo>
                <a:lnTo>
                  <a:pt x="14" y="54"/>
                </a:lnTo>
                <a:lnTo>
                  <a:pt x="16" y="54"/>
                </a:lnTo>
                <a:lnTo>
                  <a:pt x="16" y="54"/>
                </a:lnTo>
                <a:lnTo>
                  <a:pt x="16" y="54"/>
                </a:lnTo>
                <a:lnTo>
                  <a:pt x="14" y="62"/>
                </a:lnTo>
                <a:lnTo>
                  <a:pt x="14" y="62"/>
                </a:lnTo>
                <a:lnTo>
                  <a:pt x="14" y="65"/>
                </a:lnTo>
                <a:lnTo>
                  <a:pt x="14" y="65"/>
                </a:lnTo>
                <a:lnTo>
                  <a:pt x="14" y="68"/>
                </a:lnTo>
                <a:lnTo>
                  <a:pt x="14" y="68"/>
                </a:lnTo>
                <a:lnTo>
                  <a:pt x="14" y="68"/>
                </a:lnTo>
                <a:lnTo>
                  <a:pt x="14" y="68"/>
                </a:lnTo>
                <a:lnTo>
                  <a:pt x="19" y="68"/>
                </a:lnTo>
                <a:lnTo>
                  <a:pt x="22" y="68"/>
                </a:lnTo>
                <a:lnTo>
                  <a:pt x="22" y="68"/>
                </a:lnTo>
                <a:lnTo>
                  <a:pt x="22" y="68"/>
                </a:lnTo>
                <a:lnTo>
                  <a:pt x="30" y="68"/>
                </a:lnTo>
                <a:lnTo>
                  <a:pt x="30" y="68"/>
                </a:lnTo>
                <a:lnTo>
                  <a:pt x="30" y="68"/>
                </a:lnTo>
                <a:lnTo>
                  <a:pt x="35" y="68"/>
                </a:lnTo>
                <a:lnTo>
                  <a:pt x="35" y="68"/>
                </a:lnTo>
                <a:lnTo>
                  <a:pt x="38" y="70"/>
                </a:lnTo>
                <a:lnTo>
                  <a:pt x="38" y="68"/>
                </a:lnTo>
                <a:lnTo>
                  <a:pt x="38" y="68"/>
                </a:lnTo>
                <a:lnTo>
                  <a:pt x="41" y="68"/>
                </a:lnTo>
                <a:lnTo>
                  <a:pt x="41" y="68"/>
                </a:lnTo>
                <a:lnTo>
                  <a:pt x="41" y="68"/>
                </a:lnTo>
                <a:lnTo>
                  <a:pt x="43" y="68"/>
                </a:lnTo>
                <a:lnTo>
                  <a:pt x="46" y="68"/>
                </a:lnTo>
                <a:lnTo>
                  <a:pt x="46" y="68"/>
                </a:lnTo>
                <a:lnTo>
                  <a:pt x="46" y="68"/>
                </a:lnTo>
                <a:lnTo>
                  <a:pt x="49" y="68"/>
                </a:lnTo>
                <a:lnTo>
                  <a:pt x="49" y="68"/>
                </a:lnTo>
                <a:lnTo>
                  <a:pt x="51" y="65"/>
                </a:lnTo>
                <a:lnTo>
                  <a:pt x="51" y="65"/>
                </a:lnTo>
                <a:lnTo>
                  <a:pt x="54" y="65"/>
                </a:lnTo>
                <a:lnTo>
                  <a:pt x="54" y="65"/>
                </a:lnTo>
                <a:lnTo>
                  <a:pt x="54" y="65"/>
                </a:lnTo>
                <a:lnTo>
                  <a:pt x="57" y="68"/>
                </a:lnTo>
                <a:lnTo>
                  <a:pt x="57" y="68"/>
                </a:lnTo>
                <a:lnTo>
                  <a:pt x="57" y="65"/>
                </a:lnTo>
                <a:lnTo>
                  <a:pt x="57" y="65"/>
                </a:lnTo>
                <a:lnTo>
                  <a:pt x="57" y="65"/>
                </a:lnTo>
                <a:lnTo>
                  <a:pt x="57" y="62"/>
                </a:lnTo>
                <a:lnTo>
                  <a:pt x="57" y="62"/>
                </a:lnTo>
                <a:lnTo>
                  <a:pt x="57" y="62"/>
                </a:lnTo>
                <a:lnTo>
                  <a:pt x="57" y="62"/>
                </a:lnTo>
                <a:lnTo>
                  <a:pt x="57" y="62"/>
                </a:lnTo>
                <a:lnTo>
                  <a:pt x="60" y="60"/>
                </a:lnTo>
                <a:lnTo>
                  <a:pt x="60" y="60"/>
                </a:lnTo>
                <a:lnTo>
                  <a:pt x="60" y="60"/>
                </a:lnTo>
                <a:lnTo>
                  <a:pt x="62" y="57"/>
                </a:lnTo>
                <a:lnTo>
                  <a:pt x="62" y="54"/>
                </a:lnTo>
                <a:lnTo>
                  <a:pt x="62" y="54"/>
                </a:lnTo>
                <a:lnTo>
                  <a:pt x="60" y="52"/>
                </a:lnTo>
                <a:lnTo>
                  <a:pt x="60" y="52"/>
                </a:lnTo>
                <a:lnTo>
                  <a:pt x="57" y="49"/>
                </a:lnTo>
                <a:lnTo>
                  <a:pt x="57" y="49"/>
                </a:lnTo>
                <a:lnTo>
                  <a:pt x="51" y="46"/>
                </a:lnTo>
                <a:lnTo>
                  <a:pt x="51" y="46"/>
                </a:lnTo>
                <a:lnTo>
                  <a:pt x="49" y="41"/>
                </a:lnTo>
                <a:lnTo>
                  <a:pt x="49" y="41"/>
                </a:lnTo>
                <a:lnTo>
                  <a:pt x="49" y="41"/>
                </a:lnTo>
                <a:lnTo>
                  <a:pt x="54" y="38"/>
                </a:lnTo>
                <a:lnTo>
                  <a:pt x="54" y="38"/>
                </a:lnTo>
                <a:lnTo>
                  <a:pt x="60" y="38"/>
                </a:lnTo>
                <a:lnTo>
                  <a:pt x="60" y="38"/>
                </a:lnTo>
                <a:lnTo>
                  <a:pt x="62" y="35"/>
                </a:lnTo>
                <a:lnTo>
                  <a:pt x="62" y="35"/>
                </a:lnTo>
                <a:lnTo>
                  <a:pt x="65" y="33"/>
                </a:lnTo>
                <a:lnTo>
                  <a:pt x="65" y="35"/>
                </a:lnTo>
                <a:lnTo>
                  <a:pt x="65" y="35"/>
                </a:lnTo>
                <a:lnTo>
                  <a:pt x="70" y="35"/>
                </a:lnTo>
                <a:lnTo>
                  <a:pt x="70" y="35"/>
                </a:lnTo>
                <a:lnTo>
                  <a:pt x="68" y="33"/>
                </a:lnTo>
                <a:lnTo>
                  <a:pt x="68" y="33"/>
                </a:lnTo>
                <a:lnTo>
                  <a:pt x="68" y="25"/>
                </a:lnTo>
                <a:lnTo>
                  <a:pt x="68" y="25"/>
                </a:lnTo>
                <a:lnTo>
                  <a:pt x="65" y="19"/>
                </a:lnTo>
                <a:lnTo>
                  <a:pt x="65" y="19"/>
                </a:lnTo>
                <a:lnTo>
                  <a:pt x="65" y="19"/>
                </a:lnTo>
                <a:lnTo>
                  <a:pt x="65" y="19"/>
                </a:lnTo>
                <a:lnTo>
                  <a:pt x="60" y="17"/>
                </a:lnTo>
                <a:lnTo>
                  <a:pt x="60" y="17"/>
                </a:lnTo>
                <a:lnTo>
                  <a:pt x="62" y="14"/>
                </a:lnTo>
                <a:lnTo>
                  <a:pt x="62" y="11"/>
                </a:lnTo>
                <a:lnTo>
                  <a:pt x="62" y="11"/>
                </a:lnTo>
                <a:lnTo>
                  <a:pt x="62" y="8"/>
                </a:lnTo>
                <a:lnTo>
                  <a:pt x="62" y="8"/>
                </a:lnTo>
                <a:lnTo>
                  <a:pt x="62" y="8"/>
                </a:lnTo>
                <a:lnTo>
                  <a:pt x="60" y="6"/>
                </a:lnTo>
                <a:lnTo>
                  <a:pt x="60" y="6"/>
                </a:lnTo>
                <a:lnTo>
                  <a:pt x="60" y="6"/>
                </a:lnTo>
                <a:lnTo>
                  <a:pt x="60" y="3"/>
                </a:lnTo>
                <a:lnTo>
                  <a:pt x="60" y="3"/>
                </a:lnTo>
                <a:lnTo>
                  <a:pt x="57" y="6"/>
                </a:lnTo>
                <a:lnTo>
                  <a:pt x="57" y="6"/>
                </a:lnTo>
                <a:lnTo>
                  <a:pt x="57" y="6"/>
                </a:lnTo>
                <a:lnTo>
                  <a:pt x="54" y="6"/>
                </a:lnTo>
                <a:lnTo>
                  <a:pt x="54" y="6"/>
                </a:lnTo>
                <a:lnTo>
                  <a:pt x="51" y="6"/>
                </a:lnTo>
                <a:lnTo>
                  <a:pt x="51" y="6"/>
                </a:lnTo>
                <a:lnTo>
                  <a:pt x="49" y="6"/>
                </a:lnTo>
                <a:lnTo>
                  <a:pt x="51" y="6"/>
                </a:lnTo>
                <a:lnTo>
                  <a:pt x="51" y="6"/>
                </a:lnTo>
                <a:lnTo>
                  <a:pt x="51" y="6"/>
                </a:lnTo>
                <a:lnTo>
                  <a:pt x="51" y="6"/>
                </a:lnTo>
                <a:lnTo>
                  <a:pt x="51" y="6"/>
                </a:lnTo>
                <a:lnTo>
                  <a:pt x="51" y="6"/>
                </a:lnTo>
                <a:lnTo>
                  <a:pt x="49" y="6"/>
                </a:lnTo>
                <a:lnTo>
                  <a:pt x="49" y="6"/>
                </a:lnTo>
                <a:lnTo>
                  <a:pt x="43" y="8"/>
                </a:lnTo>
                <a:lnTo>
                  <a:pt x="43" y="8"/>
                </a:lnTo>
                <a:lnTo>
                  <a:pt x="41" y="8"/>
                </a:lnTo>
                <a:lnTo>
                  <a:pt x="41" y="8"/>
                </a:lnTo>
                <a:lnTo>
                  <a:pt x="38" y="6"/>
                </a:lnTo>
                <a:lnTo>
                  <a:pt x="38" y="6"/>
                </a:lnTo>
                <a:lnTo>
                  <a:pt x="35" y="6"/>
                </a:lnTo>
                <a:lnTo>
                  <a:pt x="35" y="6"/>
                </a:lnTo>
                <a:lnTo>
                  <a:pt x="33" y="6"/>
                </a:lnTo>
                <a:lnTo>
                  <a:pt x="35" y="6"/>
                </a:lnTo>
                <a:lnTo>
                  <a:pt x="35" y="6"/>
                </a:lnTo>
                <a:lnTo>
                  <a:pt x="35" y="3"/>
                </a:lnTo>
                <a:lnTo>
                  <a:pt x="35" y="3"/>
                </a:lnTo>
                <a:lnTo>
                  <a:pt x="33" y="3"/>
                </a:lnTo>
                <a:lnTo>
                  <a:pt x="33" y="3"/>
                </a:lnTo>
                <a:lnTo>
                  <a:pt x="30" y="3"/>
                </a:lnTo>
                <a:lnTo>
                  <a:pt x="30" y="3"/>
                </a:lnTo>
                <a:lnTo>
                  <a:pt x="30" y="3"/>
                </a:lnTo>
                <a:lnTo>
                  <a:pt x="30" y="3"/>
                </a:lnTo>
                <a:lnTo>
                  <a:pt x="27" y="3"/>
                </a:lnTo>
                <a:lnTo>
                  <a:pt x="27" y="3"/>
                </a:lnTo>
                <a:lnTo>
                  <a:pt x="27" y="0"/>
                </a:lnTo>
                <a:lnTo>
                  <a:pt x="27" y="0"/>
                </a:lnTo>
                <a:lnTo>
                  <a:pt x="27" y="0"/>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5" name="Freeform 87"/>
          <p:cNvSpPr>
            <a:spLocks/>
          </p:cNvSpPr>
          <p:nvPr/>
        </p:nvSpPr>
        <p:spPr bwMode="auto">
          <a:xfrm>
            <a:off x="6694401" y="3446463"/>
            <a:ext cx="30163" cy="30162"/>
          </a:xfrm>
          <a:custGeom>
            <a:avLst/>
            <a:gdLst>
              <a:gd name="T0" fmla="*/ 13 w 19"/>
              <a:gd name="T1" fmla="*/ 19 h 19"/>
              <a:gd name="T2" fmla="*/ 13 w 19"/>
              <a:gd name="T3" fmla="*/ 19 h 19"/>
              <a:gd name="T4" fmla="*/ 11 w 19"/>
              <a:gd name="T5" fmla="*/ 17 h 19"/>
              <a:gd name="T6" fmla="*/ 11 w 19"/>
              <a:gd name="T7" fmla="*/ 14 h 19"/>
              <a:gd name="T8" fmla="*/ 11 w 19"/>
              <a:gd name="T9" fmla="*/ 14 h 19"/>
              <a:gd name="T10" fmla="*/ 13 w 19"/>
              <a:gd name="T11" fmla="*/ 11 h 19"/>
              <a:gd name="T12" fmla="*/ 13 w 19"/>
              <a:gd name="T13" fmla="*/ 9 h 19"/>
              <a:gd name="T14" fmla="*/ 16 w 19"/>
              <a:gd name="T15" fmla="*/ 9 h 19"/>
              <a:gd name="T16" fmla="*/ 16 w 19"/>
              <a:gd name="T17" fmla="*/ 9 h 19"/>
              <a:gd name="T18" fmla="*/ 19 w 19"/>
              <a:gd name="T19" fmla="*/ 6 h 19"/>
              <a:gd name="T20" fmla="*/ 16 w 19"/>
              <a:gd name="T21" fmla="*/ 6 h 19"/>
              <a:gd name="T22" fmla="*/ 13 w 19"/>
              <a:gd name="T23" fmla="*/ 6 h 19"/>
              <a:gd name="T24" fmla="*/ 13 w 19"/>
              <a:gd name="T25" fmla="*/ 3 h 19"/>
              <a:gd name="T26" fmla="*/ 13 w 19"/>
              <a:gd name="T27" fmla="*/ 3 h 19"/>
              <a:gd name="T28" fmla="*/ 13 w 19"/>
              <a:gd name="T29" fmla="*/ 0 h 19"/>
              <a:gd name="T30" fmla="*/ 11 w 19"/>
              <a:gd name="T31" fmla="*/ 0 h 19"/>
              <a:gd name="T32" fmla="*/ 8 w 19"/>
              <a:gd name="T33" fmla="*/ 0 h 19"/>
              <a:gd name="T34" fmla="*/ 8 w 19"/>
              <a:gd name="T35" fmla="*/ 0 h 19"/>
              <a:gd name="T36" fmla="*/ 8 w 19"/>
              <a:gd name="T37" fmla="*/ 3 h 19"/>
              <a:gd name="T38" fmla="*/ 5 w 19"/>
              <a:gd name="T39" fmla="*/ 0 h 19"/>
              <a:gd name="T40" fmla="*/ 5 w 19"/>
              <a:gd name="T41" fmla="*/ 0 h 19"/>
              <a:gd name="T42" fmla="*/ 5 w 19"/>
              <a:gd name="T43" fmla="*/ 3 h 19"/>
              <a:gd name="T44" fmla="*/ 5 w 19"/>
              <a:gd name="T45" fmla="*/ 3 h 19"/>
              <a:gd name="T46" fmla="*/ 2 w 19"/>
              <a:gd name="T47" fmla="*/ 3 h 19"/>
              <a:gd name="T48" fmla="*/ 0 w 19"/>
              <a:gd name="T49" fmla="*/ 3 h 19"/>
              <a:gd name="T50" fmla="*/ 0 w 19"/>
              <a:gd name="T51" fmla="*/ 3 h 19"/>
              <a:gd name="T52" fmla="*/ 2 w 19"/>
              <a:gd name="T53" fmla="*/ 6 h 19"/>
              <a:gd name="T54" fmla="*/ 2 w 19"/>
              <a:gd name="T55" fmla="*/ 6 h 19"/>
              <a:gd name="T56" fmla="*/ 2 w 19"/>
              <a:gd name="T57" fmla="*/ 9 h 19"/>
              <a:gd name="T58" fmla="*/ 2 w 19"/>
              <a:gd name="T59" fmla="*/ 11 h 19"/>
              <a:gd name="T60" fmla="*/ 2 w 19"/>
              <a:gd name="T61" fmla="*/ 14 h 19"/>
              <a:gd name="T62" fmla="*/ 2 w 19"/>
              <a:gd name="T63" fmla="*/ 14 h 19"/>
              <a:gd name="T64" fmla="*/ 2 w 19"/>
              <a:gd name="T65" fmla="*/ 14 h 19"/>
              <a:gd name="T66" fmla="*/ 5 w 19"/>
              <a:gd name="T67" fmla="*/ 17 h 19"/>
              <a:gd name="T68" fmla="*/ 5 w 19"/>
              <a:gd name="T69" fmla="*/ 17 h 19"/>
              <a:gd name="T70" fmla="*/ 5 w 19"/>
              <a:gd name="T71" fmla="*/ 19 h 19"/>
              <a:gd name="T72" fmla="*/ 13 w 19"/>
              <a:gd name="T7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19">
                <a:moveTo>
                  <a:pt x="13" y="19"/>
                </a:moveTo>
                <a:lnTo>
                  <a:pt x="13" y="19"/>
                </a:lnTo>
                <a:lnTo>
                  <a:pt x="13" y="19"/>
                </a:lnTo>
                <a:lnTo>
                  <a:pt x="13" y="19"/>
                </a:lnTo>
                <a:lnTo>
                  <a:pt x="11" y="17"/>
                </a:lnTo>
                <a:lnTo>
                  <a:pt x="11" y="17"/>
                </a:lnTo>
                <a:lnTo>
                  <a:pt x="11" y="17"/>
                </a:lnTo>
                <a:lnTo>
                  <a:pt x="11" y="14"/>
                </a:lnTo>
                <a:lnTo>
                  <a:pt x="11" y="14"/>
                </a:lnTo>
                <a:lnTo>
                  <a:pt x="11" y="14"/>
                </a:lnTo>
                <a:lnTo>
                  <a:pt x="13" y="11"/>
                </a:lnTo>
                <a:lnTo>
                  <a:pt x="13" y="11"/>
                </a:lnTo>
                <a:lnTo>
                  <a:pt x="13" y="11"/>
                </a:lnTo>
                <a:lnTo>
                  <a:pt x="13" y="9"/>
                </a:lnTo>
                <a:lnTo>
                  <a:pt x="13" y="9"/>
                </a:lnTo>
                <a:lnTo>
                  <a:pt x="16" y="9"/>
                </a:lnTo>
                <a:lnTo>
                  <a:pt x="16" y="9"/>
                </a:lnTo>
                <a:lnTo>
                  <a:pt x="16" y="9"/>
                </a:lnTo>
                <a:lnTo>
                  <a:pt x="19" y="9"/>
                </a:lnTo>
                <a:lnTo>
                  <a:pt x="19" y="6"/>
                </a:lnTo>
                <a:lnTo>
                  <a:pt x="19" y="6"/>
                </a:lnTo>
                <a:lnTo>
                  <a:pt x="16" y="6"/>
                </a:lnTo>
                <a:lnTo>
                  <a:pt x="13" y="6"/>
                </a:lnTo>
                <a:lnTo>
                  <a:pt x="13" y="6"/>
                </a:lnTo>
                <a:lnTo>
                  <a:pt x="13" y="6"/>
                </a:lnTo>
                <a:lnTo>
                  <a:pt x="13" y="3"/>
                </a:lnTo>
                <a:lnTo>
                  <a:pt x="13" y="3"/>
                </a:lnTo>
                <a:lnTo>
                  <a:pt x="13" y="3"/>
                </a:lnTo>
                <a:lnTo>
                  <a:pt x="13" y="0"/>
                </a:lnTo>
                <a:lnTo>
                  <a:pt x="13" y="0"/>
                </a:lnTo>
                <a:lnTo>
                  <a:pt x="11" y="0"/>
                </a:lnTo>
                <a:lnTo>
                  <a:pt x="11" y="0"/>
                </a:lnTo>
                <a:lnTo>
                  <a:pt x="11" y="0"/>
                </a:lnTo>
                <a:lnTo>
                  <a:pt x="8" y="0"/>
                </a:lnTo>
                <a:lnTo>
                  <a:pt x="8" y="0"/>
                </a:lnTo>
                <a:lnTo>
                  <a:pt x="8" y="0"/>
                </a:lnTo>
                <a:lnTo>
                  <a:pt x="8" y="3"/>
                </a:lnTo>
                <a:lnTo>
                  <a:pt x="8" y="3"/>
                </a:lnTo>
                <a:lnTo>
                  <a:pt x="5" y="0"/>
                </a:lnTo>
                <a:lnTo>
                  <a:pt x="5" y="0"/>
                </a:lnTo>
                <a:lnTo>
                  <a:pt x="5" y="0"/>
                </a:lnTo>
                <a:lnTo>
                  <a:pt x="5" y="0"/>
                </a:lnTo>
                <a:lnTo>
                  <a:pt x="5" y="0"/>
                </a:lnTo>
                <a:lnTo>
                  <a:pt x="5" y="3"/>
                </a:lnTo>
                <a:lnTo>
                  <a:pt x="5" y="3"/>
                </a:lnTo>
                <a:lnTo>
                  <a:pt x="5" y="3"/>
                </a:lnTo>
                <a:lnTo>
                  <a:pt x="2" y="3"/>
                </a:lnTo>
                <a:lnTo>
                  <a:pt x="2" y="3"/>
                </a:lnTo>
                <a:lnTo>
                  <a:pt x="2" y="0"/>
                </a:lnTo>
                <a:lnTo>
                  <a:pt x="0" y="3"/>
                </a:lnTo>
                <a:lnTo>
                  <a:pt x="0" y="3"/>
                </a:lnTo>
                <a:lnTo>
                  <a:pt x="0" y="3"/>
                </a:lnTo>
                <a:lnTo>
                  <a:pt x="2" y="6"/>
                </a:lnTo>
                <a:lnTo>
                  <a:pt x="2" y="6"/>
                </a:lnTo>
                <a:lnTo>
                  <a:pt x="2" y="6"/>
                </a:lnTo>
                <a:lnTo>
                  <a:pt x="2" y="6"/>
                </a:lnTo>
                <a:lnTo>
                  <a:pt x="2" y="9"/>
                </a:lnTo>
                <a:lnTo>
                  <a:pt x="2" y="9"/>
                </a:lnTo>
                <a:lnTo>
                  <a:pt x="2" y="11"/>
                </a:lnTo>
                <a:lnTo>
                  <a:pt x="2" y="11"/>
                </a:lnTo>
                <a:lnTo>
                  <a:pt x="2" y="11"/>
                </a:lnTo>
                <a:lnTo>
                  <a:pt x="2" y="14"/>
                </a:lnTo>
                <a:lnTo>
                  <a:pt x="2" y="14"/>
                </a:lnTo>
                <a:lnTo>
                  <a:pt x="2" y="14"/>
                </a:lnTo>
                <a:lnTo>
                  <a:pt x="2" y="14"/>
                </a:lnTo>
                <a:lnTo>
                  <a:pt x="2" y="14"/>
                </a:lnTo>
                <a:lnTo>
                  <a:pt x="5" y="17"/>
                </a:lnTo>
                <a:lnTo>
                  <a:pt x="5" y="17"/>
                </a:lnTo>
                <a:lnTo>
                  <a:pt x="5" y="17"/>
                </a:lnTo>
                <a:lnTo>
                  <a:pt x="5" y="17"/>
                </a:lnTo>
                <a:lnTo>
                  <a:pt x="5" y="19"/>
                </a:lnTo>
                <a:lnTo>
                  <a:pt x="5" y="19"/>
                </a:lnTo>
                <a:lnTo>
                  <a:pt x="8" y="19"/>
                </a:lnTo>
                <a:lnTo>
                  <a:pt x="13" y="19"/>
                </a:lnTo>
                <a:lnTo>
                  <a:pt x="13" y="19"/>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6" name="Freeform 88"/>
          <p:cNvSpPr>
            <a:spLocks/>
          </p:cNvSpPr>
          <p:nvPr/>
        </p:nvSpPr>
        <p:spPr bwMode="auto">
          <a:xfrm>
            <a:off x="6697576" y="3438525"/>
            <a:ext cx="17463" cy="12700"/>
          </a:xfrm>
          <a:custGeom>
            <a:avLst/>
            <a:gdLst>
              <a:gd name="T0" fmla="*/ 0 w 11"/>
              <a:gd name="T1" fmla="*/ 8 h 8"/>
              <a:gd name="T2" fmla="*/ 0 w 11"/>
              <a:gd name="T3" fmla="*/ 8 h 8"/>
              <a:gd name="T4" fmla="*/ 0 w 11"/>
              <a:gd name="T5" fmla="*/ 5 h 8"/>
              <a:gd name="T6" fmla="*/ 0 w 11"/>
              <a:gd name="T7" fmla="*/ 5 h 8"/>
              <a:gd name="T8" fmla="*/ 0 w 11"/>
              <a:gd name="T9" fmla="*/ 3 h 8"/>
              <a:gd name="T10" fmla="*/ 0 w 11"/>
              <a:gd name="T11" fmla="*/ 3 h 8"/>
              <a:gd name="T12" fmla="*/ 3 w 11"/>
              <a:gd name="T13" fmla="*/ 3 h 8"/>
              <a:gd name="T14" fmla="*/ 3 w 11"/>
              <a:gd name="T15" fmla="*/ 3 h 8"/>
              <a:gd name="T16" fmla="*/ 3 w 11"/>
              <a:gd name="T17" fmla="*/ 3 h 8"/>
              <a:gd name="T18" fmla="*/ 6 w 11"/>
              <a:gd name="T19" fmla="*/ 3 h 8"/>
              <a:gd name="T20" fmla="*/ 6 w 11"/>
              <a:gd name="T21" fmla="*/ 3 h 8"/>
              <a:gd name="T22" fmla="*/ 9 w 11"/>
              <a:gd name="T23" fmla="*/ 0 h 8"/>
              <a:gd name="T24" fmla="*/ 9 w 11"/>
              <a:gd name="T25" fmla="*/ 0 h 8"/>
              <a:gd name="T26" fmla="*/ 11 w 11"/>
              <a:gd name="T27" fmla="*/ 0 h 8"/>
              <a:gd name="T28" fmla="*/ 11 w 11"/>
              <a:gd name="T29" fmla="*/ 0 h 8"/>
              <a:gd name="T30" fmla="*/ 11 w 11"/>
              <a:gd name="T31" fmla="*/ 3 h 8"/>
              <a:gd name="T32" fmla="*/ 11 w 11"/>
              <a:gd name="T33" fmla="*/ 3 h 8"/>
              <a:gd name="T34" fmla="*/ 11 w 11"/>
              <a:gd name="T35" fmla="*/ 3 h 8"/>
              <a:gd name="T36" fmla="*/ 11 w 11"/>
              <a:gd name="T37" fmla="*/ 5 h 8"/>
              <a:gd name="T38" fmla="*/ 11 w 11"/>
              <a:gd name="T39" fmla="*/ 5 h 8"/>
              <a:gd name="T40" fmla="*/ 11 w 11"/>
              <a:gd name="T41" fmla="*/ 5 h 8"/>
              <a:gd name="T42" fmla="*/ 11 w 11"/>
              <a:gd name="T43" fmla="*/ 5 h 8"/>
              <a:gd name="T44" fmla="*/ 11 w 11"/>
              <a:gd name="T45" fmla="*/ 5 h 8"/>
              <a:gd name="T46" fmla="*/ 9 w 11"/>
              <a:gd name="T47" fmla="*/ 3 h 8"/>
              <a:gd name="T48" fmla="*/ 9 w 11"/>
              <a:gd name="T49" fmla="*/ 3 h 8"/>
              <a:gd name="T50" fmla="*/ 6 w 11"/>
              <a:gd name="T51" fmla="*/ 5 h 8"/>
              <a:gd name="T52" fmla="*/ 6 w 11"/>
              <a:gd name="T53" fmla="*/ 5 h 8"/>
              <a:gd name="T54" fmla="*/ 3 w 11"/>
              <a:gd name="T55" fmla="*/ 5 h 8"/>
              <a:gd name="T56" fmla="*/ 3 w 11"/>
              <a:gd name="T57" fmla="*/ 5 h 8"/>
              <a:gd name="T58" fmla="*/ 0 w 11"/>
              <a:gd name="T59" fmla="*/ 8 h 8"/>
              <a:gd name="T60" fmla="*/ 0 w 11"/>
              <a:gd name="T61" fmla="*/ 8 h 8"/>
              <a:gd name="T62" fmla="*/ 0 w 11"/>
              <a:gd name="T6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 h="8">
                <a:moveTo>
                  <a:pt x="0" y="8"/>
                </a:moveTo>
                <a:lnTo>
                  <a:pt x="0" y="8"/>
                </a:lnTo>
                <a:lnTo>
                  <a:pt x="0" y="5"/>
                </a:lnTo>
                <a:lnTo>
                  <a:pt x="0" y="5"/>
                </a:lnTo>
                <a:lnTo>
                  <a:pt x="0" y="3"/>
                </a:lnTo>
                <a:lnTo>
                  <a:pt x="0" y="3"/>
                </a:lnTo>
                <a:lnTo>
                  <a:pt x="3" y="3"/>
                </a:lnTo>
                <a:lnTo>
                  <a:pt x="3" y="3"/>
                </a:lnTo>
                <a:lnTo>
                  <a:pt x="3" y="3"/>
                </a:lnTo>
                <a:lnTo>
                  <a:pt x="6" y="3"/>
                </a:lnTo>
                <a:lnTo>
                  <a:pt x="6" y="3"/>
                </a:lnTo>
                <a:lnTo>
                  <a:pt x="9" y="0"/>
                </a:lnTo>
                <a:lnTo>
                  <a:pt x="9" y="0"/>
                </a:lnTo>
                <a:lnTo>
                  <a:pt x="11" y="0"/>
                </a:lnTo>
                <a:lnTo>
                  <a:pt x="11" y="0"/>
                </a:lnTo>
                <a:lnTo>
                  <a:pt x="11" y="3"/>
                </a:lnTo>
                <a:lnTo>
                  <a:pt x="11" y="3"/>
                </a:lnTo>
                <a:lnTo>
                  <a:pt x="11" y="3"/>
                </a:lnTo>
                <a:lnTo>
                  <a:pt x="11" y="5"/>
                </a:lnTo>
                <a:lnTo>
                  <a:pt x="11" y="5"/>
                </a:lnTo>
                <a:lnTo>
                  <a:pt x="11" y="5"/>
                </a:lnTo>
                <a:lnTo>
                  <a:pt x="11" y="5"/>
                </a:lnTo>
                <a:lnTo>
                  <a:pt x="11" y="5"/>
                </a:lnTo>
                <a:lnTo>
                  <a:pt x="9" y="3"/>
                </a:lnTo>
                <a:lnTo>
                  <a:pt x="9" y="3"/>
                </a:lnTo>
                <a:lnTo>
                  <a:pt x="6" y="5"/>
                </a:lnTo>
                <a:lnTo>
                  <a:pt x="6" y="5"/>
                </a:lnTo>
                <a:lnTo>
                  <a:pt x="3" y="5"/>
                </a:lnTo>
                <a:lnTo>
                  <a:pt x="3" y="5"/>
                </a:lnTo>
                <a:lnTo>
                  <a:pt x="0" y="8"/>
                </a:lnTo>
                <a:lnTo>
                  <a:pt x="0" y="8"/>
                </a:lnTo>
                <a:lnTo>
                  <a:pt x="0" y="8"/>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7" name="Freeform 89"/>
          <p:cNvSpPr>
            <a:spLocks/>
          </p:cNvSpPr>
          <p:nvPr/>
        </p:nvSpPr>
        <p:spPr bwMode="auto">
          <a:xfrm>
            <a:off x="6715038" y="3468688"/>
            <a:ext cx="9525" cy="4762"/>
          </a:xfrm>
          <a:custGeom>
            <a:avLst/>
            <a:gdLst>
              <a:gd name="T0" fmla="*/ 0 w 6"/>
              <a:gd name="T1" fmla="*/ 0 h 3"/>
              <a:gd name="T2" fmla="*/ 0 w 6"/>
              <a:gd name="T3" fmla="*/ 0 h 3"/>
              <a:gd name="T4" fmla="*/ 3 w 6"/>
              <a:gd name="T5" fmla="*/ 0 h 3"/>
              <a:gd name="T6" fmla="*/ 3 w 6"/>
              <a:gd name="T7" fmla="*/ 0 h 3"/>
              <a:gd name="T8" fmla="*/ 3 w 6"/>
              <a:gd name="T9" fmla="*/ 0 h 3"/>
              <a:gd name="T10" fmla="*/ 6 w 6"/>
              <a:gd name="T11" fmla="*/ 0 h 3"/>
              <a:gd name="T12" fmla="*/ 6 w 6"/>
              <a:gd name="T13" fmla="*/ 0 h 3"/>
              <a:gd name="T14" fmla="*/ 6 w 6"/>
              <a:gd name="T15" fmla="*/ 0 h 3"/>
              <a:gd name="T16" fmla="*/ 6 w 6"/>
              <a:gd name="T17" fmla="*/ 3 h 3"/>
              <a:gd name="T18" fmla="*/ 6 w 6"/>
              <a:gd name="T19" fmla="*/ 3 h 3"/>
              <a:gd name="T20" fmla="*/ 6 w 6"/>
              <a:gd name="T21" fmla="*/ 3 h 3"/>
              <a:gd name="T22" fmla="*/ 3 w 6"/>
              <a:gd name="T23" fmla="*/ 3 h 3"/>
              <a:gd name="T24" fmla="*/ 0 w 6"/>
              <a:gd name="T25" fmla="*/ 3 h 3"/>
              <a:gd name="T26" fmla="*/ 0 w 6"/>
              <a:gd name="T27" fmla="*/ 3 h 3"/>
              <a:gd name="T28" fmla="*/ 0 w 6"/>
              <a:gd name="T29" fmla="*/ 3 h 3"/>
              <a:gd name="T30" fmla="*/ 0 w 6"/>
              <a:gd name="T31" fmla="*/ 3 h 3"/>
              <a:gd name="T32" fmla="*/ 0 w 6"/>
              <a:gd name="T33" fmla="*/ 0 h 3"/>
              <a:gd name="T34" fmla="*/ 0 w 6"/>
              <a:gd name="T3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3">
                <a:moveTo>
                  <a:pt x="0" y="0"/>
                </a:moveTo>
                <a:lnTo>
                  <a:pt x="0" y="0"/>
                </a:lnTo>
                <a:lnTo>
                  <a:pt x="3" y="0"/>
                </a:lnTo>
                <a:lnTo>
                  <a:pt x="3" y="0"/>
                </a:lnTo>
                <a:lnTo>
                  <a:pt x="3" y="0"/>
                </a:lnTo>
                <a:lnTo>
                  <a:pt x="6" y="0"/>
                </a:lnTo>
                <a:lnTo>
                  <a:pt x="6" y="0"/>
                </a:lnTo>
                <a:lnTo>
                  <a:pt x="6" y="0"/>
                </a:lnTo>
                <a:lnTo>
                  <a:pt x="6" y="3"/>
                </a:lnTo>
                <a:lnTo>
                  <a:pt x="6" y="3"/>
                </a:lnTo>
                <a:lnTo>
                  <a:pt x="6" y="3"/>
                </a:lnTo>
                <a:lnTo>
                  <a:pt x="3" y="3"/>
                </a:lnTo>
                <a:lnTo>
                  <a:pt x="0" y="3"/>
                </a:lnTo>
                <a:lnTo>
                  <a:pt x="0" y="3"/>
                </a:lnTo>
                <a:lnTo>
                  <a:pt x="0" y="3"/>
                </a:lnTo>
                <a:lnTo>
                  <a:pt x="0" y="3"/>
                </a:lnTo>
                <a:lnTo>
                  <a:pt x="0" y="0"/>
                </a:lnTo>
                <a:lnTo>
                  <a:pt x="0" y="0"/>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8" name="Freeform 90"/>
          <p:cNvSpPr>
            <a:spLocks/>
          </p:cNvSpPr>
          <p:nvPr/>
        </p:nvSpPr>
        <p:spPr bwMode="auto">
          <a:xfrm>
            <a:off x="6727738" y="3455988"/>
            <a:ext cx="17463" cy="20637"/>
          </a:xfrm>
          <a:custGeom>
            <a:avLst/>
            <a:gdLst>
              <a:gd name="T0" fmla="*/ 0 w 11"/>
              <a:gd name="T1" fmla="*/ 5 h 13"/>
              <a:gd name="T2" fmla="*/ 0 w 11"/>
              <a:gd name="T3" fmla="*/ 5 h 13"/>
              <a:gd name="T4" fmla="*/ 0 w 11"/>
              <a:gd name="T5" fmla="*/ 11 h 13"/>
              <a:gd name="T6" fmla="*/ 0 w 11"/>
              <a:gd name="T7" fmla="*/ 11 h 13"/>
              <a:gd name="T8" fmla="*/ 3 w 11"/>
              <a:gd name="T9" fmla="*/ 11 h 13"/>
              <a:gd name="T10" fmla="*/ 6 w 11"/>
              <a:gd name="T11" fmla="*/ 11 h 13"/>
              <a:gd name="T12" fmla="*/ 6 w 11"/>
              <a:gd name="T13" fmla="*/ 11 h 13"/>
              <a:gd name="T14" fmla="*/ 3 w 11"/>
              <a:gd name="T15" fmla="*/ 11 h 13"/>
              <a:gd name="T16" fmla="*/ 3 w 11"/>
              <a:gd name="T17" fmla="*/ 11 h 13"/>
              <a:gd name="T18" fmla="*/ 3 w 11"/>
              <a:gd name="T19" fmla="*/ 11 h 13"/>
              <a:gd name="T20" fmla="*/ 8 w 11"/>
              <a:gd name="T21" fmla="*/ 13 h 13"/>
              <a:gd name="T22" fmla="*/ 8 w 11"/>
              <a:gd name="T23" fmla="*/ 13 h 13"/>
              <a:gd name="T24" fmla="*/ 8 w 11"/>
              <a:gd name="T25" fmla="*/ 11 h 13"/>
              <a:gd name="T26" fmla="*/ 8 w 11"/>
              <a:gd name="T27" fmla="*/ 11 h 13"/>
              <a:gd name="T28" fmla="*/ 8 w 11"/>
              <a:gd name="T29" fmla="*/ 11 h 13"/>
              <a:gd name="T30" fmla="*/ 8 w 11"/>
              <a:gd name="T31" fmla="*/ 8 h 13"/>
              <a:gd name="T32" fmla="*/ 8 w 11"/>
              <a:gd name="T33" fmla="*/ 5 h 13"/>
              <a:gd name="T34" fmla="*/ 8 w 11"/>
              <a:gd name="T35" fmla="*/ 5 h 13"/>
              <a:gd name="T36" fmla="*/ 11 w 11"/>
              <a:gd name="T37" fmla="*/ 5 h 13"/>
              <a:gd name="T38" fmla="*/ 11 w 11"/>
              <a:gd name="T39" fmla="*/ 3 h 13"/>
              <a:gd name="T40" fmla="*/ 11 w 11"/>
              <a:gd name="T41" fmla="*/ 3 h 13"/>
              <a:gd name="T42" fmla="*/ 11 w 11"/>
              <a:gd name="T43" fmla="*/ 3 h 13"/>
              <a:gd name="T44" fmla="*/ 8 w 11"/>
              <a:gd name="T45" fmla="*/ 0 h 13"/>
              <a:gd name="T46" fmla="*/ 8 w 11"/>
              <a:gd name="T47" fmla="*/ 0 h 13"/>
              <a:gd name="T48" fmla="*/ 6 w 11"/>
              <a:gd name="T49" fmla="*/ 3 h 13"/>
              <a:gd name="T50" fmla="*/ 6 w 11"/>
              <a:gd name="T51" fmla="*/ 3 h 13"/>
              <a:gd name="T52" fmla="*/ 8 w 11"/>
              <a:gd name="T53" fmla="*/ 3 h 13"/>
              <a:gd name="T54" fmla="*/ 8 w 11"/>
              <a:gd name="T55" fmla="*/ 5 h 13"/>
              <a:gd name="T56" fmla="*/ 8 w 11"/>
              <a:gd name="T57" fmla="*/ 5 h 13"/>
              <a:gd name="T58" fmla="*/ 8 w 11"/>
              <a:gd name="T59" fmla="*/ 5 h 13"/>
              <a:gd name="T60" fmla="*/ 8 w 11"/>
              <a:gd name="T61" fmla="*/ 5 h 13"/>
              <a:gd name="T62" fmla="*/ 8 w 11"/>
              <a:gd name="T63" fmla="*/ 3 h 13"/>
              <a:gd name="T64" fmla="*/ 6 w 11"/>
              <a:gd name="T65" fmla="*/ 5 h 13"/>
              <a:gd name="T66" fmla="*/ 6 w 11"/>
              <a:gd name="T67" fmla="*/ 5 h 13"/>
              <a:gd name="T68" fmla="*/ 6 w 11"/>
              <a:gd name="T69" fmla="*/ 5 h 13"/>
              <a:gd name="T70" fmla="*/ 6 w 11"/>
              <a:gd name="T71" fmla="*/ 3 h 13"/>
              <a:gd name="T72" fmla="*/ 6 w 11"/>
              <a:gd name="T73" fmla="*/ 3 h 13"/>
              <a:gd name="T74" fmla="*/ 3 w 11"/>
              <a:gd name="T75" fmla="*/ 3 h 13"/>
              <a:gd name="T76" fmla="*/ 3 w 11"/>
              <a:gd name="T77" fmla="*/ 3 h 13"/>
              <a:gd name="T78" fmla="*/ 6 w 11"/>
              <a:gd name="T79" fmla="*/ 5 h 13"/>
              <a:gd name="T80" fmla="*/ 3 w 11"/>
              <a:gd name="T81" fmla="*/ 5 h 13"/>
              <a:gd name="T82" fmla="*/ 3 w 11"/>
              <a:gd name="T83" fmla="*/ 5 h 13"/>
              <a:gd name="T84" fmla="*/ 0 w 11"/>
              <a:gd name="T85" fmla="*/ 5 h 13"/>
              <a:gd name="T86" fmla="*/ 0 w 11"/>
              <a:gd name="T87" fmla="*/ 5 h 13"/>
              <a:gd name="T88" fmla="*/ 0 w 11"/>
              <a:gd name="T89"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 h="13">
                <a:moveTo>
                  <a:pt x="0" y="5"/>
                </a:moveTo>
                <a:lnTo>
                  <a:pt x="0" y="5"/>
                </a:lnTo>
                <a:lnTo>
                  <a:pt x="0" y="11"/>
                </a:lnTo>
                <a:lnTo>
                  <a:pt x="0" y="11"/>
                </a:lnTo>
                <a:lnTo>
                  <a:pt x="3" y="11"/>
                </a:lnTo>
                <a:lnTo>
                  <a:pt x="6" y="11"/>
                </a:lnTo>
                <a:lnTo>
                  <a:pt x="6" y="11"/>
                </a:lnTo>
                <a:lnTo>
                  <a:pt x="3" y="11"/>
                </a:lnTo>
                <a:lnTo>
                  <a:pt x="3" y="11"/>
                </a:lnTo>
                <a:lnTo>
                  <a:pt x="3" y="11"/>
                </a:lnTo>
                <a:lnTo>
                  <a:pt x="8" y="13"/>
                </a:lnTo>
                <a:lnTo>
                  <a:pt x="8" y="13"/>
                </a:lnTo>
                <a:lnTo>
                  <a:pt x="8" y="11"/>
                </a:lnTo>
                <a:lnTo>
                  <a:pt x="8" y="11"/>
                </a:lnTo>
                <a:lnTo>
                  <a:pt x="8" y="11"/>
                </a:lnTo>
                <a:lnTo>
                  <a:pt x="8" y="8"/>
                </a:lnTo>
                <a:lnTo>
                  <a:pt x="8" y="5"/>
                </a:lnTo>
                <a:lnTo>
                  <a:pt x="8" y="5"/>
                </a:lnTo>
                <a:lnTo>
                  <a:pt x="11" y="5"/>
                </a:lnTo>
                <a:lnTo>
                  <a:pt x="11" y="3"/>
                </a:lnTo>
                <a:lnTo>
                  <a:pt x="11" y="3"/>
                </a:lnTo>
                <a:lnTo>
                  <a:pt x="11" y="3"/>
                </a:lnTo>
                <a:lnTo>
                  <a:pt x="8" y="0"/>
                </a:lnTo>
                <a:lnTo>
                  <a:pt x="8" y="0"/>
                </a:lnTo>
                <a:lnTo>
                  <a:pt x="6" y="3"/>
                </a:lnTo>
                <a:lnTo>
                  <a:pt x="6" y="3"/>
                </a:lnTo>
                <a:lnTo>
                  <a:pt x="8" y="3"/>
                </a:lnTo>
                <a:lnTo>
                  <a:pt x="8" y="5"/>
                </a:lnTo>
                <a:lnTo>
                  <a:pt x="8" y="5"/>
                </a:lnTo>
                <a:lnTo>
                  <a:pt x="8" y="5"/>
                </a:lnTo>
                <a:lnTo>
                  <a:pt x="8" y="5"/>
                </a:lnTo>
                <a:lnTo>
                  <a:pt x="8" y="3"/>
                </a:lnTo>
                <a:lnTo>
                  <a:pt x="6" y="5"/>
                </a:lnTo>
                <a:lnTo>
                  <a:pt x="6" y="5"/>
                </a:lnTo>
                <a:lnTo>
                  <a:pt x="6" y="5"/>
                </a:lnTo>
                <a:lnTo>
                  <a:pt x="6" y="3"/>
                </a:lnTo>
                <a:lnTo>
                  <a:pt x="6" y="3"/>
                </a:lnTo>
                <a:lnTo>
                  <a:pt x="3" y="3"/>
                </a:lnTo>
                <a:lnTo>
                  <a:pt x="3" y="3"/>
                </a:lnTo>
                <a:lnTo>
                  <a:pt x="6" y="5"/>
                </a:lnTo>
                <a:lnTo>
                  <a:pt x="3" y="5"/>
                </a:lnTo>
                <a:lnTo>
                  <a:pt x="3" y="5"/>
                </a:lnTo>
                <a:lnTo>
                  <a:pt x="0" y="5"/>
                </a:lnTo>
                <a:lnTo>
                  <a:pt x="0" y="5"/>
                </a:lnTo>
                <a:lnTo>
                  <a:pt x="0" y="5"/>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9" name="Freeform 91"/>
          <p:cNvSpPr>
            <a:spLocks/>
          </p:cNvSpPr>
          <p:nvPr/>
        </p:nvSpPr>
        <p:spPr bwMode="auto">
          <a:xfrm>
            <a:off x="6711863" y="3657600"/>
            <a:ext cx="12700" cy="25400"/>
          </a:xfrm>
          <a:custGeom>
            <a:avLst/>
            <a:gdLst>
              <a:gd name="T0" fmla="*/ 5 w 8"/>
              <a:gd name="T1" fmla="*/ 16 h 16"/>
              <a:gd name="T2" fmla="*/ 5 w 8"/>
              <a:gd name="T3" fmla="*/ 16 h 16"/>
              <a:gd name="T4" fmla="*/ 8 w 8"/>
              <a:gd name="T5" fmla="*/ 10 h 16"/>
              <a:gd name="T6" fmla="*/ 8 w 8"/>
              <a:gd name="T7" fmla="*/ 10 h 16"/>
              <a:gd name="T8" fmla="*/ 8 w 8"/>
              <a:gd name="T9" fmla="*/ 5 h 16"/>
              <a:gd name="T10" fmla="*/ 8 w 8"/>
              <a:gd name="T11" fmla="*/ 5 h 16"/>
              <a:gd name="T12" fmla="*/ 5 w 8"/>
              <a:gd name="T13" fmla="*/ 2 h 16"/>
              <a:gd name="T14" fmla="*/ 5 w 8"/>
              <a:gd name="T15" fmla="*/ 2 h 16"/>
              <a:gd name="T16" fmla="*/ 5 w 8"/>
              <a:gd name="T17" fmla="*/ 0 h 16"/>
              <a:gd name="T18" fmla="*/ 5 w 8"/>
              <a:gd name="T19" fmla="*/ 0 h 16"/>
              <a:gd name="T20" fmla="*/ 5 w 8"/>
              <a:gd name="T21" fmla="*/ 0 h 16"/>
              <a:gd name="T22" fmla="*/ 2 w 8"/>
              <a:gd name="T23" fmla="*/ 2 h 16"/>
              <a:gd name="T24" fmla="*/ 2 w 8"/>
              <a:gd name="T25" fmla="*/ 2 h 16"/>
              <a:gd name="T26" fmla="*/ 2 w 8"/>
              <a:gd name="T27" fmla="*/ 2 h 16"/>
              <a:gd name="T28" fmla="*/ 0 w 8"/>
              <a:gd name="T29" fmla="*/ 2 h 16"/>
              <a:gd name="T30" fmla="*/ 0 w 8"/>
              <a:gd name="T31" fmla="*/ 2 h 16"/>
              <a:gd name="T32" fmla="*/ 0 w 8"/>
              <a:gd name="T33" fmla="*/ 2 h 16"/>
              <a:gd name="T34" fmla="*/ 0 w 8"/>
              <a:gd name="T35" fmla="*/ 5 h 16"/>
              <a:gd name="T36" fmla="*/ 0 w 8"/>
              <a:gd name="T37" fmla="*/ 5 h 16"/>
              <a:gd name="T38" fmla="*/ 0 w 8"/>
              <a:gd name="T39" fmla="*/ 5 h 16"/>
              <a:gd name="T40" fmla="*/ 0 w 8"/>
              <a:gd name="T41" fmla="*/ 8 h 16"/>
              <a:gd name="T42" fmla="*/ 0 w 8"/>
              <a:gd name="T43" fmla="*/ 8 h 16"/>
              <a:gd name="T44" fmla="*/ 0 w 8"/>
              <a:gd name="T45" fmla="*/ 8 h 16"/>
              <a:gd name="T46" fmla="*/ 0 w 8"/>
              <a:gd name="T47" fmla="*/ 10 h 16"/>
              <a:gd name="T48" fmla="*/ 0 w 8"/>
              <a:gd name="T49" fmla="*/ 10 h 16"/>
              <a:gd name="T50" fmla="*/ 0 w 8"/>
              <a:gd name="T51" fmla="*/ 10 h 16"/>
              <a:gd name="T52" fmla="*/ 2 w 8"/>
              <a:gd name="T53" fmla="*/ 13 h 16"/>
              <a:gd name="T54" fmla="*/ 2 w 8"/>
              <a:gd name="T55" fmla="*/ 13 h 16"/>
              <a:gd name="T56" fmla="*/ 2 w 8"/>
              <a:gd name="T57" fmla="*/ 13 h 16"/>
              <a:gd name="T58" fmla="*/ 2 w 8"/>
              <a:gd name="T59" fmla="*/ 13 h 16"/>
              <a:gd name="T60" fmla="*/ 5 w 8"/>
              <a:gd name="T61" fmla="*/ 16 h 16"/>
              <a:gd name="T62" fmla="*/ 5 w 8"/>
              <a:gd name="T63" fmla="*/ 16 h 16"/>
              <a:gd name="T64" fmla="*/ 5 w 8"/>
              <a:gd name="T6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16">
                <a:moveTo>
                  <a:pt x="5" y="16"/>
                </a:moveTo>
                <a:lnTo>
                  <a:pt x="5" y="16"/>
                </a:lnTo>
                <a:lnTo>
                  <a:pt x="8" y="10"/>
                </a:lnTo>
                <a:lnTo>
                  <a:pt x="8" y="10"/>
                </a:lnTo>
                <a:lnTo>
                  <a:pt x="8" y="5"/>
                </a:lnTo>
                <a:lnTo>
                  <a:pt x="8" y="5"/>
                </a:lnTo>
                <a:lnTo>
                  <a:pt x="5" y="2"/>
                </a:lnTo>
                <a:lnTo>
                  <a:pt x="5" y="2"/>
                </a:lnTo>
                <a:lnTo>
                  <a:pt x="5" y="0"/>
                </a:lnTo>
                <a:lnTo>
                  <a:pt x="5" y="0"/>
                </a:lnTo>
                <a:lnTo>
                  <a:pt x="5" y="0"/>
                </a:lnTo>
                <a:lnTo>
                  <a:pt x="2" y="2"/>
                </a:lnTo>
                <a:lnTo>
                  <a:pt x="2" y="2"/>
                </a:lnTo>
                <a:lnTo>
                  <a:pt x="2" y="2"/>
                </a:lnTo>
                <a:lnTo>
                  <a:pt x="0" y="2"/>
                </a:lnTo>
                <a:lnTo>
                  <a:pt x="0" y="2"/>
                </a:lnTo>
                <a:lnTo>
                  <a:pt x="0" y="2"/>
                </a:lnTo>
                <a:lnTo>
                  <a:pt x="0" y="5"/>
                </a:lnTo>
                <a:lnTo>
                  <a:pt x="0" y="5"/>
                </a:lnTo>
                <a:lnTo>
                  <a:pt x="0" y="5"/>
                </a:lnTo>
                <a:lnTo>
                  <a:pt x="0" y="8"/>
                </a:lnTo>
                <a:lnTo>
                  <a:pt x="0" y="8"/>
                </a:lnTo>
                <a:lnTo>
                  <a:pt x="0" y="8"/>
                </a:lnTo>
                <a:lnTo>
                  <a:pt x="0" y="10"/>
                </a:lnTo>
                <a:lnTo>
                  <a:pt x="0" y="10"/>
                </a:lnTo>
                <a:lnTo>
                  <a:pt x="0" y="10"/>
                </a:lnTo>
                <a:lnTo>
                  <a:pt x="2" y="13"/>
                </a:lnTo>
                <a:lnTo>
                  <a:pt x="2" y="13"/>
                </a:lnTo>
                <a:lnTo>
                  <a:pt x="2" y="13"/>
                </a:lnTo>
                <a:lnTo>
                  <a:pt x="2" y="13"/>
                </a:lnTo>
                <a:lnTo>
                  <a:pt x="5" y="16"/>
                </a:lnTo>
                <a:lnTo>
                  <a:pt x="5" y="16"/>
                </a:lnTo>
                <a:lnTo>
                  <a:pt x="5" y="16"/>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0" name="Freeform 92"/>
          <p:cNvSpPr>
            <a:spLocks/>
          </p:cNvSpPr>
          <p:nvPr/>
        </p:nvSpPr>
        <p:spPr bwMode="auto">
          <a:xfrm>
            <a:off x="6711863" y="3686175"/>
            <a:ext cx="12700" cy="34925"/>
          </a:xfrm>
          <a:custGeom>
            <a:avLst/>
            <a:gdLst>
              <a:gd name="T0" fmla="*/ 5 w 8"/>
              <a:gd name="T1" fmla="*/ 0 h 22"/>
              <a:gd name="T2" fmla="*/ 5 w 8"/>
              <a:gd name="T3" fmla="*/ 0 h 22"/>
              <a:gd name="T4" fmla="*/ 5 w 8"/>
              <a:gd name="T5" fmla="*/ 0 h 22"/>
              <a:gd name="T6" fmla="*/ 8 w 8"/>
              <a:gd name="T7" fmla="*/ 0 h 22"/>
              <a:gd name="T8" fmla="*/ 8 w 8"/>
              <a:gd name="T9" fmla="*/ 0 h 22"/>
              <a:gd name="T10" fmla="*/ 8 w 8"/>
              <a:gd name="T11" fmla="*/ 3 h 22"/>
              <a:gd name="T12" fmla="*/ 8 w 8"/>
              <a:gd name="T13" fmla="*/ 3 h 22"/>
              <a:gd name="T14" fmla="*/ 8 w 8"/>
              <a:gd name="T15" fmla="*/ 6 h 22"/>
              <a:gd name="T16" fmla="*/ 8 w 8"/>
              <a:gd name="T17" fmla="*/ 6 h 22"/>
              <a:gd name="T18" fmla="*/ 8 w 8"/>
              <a:gd name="T19" fmla="*/ 9 h 22"/>
              <a:gd name="T20" fmla="*/ 8 w 8"/>
              <a:gd name="T21" fmla="*/ 11 h 22"/>
              <a:gd name="T22" fmla="*/ 8 w 8"/>
              <a:gd name="T23" fmla="*/ 11 h 22"/>
              <a:gd name="T24" fmla="*/ 8 w 8"/>
              <a:gd name="T25" fmla="*/ 14 h 22"/>
              <a:gd name="T26" fmla="*/ 8 w 8"/>
              <a:gd name="T27" fmla="*/ 14 h 22"/>
              <a:gd name="T28" fmla="*/ 8 w 8"/>
              <a:gd name="T29" fmla="*/ 17 h 22"/>
              <a:gd name="T30" fmla="*/ 8 w 8"/>
              <a:gd name="T31" fmla="*/ 17 h 22"/>
              <a:gd name="T32" fmla="*/ 8 w 8"/>
              <a:gd name="T33" fmla="*/ 19 h 22"/>
              <a:gd name="T34" fmla="*/ 8 w 8"/>
              <a:gd name="T35" fmla="*/ 19 h 22"/>
              <a:gd name="T36" fmla="*/ 5 w 8"/>
              <a:gd name="T37" fmla="*/ 19 h 22"/>
              <a:gd name="T38" fmla="*/ 5 w 8"/>
              <a:gd name="T39" fmla="*/ 19 h 22"/>
              <a:gd name="T40" fmla="*/ 5 w 8"/>
              <a:gd name="T41" fmla="*/ 22 h 22"/>
              <a:gd name="T42" fmla="*/ 5 w 8"/>
              <a:gd name="T43" fmla="*/ 22 h 22"/>
              <a:gd name="T44" fmla="*/ 5 w 8"/>
              <a:gd name="T45" fmla="*/ 22 h 22"/>
              <a:gd name="T46" fmla="*/ 2 w 8"/>
              <a:gd name="T47" fmla="*/ 22 h 22"/>
              <a:gd name="T48" fmla="*/ 2 w 8"/>
              <a:gd name="T49" fmla="*/ 22 h 22"/>
              <a:gd name="T50" fmla="*/ 0 w 8"/>
              <a:gd name="T51" fmla="*/ 19 h 22"/>
              <a:gd name="T52" fmla="*/ 0 w 8"/>
              <a:gd name="T53" fmla="*/ 19 h 22"/>
              <a:gd name="T54" fmla="*/ 0 w 8"/>
              <a:gd name="T55" fmla="*/ 14 h 22"/>
              <a:gd name="T56" fmla="*/ 0 w 8"/>
              <a:gd name="T57" fmla="*/ 14 h 22"/>
              <a:gd name="T58" fmla="*/ 0 w 8"/>
              <a:gd name="T59" fmla="*/ 11 h 22"/>
              <a:gd name="T60" fmla="*/ 0 w 8"/>
              <a:gd name="T61" fmla="*/ 11 h 22"/>
              <a:gd name="T62" fmla="*/ 0 w 8"/>
              <a:gd name="T63" fmla="*/ 11 h 22"/>
              <a:gd name="T64" fmla="*/ 2 w 8"/>
              <a:gd name="T65" fmla="*/ 9 h 22"/>
              <a:gd name="T66" fmla="*/ 0 w 8"/>
              <a:gd name="T67" fmla="*/ 6 h 22"/>
              <a:gd name="T68" fmla="*/ 0 w 8"/>
              <a:gd name="T69" fmla="*/ 6 h 22"/>
              <a:gd name="T70" fmla="*/ 0 w 8"/>
              <a:gd name="T71" fmla="*/ 3 h 22"/>
              <a:gd name="T72" fmla="*/ 0 w 8"/>
              <a:gd name="T73" fmla="*/ 3 h 22"/>
              <a:gd name="T74" fmla="*/ 0 w 8"/>
              <a:gd name="T75" fmla="*/ 3 h 22"/>
              <a:gd name="T76" fmla="*/ 0 w 8"/>
              <a:gd name="T77" fmla="*/ 3 h 22"/>
              <a:gd name="T78" fmla="*/ 0 w 8"/>
              <a:gd name="T79" fmla="*/ 3 h 22"/>
              <a:gd name="T80" fmla="*/ 2 w 8"/>
              <a:gd name="T81" fmla="*/ 3 h 22"/>
              <a:gd name="T82" fmla="*/ 2 w 8"/>
              <a:gd name="T83" fmla="*/ 3 h 22"/>
              <a:gd name="T84" fmla="*/ 5 w 8"/>
              <a:gd name="T85" fmla="*/ 0 h 22"/>
              <a:gd name="T86" fmla="*/ 5 w 8"/>
              <a:gd name="T8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 h="22">
                <a:moveTo>
                  <a:pt x="5" y="0"/>
                </a:moveTo>
                <a:lnTo>
                  <a:pt x="5" y="0"/>
                </a:lnTo>
                <a:lnTo>
                  <a:pt x="5" y="0"/>
                </a:lnTo>
                <a:lnTo>
                  <a:pt x="8" y="0"/>
                </a:lnTo>
                <a:lnTo>
                  <a:pt x="8" y="0"/>
                </a:lnTo>
                <a:lnTo>
                  <a:pt x="8" y="3"/>
                </a:lnTo>
                <a:lnTo>
                  <a:pt x="8" y="3"/>
                </a:lnTo>
                <a:lnTo>
                  <a:pt x="8" y="6"/>
                </a:lnTo>
                <a:lnTo>
                  <a:pt x="8" y="6"/>
                </a:lnTo>
                <a:lnTo>
                  <a:pt x="8" y="9"/>
                </a:lnTo>
                <a:lnTo>
                  <a:pt x="8" y="11"/>
                </a:lnTo>
                <a:lnTo>
                  <a:pt x="8" y="11"/>
                </a:lnTo>
                <a:lnTo>
                  <a:pt x="8" y="14"/>
                </a:lnTo>
                <a:lnTo>
                  <a:pt x="8" y="14"/>
                </a:lnTo>
                <a:lnTo>
                  <a:pt x="8" y="17"/>
                </a:lnTo>
                <a:lnTo>
                  <a:pt x="8" y="17"/>
                </a:lnTo>
                <a:lnTo>
                  <a:pt x="8" y="19"/>
                </a:lnTo>
                <a:lnTo>
                  <a:pt x="8" y="19"/>
                </a:lnTo>
                <a:lnTo>
                  <a:pt x="5" y="19"/>
                </a:lnTo>
                <a:lnTo>
                  <a:pt x="5" y="19"/>
                </a:lnTo>
                <a:lnTo>
                  <a:pt x="5" y="22"/>
                </a:lnTo>
                <a:lnTo>
                  <a:pt x="5" y="22"/>
                </a:lnTo>
                <a:lnTo>
                  <a:pt x="5" y="22"/>
                </a:lnTo>
                <a:lnTo>
                  <a:pt x="2" y="22"/>
                </a:lnTo>
                <a:lnTo>
                  <a:pt x="2" y="22"/>
                </a:lnTo>
                <a:lnTo>
                  <a:pt x="0" y="19"/>
                </a:lnTo>
                <a:lnTo>
                  <a:pt x="0" y="19"/>
                </a:lnTo>
                <a:lnTo>
                  <a:pt x="0" y="14"/>
                </a:lnTo>
                <a:lnTo>
                  <a:pt x="0" y="14"/>
                </a:lnTo>
                <a:lnTo>
                  <a:pt x="0" y="11"/>
                </a:lnTo>
                <a:lnTo>
                  <a:pt x="0" y="11"/>
                </a:lnTo>
                <a:lnTo>
                  <a:pt x="0" y="11"/>
                </a:lnTo>
                <a:lnTo>
                  <a:pt x="2" y="9"/>
                </a:lnTo>
                <a:lnTo>
                  <a:pt x="0" y="6"/>
                </a:lnTo>
                <a:lnTo>
                  <a:pt x="0" y="6"/>
                </a:lnTo>
                <a:lnTo>
                  <a:pt x="0" y="3"/>
                </a:lnTo>
                <a:lnTo>
                  <a:pt x="0" y="3"/>
                </a:lnTo>
                <a:lnTo>
                  <a:pt x="0" y="3"/>
                </a:lnTo>
                <a:lnTo>
                  <a:pt x="0" y="3"/>
                </a:lnTo>
                <a:lnTo>
                  <a:pt x="0" y="3"/>
                </a:lnTo>
                <a:lnTo>
                  <a:pt x="2" y="3"/>
                </a:lnTo>
                <a:lnTo>
                  <a:pt x="2" y="3"/>
                </a:lnTo>
                <a:lnTo>
                  <a:pt x="5" y="0"/>
                </a:lnTo>
                <a:lnTo>
                  <a:pt x="5" y="0"/>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1" name="Freeform 93"/>
          <p:cNvSpPr>
            <a:spLocks/>
          </p:cNvSpPr>
          <p:nvPr/>
        </p:nvSpPr>
        <p:spPr bwMode="auto">
          <a:xfrm>
            <a:off x="6767426" y="3733800"/>
            <a:ext cx="42863" cy="25400"/>
          </a:xfrm>
          <a:custGeom>
            <a:avLst/>
            <a:gdLst>
              <a:gd name="T0" fmla="*/ 27 w 27"/>
              <a:gd name="T1" fmla="*/ 0 h 16"/>
              <a:gd name="T2" fmla="*/ 27 w 27"/>
              <a:gd name="T3" fmla="*/ 0 h 16"/>
              <a:gd name="T4" fmla="*/ 24 w 27"/>
              <a:gd name="T5" fmla="*/ 0 h 16"/>
              <a:gd name="T6" fmla="*/ 24 w 27"/>
              <a:gd name="T7" fmla="*/ 0 h 16"/>
              <a:gd name="T8" fmla="*/ 24 w 27"/>
              <a:gd name="T9" fmla="*/ 0 h 16"/>
              <a:gd name="T10" fmla="*/ 21 w 27"/>
              <a:gd name="T11" fmla="*/ 0 h 16"/>
              <a:gd name="T12" fmla="*/ 21 w 27"/>
              <a:gd name="T13" fmla="*/ 0 h 16"/>
              <a:gd name="T14" fmla="*/ 21 w 27"/>
              <a:gd name="T15" fmla="*/ 0 h 16"/>
              <a:gd name="T16" fmla="*/ 18 w 27"/>
              <a:gd name="T17" fmla="*/ 0 h 16"/>
              <a:gd name="T18" fmla="*/ 16 w 27"/>
              <a:gd name="T19" fmla="*/ 3 h 16"/>
              <a:gd name="T20" fmla="*/ 16 w 27"/>
              <a:gd name="T21" fmla="*/ 3 h 16"/>
              <a:gd name="T22" fmla="*/ 13 w 27"/>
              <a:gd name="T23" fmla="*/ 3 h 16"/>
              <a:gd name="T24" fmla="*/ 13 w 27"/>
              <a:gd name="T25" fmla="*/ 3 h 16"/>
              <a:gd name="T26" fmla="*/ 13 w 27"/>
              <a:gd name="T27" fmla="*/ 3 h 16"/>
              <a:gd name="T28" fmla="*/ 8 w 27"/>
              <a:gd name="T29" fmla="*/ 0 h 16"/>
              <a:gd name="T30" fmla="*/ 8 w 27"/>
              <a:gd name="T31" fmla="*/ 0 h 16"/>
              <a:gd name="T32" fmla="*/ 8 w 27"/>
              <a:gd name="T33" fmla="*/ 0 h 16"/>
              <a:gd name="T34" fmla="*/ 5 w 27"/>
              <a:gd name="T35" fmla="*/ 0 h 16"/>
              <a:gd name="T36" fmla="*/ 5 w 27"/>
              <a:gd name="T37" fmla="*/ 0 h 16"/>
              <a:gd name="T38" fmla="*/ 2 w 27"/>
              <a:gd name="T39" fmla="*/ 0 h 16"/>
              <a:gd name="T40" fmla="*/ 0 w 27"/>
              <a:gd name="T41" fmla="*/ 3 h 16"/>
              <a:gd name="T42" fmla="*/ 0 w 27"/>
              <a:gd name="T43" fmla="*/ 3 h 16"/>
              <a:gd name="T44" fmla="*/ 0 w 27"/>
              <a:gd name="T45" fmla="*/ 6 h 16"/>
              <a:gd name="T46" fmla="*/ 2 w 27"/>
              <a:gd name="T47" fmla="*/ 6 h 16"/>
              <a:gd name="T48" fmla="*/ 2 w 27"/>
              <a:gd name="T49" fmla="*/ 6 h 16"/>
              <a:gd name="T50" fmla="*/ 8 w 27"/>
              <a:gd name="T51" fmla="*/ 8 h 16"/>
              <a:gd name="T52" fmla="*/ 8 w 27"/>
              <a:gd name="T53" fmla="*/ 8 h 16"/>
              <a:gd name="T54" fmla="*/ 8 w 27"/>
              <a:gd name="T55" fmla="*/ 11 h 16"/>
              <a:gd name="T56" fmla="*/ 13 w 27"/>
              <a:gd name="T57" fmla="*/ 11 h 16"/>
              <a:gd name="T58" fmla="*/ 13 w 27"/>
              <a:gd name="T59" fmla="*/ 11 h 16"/>
              <a:gd name="T60" fmla="*/ 16 w 27"/>
              <a:gd name="T61" fmla="*/ 14 h 16"/>
              <a:gd name="T62" fmla="*/ 16 w 27"/>
              <a:gd name="T63" fmla="*/ 14 h 16"/>
              <a:gd name="T64" fmla="*/ 16 w 27"/>
              <a:gd name="T65" fmla="*/ 14 h 16"/>
              <a:gd name="T66" fmla="*/ 21 w 27"/>
              <a:gd name="T67" fmla="*/ 16 h 16"/>
              <a:gd name="T68" fmla="*/ 21 w 27"/>
              <a:gd name="T69" fmla="*/ 16 h 16"/>
              <a:gd name="T70" fmla="*/ 24 w 27"/>
              <a:gd name="T71" fmla="*/ 11 h 16"/>
              <a:gd name="T72" fmla="*/ 24 w 27"/>
              <a:gd name="T73" fmla="*/ 11 h 16"/>
              <a:gd name="T74" fmla="*/ 24 w 27"/>
              <a:gd name="T75" fmla="*/ 11 h 16"/>
              <a:gd name="T76" fmla="*/ 24 w 27"/>
              <a:gd name="T77" fmla="*/ 8 h 16"/>
              <a:gd name="T78" fmla="*/ 24 w 27"/>
              <a:gd name="T79" fmla="*/ 8 h 16"/>
              <a:gd name="T80" fmla="*/ 24 w 27"/>
              <a:gd name="T81" fmla="*/ 6 h 16"/>
              <a:gd name="T82" fmla="*/ 24 w 27"/>
              <a:gd name="T83" fmla="*/ 6 h 16"/>
              <a:gd name="T84" fmla="*/ 24 w 27"/>
              <a:gd name="T85" fmla="*/ 6 h 16"/>
              <a:gd name="T86" fmla="*/ 27 w 27"/>
              <a:gd name="T87" fmla="*/ 0 h 16"/>
              <a:gd name="T88" fmla="*/ 27 w 27"/>
              <a:gd name="T8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 h="16">
                <a:moveTo>
                  <a:pt x="27" y="0"/>
                </a:moveTo>
                <a:lnTo>
                  <a:pt x="27" y="0"/>
                </a:lnTo>
                <a:lnTo>
                  <a:pt x="24" y="0"/>
                </a:lnTo>
                <a:lnTo>
                  <a:pt x="24" y="0"/>
                </a:lnTo>
                <a:lnTo>
                  <a:pt x="24" y="0"/>
                </a:lnTo>
                <a:lnTo>
                  <a:pt x="21" y="0"/>
                </a:lnTo>
                <a:lnTo>
                  <a:pt x="21" y="0"/>
                </a:lnTo>
                <a:lnTo>
                  <a:pt x="21" y="0"/>
                </a:lnTo>
                <a:lnTo>
                  <a:pt x="18" y="0"/>
                </a:lnTo>
                <a:lnTo>
                  <a:pt x="16" y="3"/>
                </a:lnTo>
                <a:lnTo>
                  <a:pt x="16" y="3"/>
                </a:lnTo>
                <a:lnTo>
                  <a:pt x="13" y="3"/>
                </a:lnTo>
                <a:lnTo>
                  <a:pt x="13" y="3"/>
                </a:lnTo>
                <a:lnTo>
                  <a:pt x="13" y="3"/>
                </a:lnTo>
                <a:lnTo>
                  <a:pt x="8" y="0"/>
                </a:lnTo>
                <a:lnTo>
                  <a:pt x="8" y="0"/>
                </a:lnTo>
                <a:lnTo>
                  <a:pt x="8" y="0"/>
                </a:lnTo>
                <a:lnTo>
                  <a:pt x="5" y="0"/>
                </a:lnTo>
                <a:lnTo>
                  <a:pt x="5" y="0"/>
                </a:lnTo>
                <a:lnTo>
                  <a:pt x="2" y="0"/>
                </a:lnTo>
                <a:lnTo>
                  <a:pt x="0" y="3"/>
                </a:lnTo>
                <a:lnTo>
                  <a:pt x="0" y="3"/>
                </a:lnTo>
                <a:lnTo>
                  <a:pt x="0" y="6"/>
                </a:lnTo>
                <a:lnTo>
                  <a:pt x="2" y="6"/>
                </a:lnTo>
                <a:lnTo>
                  <a:pt x="2" y="6"/>
                </a:lnTo>
                <a:lnTo>
                  <a:pt x="8" y="8"/>
                </a:lnTo>
                <a:lnTo>
                  <a:pt x="8" y="8"/>
                </a:lnTo>
                <a:lnTo>
                  <a:pt x="8" y="11"/>
                </a:lnTo>
                <a:lnTo>
                  <a:pt x="13" y="11"/>
                </a:lnTo>
                <a:lnTo>
                  <a:pt x="13" y="11"/>
                </a:lnTo>
                <a:lnTo>
                  <a:pt x="16" y="14"/>
                </a:lnTo>
                <a:lnTo>
                  <a:pt x="16" y="14"/>
                </a:lnTo>
                <a:lnTo>
                  <a:pt x="16" y="14"/>
                </a:lnTo>
                <a:lnTo>
                  <a:pt x="21" y="16"/>
                </a:lnTo>
                <a:lnTo>
                  <a:pt x="21" y="16"/>
                </a:lnTo>
                <a:lnTo>
                  <a:pt x="24" y="11"/>
                </a:lnTo>
                <a:lnTo>
                  <a:pt x="24" y="11"/>
                </a:lnTo>
                <a:lnTo>
                  <a:pt x="24" y="11"/>
                </a:lnTo>
                <a:lnTo>
                  <a:pt x="24" y="8"/>
                </a:lnTo>
                <a:lnTo>
                  <a:pt x="24" y="8"/>
                </a:lnTo>
                <a:lnTo>
                  <a:pt x="24" y="6"/>
                </a:lnTo>
                <a:lnTo>
                  <a:pt x="24" y="6"/>
                </a:lnTo>
                <a:lnTo>
                  <a:pt x="24" y="6"/>
                </a:lnTo>
                <a:lnTo>
                  <a:pt x="27" y="0"/>
                </a:lnTo>
                <a:lnTo>
                  <a:pt x="27" y="0"/>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2" name="Freeform 94"/>
          <p:cNvSpPr>
            <a:spLocks/>
          </p:cNvSpPr>
          <p:nvPr/>
        </p:nvSpPr>
        <p:spPr bwMode="auto">
          <a:xfrm>
            <a:off x="6719801" y="3559175"/>
            <a:ext cx="98425" cy="42862"/>
          </a:xfrm>
          <a:custGeom>
            <a:avLst/>
            <a:gdLst>
              <a:gd name="T0" fmla="*/ 32 w 62"/>
              <a:gd name="T1" fmla="*/ 2 h 27"/>
              <a:gd name="T2" fmla="*/ 30 w 62"/>
              <a:gd name="T3" fmla="*/ 8 h 27"/>
              <a:gd name="T4" fmla="*/ 30 w 62"/>
              <a:gd name="T5" fmla="*/ 8 h 27"/>
              <a:gd name="T6" fmla="*/ 27 w 62"/>
              <a:gd name="T7" fmla="*/ 10 h 27"/>
              <a:gd name="T8" fmla="*/ 27 w 62"/>
              <a:gd name="T9" fmla="*/ 10 h 27"/>
              <a:gd name="T10" fmla="*/ 27 w 62"/>
              <a:gd name="T11" fmla="*/ 13 h 27"/>
              <a:gd name="T12" fmla="*/ 27 w 62"/>
              <a:gd name="T13" fmla="*/ 13 h 27"/>
              <a:gd name="T14" fmla="*/ 27 w 62"/>
              <a:gd name="T15" fmla="*/ 16 h 27"/>
              <a:gd name="T16" fmla="*/ 24 w 62"/>
              <a:gd name="T17" fmla="*/ 13 h 27"/>
              <a:gd name="T18" fmla="*/ 21 w 62"/>
              <a:gd name="T19" fmla="*/ 13 h 27"/>
              <a:gd name="T20" fmla="*/ 19 w 62"/>
              <a:gd name="T21" fmla="*/ 16 h 27"/>
              <a:gd name="T22" fmla="*/ 16 w 62"/>
              <a:gd name="T23" fmla="*/ 16 h 27"/>
              <a:gd name="T24" fmla="*/ 16 w 62"/>
              <a:gd name="T25" fmla="*/ 16 h 27"/>
              <a:gd name="T26" fmla="*/ 11 w 62"/>
              <a:gd name="T27" fmla="*/ 16 h 27"/>
              <a:gd name="T28" fmla="*/ 11 w 62"/>
              <a:gd name="T29" fmla="*/ 16 h 27"/>
              <a:gd name="T30" fmla="*/ 8 w 62"/>
              <a:gd name="T31" fmla="*/ 16 h 27"/>
              <a:gd name="T32" fmla="*/ 5 w 62"/>
              <a:gd name="T33" fmla="*/ 16 h 27"/>
              <a:gd name="T34" fmla="*/ 0 w 62"/>
              <a:gd name="T35" fmla="*/ 16 h 27"/>
              <a:gd name="T36" fmla="*/ 0 w 62"/>
              <a:gd name="T37" fmla="*/ 16 h 27"/>
              <a:gd name="T38" fmla="*/ 0 w 62"/>
              <a:gd name="T39" fmla="*/ 18 h 27"/>
              <a:gd name="T40" fmla="*/ 0 w 62"/>
              <a:gd name="T41" fmla="*/ 21 h 27"/>
              <a:gd name="T42" fmla="*/ 5 w 62"/>
              <a:gd name="T43" fmla="*/ 21 h 27"/>
              <a:gd name="T44" fmla="*/ 5 w 62"/>
              <a:gd name="T45" fmla="*/ 21 h 27"/>
              <a:gd name="T46" fmla="*/ 5 w 62"/>
              <a:gd name="T47" fmla="*/ 24 h 27"/>
              <a:gd name="T48" fmla="*/ 11 w 62"/>
              <a:gd name="T49" fmla="*/ 24 h 27"/>
              <a:gd name="T50" fmla="*/ 13 w 62"/>
              <a:gd name="T51" fmla="*/ 24 h 27"/>
              <a:gd name="T52" fmla="*/ 19 w 62"/>
              <a:gd name="T53" fmla="*/ 21 h 27"/>
              <a:gd name="T54" fmla="*/ 21 w 62"/>
              <a:gd name="T55" fmla="*/ 21 h 27"/>
              <a:gd name="T56" fmla="*/ 21 w 62"/>
              <a:gd name="T57" fmla="*/ 24 h 27"/>
              <a:gd name="T58" fmla="*/ 24 w 62"/>
              <a:gd name="T59" fmla="*/ 24 h 27"/>
              <a:gd name="T60" fmla="*/ 27 w 62"/>
              <a:gd name="T61" fmla="*/ 27 h 27"/>
              <a:gd name="T62" fmla="*/ 30 w 62"/>
              <a:gd name="T63" fmla="*/ 27 h 27"/>
              <a:gd name="T64" fmla="*/ 32 w 62"/>
              <a:gd name="T65" fmla="*/ 27 h 27"/>
              <a:gd name="T66" fmla="*/ 40 w 62"/>
              <a:gd name="T67" fmla="*/ 27 h 27"/>
              <a:gd name="T68" fmla="*/ 46 w 62"/>
              <a:gd name="T69" fmla="*/ 24 h 27"/>
              <a:gd name="T70" fmla="*/ 48 w 62"/>
              <a:gd name="T71" fmla="*/ 24 h 27"/>
              <a:gd name="T72" fmla="*/ 48 w 62"/>
              <a:gd name="T73" fmla="*/ 21 h 27"/>
              <a:gd name="T74" fmla="*/ 51 w 62"/>
              <a:gd name="T75" fmla="*/ 24 h 27"/>
              <a:gd name="T76" fmla="*/ 54 w 62"/>
              <a:gd name="T77" fmla="*/ 24 h 27"/>
              <a:gd name="T78" fmla="*/ 57 w 62"/>
              <a:gd name="T79" fmla="*/ 18 h 27"/>
              <a:gd name="T80" fmla="*/ 57 w 62"/>
              <a:gd name="T81" fmla="*/ 16 h 27"/>
              <a:gd name="T82" fmla="*/ 57 w 62"/>
              <a:gd name="T83" fmla="*/ 16 h 27"/>
              <a:gd name="T84" fmla="*/ 57 w 62"/>
              <a:gd name="T85" fmla="*/ 13 h 27"/>
              <a:gd name="T86" fmla="*/ 59 w 62"/>
              <a:gd name="T87" fmla="*/ 13 h 27"/>
              <a:gd name="T88" fmla="*/ 62 w 62"/>
              <a:gd name="T89" fmla="*/ 10 h 27"/>
              <a:gd name="T90" fmla="*/ 62 w 62"/>
              <a:gd name="T91" fmla="*/ 8 h 27"/>
              <a:gd name="T92" fmla="*/ 57 w 62"/>
              <a:gd name="T93" fmla="*/ 8 h 27"/>
              <a:gd name="T94" fmla="*/ 48 w 62"/>
              <a:gd name="T95" fmla="*/ 2 h 27"/>
              <a:gd name="T96" fmla="*/ 46 w 62"/>
              <a:gd name="T97" fmla="*/ 2 h 27"/>
              <a:gd name="T98" fmla="*/ 40 w 62"/>
              <a:gd name="T99" fmla="*/ 0 h 27"/>
              <a:gd name="T100" fmla="*/ 40 w 62"/>
              <a:gd name="T101" fmla="*/ 0 h 27"/>
              <a:gd name="T102" fmla="*/ 38 w 62"/>
              <a:gd name="T103" fmla="*/ 5 h 27"/>
              <a:gd name="T104" fmla="*/ 35 w 62"/>
              <a:gd name="T105" fmla="*/ 5 h 27"/>
              <a:gd name="T106" fmla="*/ 32 w 62"/>
              <a:gd name="T10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27">
                <a:moveTo>
                  <a:pt x="32" y="2"/>
                </a:moveTo>
                <a:lnTo>
                  <a:pt x="32" y="2"/>
                </a:lnTo>
                <a:lnTo>
                  <a:pt x="32" y="5"/>
                </a:lnTo>
                <a:lnTo>
                  <a:pt x="30" y="8"/>
                </a:lnTo>
                <a:lnTo>
                  <a:pt x="30" y="8"/>
                </a:lnTo>
                <a:lnTo>
                  <a:pt x="30" y="8"/>
                </a:lnTo>
                <a:lnTo>
                  <a:pt x="27" y="10"/>
                </a:lnTo>
                <a:lnTo>
                  <a:pt x="27" y="10"/>
                </a:lnTo>
                <a:lnTo>
                  <a:pt x="27" y="10"/>
                </a:lnTo>
                <a:lnTo>
                  <a:pt x="27" y="10"/>
                </a:lnTo>
                <a:lnTo>
                  <a:pt x="27" y="10"/>
                </a:lnTo>
                <a:lnTo>
                  <a:pt x="27" y="13"/>
                </a:lnTo>
                <a:lnTo>
                  <a:pt x="27" y="13"/>
                </a:lnTo>
                <a:lnTo>
                  <a:pt x="27" y="13"/>
                </a:lnTo>
                <a:lnTo>
                  <a:pt x="27" y="16"/>
                </a:lnTo>
                <a:lnTo>
                  <a:pt x="27" y="16"/>
                </a:lnTo>
                <a:lnTo>
                  <a:pt x="24" y="13"/>
                </a:lnTo>
                <a:lnTo>
                  <a:pt x="24" y="13"/>
                </a:lnTo>
                <a:lnTo>
                  <a:pt x="24" y="13"/>
                </a:lnTo>
                <a:lnTo>
                  <a:pt x="21" y="13"/>
                </a:lnTo>
                <a:lnTo>
                  <a:pt x="21" y="13"/>
                </a:lnTo>
                <a:lnTo>
                  <a:pt x="19" y="16"/>
                </a:lnTo>
                <a:lnTo>
                  <a:pt x="19" y="16"/>
                </a:lnTo>
                <a:lnTo>
                  <a:pt x="16" y="16"/>
                </a:lnTo>
                <a:lnTo>
                  <a:pt x="16" y="16"/>
                </a:lnTo>
                <a:lnTo>
                  <a:pt x="16" y="16"/>
                </a:lnTo>
                <a:lnTo>
                  <a:pt x="13" y="16"/>
                </a:lnTo>
                <a:lnTo>
                  <a:pt x="11" y="16"/>
                </a:lnTo>
                <a:lnTo>
                  <a:pt x="11" y="16"/>
                </a:lnTo>
                <a:lnTo>
                  <a:pt x="11" y="16"/>
                </a:lnTo>
                <a:lnTo>
                  <a:pt x="8" y="16"/>
                </a:lnTo>
                <a:lnTo>
                  <a:pt x="8" y="16"/>
                </a:lnTo>
                <a:lnTo>
                  <a:pt x="8" y="18"/>
                </a:lnTo>
                <a:lnTo>
                  <a:pt x="5" y="16"/>
                </a:lnTo>
                <a:lnTo>
                  <a:pt x="5" y="16"/>
                </a:lnTo>
                <a:lnTo>
                  <a:pt x="0" y="16"/>
                </a:lnTo>
                <a:lnTo>
                  <a:pt x="0" y="16"/>
                </a:lnTo>
                <a:lnTo>
                  <a:pt x="0" y="16"/>
                </a:lnTo>
                <a:lnTo>
                  <a:pt x="0" y="18"/>
                </a:lnTo>
                <a:lnTo>
                  <a:pt x="0" y="18"/>
                </a:lnTo>
                <a:lnTo>
                  <a:pt x="0" y="21"/>
                </a:lnTo>
                <a:lnTo>
                  <a:pt x="0" y="21"/>
                </a:lnTo>
                <a:lnTo>
                  <a:pt x="3" y="21"/>
                </a:lnTo>
                <a:lnTo>
                  <a:pt x="5" y="21"/>
                </a:lnTo>
                <a:lnTo>
                  <a:pt x="5" y="21"/>
                </a:lnTo>
                <a:lnTo>
                  <a:pt x="5" y="21"/>
                </a:lnTo>
                <a:lnTo>
                  <a:pt x="5" y="24"/>
                </a:lnTo>
                <a:lnTo>
                  <a:pt x="5" y="24"/>
                </a:lnTo>
                <a:lnTo>
                  <a:pt x="11" y="24"/>
                </a:lnTo>
                <a:lnTo>
                  <a:pt x="11" y="24"/>
                </a:lnTo>
                <a:lnTo>
                  <a:pt x="11" y="24"/>
                </a:lnTo>
                <a:lnTo>
                  <a:pt x="13" y="24"/>
                </a:lnTo>
                <a:lnTo>
                  <a:pt x="13" y="24"/>
                </a:lnTo>
                <a:lnTo>
                  <a:pt x="19" y="21"/>
                </a:lnTo>
                <a:lnTo>
                  <a:pt x="19" y="21"/>
                </a:lnTo>
                <a:lnTo>
                  <a:pt x="21" y="21"/>
                </a:lnTo>
                <a:lnTo>
                  <a:pt x="21" y="24"/>
                </a:lnTo>
                <a:lnTo>
                  <a:pt x="21" y="24"/>
                </a:lnTo>
                <a:lnTo>
                  <a:pt x="21" y="24"/>
                </a:lnTo>
                <a:lnTo>
                  <a:pt x="24" y="24"/>
                </a:lnTo>
                <a:lnTo>
                  <a:pt x="24" y="24"/>
                </a:lnTo>
                <a:lnTo>
                  <a:pt x="27" y="27"/>
                </a:lnTo>
                <a:lnTo>
                  <a:pt x="27" y="27"/>
                </a:lnTo>
                <a:lnTo>
                  <a:pt x="30" y="27"/>
                </a:lnTo>
                <a:lnTo>
                  <a:pt x="32" y="27"/>
                </a:lnTo>
                <a:lnTo>
                  <a:pt x="32" y="27"/>
                </a:lnTo>
                <a:lnTo>
                  <a:pt x="40" y="27"/>
                </a:lnTo>
                <a:lnTo>
                  <a:pt x="40" y="27"/>
                </a:lnTo>
                <a:lnTo>
                  <a:pt x="43" y="24"/>
                </a:lnTo>
                <a:lnTo>
                  <a:pt x="46" y="24"/>
                </a:lnTo>
                <a:lnTo>
                  <a:pt x="46" y="24"/>
                </a:lnTo>
                <a:lnTo>
                  <a:pt x="48" y="24"/>
                </a:lnTo>
                <a:lnTo>
                  <a:pt x="48" y="24"/>
                </a:lnTo>
                <a:lnTo>
                  <a:pt x="48" y="21"/>
                </a:lnTo>
                <a:lnTo>
                  <a:pt x="51" y="24"/>
                </a:lnTo>
                <a:lnTo>
                  <a:pt x="51" y="24"/>
                </a:lnTo>
                <a:lnTo>
                  <a:pt x="54" y="24"/>
                </a:lnTo>
                <a:lnTo>
                  <a:pt x="54" y="24"/>
                </a:lnTo>
                <a:lnTo>
                  <a:pt x="54" y="24"/>
                </a:lnTo>
                <a:lnTo>
                  <a:pt x="57" y="18"/>
                </a:lnTo>
                <a:lnTo>
                  <a:pt x="57" y="18"/>
                </a:lnTo>
                <a:lnTo>
                  <a:pt x="57" y="16"/>
                </a:lnTo>
                <a:lnTo>
                  <a:pt x="57" y="16"/>
                </a:lnTo>
                <a:lnTo>
                  <a:pt x="57" y="16"/>
                </a:lnTo>
                <a:lnTo>
                  <a:pt x="54" y="13"/>
                </a:lnTo>
                <a:lnTo>
                  <a:pt x="57" y="13"/>
                </a:lnTo>
                <a:lnTo>
                  <a:pt x="57" y="13"/>
                </a:lnTo>
                <a:lnTo>
                  <a:pt x="59" y="13"/>
                </a:lnTo>
                <a:lnTo>
                  <a:pt x="62" y="10"/>
                </a:lnTo>
                <a:lnTo>
                  <a:pt x="62" y="10"/>
                </a:lnTo>
                <a:lnTo>
                  <a:pt x="62" y="8"/>
                </a:lnTo>
                <a:lnTo>
                  <a:pt x="62" y="8"/>
                </a:lnTo>
                <a:lnTo>
                  <a:pt x="59" y="8"/>
                </a:lnTo>
                <a:lnTo>
                  <a:pt x="57" y="8"/>
                </a:lnTo>
                <a:lnTo>
                  <a:pt x="57" y="8"/>
                </a:lnTo>
                <a:lnTo>
                  <a:pt x="48" y="2"/>
                </a:lnTo>
                <a:lnTo>
                  <a:pt x="48" y="2"/>
                </a:lnTo>
                <a:lnTo>
                  <a:pt x="46" y="2"/>
                </a:lnTo>
                <a:lnTo>
                  <a:pt x="46" y="2"/>
                </a:lnTo>
                <a:lnTo>
                  <a:pt x="40" y="0"/>
                </a:lnTo>
                <a:lnTo>
                  <a:pt x="40" y="0"/>
                </a:lnTo>
                <a:lnTo>
                  <a:pt x="40" y="0"/>
                </a:lnTo>
                <a:lnTo>
                  <a:pt x="38" y="5"/>
                </a:lnTo>
                <a:lnTo>
                  <a:pt x="38" y="5"/>
                </a:lnTo>
                <a:lnTo>
                  <a:pt x="35" y="5"/>
                </a:lnTo>
                <a:lnTo>
                  <a:pt x="35" y="5"/>
                </a:lnTo>
                <a:lnTo>
                  <a:pt x="32" y="2"/>
                </a:lnTo>
                <a:lnTo>
                  <a:pt x="32" y="2"/>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3" name="Freeform 95"/>
          <p:cNvSpPr>
            <a:spLocks/>
          </p:cNvSpPr>
          <p:nvPr/>
        </p:nvSpPr>
        <p:spPr bwMode="auto">
          <a:xfrm>
            <a:off x="6749963" y="3529013"/>
            <a:ext cx="85725" cy="42862"/>
          </a:xfrm>
          <a:custGeom>
            <a:avLst/>
            <a:gdLst>
              <a:gd name="T0" fmla="*/ 43 w 54"/>
              <a:gd name="T1" fmla="*/ 27 h 27"/>
              <a:gd name="T2" fmla="*/ 46 w 54"/>
              <a:gd name="T3" fmla="*/ 21 h 27"/>
              <a:gd name="T4" fmla="*/ 48 w 54"/>
              <a:gd name="T5" fmla="*/ 19 h 27"/>
              <a:gd name="T6" fmla="*/ 51 w 54"/>
              <a:gd name="T7" fmla="*/ 16 h 27"/>
              <a:gd name="T8" fmla="*/ 54 w 54"/>
              <a:gd name="T9" fmla="*/ 13 h 27"/>
              <a:gd name="T10" fmla="*/ 43 w 54"/>
              <a:gd name="T11" fmla="*/ 8 h 27"/>
              <a:gd name="T12" fmla="*/ 43 w 54"/>
              <a:gd name="T13" fmla="*/ 5 h 27"/>
              <a:gd name="T14" fmla="*/ 40 w 54"/>
              <a:gd name="T15" fmla="*/ 5 h 27"/>
              <a:gd name="T16" fmla="*/ 38 w 54"/>
              <a:gd name="T17" fmla="*/ 5 h 27"/>
              <a:gd name="T18" fmla="*/ 38 w 54"/>
              <a:gd name="T19" fmla="*/ 5 h 27"/>
              <a:gd name="T20" fmla="*/ 35 w 54"/>
              <a:gd name="T21" fmla="*/ 8 h 27"/>
              <a:gd name="T22" fmla="*/ 35 w 54"/>
              <a:gd name="T23" fmla="*/ 8 h 27"/>
              <a:gd name="T24" fmla="*/ 29 w 54"/>
              <a:gd name="T25" fmla="*/ 5 h 27"/>
              <a:gd name="T26" fmla="*/ 21 w 54"/>
              <a:gd name="T27" fmla="*/ 2 h 27"/>
              <a:gd name="T28" fmla="*/ 21 w 54"/>
              <a:gd name="T29" fmla="*/ 2 h 27"/>
              <a:gd name="T30" fmla="*/ 16 w 54"/>
              <a:gd name="T31" fmla="*/ 2 h 27"/>
              <a:gd name="T32" fmla="*/ 16 w 54"/>
              <a:gd name="T33" fmla="*/ 0 h 27"/>
              <a:gd name="T34" fmla="*/ 13 w 54"/>
              <a:gd name="T35" fmla="*/ 2 h 27"/>
              <a:gd name="T36" fmla="*/ 11 w 54"/>
              <a:gd name="T37" fmla="*/ 5 h 27"/>
              <a:gd name="T38" fmla="*/ 5 w 54"/>
              <a:gd name="T39" fmla="*/ 5 h 27"/>
              <a:gd name="T40" fmla="*/ 0 w 54"/>
              <a:gd name="T41" fmla="*/ 8 h 27"/>
              <a:gd name="T42" fmla="*/ 2 w 54"/>
              <a:gd name="T43" fmla="*/ 13 h 27"/>
              <a:gd name="T44" fmla="*/ 8 w 54"/>
              <a:gd name="T45" fmla="*/ 16 h 27"/>
              <a:gd name="T46" fmla="*/ 11 w 54"/>
              <a:gd name="T47" fmla="*/ 19 h 27"/>
              <a:gd name="T48" fmla="*/ 13 w 54"/>
              <a:gd name="T49" fmla="*/ 21 h 27"/>
              <a:gd name="T50" fmla="*/ 16 w 54"/>
              <a:gd name="T51" fmla="*/ 24 h 27"/>
              <a:gd name="T52" fmla="*/ 19 w 54"/>
              <a:gd name="T53" fmla="*/ 24 h 27"/>
              <a:gd name="T54" fmla="*/ 21 w 54"/>
              <a:gd name="T55" fmla="*/ 19 h 27"/>
              <a:gd name="T56" fmla="*/ 21 w 54"/>
              <a:gd name="T57" fmla="*/ 19 h 27"/>
              <a:gd name="T58" fmla="*/ 27 w 54"/>
              <a:gd name="T59" fmla="*/ 21 h 27"/>
              <a:gd name="T60" fmla="*/ 29 w 54"/>
              <a:gd name="T61" fmla="*/ 21 h 27"/>
              <a:gd name="T62" fmla="*/ 38 w 54"/>
              <a:gd name="T63" fmla="*/ 27 h 27"/>
              <a:gd name="T64" fmla="*/ 43 w 54"/>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27">
                <a:moveTo>
                  <a:pt x="43" y="27"/>
                </a:moveTo>
                <a:lnTo>
                  <a:pt x="43" y="27"/>
                </a:lnTo>
                <a:lnTo>
                  <a:pt x="43" y="24"/>
                </a:lnTo>
                <a:lnTo>
                  <a:pt x="46" y="21"/>
                </a:lnTo>
                <a:lnTo>
                  <a:pt x="46" y="21"/>
                </a:lnTo>
                <a:lnTo>
                  <a:pt x="48" y="19"/>
                </a:lnTo>
                <a:lnTo>
                  <a:pt x="51" y="19"/>
                </a:lnTo>
                <a:lnTo>
                  <a:pt x="51" y="16"/>
                </a:lnTo>
                <a:lnTo>
                  <a:pt x="54" y="13"/>
                </a:lnTo>
                <a:lnTo>
                  <a:pt x="54" y="13"/>
                </a:lnTo>
                <a:lnTo>
                  <a:pt x="46" y="10"/>
                </a:lnTo>
                <a:lnTo>
                  <a:pt x="43" y="8"/>
                </a:lnTo>
                <a:lnTo>
                  <a:pt x="43" y="8"/>
                </a:lnTo>
                <a:lnTo>
                  <a:pt x="43" y="5"/>
                </a:lnTo>
                <a:lnTo>
                  <a:pt x="40" y="5"/>
                </a:lnTo>
                <a:lnTo>
                  <a:pt x="40" y="5"/>
                </a:lnTo>
                <a:lnTo>
                  <a:pt x="38" y="5"/>
                </a:lnTo>
                <a:lnTo>
                  <a:pt x="38" y="5"/>
                </a:lnTo>
                <a:lnTo>
                  <a:pt x="38" y="5"/>
                </a:lnTo>
                <a:lnTo>
                  <a:pt x="38" y="5"/>
                </a:lnTo>
                <a:lnTo>
                  <a:pt x="38" y="8"/>
                </a:lnTo>
                <a:lnTo>
                  <a:pt x="35" y="8"/>
                </a:lnTo>
                <a:lnTo>
                  <a:pt x="35" y="8"/>
                </a:lnTo>
                <a:lnTo>
                  <a:pt x="35" y="8"/>
                </a:lnTo>
                <a:lnTo>
                  <a:pt x="29" y="5"/>
                </a:lnTo>
                <a:lnTo>
                  <a:pt x="29" y="5"/>
                </a:lnTo>
                <a:lnTo>
                  <a:pt x="24" y="5"/>
                </a:lnTo>
                <a:lnTo>
                  <a:pt x="21" y="2"/>
                </a:lnTo>
                <a:lnTo>
                  <a:pt x="21" y="2"/>
                </a:lnTo>
                <a:lnTo>
                  <a:pt x="21" y="2"/>
                </a:lnTo>
                <a:lnTo>
                  <a:pt x="21" y="2"/>
                </a:lnTo>
                <a:lnTo>
                  <a:pt x="16" y="2"/>
                </a:lnTo>
                <a:lnTo>
                  <a:pt x="16" y="2"/>
                </a:lnTo>
                <a:lnTo>
                  <a:pt x="16" y="0"/>
                </a:lnTo>
                <a:lnTo>
                  <a:pt x="13" y="2"/>
                </a:lnTo>
                <a:lnTo>
                  <a:pt x="13" y="2"/>
                </a:lnTo>
                <a:lnTo>
                  <a:pt x="11" y="5"/>
                </a:lnTo>
                <a:lnTo>
                  <a:pt x="11" y="5"/>
                </a:lnTo>
                <a:lnTo>
                  <a:pt x="5" y="5"/>
                </a:lnTo>
                <a:lnTo>
                  <a:pt x="5" y="5"/>
                </a:lnTo>
                <a:lnTo>
                  <a:pt x="0" y="8"/>
                </a:lnTo>
                <a:lnTo>
                  <a:pt x="0" y="8"/>
                </a:lnTo>
                <a:lnTo>
                  <a:pt x="0" y="8"/>
                </a:lnTo>
                <a:lnTo>
                  <a:pt x="2" y="13"/>
                </a:lnTo>
                <a:lnTo>
                  <a:pt x="2" y="13"/>
                </a:lnTo>
                <a:lnTo>
                  <a:pt x="8" y="16"/>
                </a:lnTo>
                <a:lnTo>
                  <a:pt x="8" y="16"/>
                </a:lnTo>
                <a:lnTo>
                  <a:pt x="11" y="19"/>
                </a:lnTo>
                <a:lnTo>
                  <a:pt x="11" y="19"/>
                </a:lnTo>
                <a:lnTo>
                  <a:pt x="13" y="21"/>
                </a:lnTo>
                <a:lnTo>
                  <a:pt x="13" y="21"/>
                </a:lnTo>
                <a:lnTo>
                  <a:pt x="16" y="24"/>
                </a:lnTo>
                <a:lnTo>
                  <a:pt x="16" y="24"/>
                </a:lnTo>
                <a:lnTo>
                  <a:pt x="19" y="24"/>
                </a:lnTo>
                <a:lnTo>
                  <a:pt x="19" y="24"/>
                </a:lnTo>
                <a:lnTo>
                  <a:pt x="21" y="19"/>
                </a:lnTo>
                <a:lnTo>
                  <a:pt x="21" y="19"/>
                </a:lnTo>
                <a:lnTo>
                  <a:pt x="21" y="19"/>
                </a:lnTo>
                <a:lnTo>
                  <a:pt x="27" y="21"/>
                </a:lnTo>
                <a:lnTo>
                  <a:pt x="27" y="21"/>
                </a:lnTo>
                <a:lnTo>
                  <a:pt x="29" y="21"/>
                </a:lnTo>
                <a:lnTo>
                  <a:pt x="29" y="21"/>
                </a:lnTo>
                <a:lnTo>
                  <a:pt x="38" y="27"/>
                </a:lnTo>
                <a:lnTo>
                  <a:pt x="38" y="27"/>
                </a:lnTo>
                <a:lnTo>
                  <a:pt x="40" y="27"/>
                </a:lnTo>
                <a:lnTo>
                  <a:pt x="43" y="27"/>
                </a:lnTo>
                <a:lnTo>
                  <a:pt x="43" y="27"/>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4" name="Freeform 96"/>
          <p:cNvSpPr>
            <a:spLocks/>
          </p:cNvSpPr>
          <p:nvPr/>
        </p:nvSpPr>
        <p:spPr bwMode="auto">
          <a:xfrm>
            <a:off x="6676938" y="3584575"/>
            <a:ext cx="50800" cy="25400"/>
          </a:xfrm>
          <a:custGeom>
            <a:avLst/>
            <a:gdLst>
              <a:gd name="T0" fmla="*/ 8 w 32"/>
              <a:gd name="T1" fmla="*/ 16 h 16"/>
              <a:gd name="T2" fmla="*/ 5 w 32"/>
              <a:gd name="T3" fmla="*/ 13 h 16"/>
              <a:gd name="T4" fmla="*/ 5 w 32"/>
              <a:gd name="T5" fmla="*/ 11 h 16"/>
              <a:gd name="T6" fmla="*/ 3 w 32"/>
              <a:gd name="T7" fmla="*/ 13 h 16"/>
              <a:gd name="T8" fmla="*/ 0 w 32"/>
              <a:gd name="T9" fmla="*/ 13 h 16"/>
              <a:gd name="T10" fmla="*/ 0 w 32"/>
              <a:gd name="T11" fmla="*/ 13 h 16"/>
              <a:gd name="T12" fmla="*/ 0 w 32"/>
              <a:gd name="T13" fmla="*/ 5 h 16"/>
              <a:gd name="T14" fmla="*/ 5 w 32"/>
              <a:gd name="T15" fmla="*/ 2 h 16"/>
              <a:gd name="T16" fmla="*/ 5 w 32"/>
              <a:gd name="T17" fmla="*/ 2 h 16"/>
              <a:gd name="T18" fmla="*/ 8 w 32"/>
              <a:gd name="T19" fmla="*/ 0 h 16"/>
              <a:gd name="T20" fmla="*/ 11 w 32"/>
              <a:gd name="T21" fmla="*/ 0 h 16"/>
              <a:gd name="T22" fmla="*/ 11 w 32"/>
              <a:gd name="T23" fmla="*/ 0 h 16"/>
              <a:gd name="T24" fmla="*/ 16 w 32"/>
              <a:gd name="T25" fmla="*/ 0 h 16"/>
              <a:gd name="T26" fmla="*/ 19 w 32"/>
              <a:gd name="T27" fmla="*/ 0 h 16"/>
              <a:gd name="T28" fmla="*/ 27 w 32"/>
              <a:gd name="T29" fmla="*/ 0 h 16"/>
              <a:gd name="T30" fmla="*/ 27 w 32"/>
              <a:gd name="T31" fmla="*/ 2 h 16"/>
              <a:gd name="T32" fmla="*/ 27 w 32"/>
              <a:gd name="T33" fmla="*/ 5 h 16"/>
              <a:gd name="T34" fmla="*/ 30 w 32"/>
              <a:gd name="T35" fmla="*/ 5 h 16"/>
              <a:gd name="T36" fmla="*/ 32 w 32"/>
              <a:gd name="T37" fmla="*/ 5 h 16"/>
              <a:gd name="T38" fmla="*/ 32 w 32"/>
              <a:gd name="T39" fmla="*/ 8 h 16"/>
              <a:gd name="T40" fmla="*/ 32 w 32"/>
              <a:gd name="T41" fmla="*/ 11 h 16"/>
              <a:gd name="T42" fmla="*/ 32 w 32"/>
              <a:gd name="T43" fmla="*/ 11 h 16"/>
              <a:gd name="T44" fmla="*/ 32 w 32"/>
              <a:gd name="T45" fmla="*/ 11 h 16"/>
              <a:gd name="T46" fmla="*/ 32 w 32"/>
              <a:gd name="T47" fmla="*/ 13 h 16"/>
              <a:gd name="T48" fmla="*/ 30 w 32"/>
              <a:gd name="T49" fmla="*/ 11 h 16"/>
              <a:gd name="T50" fmla="*/ 27 w 32"/>
              <a:gd name="T51" fmla="*/ 11 h 16"/>
              <a:gd name="T52" fmla="*/ 27 w 32"/>
              <a:gd name="T53" fmla="*/ 11 h 16"/>
              <a:gd name="T54" fmla="*/ 24 w 32"/>
              <a:gd name="T55" fmla="*/ 13 h 16"/>
              <a:gd name="T56" fmla="*/ 24 w 32"/>
              <a:gd name="T57" fmla="*/ 16 h 16"/>
              <a:gd name="T58" fmla="*/ 22 w 32"/>
              <a:gd name="T59" fmla="*/ 13 h 16"/>
              <a:gd name="T60" fmla="*/ 19 w 32"/>
              <a:gd name="T61" fmla="*/ 13 h 16"/>
              <a:gd name="T62" fmla="*/ 19 w 32"/>
              <a:gd name="T63" fmla="*/ 11 h 16"/>
              <a:gd name="T64" fmla="*/ 16 w 32"/>
              <a:gd name="T65" fmla="*/ 16 h 16"/>
              <a:gd name="T66" fmla="*/ 13 w 32"/>
              <a:gd name="T67" fmla="*/ 16 h 16"/>
              <a:gd name="T68" fmla="*/ 11 w 32"/>
              <a:gd name="T69" fmla="*/ 16 h 16"/>
              <a:gd name="T70" fmla="*/ 8 w 32"/>
              <a:gd name="T7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 h="16">
                <a:moveTo>
                  <a:pt x="8" y="16"/>
                </a:moveTo>
                <a:lnTo>
                  <a:pt x="8" y="16"/>
                </a:lnTo>
                <a:lnTo>
                  <a:pt x="5" y="13"/>
                </a:lnTo>
                <a:lnTo>
                  <a:pt x="5" y="13"/>
                </a:lnTo>
                <a:lnTo>
                  <a:pt x="5" y="11"/>
                </a:lnTo>
                <a:lnTo>
                  <a:pt x="5" y="11"/>
                </a:lnTo>
                <a:lnTo>
                  <a:pt x="3" y="11"/>
                </a:lnTo>
                <a:lnTo>
                  <a:pt x="3" y="13"/>
                </a:lnTo>
                <a:lnTo>
                  <a:pt x="3" y="13"/>
                </a:lnTo>
                <a:lnTo>
                  <a:pt x="0" y="13"/>
                </a:lnTo>
                <a:lnTo>
                  <a:pt x="0" y="13"/>
                </a:lnTo>
                <a:lnTo>
                  <a:pt x="0" y="13"/>
                </a:lnTo>
                <a:lnTo>
                  <a:pt x="0" y="5"/>
                </a:lnTo>
                <a:lnTo>
                  <a:pt x="0" y="5"/>
                </a:lnTo>
                <a:lnTo>
                  <a:pt x="5" y="2"/>
                </a:lnTo>
                <a:lnTo>
                  <a:pt x="5" y="2"/>
                </a:lnTo>
                <a:lnTo>
                  <a:pt x="5" y="2"/>
                </a:lnTo>
                <a:lnTo>
                  <a:pt x="5" y="2"/>
                </a:lnTo>
                <a:lnTo>
                  <a:pt x="5" y="2"/>
                </a:lnTo>
                <a:lnTo>
                  <a:pt x="8" y="0"/>
                </a:lnTo>
                <a:lnTo>
                  <a:pt x="8" y="0"/>
                </a:lnTo>
                <a:lnTo>
                  <a:pt x="11" y="0"/>
                </a:lnTo>
                <a:lnTo>
                  <a:pt x="11" y="0"/>
                </a:lnTo>
                <a:lnTo>
                  <a:pt x="11" y="0"/>
                </a:lnTo>
                <a:lnTo>
                  <a:pt x="11" y="0"/>
                </a:lnTo>
                <a:lnTo>
                  <a:pt x="16" y="0"/>
                </a:lnTo>
                <a:lnTo>
                  <a:pt x="19" y="0"/>
                </a:lnTo>
                <a:lnTo>
                  <a:pt x="19" y="0"/>
                </a:lnTo>
                <a:lnTo>
                  <a:pt x="19" y="0"/>
                </a:lnTo>
                <a:lnTo>
                  <a:pt x="27" y="0"/>
                </a:lnTo>
                <a:lnTo>
                  <a:pt x="27" y="0"/>
                </a:lnTo>
                <a:lnTo>
                  <a:pt x="27" y="2"/>
                </a:lnTo>
                <a:lnTo>
                  <a:pt x="27" y="2"/>
                </a:lnTo>
                <a:lnTo>
                  <a:pt x="27" y="5"/>
                </a:lnTo>
                <a:lnTo>
                  <a:pt x="27" y="5"/>
                </a:lnTo>
                <a:lnTo>
                  <a:pt x="30" y="5"/>
                </a:lnTo>
                <a:lnTo>
                  <a:pt x="32" y="5"/>
                </a:lnTo>
                <a:lnTo>
                  <a:pt x="32" y="5"/>
                </a:lnTo>
                <a:lnTo>
                  <a:pt x="32" y="5"/>
                </a:lnTo>
                <a:lnTo>
                  <a:pt x="32" y="8"/>
                </a:lnTo>
                <a:lnTo>
                  <a:pt x="32" y="8"/>
                </a:lnTo>
                <a:lnTo>
                  <a:pt x="32" y="11"/>
                </a:lnTo>
                <a:lnTo>
                  <a:pt x="32" y="11"/>
                </a:lnTo>
                <a:lnTo>
                  <a:pt x="32" y="11"/>
                </a:lnTo>
                <a:lnTo>
                  <a:pt x="32" y="11"/>
                </a:lnTo>
                <a:lnTo>
                  <a:pt x="32" y="11"/>
                </a:lnTo>
                <a:lnTo>
                  <a:pt x="32" y="11"/>
                </a:lnTo>
                <a:lnTo>
                  <a:pt x="32" y="13"/>
                </a:lnTo>
                <a:lnTo>
                  <a:pt x="32" y="13"/>
                </a:lnTo>
                <a:lnTo>
                  <a:pt x="30" y="11"/>
                </a:lnTo>
                <a:lnTo>
                  <a:pt x="30" y="11"/>
                </a:lnTo>
                <a:lnTo>
                  <a:pt x="27" y="11"/>
                </a:lnTo>
                <a:lnTo>
                  <a:pt x="27" y="11"/>
                </a:lnTo>
                <a:lnTo>
                  <a:pt x="27" y="11"/>
                </a:lnTo>
                <a:lnTo>
                  <a:pt x="24" y="13"/>
                </a:lnTo>
                <a:lnTo>
                  <a:pt x="24" y="13"/>
                </a:lnTo>
                <a:lnTo>
                  <a:pt x="24" y="16"/>
                </a:lnTo>
                <a:lnTo>
                  <a:pt x="24" y="16"/>
                </a:lnTo>
                <a:lnTo>
                  <a:pt x="24" y="16"/>
                </a:lnTo>
                <a:lnTo>
                  <a:pt x="22" y="13"/>
                </a:lnTo>
                <a:lnTo>
                  <a:pt x="19" y="13"/>
                </a:lnTo>
                <a:lnTo>
                  <a:pt x="19" y="13"/>
                </a:lnTo>
                <a:lnTo>
                  <a:pt x="19" y="11"/>
                </a:lnTo>
                <a:lnTo>
                  <a:pt x="19" y="11"/>
                </a:lnTo>
                <a:lnTo>
                  <a:pt x="19" y="11"/>
                </a:lnTo>
                <a:lnTo>
                  <a:pt x="16" y="16"/>
                </a:lnTo>
                <a:lnTo>
                  <a:pt x="16" y="16"/>
                </a:lnTo>
                <a:lnTo>
                  <a:pt x="13" y="16"/>
                </a:lnTo>
                <a:lnTo>
                  <a:pt x="11" y="16"/>
                </a:lnTo>
                <a:lnTo>
                  <a:pt x="11" y="16"/>
                </a:lnTo>
                <a:lnTo>
                  <a:pt x="8" y="16"/>
                </a:lnTo>
                <a:lnTo>
                  <a:pt x="8" y="16"/>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5" name="Freeform 97"/>
          <p:cNvSpPr>
            <a:spLocks/>
          </p:cNvSpPr>
          <p:nvPr/>
        </p:nvSpPr>
        <p:spPr bwMode="auto">
          <a:xfrm>
            <a:off x="6853151" y="3665538"/>
            <a:ext cx="20638" cy="47625"/>
          </a:xfrm>
          <a:custGeom>
            <a:avLst/>
            <a:gdLst>
              <a:gd name="T0" fmla="*/ 10 w 13"/>
              <a:gd name="T1" fmla="*/ 30 h 30"/>
              <a:gd name="T2" fmla="*/ 10 w 13"/>
              <a:gd name="T3" fmla="*/ 30 h 30"/>
              <a:gd name="T4" fmla="*/ 5 w 13"/>
              <a:gd name="T5" fmla="*/ 24 h 30"/>
              <a:gd name="T6" fmla="*/ 5 w 13"/>
              <a:gd name="T7" fmla="*/ 24 h 30"/>
              <a:gd name="T8" fmla="*/ 5 w 13"/>
              <a:gd name="T9" fmla="*/ 24 h 30"/>
              <a:gd name="T10" fmla="*/ 2 w 13"/>
              <a:gd name="T11" fmla="*/ 24 h 30"/>
              <a:gd name="T12" fmla="*/ 2 w 13"/>
              <a:gd name="T13" fmla="*/ 24 h 30"/>
              <a:gd name="T14" fmla="*/ 2 w 13"/>
              <a:gd name="T15" fmla="*/ 19 h 30"/>
              <a:gd name="T16" fmla="*/ 2 w 13"/>
              <a:gd name="T17" fmla="*/ 19 h 30"/>
              <a:gd name="T18" fmla="*/ 2 w 13"/>
              <a:gd name="T19" fmla="*/ 19 h 30"/>
              <a:gd name="T20" fmla="*/ 2 w 13"/>
              <a:gd name="T21" fmla="*/ 19 h 30"/>
              <a:gd name="T22" fmla="*/ 2 w 13"/>
              <a:gd name="T23" fmla="*/ 19 h 30"/>
              <a:gd name="T24" fmla="*/ 5 w 13"/>
              <a:gd name="T25" fmla="*/ 22 h 30"/>
              <a:gd name="T26" fmla="*/ 2 w 13"/>
              <a:gd name="T27" fmla="*/ 19 h 30"/>
              <a:gd name="T28" fmla="*/ 2 w 13"/>
              <a:gd name="T29" fmla="*/ 19 h 30"/>
              <a:gd name="T30" fmla="*/ 2 w 13"/>
              <a:gd name="T31" fmla="*/ 16 h 30"/>
              <a:gd name="T32" fmla="*/ 2 w 13"/>
              <a:gd name="T33" fmla="*/ 16 h 30"/>
              <a:gd name="T34" fmla="*/ 2 w 13"/>
              <a:gd name="T35" fmla="*/ 13 h 30"/>
              <a:gd name="T36" fmla="*/ 2 w 13"/>
              <a:gd name="T37" fmla="*/ 13 h 30"/>
              <a:gd name="T38" fmla="*/ 2 w 13"/>
              <a:gd name="T39" fmla="*/ 11 h 30"/>
              <a:gd name="T40" fmla="*/ 2 w 13"/>
              <a:gd name="T41" fmla="*/ 11 h 30"/>
              <a:gd name="T42" fmla="*/ 2 w 13"/>
              <a:gd name="T43" fmla="*/ 11 h 30"/>
              <a:gd name="T44" fmla="*/ 2 w 13"/>
              <a:gd name="T45" fmla="*/ 8 h 30"/>
              <a:gd name="T46" fmla="*/ 2 w 13"/>
              <a:gd name="T47" fmla="*/ 8 h 30"/>
              <a:gd name="T48" fmla="*/ 0 w 13"/>
              <a:gd name="T49" fmla="*/ 5 h 30"/>
              <a:gd name="T50" fmla="*/ 0 w 13"/>
              <a:gd name="T51" fmla="*/ 5 h 30"/>
              <a:gd name="T52" fmla="*/ 0 w 13"/>
              <a:gd name="T53" fmla="*/ 3 h 30"/>
              <a:gd name="T54" fmla="*/ 0 w 13"/>
              <a:gd name="T55" fmla="*/ 3 h 30"/>
              <a:gd name="T56" fmla="*/ 0 w 13"/>
              <a:gd name="T57" fmla="*/ 3 h 30"/>
              <a:gd name="T58" fmla="*/ 0 w 13"/>
              <a:gd name="T59" fmla="*/ 3 h 30"/>
              <a:gd name="T60" fmla="*/ 0 w 13"/>
              <a:gd name="T61" fmla="*/ 3 h 30"/>
              <a:gd name="T62" fmla="*/ 0 w 13"/>
              <a:gd name="T63" fmla="*/ 3 h 30"/>
              <a:gd name="T64" fmla="*/ 0 w 13"/>
              <a:gd name="T65" fmla="*/ 3 h 30"/>
              <a:gd name="T66" fmla="*/ 0 w 13"/>
              <a:gd name="T67" fmla="*/ 0 h 30"/>
              <a:gd name="T68" fmla="*/ 0 w 13"/>
              <a:gd name="T69" fmla="*/ 0 h 30"/>
              <a:gd name="T70" fmla="*/ 0 w 13"/>
              <a:gd name="T71" fmla="*/ 0 h 30"/>
              <a:gd name="T72" fmla="*/ 5 w 13"/>
              <a:gd name="T73" fmla="*/ 3 h 30"/>
              <a:gd name="T74" fmla="*/ 5 w 13"/>
              <a:gd name="T75" fmla="*/ 3 h 30"/>
              <a:gd name="T76" fmla="*/ 8 w 13"/>
              <a:gd name="T77" fmla="*/ 5 h 30"/>
              <a:gd name="T78" fmla="*/ 8 w 13"/>
              <a:gd name="T79" fmla="*/ 5 h 30"/>
              <a:gd name="T80" fmla="*/ 10 w 13"/>
              <a:gd name="T81" fmla="*/ 11 h 30"/>
              <a:gd name="T82" fmla="*/ 10 w 13"/>
              <a:gd name="T83" fmla="*/ 11 h 30"/>
              <a:gd name="T84" fmla="*/ 13 w 13"/>
              <a:gd name="T85" fmla="*/ 13 h 30"/>
              <a:gd name="T86" fmla="*/ 13 w 13"/>
              <a:gd name="T87" fmla="*/ 16 h 30"/>
              <a:gd name="T88" fmla="*/ 13 w 13"/>
              <a:gd name="T89" fmla="*/ 16 h 30"/>
              <a:gd name="T90" fmla="*/ 13 w 13"/>
              <a:gd name="T91" fmla="*/ 24 h 30"/>
              <a:gd name="T92" fmla="*/ 13 w 13"/>
              <a:gd name="T93" fmla="*/ 24 h 30"/>
              <a:gd name="T94" fmla="*/ 10 w 13"/>
              <a:gd name="T95" fmla="*/ 27 h 30"/>
              <a:gd name="T96" fmla="*/ 10 w 13"/>
              <a:gd name="T97" fmla="*/ 27 h 30"/>
              <a:gd name="T98" fmla="*/ 10 w 13"/>
              <a:gd name="T99" fmla="*/ 27 h 30"/>
              <a:gd name="T100" fmla="*/ 10 w 13"/>
              <a:gd name="T101" fmla="*/ 30 h 30"/>
              <a:gd name="T102" fmla="*/ 10 w 13"/>
              <a:gd name="T10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 h="30">
                <a:moveTo>
                  <a:pt x="10" y="30"/>
                </a:moveTo>
                <a:lnTo>
                  <a:pt x="10" y="30"/>
                </a:lnTo>
                <a:lnTo>
                  <a:pt x="5" y="24"/>
                </a:lnTo>
                <a:lnTo>
                  <a:pt x="5" y="24"/>
                </a:lnTo>
                <a:lnTo>
                  <a:pt x="5" y="24"/>
                </a:lnTo>
                <a:lnTo>
                  <a:pt x="2" y="24"/>
                </a:lnTo>
                <a:lnTo>
                  <a:pt x="2" y="24"/>
                </a:lnTo>
                <a:lnTo>
                  <a:pt x="2" y="19"/>
                </a:lnTo>
                <a:lnTo>
                  <a:pt x="2" y="19"/>
                </a:lnTo>
                <a:lnTo>
                  <a:pt x="2" y="19"/>
                </a:lnTo>
                <a:lnTo>
                  <a:pt x="2" y="19"/>
                </a:lnTo>
                <a:lnTo>
                  <a:pt x="2" y="19"/>
                </a:lnTo>
                <a:lnTo>
                  <a:pt x="5" y="22"/>
                </a:lnTo>
                <a:lnTo>
                  <a:pt x="2" y="19"/>
                </a:lnTo>
                <a:lnTo>
                  <a:pt x="2" y="19"/>
                </a:lnTo>
                <a:lnTo>
                  <a:pt x="2" y="16"/>
                </a:lnTo>
                <a:lnTo>
                  <a:pt x="2" y="16"/>
                </a:lnTo>
                <a:lnTo>
                  <a:pt x="2" y="13"/>
                </a:lnTo>
                <a:lnTo>
                  <a:pt x="2" y="13"/>
                </a:lnTo>
                <a:lnTo>
                  <a:pt x="2" y="11"/>
                </a:lnTo>
                <a:lnTo>
                  <a:pt x="2" y="11"/>
                </a:lnTo>
                <a:lnTo>
                  <a:pt x="2" y="11"/>
                </a:lnTo>
                <a:lnTo>
                  <a:pt x="2" y="8"/>
                </a:lnTo>
                <a:lnTo>
                  <a:pt x="2" y="8"/>
                </a:lnTo>
                <a:lnTo>
                  <a:pt x="0" y="5"/>
                </a:lnTo>
                <a:lnTo>
                  <a:pt x="0" y="5"/>
                </a:lnTo>
                <a:lnTo>
                  <a:pt x="0" y="3"/>
                </a:lnTo>
                <a:lnTo>
                  <a:pt x="0" y="3"/>
                </a:lnTo>
                <a:lnTo>
                  <a:pt x="0" y="3"/>
                </a:lnTo>
                <a:lnTo>
                  <a:pt x="0" y="3"/>
                </a:lnTo>
                <a:lnTo>
                  <a:pt x="0" y="3"/>
                </a:lnTo>
                <a:lnTo>
                  <a:pt x="0" y="3"/>
                </a:lnTo>
                <a:lnTo>
                  <a:pt x="0" y="3"/>
                </a:lnTo>
                <a:lnTo>
                  <a:pt x="0" y="0"/>
                </a:lnTo>
                <a:lnTo>
                  <a:pt x="0" y="0"/>
                </a:lnTo>
                <a:lnTo>
                  <a:pt x="0" y="0"/>
                </a:lnTo>
                <a:lnTo>
                  <a:pt x="5" y="3"/>
                </a:lnTo>
                <a:lnTo>
                  <a:pt x="5" y="3"/>
                </a:lnTo>
                <a:lnTo>
                  <a:pt x="8" y="5"/>
                </a:lnTo>
                <a:lnTo>
                  <a:pt x="8" y="5"/>
                </a:lnTo>
                <a:lnTo>
                  <a:pt x="10" y="11"/>
                </a:lnTo>
                <a:lnTo>
                  <a:pt x="10" y="11"/>
                </a:lnTo>
                <a:lnTo>
                  <a:pt x="13" y="13"/>
                </a:lnTo>
                <a:lnTo>
                  <a:pt x="13" y="16"/>
                </a:lnTo>
                <a:lnTo>
                  <a:pt x="13" y="16"/>
                </a:lnTo>
                <a:lnTo>
                  <a:pt x="13" y="24"/>
                </a:lnTo>
                <a:lnTo>
                  <a:pt x="13" y="24"/>
                </a:lnTo>
                <a:lnTo>
                  <a:pt x="10" y="27"/>
                </a:lnTo>
                <a:lnTo>
                  <a:pt x="10" y="27"/>
                </a:lnTo>
                <a:lnTo>
                  <a:pt x="10" y="27"/>
                </a:lnTo>
                <a:lnTo>
                  <a:pt x="10" y="30"/>
                </a:lnTo>
                <a:lnTo>
                  <a:pt x="10" y="30"/>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6" name="Freeform 98"/>
          <p:cNvSpPr>
            <a:spLocks/>
          </p:cNvSpPr>
          <p:nvPr/>
        </p:nvSpPr>
        <p:spPr bwMode="auto">
          <a:xfrm>
            <a:off x="6869026" y="3673475"/>
            <a:ext cx="77788" cy="90487"/>
          </a:xfrm>
          <a:custGeom>
            <a:avLst/>
            <a:gdLst>
              <a:gd name="T0" fmla="*/ 0 w 49"/>
              <a:gd name="T1" fmla="*/ 25 h 57"/>
              <a:gd name="T2" fmla="*/ 6 w 49"/>
              <a:gd name="T3" fmla="*/ 30 h 57"/>
              <a:gd name="T4" fmla="*/ 8 w 49"/>
              <a:gd name="T5" fmla="*/ 33 h 57"/>
              <a:gd name="T6" fmla="*/ 11 w 49"/>
              <a:gd name="T7" fmla="*/ 30 h 57"/>
              <a:gd name="T8" fmla="*/ 11 w 49"/>
              <a:gd name="T9" fmla="*/ 33 h 57"/>
              <a:gd name="T10" fmla="*/ 8 w 49"/>
              <a:gd name="T11" fmla="*/ 33 h 57"/>
              <a:gd name="T12" fmla="*/ 11 w 49"/>
              <a:gd name="T13" fmla="*/ 38 h 57"/>
              <a:gd name="T14" fmla="*/ 14 w 49"/>
              <a:gd name="T15" fmla="*/ 35 h 57"/>
              <a:gd name="T16" fmla="*/ 19 w 49"/>
              <a:gd name="T17" fmla="*/ 38 h 57"/>
              <a:gd name="T18" fmla="*/ 25 w 49"/>
              <a:gd name="T19" fmla="*/ 38 h 57"/>
              <a:gd name="T20" fmla="*/ 22 w 49"/>
              <a:gd name="T21" fmla="*/ 41 h 57"/>
              <a:gd name="T22" fmla="*/ 14 w 49"/>
              <a:gd name="T23" fmla="*/ 38 h 57"/>
              <a:gd name="T24" fmla="*/ 11 w 49"/>
              <a:gd name="T25" fmla="*/ 41 h 57"/>
              <a:gd name="T26" fmla="*/ 8 w 49"/>
              <a:gd name="T27" fmla="*/ 44 h 57"/>
              <a:gd name="T28" fmla="*/ 14 w 49"/>
              <a:gd name="T29" fmla="*/ 49 h 57"/>
              <a:gd name="T30" fmla="*/ 14 w 49"/>
              <a:gd name="T31" fmla="*/ 52 h 57"/>
              <a:gd name="T32" fmla="*/ 22 w 49"/>
              <a:gd name="T33" fmla="*/ 54 h 57"/>
              <a:gd name="T34" fmla="*/ 22 w 49"/>
              <a:gd name="T35" fmla="*/ 57 h 57"/>
              <a:gd name="T36" fmla="*/ 25 w 49"/>
              <a:gd name="T37" fmla="*/ 54 h 57"/>
              <a:gd name="T38" fmla="*/ 25 w 49"/>
              <a:gd name="T39" fmla="*/ 54 h 57"/>
              <a:gd name="T40" fmla="*/ 25 w 49"/>
              <a:gd name="T41" fmla="*/ 49 h 57"/>
              <a:gd name="T42" fmla="*/ 25 w 49"/>
              <a:gd name="T43" fmla="*/ 49 h 57"/>
              <a:gd name="T44" fmla="*/ 27 w 49"/>
              <a:gd name="T45" fmla="*/ 46 h 57"/>
              <a:gd name="T46" fmla="*/ 27 w 49"/>
              <a:gd name="T47" fmla="*/ 44 h 57"/>
              <a:gd name="T48" fmla="*/ 30 w 49"/>
              <a:gd name="T49" fmla="*/ 44 h 57"/>
              <a:gd name="T50" fmla="*/ 33 w 49"/>
              <a:gd name="T51" fmla="*/ 44 h 57"/>
              <a:gd name="T52" fmla="*/ 33 w 49"/>
              <a:gd name="T53" fmla="*/ 41 h 57"/>
              <a:gd name="T54" fmla="*/ 27 w 49"/>
              <a:gd name="T55" fmla="*/ 35 h 57"/>
              <a:gd name="T56" fmla="*/ 22 w 49"/>
              <a:gd name="T57" fmla="*/ 30 h 57"/>
              <a:gd name="T58" fmla="*/ 19 w 49"/>
              <a:gd name="T59" fmla="*/ 30 h 57"/>
              <a:gd name="T60" fmla="*/ 22 w 49"/>
              <a:gd name="T61" fmla="*/ 27 h 57"/>
              <a:gd name="T62" fmla="*/ 22 w 49"/>
              <a:gd name="T63" fmla="*/ 25 h 57"/>
              <a:gd name="T64" fmla="*/ 25 w 49"/>
              <a:gd name="T65" fmla="*/ 27 h 57"/>
              <a:gd name="T66" fmla="*/ 19 w 49"/>
              <a:gd name="T67" fmla="*/ 22 h 57"/>
              <a:gd name="T68" fmla="*/ 19 w 49"/>
              <a:gd name="T69" fmla="*/ 17 h 57"/>
              <a:gd name="T70" fmla="*/ 22 w 49"/>
              <a:gd name="T71" fmla="*/ 17 h 57"/>
              <a:gd name="T72" fmla="*/ 25 w 49"/>
              <a:gd name="T73" fmla="*/ 19 h 57"/>
              <a:gd name="T74" fmla="*/ 27 w 49"/>
              <a:gd name="T75" fmla="*/ 19 h 57"/>
              <a:gd name="T76" fmla="*/ 27 w 49"/>
              <a:gd name="T77" fmla="*/ 17 h 57"/>
              <a:gd name="T78" fmla="*/ 30 w 49"/>
              <a:gd name="T79" fmla="*/ 17 h 57"/>
              <a:gd name="T80" fmla="*/ 27 w 49"/>
              <a:gd name="T81" fmla="*/ 14 h 57"/>
              <a:gd name="T82" fmla="*/ 33 w 49"/>
              <a:gd name="T83" fmla="*/ 11 h 57"/>
              <a:gd name="T84" fmla="*/ 38 w 49"/>
              <a:gd name="T85" fmla="*/ 11 h 57"/>
              <a:gd name="T86" fmla="*/ 41 w 49"/>
              <a:gd name="T87" fmla="*/ 11 h 57"/>
              <a:gd name="T88" fmla="*/ 46 w 49"/>
              <a:gd name="T89" fmla="*/ 6 h 57"/>
              <a:gd name="T90" fmla="*/ 46 w 49"/>
              <a:gd name="T91" fmla="*/ 3 h 57"/>
              <a:gd name="T92" fmla="*/ 43 w 49"/>
              <a:gd name="T93" fmla="*/ 3 h 57"/>
              <a:gd name="T94" fmla="*/ 41 w 49"/>
              <a:gd name="T95" fmla="*/ 3 h 57"/>
              <a:gd name="T96" fmla="*/ 33 w 49"/>
              <a:gd name="T97" fmla="*/ 3 h 57"/>
              <a:gd name="T98" fmla="*/ 27 w 49"/>
              <a:gd name="T99" fmla="*/ 3 h 57"/>
              <a:gd name="T100" fmla="*/ 22 w 49"/>
              <a:gd name="T101" fmla="*/ 3 h 57"/>
              <a:gd name="T102" fmla="*/ 17 w 49"/>
              <a:gd name="T103" fmla="*/ 6 h 57"/>
              <a:gd name="T104" fmla="*/ 14 w 49"/>
              <a:gd name="T105" fmla="*/ 8 h 57"/>
              <a:gd name="T106" fmla="*/ 6 w 49"/>
              <a:gd name="T107" fmla="*/ 11 h 57"/>
              <a:gd name="T108" fmla="*/ 3 w 49"/>
              <a:gd name="T109" fmla="*/ 19 h 57"/>
              <a:gd name="T110" fmla="*/ 0 w 49"/>
              <a:gd name="T111"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 h="57">
                <a:moveTo>
                  <a:pt x="0" y="25"/>
                </a:moveTo>
                <a:lnTo>
                  <a:pt x="0" y="25"/>
                </a:lnTo>
                <a:lnTo>
                  <a:pt x="0" y="25"/>
                </a:lnTo>
                <a:lnTo>
                  <a:pt x="0" y="25"/>
                </a:lnTo>
                <a:lnTo>
                  <a:pt x="0" y="25"/>
                </a:lnTo>
                <a:lnTo>
                  <a:pt x="3" y="27"/>
                </a:lnTo>
                <a:lnTo>
                  <a:pt x="3" y="27"/>
                </a:lnTo>
                <a:lnTo>
                  <a:pt x="6" y="30"/>
                </a:lnTo>
                <a:lnTo>
                  <a:pt x="6" y="30"/>
                </a:lnTo>
                <a:lnTo>
                  <a:pt x="6" y="33"/>
                </a:lnTo>
                <a:lnTo>
                  <a:pt x="6" y="33"/>
                </a:lnTo>
                <a:lnTo>
                  <a:pt x="8" y="33"/>
                </a:lnTo>
                <a:lnTo>
                  <a:pt x="8" y="33"/>
                </a:lnTo>
                <a:lnTo>
                  <a:pt x="8" y="33"/>
                </a:lnTo>
                <a:lnTo>
                  <a:pt x="8" y="30"/>
                </a:lnTo>
                <a:lnTo>
                  <a:pt x="11" y="30"/>
                </a:lnTo>
                <a:lnTo>
                  <a:pt x="11" y="30"/>
                </a:lnTo>
                <a:lnTo>
                  <a:pt x="11" y="30"/>
                </a:lnTo>
                <a:lnTo>
                  <a:pt x="11" y="33"/>
                </a:lnTo>
                <a:lnTo>
                  <a:pt x="11" y="33"/>
                </a:lnTo>
                <a:lnTo>
                  <a:pt x="11" y="33"/>
                </a:lnTo>
                <a:lnTo>
                  <a:pt x="11" y="33"/>
                </a:lnTo>
                <a:lnTo>
                  <a:pt x="11" y="33"/>
                </a:lnTo>
                <a:lnTo>
                  <a:pt x="8" y="33"/>
                </a:lnTo>
                <a:lnTo>
                  <a:pt x="8" y="35"/>
                </a:lnTo>
                <a:lnTo>
                  <a:pt x="8" y="35"/>
                </a:lnTo>
                <a:lnTo>
                  <a:pt x="11" y="38"/>
                </a:lnTo>
                <a:lnTo>
                  <a:pt x="11" y="38"/>
                </a:lnTo>
                <a:lnTo>
                  <a:pt x="11" y="38"/>
                </a:lnTo>
                <a:lnTo>
                  <a:pt x="11" y="35"/>
                </a:lnTo>
                <a:lnTo>
                  <a:pt x="11" y="35"/>
                </a:lnTo>
                <a:lnTo>
                  <a:pt x="14" y="35"/>
                </a:lnTo>
                <a:lnTo>
                  <a:pt x="14" y="35"/>
                </a:lnTo>
                <a:lnTo>
                  <a:pt x="17" y="38"/>
                </a:lnTo>
                <a:lnTo>
                  <a:pt x="17" y="38"/>
                </a:lnTo>
                <a:lnTo>
                  <a:pt x="19" y="38"/>
                </a:lnTo>
                <a:lnTo>
                  <a:pt x="19" y="38"/>
                </a:lnTo>
                <a:lnTo>
                  <a:pt x="22" y="38"/>
                </a:lnTo>
                <a:lnTo>
                  <a:pt x="25" y="38"/>
                </a:lnTo>
                <a:lnTo>
                  <a:pt x="25" y="38"/>
                </a:lnTo>
                <a:lnTo>
                  <a:pt x="25" y="38"/>
                </a:lnTo>
                <a:lnTo>
                  <a:pt x="25" y="41"/>
                </a:lnTo>
                <a:lnTo>
                  <a:pt x="25" y="41"/>
                </a:lnTo>
                <a:lnTo>
                  <a:pt x="22" y="41"/>
                </a:lnTo>
                <a:lnTo>
                  <a:pt x="22" y="41"/>
                </a:lnTo>
                <a:lnTo>
                  <a:pt x="17" y="38"/>
                </a:lnTo>
                <a:lnTo>
                  <a:pt x="17" y="38"/>
                </a:lnTo>
                <a:lnTo>
                  <a:pt x="14" y="38"/>
                </a:lnTo>
                <a:lnTo>
                  <a:pt x="14" y="38"/>
                </a:lnTo>
                <a:lnTo>
                  <a:pt x="14" y="38"/>
                </a:lnTo>
                <a:lnTo>
                  <a:pt x="11" y="41"/>
                </a:lnTo>
                <a:lnTo>
                  <a:pt x="11" y="41"/>
                </a:lnTo>
                <a:lnTo>
                  <a:pt x="11" y="41"/>
                </a:lnTo>
                <a:lnTo>
                  <a:pt x="8" y="41"/>
                </a:lnTo>
                <a:lnTo>
                  <a:pt x="8" y="44"/>
                </a:lnTo>
                <a:lnTo>
                  <a:pt x="8" y="44"/>
                </a:lnTo>
                <a:lnTo>
                  <a:pt x="11" y="46"/>
                </a:lnTo>
                <a:lnTo>
                  <a:pt x="11" y="46"/>
                </a:lnTo>
                <a:lnTo>
                  <a:pt x="14" y="46"/>
                </a:lnTo>
                <a:lnTo>
                  <a:pt x="14" y="49"/>
                </a:lnTo>
                <a:lnTo>
                  <a:pt x="14" y="49"/>
                </a:lnTo>
                <a:lnTo>
                  <a:pt x="14" y="49"/>
                </a:lnTo>
                <a:lnTo>
                  <a:pt x="14" y="52"/>
                </a:lnTo>
                <a:lnTo>
                  <a:pt x="14" y="52"/>
                </a:lnTo>
                <a:lnTo>
                  <a:pt x="19" y="54"/>
                </a:lnTo>
                <a:lnTo>
                  <a:pt x="19" y="54"/>
                </a:lnTo>
                <a:lnTo>
                  <a:pt x="19" y="54"/>
                </a:lnTo>
                <a:lnTo>
                  <a:pt x="22" y="54"/>
                </a:lnTo>
                <a:lnTo>
                  <a:pt x="22" y="54"/>
                </a:lnTo>
                <a:lnTo>
                  <a:pt x="22" y="54"/>
                </a:lnTo>
                <a:lnTo>
                  <a:pt x="22" y="57"/>
                </a:lnTo>
                <a:lnTo>
                  <a:pt x="22" y="57"/>
                </a:lnTo>
                <a:lnTo>
                  <a:pt x="22" y="57"/>
                </a:lnTo>
                <a:lnTo>
                  <a:pt x="25" y="57"/>
                </a:lnTo>
                <a:lnTo>
                  <a:pt x="25" y="57"/>
                </a:lnTo>
                <a:lnTo>
                  <a:pt x="25" y="54"/>
                </a:lnTo>
                <a:lnTo>
                  <a:pt x="27" y="57"/>
                </a:lnTo>
                <a:lnTo>
                  <a:pt x="27" y="57"/>
                </a:lnTo>
                <a:lnTo>
                  <a:pt x="27" y="57"/>
                </a:lnTo>
                <a:lnTo>
                  <a:pt x="25" y="54"/>
                </a:lnTo>
                <a:lnTo>
                  <a:pt x="25" y="54"/>
                </a:lnTo>
                <a:lnTo>
                  <a:pt x="25" y="52"/>
                </a:lnTo>
                <a:lnTo>
                  <a:pt x="25" y="52"/>
                </a:lnTo>
                <a:lnTo>
                  <a:pt x="25" y="49"/>
                </a:lnTo>
                <a:lnTo>
                  <a:pt x="25" y="49"/>
                </a:lnTo>
                <a:lnTo>
                  <a:pt x="25" y="46"/>
                </a:lnTo>
                <a:lnTo>
                  <a:pt x="25" y="46"/>
                </a:lnTo>
                <a:lnTo>
                  <a:pt x="25" y="49"/>
                </a:lnTo>
                <a:lnTo>
                  <a:pt x="25" y="49"/>
                </a:lnTo>
                <a:lnTo>
                  <a:pt x="25" y="49"/>
                </a:lnTo>
                <a:lnTo>
                  <a:pt x="27" y="46"/>
                </a:lnTo>
                <a:lnTo>
                  <a:pt x="27" y="46"/>
                </a:lnTo>
                <a:lnTo>
                  <a:pt x="27" y="46"/>
                </a:lnTo>
                <a:lnTo>
                  <a:pt x="27" y="46"/>
                </a:lnTo>
                <a:lnTo>
                  <a:pt x="27" y="46"/>
                </a:lnTo>
                <a:lnTo>
                  <a:pt x="27" y="44"/>
                </a:lnTo>
                <a:lnTo>
                  <a:pt x="27" y="44"/>
                </a:lnTo>
                <a:lnTo>
                  <a:pt x="27" y="44"/>
                </a:lnTo>
                <a:lnTo>
                  <a:pt x="30" y="44"/>
                </a:lnTo>
                <a:lnTo>
                  <a:pt x="30" y="44"/>
                </a:lnTo>
                <a:lnTo>
                  <a:pt x="30" y="44"/>
                </a:lnTo>
                <a:lnTo>
                  <a:pt x="30" y="44"/>
                </a:lnTo>
                <a:lnTo>
                  <a:pt x="33" y="44"/>
                </a:lnTo>
                <a:lnTo>
                  <a:pt x="33" y="44"/>
                </a:lnTo>
                <a:lnTo>
                  <a:pt x="33" y="44"/>
                </a:lnTo>
                <a:lnTo>
                  <a:pt x="33" y="41"/>
                </a:lnTo>
                <a:lnTo>
                  <a:pt x="33" y="41"/>
                </a:lnTo>
                <a:lnTo>
                  <a:pt x="33" y="41"/>
                </a:lnTo>
                <a:lnTo>
                  <a:pt x="30" y="38"/>
                </a:lnTo>
                <a:lnTo>
                  <a:pt x="30" y="38"/>
                </a:lnTo>
                <a:lnTo>
                  <a:pt x="27" y="35"/>
                </a:lnTo>
                <a:lnTo>
                  <a:pt x="27" y="35"/>
                </a:lnTo>
                <a:lnTo>
                  <a:pt x="22" y="33"/>
                </a:lnTo>
                <a:lnTo>
                  <a:pt x="22" y="33"/>
                </a:lnTo>
                <a:lnTo>
                  <a:pt x="22" y="33"/>
                </a:lnTo>
                <a:lnTo>
                  <a:pt x="22" y="30"/>
                </a:lnTo>
                <a:lnTo>
                  <a:pt x="22" y="30"/>
                </a:lnTo>
                <a:lnTo>
                  <a:pt x="22" y="30"/>
                </a:lnTo>
                <a:lnTo>
                  <a:pt x="22" y="30"/>
                </a:lnTo>
                <a:lnTo>
                  <a:pt x="19" y="30"/>
                </a:lnTo>
                <a:lnTo>
                  <a:pt x="22" y="27"/>
                </a:lnTo>
                <a:lnTo>
                  <a:pt x="22" y="27"/>
                </a:lnTo>
                <a:lnTo>
                  <a:pt x="22" y="27"/>
                </a:lnTo>
                <a:lnTo>
                  <a:pt x="22" y="27"/>
                </a:lnTo>
                <a:lnTo>
                  <a:pt x="22" y="27"/>
                </a:lnTo>
                <a:lnTo>
                  <a:pt x="22" y="25"/>
                </a:lnTo>
                <a:lnTo>
                  <a:pt x="22" y="25"/>
                </a:lnTo>
                <a:lnTo>
                  <a:pt x="22" y="25"/>
                </a:lnTo>
                <a:lnTo>
                  <a:pt x="22" y="27"/>
                </a:lnTo>
                <a:lnTo>
                  <a:pt x="22" y="27"/>
                </a:lnTo>
                <a:lnTo>
                  <a:pt x="25" y="27"/>
                </a:lnTo>
                <a:lnTo>
                  <a:pt x="25" y="27"/>
                </a:lnTo>
                <a:lnTo>
                  <a:pt x="25" y="27"/>
                </a:lnTo>
                <a:lnTo>
                  <a:pt x="22" y="25"/>
                </a:lnTo>
                <a:lnTo>
                  <a:pt x="22" y="25"/>
                </a:lnTo>
                <a:lnTo>
                  <a:pt x="19" y="22"/>
                </a:lnTo>
                <a:lnTo>
                  <a:pt x="19" y="22"/>
                </a:lnTo>
                <a:lnTo>
                  <a:pt x="19" y="19"/>
                </a:lnTo>
                <a:lnTo>
                  <a:pt x="19" y="19"/>
                </a:lnTo>
                <a:lnTo>
                  <a:pt x="19" y="17"/>
                </a:lnTo>
                <a:lnTo>
                  <a:pt x="19" y="14"/>
                </a:lnTo>
                <a:lnTo>
                  <a:pt x="19" y="14"/>
                </a:lnTo>
                <a:lnTo>
                  <a:pt x="22" y="17"/>
                </a:lnTo>
                <a:lnTo>
                  <a:pt x="22" y="17"/>
                </a:lnTo>
                <a:lnTo>
                  <a:pt x="25" y="17"/>
                </a:lnTo>
                <a:lnTo>
                  <a:pt x="25" y="17"/>
                </a:lnTo>
                <a:lnTo>
                  <a:pt x="25" y="19"/>
                </a:lnTo>
                <a:lnTo>
                  <a:pt x="25" y="19"/>
                </a:lnTo>
                <a:lnTo>
                  <a:pt x="27" y="19"/>
                </a:lnTo>
                <a:lnTo>
                  <a:pt x="25" y="19"/>
                </a:lnTo>
                <a:lnTo>
                  <a:pt x="25" y="19"/>
                </a:lnTo>
                <a:lnTo>
                  <a:pt x="27" y="19"/>
                </a:lnTo>
                <a:lnTo>
                  <a:pt x="27" y="19"/>
                </a:lnTo>
                <a:lnTo>
                  <a:pt x="27" y="19"/>
                </a:lnTo>
                <a:lnTo>
                  <a:pt x="27" y="19"/>
                </a:lnTo>
                <a:lnTo>
                  <a:pt x="27" y="17"/>
                </a:lnTo>
                <a:lnTo>
                  <a:pt x="30" y="19"/>
                </a:lnTo>
                <a:lnTo>
                  <a:pt x="30" y="19"/>
                </a:lnTo>
                <a:lnTo>
                  <a:pt x="30" y="19"/>
                </a:lnTo>
                <a:lnTo>
                  <a:pt x="30" y="17"/>
                </a:lnTo>
                <a:lnTo>
                  <a:pt x="30" y="17"/>
                </a:lnTo>
                <a:lnTo>
                  <a:pt x="27" y="17"/>
                </a:lnTo>
                <a:lnTo>
                  <a:pt x="27" y="14"/>
                </a:lnTo>
                <a:lnTo>
                  <a:pt x="27" y="14"/>
                </a:lnTo>
                <a:lnTo>
                  <a:pt x="30" y="14"/>
                </a:lnTo>
                <a:lnTo>
                  <a:pt x="30" y="14"/>
                </a:lnTo>
                <a:lnTo>
                  <a:pt x="30" y="14"/>
                </a:lnTo>
                <a:lnTo>
                  <a:pt x="33" y="11"/>
                </a:lnTo>
                <a:lnTo>
                  <a:pt x="35" y="11"/>
                </a:lnTo>
                <a:lnTo>
                  <a:pt x="35" y="11"/>
                </a:lnTo>
                <a:lnTo>
                  <a:pt x="35" y="11"/>
                </a:lnTo>
                <a:lnTo>
                  <a:pt x="38" y="11"/>
                </a:lnTo>
                <a:lnTo>
                  <a:pt x="38" y="11"/>
                </a:lnTo>
                <a:lnTo>
                  <a:pt x="38" y="11"/>
                </a:lnTo>
                <a:lnTo>
                  <a:pt x="41" y="11"/>
                </a:lnTo>
                <a:lnTo>
                  <a:pt x="41" y="11"/>
                </a:lnTo>
                <a:lnTo>
                  <a:pt x="46" y="11"/>
                </a:lnTo>
                <a:lnTo>
                  <a:pt x="46" y="11"/>
                </a:lnTo>
                <a:lnTo>
                  <a:pt x="46" y="8"/>
                </a:lnTo>
                <a:lnTo>
                  <a:pt x="46" y="6"/>
                </a:lnTo>
                <a:lnTo>
                  <a:pt x="46" y="6"/>
                </a:lnTo>
                <a:lnTo>
                  <a:pt x="49" y="3"/>
                </a:lnTo>
                <a:lnTo>
                  <a:pt x="49" y="3"/>
                </a:lnTo>
                <a:lnTo>
                  <a:pt x="46" y="3"/>
                </a:lnTo>
                <a:lnTo>
                  <a:pt x="46" y="0"/>
                </a:lnTo>
                <a:lnTo>
                  <a:pt x="46" y="0"/>
                </a:lnTo>
                <a:lnTo>
                  <a:pt x="43" y="0"/>
                </a:lnTo>
                <a:lnTo>
                  <a:pt x="43" y="3"/>
                </a:lnTo>
                <a:lnTo>
                  <a:pt x="43" y="3"/>
                </a:lnTo>
                <a:lnTo>
                  <a:pt x="43" y="3"/>
                </a:lnTo>
                <a:lnTo>
                  <a:pt x="41" y="3"/>
                </a:lnTo>
                <a:lnTo>
                  <a:pt x="41" y="3"/>
                </a:lnTo>
                <a:lnTo>
                  <a:pt x="35" y="3"/>
                </a:lnTo>
                <a:lnTo>
                  <a:pt x="35" y="3"/>
                </a:lnTo>
                <a:lnTo>
                  <a:pt x="33" y="3"/>
                </a:lnTo>
                <a:lnTo>
                  <a:pt x="33" y="3"/>
                </a:lnTo>
                <a:lnTo>
                  <a:pt x="30" y="3"/>
                </a:lnTo>
                <a:lnTo>
                  <a:pt x="30" y="3"/>
                </a:lnTo>
                <a:lnTo>
                  <a:pt x="27" y="3"/>
                </a:lnTo>
                <a:lnTo>
                  <a:pt x="27" y="3"/>
                </a:lnTo>
                <a:lnTo>
                  <a:pt x="27" y="3"/>
                </a:lnTo>
                <a:lnTo>
                  <a:pt x="25" y="3"/>
                </a:lnTo>
                <a:lnTo>
                  <a:pt x="22" y="3"/>
                </a:lnTo>
                <a:lnTo>
                  <a:pt x="22" y="3"/>
                </a:lnTo>
                <a:lnTo>
                  <a:pt x="19" y="6"/>
                </a:lnTo>
                <a:lnTo>
                  <a:pt x="19" y="6"/>
                </a:lnTo>
                <a:lnTo>
                  <a:pt x="19" y="8"/>
                </a:lnTo>
                <a:lnTo>
                  <a:pt x="17" y="6"/>
                </a:lnTo>
                <a:lnTo>
                  <a:pt x="17" y="6"/>
                </a:lnTo>
                <a:lnTo>
                  <a:pt x="17" y="6"/>
                </a:lnTo>
                <a:lnTo>
                  <a:pt x="14" y="8"/>
                </a:lnTo>
                <a:lnTo>
                  <a:pt x="14" y="8"/>
                </a:lnTo>
                <a:lnTo>
                  <a:pt x="11" y="8"/>
                </a:lnTo>
                <a:lnTo>
                  <a:pt x="8" y="11"/>
                </a:lnTo>
                <a:lnTo>
                  <a:pt x="8" y="11"/>
                </a:lnTo>
                <a:lnTo>
                  <a:pt x="6" y="11"/>
                </a:lnTo>
                <a:lnTo>
                  <a:pt x="3" y="11"/>
                </a:lnTo>
                <a:lnTo>
                  <a:pt x="3" y="11"/>
                </a:lnTo>
                <a:lnTo>
                  <a:pt x="3" y="19"/>
                </a:lnTo>
                <a:lnTo>
                  <a:pt x="3" y="19"/>
                </a:lnTo>
                <a:lnTo>
                  <a:pt x="0" y="22"/>
                </a:lnTo>
                <a:lnTo>
                  <a:pt x="0" y="22"/>
                </a:lnTo>
                <a:lnTo>
                  <a:pt x="0" y="22"/>
                </a:lnTo>
                <a:lnTo>
                  <a:pt x="0" y="25"/>
                </a:lnTo>
                <a:lnTo>
                  <a:pt x="0" y="25"/>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7" name="Freeform 99"/>
          <p:cNvSpPr>
            <a:spLocks/>
          </p:cNvSpPr>
          <p:nvPr/>
        </p:nvSpPr>
        <p:spPr bwMode="auto">
          <a:xfrm>
            <a:off x="6689638" y="3592513"/>
            <a:ext cx="149225" cy="146050"/>
          </a:xfrm>
          <a:custGeom>
            <a:avLst/>
            <a:gdLst>
              <a:gd name="T0" fmla="*/ 54 w 94"/>
              <a:gd name="T1" fmla="*/ 11 h 92"/>
              <a:gd name="T2" fmla="*/ 51 w 94"/>
              <a:gd name="T3" fmla="*/ 14 h 92"/>
              <a:gd name="T4" fmla="*/ 46 w 94"/>
              <a:gd name="T5" fmla="*/ 19 h 92"/>
              <a:gd name="T6" fmla="*/ 46 w 94"/>
              <a:gd name="T7" fmla="*/ 22 h 92"/>
              <a:gd name="T8" fmla="*/ 46 w 94"/>
              <a:gd name="T9" fmla="*/ 27 h 92"/>
              <a:gd name="T10" fmla="*/ 57 w 94"/>
              <a:gd name="T11" fmla="*/ 35 h 92"/>
              <a:gd name="T12" fmla="*/ 65 w 94"/>
              <a:gd name="T13" fmla="*/ 49 h 92"/>
              <a:gd name="T14" fmla="*/ 76 w 94"/>
              <a:gd name="T15" fmla="*/ 51 h 92"/>
              <a:gd name="T16" fmla="*/ 76 w 94"/>
              <a:gd name="T17" fmla="*/ 54 h 92"/>
              <a:gd name="T18" fmla="*/ 84 w 94"/>
              <a:gd name="T19" fmla="*/ 59 h 92"/>
              <a:gd name="T20" fmla="*/ 94 w 94"/>
              <a:gd name="T21" fmla="*/ 65 h 92"/>
              <a:gd name="T22" fmla="*/ 94 w 94"/>
              <a:gd name="T23" fmla="*/ 70 h 92"/>
              <a:gd name="T24" fmla="*/ 86 w 94"/>
              <a:gd name="T25" fmla="*/ 68 h 92"/>
              <a:gd name="T26" fmla="*/ 86 w 94"/>
              <a:gd name="T27" fmla="*/ 68 h 92"/>
              <a:gd name="T28" fmla="*/ 84 w 94"/>
              <a:gd name="T29" fmla="*/ 73 h 92"/>
              <a:gd name="T30" fmla="*/ 86 w 94"/>
              <a:gd name="T31" fmla="*/ 76 h 92"/>
              <a:gd name="T32" fmla="*/ 86 w 94"/>
              <a:gd name="T33" fmla="*/ 81 h 92"/>
              <a:gd name="T34" fmla="*/ 84 w 94"/>
              <a:gd name="T35" fmla="*/ 86 h 92"/>
              <a:gd name="T36" fmla="*/ 78 w 94"/>
              <a:gd name="T37" fmla="*/ 92 h 92"/>
              <a:gd name="T38" fmla="*/ 76 w 94"/>
              <a:gd name="T39" fmla="*/ 89 h 92"/>
              <a:gd name="T40" fmla="*/ 78 w 94"/>
              <a:gd name="T41" fmla="*/ 81 h 92"/>
              <a:gd name="T42" fmla="*/ 76 w 94"/>
              <a:gd name="T43" fmla="*/ 73 h 92"/>
              <a:gd name="T44" fmla="*/ 70 w 94"/>
              <a:gd name="T45" fmla="*/ 70 h 92"/>
              <a:gd name="T46" fmla="*/ 67 w 94"/>
              <a:gd name="T47" fmla="*/ 68 h 92"/>
              <a:gd name="T48" fmla="*/ 65 w 94"/>
              <a:gd name="T49" fmla="*/ 65 h 92"/>
              <a:gd name="T50" fmla="*/ 59 w 94"/>
              <a:gd name="T51" fmla="*/ 62 h 92"/>
              <a:gd name="T52" fmla="*/ 51 w 94"/>
              <a:gd name="T53" fmla="*/ 59 h 92"/>
              <a:gd name="T54" fmla="*/ 46 w 94"/>
              <a:gd name="T55" fmla="*/ 51 h 92"/>
              <a:gd name="T56" fmla="*/ 40 w 94"/>
              <a:gd name="T57" fmla="*/ 46 h 92"/>
              <a:gd name="T58" fmla="*/ 38 w 94"/>
              <a:gd name="T59" fmla="*/ 43 h 92"/>
              <a:gd name="T60" fmla="*/ 30 w 94"/>
              <a:gd name="T61" fmla="*/ 38 h 92"/>
              <a:gd name="T62" fmla="*/ 24 w 94"/>
              <a:gd name="T63" fmla="*/ 27 h 92"/>
              <a:gd name="T64" fmla="*/ 14 w 94"/>
              <a:gd name="T65" fmla="*/ 27 h 92"/>
              <a:gd name="T66" fmla="*/ 5 w 94"/>
              <a:gd name="T67" fmla="*/ 33 h 92"/>
              <a:gd name="T68" fmla="*/ 3 w 94"/>
              <a:gd name="T69" fmla="*/ 30 h 92"/>
              <a:gd name="T70" fmla="*/ 0 w 94"/>
              <a:gd name="T71" fmla="*/ 27 h 92"/>
              <a:gd name="T72" fmla="*/ 0 w 94"/>
              <a:gd name="T73" fmla="*/ 19 h 92"/>
              <a:gd name="T74" fmla="*/ 3 w 94"/>
              <a:gd name="T75" fmla="*/ 16 h 92"/>
              <a:gd name="T76" fmla="*/ 0 w 94"/>
              <a:gd name="T77" fmla="*/ 11 h 92"/>
              <a:gd name="T78" fmla="*/ 5 w 94"/>
              <a:gd name="T79" fmla="*/ 11 h 92"/>
              <a:gd name="T80" fmla="*/ 11 w 94"/>
              <a:gd name="T81" fmla="*/ 6 h 92"/>
              <a:gd name="T82" fmla="*/ 14 w 94"/>
              <a:gd name="T83" fmla="*/ 8 h 92"/>
              <a:gd name="T84" fmla="*/ 16 w 94"/>
              <a:gd name="T85" fmla="*/ 8 h 92"/>
              <a:gd name="T86" fmla="*/ 19 w 94"/>
              <a:gd name="T87" fmla="*/ 6 h 92"/>
              <a:gd name="T88" fmla="*/ 24 w 94"/>
              <a:gd name="T89" fmla="*/ 8 h 92"/>
              <a:gd name="T90" fmla="*/ 24 w 94"/>
              <a:gd name="T91" fmla="*/ 6 h 92"/>
              <a:gd name="T92" fmla="*/ 24 w 94"/>
              <a:gd name="T93" fmla="*/ 3 h 92"/>
              <a:gd name="T94" fmla="*/ 32 w 94"/>
              <a:gd name="T95" fmla="*/ 3 h 92"/>
              <a:gd name="T96" fmla="*/ 40 w 94"/>
              <a:gd name="T97" fmla="*/ 0 h 92"/>
              <a:gd name="T98" fmla="*/ 43 w 94"/>
              <a:gd name="T99" fmla="*/ 3 h 92"/>
              <a:gd name="T100" fmla="*/ 49 w 94"/>
              <a:gd name="T101" fmla="*/ 6 h 92"/>
              <a:gd name="T102" fmla="*/ 51 w 94"/>
              <a:gd name="T103" fmla="*/ 8 h 92"/>
              <a:gd name="T104" fmla="*/ 57 w 94"/>
              <a:gd name="T105" fmla="*/ 1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92">
                <a:moveTo>
                  <a:pt x="57" y="14"/>
                </a:moveTo>
                <a:lnTo>
                  <a:pt x="57" y="14"/>
                </a:lnTo>
                <a:lnTo>
                  <a:pt x="54" y="14"/>
                </a:lnTo>
                <a:lnTo>
                  <a:pt x="54" y="11"/>
                </a:lnTo>
                <a:lnTo>
                  <a:pt x="54" y="11"/>
                </a:lnTo>
                <a:lnTo>
                  <a:pt x="51" y="14"/>
                </a:lnTo>
                <a:lnTo>
                  <a:pt x="51" y="14"/>
                </a:lnTo>
                <a:lnTo>
                  <a:pt x="51" y="14"/>
                </a:lnTo>
                <a:lnTo>
                  <a:pt x="46" y="16"/>
                </a:lnTo>
                <a:lnTo>
                  <a:pt x="46" y="16"/>
                </a:lnTo>
                <a:lnTo>
                  <a:pt x="46" y="16"/>
                </a:lnTo>
                <a:lnTo>
                  <a:pt x="46" y="19"/>
                </a:lnTo>
                <a:lnTo>
                  <a:pt x="46" y="19"/>
                </a:lnTo>
                <a:lnTo>
                  <a:pt x="46" y="19"/>
                </a:lnTo>
                <a:lnTo>
                  <a:pt x="46" y="22"/>
                </a:lnTo>
                <a:lnTo>
                  <a:pt x="46" y="22"/>
                </a:lnTo>
                <a:lnTo>
                  <a:pt x="46" y="22"/>
                </a:lnTo>
                <a:lnTo>
                  <a:pt x="46" y="24"/>
                </a:lnTo>
                <a:lnTo>
                  <a:pt x="46" y="27"/>
                </a:lnTo>
                <a:lnTo>
                  <a:pt x="46" y="27"/>
                </a:lnTo>
                <a:lnTo>
                  <a:pt x="51" y="30"/>
                </a:lnTo>
                <a:lnTo>
                  <a:pt x="51" y="30"/>
                </a:lnTo>
                <a:lnTo>
                  <a:pt x="57" y="35"/>
                </a:lnTo>
                <a:lnTo>
                  <a:pt x="57" y="35"/>
                </a:lnTo>
                <a:lnTo>
                  <a:pt x="62" y="43"/>
                </a:lnTo>
                <a:lnTo>
                  <a:pt x="62" y="43"/>
                </a:lnTo>
                <a:lnTo>
                  <a:pt x="65" y="49"/>
                </a:lnTo>
                <a:lnTo>
                  <a:pt x="65" y="49"/>
                </a:lnTo>
                <a:lnTo>
                  <a:pt x="70" y="51"/>
                </a:lnTo>
                <a:lnTo>
                  <a:pt x="70" y="51"/>
                </a:lnTo>
                <a:lnTo>
                  <a:pt x="76" y="51"/>
                </a:lnTo>
                <a:lnTo>
                  <a:pt x="76" y="51"/>
                </a:lnTo>
                <a:lnTo>
                  <a:pt x="78" y="51"/>
                </a:lnTo>
                <a:lnTo>
                  <a:pt x="78" y="54"/>
                </a:lnTo>
                <a:lnTo>
                  <a:pt x="78" y="54"/>
                </a:lnTo>
                <a:lnTo>
                  <a:pt x="76" y="54"/>
                </a:lnTo>
                <a:lnTo>
                  <a:pt x="78" y="57"/>
                </a:lnTo>
                <a:lnTo>
                  <a:pt x="78" y="57"/>
                </a:lnTo>
                <a:lnTo>
                  <a:pt x="84" y="59"/>
                </a:lnTo>
                <a:lnTo>
                  <a:pt x="84" y="59"/>
                </a:lnTo>
                <a:lnTo>
                  <a:pt x="89" y="62"/>
                </a:lnTo>
                <a:lnTo>
                  <a:pt x="89" y="62"/>
                </a:lnTo>
                <a:lnTo>
                  <a:pt x="94" y="65"/>
                </a:lnTo>
                <a:lnTo>
                  <a:pt x="94" y="65"/>
                </a:lnTo>
                <a:lnTo>
                  <a:pt x="94" y="70"/>
                </a:lnTo>
                <a:lnTo>
                  <a:pt x="94" y="70"/>
                </a:lnTo>
                <a:lnTo>
                  <a:pt x="94" y="70"/>
                </a:lnTo>
                <a:lnTo>
                  <a:pt x="94" y="70"/>
                </a:lnTo>
                <a:lnTo>
                  <a:pt x="94" y="70"/>
                </a:lnTo>
                <a:lnTo>
                  <a:pt x="92" y="68"/>
                </a:lnTo>
                <a:lnTo>
                  <a:pt x="92" y="68"/>
                </a:lnTo>
                <a:lnTo>
                  <a:pt x="86" y="68"/>
                </a:lnTo>
                <a:lnTo>
                  <a:pt x="86" y="68"/>
                </a:lnTo>
                <a:lnTo>
                  <a:pt x="86" y="65"/>
                </a:lnTo>
                <a:lnTo>
                  <a:pt x="86" y="68"/>
                </a:lnTo>
                <a:lnTo>
                  <a:pt x="86" y="68"/>
                </a:lnTo>
                <a:lnTo>
                  <a:pt x="84" y="70"/>
                </a:lnTo>
                <a:lnTo>
                  <a:pt x="84" y="70"/>
                </a:lnTo>
                <a:lnTo>
                  <a:pt x="84" y="73"/>
                </a:lnTo>
                <a:lnTo>
                  <a:pt x="84" y="73"/>
                </a:lnTo>
                <a:lnTo>
                  <a:pt x="84" y="73"/>
                </a:lnTo>
                <a:lnTo>
                  <a:pt x="84" y="73"/>
                </a:lnTo>
                <a:lnTo>
                  <a:pt x="86" y="76"/>
                </a:lnTo>
                <a:lnTo>
                  <a:pt x="86" y="76"/>
                </a:lnTo>
                <a:lnTo>
                  <a:pt x="86" y="78"/>
                </a:lnTo>
                <a:lnTo>
                  <a:pt x="89" y="78"/>
                </a:lnTo>
                <a:lnTo>
                  <a:pt x="89" y="78"/>
                </a:lnTo>
                <a:lnTo>
                  <a:pt x="86" y="81"/>
                </a:lnTo>
                <a:lnTo>
                  <a:pt x="86" y="81"/>
                </a:lnTo>
                <a:lnTo>
                  <a:pt x="86" y="84"/>
                </a:lnTo>
                <a:lnTo>
                  <a:pt x="86" y="84"/>
                </a:lnTo>
                <a:lnTo>
                  <a:pt x="84" y="86"/>
                </a:lnTo>
                <a:lnTo>
                  <a:pt x="81" y="89"/>
                </a:lnTo>
                <a:lnTo>
                  <a:pt x="81" y="89"/>
                </a:lnTo>
                <a:lnTo>
                  <a:pt x="81" y="92"/>
                </a:lnTo>
                <a:lnTo>
                  <a:pt x="78" y="92"/>
                </a:lnTo>
                <a:lnTo>
                  <a:pt x="78" y="92"/>
                </a:lnTo>
                <a:lnTo>
                  <a:pt x="76" y="92"/>
                </a:lnTo>
                <a:lnTo>
                  <a:pt x="76" y="89"/>
                </a:lnTo>
                <a:lnTo>
                  <a:pt x="76" y="89"/>
                </a:lnTo>
                <a:lnTo>
                  <a:pt x="76" y="86"/>
                </a:lnTo>
                <a:lnTo>
                  <a:pt x="78" y="84"/>
                </a:lnTo>
                <a:lnTo>
                  <a:pt x="78" y="84"/>
                </a:lnTo>
                <a:lnTo>
                  <a:pt x="78" y="81"/>
                </a:lnTo>
                <a:lnTo>
                  <a:pt x="78" y="81"/>
                </a:lnTo>
                <a:lnTo>
                  <a:pt x="78" y="81"/>
                </a:lnTo>
                <a:lnTo>
                  <a:pt x="76" y="73"/>
                </a:lnTo>
                <a:lnTo>
                  <a:pt x="76" y="73"/>
                </a:lnTo>
                <a:lnTo>
                  <a:pt x="73" y="70"/>
                </a:lnTo>
                <a:lnTo>
                  <a:pt x="73" y="70"/>
                </a:lnTo>
                <a:lnTo>
                  <a:pt x="73" y="70"/>
                </a:lnTo>
                <a:lnTo>
                  <a:pt x="70" y="70"/>
                </a:lnTo>
                <a:lnTo>
                  <a:pt x="70" y="70"/>
                </a:lnTo>
                <a:lnTo>
                  <a:pt x="70" y="70"/>
                </a:lnTo>
                <a:lnTo>
                  <a:pt x="67" y="68"/>
                </a:lnTo>
                <a:lnTo>
                  <a:pt x="67" y="68"/>
                </a:lnTo>
                <a:lnTo>
                  <a:pt x="67" y="68"/>
                </a:lnTo>
                <a:lnTo>
                  <a:pt x="65" y="65"/>
                </a:lnTo>
                <a:lnTo>
                  <a:pt x="65" y="65"/>
                </a:lnTo>
                <a:lnTo>
                  <a:pt x="65" y="65"/>
                </a:lnTo>
                <a:lnTo>
                  <a:pt x="62" y="62"/>
                </a:lnTo>
                <a:lnTo>
                  <a:pt x="62" y="62"/>
                </a:lnTo>
                <a:lnTo>
                  <a:pt x="62" y="62"/>
                </a:lnTo>
                <a:lnTo>
                  <a:pt x="59" y="62"/>
                </a:lnTo>
                <a:lnTo>
                  <a:pt x="59" y="62"/>
                </a:lnTo>
                <a:lnTo>
                  <a:pt x="57" y="59"/>
                </a:lnTo>
                <a:lnTo>
                  <a:pt x="57" y="59"/>
                </a:lnTo>
                <a:lnTo>
                  <a:pt x="51" y="59"/>
                </a:lnTo>
                <a:lnTo>
                  <a:pt x="51" y="59"/>
                </a:lnTo>
                <a:lnTo>
                  <a:pt x="46" y="54"/>
                </a:lnTo>
                <a:lnTo>
                  <a:pt x="46" y="54"/>
                </a:lnTo>
                <a:lnTo>
                  <a:pt x="46" y="51"/>
                </a:lnTo>
                <a:lnTo>
                  <a:pt x="46" y="51"/>
                </a:lnTo>
                <a:lnTo>
                  <a:pt x="43" y="49"/>
                </a:lnTo>
                <a:lnTo>
                  <a:pt x="43" y="49"/>
                </a:lnTo>
                <a:lnTo>
                  <a:pt x="40" y="46"/>
                </a:lnTo>
                <a:lnTo>
                  <a:pt x="40" y="46"/>
                </a:lnTo>
                <a:lnTo>
                  <a:pt x="40" y="46"/>
                </a:lnTo>
                <a:lnTo>
                  <a:pt x="38" y="46"/>
                </a:lnTo>
                <a:lnTo>
                  <a:pt x="38" y="43"/>
                </a:lnTo>
                <a:lnTo>
                  <a:pt x="38" y="43"/>
                </a:lnTo>
                <a:lnTo>
                  <a:pt x="32" y="38"/>
                </a:lnTo>
                <a:lnTo>
                  <a:pt x="32" y="38"/>
                </a:lnTo>
                <a:lnTo>
                  <a:pt x="30" y="38"/>
                </a:lnTo>
                <a:lnTo>
                  <a:pt x="30" y="35"/>
                </a:lnTo>
                <a:lnTo>
                  <a:pt x="30" y="35"/>
                </a:lnTo>
                <a:lnTo>
                  <a:pt x="27" y="33"/>
                </a:lnTo>
                <a:lnTo>
                  <a:pt x="24" y="27"/>
                </a:lnTo>
                <a:lnTo>
                  <a:pt x="24" y="27"/>
                </a:lnTo>
                <a:lnTo>
                  <a:pt x="16" y="27"/>
                </a:lnTo>
                <a:lnTo>
                  <a:pt x="14" y="27"/>
                </a:lnTo>
                <a:lnTo>
                  <a:pt x="14" y="27"/>
                </a:lnTo>
                <a:lnTo>
                  <a:pt x="5" y="33"/>
                </a:lnTo>
                <a:lnTo>
                  <a:pt x="5" y="33"/>
                </a:lnTo>
                <a:lnTo>
                  <a:pt x="5" y="33"/>
                </a:lnTo>
                <a:lnTo>
                  <a:pt x="5" y="33"/>
                </a:lnTo>
                <a:lnTo>
                  <a:pt x="5" y="30"/>
                </a:lnTo>
                <a:lnTo>
                  <a:pt x="5" y="30"/>
                </a:lnTo>
                <a:lnTo>
                  <a:pt x="5" y="30"/>
                </a:lnTo>
                <a:lnTo>
                  <a:pt x="3" y="30"/>
                </a:lnTo>
                <a:lnTo>
                  <a:pt x="3" y="30"/>
                </a:lnTo>
                <a:lnTo>
                  <a:pt x="0" y="27"/>
                </a:lnTo>
                <a:lnTo>
                  <a:pt x="0" y="27"/>
                </a:lnTo>
                <a:lnTo>
                  <a:pt x="0" y="27"/>
                </a:lnTo>
                <a:lnTo>
                  <a:pt x="0" y="24"/>
                </a:lnTo>
                <a:lnTo>
                  <a:pt x="0" y="22"/>
                </a:lnTo>
                <a:lnTo>
                  <a:pt x="0" y="22"/>
                </a:lnTo>
                <a:lnTo>
                  <a:pt x="0" y="19"/>
                </a:lnTo>
                <a:lnTo>
                  <a:pt x="0" y="19"/>
                </a:lnTo>
                <a:lnTo>
                  <a:pt x="0" y="19"/>
                </a:lnTo>
                <a:lnTo>
                  <a:pt x="3" y="16"/>
                </a:lnTo>
                <a:lnTo>
                  <a:pt x="3" y="16"/>
                </a:lnTo>
                <a:lnTo>
                  <a:pt x="0" y="16"/>
                </a:lnTo>
                <a:lnTo>
                  <a:pt x="0" y="14"/>
                </a:lnTo>
                <a:lnTo>
                  <a:pt x="0" y="14"/>
                </a:lnTo>
                <a:lnTo>
                  <a:pt x="0" y="11"/>
                </a:lnTo>
                <a:lnTo>
                  <a:pt x="0" y="11"/>
                </a:lnTo>
                <a:lnTo>
                  <a:pt x="3" y="11"/>
                </a:lnTo>
                <a:lnTo>
                  <a:pt x="3" y="11"/>
                </a:lnTo>
                <a:lnTo>
                  <a:pt x="5" y="11"/>
                </a:lnTo>
                <a:lnTo>
                  <a:pt x="8" y="11"/>
                </a:lnTo>
                <a:lnTo>
                  <a:pt x="8" y="11"/>
                </a:lnTo>
                <a:lnTo>
                  <a:pt x="11" y="6"/>
                </a:lnTo>
                <a:lnTo>
                  <a:pt x="11" y="6"/>
                </a:lnTo>
                <a:lnTo>
                  <a:pt x="11" y="6"/>
                </a:lnTo>
                <a:lnTo>
                  <a:pt x="11" y="8"/>
                </a:lnTo>
                <a:lnTo>
                  <a:pt x="11" y="8"/>
                </a:lnTo>
                <a:lnTo>
                  <a:pt x="14" y="8"/>
                </a:lnTo>
                <a:lnTo>
                  <a:pt x="16" y="11"/>
                </a:lnTo>
                <a:lnTo>
                  <a:pt x="16" y="11"/>
                </a:lnTo>
                <a:lnTo>
                  <a:pt x="16" y="11"/>
                </a:lnTo>
                <a:lnTo>
                  <a:pt x="16" y="8"/>
                </a:lnTo>
                <a:lnTo>
                  <a:pt x="16" y="8"/>
                </a:lnTo>
                <a:lnTo>
                  <a:pt x="19" y="6"/>
                </a:lnTo>
                <a:lnTo>
                  <a:pt x="19" y="6"/>
                </a:lnTo>
                <a:lnTo>
                  <a:pt x="19" y="6"/>
                </a:lnTo>
                <a:lnTo>
                  <a:pt x="22" y="6"/>
                </a:lnTo>
                <a:lnTo>
                  <a:pt x="22" y="6"/>
                </a:lnTo>
                <a:lnTo>
                  <a:pt x="24" y="8"/>
                </a:lnTo>
                <a:lnTo>
                  <a:pt x="24" y="8"/>
                </a:lnTo>
                <a:lnTo>
                  <a:pt x="24" y="6"/>
                </a:lnTo>
                <a:lnTo>
                  <a:pt x="24" y="6"/>
                </a:lnTo>
                <a:lnTo>
                  <a:pt x="24" y="6"/>
                </a:lnTo>
                <a:lnTo>
                  <a:pt x="24" y="6"/>
                </a:lnTo>
                <a:lnTo>
                  <a:pt x="24" y="6"/>
                </a:lnTo>
                <a:lnTo>
                  <a:pt x="24" y="6"/>
                </a:lnTo>
                <a:lnTo>
                  <a:pt x="24" y="3"/>
                </a:lnTo>
                <a:lnTo>
                  <a:pt x="24" y="3"/>
                </a:lnTo>
                <a:lnTo>
                  <a:pt x="30" y="3"/>
                </a:lnTo>
                <a:lnTo>
                  <a:pt x="30" y="3"/>
                </a:lnTo>
                <a:lnTo>
                  <a:pt x="30" y="3"/>
                </a:lnTo>
                <a:lnTo>
                  <a:pt x="32" y="3"/>
                </a:lnTo>
                <a:lnTo>
                  <a:pt x="32" y="3"/>
                </a:lnTo>
                <a:lnTo>
                  <a:pt x="38" y="0"/>
                </a:lnTo>
                <a:lnTo>
                  <a:pt x="38" y="0"/>
                </a:lnTo>
                <a:lnTo>
                  <a:pt x="40" y="0"/>
                </a:lnTo>
                <a:lnTo>
                  <a:pt x="40" y="3"/>
                </a:lnTo>
                <a:lnTo>
                  <a:pt x="40" y="3"/>
                </a:lnTo>
                <a:lnTo>
                  <a:pt x="40" y="3"/>
                </a:lnTo>
                <a:lnTo>
                  <a:pt x="43" y="3"/>
                </a:lnTo>
                <a:lnTo>
                  <a:pt x="43" y="3"/>
                </a:lnTo>
                <a:lnTo>
                  <a:pt x="46" y="6"/>
                </a:lnTo>
                <a:lnTo>
                  <a:pt x="46" y="6"/>
                </a:lnTo>
                <a:lnTo>
                  <a:pt x="49" y="6"/>
                </a:lnTo>
                <a:lnTo>
                  <a:pt x="51" y="6"/>
                </a:lnTo>
                <a:lnTo>
                  <a:pt x="51" y="6"/>
                </a:lnTo>
                <a:lnTo>
                  <a:pt x="51" y="8"/>
                </a:lnTo>
                <a:lnTo>
                  <a:pt x="51" y="8"/>
                </a:lnTo>
                <a:lnTo>
                  <a:pt x="51" y="8"/>
                </a:lnTo>
                <a:lnTo>
                  <a:pt x="54" y="11"/>
                </a:lnTo>
                <a:lnTo>
                  <a:pt x="57" y="11"/>
                </a:lnTo>
                <a:lnTo>
                  <a:pt x="57" y="14"/>
                </a:lnTo>
                <a:lnTo>
                  <a:pt x="57" y="14"/>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8" name="Freeform 100"/>
          <p:cNvSpPr>
            <a:spLocks/>
          </p:cNvSpPr>
          <p:nvPr/>
        </p:nvSpPr>
        <p:spPr bwMode="auto">
          <a:xfrm>
            <a:off x="6770601" y="3592513"/>
            <a:ext cx="133350" cy="98425"/>
          </a:xfrm>
          <a:custGeom>
            <a:avLst/>
            <a:gdLst>
              <a:gd name="T0" fmla="*/ 49 w 84"/>
              <a:gd name="T1" fmla="*/ 46 h 62"/>
              <a:gd name="T2" fmla="*/ 43 w 84"/>
              <a:gd name="T3" fmla="*/ 43 h 62"/>
              <a:gd name="T4" fmla="*/ 46 w 84"/>
              <a:gd name="T5" fmla="*/ 43 h 62"/>
              <a:gd name="T6" fmla="*/ 41 w 84"/>
              <a:gd name="T7" fmla="*/ 43 h 62"/>
              <a:gd name="T8" fmla="*/ 35 w 84"/>
              <a:gd name="T9" fmla="*/ 41 h 62"/>
              <a:gd name="T10" fmla="*/ 35 w 84"/>
              <a:gd name="T11" fmla="*/ 41 h 62"/>
              <a:gd name="T12" fmla="*/ 30 w 84"/>
              <a:gd name="T13" fmla="*/ 35 h 62"/>
              <a:gd name="T14" fmla="*/ 22 w 84"/>
              <a:gd name="T15" fmla="*/ 33 h 62"/>
              <a:gd name="T16" fmla="*/ 19 w 84"/>
              <a:gd name="T17" fmla="*/ 27 h 62"/>
              <a:gd name="T18" fmla="*/ 16 w 84"/>
              <a:gd name="T19" fmla="*/ 27 h 62"/>
              <a:gd name="T20" fmla="*/ 11 w 84"/>
              <a:gd name="T21" fmla="*/ 22 h 62"/>
              <a:gd name="T22" fmla="*/ 11 w 84"/>
              <a:gd name="T23" fmla="*/ 16 h 62"/>
              <a:gd name="T24" fmla="*/ 8 w 84"/>
              <a:gd name="T25" fmla="*/ 22 h 62"/>
              <a:gd name="T26" fmla="*/ 6 w 84"/>
              <a:gd name="T27" fmla="*/ 22 h 62"/>
              <a:gd name="T28" fmla="*/ 6 w 84"/>
              <a:gd name="T29" fmla="*/ 16 h 62"/>
              <a:gd name="T30" fmla="*/ 6 w 84"/>
              <a:gd name="T31" fmla="*/ 14 h 62"/>
              <a:gd name="T32" fmla="*/ 0 w 84"/>
              <a:gd name="T33" fmla="*/ 8 h 62"/>
              <a:gd name="T34" fmla="*/ 0 w 84"/>
              <a:gd name="T35" fmla="*/ 6 h 62"/>
              <a:gd name="T36" fmla="*/ 8 w 84"/>
              <a:gd name="T37" fmla="*/ 6 h 62"/>
              <a:gd name="T38" fmla="*/ 14 w 84"/>
              <a:gd name="T39" fmla="*/ 3 h 62"/>
              <a:gd name="T40" fmla="*/ 16 w 84"/>
              <a:gd name="T41" fmla="*/ 0 h 62"/>
              <a:gd name="T42" fmla="*/ 22 w 84"/>
              <a:gd name="T43" fmla="*/ 3 h 62"/>
              <a:gd name="T44" fmla="*/ 25 w 84"/>
              <a:gd name="T45" fmla="*/ 3 h 62"/>
              <a:gd name="T46" fmla="*/ 27 w 84"/>
              <a:gd name="T47" fmla="*/ 6 h 62"/>
              <a:gd name="T48" fmla="*/ 30 w 84"/>
              <a:gd name="T49" fmla="*/ 8 h 62"/>
              <a:gd name="T50" fmla="*/ 38 w 84"/>
              <a:gd name="T51" fmla="*/ 14 h 62"/>
              <a:gd name="T52" fmla="*/ 41 w 84"/>
              <a:gd name="T53" fmla="*/ 8 h 62"/>
              <a:gd name="T54" fmla="*/ 49 w 84"/>
              <a:gd name="T55" fmla="*/ 8 h 62"/>
              <a:gd name="T56" fmla="*/ 52 w 84"/>
              <a:gd name="T57" fmla="*/ 8 h 62"/>
              <a:gd name="T58" fmla="*/ 57 w 84"/>
              <a:gd name="T59" fmla="*/ 8 h 62"/>
              <a:gd name="T60" fmla="*/ 60 w 84"/>
              <a:gd name="T61" fmla="*/ 14 h 62"/>
              <a:gd name="T62" fmla="*/ 65 w 84"/>
              <a:gd name="T63" fmla="*/ 19 h 62"/>
              <a:gd name="T64" fmla="*/ 65 w 84"/>
              <a:gd name="T65" fmla="*/ 22 h 62"/>
              <a:gd name="T66" fmla="*/ 68 w 84"/>
              <a:gd name="T67" fmla="*/ 22 h 62"/>
              <a:gd name="T68" fmla="*/ 70 w 84"/>
              <a:gd name="T69" fmla="*/ 27 h 62"/>
              <a:gd name="T70" fmla="*/ 76 w 84"/>
              <a:gd name="T71" fmla="*/ 24 h 62"/>
              <a:gd name="T72" fmla="*/ 76 w 84"/>
              <a:gd name="T73" fmla="*/ 30 h 62"/>
              <a:gd name="T74" fmla="*/ 76 w 84"/>
              <a:gd name="T75" fmla="*/ 33 h 62"/>
              <a:gd name="T76" fmla="*/ 76 w 84"/>
              <a:gd name="T77" fmla="*/ 38 h 62"/>
              <a:gd name="T78" fmla="*/ 76 w 84"/>
              <a:gd name="T79" fmla="*/ 41 h 62"/>
              <a:gd name="T80" fmla="*/ 76 w 84"/>
              <a:gd name="T81" fmla="*/ 43 h 62"/>
              <a:gd name="T82" fmla="*/ 79 w 84"/>
              <a:gd name="T83" fmla="*/ 46 h 62"/>
              <a:gd name="T84" fmla="*/ 84 w 84"/>
              <a:gd name="T85" fmla="*/ 54 h 62"/>
              <a:gd name="T86" fmla="*/ 81 w 84"/>
              <a:gd name="T87" fmla="*/ 59 h 62"/>
              <a:gd name="T88" fmla="*/ 79 w 84"/>
              <a:gd name="T89" fmla="*/ 57 h 62"/>
              <a:gd name="T90" fmla="*/ 73 w 84"/>
              <a:gd name="T91" fmla="*/ 59 h 62"/>
              <a:gd name="T92" fmla="*/ 68 w 84"/>
              <a:gd name="T93" fmla="*/ 62 h 62"/>
              <a:gd name="T94" fmla="*/ 65 w 84"/>
              <a:gd name="T95" fmla="*/ 59 h 62"/>
              <a:gd name="T96" fmla="*/ 60 w 84"/>
              <a:gd name="T97" fmla="*/ 51 h 62"/>
              <a:gd name="T98" fmla="*/ 57 w 84"/>
              <a:gd name="T99" fmla="*/ 49 h 62"/>
              <a:gd name="T100" fmla="*/ 52 w 84"/>
              <a:gd name="T101" fmla="*/ 46 h 62"/>
              <a:gd name="T102" fmla="*/ 52 w 84"/>
              <a:gd name="T103"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 h="62">
                <a:moveTo>
                  <a:pt x="52" y="49"/>
                </a:moveTo>
                <a:lnTo>
                  <a:pt x="52" y="49"/>
                </a:lnTo>
                <a:lnTo>
                  <a:pt x="49" y="46"/>
                </a:lnTo>
                <a:lnTo>
                  <a:pt x="49" y="46"/>
                </a:lnTo>
                <a:lnTo>
                  <a:pt x="43" y="43"/>
                </a:lnTo>
                <a:lnTo>
                  <a:pt x="43" y="43"/>
                </a:lnTo>
                <a:lnTo>
                  <a:pt x="43" y="43"/>
                </a:lnTo>
                <a:lnTo>
                  <a:pt x="46" y="43"/>
                </a:lnTo>
                <a:lnTo>
                  <a:pt x="46" y="43"/>
                </a:lnTo>
                <a:lnTo>
                  <a:pt x="43" y="43"/>
                </a:lnTo>
                <a:lnTo>
                  <a:pt x="43" y="43"/>
                </a:lnTo>
                <a:lnTo>
                  <a:pt x="41" y="43"/>
                </a:lnTo>
                <a:lnTo>
                  <a:pt x="41" y="43"/>
                </a:lnTo>
                <a:lnTo>
                  <a:pt x="35" y="41"/>
                </a:lnTo>
                <a:lnTo>
                  <a:pt x="35" y="41"/>
                </a:lnTo>
                <a:lnTo>
                  <a:pt x="35" y="41"/>
                </a:lnTo>
                <a:lnTo>
                  <a:pt x="35" y="41"/>
                </a:lnTo>
                <a:lnTo>
                  <a:pt x="35" y="41"/>
                </a:lnTo>
                <a:lnTo>
                  <a:pt x="30" y="35"/>
                </a:lnTo>
                <a:lnTo>
                  <a:pt x="30" y="35"/>
                </a:lnTo>
                <a:lnTo>
                  <a:pt x="30" y="35"/>
                </a:lnTo>
                <a:lnTo>
                  <a:pt x="27" y="35"/>
                </a:lnTo>
                <a:lnTo>
                  <a:pt x="27" y="35"/>
                </a:lnTo>
                <a:lnTo>
                  <a:pt x="22" y="33"/>
                </a:lnTo>
                <a:lnTo>
                  <a:pt x="22" y="33"/>
                </a:lnTo>
                <a:lnTo>
                  <a:pt x="16" y="30"/>
                </a:lnTo>
                <a:lnTo>
                  <a:pt x="19" y="27"/>
                </a:lnTo>
                <a:lnTo>
                  <a:pt x="19" y="27"/>
                </a:lnTo>
                <a:lnTo>
                  <a:pt x="19" y="27"/>
                </a:lnTo>
                <a:lnTo>
                  <a:pt x="16" y="27"/>
                </a:lnTo>
                <a:lnTo>
                  <a:pt x="16" y="27"/>
                </a:lnTo>
                <a:lnTo>
                  <a:pt x="14" y="24"/>
                </a:lnTo>
                <a:lnTo>
                  <a:pt x="11" y="22"/>
                </a:lnTo>
                <a:lnTo>
                  <a:pt x="11" y="22"/>
                </a:lnTo>
                <a:lnTo>
                  <a:pt x="11" y="19"/>
                </a:lnTo>
                <a:lnTo>
                  <a:pt x="11" y="16"/>
                </a:lnTo>
                <a:lnTo>
                  <a:pt x="11" y="16"/>
                </a:lnTo>
                <a:lnTo>
                  <a:pt x="8" y="22"/>
                </a:lnTo>
                <a:lnTo>
                  <a:pt x="8" y="22"/>
                </a:lnTo>
                <a:lnTo>
                  <a:pt x="8" y="22"/>
                </a:lnTo>
                <a:lnTo>
                  <a:pt x="6" y="22"/>
                </a:lnTo>
                <a:lnTo>
                  <a:pt x="6" y="22"/>
                </a:lnTo>
                <a:lnTo>
                  <a:pt x="6" y="16"/>
                </a:lnTo>
                <a:lnTo>
                  <a:pt x="6" y="16"/>
                </a:lnTo>
                <a:lnTo>
                  <a:pt x="6" y="16"/>
                </a:lnTo>
                <a:lnTo>
                  <a:pt x="6" y="14"/>
                </a:lnTo>
                <a:lnTo>
                  <a:pt x="6" y="14"/>
                </a:lnTo>
                <a:lnTo>
                  <a:pt x="6" y="14"/>
                </a:lnTo>
                <a:lnTo>
                  <a:pt x="6" y="11"/>
                </a:lnTo>
                <a:lnTo>
                  <a:pt x="3" y="11"/>
                </a:lnTo>
                <a:lnTo>
                  <a:pt x="0" y="8"/>
                </a:lnTo>
                <a:lnTo>
                  <a:pt x="0" y="8"/>
                </a:lnTo>
                <a:lnTo>
                  <a:pt x="0" y="8"/>
                </a:lnTo>
                <a:lnTo>
                  <a:pt x="0" y="6"/>
                </a:lnTo>
                <a:lnTo>
                  <a:pt x="0" y="6"/>
                </a:lnTo>
                <a:lnTo>
                  <a:pt x="8" y="6"/>
                </a:lnTo>
                <a:lnTo>
                  <a:pt x="8" y="6"/>
                </a:lnTo>
                <a:lnTo>
                  <a:pt x="11" y="3"/>
                </a:lnTo>
                <a:lnTo>
                  <a:pt x="14" y="3"/>
                </a:lnTo>
                <a:lnTo>
                  <a:pt x="14" y="3"/>
                </a:lnTo>
                <a:lnTo>
                  <a:pt x="16" y="3"/>
                </a:lnTo>
                <a:lnTo>
                  <a:pt x="16" y="3"/>
                </a:lnTo>
                <a:lnTo>
                  <a:pt x="16" y="0"/>
                </a:lnTo>
                <a:lnTo>
                  <a:pt x="19" y="3"/>
                </a:lnTo>
                <a:lnTo>
                  <a:pt x="19" y="3"/>
                </a:lnTo>
                <a:lnTo>
                  <a:pt x="22" y="3"/>
                </a:lnTo>
                <a:lnTo>
                  <a:pt x="22" y="3"/>
                </a:lnTo>
                <a:lnTo>
                  <a:pt x="22" y="3"/>
                </a:lnTo>
                <a:lnTo>
                  <a:pt x="25" y="3"/>
                </a:lnTo>
                <a:lnTo>
                  <a:pt x="25" y="3"/>
                </a:lnTo>
                <a:lnTo>
                  <a:pt x="25" y="3"/>
                </a:lnTo>
                <a:lnTo>
                  <a:pt x="27" y="6"/>
                </a:lnTo>
                <a:lnTo>
                  <a:pt x="27" y="6"/>
                </a:lnTo>
                <a:lnTo>
                  <a:pt x="30" y="8"/>
                </a:lnTo>
                <a:lnTo>
                  <a:pt x="30" y="8"/>
                </a:lnTo>
                <a:lnTo>
                  <a:pt x="35" y="11"/>
                </a:lnTo>
                <a:lnTo>
                  <a:pt x="35" y="11"/>
                </a:lnTo>
                <a:lnTo>
                  <a:pt x="38" y="14"/>
                </a:lnTo>
                <a:lnTo>
                  <a:pt x="38" y="11"/>
                </a:lnTo>
                <a:lnTo>
                  <a:pt x="38" y="11"/>
                </a:lnTo>
                <a:lnTo>
                  <a:pt x="41" y="8"/>
                </a:lnTo>
                <a:lnTo>
                  <a:pt x="41" y="8"/>
                </a:lnTo>
                <a:lnTo>
                  <a:pt x="46" y="8"/>
                </a:lnTo>
                <a:lnTo>
                  <a:pt x="49" y="8"/>
                </a:lnTo>
                <a:lnTo>
                  <a:pt x="49" y="8"/>
                </a:lnTo>
                <a:lnTo>
                  <a:pt x="49" y="8"/>
                </a:lnTo>
                <a:lnTo>
                  <a:pt x="52" y="8"/>
                </a:lnTo>
                <a:lnTo>
                  <a:pt x="52" y="8"/>
                </a:lnTo>
                <a:lnTo>
                  <a:pt x="57" y="8"/>
                </a:lnTo>
                <a:lnTo>
                  <a:pt x="57" y="8"/>
                </a:lnTo>
                <a:lnTo>
                  <a:pt x="57" y="11"/>
                </a:lnTo>
                <a:lnTo>
                  <a:pt x="60" y="14"/>
                </a:lnTo>
                <a:lnTo>
                  <a:pt x="60" y="14"/>
                </a:lnTo>
                <a:lnTo>
                  <a:pt x="62" y="16"/>
                </a:lnTo>
                <a:lnTo>
                  <a:pt x="62" y="16"/>
                </a:lnTo>
                <a:lnTo>
                  <a:pt x="65" y="19"/>
                </a:lnTo>
                <a:lnTo>
                  <a:pt x="65" y="19"/>
                </a:lnTo>
                <a:lnTo>
                  <a:pt x="65" y="19"/>
                </a:lnTo>
                <a:lnTo>
                  <a:pt x="65" y="22"/>
                </a:lnTo>
                <a:lnTo>
                  <a:pt x="65" y="22"/>
                </a:lnTo>
                <a:lnTo>
                  <a:pt x="65" y="22"/>
                </a:lnTo>
                <a:lnTo>
                  <a:pt x="68" y="22"/>
                </a:lnTo>
                <a:lnTo>
                  <a:pt x="68" y="22"/>
                </a:lnTo>
                <a:lnTo>
                  <a:pt x="70" y="27"/>
                </a:lnTo>
                <a:lnTo>
                  <a:pt x="70" y="27"/>
                </a:lnTo>
                <a:lnTo>
                  <a:pt x="73" y="24"/>
                </a:lnTo>
                <a:lnTo>
                  <a:pt x="76" y="24"/>
                </a:lnTo>
                <a:lnTo>
                  <a:pt x="76" y="24"/>
                </a:lnTo>
                <a:lnTo>
                  <a:pt x="73" y="27"/>
                </a:lnTo>
                <a:lnTo>
                  <a:pt x="73" y="27"/>
                </a:lnTo>
                <a:lnTo>
                  <a:pt x="76" y="30"/>
                </a:lnTo>
                <a:lnTo>
                  <a:pt x="76" y="30"/>
                </a:lnTo>
                <a:lnTo>
                  <a:pt x="76" y="30"/>
                </a:lnTo>
                <a:lnTo>
                  <a:pt x="76" y="33"/>
                </a:lnTo>
                <a:lnTo>
                  <a:pt x="76" y="33"/>
                </a:lnTo>
                <a:lnTo>
                  <a:pt x="76" y="38"/>
                </a:lnTo>
                <a:lnTo>
                  <a:pt x="76" y="38"/>
                </a:lnTo>
                <a:lnTo>
                  <a:pt x="79" y="41"/>
                </a:lnTo>
                <a:lnTo>
                  <a:pt x="76" y="41"/>
                </a:lnTo>
                <a:lnTo>
                  <a:pt x="76" y="41"/>
                </a:lnTo>
                <a:lnTo>
                  <a:pt x="76" y="43"/>
                </a:lnTo>
                <a:lnTo>
                  <a:pt x="76" y="43"/>
                </a:lnTo>
                <a:lnTo>
                  <a:pt x="76" y="43"/>
                </a:lnTo>
                <a:lnTo>
                  <a:pt x="76" y="46"/>
                </a:lnTo>
                <a:lnTo>
                  <a:pt x="79" y="46"/>
                </a:lnTo>
                <a:lnTo>
                  <a:pt x="79" y="46"/>
                </a:lnTo>
                <a:lnTo>
                  <a:pt x="81" y="51"/>
                </a:lnTo>
                <a:lnTo>
                  <a:pt x="84" y="54"/>
                </a:lnTo>
                <a:lnTo>
                  <a:pt x="84" y="54"/>
                </a:lnTo>
                <a:lnTo>
                  <a:pt x="81" y="57"/>
                </a:lnTo>
                <a:lnTo>
                  <a:pt x="81" y="57"/>
                </a:lnTo>
                <a:lnTo>
                  <a:pt x="81" y="59"/>
                </a:lnTo>
                <a:lnTo>
                  <a:pt x="79" y="57"/>
                </a:lnTo>
                <a:lnTo>
                  <a:pt x="79" y="57"/>
                </a:lnTo>
                <a:lnTo>
                  <a:pt x="79" y="57"/>
                </a:lnTo>
                <a:lnTo>
                  <a:pt x="76" y="59"/>
                </a:lnTo>
                <a:lnTo>
                  <a:pt x="76" y="59"/>
                </a:lnTo>
                <a:lnTo>
                  <a:pt x="73" y="59"/>
                </a:lnTo>
                <a:lnTo>
                  <a:pt x="70" y="62"/>
                </a:lnTo>
                <a:lnTo>
                  <a:pt x="70" y="62"/>
                </a:lnTo>
                <a:lnTo>
                  <a:pt x="68" y="62"/>
                </a:lnTo>
                <a:lnTo>
                  <a:pt x="65" y="62"/>
                </a:lnTo>
                <a:lnTo>
                  <a:pt x="65" y="62"/>
                </a:lnTo>
                <a:lnTo>
                  <a:pt x="65" y="59"/>
                </a:lnTo>
                <a:lnTo>
                  <a:pt x="62" y="57"/>
                </a:lnTo>
                <a:lnTo>
                  <a:pt x="62" y="57"/>
                </a:lnTo>
                <a:lnTo>
                  <a:pt x="60" y="51"/>
                </a:lnTo>
                <a:lnTo>
                  <a:pt x="60" y="51"/>
                </a:lnTo>
                <a:lnTo>
                  <a:pt x="57" y="49"/>
                </a:lnTo>
                <a:lnTo>
                  <a:pt x="57" y="49"/>
                </a:lnTo>
                <a:lnTo>
                  <a:pt x="52" y="46"/>
                </a:lnTo>
                <a:lnTo>
                  <a:pt x="52" y="46"/>
                </a:lnTo>
                <a:lnTo>
                  <a:pt x="52" y="46"/>
                </a:lnTo>
                <a:lnTo>
                  <a:pt x="52" y="49"/>
                </a:lnTo>
                <a:lnTo>
                  <a:pt x="52" y="49"/>
                </a:lnTo>
                <a:lnTo>
                  <a:pt x="52" y="49"/>
                </a:lnTo>
                <a:lnTo>
                  <a:pt x="52" y="49"/>
                </a:lnTo>
                <a:lnTo>
                  <a:pt x="52" y="49"/>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9" name="Freeform 101"/>
          <p:cNvSpPr>
            <a:spLocks/>
          </p:cNvSpPr>
          <p:nvPr/>
        </p:nvSpPr>
        <p:spPr bwMode="auto">
          <a:xfrm>
            <a:off x="6767426" y="3476625"/>
            <a:ext cx="128588" cy="82550"/>
          </a:xfrm>
          <a:custGeom>
            <a:avLst/>
            <a:gdLst>
              <a:gd name="T0" fmla="*/ 8 w 81"/>
              <a:gd name="T1" fmla="*/ 33 h 52"/>
              <a:gd name="T2" fmla="*/ 8 w 81"/>
              <a:gd name="T3" fmla="*/ 25 h 52"/>
              <a:gd name="T4" fmla="*/ 5 w 81"/>
              <a:gd name="T5" fmla="*/ 19 h 52"/>
              <a:gd name="T6" fmla="*/ 0 w 81"/>
              <a:gd name="T7" fmla="*/ 17 h 52"/>
              <a:gd name="T8" fmla="*/ 2 w 81"/>
              <a:gd name="T9" fmla="*/ 11 h 52"/>
              <a:gd name="T10" fmla="*/ 5 w 81"/>
              <a:gd name="T11" fmla="*/ 8 h 52"/>
              <a:gd name="T12" fmla="*/ 8 w 81"/>
              <a:gd name="T13" fmla="*/ 6 h 52"/>
              <a:gd name="T14" fmla="*/ 16 w 81"/>
              <a:gd name="T15" fmla="*/ 3 h 52"/>
              <a:gd name="T16" fmla="*/ 21 w 81"/>
              <a:gd name="T17" fmla="*/ 3 h 52"/>
              <a:gd name="T18" fmla="*/ 37 w 81"/>
              <a:gd name="T19" fmla="*/ 0 h 52"/>
              <a:gd name="T20" fmla="*/ 40 w 81"/>
              <a:gd name="T21" fmla="*/ 3 h 52"/>
              <a:gd name="T22" fmla="*/ 37 w 81"/>
              <a:gd name="T23" fmla="*/ 0 h 52"/>
              <a:gd name="T24" fmla="*/ 37 w 81"/>
              <a:gd name="T25" fmla="*/ 6 h 52"/>
              <a:gd name="T26" fmla="*/ 43 w 81"/>
              <a:gd name="T27" fmla="*/ 6 h 52"/>
              <a:gd name="T28" fmla="*/ 43 w 81"/>
              <a:gd name="T29" fmla="*/ 3 h 52"/>
              <a:gd name="T30" fmla="*/ 43 w 81"/>
              <a:gd name="T31" fmla="*/ 6 h 52"/>
              <a:gd name="T32" fmla="*/ 45 w 81"/>
              <a:gd name="T33" fmla="*/ 3 h 52"/>
              <a:gd name="T34" fmla="*/ 56 w 81"/>
              <a:gd name="T35" fmla="*/ 6 h 52"/>
              <a:gd name="T36" fmla="*/ 59 w 81"/>
              <a:gd name="T37" fmla="*/ 3 h 52"/>
              <a:gd name="T38" fmla="*/ 64 w 81"/>
              <a:gd name="T39" fmla="*/ 3 h 52"/>
              <a:gd name="T40" fmla="*/ 67 w 81"/>
              <a:gd name="T41" fmla="*/ 3 h 52"/>
              <a:gd name="T42" fmla="*/ 70 w 81"/>
              <a:gd name="T43" fmla="*/ 8 h 52"/>
              <a:gd name="T44" fmla="*/ 72 w 81"/>
              <a:gd name="T45" fmla="*/ 11 h 52"/>
              <a:gd name="T46" fmla="*/ 72 w 81"/>
              <a:gd name="T47" fmla="*/ 19 h 52"/>
              <a:gd name="T48" fmla="*/ 70 w 81"/>
              <a:gd name="T49" fmla="*/ 22 h 52"/>
              <a:gd name="T50" fmla="*/ 75 w 81"/>
              <a:gd name="T51" fmla="*/ 33 h 52"/>
              <a:gd name="T52" fmla="*/ 81 w 81"/>
              <a:gd name="T53" fmla="*/ 35 h 52"/>
              <a:gd name="T54" fmla="*/ 78 w 81"/>
              <a:gd name="T55" fmla="*/ 38 h 52"/>
              <a:gd name="T56" fmla="*/ 75 w 81"/>
              <a:gd name="T57" fmla="*/ 41 h 52"/>
              <a:gd name="T58" fmla="*/ 72 w 81"/>
              <a:gd name="T59" fmla="*/ 49 h 52"/>
              <a:gd name="T60" fmla="*/ 70 w 81"/>
              <a:gd name="T61" fmla="*/ 52 h 52"/>
              <a:gd name="T62" fmla="*/ 59 w 81"/>
              <a:gd name="T63" fmla="*/ 46 h 52"/>
              <a:gd name="T64" fmla="*/ 56 w 81"/>
              <a:gd name="T65" fmla="*/ 49 h 52"/>
              <a:gd name="T66" fmla="*/ 51 w 81"/>
              <a:gd name="T67" fmla="*/ 49 h 52"/>
              <a:gd name="T68" fmla="*/ 48 w 81"/>
              <a:gd name="T69" fmla="*/ 46 h 52"/>
              <a:gd name="T70" fmla="*/ 43 w 81"/>
              <a:gd name="T71" fmla="*/ 46 h 52"/>
              <a:gd name="T72" fmla="*/ 32 w 81"/>
              <a:gd name="T73" fmla="*/ 41 h 52"/>
              <a:gd name="T74" fmla="*/ 29 w 81"/>
              <a:gd name="T75" fmla="*/ 38 h 52"/>
              <a:gd name="T76" fmla="*/ 27 w 81"/>
              <a:gd name="T77" fmla="*/ 38 h 52"/>
              <a:gd name="T78" fmla="*/ 27 w 81"/>
              <a:gd name="T79" fmla="*/ 41 h 52"/>
              <a:gd name="T80" fmla="*/ 24 w 81"/>
              <a:gd name="T81" fmla="*/ 41 h 52"/>
              <a:gd name="T82" fmla="*/ 13 w 81"/>
              <a:gd name="T83" fmla="*/ 38 h 52"/>
              <a:gd name="T84" fmla="*/ 10 w 81"/>
              <a:gd name="T85"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52">
                <a:moveTo>
                  <a:pt x="10" y="35"/>
                </a:moveTo>
                <a:lnTo>
                  <a:pt x="10" y="35"/>
                </a:lnTo>
                <a:lnTo>
                  <a:pt x="8" y="33"/>
                </a:lnTo>
                <a:lnTo>
                  <a:pt x="8" y="33"/>
                </a:lnTo>
                <a:lnTo>
                  <a:pt x="8" y="25"/>
                </a:lnTo>
                <a:lnTo>
                  <a:pt x="8" y="25"/>
                </a:lnTo>
                <a:lnTo>
                  <a:pt x="5" y="19"/>
                </a:lnTo>
                <a:lnTo>
                  <a:pt x="5" y="19"/>
                </a:lnTo>
                <a:lnTo>
                  <a:pt x="5" y="19"/>
                </a:lnTo>
                <a:lnTo>
                  <a:pt x="5" y="19"/>
                </a:lnTo>
                <a:lnTo>
                  <a:pt x="0" y="17"/>
                </a:lnTo>
                <a:lnTo>
                  <a:pt x="0" y="17"/>
                </a:lnTo>
                <a:lnTo>
                  <a:pt x="2" y="14"/>
                </a:lnTo>
                <a:lnTo>
                  <a:pt x="2" y="11"/>
                </a:lnTo>
                <a:lnTo>
                  <a:pt x="2" y="11"/>
                </a:lnTo>
                <a:lnTo>
                  <a:pt x="2" y="8"/>
                </a:lnTo>
                <a:lnTo>
                  <a:pt x="2" y="8"/>
                </a:lnTo>
                <a:lnTo>
                  <a:pt x="5" y="8"/>
                </a:lnTo>
                <a:lnTo>
                  <a:pt x="5" y="8"/>
                </a:lnTo>
                <a:lnTo>
                  <a:pt x="5" y="8"/>
                </a:lnTo>
                <a:lnTo>
                  <a:pt x="8" y="6"/>
                </a:lnTo>
                <a:lnTo>
                  <a:pt x="8" y="6"/>
                </a:lnTo>
                <a:lnTo>
                  <a:pt x="16" y="3"/>
                </a:lnTo>
                <a:lnTo>
                  <a:pt x="16" y="3"/>
                </a:lnTo>
                <a:lnTo>
                  <a:pt x="18" y="3"/>
                </a:lnTo>
                <a:lnTo>
                  <a:pt x="21" y="3"/>
                </a:lnTo>
                <a:lnTo>
                  <a:pt x="21" y="3"/>
                </a:lnTo>
                <a:lnTo>
                  <a:pt x="29" y="0"/>
                </a:lnTo>
                <a:lnTo>
                  <a:pt x="29" y="0"/>
                </a:lnTo>
                <a:lnTo>
                  <a:pt x="37" y="0"/>
                </a:lnTo>
                <a:lnTo>
                  <a:pt x="37" y="0"/>
                </a:lnTo>
                <a:lnTo>
                  <a:pt x="40" y="3"/>
                </a:lnTo>
                <a:lnTo>
                  <a:pt x="40" y="3"/>
                </a:lnTo>
                <a:lnTo>
                  <a:pt x="40" y="3"/>
                </a:lnTo>
                <a:lnTo>
                  <a:pt x="37" y="3"/>
                </a:lnTo>
                <a:lnTo>
                  <a:pt x="37" y="0"/>
                </a:lnTo>
                <a:lnTo>
                  <a:pt x="37" y="3"/>
                </a:lnTo>
                <a:lnTo>
                  <a:pt x="37" y="3"/>
                </a:lnTo>
                <a:lnTo>
                  <a:pt x="37" y="6"/>
                </a:lnTo>
                <a:lnTo>
                  <a:pt x="37" y="6"/>
                </a:lnTo>
                <a:lnTo>
                  <a:pt x="43" y="6"/>
                </a:lnTo>
                <a:lnTo>
                  <a:pt x="43" y="6"/>
                </a:lnTo>
                <a:lnTo>
                  <a:pt x="43" y="3"/>
                </a:lnTo>
                <a:lnTo>
                  <a:pt x="43" y="3"/>
                </a:lnTo>
                <a:lnTo>
                  <a:pt x="43" y="3"/>
                </a:lnTo>
                <a:lnTo>
                  <a:pt x="43" y="3"/>
                </a:lnTo>
                <a:lnTo>
                  <a:pt x="43" y="6"/>
                </a:lnTo>
                <a:lnTo>
                  <a:pt x="43" y="6"/>
                </a:lnTo>
                <a:lnTo>
                  <a:pt x="43" y="6"/>
                </a:lnTo>
                <a:lnTo>
                  <a:pt x="43" y="6"/>
                </a:lnTo>
                <a:lnTo>
                  <a:pt x="45" y="3"/>
                </a:lnTo>
                <a:lnTo>
                  <a:pt x="45" y="3"/>
                </a:lnTo>
                <a:lnTo>
                  <a:pt x="54" y="6"/>
                </a:lnTo>
                <a:lnTo>
                  <a:pt x="56" y="6"/>
                </a:lnTo>
                <a:lnTo>
                  <a:pt x="56" y="3"/>
                </a:lnTo>
                <a:lnTo>
                  <a:pt x="56" y="3"/>
                </a:lnTo>
                <a:lnTo>
                  <a:pt x="59" y="3"/>
                </a:lnTo>
                <a:lnTo>
                  <a:pt x="62" y="3"/>
                </a:lnTo>
                <a:lnTo>
                  <a:pt x="62" y="3"/>
                </a:lnTo>
                <a:lnTo>
                  <a:pt x="64" y="3"/>
                </a:lnTo>
                <a:lnTo>
                  <a:pt x="64" y="3"/>
                </a:lnTo>
                <a:lnTo>
                  <a:pt x="64" y="3"/>
                </a:lnTo>
                <a:lnTo>
                  <a:pt x="67" y="3"/>
                </a:lnTo>
                <a:lnTo>
                  <a:pt x="67" y="3"/>
                </a:lnTo>
                <a:lnTo>
                  <a:pt x="70" y="6"/>
                </a:lnTo>
                <a:lnTo>
                  <a:pt x="70" y="8"/>
                </a:lnTo>
                <a:lnTo>
                  <a:pt x="70" y="8"/>
                </a:lnTo>
                <a:lnTo>
                  <a:pt x="72" y="11"/>
                </a:lnTo>
                <a:lnTo>
                  <a:pt x="72" y="11"/>
                </a:lnTo>
                <a:lnTo>
                  <a:pt x="75" y="14"/>
                </a:lnTo>
                <a:lnTo>
                  <a:pt x="75" y="17"/>
                </a:lnTo>
                <a:lnTo>
                  <a:pt x="72" y="19"/>
                </a:lnTo>
                <a:lnTo>
                  <a:pt x="72" y="19"/>
                </a:lnTo>
                <a:lnTo>
                  <a:pt x="70" y="19"/>
                </a:lnTo>
                <a:lnTo>
                  <a:pt x="70" y="22"/>
                </a:lnTo>
                <a:lnTo>
                  <a:pt x="72" y="27"/>
                </a:lnTo>
                <a:lnTo>
                  <a:pt x="72" y="27"/>
                </a:lnTo>
                <a:lnTo>
                  <a:pt x="75" y="33"/>
                </a:lnTo>
                <a:lnTo>
                  <a:pt x="78" y="33"/>
                </a:lnTo>
                <a:lnTo>
                  <a:pt x="81" y="35"/>
                </a:lnTo>
                <a:lnTo>
                  <a:pt x="81" y="35"/>
                </a:lnTo>
                <a:lnTo>
                  <a:pt x="78" y="35"/>
                </a:lnTo>
                <a:lnTo>
                  <a:pt x="78" y="38"/>
                </a:lnTo>
                <a:lnTo>
                  <a:pt x="78" y="38"/>
                </a:lnTo>
                <a:lnTo>
                  <a:pt x="78" y="38"/>
                </a:lnTo>
                <a:lnTo>
                  <a:pt x="75" y="41"/>
                </a:lnTo>
                <a:lnTo>
                  <a:pt x="75" y="41"/>
                </a:lnTo>
                <a:lnTo>
                  <a:pt x="72" y="46"/>
                </a:lnTo>
                <a:lnTo>
                  <a:pt x="72" y="49"/>
                </a:lnTo>
                <a:lnTo>
                  <a:pt x="72" y="49"/>
                </a:lnTo>
                <a:lnTo>
                  <a:pt x="72" y="52"/>
                </a:lnTo>
                <a:lnTo>
                  <a:pt x="70" y="52"/>
                </a:lnTo>
                <a:lnTo>
                  <a:pt x="70" y="52"/>
                </a:lnTo>
                <a:lnTo>
                  <a:pt x="64" y="49"/>
                </a:lnTo>
                <a:lnTo>
                  <a:pt x="59" y="46"/>
                </a:lnTo>
                <a:lnTo>
                  <a:pt x="59" y="46"/>
                </a:lnTo>
                <a:lnTo>
                  <a:pt x="59" y="49"/>
                </a:lnTo>
                <a:lnTo>
                  <a:pt x="56" y="49"/>
                </a:lnTo>
                <a:lnTo>
                  <a:pt x="56" y="49"/>
                </a:lnTo>
                <a:lnTo>
                  <a:pt x="54" y="46"/>
                </a:lnTo>
                <a:lnTo>
                  <a:pt x="54" y="46"/>
                </a:lnTo>
                <a:lnTo>
                  <a:pt x="51" y="49"/>
                </a:lnTo>
                <a:lnTo>
                  <a:pt x="48" y="46"/>
                </a:lnTo>
                <a:lnTo>
                  <a:pt x="48" y="46"/>
                </a:lnTo>
                <a:lnTo>
                  <a:pt x="48" y="46"/>
                </a:lnTo>
                <a:lnTo>
                  <a:pt x="45" y="46"/>
                </a:lnTo>
                <a:lnTo>
                  <a:pt x="45" y="49"/>
                </a:lnTo>
                <a:lnTo>
                  <a:pt x="43" y="46"/>
                </a:lnTo>
                <a:lnTo>
                  <a:pt x="43" y="46"/>
                </a:lnTo>
                <a:lnTo>
                  <a:pt x="35" y="43"/>
                </a:lnTo>
                <a:lnTo>
                  <a:pt x="32" y="41"/>
                </a:lnTo>
                <a:lnTo>
                  <a:pt x="32" y="41"/>
                </a:lnTo>
                <a:lnTo>
                  <a:pt x="32" y="38"/>
                </a:lnTo>
                <a:lnTo>
                  <a:pt x="29" y="38"/>
                </a:lnTo>
                <a:lnTo>
                  <a:pt x="29" y="38"/>
                </a:lnTo>
                <a:lnTo>
                  <a:pt x="27" y="38"/>
                </a:lnTo>
                <a:lnTo>
                  <a:pt x="27" y="38"/>
                </a:lnTo>
                <a:lnTo>
                  <a:pt x="27" y="38"/>
                </a:lnTo>
                <a:lnTo>
                  <a:pt x="27" y="38"/>
                </a:lnTo>
                <a:lnTo>
                  <a:pt x="27" y="41"/>
                </a:lnTo>
                <a:lnTo>
                  <a:pt x="24" y="41"/>
                </a:lnTo>
                <a:lnTo>
                  <a:pt x="24" y="41"/>
                </a:lnTo>
                <a:lnTo>
                  <a:pt x="24" y="41"/>
                </a:lnTo>
                <a:lnTo>
                  <a:pt x="18" y="38"/>
                </a:lnTo>
                <a:lnTo>
                  <a:pt x="18" y="38"/>
                </a:lnTo>
                <a:lnTo>
                  <a:pt x="13" y="38"/>
                </a:lnTo>
                <a:lnTo>
                  <a:pt x="10" y="35"/>
                </a:lnTo>
                <a:lnTo>
                  <a:pt x="10" y="35"/>
                </a:lnTo>
                <a:lnTo>
                  <a:pt x="10" y="35"/>
                </a:lnTo>
                <a:lnTo>
                  <a:pt x="10" y="35"/>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0" name="Freeform 102"/>
          <p:cNvSpPr>
            <a:spLocks/>
          </p:cNvSpPr>
          <p:nvPr/>
        </p:nvSpPr>
        <p:spPr bwMode="auto">
          <a:xfrm>
            <a:off x="6835688" y="3473450"/>
            <a:ext cx="33338" cy="12700"/>
          </a:xfrm>
          <a:custGeom>
            <a:avLst/>
            <a:gdLst>
              <a:gd name="T0" fmla="*/ 2 w 21"/>
              <a:gd name="T1" fmla="*/ 5 h 8"/>
              <a:gd name="T2" fmla="*/ 2 w 21"/>
              <a:gd name="T3" fmla="*/ 5 h 8"/>
              <a:gd name="T4" fmla="*/ 2 w 21"/>
              <a:gd name="T5" fmla="*/ 5 h 8"/>
              <a:gd name="T6" fmla="*/ 2 w 21"/>
              <a:gd name="T7" fmla="*/ 5 h 8"/>
              <a:gd name="T8" fmla="*/ 2 w 21"/>
              <a:gd name="T9" fmla="*/ 5 h 8"/>
              <a:gd name="T10" fmla="*/ 2 w 21"/>
              <a:gd name="T11" fmla="*/ 5 h 8"/>
              <a:gd name="T12" fmla="*/ 0 w 21"/>
              <a:gd name="T13" fmla="*/ 2 h 8"/>
              <a:gd name="T14" fmla="*/ 0 w 21"/>
              <a:gd name="T15" fmla="*/ 2 h 8"/>
              <a:gd name="T16" fmla="*/ 2 w 21"/>
              <a:gd name="T17" fmla="*/ 2 h 8"/>
              <a:gd name="T18" fmla="*/ 2 w 21"/>
              <a:gd name="T19" fmla="*/ 2 h 8"/>
              <a:gd name="T20" fmla="*/ 5 w 21"/>
              <a:gd name="T21" fmla="*/ 2 h 8"/>
              <a:gd name="T22" fmla="*/ 5 w 21"/>
              <a:gd name="T23" fmla="*/ 2 h 8"/>
              <a:gd name="T24" fmla="*/ 8 w 21"/>
              <a:gd name="T25" fmla="*/ 0 h 8"/>
              <a:gd name="T26" fmla="*/ 8 w 21"/>
              <a:gd name="T27" fmla="*/ 0 h 8"/>
              <a:gd name="T28" fmla="*/ 8 w 21"/>
              <a:gd name="T29" fmla="*/ 0 h 8"/>
              <a:gd name="T30" fmla="*/ 8 w 21"/>
              <a:gd name="T31" fmla="*/ 2 h 8"/>
              <a:gd name="T32" fmla="*/ 8 w 21"/>
              <a:gd name="T33" fmla="*/ 2 h 8"/>
              <a:gd name="T34" fmla="*/ 11 w 21"/>
              <a:gd name="T35" fmla="*/ 0 h 8"/>
              <a:gd name="T36" fmla="*/ 11 w 21"/>
              <a:gd name="T37" fmla="*/ 0 h 8"/>
              <a:gd name="T38" fmla="*/ 13 w 21"/>
              <a:gd name="T39" fmla="*/ 2 h 8"/>
              <a:gd name="T40" fmla="*/ 13 w 21"/>
              <a:gd name="T41" fmla="*/ 2 h 8"/>
              <a:gd name="T42" fmla="*/ 16 w 21"/>
              <a:gd name="T43" fmla="*/ 0 h 8"/>
              <a:gd name="T44" fmla="*/ 21 w 21"/>
              <a:gd name="T45" fmla="*/ 2 h 8"/>
              <a:gd name="T46" fmla="*/ 21 w 21"/>
              <a:gd name="T47" fmla="*/ 2 h 8"/>
              <a:gd name="T48" fmla="*/ 21 w 21"/>
              <a:gd name="T49" fmla="*/ 2 h 8"/>
              <a:gd name="T50" fmla="*/ 21 w 21"/>
              <a:gd name="T51" fmla="*/ 5 h 8"/>
              <a:gd name="T52" fmla="*/ 21 w 21"/>
              <a:gd name="T53" fmla="*/ 5 h 8"/>
              <a:gd name="T54" fmla="*/ 19 w 21"/>
              <a:gd name="T55" fmla="*/ 5 h 8"/>
              <a:gd name="T56" fmla="*/ 19 w 21"/>
              <a:gd name="T57" fmla="*/ 5 h 8"/>
              <a:gd name="T58" fmla="*/ 16 w 21"/>
              <a:gd name="T59" fmla="*/ 5 h 8"/>
              <a:gd name="T60" fmla="*/ 13 w 21"/>
              <a:gd name="T61" fmla="*/ 5 h 8"/>
              <a:gd name="T62" fmla="*/ 13 w 21"/>
              <a:gd name="T63" fmla="*/ 5 h 8"/>
              <a:gd name="T64" fmla="*/ 13 w 21"/>
              <a:gd name="T65" fmla="*/ 8 h 8"/>
              <a:gd name="T66" fmla="*/ 11 w 21"/>
              <a:gd name="T67" fmla="*/ 8 h 8"/>
              <a:gd name="T68" fmla="*/ 2 w 21"/>
              <a:gd name="T69" fmla="*/ 5 h 8"/>
              <a:gd name="T70" fmla="*/ 2 w 21"/>
              <a:gd name="T7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 h="8">
                <a:moveTo>
                  <a:pt x="2" y="5"/>
                </a:moveTo>
                <a:lnTo>
                  <a:pt x="2" y="5"/>
                </a:lnTo>
                <a:lnTo>
                  <a:pt x="2" y="5"/>
                </a:lnTo>
                <a:lnTo>
                  <a:pt x="2" y="5"/>
                </a:lnTo>
                <a:lnTo>
                  <a:pt x="2" y="5"/>
                </a:lnTo>
                <a:lnTo>
                  <a:pt x="2" y="5"/>
                </a:lnTo>
                <a:lnTo>
                  <a:pt x="0" y="2"/>
                </a:lnTo>
                <a:lnTo>
                  <a:pt x="0" y="2"/>
                </a:lnTo>
                <a:lnTo>
                  <a:pt x="2" y="2"/>
                </a:lnTo>
                <a:lnTo>
                  <a:pt x="2" y="2"/>
                </a:lnTo>
                <a:lnTo>
                  <a:pt x="5" y="2"/>
                </a:lnTo>
                <a:lnTo>
                  <a:pt x="5" y="2"/>
                </a:lnTo>
                <a:lnTo>
                  <a:pt x="8" y="0"/>
                </a:lnTo>
                <a:lnTo>
                  <a:pt x="8" y="0"/>
                </a:lnTo>
                <a:lnTo>
                  <a:pt x="8" y="0"/>
                </a:lnTo>
                <a:lnTo>
                  <a:pt x="8" y="2"/>
                </a:lnTo>
                <a:lnTo>
                  <a:pt x="8" y="2"/>
                </a:lnTo>
                <a:lnTo>
                  <a:pt x="11" y="0"/>
                </a:lnTo>
                <a:lnTo>
                  <a:pt x="11" y="0"/>
                </a:lnTo>
                <a:lnTo>
                  <a:pt x="13" y="2"/>
                </a:lnTo>
                <a:lnTo>
                  <a:pt x="13" y="2"/>
                </a:lnTo>
                <a:lnTo>
                  <a:pt x="16" y="0"/>
                </a:lnTo>
                <a:lnTo>
                  <a:pt x="21" y="2"/>
                </a:lnTo>
                <a:lnTo>
                  <a:pt x="21" y="2"/>
                </a:lnTo>
                <a:lnTo>
                  <a:pt x="21" y="2"/>
                </a:lnTo>
                <a:lnTo>
                  <a:pt x="21" y="5"/>
                </a:lnTo>
                <a:lnTo>
                  <a:pt x="21" y="5"/>
                </a:lnTo>
                <a:lnTo>
                  <a:pt x="19" y="5"/>
                </a:lnTo>
                <a:lnTo>
                  <a:pt x="19" y="5"/>
                </a:lnTo>
                <a:lnTo>
                  <a:pt x="16" y="5"/>
                </a:lnTo>
                <a:lnTo>
                  <a:pt x="13" y="5"/>
                </a:lnTo>
                <a:lnTo>
                  <a:pt x="13" y="5"/>
                </a:lnTo>
                <a:lnTo>
                  <a:pt x="13" y="8"/>
                </a:lnTo>
                <a:lnTo>
                  <a:pt x="11" y="8"/>
                </a:lnTo>
                <a:lnTo>
                  <a:pt x="2" y="5"/>
                </a:lnTo>
                <a:lnTo>
                  <a:pt x="2" y="5"/>
                </a:lnTo>
                <a:close/>
              </a:path>
            </a:pathLst>
          </a:custGeom>
          <a:noFill/>
          <a:ln w="4763">
            <a:solidFill>
              <a:srgbClr val="8282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1" name="Freeform 103"/>
          <p:cNvSpPr>
            <a:spLocks/>
          </p:cNvSpPr>
          <p:nvPr/>
        </p:nvSpPr>
        <p:spPr bwMode="auto">
          <a:xfrm>
            <a:off x="6848388" y="3430588"/>
            <a:ext cx="76200" cy="33337"/>
          </a:xfrm>
          <a:custGeom>
            <a:avLst/>
            <a:gdLst>
              <a:gd name="T0" fmla="*/ 3 w 48"/>
              <a:gd name="T1" fmla="*/ 21 h 21"/>
              <a:gd name="T2" fmla="*/ 3 w 48"/>
              <a:gd name="T3" fmla="*/ 16 h 21"/>
              <a:gd name="T4" fmla="*/ 3 w 48"/>
              <a:gd name="T5" fmla="*/ 13 h 21"/>
              <a:gd name="T6" fmla="*/ 3 w 48"/>
              <a:gd name="T7" fmla="*/ 8 h 21"/>
              <a:gd name="T8" fmla="*/ 8 w 48"/>
              <a:gd name="T9" fmla="*/ 5 h 21"/>
              <a:gd name="T10" fmla="*/ 11 w 48"/>
              <a:gd name="T11" fmla="*/ 2 h 21"/>
              <a:gd name="T12" fmla="*/ 11 w 48"/>
              <a:gd name="T13" fmla="*/ 5 h 21"/>
              <a:gd name="T14" fmla="*/ 13 w 48"/>
              <a:gd name="T15" fmla="*/ 8 h 21"/>
              <a:gd name="T16" fmla="*/ 16 w 48"/>
              <a:gd name="T17" fmla="*/ 10 h 21"/>
              <a:gd name="T18" fmla="*/ 19 w 48"/>
              <a:gd name="T19" fmla="*/ 10 h 21"/>
              <a:gd name="T20" fmla="*/ 21 w 48"/>
              <a:gd name="T21" fmla="*/ 10 h 21"/>
              <a:gd name="T22" fmla="*/ 24 w 48"/>
              <a:gd name="T23" fmla="*/ 8 h 21"/>
              <a:gd name="T24" fmla="*/ 24 w 48"/>
              <a:gd name="T25" fmla="*/ 2 h 21"/>
              <a:gd name="T26" fmla="*/ 27 w 48"/>
              <a:gd name="T27" fmla="*/ 0 h 21"/>
              <a:gd name="T28" fmla="*/ 30 w 48"/>
              <a:gd name="T29" fmla="*/ 0 h 21"/>
              <a:gd name="T30" fmla="*/ 35 w 48"/>
              <a:gd name="T31" fmla="*/ 2 h 21"/>
              <a:gd name="T32" fmla="*/ 38 w 48"/>
              <a:gd name="T33" fmla="*/ 2 h 21"/>
              <a:gd name="T34" fmla="*/ 40 w 48"/>
              <a:gd name="T35" fmla="*/ 5 h 21"/>
              <a:gd name="T36" fmla="*/ 46 w 48"/>
              <a:gd name="T37" fmla="*/ 2 h 21"/>
              <a:gd name="T38" fmla="*/ 46 w 48"/>
              <a:gd name="T39" fmla="*/ 2 h 21"/>
              <a:gd name="T40" fmla="*/ 46 w 48"/>
              <a:gd name="T41" fmla="*/ 5 h 21"/>
              <a:gd name="T42" fmla="*/ 46 w 48"/>
              <a:gd name="T43" fmla="*/ 8 h 21"/>
              <a:gd name="T44" fmla="*/ 48 w 48"/>
              <a:gd name="T45" fmla="*/ 10 h 21"/>
              <a:gd name="T46" fmla="*/ 48 w 48"/>
              <a:gd name="T47" fmla="*/ 13 h 21"/>
              <a:gd name="T48" fmla="*/ 48 w 48"/>
              <a:gd name="T49" fmla="*/ 16 h 21"/>
              <a:gd name="T50" fmla="*/ 46 w 48"/>
              <a:gd name="T51" fmla="*/ 19 h 21"/>
              <a:gd name="T52" fmla="*/ 43 w 48"/>
              <a:gd name="T53" fmla="*/ 19 h 21"/>
              <a:gd name="T54" fmla="*/ 40 w 48"/>
              <a:gd name="T55" fmla="*/ 21 h 21"/>
              <a:gd name="T56" fmla="*/ 32 w 48"/>
              <a:gd name="T57" fmla="*/ 19 h 21"/>
              <a:gd name="T58" fmla="*/ 27 w 48"/>
              <a:gd name="T59" fmla="*/ 16 h 21"/>
              <a:gd name="T60" fmla="*/ 27 w 48"/>
              <a:gd name="T61" fmla="*/ 16 h 21"/>
              <a:gd name="T62" fmla="*/ 21 w 48"/>
              <a:gd name="T63" fmla="*/ 16 h 21"/>
              <a:gd name="T64" fmla="*/ 19 w 48"/>
              <a:gd name="T65" fmla="*/ 16 h 21"/>
              <a:gd name="T66" fmla="*/ 5 w 48"/>
              <a:gd name="T67" fmla="*/ 16 h 21"/>
              <a:gd name="T68" fmla="*/ 3 w 48"/>
              <a:gd name="T6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21">
                <a:moveTo>
                  <a:pt x="3" y="21"/>
                </a:moveTo>
                <a:lnTo>
                  <a:pt x="3" y="21"/>
                </a:lnTo>
                <a:lnTo>
                  <a:pt x="0" y="19"/>
                </a:lnTo>
                <a:lnTo>
                  <a:pt x="3" y="16"/>
                </a:lnTo>
                <a:lnTo>
                  <a:pt x="3" y="16"/>
                </a:lnTo>
                <a:lnTo>
                  <a:pt x="3" y="13"/>
                </a:lnTo>
                <a:lnTo>
                  <a:pt x="3" y="8"/>
                </a:lnTo>
                <a:lnTo>
                  <a:pt x="3" y="8"/>
                </a:lnTo>
                <a:lnTo>
                  <a:pt x="5" y="5"/>
                </a:lnTo>
                <a:lnTo>
                  <a:pt x="8" y="5"/>
                </a:lnTo>
                <a:lnTo>
                  <a:pt x="8" y="5"/>
                </a:lnTo>
                <a:lnTo>
                  <a:pt x="11" y="2"/>
                </a:lnTo>
                <a:lnTo>
                  <a:pt x="11" y="5"/>
                </a:lnTo>
                <a:lnTo>
                  <a:pt x="11" y="5"/>
                </a:lnTo>
                <a:lnTo>
                  <a:pt x="13" y="8"/>
                </a:lnTo>
                <a:lnTo>
                  <a:pt x="13" y="8"/>
                </a:lnTo>
                <a:lnTo>
                  <a:pt x="16" y="8"/>
                </a:lnTo>
                <a:lnTo>
                  <a:pt x="16" y="10"/>
                </a:lnTo>
                <a:lnTo>
                  <a:pt x="16" y="10"/>
                </a:lnTo>
                <a:lnTo>
                  <a:pt x="19" y="10"/>
                </a:lnTo>
                <a:lnTo>
                  <a:pt x="21" y="10"/>
                </a:lnTo>
                <a:lnTo>
                  <a:pt x="21" y="10"/>
                </a:lnTo>
                <a:lnTo>
                  <a:pt x="21" y="10"/>
                </a:lnTo>
                <a:lnTo>
                  <a:pt x="24" y="8"/>
                </a:lnTo>
                <a:lnTo>
                  <a:pt x="24" y="8"/>
                </a:lnTo>
                <a:lnTo>
                  <a:pt x="24" y="2"/>
                </a:lnTo>
                <a:lnTo>
                  <a:pt x="24" y="2"/>
                </a:lnTo>
                <a:lnTo>
                  <a:pt x="27" y="0"/>
                </a:lnTo>
                <a:lnTo>
                  <a:pt x="30" y="0"/>
                </a:lnTo>
                <a:lnTo>
                  <a:pt x="30" y="0"/>
                </a:lnTo>
                <a:lnTo>
                  <a:pt x="32" y="2"/>
                </a:lnTo>
                <a:lnTo>
                  <a:pt x="35" y="2"/>
                </a:lnTo>
                <a:lnTo>
                  <a:pt x="35" y="2"/>
                </a:lnTo>
                <a:lnTo>
                  <a:pt x="38" y="2"/>
                </a:lnTo>
                <a:lnTo>
                  <a:pt x="40" y="5"/>
                </a:lnTo>
                <a:lnTo>
                  <a:pt x="40" y="5"/>
                </a:lnTo>
                <a:lnTo>
                  <a:pt x="46" y="2"/>
                </a:lnTo>
                <a:lnTo>
                  <a:pt x="46" y="2"/>
                </a:lnTo>
                <a:lnTo>
                  <a:pt x="46" y="2"/>
                </a:lnTo>
                <a:lnTo>
                  <a:pt x="46" y="2"/>
                </a:lnTo>
                <a:lnTo>
                  <a:pt x="48" y="5"/>
                </a:lnTo>
                <a:lnTo>
                  <a:pt x="46" y="5"/>
                </a:lnTo>
                <a:lnTo>
                  <a:pt x="46" y="5"/>
                </a:lnTo>
                <a:lnTo>
                  <a:pt x="46" y="8"/>
                </a:lnTo>
                <a:lnTo>
                  <a:pt x="48" y="8"/>
                </a:lnTo>
                <a:lnTo>
                  <a:pt x="48" y="10"/>
                </a:lnTo>
                <a:lnTo>
                  <a:pt x="48" y="10"/>
                </a:lnTo>
                <a:lnTo>
                  <a:pt x="48" y="13"/>
                </a:lnTo>
                <a:lnTo>
                  <a:pt x="48" y="16"/>
                </a:lnTo>
                <a:lnTo>
                  <a:pt x="48" y="16"/>
                </a:lnTo>
                <a:lnTo>
                  <a:pt x="46" y="19"/>
                </a:lnTo>
                <a:lnTo>
                  <a:pt x="46" y="19"/>
                </a:lnTo>
                <a:lnTo>
                  <a:pt x="43" y="19"/>
                </a:lnTo>
                <a:lnTo>
                  <a:pt x="43" y="19"/>
                </a:lnTo>
                <a:lnTo>
                  <a:pt x="43" y="21"/>
                </a:lnTo>
                <a:lnTo>
                  <a:pt x="40" y="21"/>
                </a:lnTo>
                <a:lnTo>
                  <a:pt x="40" y="21"/>
                </a:lnTo>
                <a:lnTo>
                  <a:pt x="32" y="19"/>
                </a:lnTo>
                <a:lnTo>
                  <a:pt x="30" y="19"/>
                </a:lnTo>
                <a:lnTo>
                  <a:pt x="27" y="16"/>
                </a:lnTo>
                <a:lnTo>
                  <a:pt x="27" y="16"/>
                </a:lnTo>
                <a:lnTo>
                  <a:pt x="27" y="16"/>
                </a:lnTo>
                <a:lnTo>
                  <a:pt x="24" y="19"/>
                </a:lnTo>
                <a:lnTo>
                  <a:pt x="21" y="16"/>
                </a:lnTo>
                <a:lnTo>
                  <a:pt x="19" y="16"/>
                </a:lnTo>
                <a:lnTo>
                  <a:pt x="19" y="16"/>
                </a:lnTo>
                <a:lnTo>
                  <a:pt x="11" y="16"/>
                </a:lnTo>
                <a:lnTo>
                  <a:pt x="5" y="16"/>
                </a:lnTo>
                <a:lnTo>
                  <a:pt x="3" y="21"/>
                </a:lnTo>
                <a:lnTo>
                  <a:pt x="3" y="21"/>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2" name="Freeform 104"/>
          <p:cNvSpPr>
            <a:spLocks/>
          </p:cNvSpPr>
          <p:nvPr/>
        </p:nvSpPr>
        <p:spPr bwMode="auto">
          <a:xfrm>
            <a:off x="6873788" y="3413125"/>
            <a:ext cx="50800" cy="25400"/>
          </a:xfrm>
          <a:custGeom>
            <a:avLst/>
            <a:gdLst>
              <a:gd name="T0" fmla="*/ 8 w 32"/>
              <a:gd name="T1" fmla="*/ 13 h 16"/>
              <a:gd name="T2" fmla="*/ 8 w 32"/>
              <a:gd name="T3" fmla="*/ 13 h 16"/>
              <a:gd name="T4" fmla="*/ 5 w 32"/>
              <a:gd name="T5" fmla="*/ 11 h 16"/>
              <a:gd name="T6" fmla="*/ 5 w 32"/>
              <a:gd name="T7" fmla="*/ 11 h 16"/>
              <a:gd name="T8" fmla="*/ 5 w 32"/>
              <a:gd name="T9" fmla="*/ 11 h 16"/>
              <a:gd name="T10" fmla="*/ 5 w 32"/>
              <a:gd name="T11" fmla="*/ 13 h 16"/>
              <a:gd name="T12" fmla="*/ 3 w 32"/>
              <a:gd name="T13" fmla="*/ 11 h 16"/>
              <a:gd name="T14" fmla="*/ 3 w 32"/>
              <a:gd name="T15" fmla="*/ 11 h 16"/>
              <a:gd name="T16" fmla="*/ 0 w 32"/>
              <a:gd name="T17" fmla="*/ 8 h 16"/>
              <a:gd name="T18" fmla="*/ 0 w 32"/>
              <a:gd name="T19" fmla="*/ 8 h 16"/>
              <a:gd name="T20" fmla="*/ 3 w 32"/>
              <a:gd name="T21" fmla="*/ 8 h 16"/>
              <a:gd name="T22" fmla="*/ 3 w 32"/>
              <a:gd name="T23" fmla="*/ 8 h 16"/>
              <a:gd name="T24" fmla="*/ 0 w 32"/>
              <a:gd name="T25" fmla="*/ 8 h 16"/>
              <a:gd name="T26" fmla="*/ 0 w 32"/>
              <a:gd name="T27" fmla="*/ 5 h 16"/>
              <a:gd name="T28" fmla="*/ 0 w 32"/>
              <a:gd name="T29" fmla="*/ 5 h 16"/>
              <a:gd name="T30" fmla="*/ 0 w 32"/>
              <a:gd name="T31" fmla="*/ 5 h 16"/>
              <a:gd name="T32" fmla="*/ 0 w 32"/>
              <a:gd name="T33" fmla="*/ 3 h 16"/>
              <a:gd name="T34" fmla="*/ 0 w 32"/>
              <a:gd name="T35" fmla="*/ 3 h 16"/>
              <a:gd name="T36" fmla="*/ 0 w 32"/>
              <a:gd name="T37" fmla="*/ 3 h 16"/>
              <a:gd name="T38" fmla="*/ 3 w 32"/>
              <a:gd name="T39" fmla="*/ 3 h 16"/>
              <a:gd name="T40" fmla="*/ 5 w 32"/>
              <a:gd name="T41" fmla="*/ 0 h 16"/>
              <a:gd name="T42" fmla="*/ 5 w 32"/>
              <a:gd name="T43" fmla="*/ 0 h 16"/>
              <a:gd name="T44" fmla="*/ 5 w 32"/>
              <a:gd name="T45" fmla="*/ 0 h 16"/>
              <a:gd name="T46" fmla="*/ 8 w 32"/>
              <a:gd name="T47" fmla="*/ 0 h 16"/>
              <a:gd name="T48" fmla="*/ 8 w 32"/>
              <a:gd name="T49" fmla="*/ 0 h 16"/>
              <a:gd name="T50" fmla="*/ 8 w 32"/>
              <a:gd name="T51" fmla="*/ 0 h 16"/>
              <a:gd name="T52" fmla="*/ 11 w 32"/>
              <a:gd name="T53" fmla="*/ 0 h 16"/>
              <a:gd name="T54" fmla="*/ 11 w 32"/>
              <a:gd name="T55" fmla="*/ 0 h 16"/>
              <a:gd name="T56" fmla="*/ 14 w 32"/>
              <a:gd name="T57" fmla="*/ 0 h 16"/>
              <a:gd name="T58" fmla="*/ 14 w 32"/>
              <a:gd name="T59" fmla="*/ 0 h 16"/>
              <a:gd name="T60" fmla="*/ 14 w 32"/>
              <a:gd name="T61" fmla="*/ 0 h 16"/>
              <a:gd name="T62" fmla="*/ 16 w 32"/>
              <a:gd name="T63" fmla="*/ 0 h 16"/>
              <a:gd name="T64" fmla="*/ 19 w 32"/>
              <a:gd name="T65" fmla="*/ 3 h 16"/>
              <a:gd name="T66" fmla="*/ 19 w 32"/>
              <a:gd name="T67" fmla="*/ 3 h 16"/>
              <a:gd name="T68" fmla="*/ 22 w 32"/>
              <a:gd name="T69" fmla="*/ 3 h 16"/>
              <a:gd name="T70" fmla="*/ 27 w 32"/>
              <a:gd name="T71" fmla="*/ 3 h 16"/>
              <a:gd name="T72" fmla="*/ 27 w 32"/>
              <a:gd name="T73" fmla="*/ 3 h 16"/>
              <a:gd name="T74" fmla="*/ 30 w 32"/>
              <a:gd name="T75" fmla="*/ 3 h 16"/>
              <a:gd name="T76" fmla="*/ 30 w 32"/>
              <a:gd name="T77" fmla="*/ 3 h 16"/>
              <a:gd name="T78" fmla="*/ 32 w 32"/>
              <a:gd name="T79" fmla="*/ 3 h 16"/>
              <a:gd name="T80" fmla="*/ 30 w 32"/>
              <a:gd name="T81" fmla="*/ 3 h 16"/>
              <a:gd name="T82" fmla="*/ 30 w 32"/>
              <a:gd name="T83" fmla="*/ 5 h 16"/>
              <a:gd name="T84" fmla="*/ 30 w 32"/>
              <a:gd name="T85" fmla="*/ 13 h 16"/>
              <a:gd name="T86" fmla="*/ 30 w 32"/>
              <a:gd name="T87" fmla="*/ 13 h 16"/>
              <a:gd name="T88" fmla="*/ 24 w 32"/>
              <a:gd name="T89" fmla="*/ 16 h 16"/>
              <a:gd name="T90" fmla="*/ 24 w 32"/>
              <a:gd name="T91" fmla="*/ 16 h 16"/>
              <a:gd name="T92" fmla="*/ 22 w 32"/>
              <a:gd name="T93" fmla="*/ 13 h 16"/>
              <a:gd name="T94" fmla="*/ 19 w 32"/>
              <a:gd name="T95" fmla="*/ 13 h 16"/>
              <a:gd name="T96" fmla="*/ 19 w 32"/>
              <a:gd name="T97" fmla="*/ 13 h 16"/>
              <a:gd name="T98" fmla="*/ 16 w 32"/>
              <a:gd name="T99" fmla="*/ 13 h 16"/>
              <a:gd name="T100" fmla="*/ 14 w 32"/>
              <a:gd name="T101" fmla="*/ 11 h 16"/>
              <a:gd name="T102" fmla="*/ 14 w 32"/>
              <a:gd name="T103" fmla="*/ 11 h 16"/>
              <a:gd name="T104" fmla="*/ 11 w 32"/>
              <a:gd name="T105" fmla="*/ 11 h 16"/>
              <a:gd name="T106" fmla="*/ 8 w 32"/>
              <a:gd name="T107" fmla="*/ 13 h 16"/>
              <a:gd name="T108" fmla="*/ 8 w 32"/>
              <a:gd name="T109"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 h="16">
                <a:moveTo>
                  <a:pt x="8" y="13"/>
                </a:moveTo>
                <a:lnTo>
                  <a:pt x="8" y="13"/>
                </a:lnTo>
                <a:lnTo>
                  <a:pt x="5" y="11"/>
                </a:lnTo>
                <a:lnTo>
                  <a:pt x="5" y="11"/>
                </a:lnTo>
                <a:lnTo>
                  <a:pt x="5" y="11"/>
                </a:lnTo>
                <a:lnTo>
                  <a:pt x="5" y="13"/>
                </a:lnTo>
                <a:lnTo>
                  <a:pt x="3" y="11"/>
                </a:lnTo>
                <a:lnTo>
                  <a:pt x="3" y="11"/>
                </a:lnTo>
                <a:lnTo>
                  <a:pt x="0" y="8"/>
                </a:lnTo>
                <a:lnTo>
                  <a:pt x="0" y="8"/>
                </a:lnTo>
                <a:lnTo>
                  <a:pt x="3" y="8"/>
                </a:lnTo>
                <a:lnTo>
                  <a:pt x="3" y="8"/>
                </a:lnTo>
                <a:lnTo>
                  <a:pt x="0" y="8"/>
                </a:lnTo>
                <a:lnTo>
                  <a:pt x="0" y="5"/>
                </a:lnTo>
                <a:lnTo>
                  <a:pt x="0" y="5"/>
                </a:lnTo>
                <a:lnTo>
                  <a:pt x="0" y="5"/>
                </a:lnTo>
                <a:lnTo>
                  <a:pt x="0" y="3"/>
                </a:lnTo>
                <a:lnTo>
                  <a:pt x="0" y="3"/>
                </a:lnTo>
                <a:lnTo>
                  <a:pt x="0" y="3"/>
                </a:lnTo>
                <a:lnTo>
                  <a:pt x="3" y="3"/>
                </a:lnTo>
                <a:lnTo>
                  <a:pt x="5" y="0"/>
                </a:lnTo>
                <a:lnTo>
                  <a:pt x="5" y="0"/>
                </a:lnTo>
                <a:lnTo>
                  <a:pt x="5" y="0"/>
                </a:lnTo>
                <a:lnTo>
                  <a:pt x="8" y="0"/>
                </a:lnTo>
                <a:lnTo>
                  <a:pt x="8" y="0"/>
                </a:lnTo>
                <a:lnTo>
                  <a:pt x="8" y="0"/>
                </a:lnTo>
                <a:lnTo>
                  <a:pt x="11" y="0"/>
                </a:lnTo>
                <a:lnTo>
                  <a:pt x="11" y="0"/>
                </a:lnTo>
                <a:lnTo>
                  <a:pt x="14" y="0"/>
                </a:lnTo>
                <a:lnTo>
                  <a:pt x="14" y="0"/>
                </a:lnTo>
                <a:lnTo>
                  <a:pt x="14" y="0"/>
                </a:lnTo>
                <a:lnTo>
                  <a:pt x="16" y="0"/>
                </a:lnTo>
                <a:lnTo>
                  <a:pt x="19" y="3"/>
                </a:lnTo>
                <a:lnTo>
                  <a:pt x="19" y="3"/>
                </a:lnTo>
                <a:lnTo>
                  <a:pt x="22" y="3"/>
                </a:lnTo>
                <a:lnTo>
                  <a:pt x="27" y="3"/>
                </a:lnTo>
                <a:lnTo>
                  <a:pt x="27" y="3"/>
                </a:lnTo>
                <a:lnTo>
                  <a:pt x="30" y="3"/>
                </a:lnTo>
                <a:lnTo>
                  <a:pt x="30" y="3"/>
                </a:lnTo>
                <a:lnTo>
                  <a:pt x="32" y="3"/>
                </a:lnTo>
                <a:lnTo>
                  <a:pt x="30" y="3"/>
                </a:lnTo>
                <a:lnTo>
                  <a:pt x="30" y="5"/>
                </a:lnTo>
                <a:lnTo>
                  <a:pt x="30" y="13"/>
                </a:lnTo>
                <a:lnTo>
                  <a:pt x="30" y="13"/>
                </a:lnTo>
                <a:lnTo>
                  <a:pt x="24" y="16"/>
                </a:lnTo>
                <a:lnTo>
                  <a:pt x="24" y="16"/>
                </a:lnTo>
                <a:lnTo>
                  <a:pt x="22" y="13"/>
                </a:lnTo>
                <a:lnTo>
                  <a:pt x="19" y="13"/>
                </a:lnTo>
                <a:lnTo>
                  <a:pt x="19" y="13"/>
                </a:lnTo>
                <a:lnTo>
                  <a:pt x="16" y="13"/>
                </a:lnTo>
                <a:lnTo>
                  <a:pt x="14" y="11"/>
                </a:lnTo>
                <a:lnTo>
                  <a:pt x="14" y="11"/>
                </a:lnTo>
                <a:lnTo>
                  <a:pt x="11" y="11"/>
                </a:lnTo>
                <a:lnTo>
                  <a:pt x="8" y="13"/>
                </a:lnTo>
                <a:lnTo>
                  <a:pt x="8" y="13"/>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3" name="Freeform 105"/>
          <p:cNvSpPr>
            <a:spLocks/>
          </p:cNvSpPr>
          <p:nvPr/>
        </p:nvSpPr>
        <p:spPr bwMode="auto">
          <a:xfrm>
            <a:off x="6853151" y="3455988"/>
            <a:ext cx="63500" cy="33337"/>
          </a:xfrm>
          <a:custGeom>
            <a:avLst/>
            <a:gdLst>
              <a:gd name="T0" fmla="*/ 10 w 40"/>
              <a:gd name="T1" fmla="*/ 16 h 21"/>
              <a:gd name="T2" fmla="*/ 10 w 40"/>
              <a:gd name="T3" fmla="*/ 16 h 21"/>
              <a:gd name="T4" fmla="*/ 10 w 40"/>
              <a:gd name="T5" fmla="*/ 16 h 21"/>
              <a:gd name="T6" fmla="*/ 13 w 40"/>
              <a:gd name="T7" fmla="*/ 16 h 21"/>
              <a:gd name="T8" fmla="*/ 13 w 40"/>
              <a:gd name="T9" fmla="*/ 16 h 21"/>
              <a:gd name="T10" fmla="*/ 16 w 40"/>
              <a:gd name="T11" fmla="*/ 19 h 21"/>
              <a:gd name="T12" fmla="*/ 16 w 40"/>
              <a:gd name="T13" fmla="*/ 21 h 21"/>
              <a:gd name="T14" fmla="*/ 16 w 40"/>
              <a:gd name="T15" fmla="*/ 21 h 21"/>
              <a:gd name="T16" fmla="*/ 21 w 40"/>
              <a:gd name="T17" fmla="*/ 21 h 21"/>
              <a:gd name="T18" fmla="*/ 21 w 40"/>
              <a:gd name="T19" fmla="*/ 21 h 21"/>
              <a:gd name="T20" fmla="*/ 24 w 40"/>
              <a:gd name="T21" fmla="*/ 21 h 21"/>
              <a:gd name="T22" fmla="*/ 27 w 40"/>
              <a:gd name="T23" fmla="*/ 21 h 21"/>
              <a:gd name="T24" fmla="*/ 27 w 40"/>
              <a:gd name="T25" fmla="*/ 21 h 21"/>
              <a:gd name="T26" fmla="*/ 29 w 40"/>
              <a:gd name="T27" fmla="*/ 21 h 21"/>
              <a:gd name="T28" fmla="*/ 29 w 40"/>
              <a:gd name="T29" fmla="*/ 21 h 21"/>
              <a:gd name="T30" fmla="*/ 29 w 40"/>
              <a:gd name="T31" fmla="*/ 21 h 21"/>
              <a:gd name="T32" fmla="*/ 29 w 40"/>
              <a:gd name="T33" fmla="*/ 19 h 21"/>
              <a:gd name="T34" fmla="*/ 29 w 40"/>
              <a:gd name="T35" fmla="*/ 16 h 21"/>
              <a:gd name="T36" fmla="*/ 29 w 40"/>
              <a:gd name="T37" fmla="*/ 16 h 21"/>
              <a:gd name="T38" fmla="*/ 32 w 40"/>
              <a:gd name="T39" fmla="*/ 13 h 21"/>
              <a:gd name="T40" fmla="*/ 35 w 40"/>
              <a:gd name="T41" fmla="*/ 11 h 21"/>
              <a:gd name="T42" fmla="*/ 35 w 40"/>
              <a:gd name="T43" fmla="*/ 11 h 21"/>
              <a:gd name="T44" fmla="*/ 37 w 40"/>
              <a:gd name="T45" fmla="*/ 11 h 21"/>
              <a:gd name="T46" fmla="*/ 37 w 40"/>
              <a:gd name="T47" fmla="*/ 11 h 21"/>
              <a:gd name="T48" fmla="*/ 40 w 40"/>
              <a:gd name="T49" fmla="*/ 11 h 21"/>
              <a:gd name="T50" fmla="*/ 40 w 40"/>
              <a:gd name="T51" fmla="*/ 11 h 21"/>
              <a:gd name="T52" fmla="*/ 40 w 40"/>
              <a:gd name="T53" fmla="*/ 8 h 21"/>
              <a:gd name="T54" fmla="*/ 37 w 40"/>
              <a:gd name="T55" fmla="*/ 8 h 21"/>
              <a:gd name="T56" fmla="*/ 37 w 40"/>
              <a:gd name="T57" fmla="*/ 5 h 21"/>
              <a:gd name="T58" fmla="*/ 37 w 40"/>
              <a:gd name="T59" fmla="*/ 5 h 21"/>
              <a:gd name="T60" fmla="*/ 29 w 40"/>
              <a:gd name="T61" fmla="*/ 3 h 21"/>
              <a:gd name="T62" fmla="*/ 27 w 40"/>
              <a:gd name="T63" fmla="*/ 3 h 21"/>
              <a:gd name="T64" fmla="*/ 24 w 40"/>
              <a:gd name="T65" fmla="*/ 0 h 21"/>
              <a:gd name="T66" fmla="*/ 24 w 40"/>
              <a:gd name="T67" fmla="*/ 0 h 21"/>
              <a:gd name="T68" fmla="*/ 24 w 40"/>
              <a:gd name="T69" fmla="*/ 0 h 21"/>
              <a:gd name="T70" fmla="*/ 21 w 40"/>
              <a:gd name="T71" fmla="*/ 3 h 21"/>
              <a:gd name="T72" fmla="*/ 18 w 40"/>
              <a:gd name="T73" fmla="*/ 0 h 21"/>
              <a:gd name="T74" fmla="*/ 16 w 40"/>
              <a:gd name="T75" fmla="*/ 0 h 21"/>
              <a:gd name="T76" fmla="*/ 16 w 40"/>
              <a:gd name="T77" fmla="*/ 0 h 21"/>
              <a:gd name="T78" fmla="*/ 8 w 40"/>
              <a:gd name="T79" fmla="*/ 0 h 21"/>
              <a:gd name="T80" fmla="*/ 2 w 40"/>
              <a:gd name="T81" fmla="*/ 0 h 21"/>
              <a:gd name="T82" fmla="*/ 0 w 40"/>
              <a:gd name="T83" fmla="*/ 5 h 21"/>
              <a:gd name="T84" fmla="*/ 0 w 40"/>
              <a:gd name="T85" fmla="*/ 5 h 21"/>
              <a:gd name="T86" fmla="*/ 0 w 40"/>
              <a:gd name="T87" fmla="*/ 11 h 21"/>
              <a:gd name="T88" fmla="*/ 0 w 40"/>
              <a:gd name="T89" fmla="*/ 11 h 21"/>
              <a:gd name="T90" fmla="*/ 0 w 40"/>
              <a:gd name="T91" fmla="*/ 11 h 21"/>
              <a:gd name="T92" fmla="*/ 2 w 40"/>
              <a:gd name="T93" fmla="*/ 13 h 21"/>
              <a:gd name="T94" fmla="*/ 2 w 40"/>
              <a:gd name="T95" fmla="*/ 13 h 21"/>
              <a:gd name="T96" fmla="*/ 5 w 40"/>
              <a:gd name="T97" fmla="*/ 11 h 21"/>
              <a:gd name="T98" fmla="*/ 10 w 40"/>
              <a:gd name="T99" fmla="*/ 13 h 21"/>
              <a:gd name="T100" fmla="*/ 10 w 40"/>
              <a:gd name="T101" fmla="*/ 13 h 21"/>
              <a:gd name="T102" fmla="*/ 10 w 40"/>
              <a:gd name="T103" fmla="*/ 13 h 21"/>
              <a:gd name="T104" fmla="*/ 10 w 40"/>
              <a:gd name="T105" fmla="*/ 16 h 21"/>
              <a:gd name="T106" fmla="*/ 10 w 40"/>
              <a:gd name="T10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 h="21">
                <a:moveTo>
                  <a:pt x="10" y="16"/>
                </a:moveTo>
                <a:lnTo>
                  <a:pt x="10" y="16"/>
                </a:lnTo>
                <a:lnTo>
                  <a:pt x="10" y="16"/>
                </a:lnTo>
                <a:lnTo>
                  <a:pt x="13" y="16"/>
                </a:lnTo>
                <a:lnTo>
                  <a:pt x="13" y="16"/>
                </a:lnTo>
                <a:lnTo>
                  <a:pt x="16" y="19"/>
                </a:lnTo>
                <a:lnTo>
                  <a:pt x="16" y="21"/>
                </a:lnTo>
                <a:lnTo>
                  <a:pt x="16" y="21"/>
                </a:lnTo>
                <a:lnTo>
                  <a:pt x="21" y="21"/>
                </a:lnTo>
                <a:lnTo>
                  <a:pt x="21" y="21"/>
                </a:lnTo>
                <a:lnTo>
                  <a:pt x="24" y="21"/>
                </a:lnTo>
                <a:lnTo>
                  <a:pt x="27" y="21"/>
                </a:lnTo>
                <a:lnTo>
                  <a:pt x="27" y="21"/>
                </a:lnTo>
                <a:lnTo>
                  <a:pt x="29" y="21"/>
                </a:lnTo>
                <a:lnTo>
                  <a:pt x="29" y="21"/>
                </a:lnTo>
                <a:lnTo>
                  <a:pt x="29" y="21"/>
                </a:lnTo>
                <a:lnTo>
                  <a:pt x="29" y="19"/>
                </a:lnTo>
                <a:lnTo>
                  <a:pt x="29" y="16"/>
                </a:lnTo>
                <a:lnTo>
                  <a:pt x="29" y="16"/>
                </a:lnTo>
                <a:lnTo>
                  <a:pt x="32" y="13"/>
                </a:lnTo>
                <a:lnTo>
                  <a:pt x="35" y="11"/>
                </a:lnTo>
                <a:lnTo>
                  <a:pt x="35" y="11"/>
                </a:lnTo>
                <a:lnTo>
                  <a:pt x="37" y="11"/>
                </a:lnTo>
                <a:lnTo>
                  <a:pt x="37" y="11"/>
                </a:lnTo>
                <a:lnTo>
                  <a:pt x="40" y="11"/>
                </a:lnTo>
                <a:lnTo>
                  <a:pt x="40" y="11"/>
                </a:lnTo>
                <a:lnTo>
                  <a:pt x="40" y="8"/>
                </a:lnTo>
                <a:lnTo>
                  <a:pt x="37" y="8"/>
                </a:lnTo>
                <a:lnTo>
                  <a:pt x="37" y="5"/>
                </a:lnTo>
                <a:lnTo>
                  <a:pt x="37" y="5"/>
                </a:lnTo>
                <a:lnTo>
                  <a:pt x="29" y="3"/>
                </a:lnTo>
                <a:lnTo>
                  <a:pt x="27" y="3"/>
                </a:lnTo>
                <a:lnTo>
                  <a:pt x="24" y="0"/>
                </a:lnTo>
                <a:lnTo>
                  <a:pt x="24" y="0"/>
                </a:lnTo>
                <a:lnTo>
                  <a:pt x="24" y="0"/>
                </a:lnTo>
                <a:lnTo>
                  <a:pt x="21" y="3"/>
                </a:lnTo>
                <a:lnTo>
                  <a:pt x="18" y="0"/>
                </a:lnTo>
                <a:lnTo>
                  <a:pt x="16" y="0"/>
                </a:lnTo>
                <a:lnTo>
                  <a:pt x="16" y="0"/>
                </a:lnTo>
                <a:lnTo>
                  <a:pt x="8" y="0"/>
                </a:lnTo>
                <a:lnTo>
                  <a:pt x="2" y="0"/>
                </a:lnTo>
                <a:lnTo>
                  <a:pt x="0" y="5"/>
                </a:lnTo>
                <a:lnTo>
                  <a:pt x="0" y="5"/>
                </a:lnTo>
                <a:lnTo>
                  <a:pt x="0" y="11"/>
                </a:lnTo>
                <a:lnTo>
                  <a:pt x="0" y="11"/>
                </a:lnTo>
                <a:lnTo>
                  <a:pt x="0" y="11"/>
                </a:lnTo>
                <a:lnTo>
                  <a:pt x="2" y="13"/>
                </a:lnTo>
                <a:lnTo>
                  <a:pt x="2" y="13"/>
                </a:lnTo>
                <a:lnTo>
                  <a:pt x="5" y="11"/>
                </a:lnTo>
                <a:lnTo>
                  <a:pt x="10" y="13"/>
                </a:lnTo>
                <a:lnTo>
                  <a:pt x="10" y="13"/>
                </a:lnTo>
                <a:lnTo>
                  <a:pt x="10" y="13"/>
                </a:lnTo>
                <a:lnTo>
                  <a:pt x="10" y="16"/>
                </a:lnTo>
                <a:lnTo>
                  <a:pt x="10" y="16"/>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4" name="Freeform 106"/>
          <p:cNvSpPr>
            <a:spLocks/>
          </p:cNvSpPr>
          <p:nvPr/>
        </p:nvSpPr>
        <p:spPr bwMode="auto">
          <a:xfrm>
            <a:off x="6669001" y="3544888"/>
            <a:ext cx="7938" cy="9525"/>
          </a:xfrm>
          <a:custGeom>
            <a:avLst/>
            <a:gdLst>
              <a:gd name="T0" fmla="*/ 5 w 5"/>
              <a:gd name="T1" fmla="*/ 6 h 6"/>
              <a:gd name="T2" fmla="*/ 5 w 5"/>
              <a:gd name="T3" fmla="*/ 6 h 6"/>
              <a:gd name="T4" fmla="*/ 0 w 5"/>
              <a:gd name="T5" fmla="*/ 6 h 6"/>
              <a:gd name="T6" fmla="*/ 0 w 5"/>
              <a:gd name="T7" fmla="*/ 6 h 6"/>
              <a:gd name="T8" fmla="*/ 5 w 5"/>
              <a:gd name="T9" fmla="*/ 0 h 6"/>
              <a:gd name="T10" fmla="*/ 5 w 5"/>
              <a:gd name="T11" fmla="*/ 0 h 6"/>
              <a:gd name="T12" fmla="*/ 5 w 5"/>
              <a:gd name="T13" fmla="*/ 3 h 6"/>
              <a:gd name="T14" fmla="*/ 5 w 5"/>
              <a:gd name="T15" fmla="*/ 6 h 6"/>
              <a:gd name="T16" fmla="*/ 5 w 5"/>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5" y="6"/>
                </a:moveTo>
                <a:lnTo>
                  <a:pt x="5" y="6"/>
                </a:lnTo>
                <a:lnTo>
                  <a:pt x="0" y="6"/>
                </a:lnTo>
                <a:lnTo>
                  <a:pt x="0" y="6"/>
                </a:lnTo>
                <a:lnTo>
                  <a:pt x="5" y="0"/>
                </a:lnTo>
                <a:lnTo>
                  <a:pt x="5" y="0"/>
                </a:lnTo>
                <a:lnTo>
                  <a:pt x="5" y="3"/>
                </a:lnTo>
                <a:lnTo>
                  <a:pt x="5" y="6"/>
                </a:lnTo>
                <a:lnTo>
                  <a:pt x="5" y="6"/>
                </a:lnTo>
                <a:close/>
              </a:path>
            </a:pathLst>
          </a:custGeom>
          <a:solidFill>
            <a:schemeClr val="tx2"/>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5" name="Freeform 107"/>
          <p:cNvSpPr>
            <a:spLocks/>
          </p:cNvSpPr>
          <p:nvPr/>
        </p:nvSpPr>
        <p:spPr bwMode="auto">
          <a:xfrm>
            <a:off x="6891251" y="3635375"/>
            <a:ext cx="80963" cy="42862"/>
          </a:xfrm>
          <a:custGeom>
            <a:avLst/>
            <a:gdLst>
              <a:gd name="T0" fmla="*/ 46 w 51"/>
              <a:gd name="T1" fmla="*/ 24 h 27"/>
              <a:gd name="T2" fmla="*/ 46 w 51"/>
              <a:gd name="T3" fmla="*/ 22 h 27"/>
              <a:gd name="T4" fmla="*/ 46 w 51"/>
              <a:gd name="T5" fmla="*/ 22 h 27"/>
              <a:gd name="T6" fmla="*/ 43 w 51"/>
              <a:gd name="T7" fmla="*/ 19 h 27"/>
              <a:gd name="T8" fmla="*/ 43 w 51"/>
              <a:gd name="T9" fmla="*/ 16 h 27"/>
              <a:gd name="T10" fmla="*/ 43 w 51"/>
              <a:gd name="T11" fmla="*/ 14 h 27"/>
              <a:gd name="T12" fmla="*/ 46 w 51"/>
              <a:gd name="T13" fmla="*/ 14 h 27"/>
              <a:gd name="T14" fmla="*/ 48 w 51"/>
              <a:gd name="T15" fmla="*/ 8 h 27"/>
              <a:gd name="T16" fmla="*/ 48 w 51"/>
              <a:gd name="T17" fmla="*/ 8 h 27"/>
              <a:gd name="T18" fmla="*/ 48 w 51"/>
              <a:gd name="T19" fmla="*/ 8 h 27"/>
              <a:gd name="T20" fmla="*/ 51 w 51"/>
              <a:gd name="T21" fmla="*/ 6 h 27"/>
              <a:gd name="T22" fmla="*/ 46 w 51"/>
              <a:gd name="T23" fmla="*/ 3 h 27"/>
              <a:gd name="T24" fmla="*/ 38 w 51"/>
              <a:gd name="T25" fmla="*/ 3 h 27"/>
              <a:gd name="T26" fmla="*/ 35 w 51"/>
              <a:gd name="T27" fmla="*/ 0 h 27"/>
              <a:gd name="T28" fmla="*/ 32 w 51"/>
              <a:gd name="T29" fmla="*/ 0 h 27"/>
              <a:gd name="T30" fmla="*/ 24 w 51"/>
              <a:gd name="T31" fmla="*/ 6 h 27"/>
              <a:gd name="T32" fmla="*/ 24 w 51"/>
              <a:gd name="T33" fmla="*/ 6 h 27"/>
              <a:gd name="T34" fmla="*/ 21 w 51"/>
              <a:gd name="T35" fmla="*/ 6 h 27"/>
              <a:gd name="T36" fmla="*/ 13 w 51"/>
              <a:gd name="T37" fmla="*/ 6 h 27"/>
              <a:gd name="T38" fmla="*/ 8 w 51"/>
              <a:gd name="T39" fmla="*/ 6 h 27"/>
              <a:gd name="T40" fmla="*/ 5 w 51"/>
              <a:gd name="T41" fmla="*/ 6 h 27"/>
              <a:gd name="T42" fmla="*/ 3 w 51"/>
              <a:gd name="T43" fmla="*/ 3 h 27"/>
              <a:gd name="T44" fmla="*/ 3 w 51"/>
              <a:gd name="T45" fmla="*/ 3 h 27"/>
              <a:gd name="T46" fmla="*/ 0 w 51"/>
              <a:gd name="T47" fmla="*/ 3 h 27"/>
              <a:gd name="T48" fmla="*/ 0 w 51"/>
              <a:gd name="T49" fmla="*/ 6 h 27"/>
              <a:gd name="T50" fmla="*/ 0 w 51"/>
              <a:gd name="T51" fmla="*/ 11 h 27"/>
              <a:gd name="T52" fmla="*/ 3 w 51"/>
              <a:gd name="T53" fmla="*/ 14 h 27"/>
              <a:gd name="T54" fmla="*/ 0 w 51"/>
              <a:gd name="T55" fmla="*/ 14 h 27"/>
              <a:gd name="T56" fmla="*/ 0 w 51"/>
              <a:gd name="T57" fmla="*/ 16 h 27"/>
              <a:gd name="T58" fmla="*/ 0 w 51"/>
              <a:gd name="T59" fmla="*/ 19 h 27"/>
              <a:gd name="T60" fmla="*/ 3 w 51"/>
              <a:gd name="T61" fmla="*/ 19 h 27"/>
              <a:gd name="T62" fmla="*/ 8 w 51"/>
              <a:gd name="T63" fmla="*/ 27 h 27"/>
              <a:gd name="T64" fmla="*/ 11 w 51"/>
              <a:gd name="T65" fmla="*/ 27 h 27"/>
              <a:gd name="T66" fmla="*/ 13 w 51"/>
              <a:gd name="T67" fmla="*/ 27 h 27"/>
              <a:gd name="T68" fmla="*/ 16 w 51"/>
              <a:gd name="T69" fmla="*/ 27 h 27"/>
              <a:gd name="T70" fmla="*/ 19 w 51"/>
              <a:gd name="T71" fmla="*/ 27 h 27"/>
              <a:gd name="T72" fmla="*/ 21 w 51"/>
              <a:gd name="T73" fmla="*/ 27 h 27"/>
              <a:gd name="T74" fmla="*/ 27 w 51"/>
              <a:gd name="T75" fmla="*/ 27 h 27"/>
              <a:gd name="T76" fmla="*/ 29 w 51"/>
              <a:gd name="T77" fmla="*/ 27 h 27"/>
              <a:gd name="T78" fmla="*/ 29 w 51"/>
              <a:gd name="T79" fmla="*/ 27 h 27"/>
              <a:gd name="T80" fmla="*/ 32 w 51"/>
              <a:gd name="T81" fmla="*/ 24 h 27"/>
              <a:gd name="T82" fmla="*/ 35 w 51"/>
              <a:gd name="T83" fmla="*/ 24 h 27"/>
              <a:gd name="T84" fmla="*/ 38 w 51"/>
              <a:gd name="T85" fmla="*/ 22 h 27"/>
              <a:gd name="T86" fmla="*/ 40 w 51"/>
              <a:gd name="T87" fmla="*/ 22 h 27"/>
              <a:gd name="T88" fmla="*/ 46 w 51"/>
              <a:gd name="T89"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 h="27">
                <a:moveTo>
                  <a:pt x="46" y="24"/>
                </a:moveTo>
                <a:lnTo>
                  <a:pt x="46" y="24"/>
                </a:lnTo>
                <a:lnTo>
                  <a:pt x="46" y="22"/>
                </a:lnTo>
                <a:lnTo>
                  <a:pt x="46" y="22"/>
                </a:lnTo>
                <a:lnTo>
                  <a:pt x="46" y="22"/>
                </a:lnTo>
                <a:lnTo>
                  <a:pt x="46" y="22"/>
                </a:lnTo>
                <a:lnTo>
                  <a:pt x="43" y="19"/>
                </a:lnTo>
                <a:lnTo>
                  <a:pt x="43" y="19"/>
                </a:lnTo>
                <a:lnTo>
                  <a:pt x="43" y="16"/>
                </a:lnTo>
                <a:lnTo>
                  <a:pt x="43" y="16"/>
                </a:lnTo>
                <a:lnTo>
                  <a:pt x="43" y="16"/>
                </a:lnTo>
                <a:lnTo>
                  <a:pt x="43" y="14"/>
                </a:lnTo>
                <a:lnTo>
                  <a:pt x="43" y="14"/>
                </a:lnTo>
                <a:lnTo>
                  <a:pt x="46" y="14"/>
                </a:lnTo>
                <a:lnTo>
                  <a:pt x="46" y="14"/>
                </a:lnTo>
                <a:lnTo>
                  <a:pt x="48" y="8"/>
                </a:lnTo>
                <a:lnTo>
                  <a:pt x="48" y="8"/>
                </a:lnTo>
                <a:lnTo>
                  <a:pt x="48" y="8"/>
                </a:lnTo>
                <a:lnTo>
                  <a:pt x="48" y="8"/>
                </a:lnTo>
                <a:lnTo>
                  <a:pt x="48" y="8"/>
                </a:lnTo>
                <a:lnTo>
                  <a:pt x="51" y="6"/>
                </a:lnTo>
                <a:lnTo>
                  <a:pt x="51" y="6"/>
                </a:lnTo>
                <a:lnTo>
                  <a:pt x="46" y="3"/>
                </a:lnTo>
                <a:lnTo>
                  <a:pt x="46" y="3"/>
                </a:lnTo>
                <a:lnTo>
                  <a:pt x="40" y="3"/>
                </a:lnTo>
                <a:lnTo>
                  <a:pt x="38" y="3"/>
                </a:lnTo>
                <a:lnTo>
                  <a:pt x="38" y="3"/>
                </a:lnTo>
                <a:lnTo>
                  <a:pt x="35" y="0"/>
                </a:lnTo>
                <a:lnTo>
                  <a:pt x="32" y="0"/>
                </a:lnTo>
                <a:lnTo>
                  <a:pt x="32" y="0"/>
                </a:lnTo>
                <a:lnTo>
                  <a:pt x="29" y="3"/>
                </a:lnTo>
                <a:lnTo>
                  <a:pt x="24" y="6"/>
                </a:lnTo>
                <a:lnTo>
                  <a:pt x="24" y="6"/>
                </a:lnTo>
                <a:lnTo>
                  <a:pt x="24" y="6"/>
                </a:lnTo>
                <a:lnTo>
                  <a:pt x="21" y="6"/>
                </a:lnTo>
                <a:lnTo>
                  <a:pt x="21" y="6"/>
                </a:lnTo>
                <a:lnTo>
                  <a:pt x="13" y="6"/>
                </a:lnTo>
                <a:lnTo>
                  <a:pt x="13" y="6"/>
                </a:lnTo>
                <a:lnTo>
                  <a:pt x="11" y="6"/>
                </a:lnTo>
                <a:lnTo>
                  <a:pt x="8" y="6"/>
                </a:lnTo>
                <a:lnTo>
                  <a:pt x="8" y="6"/>
                </a:lnTo>
                <a:lnTo>
                  <a:pt x="5" y="6"/>
                </a:lnTo>
                <a:lnTo>
                  <a:pt x="5" y="6"/>
                </a:lnTo>
                <a:lnTo>
                  <a:pt x="3" y="3"/>
                </a:lnTo>
                <a:lnTo>
                  <a:pt x="3" y="3"/>
                </a:lnTo>
                <a:lnTo>
                  <a:pt x="3" y="3"/>
                </a:lnTo>
                <a:lnTo>
                  <a:pt x="0" y="3"/>
                </a:lnTo>
                <a:lnTo>
                  <a:pt x="0" y="3"/>
                </a:lnTo>
                <a:lnTo>
                  <a:pt x="0" y="3"/>
                </a:lnTo>
                <a:lnTo>
                  <a:pt x="0" y="6"/>
                </a:lnTo>
                <a:lnTo>
                  <a:pt x="0" y="6"/>
                </a:lnTo>
                <a:lnTo>
                  <a:pt x="0" y="11"/>
                </a:lnTo>
                <a:lnTo>
                  <a:pt x="0" y="11"/>
                </a:lnTo>
                <a:lnTo>
                  <a:pt x="3" y="14"/>
                </a:lnTo>
                <a:lnTo>
                  <a:pt x="0" y="14"/>
                </a:lnTo>
                <a:lnTo>
                  <a:pt x="0" y="14"/>
                </a:lnTo>
                <a:lnTo>
                  <a:pt x="0" y="16"/>
                </a:lnTo>
                <a:lnTo>
                  <a:pt x="0" y="16"/>
                </a:lnTo>
                <a:lnTo>
                  <a:pt x="0" y="16"/>
                </a:lnTo>
                <a:lnTo>
                  <a:pt x="0" y="19"/>
                </a:lnTo>
                <a:lnTo>
                  <a:pt x="3" y="19"/>
                </a:lnTo>
                <a:lnTo>
                  <a:pt x="3" y="19"/>
                </a:lnTo>
                <a:lnTo>
                  <a:pt x="5" y="24"/>
                </a:lnTo>
                <a:lnTo>
                  <a:pt x="8" y="27"/>
                </a:lnTo>
                <a:lnTo>
                  <a:pt x="8" y="27"/>
                </a:lnTo>
                <a:lnTo>
                  <a:pt x="11" y="27"/>
                </a:lnTo>
                <a:lnTo>
                  <a:pt x="13" y="27"/>
                </a:lnTo>
                <a:lnTo>
                  <a:pt x="13" y="27"/>
                </a:lnTo>
                <a:lnTo>
                  <a:pt x="13" y="27"/>
                </a:lnTo>
                <a:lnTo>
                  <a:pt x="16" y="27"/>
                </a:lnTo>
                <a:lnTo>
                  <a:pt x="16" y="27"/>
                </a:lnTo>
                <a:lnTo>
                  <a:pt x="19" y="27"/>
                </a:lnTo>
                <a:lnTo>
                  <a:pt x="19" y="27"/>
                </a:lnTo>
                <a:lnTo>
                  <a:pt x="21" y="27"/>
                </a:lnTo>
                <a:lnTo>
                  <a:pt x="21" y="27"/>
                </a:lnTo>
                <a:lnTo>
                  <a:pt x="27" y="27"/>
                </a:lnTo>
                <a:lnTo>
                  <a:pt x="27" y="27"/>
                </a:lnTo>
                <a:lnTo>
                  <a:pt x="29" y="27"/>
                </a:lnTo>
                <a:lnTo>
                  <a:pt x="29" y="27"/>
                </a:lnTo>
                <a:lnTo>
                  <a:pt x="29" y="27"/>
                </a:lnTo>
                <a:lnTo>
                  <a:pt x="29" y="24"/>
                </a:lnTo>
                <a:lnTo>
                  <a:pt x="32" y="24"/>
                </a:lnTo>
                <a:lnTo>
                  <a:pt x="32" y="24"/>
                </a:lnTo>
                <a:lnTo>
                  <a:pt x="35" y="24"/>
                </a:lnTo>
                <a:lnTo>
                  <a:pt x="35" y="24"/>
                </a:lnTo>
                <a:lnTo>
                  <a:pt x="38" y="22"/>
                </a:lnTo>
                <a:lnTo>
                  <a:pt x="40" y="22"/>
                </a:lnTo>
                <a:lnTo>
                  <a:pt x="40" y="22"/>
                </a:lnTo>
                <a:lnTo>
                  <a:pt x="46" y="24"/>
                </a:lnTo>
                <a:lnTo>
                  <a:pt x="46" y="24"/>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6" name="Freeform 108"/>
          <p:cNvSpPr>
            <a:spLocks/>
          </p:cNvSpPr>
          <p:nvPr/>
        </p:nvSpPr>
        <p:spPr bwMode="auto">
          <a:xfrm>
            <a:off x="6861088" y="3571875"/>
            <a:ext cx="119063" cy="73025"/>
          </a:xfrm>
          <a:custGeom>
            <a:avLst/>
            <a:gdLst>
              <a:gd name="T0" fmla="*/ 3 w 75"/>
              <a:gd name="T1" fmla="*/ 19 h 46"/>
              <a:gd name="T2" fmla="*/ 5 w 75"/>
              <a:gd name="T3" fmla="*/ 13 h 46"/>
              <a:gd name="T4" fmla="*/ 8 w 75"/>
              <a:gd name="T5" fmla="*/ 10 h 46"/>
              <a:gd name="T6" fmla="*/ 8 w 75"/>
              <a:gd name="T7" fmla="*/ 5 h 46"/>
              <a:gd name="T8" fmla="*/ 13 w 75"/>
              <a:gd name="T9" fmla="*/ 0 h 46"/>
              <a:gd name="T10" fmla="*/ 19 w 75"/>
              <a:gd name="T11" fmla="*/ 2 h 46"/>
              <a:gd name="T12" fmla="*/ 22 w 75"/>
              <a:gd name="T13" fmla="*/ 2 h 46"/>
              <a:gd name="T14" fmla="*/ 27 w 75"/>
              <a:gd name="T15" fmla="*/ 0 h 46"/>
              <a:gd name="T16" fmla="*/ 32 w 75"/>
              <a:gd name="T17" fmla="*/ 0 h 46"/>
              <a:gd name="T18" fmla="*/ 40 w 75"/>
              <a:gd name="T19" fmla="*/ 0 h 46"/>
              <a:gd name="T20" fmla="*/ 48 w 75"/>
              <a:gd name="T21" fmla="*/ 0 h 46"/>
              <a:gd name="T22" fmla="*/ 48 w 75"/>
              <a:gd name="T23" fmla="*/ 0 h 46"/>
              <a:gd name="T24" fmla="*/ 54 w 75"/>
              <a:gd name="T25" fmla="*/ 8 h 46"/>
              <a:gd name="T26" fmla="*/ 57 w 75"/>
              <a:gd name="T27" fmla="*/ 10 h 46"/>
              <a:gd name="T28" fmla="*/ 59 w 75"/>
              <a:gd name="T29" fmla="*/ 13 h 46"/>
              <a:gd name="T30" fmla="*/ 59 w 75"/>
              <a:gd name="T31" fmla="*/ 16 h 46"/>
              <a:gd name="T32" fmla="*/ 59 w 75"/>
              <a:gd name="T33" fmla="*/ 21 h 46"/>
              <a:gd name="T34" fmla="*/ 62 w 75"/>
              <a:gd name="T35" fmla="*/ 24 h 46"/>
              <a:gd name="T36" fmla="*/ 62 w 75"/>
              <a:gd name="T37" fmla="*/ 27 h 46"/>
              <a:gd name="T38" fmla="*/ 67 w 75"/>
              <a:gd name="T39" fmla="*/ 27 h 46"/>
              <a:gd name="T40" fmla="*/ 75 w 75"/>
              <a:gd name="T41" fmla="*/ 27 h 46"/>
              <a:gd name="T42" fmla="*/ 73 w 75"/>
              <a:gd name="T43" fmla="*/ 32 h 46"/>
              <a:gd name="T44" fmla="*/ 73 w 75"/>
              <a:gd name="T45" fmla="*/ 32 h 46"/>
              <a:gd name="T46" fmla="*/ 70 w 75"/>
              <a:gd name="T47" fmla="*/ 32 h 46"/>
              <a:gd name="T48" fmla="*/ 70 w 75"/>
              <a:gd name="T49" fmla="*/ 32 h 46"/>
              <a:gd name="T50" fmla="*/ 70 w 75"/>
              <a:gd name="T51" fmla="*/ 35 h 46"/>
              <a:gd name="T52" fmla="*/ 70 w 75"/>
              <a:gd name="T53" fmla="*/ 40 h 46"/>
              <a:gd name="T54" fmla="*/ 70 w 75"/>
              <a:gd name="T55" fmla="*/ 46 h 46"/>
              <a:gd name="T56" fmla="*/ 65 w 75"/>
              <a:gd name="T57" fmla="*/ 43 h 46"/>
              <a:gd name="T58" fmla="*/ 57 w 75"/>
              <a:gd name="T59" fmla="*/ 43 h 46"/>
              <a:gd name="T60" fmla="*/ 51 w 75"/>
              <a:gd name="T61" fmla="*/ 40 h 46"/>
              <a:gd name="T62" fmla="*/ 43 w 75"/>
              <a:gd name="T63" fmla="*/ 46 h 46"/>
              <a:gd name="T64" fmla="*/ 40 w 75"/>
              <a:gd name="T65" fmla="*/ 46 h 46"/>
              <a:gd name="T66" fmla="*/ 30 w 75"/>
              <a:gd name="T67" fmla="*/ 46 h 46"/>
              <a:gd name="T68" fmla="*/ 24 w 75"/>
              <a:gd name="T69" fmla="*/ 46 h 46"/>
              <a:gd name="T70" fmla="*/ 22 w 75"/>
              <a:gd name="T71" fmla="*/ 43 h 46"/>
              <a:gd name="T72" fmla="*/ 19 w 75"/>
              <a:gd name="T73" fmla="*/ 43 h 46"/>
              <a:gd name="T74" fmla="*/ 19 w 75"/>
              <a:gd name="T75" fmla="*/ 37 h 46"/>
              <a:gd name="T76" fmla="*/ 13 w 75"/>
              <a:gd name="T77" fmla="*/ 40 h 46"/>
              <a:gd name="T78" fmla="*/ 11 w 75"/>
              <a:gd name="T79" fmla="*/ 35 h 46"/>
              <a:gd name="T80" fmla="*/ 8 w 75"/>
              <a:gd name="T81" fmla="*/ 35 h 46"/>
              <a:gd name="T82" fmla="*/ 8 w 75"/>
              <a:gd name="T83" fmla="*/ 32 h 46"/>
              <a:gd name="T84" fmla="*/ 3 w 75"/>
              <a:gd name="T85" fmla="*/ 27 h 46"/>
              <a:gd name="T86" fmla="*/ 0 w 75"/>
              <a:gd name="T87"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46">
                <a:moveTo>
                  <a:pt x="0" y="21"/>
                </a:moveTo>
                <a:lnTo>
                  <a:pt x="0" y="21"/>
                </a:lnTo>
                <a:lnTo>
                  <a:pt x="3" y="19"/>
                </a:lnTo>
                <a:lnTo>
                  <a:pt x="3" y="19"/>
                </a:lnTo>
                <a:lnTo>
                  <a:pt x="5" y="13"/>
                </a:lnTo>
                <a:lnTo>
                  <a:pt x="5" y="13"/>
                </a:lnTo>
                <a:lnTo>
                  <a:pt x="8" y="10"/>
                </a:lnTo>
                <a:lnTo>
                  <a:pt x="8" y="10"/>
                </a:lnTo>
                <a:lnTo>
                  <a:pt x="8" y="10"/>
                </a:lnTo>
                <a:lnTo>
                  <a:pt x="8" y="8"/>
                </a:lnTo>
                <a:lnTo>
                  <a:pt x="8" y="5"/>
                </a:lnTo>
                <a:lnTo>
                  <a:pt x="8" y="5"/>
                </a:lnTo>
                <a:lnTo>
                  <a:pt x="13" y="2"/>
                </a:lnTo>
                <a:lnTo>
                  <a:pt x="13" y="2"/>
                </a:lnTo>
                <a:lnTo>
                  <a:pt x="13" y="0"/>
                </a:lnTo>
                <a:lnTo>
                  <a:pt x="16" y="0"/>
                </a:lnTo>
                <a:lnTo>
                  <a:pt x="19" y="2"/>
                </a:lnTo>
                <a:lnTo>
                  <a:pt x="19" y="2"/>
                </a:lnTo>
                <a:lnTo>
                  <a:pt x="19" y="2"/>
                </a:lnTo>
                <a:lnTo>
                  <a:pt x="22" y="2"/>
                </a:lnTo>
                <a:lnTo>
                  <a:pt x="22" y="2"/>
                </a:lnTo>
                <a:lnTo>
                  <a:pt x="24" y="2"/>
                </a:lnTo>
                <a:lnTo>
                  <a:pt x="27" y="0"/>
                </a:lnTo>
                <a:lnTo>
                  <a:pt x="27" y="0"/>
                </a:lnTo>
                <a:lnTo>
                  <a:pt x="30" y="0"/>
                </a:lnTo>
                <a:lnTo>
                  <a:pt x="32" y="0"/>
                </a:lnTo>
                <a:lnTo>
                  <a:pt x="32" y="0"/>
                </a:lnTo>
                <a:lnTo>
                  <a:pt x="35" y="0"/>
                </a:lnTo>
                <a:lnTo>
                  <a:pt x="40" y="0"/>
                </a:lnTo>
                <a:lnTo>
                  <a:pt x="40" y="0"/>
                </a:lnTo>
                <a:lnTo>
                  <a:pt x="43" y="0"/>
                </a:lnTo>
                <a:lnTo>
                  <a:pt x="46" y="0"/>
                </a:lnTo>
                <a:lnTo>
                  <a:pt x="48" y="0"/>
                </a:lnTo>
                <a:lnTo>
                  <a:pt x="48" y="0"/>
                </a:lnTo>
                <a:lnTo>
                  <a:pt x="48" y="0"/>
                </a:lnTo>
                <a:lnTo>
                  <a:pt x="48" y="0"/>
                </a:lnTo>
                <a:lnTo>
                  <a:pt x="51" y="5"/>
                </a:lnTo>
                <a:lnTo>
                  <a:pt x="51" y="5"/>
                </a:lnTo>
                <a:lnTo>
                  <a:pt x="54" y="8"/>
                </a:lnTo>
                <a:lnTo>
                  <a:pt x="54" y="8"/>
                </a:lnTo>
                <a:lnTo>
                  <a:pt x="57" y="8"/>
                </a:lnTo>
                <a:lnTo>
                  <a:pt x="57" y="10"/>
                </a:lnTo>
                <a:lnTo>
                  <a:pt x="57" y="10"/>
                </a:lnTo>
                <a:lnTo>
                  <a:pt x="57" y="10"/>
                </a:lnTo>
                <a:lnTo>
                  <a:pt x="59" y="13"/>
                </a:lnTo>
                <a:lnTo>
                  <a:pt x="59" y="13"/>
                </a:lnTo>
                <a:lnTo>
                  <a:pt x="57" y="16"/>
                </a:lnTo>
                <a:lnTo>
                  <a:pt x="59" y="16"/>
                </a:lnTo>
                <a:lnTo>
                  <a:pt x="59" y="16"/>
                </a:lnTo>
                <a:lnTo>
                  <a:pt x="59" y="21"/>
                </a:lnTo>
                <a:lnTo>
                  <a:pt x="59" y="21"/>
                </a:lnTo>
                <a:lnTo>
                  <a:pt x="59" y="21"/>
                </a:lnTo>
                <a:lnTo>
                  <a:pt x="59" y="21"/>
                </a:lnTo>
                <a:lnTo>
                  <a:pt x="62" y="24"/>
                </a:lnTo>
                <a:lnTo>
                  <a:pt x="62" y="24"/>
                </a:lnTo>
                <a:lnTo>
                  <a:pt x="62" y="27"/>
                </a:lnTo>
                <a:lnTo>
                  <a:pt x="62" y="27"/>
                </a:lnTo>
                <a:lnTo>
                  <a:pt x="67" y="29"/>
                </a:lnTo>
                <a:lnTo>
                  <a:pt x="67" y="27"/>
                </a:lnTo>
                <a:lnTo>
                  <a:pt x="67" y="27"/>
                </a:lnTo>
                <a:lnTo>
                  <a:pt x="70" y="27"/>
                </a:lnTo>
                <a:lnTo>
                  <a:pt x="75" y="27"/>
                </a:lnTo>
                <a:lnTo>
                  <a:pt x="75" y="27"/>
                </a:lnTo>
                <a:lnTo>
                  <a:pt x="73" y="29"/>
                </a:lnTo>
                <a:lnTo>
                  <a:pt x="73" y="29"/>
                </a:lnTo>
                <a:lnTo>
                  <a:pt x="73" y="32"/>
                </a:lnTo>
                <a:lnTo>
                  <a:pt x="73" y="32"/>
                </a:lnTo>
                <a:lnTo>
                  <a:pt x="73" y="32"/>
                </a:lnTo>
                <a:lnTo>
                  <a:pt x="73" y="32"/>
                </a:lnTo>
                <a:lnTo>
                  <a:pt x="70" y="35"/>
                </a:lnTo>
                <a:lnTo>
                  <a:pt x="70" y="35"/>
                </a:lnTo>
                <a:lnTo>
                  <a:pt x="70" y="32"/>
                </a:lnTo>
                <a:lnTo>
                  <a:pt x="70" y="32"/>
                </a:lnTo>
                <a:lnTo>
                  <a:pt x="70" y="32"/>
                </a:lnTo>
                <a:lnTo>
                  <a:pt x="70" y="32"/>
                </a:lnTo>
                <a:lnTo>
                  <a:pt x="70" y="35"/>
                </a:lnTo>
                <a:lnTo>
                  <a:pt x="70" y="35"/>
                </a:lnTo>
                <a:lnTo>
                  <a:pt x="70" y="35"/>
                </a:lnTo>
                <a:lnTo>
                  <a:pt x="70" y="35"/>
                </a:lnTo>
                <a:lnTo>
                  <a:pt x="70" y="40"/>
                </a:lnTo>
                <a:lnTo>
                  <a:pt x="70" y="40"/>
                </a:lnTo>
                <a:lnTo>
                  <a:pt x="67" y="43"/>
                </a:lnTo>
                <a:lnTo>
                  <a:pt x="67" y="43"/>
                </a:lnTo>
                <a:lnTo>
                  <a:pt x="70" y="46"/>
                </a:lnTo>
                <a:lnTo>
                  <a:pt x="70" y="46"/>
                </a:lnTo>
                <a:lnTo>
                  <a:pt x="65" y="43"/>
                </a:lnTo>
                <a:lnTo>
                  <a:pt x="65" y="43"/>
                </a:lnTo>
                <a:lnTo>
                  <a:pt x="59" y="43"/>
                </a:lnTo>
                <a:lnTo>
                  <a:pt x="57" y="43"/>
                </a:lnTo>
                <a:lnTo>
                  <a:pt x="57" y="43"/>
                </a:lnTo>
                <a:lnTo>
                  <a:pt x="54" y="40"/>
                </a:lnTo>
                <a:lnTo>
                  <a:pt x="51" y="40"/>
                </a:lnTo>
                <a:lnTo>
                  <a:pt x="51" y="40"/>
                </a:lnTo>
                <a:lnTo>
                  <a:pt x="48" y="43"/>
                </a:lnTo>
                <a:lnTo>
                  <a:pt x="43" y="46"/>
                </a:lnTo>
                <a:lnTo>
                  <a:pt x="43" y="46"/>
                </a:lnTo>
                <a:lnTo>
                  <a:pt x="43" y="46"/>
                </a:lnTo>
                <a:lnTo>
                  <a:pt x="40" y="46"/>
                </a:lnTo>
                <a:lnTo>
                  <a:pt x="40" y="46"/>
                </a:lnTo>
                <a:lnTo>
                  <a:pt x="32" y="46"/>
                </a:lnTo>
                <a:lnTo>
                  <a:pt x="32" y="46"/>
                </a:lnTo>
                <a:lnTo>
                  <a:pt x="30" y="46"/>
                </a:lnTo>
                <a:lnTo>
                  <a:pt x="27" y="46"/>
                </a:lnTo>
                <a:lnTo>
                  <a:pt x="27" y="46"/>
                </a:lnTo>
                <a:lnTo>
                  <a:pt x="24" y="46"/>
                </a:lnTo>
                <a:lnTo>
                  <a:pt x="24" y="46"/>
                </a:lnTo>
                <a:lnTo>
                  <a:pt x="22" y="43"/>
                </a:lnTo>
                <a:lnTo>
                  <a:pt x="22" y="43"/>
                </a:lnTo>
                <a:lnTo>
                  <a:pt x="22" y="43"/>
                </a:lnTo>
                <a:lnTo>
                  <a:pt x="19" y="43"/>
                </a:lnTo>
                <a:lnTo>
                  <a:pt x="19" y="43"/>
                </a:lnTo>
                <a:lnTo>
                  <a:pt x="16" y="40"/>
                </a:lnTo>
                <a:lnTo>
                  <a:pt x="16" y="40"/>
                </a:lnTo>
                <a:lnTo>
                  <a:pt x="19" y="37"/>
                </a:lnTo>
                <a:lnTo>
                  <a:pt x="19" y="37"/>
                </a:lnTo>
                <a:lnTo>
                  <a:pt x="16" y="37"/>
                </a:lnTo>
                <a:lnTo>
                  <a:pt x="13" y="40"/>
                </a:lnTo>
                <a:lnTo>
                  <a:pt x="13" y="40"/>
                </a:lnTo>
                <a:lnTo>
                  <a:pt x="11" y="35"/>
                </a:lnTo>
                <a:lnTo>
                  <a:pt x="11" y="35"/>
                </a:lnTo>
                <a:lnTo>
                  <a:pt x="8" y="35"/>
                </a:lnTo>
                <a:lnTo>
                  <a:pt x="8" y="35"/>
                </a:lnTo>
                <a:lnTo>
                  <a:pt x="8" y="35"/>
                </a:lnTo>
                <a:lnTo>
                  <a:pt x="8" y="32"/>
                </a:lnTo>
                <a:lnTo>
                  <a:pt x="8" y="32"/>
                </a:lnTo>
                <a:lnTo>
                  <a:pt x="8" y="32"/>
                </a:lnTo>
                <a:lnTo>
                  <a:pt x="5" y="29"/>
                </a:lnTo>
                <a:lnTo>
                  <a:pt x="5" y="29"/>
                </a:lnTo>
                <a:lnTo>
                  <a:pt x="3" y="27"/>
                </a:lnTo>
                <a:lnTo>
                  <a:pt x="3" y="27"/>
                </a:lnTo>
                <a:lnTo>
                  <a:pt x="0" y="24"/>
                </a:lnTo>
                <a:lnTo>
                  <a:pt x="0" y="21"/>
                </a:lnTo>
                <a:lnTo>
                  <a:pt x="0" y="21"/>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7" name="Freeform 109"/>
          <p:cNvSpPr>
            <a:spLocks/>
          </p:cNvSpPr>
          <p:nvPr/>
        </p:nvSpPr>
        <p:spPr bwMode="auto">
          <a:xfrm>
            <a:off x="6484851" y="3468688"/>
            <a:ext cx="50800" cy="50800"/>
          </a:xfrm>
          <a:custGeom>
            <a:avLst/>
            <a:gdLst>
              <a:gd name="T0" fmla="*/ 27 w 32"/>
              <a:gd name="T1" fmla="*/ 0 h 32"/>
              <a:gd name="T2" fmla="*/ 24 w 32"/>
              <a:gd name="T3" fmla="*/ 0 h 32"/>
              <a:gd name="T4" fmla="*/ 24 w 32"/>
              <a:gd name="T5" fmla="*/ 0 h 32"/>
              <a:gd name="T6" fmla="*/ 21 w 32"/>
              <a:gd name="T7" fmla="*/ 0 h 32"/>
              <a:gd name="T8" fmla="*/ 16 w 32"/>
              <a:gd name="T9" fmla="*/ 3 h 32"/>
              <a:gd name="T10" fmla="*/ 13 w 32"/>
              <a:gd name="T11" fmla="*/ 5 h 32"/>
              <a:gd name="T12" fmla="*/ 18 w 32"/>
              <a:gd name="T13" fmla="*/ 5 h 32"/>
              <a:gd name="T14" fmla="*/ 16 w 32"/>
              <a:gd name="T15" fmla="*/ 5 h 32"/>
              <a:gd name="T16" fmla="*/ 16 w 32"/>
              <a:gd name="T17" fmla="*/ 8 h 32"/>
              <a:gd name="T18" fmla="*/ 10 w 32"/>
              <a:gd name="T19" fmla="*/ 8 h 32"/>
              <a:gd name="T20" fmla="*/ 8 w 32"/>
              <a:gd name="T21" fmla="*/ 8 h 32"/>
              <a:gd name="T22" fmla="*/ 5 w 32"/>
              <a:gd name="T23" fmla="*/ 8 h 32"/>
              <a:gd name="T24" fmla="*/ 2 w 32"/>
              <a:gd name="T25" fmla="*/ 11 h 32"/>
              <a:gd name="T26" fmla="*/ 8 w 32"/>
              <a:gd name="T27" fmla="*/ 11 h 32"/>
              <a:gd name="T28" fmla="*/ 5 w 32"/>
              <a:gd name="T29" fmla="*/ 13 h 32"/>
              <a:gd name="T30" fmla="*/ 5 w 32"/>
              <a:gd name="T31" fmla="*/ 13 h 32"/>
              <a:gd name="T32" fmla="*/ 5 w 32"/>
              <a:gd name="T33" fmla="*/ 16 h 32"/>
              <a:gd name="T34" fmla="*/ 5 w 32"/>
              <a:gd name="T35" fmla="*/ 16 h 32"/>
              <a:gd name="T36" fmla="*/ 10 w 32"/>
              <a:gd name="T37" fmla="*/ 16 h 32"/>
              <a:gd name="T38" fmla="*/ 10 w 32"/>
              <a:gd name="T39" fmla="*/ 19 h 32"/>
              <a:gd name="T40" fmla="*/ 8 w 32"/>
              <a:gd name="T41" fmla="*/ 19 h 32"/>
              <a:gd name="T42" fmla="*/ 5 w 32"/>
              <a:gd name="T43" fmla="*/ 22 h 32"/>
              <a:gd name="T44" fmla="*/ 8 w 32"/>
              <a:gd name="T45" fmla="*/ 24 h 32"/>
              <a:gd name="T46" fmla="*/ 10 w 32"/>
              <a:gd name="T47" fmla="*/ 22 h 32"/>
              <a:gd name="T48" fmla="*/ 8 w 32"/>
              <a:gd name="T49" fmla="*/ 24 h 32"/>
              <a:gd name="T50" fmla="*/ 5 w 32"/>
              <a:gd name="T51" fmla="*/ 24 h 32"/>
              <a:gd name="T52" fmla="*/ 5 w 32"/>
              <a:gd name="T53" fmla="*/ 27 h 32"/>
              <a:gd name="T54" fmla="*/ 0 w 32"/>
              <a:gd name="T55" fmla="*/ 27 h 32"/>
              <a:gd name="T56" fmla="*/ 2 w 32"/>
              <a:gd name="T57" fmla="*/ 27 h 32"/>
              <a:gd name="T58" fmla="*/ 2 w 32"/>
              <a:gd name="T59" fmla="*/ 27 h 32"/>
              <a:gd name="T60" fmla="*/ 0 w 32"/>
              <a:gd name="T61" fmla="*/ 30 h 32"/>
              <a:gd name="T62" fmla="*/ 2 w 32"/>
              <a:gd name="T63" fmla="*/ 30 h 32"/>
              <a:gd name="T64" fmla="*/ 2 w 32"/>
              <a:gd name="T65" fmla="*/ 32 h 32"/>
              <a:gd name="T66" fmla="*/ 5 w 32"/>
              <a:gd name="T67" fmla="*/ 32 h 32"/>
              <a:gd name="T68" fmla="*/ 2 w 32"/>
              <a:gd name="T69" fmla="*/ 32 h 32"/>
              <a:gd name="T70" fmla="*/ 10 w 32"/>
              <a:gd name="T71" fmla="*/ 32 h 32"/>
              <a:gd name="T72" fmla="*/ 16 w 32"/>
              <a:gd name="T73" fmla="*/ 30 h 32"/>
              <a:gd name="T74" fmla="*/ 18 w 32"/>
              <a:gd name="T75" fmla="*/ 30 h 32"/>
              <a:gd name="T76" fmla="*/ 24 w 32"/>
              <a:gd name="T77" fmla="*/ 27 h 32"/>
              <a:gd name="T78" fmla="*/ 24 w 32"/>
              <a:gd name="T79" fmla="*/ 27 h 32"/>
              <a:gd name="T80" fmla="*/ 27 w 32"/>
              <a:gd name="T81" fmla="*/ 27 h 32"/>
              <a:gd name="T82" fmla="*/ 29 w 32"/>
              <a:gd name="T83" fmla="*/ 27 h 32"/>
              <a:gd name="T84" fmla="*/ 32 w 32"/>
              <a:gd name="T85" fmla="*/ 22 h 32"/>
              <a:gd name="T86" fmla="*/ 32 w 32"/>
              <a:gd name="T87" fmla="*/ 19 h 32"/>
              <a:gd name="T88" fmla="*/ 32 w 32"/>
              <a:gd name="T89" fmla="*/ 16 h 32"/>
              <a:gd name="T90" fmla="*/ 29 w 32"/>
              <a:gd name="T91" fmla="*/ 13 h 32"/>
              <a:gd name="T92" fmla="*/ 29 w 32"/>
              <a:gd name="T93" fmla="*/ 11 h 32"/>
              <a:gd name="T94" fmla="*/ 27 w 32"/>
              <a:gd name="T95" fmla="*/ 11 h 32"/>
              <a:gd name="T96" fmla="*/ 27 w 32"/>
              <a:gd name="T97" fmla="*/ 8 h 32"/>
              <a:gd name="T98" fmla="*/ 21 w 32"/>
              <a:gd name="T99" fmla="*/ 8 h 32"/>
              <a:gd name="T100" fmla="*/ 21 w 32"/>
              <a:gd name="T101" fmla="*/ 5 h 32"/>
              <a:gd name="T102" fmla="*/ 24 w 32"/>
              <a:gd name="T103"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 h="32">
                <a:moveTo>
                  <a:pt x="24" y="3"/>
                </a:moveTo>
                <a:lnTo>
                  <a:pt x="24" y="3"/>
                </a:lnTo>
                <a:lnTo>
                  <a:pt x="27" y="0"/>
                </a:lnTo>
                <a:lnTo>
                  <a:pt x="27" y="0"/>
                </a:lnTo>
                <a:lnTo>
                  <a:pt x="27" y="0"/>
                </a:lnTo>
                <a:lnTo>
                  <a:pt x="27" y="0"/>
                </a:lnTo>
                <a:lnTo>
                  <a:pt x="27" y="0"/>
                </a:lnTo>
                <a:lnTo>
                  <a:pt x="24" y="0"/>
                </a:lnTo>
                <a:lnTo>
                  <a:pt x="24" y="0"/>
                </a:lnTo>
                <a:lnTo>
                  <a:pt x="21" y="3"/>
                </a:lnTo>
                <a:lnTo>
                  <a:pt x="21" y="3"/>
                </a:lnTo>
                <a:lnTo>
                  <a:pt x="24" y="0"/>
                </a:lnTo>
                <a:lnTo>
                  <a:pt x="21" y="0"/>
                </a:lnTo>
                <a:lnTo>
                  <a:pt x="21" y="0"/>
                </a:lnTo>
                <a:lnTo>
                  <a:pt x="21" y="0"/>
                </a:lnTo>
                <a:lnTo>
                  <a:pt x="21" y="0"/>
                </a:lnTo>
                <a:lnTo>
                  <a:pt x="18" y="0"/>
                </a:lnTo>
                <a:lnTo>
                  <a:pt x="18" y="0"/>
                </a:lnTo>
                <a:lnTo>
                  <a:pt x="16" y="3"/>
                </a:lnTo>
                <a:lnTo>
                  <a:pt x="16" y="3"/>
                </a:lnTo>
                <a:lnTo>
                  <a:pt x="16" y="3"/>
                </a:lnTo>
                <a:lnTo>
                  <a:pt x="16" y="3"/>
                </a:lnTo>
                <a:lnTo>
                  <a:pt x="13" y="5"/>
                </a:lnTo>
                <a:lnTo>
                  <a:pt x="13" y="5"/>
                </a:lnTo>
                <a:lnTo>
                  <a:pt x="13" y="5"/>
                </a:lnTo>
                <a:lnTo>
                  <a:pt x="16" y="5"/>
                </a:lnTo>
                <a:lnTo>
                  <a:pt x="16" y="5"/>
                </a:lnTo>
                <a:lnTo>
                  <a:pt x="18" y="5"/>
                </a:lnTo>
                <a:lnTo>
                  <a:pt x="18" y="5"/>
                </a:lnTo>
                <a:lnTo>
                  <a:pt x="18" y="5"/>
                </a:lnTo>
                <a:lnTo>
                  <a:pt x="16" y="5"/>
                </a:lnTo>
                <a:lnTo>
                  <a:pt x="16" y="5"/>
                </a:lnTo>
                <a:lnTo>
                  <a:pt x="16" y="8"/>
                </a:lnTo>
                <a:lnTo>
                  <a:pt x="16" y="8"/>
                </a:lnTo>
                <a:lnTo>
                  <a:pt x="16" y="8"/>
                </a:lnTo>
                <a:lnTo>
                  <a:pt x="16" y="8"/>
                </a:lnTo>
                <a:lnTo>
                  <a:pt x="16" y="8"/>
                </a:lnTo>
                <a:lnTo>
                  <a:pt x="13" y="8"/>
                </a:lnTo>
                <a:lnTo>
                  <a:pt x="13" y="8"/>
                </a:lnTo>
                <a:lnTo>
                  <a:pt x="10" y="8"/>
                </a:lnTo>
                <a:lnTo>
                  <a:pt x="10" y="8"/>
                </a:lnTo>
                <a:lnTo>
                  <a:pt x="10" y="8"/>
                </a:lnTo>
                <a:lnTo>
                  <a:pt x="8" y="8"/>
                </a:lnTo>
                <a:lnTo>
                  <a:pt x="8" y="8"/>
                </a:lnTo>
                <a:lnTo>
                  <a:pt x="5" y="8"/>
                </a:lnTo>
                <a:lnTo>
                  <a:pt x="5" y="8"/>
                </a:lnTo>
                <a:lnTo>
                  <a:pt x="5" y="8"/>
                </a:lnTo>
                <a:lnTo>
                  <a:pt x="5" y="8"/>
                </a:lnTo>
                <a:lnTo>
                  <a:pt x="5" y="11"/>
                </a:lnTo>
                <a:lnTo>
                  <a:pt x="5" y="11"/>
                </a:lnTo>
                <a:lnTo>
                  <a:pt x="2" y="11"/>
                </a:lnTo>
                <a:lnTo>
                  <a:pt x="2" y="11"/>
                </a:lnTo>
                <a:lnTo>
                  <a:pt x="5" y="11"/>
                </a:lnTo>
                <a:lnTo>
                  <a:pt x="5" y="11"/>
                </a:lnTo>
                <a:lnTo>
                  <a:pt x="8" y="11"/>
                </a:lnTo>
                <a:lnTo>
                  <a:pt x="8" y="11"/>
                </a:lnTo>
                <a:lnTo>
                  <a:pt x="8" y="11"/>
                </a:lnTo>
                <a:lnTo>
                  <a:pt x="8" y="13"/>
                </a:lnTo>
                <a:lnTo>
                  <a:pt x="8" y="13"/>
                </a:lnTo>
                <a:lnTo>
                  <a:pt x="5" y="13"/>
                </a:lnTo>
                <a:lnTo>
                  <a:pt x="5" y="13"/>
                </a:lnTo>
                <a:lnTo>
                  <a:pt x="5" y="13"/>
                </a:lnTo>
                <a:lnTo>
                  <a:pt x="5" y="13"/>
                </a:lnTo>
                <a:lnTo>
                  <a:pt x="5" y="13"/>
                </a:lnTo>
                <a:lnTo>
                  <a:pt x="2" y="13"/>
                </a:lnTo>
                <a:lnTo>
                  <a:pt x="2" y="16"/>
                </a:lnTo>
                <a:lnTo>
                  <a:pt x="2" y="16"/>
                </a:lnTo>
                <a:lnTo>
                  <a:pt x="5" y="16"/>
                </a:lnTo>
                <a:lnTo>
                  <a:pt x="5" y="16"/>
                </a:lnTo>
                <a:lnTo>
                  <a:pt x="5" y="16"/>
                </a:lnTo>
                <a:lnTo>
                  <a:pt x="5" y="16"/>
                </a:lnTo>
                <a:lnTo>
                  <a:pt x="5" y="16"/>
                </a:lnTo>
                <a:lnTo>
                  <a:pt x="5" y="16"/>
                </a:lnTo>
                <a:lnTo>
                  <a:pt x="8" y="16"/>
                </a:lnTo>
                <a:lnTo>
                  <a:pt x="8" y="16"/>
                </a:lnTo>
                <a:lnTo>
                  <a:pt x="10" y="16"/>
                </a:lnTo>
                <a:lnTo>
                  <a:pt x="10" y="16"/>
                </a:lnTo>
                <a:lnTo>
                  <a:pt x="10" y="19"/>
                </a:lnTo>
                <a:lnTo>
                  <a:pt x="10" y="19"/>
                </a:lnTo>
                <a:lnTo>
                  <a:pt x="10" y="19"/>
                </a:lnTo>
                <a:lnTo>
                  <a:pt x="8" y="19"/>
                </a:lnTo>
                <a:lnTo>
                  <a:pt x="8" y="19"/>
                </a:lnTo>
                <a:lnTo>
                  <a:pt x="8" y="19"/>
                </a:lnTo>
                <a:lnTo>
                  <a:pt x="8" y="19"/>
                </a:lnTo>
                <a:lnTo>
                  <a:pt x="8" y="22"/>
                </a:lnTo>
                <a:lnTo>
                  <a:pt x="8" y="22"/>
                </a:lnTo>
                <a:lnTo>
                  <a:pt x="5" y="22"/>
                </a:lnTo>
                <a:lnTo>
                  <a:pt x="5" y="22"/>
                </a:lnTo>
                <a:lnTo>
                  <a:pt x="5" y="24"/>
                </a:lnTo>
                <a:lnTo>
                  <a:pt x="5" y="24"/>
                </a:lnTo>
                <a:lnTo>
                  <a:pt x="5" y="24"/>
                </a:lnTo>
                <a:lnTo>
                  <a:pt x="8" y="24"/>
                </a:lnTo>
                <a:lnTo>
                  <a:pt x="8" y="24"/>
                </a:lnTo>
                <a:lnTo>
                  <a:pt x="10" y="22"/>
                </a:lnTo>
                <a:lnTo>
                  <a:pt x="10" y="22"/>
                </a:lnTo>
                <a:lnTo>
                  <a:pt x="10" y="22"/>
                </a:lnTo>
                <a:lnTo>
                  <a:pt x="10" y="22"/>
                </a:lnTo>
                <a:lnTo>
                  <a:pt x="13" y="22"/>
                </a:lnTo>
                <a:lnTo>
                  <a:pt x="13" y="22"/>
                </a:lnTo>
                <a:lnTo>
                  <a:pt x="8" y="24"/>
                </a:lnTo>
                <a:lnTo>
                  <a:pt x="8" y="24"/>
                </a:lnTo>
                <a:lnTo>
                  <a:pt x="5" y="24"/>
                </a:lnTo>
                <a:lnTo>
                  <a:pt x="5" y="24"/>
                </a:lnTo>
                <a:lnTo>
                  <a:pt x="5" y="24"/>
                </a:lnTo>
                <a:lnTo>
                  <a:pt x="5" y="24"/>
                </a:lnTo>
                <a:lnTo>
                  <a:pt x="5" y="24"/>
                </a:lnTo>
                <a:lnTo>
                  <a:pt x="5" y="27"/>
                </a:lnTo>
                <a:lnTo>
                  <a:pt x="5" y="27"/>
                </a:lnTo>
                <a:lnTo>
                  <a:pt x="2" y="27"/>
                </a:lnTo>
                <a:lnTo>
                  <a:pt x="2" y="27"/>
                </a:lnTo>
                <a:lnTo>
                  <a:pt x="0" y="27"/>
                </a:lnTo>
                <a:lnTo>
                  <a:pt x="0" y="27"/>
                </a:lnTo>
                <a:lnTo>
                  <a:pt x="0" y="27"/>
                </a:lnTo>
                <a:lnTo>
                  <a:pt x="0" y="27"/>
                </a:lnTo>
                <a:lnTo>
                  <a:pt x="2" y="27"/>
                </a:lnTo>
                <a:lnTo>
                  <a:pt x="2" y="27"/>
                </a:lnTo>
                <a:lnTo>
                  <a:pt x="5" y="27"/>
                </a:lnTo>
                <a:lnTo>
                  <a:pt x="5" y="27"/>
                </a:lnTo>
                <a:lnTo>
                  <a:pt x="2" y="27"/>
                </a:lnTo>
                <a:lnTo>
                  <a:pt x="2" y="27"/>
                </a:lnTo>
                <a:lnTo>
                  <a:pt x="0" y="30"/>
                </a:lnTo>
                <a:lnTo>
                  <a:pt x="0" y="30"/>
                </a:lnTo>
                <a:lnTo>
                  <a:pt x="0" y="30"/>
                </a:lnTo>
                <a:lnTo>
                  <a:pt x="0" y="30"/>
                </a:lnTo>
                <a:lnTo>
                  <a:pt x="0" y="30"/>
                </a:lnTo>
                <a:lnTo>
                  <a:pt x="2" y="30"/>
                </a:lnTo>
                <a:lnTo>
                  <a:pt x="2" y="30"/>
                </a:lnTo>
                <a:lnTo>
                  <a:pt x="2" y="30"/>
                </a:lnTo>
                <a:lnTo>
                  <a:pt x="5" y="30"/>
                </a:lnTo>
                <a:lnTo>
                  <a:pt x="5" y="30"/>
                </a:lnTo>
                <a:lnTo>
                  <a:pt x="2" y="32"/>
                </a:lnTo>
                <a:lnTo>
                  <a:pt x="2" y="32"/>
                </a:lnTo>
                <a:lnTo>
                  <a:pt x="2" y="32"/>
                </a:lnTo>
                <a:lnTo>
                  <a:pt x="2" y="32"/>
                </a:lnTo>
                <a:lnTo>
                  <a:pt x="2" y="32"/>
                </a:lnTo>
                <a:lnTo>
                  <a:pt x="5" y="32"/>
                </a:lnTo>
                <a:lnTo>
                  <a:pt x="5" y="32"/>
                </a:lnTo>
                <a:lnTo>
                  <a:pt x="5" y="32"/>
                </a:lnTo>
                <a:lnTo>
                  <a:pt x="5" y="32"/>
                </a:lnTo>
                <a:lnTo>
                  <a:pt x="2" y="32"/>
                </a:lnTo>
                <a:lnTo>
                  <a:pt x="2" y="32"/>
                </a:lnTo>
                <a:lnTo>
                  <a:pt x="8" y="32"/>
                </a:lnTo>
                <a:lnTo>
                  <a:pt x="8" y="32"/>
                </a:lnTo>
                <a:lnTo>
                  <a:pt x="10" y="32"/>
                </a:lnTo>
                <a:lnTo>
                  <a:pt x="10" y="32"/>
                </a:lnTo>
                <a:lnTo>
                  <a:pt x="13" y="32"/>
                </a:lnTo>
                <a:lnTo>
                  <a:pt x="13" y="32"/>
                </a:lnTo>
                <a:lnTo>
                  <a:pt x="16" y="30"/>
                </a:lnTo>
                <a:lnTo>
                  <a:pt x="16" y="30"/>
                </a:lnTo>
                <a:lnTo>
                  <a:pt x="18" y="30"/>
                </a:lnTo>
                <a:lnTo>
                  <a:pt x="18" y="30"/>
                </a:lnTo>
                <a:lnTo>
                  <a:pt x="18" y="30"/>
                </a:lnTo>
                <a:lnTo>
                  <a:pt x="18" y="30"/>
                </a:lnTo>
                <a:lnTo>
                  <a:pt x="21" y="27"/>
                </a:lnTo>
                <a:lnTo>
                  <a:pt x="21" y="27"/>
                </a:lnTo>
                <a:lnTo>
                  <a:pt x="24" y="27"/>
                </a:lnTo>
                <a:lnTo>
                  <a:pt x="24" y="27"/>
                </a:lnTo>
                <a:lnTo>
                  <a:pt x="24" y="24"/>
                </a:lnTo>
                <a:lnTo>
                  <a:pt x="24" y="24"/>
                </a:lnTo>
                <a:lnTo>
                  <a:pt x="24" y="27"/>
                </a:lnTo>
                <a:lnTo>
                  <a:pt x="24" y="27"/>
                </a:lnTo>
                <a:lnTo>
                  <a:pt x="24" y="27"/>
                </a:lnTo>
                <a:lnTo>
                  <a:pt x="27" y="27"/>
                </a:lnTo>
                <a:lnTo>
                  <a:pt x="27" y="27"/>
                </a:lnTo>
                <a:lnTo>
                  <a:pt x="29" y="27"/>
                </a:lnTo>
                <a:lnTo>
                  <a:pt x="29" y="27"/>
                </a:lnTo>
                <a:lnTo>
                  <a:pt x="29" y="27"/>
                </a:lnTo>
                <a:lnTo>
                  <a:pt x="29" y="27"/>
                </a:lnTo>
                <a:lnTo>
                  <a:pt x="29" y="24"/>
                </a:lnTo>
                <a:lnTo>
                  <a:pt x="29" y="24"/>
                </a:lnTo>
                <a:lnTo>
                  <a:pt x="32" y="22"/>
                </a:lnTo>
                <a:lnTo>
                  <a:pt x="32" y="22"/>
                </a:lnTo>
                <a:lnTo>
                  <a:pt x="32" y="22"/>
                </a:lnTo>
                <a:lnTo>
                  <a:pt x="32" y="22"/>
                </a:lnTo>
                <a:lnTo>
                  <a:pt x="32" y="19"/>
                </a:lnTo>
                <a:lnTo>
                  <a:pt x="32" y="19"/>
                </a:lnTo>
                <a:lnTo>
                  <a:pt x="32" y="19"/>
                </a:lnTo>
                <a:lnTo>
                  <a:pt x="32" y="16"/>
                </a:lnTo>
                <a:lnTo>
                  <a:pt x="32" y="16"/>
                </a:lnTo>
                <a:lnTo>
                  <a:pt x="32" y="16"/>
                </a:lnTo>
                <a:lnTo>
                  <a:pt x="32" y="16"/>
                </a:lnTo>
                <a:lnTo>
                  <a:pt x="32" y="16"/>
                </a:lnTo>
                <a:lnTo>
                  <a:pt x="29" y="13"/>
                </a:lnTo>
                <a:lnTo>
                  <a:pt x="29" y="13"/>
                </a:lnTo>
                <a:lnTo>
                  <a:pt x="29" y="13"/>
                </a:lnTo>
                <a:lnTo>
                  <a:pt x="29" y="13"/>
                </a:lnTo>
                <a:lnTo>
                  <a:pt x="29" y="11"/>
                </a:lnTo>
                <a:lnTo>
                  <a:pt x="29" y="11"/>
                </a:lnTo>
                <a:lnTo>
                  <a:pt x="29" y="11"/>
                </a:lnTo>
                <a:lnTo>
                  <a:pt x="32" y="11"/>
                </a:lnTo>
                <a:lnTo>
                  <a:pt x="32" y="11"/>
                </a:lnTo>
                <a:lnTo>
                  <a:pt x="27" y="11"/>
                </a:lnTo>
                <a:lnTo>
                  <a:pt x="27" y="11"/>
                </a:lnTo>
                <a:lnTo>
                  <a:pt x="27" y="8"/>
                </a:lnTo>
                <a:lnTo>
                  <a:pt x="27" y="8"/>
                </a:lnTo>
                <a:lnTo>
                  <a:pt x="27" y="8"/>
                </a:lnTo>
                <a:lnTo>
                  <a:pt x="24" y="8"/>
                </a:lnTo>
                <a:lnTo>
                  <a:pt x="24" y="8"/>
                </a:lnTo>
                <a:lnTo>
                  <a:pt x="21" y="8"/>
                </a:lnTo>
                <a:lnTo>
                  <a:pt x="21" y="8"/>
                </a:lnTo>
                <a:lnTo>
                  <a:pt x="21" y="8"/>
                </a:lnTo>
                <a:lnTo>
                  <a:pt x="18" y="5"/>
                </a:lnTo>
                <a:lnTo>
                  <a:pt x="21" y="5"/>
                </a:lnTo>
                <a:lnTo>
                  <a:pt x="21" y="5"/>
                </a:lnTo>
                <a:lnTo>
                  <a:pt x="21" y="3"/>
                </a:lnTo>
                <a:lnTo>
                  <a:pt x="24" y="3"/>
                </a:lnTo>
                <a:lnTo>
                  <a:pt x="24" y="3"/>
                </a:lnTo>
                <a:lnTo>
                  <a:pt x="24" y="3"/>
                </a:lnTo>
                <a:lnTo>
                  <a:pt x="24" y="3"/>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8" name="Freeform 110"/>
          <p:cNvSpPr>
            <a:spLocks/>
          </p:cNvSpPr>
          <p:nvPr/>
        </p:nvSpPr>
        <p:spPr bwMode="auto">
          <a:xfrm>
            <a:off x="6878551" y="3446463"/>
            <a:ext cx="119063" cy="73025"/>
          </a:xfrm>
          <a:custGeom>
            <a:avLst/>
            <a:gdLst>
              <a:gd name="T0" fmla="*/ 67 w 75"/>
              <a:gd name="T1" fmla="*/ 36 h 46"/>
              <a:gd name="T2" fmla="*/ 62 w 75"/>
              <a:gd name="T3" fmla="*/ 25 h 46"/>
              <a:gd name="T4" fmla="*/ 64 w 75"/>
              <a:gd name="T5" fmla="*/ 27 h 46"/>
              <a:gd name="T6" fmla="*/ 70 w 75"/>
              <a:gd name="T7" fmla="*/ 27 h 46"/>
              <a:gd name="T8" fmla="*/ 73 w 75"/>
              <a:gd name="T9" fmla="*/ 25 h 46"/>
              <a:gd name="T10" fmla="*/ 75 w 75"/>
              <a:gd name="T11" fmla="*/ 22 h 46"/>
              <a:gd name="T12" fmla="*/ 75 w 75"/>
              <a:gd name="T13" fmla="*/ 22 h 46"/>
              <a:gd name="T14" fmla="*/ 70 w 75"/>
              <a:gd name="T15" fmla="*/ 19 h 46"/>
              <a:gd name="T16" fmla="*/ 67 w 75"/>
              <a:gd name="T17" fmla="*/ 19 h 46"/>
              <a:gd name="T18" fmla="*/ 64 w 75"/>
              <a:gd name="T19" fmla="*/ 17 h 46"/>
              <a:gd name="T20" fmla="*/ 64 w 75"/>
              <a:gd name="T21" fmla="*/ 14 h 46"/>
              <a:gd name="T22" fmla="*/ 59 w 75"/>
              <a:gd name="T23" fmla="*/ 14 h 46"/>
              <a:gd name="T24" fmla="*/ 54 w 75"/>
              <a:gd name="T25" fmla="*/ 11 h 46"/>
              <a:gd name="T26" fmla="*/ 54 w 75"/>
              <a:gd name="T27" fmla="*/ 9 h 46"/>
              <a:gd name="T28" fmla="*/ 51 w 75"/>
              <a:gd name="T29" fmla="*/ 9 h 46"/>
              <a:gd name="T30" fmla="*/ 51 w 75"/>
              <a:gd name="T31" fmla="*/ 3 h 46"/>
              <a:gd name="T32" fmla="*/ 48 w 75"/>
              <a:gd name="T33" fmla="*/ 3 h 46"/>
              <a:gd name="T34" fmla="*/ 48 w 75"/>
              <a:gd name="T35" fmla="*/ 0 h 46"/>
              <a:gd name="T36" fmla="*/ 46 w 75"/>
              <a:gd name="T37" fmla="*/ 0 h 46"/>
              <a:gd name="T38" fmla="*/ 40 w 75"/>
              <a:gd name="T39" fmla="*/ 6 h 46"/>
              <a:gd name="T40" fmla="*/ 40 w 75"/>
              <a:gd name="T41" fmla="*/ 3 h 46"/>
              <a:gd name="T42" fmla="*/ 29 w 75"/>
              <a:gd name="T43" fmla="*/ 0 h 46"/>
              <a:gd name="T44" fmla="*/ 29 w 75"/>
              <a:gd name="T45" fmla="*/ 3 h 46"/>
              <a:gd name="T46" fmla="*/ 29 w 75"/>
              <a:gd name="T47" fmla="*/ 6 h 46"/>
              <a:gd name="T48" fmla="*/ 27 w 75"/>
              <a:gd name="T49" fmla="*/ 9 h 46"/>
              <a:gd name="T50" fmla="*/ 24 w 75"/>
              <a:gd name="T51" fmla="*/ 9 h 46"/>
              <a:gd name="T52" fmla="*/ 21 w 75"/>
              <a:gd name="T53" fmla="*/ 11 h 46"/>
              <a:gd name="T54" fmla="*/ 21 w 75"/>
              <a:gd name="T55" fmla="*/ 14 h 46"/>
              <a:gd name="T56" fmla="*/ 24 w 75"/>
              <a:gd name="T57" fmla="*/ 17 h 46"/>
              <a:gd name="T58" fmla="*/ 21 w 75"/>
              <a:gd name="T59" fmla="*/ 17 h 46"/>
              <a:gd name="T60" fmla="*/ 19 w 75"/>
              <a:gd name="T61" fmla="*/ 17 h 46"/>
              <a:gd name="T62" fmla="*/ 16 w 75"/>
              <a:gd name="T63" fmla="*/ 19 h 46"/>
              <a:gd name="T64" fmla="*/ 13 w 75"/>
              <a:gd name="T65" fmla="*/ 22 h 46"/>
              <a:gd name="T66" fmla="*/ 13 w 75"/>
              <a:gd name="T67" fmla="*/ 27 h 46"/>
              <a:gd name="T68" fmla="*/ 13 w 75"/>
              <a:gd name="T69" fmla="*/ 27 h 46"/>
              <a:gd name="T70" fmla="*/ 11 w 75"/>
              <a:gd name="T71" fmla="*/ 27 h 46"/>
              <a:gd name="T72" fmla="*/ 5 w 75"/>
              <a:gd name="T73" fmla="*/ 27 h 46"/>
              <a:gd name="T74" fmla="*/ 0 w 75"/>
              <a:gd name="T75" fmla="*/ 27 h 46"/>
              <a:gd name="T76" fmla="*/ 2 w 75"/>
              <a:gd name="T77" fmla="*/ 30 h 46"/>
              <a:gd name="T78" fmla="*/ 5 w 75"/>
              <a:gd name="T79" fmla="*/ 33 h 46"/>
              <a:gd name="T80" fmla="*/ 2 w 75"/>
              <a:gd name="T81" fmla="*/ 38 h 46"/>
              <a:gd name="T82" fmla="*/ 0 w 75"/>
              <a:gd name="T83" fmla="*/ 38 h 46"/>
              <a:gd name="T84" fmla="*/ 2 w 75"/>
              <a:gd name="T85" fmla="*/ 46 h 46"/>
              <a:gd name="T86" fmla="*/ 8 w 75"/>
              <a:gd name="T87" fmla="*/ 46 h 46"/>
              <a:gd name="T88" fmla="*/ 11 w 75"/>
              <a:gd name="T89" fmla="*/ 44 h 46"/>
              <a:gd name="T90" fmla="*/ 27 w 75"/>
              <a:gd name="T91" fmla="*/ 46 h 46"/>
              <a:gd name="T92" fmla="*/ 37 w 75"/>
              <a:gd name="T93" fmla="*/ 46 h 46"/>
              <a:gd name="T94" fmla="*/ 40 w 75"/>
              <a:gd name="T95" fmla="*/ 46 h 46"/>
              <a:gd name="T96" fmla="*/ 40 w 75"/>
              <a:gd name="T97" fmla="*/ 46 h 46"/>
              <a:gd name="T98" fmla="*/ 43 w 75"/>
              <a:gd name="T99" fmla="*/ 46 h 46"/>
              <a:gd name="T100" fmla="*/ 46 w 75"/>
              <a:gd name="T101" fmla="*/ 46 h 46"/>
              <a:gd name="T102" fmla="*/ 48 w 75"/>
              <a:gd name="T103" fmla="*/ 46 h 46"/>
              <a:gd name="T104" fmla="*/ 54 w 75"/>
              <a:gd name="T105" fmla="*/ 44 h 46"/>
              <a:gd name="T106" fmla="*/ 59 w 75"/>
              <a:gd name="T107" fmla="*/ 44 h 46"/>
              <a:gd name="T108" fmla="*/ 62 w 75"/>
              <a:gd name="T109" fmla="*/ 44 h 46"/>
              <a:gd name="T110" fmla="*/ 59 w 75"/>
              <a:gd name="T111" fmla="*/ 38 h 46"/>
              <a:gd name="T112" fmla="*/ 67 w 75"/>
              <a:gd name="T11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 h="46">
                <a:moveTo>
                  <a:pt x="67" y="36"/>
                </a:moveTo>
                <a:lnTo>
                  <a:pt x="67" y="36"/>
                </a:lnTo>
                <a:lnTo>
                  <a:pt x="62" y="27"/>
                </a:lnTo>
                <a:lnTo>
                  <a:pt x="62" y="25"/>
                </a:lnTo>
                <a:lnTo>
                  <a:pt x="64" y="25"/>
                </a:lnTo>
                <a:lnTo>
                  <a:pt x="64" y="27"/>
                </a:lnTo>
                <a:lnTo>
                  <a:pt x="64" y="27"/>
                </a:lnTo>
                <a:lnTo>
                  <a:pt x="70" y="27"/>
                </a:lnTo>
                <a:lnTo>
                  <a:pt x="73" y="25"/>
                </a:lnTo>
                <a:lnTo>
                  <a:pt x="73" y="25"/>
                </a:lnTo>
                <a:lnTo>
                  <a:pt x="75" y="25"/>
                </a:lnTo>
                <a:lnTo>
                  <a:pt x="75" y="22"/>
                </a:lnTo>
                <a:lnTo>
                  <a:pt x="75" y="22"/>
                </a:lnTo>
                <a:lnTo>
                  <a:pt x="75" y="22"/>
                </a:lnTo>
                <a:lnTo>
                  <a:pt x="70" y="19"/>
                </a:lnTo>
                <a:lnTo>
                  <a:pt x="70" y="19"/>
                </a:lnTo>
                <a:lnTo>
                  <a:pt x="67" y="19"/>
                </a:lnTo>
                <a:lnTo>
                  <a:pt x="67" y="19"/>
                </a:lnTo>
                <a:lnTo>
                  <a:pt x="64" y="17"/>
                </a:lnTo>
                <a:lnTo>
                  <a:pt x="64" y="17"/>
                </a:lnTo>
                <a:lnTo>
                  <a:pt x="64" y="14"/>
                </a:lnTo>
                <a:lnTo>
                  <a:pt x="64" y="14"/>
                </a:lnTo>
                <a:lnTo>
                  <a:pt x="59" y="14"/>
                </a:lnTo>
                <a:lnTo>
                  <a:pt x="59" y="14"/>
                </a:lnTo>
                <a:lnTo>
                  <a:pt x="54" y="11"/>
                </a:lnTo>
                <a:lnTo>
                  <a:pt x="54" y="11"/>
                </a:lnTo>
                <a:lnTo>
                  <a:pt x="54" y="11"/>
                </a:lnTo>
                <a:lnTo>
                  <a:pt x="54" y="9"/>
                </a:lnTo>
                <a:lnTo>
                  <a:pt x="51" y="9"/>
                </a:lnTo>
                <a:lnTo>
                  <a:pt x="51" y="9"/>
                </a:lnTo>
                <a:lnTo>
                  <a:pt x="51" y="6"/>
                </a:lnTo>
                <a:lnTo>
                  <a:pt x="51" y="3"/>
                </a:lnTo>
                <a:lnTo>
                  <a:pt x="51" y="3"/>
                </a:lnTo>
                <a:lnTo>
                  <a:pt x="48" y="3"/>
                </a:lnTo>
                <a:lnTo>
                  <a:pt x="48" y="3"/>
                </a:lnTo>
                <a:lnTo>
                  <a:pt x="48" y="0"/>
                </a:lnTo>
                <a:lnTo>
                  <a:pt x="46" y="0"/>
                </a:lnTo>
                <a:lnTo>
                  <a:pt x="46" y="0"/>
                </a:lnTo>
                <a:lnTo>
                  <a:pt x="40" y="3"/>
                </a:lnTo>
                <a:lnTo>
                  <a:pt x="40" y="6"/>
                </a:lnTo>
                <a:lnTo>
                  <a:pt x="40" y="3"/>
                </a:lnTo>
                <a:lnTo>
                  <a:pt x="40" y="3"/>
                </a:lnTo>
                <a:lnTo>
                  <a:pt x="35" y="3"/>
                </a:lnTo>
                <a:lnTo>
                  <a:pt x="29" y="0"/>
                </a:lnTo>
                <a:lnTo>
                  <a:pt x="29" y="0"/>
                </a:lnTo>
                <a:lnTo>
                  <a:pt x="29" y="3"/>
                </a:lnTo>
                <a:lnTo>
                  <a:pt x="29" y="6"/>
                </a:lnTo>
                <a:lnTo>
                  <a:pt x="29" y="6"/>
                </a:lnTo>
                <a:lnTo>
                  <a:pt x="27" y="9"/>
                </a:lnTo>
                <a:lnTo>
                  <a:pt x="27" y="9"/>
                </a:lnTo>
                <a:lnTo>
                  <a:pt x="24" y="9"/>
                </a:lnTo>
                <a:lnTo>
                  <a:pt x="24" y="9"/>
                </a:lnTo>
                <a:lnTo>
                  <a:pt x="24" y="11"/>
                </a:lnTo>
                <a:lnTo>
                  <a:pt x="21" y="11"/>
                </a:lnTo>
                <a:lnTo>
                  <a:pt x="21" y="11"/>
                </a:lnTo>
                <a:lnTo>
                  <a:pt x="21" y="14"/>
                </a:lnTo>
                <a:lnTo>
                  <a:pt x="24" y="14"/>
                </a:lnTo>
                <a:lnTo>
                  <a:pt x="24" y="17"/>
                </a:lnTo>
                <a:lnTo>
                  <a:pt x="24" y="17"/>
                </a:lnTo>
                <a:lnTo>
                  <a:pt x="21" y="17"/>
                </a:lnTo>
                <a:lnTo>
                  <a:pt x="21" y="17"/>
                </a:lnTo>
                <a:lnTo>
                  <a:pt x="19" y="17"/>
                </a:lnTo>
                <a:lnTo>
                  <a:pt x="19" y="17"/>
                </a:lnTo>
                <a:lnTo>
                  <a:pt x="16" y="19"/>
                </a:lnTo>
                <a:lnTo>
                  <a:pt x="13" y="22"/>
                </a:lnTo>
                <a:lnTo>
                  <a:pt x="13" y="22"/>
                </a:lnTo>
                <a:lnTo>
                  <a:pt x="13" y="25"/>
                </a:lnTo>
                <a:lnTo>
                  <a:pt x="13" y="27"/>
                </a:lnTo>
                <a:lnTo>
                  <a:pt x="13" y="27"/>
                </a:lnTo>
                <a:lnTo>
                  <a:pt x="13" y="27"/>
                </a:lnTo>
                <a:lnTo>
                  <a:pt x="11" y="27"/>
                </a:lnTo>
                <a:lnTo>
                  <a:pt x="11" y="27"/>
                </a:lnTo>
                <a:lnTo>
                  <a:pt x="8" y="27"/>
                </a:lnTo>
                <a:lnTo>
                  <a:pt x="5" y="27"/>
                </a:lnTo>
                <a:lnTo>
                  <a:pt x="5" y="27"/>
                </a:lnTo>
                <a:lnTo>
                  <a:pt x="0" y="27"/>
                </a:lnTo>
                <a:lnTo>
                  <a:pt x="0" y="27"/>
                </a:lnTo>
                <a:lnTo>
                  <a:pt x="2" y="30"/>
                </a:lnTo>
                <a:lnTo>
                  <a:pt x="2" y="30"/>
                </a:lnTo>
                <a:lnTo>
                  <a:pt x="5" y="33"/>
                </a:lnTo>
                <a:lnTo>
                  <a:pt x="5" y="36"/>
                </a:lnTo>
                <a:lnTo>
                  <a:pt x="2" y="38"/>
                </a:lnTo>
                <a:lnTo>
                  <a:pt x="2" y="38"/>
                </a:lnTo>
                <a:lnTo>
                  <a:pt x="0" y="38"/>
                </a:lnTo>
                <a:lnTo>
                  <a:pt x="0" y="41"/>
                </a:lnTo>
                <a:lnTo>
                  <a:pt x="2" y="46"/>
                </a:lnTo>
                <a:lnTo>
                  <a:pt x="2" y="46"/>
                </a:lnTo>
                <a:lnTo>
                  <a:pt x="8" y="46"/>
                </a:lnTo>
                <a:lnTo>
                  <a:pt x="11" y="44"/>
                </a:lnTo>
                <a:lnTo>
                  <a:pt x="11" y="44"/>
                </a:lnTo>
                <a:lnTo>
                  <a:pt x="19" y="44"/>
                </a:lnTo>
                <a:lnTo>
                  <a:pt x="27" y="46"/>
                </a:lnTo>
                <a:lnTo>
                  <a:pt x="32" y="46"/>
                </a:lnTo>
                <a:lnTo>
                  <a:pt x="37" y="46"/>
                </a:lnTo>
                <a:lnTo>
                  <a:pt x="37" y="46"/>
                </a:lnTo>
                <a:lnTo>
                  <a:pt x="40" y="46"/>
                </a:lnTo>
                <a:lnTo>
                  <a:pt x="40" y="46"/>
                </a:lnTo>
                <a:lnTo>
                  <a:pt x="40" y="46"/>
                </a:lnTo>
                <a:lnTo>
                  <a:pt x="43" y="46"/>
                </a:lnTo>
                <a:lnTo>
                  <a:pt x="43" y="46"/>
                </a:lnTo>
                <a:lnTo>
                  <a:pt x="46" y="46"/>
                </a:lnTo>
                <a:lnTo>
                  <a:pt x="46" y="46"/>
                </a:lnTo>
                <a:lnTo>
                  <a:pt x="48" y="46"/>
                </a:lnTo>
                <a:lnTo>
                  <a:pt x="48" y="46"/>
                </a:lnTo>
                <a:lnTo>
                  <a:pt x="51" y="44"/>
                </a:lnTo>
                <a:lnTo>
                  <a:pt x="54" y="44"/>
                </a:lnTo>
                <a:lnTo>
                  <a:pt x="54" y="44"/>
                </a:lnTo>
                <a:lnTo>
                  <a:pt x="59" y="44"/>
                </a:lnTo>
                <a:lnTo>
                  <a:pt x="62" y="44"/>
                </a:lnTo>
                <a:lnTo>
                  <a:pt x="62" y="44"/>
                </a:lnTo>
                <a:lnTo>
                  <a:pt x="62" y="44"/>
                </a:lnTo>
                <a:lnTo>
                  <a:pt x="59" y="38"/>
                </a:lnTo>
                <a:lnTo>
                  <a:pt x="62" y="36"/>
                </a:lnTo>
                <a:lnTo>
                  <a:pt x="67" y="36"/>
                </a:lnTo>
                <a:lnTo>
                  <a:pt x="67" y="36"/>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9" name="Freeform 111"/>
          <p:cNvSpPr>
            <a:spLocks/>
          </p:cNvSpPr>
          <p:nvPr/>
        </p:nvSpPr>
        <p:spPr bwMode="auto">
          <a:xfrm>
            <a:off x="6634076" y="3524250"/>
            <a:ext cx="42863" cy="30162"/>
          </a:xfrm>
          <a:custGeom>
            <a:avLst/>
            <a:gdLst>
              <a:gd name="T0" fmla="*/ 0 w 27"/>
              <a:gd name="T1" fmla="*/ 5 h 19"/>
              <a:gd name="T2" fmla="*/ 0 w 27"/>
              <a:gd name="T3" fmla="*/ 5 h 19"/>
              <a:gd name="T4" fmla="*/ 5 w 27"/>
              <a:gd name="T5" fmla="*/ 3 h 19"/>
              <a:gd name="T6" fmla="*/ 5 w 27"/>
              <a:gd name="T7" fmla="*/ 3 h 19"/>
              <a:gd name="T8" fmla="*/ 11 w 27"/>
              <a:gd name="T9" fmla="*/ 0 h 19"/>
              <a:gd name="T10" fmla="*/ 11 w 27"/>
              <a:gd name="T11" fmla="*/ 0 h 19"/>
              <a:gd name="T12" fmla="*/ 11 w 27"/>
              <a:gd name="T13" fmla="*/ 3 h 19"/>
              <a:gd name="T14" fmla="*/ 13 w 27"/>
              <a:gd name="T15" fmla="*/ 3 h 19"/>
              <a:gd name="T16" fmla="*/ 13 w 27"/>
              <a:gd name="T17" fmla="*/ 3 h 19"/>
              <a:gd name="T18" fmla="*/ 16 w 27"/>
              <a:gd name="T19" fmla="*/ 3 h 19"/>
              <a:gd name="T20" fmla="*/ 19 w 27"/>
              <a:gd name="T21" fmla="*/ 3 h 19"/>
              <a:gd name="T22" fmla="*/ 19 w 27"/>
              <a:gd name="T23" fmla="*/ 3 h 19"/>
              <a:gd name="T24" fmla="*/ 22 w 27"/>
              <a:gd name="T25" fmla="*/ 3 h 19"/>
              <a:gd name="T26" fmla="*/ 22 w 27"/>
              <a:gd name="T27" fmla="*/ 3 h 19"/>
              <a:gd name="T28" fmla="*/ 22 w 27"/>
              <a:gd name="T29" fmla="*/ 3 h 19"/>
              <a:gd name="T30" fmla="*/ 22 w 27"/>
              <a:gd name="T31" fmla="*/ 3 h 19"/>
              <a:gd name="T32" fmla="*/ 22 w 27"/>
              <a:gd name="T33" fmla="*/ 5 h 19"/>
              <a:gd name="T34" fmla="*/ 22 w 27"/>
              <a:gd name="T35" fmla="*/ 5 h 19"/>
              <a:gd name="T36" fmla="*/ 24 w 27"/>
              <a:gd name="T37" fmla="*/ 5 h 19"/>
              <a:gd name="T38" fmla="*/ 24 w 27"/>
              <a:gd name="T39" fmla="*/ 5 h 19"/>
              <a:gd name="T40" fmla="*/ 24 w 27"/>
              <a:gd name="T41" fmla="*/ 5 h 19"/>
              <a:gd name="T42" fmla="*/ 24 w 27"/>
              <a:gd name="T43" fmla="*/ 8 h 19"/>
              <a:gd name="T44" fmla="*/ 24 w 27"/>
              <a:gd name="T45" fmla="*/ 11 h 19"/>
              <a:gd name="T46" fmla="*/ 24 w 27"/>
              <a:gd name="T47" fmla="*/ 11 h 19"/>
              <a:gd name="T48" fmla="*/ 27 w 27"/>
              <a:gd name="T49" fmla="*/ 13 h 19"/>
              <a:gd name="T50" fmla="*/ 27 w 27"/>
              <a:gd name="T51" fmla="*/ 13 h 19"/>
              <a:gd name="T52" fmla="*/ 22 w 27"/>
              <a:gd name="T53" fmla="*/ 19 h 19"/>
              <a:gd name="T54" fmla="*/ 22 w 27"/>
              <a:gd name="T55" fmla="*/ 19 h 19"/>
              <a:gd name="T56" fmla="*/ 22 w 27"/>
              <a:gd name="T57" fmla="*/ 16 h 19"/>
              <a:gd name="T58" fmla="*/ 22 w 27"/>
              <a:gd name="T59" fmla="*/ 16 h 19"/>
              <a:gd name="T60" fmla="*/ 19 w 27"/>
              <a:gd name="T61" fmla="*/ 19 h 19"/>
              <a:gd name="T62" fmla="*/ 19 w 27"/>
              <a:gd name="T63" fmla="*/ 19 h 19"/>
              <a:gd name="T64" fmla="*/ 19 w 27"/>
              <a:gd name="T65" fmla="*/ 19 h 19"/>
              <a:gd name="T66" fmla="*/ 16 w 27"/>
              <a:gd name="T67" fmla="*/ 16 h 19"/>
              <a:gd name="T68" fmla="*/ 16 w 27"/>
              <a:gd name="T69" fmla="*/ 16 h 19"/>
              <a:gd name="T70" fmla="*/ 13 w 27"/>
              <a:gd name="T71" fmla="*/ 13 h 19"/>
              <a:gd name="T72" fmla="*/ 16 w 27"/>
              <a:gd name="T73" fmla="*/ 13 h 19"/>
              <a:gd name="T74" fmla="*/ 16 w 27"/>
              <a:gd name="T75" fmla="*/ 13 h 19"/>
              <a:gd name="T76" fmla="*/ 16 w 27"/>
              <a:gd name="T77" fmla="*/ 11 h 19"/>
              <a:gd name="T78" fmla="*/ 13 w 27"/>
              <a:gd name="T79" fmla="*/ 11 h 19"/>
              <a:gd name="T80" fmla="*/ 13 w 27"/>
              <a:gd name="T81" fmla="*/ 11 h 19"/>
              <a:gd name="T82" fmla="*/ 13 w 27"/>
              <a:gd name="T83" fmla="*/ 13 h 19"/>
              <a:gd name="T84" fmla="*/ 13 w 27"/>
              <a:gd name="T85" fmla="*/ 13 h 19"/>
              <a:gd name="T86" fmla="*/ 11 w 27"/>
              <a:gd name="T87" fmla="*/ 13 h 19"/>
              <a:gd name="T88" fmla="*/ 11 w 27"/>
              <a:gd name="T89" fmla="*/ 13 h 19"/>
              <a:gd name="T90" fmla="*/ 11 w 27"/>
              <a:gd name="T91" fmla="*/ 11 h 19"/>
              <a:gd name="T92" fmla="*/ 11 w 27"/>
              <a:gd name="T93" fmla="*/ 11 h 19"/>
              <a:gd name="T94" fmla="*/ 11 w 27"/>
              <a:gd name="T95" fmla="*/ 11 h 19"/>
              <a:gd name="T96" fmla="*/ 8 w 27"/>
              <a:gd name="T97" fmla="*/ 8 h 19"/>
              <a:gd name="T98" fmla="*/ 8 w 27"/>
              <a:gd name="T99" fmla="*/ 8 h 19"/>
              <a:gd name="T100" fmla="*/ 5 w 27"/>
              <a:gd name="T101" fmla="*/ 8 h 19"/>
              <a:gd name="T102" fmla="*/ 5 w 27"/>
              <a:gd name="T103" fmla="*/ 8 h 19"/>
              <a:gd name="T104" fmla="*/ 3 w 27"/>
              <a:gd name="T105" fmla="*/ 5 h 19"/>
              <a:gd name="T106" fmla="*/ 0 w 27"/>
              <a:gd name="T107" fmla="*/ 5 h 19"/>
              <a:gd name="T108" fmla="*/ 0 w 27"/>
              <a:gd name="T109"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 h="19">
                <a:moveTo>
                  <a:pt x="0" y="5"/>
                </a:moveTo>
                <a:lnTo>
                  <a:pt x="0" y="5"/>
                </a:lnTo>
                <a:lnTo>
                  <a:pt x="5" y="3"/>
                </a:lnTo>
                <a:lnTo>
                  <a:pt x="5" y="3"/>
                </a:lnTo>
                <a:lnTo>
                  <a:pt x="11" y="0"/>
                </a:lnTo>
                <a:lnTo>
                  <a:pt x="11" y="0"/>
                </a:lnTo>
                <a:lnTo>
                  <a:pt x="11" y="3"/>
                </a:lnTo>
                <a:lnTo>
                  <a:pt x="13" y="3"/>
                </a:lnTo>
                <a:lnTo>
                  <a:pt x="13" y="3"/>
                </a:lnTo>
                <a:lnTo>
                  <a:pt x="16" y="3"/>
                </a:lnTo>
                <a:lnTo>
                  <a:pt x="19" y="3"/>
                </a:lnTo>
                <a:lnTo>
                  <a:pt x="19" y="3"/>
                </a:lnTo>
                <a:lnTo>
                  <a:pt x="22" y="3"/>
                </a:lnTo>
                <a:lnTo>
                  <a:pt x="22" y="3"/>
                </a:lnTo>
                <a:lnTo>
                  <a:pt x="22" y="3"/>
                </a:lnTo>
                <a:lnTo>
                  <a:pt x="22" y="3"/>
                </a:lnTo>
                <a:lnTo>
                  <a:pt x="22" y="5"/>
                </a:lnTo>
                <a:lnTo>
                  <a:pt x="22" y="5"/>
                </a:lnTo>
                <a:lnTo>
                  <a:pt x="24" y="5"/>
                </a:lnTo>
                <a:lnTo>
                  <a:pt x="24" y="5"/>
                </a:lnTo>
                <a:lnTo>
                  <a:pt x="24" y="5"/>
                </a:lnTo>
                <a:lnTo>
                  <a:pt x="24" y="8"/>
                </a:lnTo>
                <a:lnTo>
                  <a:pt x="24" y="11"/>
                </a:lnTo>
                <a:lnTo>
                  <a:pt x="24" y="11"/>
                </a:lnTo>
                <a:lnTo>
                  <a:pt x="27" y="13"/>
                </a:lnTo>
                <a:lnTo>
                  <a:pt x="27" y="13"/>
                </a:lnTo>
                <a:lnTo>
                  <a:pt x="22" y="19"/>
                </a:lnTo>
                <a:lnTo>
                  <a:pt x="22" y="19"/>
                </a:lnTo>
                <a:lnTo>
                  <a:pt x="22" y="16"/>
                </a:lnTo>
                <a:lnTo>
                  <a:pt x="22" y="16"/>
                </a:lnTo>
                <a:lnTo>
                  <a:pt x="19" y="19"/>
                </a:lnTo>
                <a:lnTo>
                  <a:pt x="19" y="19"/>
                </a:lnTo>
                <a:lnTo>
                  <a:pt x="19" y="19"/>
                </a:lnTo>
                <a:lnTo>
                  <a:pt x="16" y="16"/>
                </a:lnTo>
                <a:lnTo>
                  <a:pt x="16" y="16"/>
                </a:lnTo>
                <a:lnTo>
                  <a:pt x="13" y="13"/>
                </a:lnTo>
                <a:lnTo>
                  <a:pt x="16" y="13"/>
                </a:lnTo>
                <a:lnTo>
                  <a:pt x="16" y="13"/>
                </a:lnTo>
                <a:lnTo>
                  <a:pt x="16" y="11"/>
                </a:lnTo>
                <a:lnTo>
                  <a:pt x="13" y="11"/>
                </a:lnTo>
                <a:lnTo>
                  <a:pt x="13" y="11"/>
                </a:lnTo>
                <a:lnTo>
                  <a:pt x="13" y="13"/>
                </a:lnTo>
                <a:lnTo>
                  <a:pt x="13" y="13"/>
                </a:lnTo>
                <a:lnTo>
                  <a:pt x="11" y="13"/>
                </a:lnTo>
                <a:lnTo>
                  <a:pt x="11" y="13"/>
                </a:lnTo>
                <a:lnTo>
                  <a:pt x="11" y="11"/>
                </a:lnTo>
                <a:lnTo>
                  <a:pt x="11" y="11"/>
                </a:lnTo>
                <a:lnTo>
                  <a:pt x="11" y="11"/>
                </a:lnTo>
                <a:lnTo>
                  <a:pt x="8" y="8"/>
                </a:lnTo>
                <a:lnTo>
                  <a:pt x="8" y="8"/>
                </a:lnTo>
                <a:lnTo>
                  <a:pt x="5" y="8"/>
                </a:lnTo>
                <a:lnTo>
                  <a:pt x="5" y="8"/>
                </a:lnTo>
                <a:lnTo>
                  <a:pt x="3" y="5"/>
                </a:lnTo>
                <a:lnTo>
                  <a:pt x="0" y="5"/>
                </a:lnTo>
                <a:lnTo>
                  <a:pt x="0" y="5"/>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0" name="Freeform 112"/>
          <p:cNvSpPr>
            <a:spLocks/>
          </p:cNvSpPr>
          <p:nvPr/>
        </p:nvSpPr>
        <p:spPr bwMode="auto">
          <a:xfrm>
            <a:off x="6651538" y="3498850"/>
            <a:ext cx="33338" cy="33337"/>
          </a:xfrm>
          <a:custGeom>
            <a:avLst/>
            <a:gdLst>
              <a:gd name="T0" fmla="*/ 13 w 21"/>
              <a:gd name="T1" fmla="*/ 21 h 21"/>
              <a:gd name="T2" fmla="*/ 11 w 21"/>
              <a:gd name="T3" fmla="*/ 21 h 21"/>
              <a:gd name="T4" fmla="*/ 11 w 21"/>
              <a:gd name="T5" fmla="*/ 19 h 21"/>
              <a:gd name="T6" fmla="*/ 11 w 21"/>
              <a:gd name="T7" fmla="*/ 19 h 21"/>
              <a:gd name="T8" fmla="*/ 8 w 21"/>
              <a:gd name="T9" fmla="*/ 19 h 21"/>
              <a:gd name="T10" fmla="*/ 5 w 21"/>
              <a:gd name="T11" fmla="*/ 19 h 21"/>
              <a:gd name="T12" fmla="*/ 2 w 21"/>
              <a:gd name="T13" fmla="*/ 19 h 21"/>
              <a:gd name="T14" fmla="*/ 0 w 21"/>
              <a:gd name="T15" fmla="*/ 16 h 21"/>
              <a:gd name="T16" fmla="*/ 0 w 21"/>
              <a:gd name="T17" fmla="*/ 16 h 21"/>
              <a:gd name="T18" fmla="*/ 2 w 21"/>
              <a:gd name="T19" fmla="*/ 16 h 21"/>
              <a:gd name="T20" fmla="*/ 2 w 21"/>
              <a:gd name="T21" fmla="*/ 16 h 21"/>
              <a:gd name="T22" fmla="*/ 5 w 21"/>
              <a:gd name="T23" fmla="*/ 19 h 21"/>
              <a:gd name="T24" fmla="*/ 5 w 21"/>
              <a:gd name="T25" fmla="*/ 16 h 21"/>
              <a:gd name="T26" fmla="*/ 2 w 21"/>
              <a:gd name="T27" fmla="*/ 16 h 21"/>
              <a:gd name="T28" fmla="*/ 5 w 21"/>
              <a:gd name="T29" fmla="*/ 13 h 21"/>
              <a:gd name="T30" fmla="*/ 2 w 21"/>
              <a:gd name="T31" fmla="*/ 13 h 21"/>
              <a:gd name="T32" fmla="*/ 5 w 21"/>
              <a:gd name="T33" fmla="*/ 8 h 21"/>
              <a:gd name="T34" fmla="*/ 8 w 21"/>
              <a:gd name="T35" fmla="*/ 3 h 21"/>
              <a:gd name="T36" fmla="*/ 8 w 21"/>
              <a:gd name="T37" fmla="*/ 3 h 21"/>
              <a:gd name="T38" fmla="*/ 8 w 21"/>
              <a:gd name="T39" fmla="*/ 3 h 21"/>
              <a:gd name="T40" fmla="*/ 11 w 21"/>
              <a:gd name="T41" fmla="*/ 5 h 21"/>
              <a:gd name="T42" fmla="*/ 11 w 21"/>
              <a:gd name="T43" fmla="*/ 5 h 21"/>
              <a:gd name="T44" fmla="*/ 11 w 21"/>
              <a:gd name="T45" fmla="*/ 8 h 21"/>
              <a:gd name="T46" fmla="*/ 11 w 21"/>
              <a:gd name="T47" fmla="*/ 8 h 21"/>
              <a:gd name="T48" fmla="*/ 11 w 21"/>
              <a:gd name="T49" fmla="*/ 11 h 21"/>
              <a:gd name="T50" fmla="*/ 11 w 21"/>
              <a:gd name="T51" fmla="*/ 8 h 21"/>
              <a:gd name="T52" fmla="*/ 13 w 21"/>
              <a:gd name="T53" fmla="*/ 8 h 21"/>
              <a:gd name="T54" fmla="*/ 13 w 21"/>
              <a:gd name="T55" fmla="*/ 5 h 21"/>
              <a:gd name="T56" fmla="*/ 13 w 21"/>
              <a:gd name="T57" fmla="*/ 5 h 21"/>
              <a:gd name="T58" fmla="*/ 13 w 21"/>
              <a:gd name="T59" fmla="*/ 5 h 21"/>
              <a:gd name="T60" fmla="*/ 13 w 21"/>
              <a:gd name="T61" fmla="*/ 3 h 21"/>
              <a:gd name="T62" fmla="*/ 13 w 21"/>
              <a:gd name="T63" fmla="*/ 0 h 21"/>
              <a:gd name="T64" fmla="*/ 16 w 21"/>
              <a:gd name="T65" fmla="*/ 0 h 21"/>
              <a:gd name="T66" fmla="*/ 21 w 21"/>
              <a:gd name="T67" fmla="*/ 0 h 21"/>
              <a:gd name="T68" fmla="*/ 21 w 21"/>
              <a:gd name="T69" fmla="*/ 3 h 21"/>
              <a:gd name="T70" fmla="*/ 21 w 21"/>
              <a:gd name="T71" fmla="*/ 5 h 21"/>
              <a:gd name="T72" fmla="*/ 19 w 21"/>
              <a:gd name="T73" fmla="*/ 8 h 21"/>
              <a:gd name="T74" fmla="*/ 21 w 21"/>
              <a:gd name="T75" fmla="*/ 8 h 21"/>
              <a:gd name="T76" fmla="*/ 19 w 21"/>
              <a:gd name="T77" fmla="*/ 11 h 21"/>
              <a:gd name="T78" fmla="*/ 16 w 21"/>
              <a:gd name="T79" fmla="*/ 13 h 21"/>
              <a:gd name="T80" fmla="*/ 13 w 21"/>
              <a:gd name="T81" fmla="*/ 13 h 21"/>
              <a:gd name="T82" fmla="*/ 13 w 21"/>
              <a:gd name="T83" fmla="*/ 16 h 21"/>
              <a:gd name="T84" fmla="*/ 13 w 21"/>
              <a:gd name="T85" fmla="*/ 19 h 21"/>
              <a:gd name="T86" fmla="*/ 13 w 21"/>
              <a:gd name="T8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 h="21">
                <a:moveTo>
                  <a:pt x="13" y="21"/>
                </a:moveTo>
                <a:lnTo>
                  <a:pt x="13" y="21"/>
                </a:lnTo>
                <a:lnTo>
                  <a:pt x="13" y="21"/>
                </a:lnTo>
                <a:lnTo>
                  <a:pt x="11" y="21"/>
                </a:lnTo>
                <a:lnTo>
                  <a:pt x="11" y="21"/>
                </a:lnTo>
                <a:lnTo>
                  <a:pt x="11" y="19"/>
                </a:lnTo>
                <a:lnTo>
                  <a:pt x="11" y="19"/>
                </a:lnTo>
                <a:lnTo>
                  <a:pt x="11" y="19"/>
                </a:lnTo>
                <a:lnTo>
                  <a:pt x="11" y="19"/>
                </a:lnTo>
                <a:lnTo>
                  <a:pt x="8" y="19"/>
                </a:lnTo>
                <a:lnTo>
                  <a:pt x="8" y="19"/>
                </a:lnTo>
                <a:lnTo>
                  <a:pt x="5" y="19"/>
                </a:lnTo>
                <a:lnTo>
                  <a:pt x="2" y="19"/>
                </a:lnTo>
                <a:lnTo>
                  <a:pt x="2" y="19"/>
                </a:lnTo>
                <a:lnTo>
                  <a:pt x="0" y="19"/>
                </a:lnTo>
                <a:lnTo>
                  <a:pt x="0" y="16"/>
                </a:lnTo>
                <a:lnTo>
                  <a:pt x="0" y="16"/>
                </a:lnTo>
                <a:lnTo>
                  <a:pt x="0" y="16"/>
                </a:lnTo>
                <a:lnTo>
                  <a:pt x="0" y="16"/>
                </a:lnTo>
                <a:lnTo>
                  <a:pt x="2" y="16"/>
                </a:lnTo>
                <a:lnTo>
                  <a:pt x="2" y="16"/>
                </a:lnTo>
                <a:lnTo>
                  <a:pt x="2" y="16"/>
                </a:lnTo>
                <a:lnTo>
                  <a:pt x="5" y="19"/>
                </a:lnTo>
                <a:lnTo>
                  <a:pt x="5" y="19"/>
                </a:lnTo>
                <a:lnTo>
                  <a:pt x="5" y="16"/>
                </a:lnTo>
                <a:lnTo>
                  <a:pt x="5" y="16"/>
                </a:lnTo>
                <a:lnTo>
                  <a:pt x="2" y="16"/>
                </a:lnTo>
                <a:lnTo>
                  <a:pt x="2" y="16"/>
                </a:lnTo>
                <a:lnTo>
                  <a:pt x="5" y="13"/>
                </a:lnTo>
                <a:lnTo>
                  <a:pt x="5" y="13"/>
                </a:lnTo>
                <a:lnTo>
                  <a:pt x="2" y="13"/>
                </a:lnTo>
                <a:lnTo>
                  <a:pt x="2" y="13"/>
                </a:lnTo>
                <a:lnTo>
                  <a:pt x="2" y="13"/>
                </a:lnTo>
                <a:lnTo>
                  <a:pt x="5" y="8"/>
                </a:lnTo>
                <a:lnTo>
                  <a:pt x="5" y="8"/>
                </a:lnTo>
                <a:lnTo>
                  <a:pt x="8" y="3"/>
                </a:lnTo>
                <a:lnTo>
                  <a:pt x="8" y="3"/>
                </a:lnTo>
                <a:lnTo>
                  <a:pt x="8" y="3"/>
                </a:lnTo>
                <a:lnTo>
                  <a:pt x="8" y="3"/>
                </a:lnTo>
                <a:lnTo>
                  <a:pt x="8" y="3"/>
                </a:lnTo>
                <a:lnTo>
                  <a:pt x="8" y="5"/>
                </a:lnTo>
                <a:lnTo>
                  <a:pt x="11" y="5"/>
                </a:lnTo>
                <a:lnTo>
                  <a:pt x="11" y="5"/>
                </a:lnTo>
                <a:lnTo>
                  <a:pt x="11" y="5"/>
                </a:lnTo>
                <a:lnTo>
                  <a:pt x="11" y="5"/>
                </a:lnTo>
                <a:lnTo>
                  <a:pt x="11" y="8"/>
                </a:lnTo>
                <a:lnTo>
                  <a:pt x="11" y="8"/>
                </a:lnTo>
                <a:lnTo>
                  <a:pt x="11" y="8"/>
                </a:lnTo>
                <a:lnTo>
                  <a:pt x="11" y="11"/>
                </a:lnTo>
                <a:lnTo>
                  <a:pt x="11" y="11"/>
                </a:lnTo>
                <a:lnTo>
                  <a:pt x="11" y="11"/>
                </a:lnTo>
                <a:lnTo>
                  <a:pt x="11" y="8"/>
                </a:lnTo>
                <a:lnTo>
                  <a:pt x="11" y="8"/>
                </a:lnTo>
                <a:lnTo>
                  <a:pt x="13" y="8"/>
                </a:lnTo>
                <a:lnTo>
                  <a:pt x="13" y="8"/>
                </a:lnTo>
                <a:lnTo>
                  <a:pt x="13" y="5"/>
                </a:lnTo>
                <a:lnTo>
                  <a:pt x="13" y="5"/>
                </a:lnTo>
                <a:lnTo>
                  <a:pt x="13" y="5"/>
                </a:lnTo>
                <a:lnTo>
                  <a:pt x="13" y="5"/>
                </a:lnTo>
                <a:lnTo>
                  <a:pt x="13" y="5"/>
                </a:lnTo>
                <a:lnTo>
                  <a:pt x="13" y="3"/>
                </a:lnTo>
                <a:lnTo>
                  <a:pt x="13" y="3"/>
                </a:lnTo>
                <a:lnTo>
                  <a:pt x="13" y="0"/>
                </a:lnTo>
                <a:lnTo>
                  <a:pt x="13" y="0"/>
                </a:lnTo>
                <a:lnTo>
                  <a:pt x="16" y="0"/>
                </a:lnTo>
                <a:lnTo>
                  <a:pt x="16" y="0"/>
                </a:lnTo>
                <a:lnTo>
                  <a:pt x="19" y="0"/>
                </a:lnTo>
                <a:lnTo>
                  <a:pt x="21" y="0"/>
                </a:lnTo>
                <a:lnTo>
                  <a:pt x="21" y="0"/>
                </a:lnTo>
                <a:lnTo>
                  <a:pt x="21" y="3"/>
                </a:lnTo>
                <a:lnTo>
                  <a:pt x="21" y="3"/>
                </a:lnTo>
                <a:lnTo>
                  <a:pt x="21" y="5"/>
                </a:lnTo>
                <a:lnTo>
                  <a:pt x="21" y="5"/>
                </a:lnTo>
                <a:lnTo>
                  <a:pt x="19" y="8"/>
                </a:lnTo>
                <a:lnTo>
                  <a:pt x="21" y="8"/>
                </a:lnTo>
                <a:lnTo>
                  <a:pt x="21" y="8"/>
                </a:lnTo>
                <a:lnTo>
                  <a:pt x="21" y="11"/>
                </a:lnTo>
                <a:lnTo>
                  <a:pt x="19" y="11"/>
                </a:lnTo>
                <a:lnTo>
                  <a:pt x="19" y="11"/>
                </a:lnTo>
                <a:lnTo>
                  <a:pt x="16" y="13"/>
                </a:lnTo>
                <a:lnTo>
                  <a:pt x="16" y="13"/>
                </a:lnTo>
                <a:lnTo>
                  <a:pt x="13" y="13"/>
                </a:lnTo>
                <a:lnTo>
                  <a:pt x="13" y="16"/>
                </a:lnTo>
                <a:lnTo>
                  <a:pt x="13" y="16"/>
                </a:lnTo>
                <a:lnTo>
                  <a:pt x="13" y="19"/>
                </a:lnTo>
                <a:lnTo>
                  <a:pt x="13" y="19"/>
                </a:lnTo>
                <a:lnTo>
                  <a:pt x="13" y="21"/>
                </a:lnTo>
                <a:lnTo>
                  <a:pt x="13" y="21"/>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1" name="Freeform 113"/>
          <p:cNvSpPr>
            <a:spLocks/>
          </p:cNvSpPr>
          <p:nvPr/>
        </p:nvSpPr>
        <p:spPr bwMode="auto">
          <a:xfrm>
            <a:off x="6937288" y="3567113"/>
            <a:ext cx="42863" cy="47625"/>
          </a:xfrm>
          <a:custGeom>
            <a:avLst/>
            <a:gdLst>
              <a:gd name="T0" fmla="*/ 14 w 27"/>
              <a:gd name="T1" fmla="*/ 30 h 30"/>
              <a:gd name="T2" fmla="*/ 14 w 27"/>
              <a:gd name="T3" fmla="*/ 30 h 30"/>
              <a:gd name="T4" fmla="*/ 14 w 27"/>
              <a:gd name="T5" fmla="*/ 30 h 30"/>
              <a:gd name="T6" fmla="*/ 17 w 27"/>
              <a:gd name="T7" fmla="*/ 30 h 30"/>
              <a:gd name="T8" fmla="*/ 17 w 27"/>
              <a:gd name="T9" fmla="*/ 30 h 30"/>
              <a:gd name="T10" fmla="*/ 17 w 27"/>
              <a:gd name="T11" fmla="*/ 27 h 30"/>
              <a:gd name="T12" fmla="*/ 19 w 27"/>
              <a:gd name="T13" fmla="*/ 24 h 30"/>
              <a:gd name="T14" fmla="*/ 19 w 27"/>
              <a:gd name="T15" fmla="*/ 24 h 30"/>
              <a:gd name="T16" fmla="*/ 19 w 27"/>
              <a:gd name="T17" fmla="*/ 24 h 30"/>
              <a:gd name="T18" fmla="*/ 22 w 27"/>
              <a:gd name="T19" fmla="*/ 24 h 30"/>
              <a:gd name="T20" fmla="*/ 22 w 27"/>
              <a:gd name="T21" fmla="*/ 24 h 30"/>
              <a:gd name="T22" fmla="*/ 25 w 27"/>
              <a:gd name="T23" fmla="*/ 24 h 30"/>
              <a:gd name="T24" fmla="*/ 25 w 27"/>
              <a:gd name="T25" fmla="*/ 24 h 30"/>
              <a:gd name="T26" fmla="*/ 27 w 27"/>
              <a:gd name="T27" fmla="*/ 24 h 30"/>
              <a:gd name="T28" fmla="*/ 27 w 27"/>
              <a:gd name="T29" fmla="*/ 24 h 30"/>
              <a:gd name="T30" fmla="*/ 27 w 27"/>
              <a:gd name="T31" fmla="*/ 24 h 30"/>
              <a:gd name="T32" fmla="*/ 25 w 27"/>
              <a:gd name="T33" fmla="*/ 22 h 30"/>
              <a:gd name="T34" fmla="*/ 25 w 27"/>
              <a:gd name="T35" fmla="*/ 19 h 30"/>
              <a:gd name="T36" fmla="*/ 25 w 27"/>
              <a:gd name="T37" fmla="*/ 19 h 30"/>
              <a:gd name="T38" fmla="*/ 22 w 27"/>
              <a:gd name="T39" fmla="*/ 13 h 30"/>
              <a:gd name="T40" fmla="*/ 22 w 27"/>
              <a:gd name="T41" fmla="*/ 13 h 30"/>
              <a:gd name="T42" fmla="*/ 22 w 27"/>
              <a:gd name="T43" fmla="*/ 8 h 30"/>
              <a:gd name="T44" fmla="*/ 22 w 27"/>
              <a:gd name="T45" fmla="*/ 8 h 30"/>
              <a:gd name="T46" fmla="*/ 22 w 27"/>
              <a:gd name="T47" fmla="*/ 8 h 30"/>
              <a:gd name="T48" fmla="*/ 19 w 27"/>
              <a:gd name="T49" fmla="*/ 5 h 30"/>
              <a:gd name="T50" fmla="*/ 19 w 27"/>
              <a:gd name="T51" fmla="*/ 5 h 30"/>
              <a:gd name="T52" fmla="*/ 19 w 27"/>
              <a:gd name="T53" fmla="*/ 5 h 30"/>
              <a:gd name="T54" fmla="*/ 17 w 27"/>
              <a:gd name="T55" fmla="*/ 3 h 30"/>
              <a:gd name="T56" fmla="*/ 17 w 27"/>
              <a:gd name="T57" fmla="*/ 3 h 30"/>
              <a:gd name="T58" fmla="*/ 17 w 27"/>
              <a:gd name="T59" fmla="*/ 3 h 30"/>
              <a:gd name="T60" fmla="*/ 14 w 27"/>
              <a:gd name="T61" fmla="*/ 3 h 30"/>
              <a:gd name="T62" fmla="*/ 14 w 27"/>
              <a:gd name="T63" fmla="*/ 3 h 30"/>
              <a:gd name="T64" fmla="*/ 14 w 27"/>
              <a:gd name="T65" fmla="*/ 3 h 30"/>
              <a:gd name="T66" fmla="*/ 9 w 27"/>
              <a:gd name="T67" fmla="*/ 0 h 30"/>
              <a:gd name="T68" fmla="*/ 9 w 27"/>
              <a:gd name="T69" fmla="*/ 0 h 30"/>
              <a:gd name="T70" fmla="*/ 6 w 27"/>
              <a:gd name="T71" fmla="*/ 0 h 30"/>
              <a:gd name="T72" fmla="*/ 6 w 27"/>
              <a:gd name="T73" fmla="*/ 0 h 30"/>
              <a:gd name="T74" fmla="*/ 0 w 27"/>
              <a:gd name="T75" fmla="*/ 3 h 30"/>
              <a:gd name="T76" fmla="*/ 0 w 27"/>
              <a:gd name="T77" fmla="*/ 3 h 30"/>
              <a:gd name="T78" fmla="*/ 3 w 27"/>
              <a:gd name="T79" fmla="*/ 8 h 30"/>
              <a:gd name="T80" fmla="*/ 3 w 27"/>
              <a:gd name="T81" fmla="*/ 8 h 30"/>
              <a:gd name="T82" fmla="*/ 6 w 27"/>
              <a:gd name="T83" fmla="*/ 11 h 30"/>
              <a:gd name="T84" fmla="*/ 6 w 27"/>
              <a:gd name="T85" fmla="*/ 11 h 30"/>
              <a:gd name="T86" fmla="*/ 9 w 27"/>
              <a:gd name="T87" fmla="*/ 11 h 30"/>
              <a:gd name="T88" fmla="*/ 9 w 27"/>
              <a:gd name="T89" fmla="*/ 13 h 30"/>
              <a:gd name="T90" fmla="*/ 9 w 27"/>
              <a:gd name="T91" fmla="*/ 13 h 30"/>
              <a:gd name="T92" fmla="*/ 9 w 27"/>
              <a:gd name="T93" fmla="*/ 13 h 30"/>
              <a:gd name="T94" fmla="*/ 11 w 27"/>
              <a:gd name="T95" fmla="*/ 16 h 30"/>
              <a:gd name="T96" fmla="*/ 11 w 27"/>
              <a:gd name="T97" fmla="*/ 16 h 30"/>
              <a:gd name="T98" fmla="*/ 9 w 27"/>
              <a:gd name="T99" fmla="*/ 19 h 30"/>
              <a:gd name="T100" fmla="*/ 11 w 27"/>
              <a:gd name="T101" fmla="*/ 19 h 30"/>
              <a:gd name="T102" fmla="*/ 11 w 27"/>
              <a:gd name="T103" fmla="*/ 19 h 30"/>
              <a:gd name="T104" fmla="*/ 11 w 27"/>
              <a:gd name="T105" fmla="*/ 24 h 30"/>
              <a:gd name="T106" fmla="*/ 11 w 27"/>
              <a:gd name="T107" fmla="*/ 24 h 30"/>
              <a:gd name="T108" fmla="*/ 11 w 27"/>
              <a:gd name="T109" fmla="*/ 24 h 30"/>
              <a:gd name="T110" fmla="*/ 11 w 27"/>
              <a:gd name="T111" fmla="*/ 24 h 30"/>
              <a:gd name="T112" fmla="*/ 14 w 27"/>
              <a:gd name="T113" fmla="*/ 27 h 30"/>
              <a:gd name="T114" fmla="*/ 14 w 27"/>
              <a:gd name="T115" fmla="*/ 27 h 30"/>
              <a:gd name="T116" fmla="*/ 14 w 27"/>
              <a:gd name="T117" fmla="*/ 30 h 30"/>
              <a:gd name="T118" fmla="*/ 14 w 27"/>
              <a:gd name="T1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0">
                <a:moveTo>
                  <a:pt x="14" y="30"/>
                </a:moveTo>
                <a:lnTo>
                  <a:pt x="14" y="30"/>
                </a:lnTo>
                <a:lnTo>
                  <a:pt x="14" y="30"/>
                </a:lnTo>
                <a:lnTo>
                  <a:pt x="17" y="30"/>
                </a:lnTo>
                <a:lnTo>
                  <a:pt x="17" y="30"/>
                </a:lnTo>
                <a:lnTo>
                  <a:pt x="17" y="27"/>
                </a:lnTo>
                <a:lnTo>
                  <a:pt x="19" y="24"/>
                </a:lnTo>
                <a:lnTo>
                  <a:pt x="19" y="24"/>
                </a:lnTo>
                <a:lnTo>
                  <a:pt x="19" y="24"/>
                </a:lnTo>
                <a:lnTo>
                  <a:pt x="22" y="24"/>
                </a:lnTo>
                <a:lnTo>
                  <a:pt x="22" y="24"/>
                </a:lnTo>
                <a:lnTo>
                  <a:pt x="25" y="24"/>
                </a:lnTo>
                <a:lnTo>
                  <a:pt x="25" y="24"/>
                </a:lnTo>
                <a:lnTo>
                  <a:pt x="27" y="24"/>
                </a:lnTo>
                <a:lnTo>
                  <a:pt x="27" y="24"/>
                </a:lnTo>
                <a:lnTo>
                  <a:pt x="27" y="24"/>
                </a:lnTo>
                <a:lnTo>
                  <a:pt x="25" y="22"/>
                </a:lnTo>
                <a:lnTo>
                  <a:pt x="25" y="19"/>
                </a:lnTo>
                <a:lnTo>
                  <a:pt x="25" y="19"/>
                </a:lnTo>
                <a:lnTo>
                  <a:pt x="22" y="13"/>
                </a:lnTo>
                <a:lnTo>
                  <a:pt x="22" y="13"/>
                </a:lnTo>
                <a:lnTo>
                  <a:pt x="22" y="8"/>
                </a:lnTo>
                <a:lnTo>
                  <a:pt x="22" y="8"/>
                </a:lnTo>
                <a:lnTo>
                  <a:pt x="22" y="8"/>
                </a:lnTo>
                <a:lnTo>
                  <a:pt x="19" y="5"/>
                </a:lnTo>
                <a:lnTo>
                  <a:pt x="19" y="5"/>
                </a:lnTo>
                <a:lnTo>
                  <a:pt x="19" y="5"/>
                </a:lnTo>
                <a:lnTo>
                  <a:pt x="17" y="3"/>
                </a:lnTo>
                <a:lnTo>
                  <a:pt x="17" y="3"/>
                </a:lnTo>
                <a:lnTo>
                  <a:pt x="17" y="3"/>
                </a:lnTo>
                <a:lnTo>
                  <a:pt x="14" y="3"/>
                </a:lnTo>
                <a:lnTo>
                  <a:pt x="14" y="3"/>
                </a:lnTo>
                <a:lnTo>
                  <a:pt x="14" y="3"/>
                </a:lnTo>
                <a:lnTo>
                  <a:pt x="9" y="0"/>
                </a:lnTo>
                <a:lnTo>
                  <a:pt x="9" y="0"/>
                </a:lnTo>
                <a:lnTo>
                  <a:pt x="6" y="0"/>
                </a:lnTo>
                <a:lnTo>
                  <a:pt x="6" y="0"/>
                </a:lnTo>
                <a:lnTo>
                  <a:pt x="0" y="3"/>
                </a:lnTo>
                <a:lnTo>
                  <a:pt x="0" y="3"/>
                </a:lnTo>
                <a:lnTo>
                  <a:pt x="3" y="8"/>
                </a:lnTo>
                <a:lnTo>
                  <a:pt x="3" y="8"/>
                </a:lnTo>
                <a:lnTo>
                  <a:pt x="6" y="11"/>
                </a:lnTo>
                <a:lnTo>
                  <a:pt x="6" y="11"/>
                </a:lnTo>
                <a:lnTo>
                  <a:pt x="9" y="11"/>
                </a:lnTo>
                <a:lnTo>
                  <a:pt x="9" y="13"/>
                </a:lnTo>
                <a:lnTo>
                  <a:pt x="9" y="13"/>
                </a:lnTo>
                <a:lnTo>
                  <a:pt x="9" y="13"/>
                </a:lnTo>
                <a:lnTo>
                  <a:pt x="11" y="16"/>
                </a:lnTo>
                <a:lnTo>
                  <a:pt x="11" y="16"/>
                </a:lnTo>
                <a:lnTo>
                  <a:pt x="9" y="19"/>
                </a:lnTo>
                <a:lnTo>
                  <a:pt x="11" y="19"/>
                </a:lnTo>
                <a:lnTo>
                  <a:pt x="11" y="19"/>
                </a:lnTo>
                <a:lnTo>
                  <a:pt x="11" y="24"/>
                </a:lnTo>
                <a:lnTo>
                  <a:pt x="11" y="24"/>
                </a:lnTo>
                <a:lnTo>
                  <a:pt x="11" y="24"/>
                </a:lnTo>
                <a:lnTo>
                  <a:pt x="11" y="24"/>
                </a:lnTo>
                <a:lnTo>
                  <a:pt x="14" y="27"/>
                </a:lnTo>
                <a:lnTo>
                  <a:pt x="14" y="27"/>
                </a:lnTo>
                <a:lnTo>
                  <a:pt x="14" y="30"/>
                </a:lnTo>
                <a:lnTo>
                  <a:pt x="14" y="30"/>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2" name="Freeform 114"/>
          <p:cNvSpPr>
            <a:spLocks/>
          </p:cNvSpPr>
          <p:nvPr/>
        </p:nvSpPr>
        <p:spPr bwMode="auto">
          <a:xfrm>
            <a:off x="6942051" y="3670300"/>
            <a:ext cx="38100" cy="33337"/>
          </a:xfrm>
          <a:custGeom>
            <a:avLst/>
            <a:gdLst>
              <a:gd name="T0" fmla="*/ 0 w 24"/>
              <a:gd name="T1" fmla="*/ 13 h 21"/>
              <a:gd name="T2" fmla="*/ 0 w 24"/>
              <a:gd name="T3" fmla="*/ 13 h 21"/>
              <a:gd name="T4" fmla="*/ 0 w 24"/>
              <a:gd name="T5" fmla="*/ 13 h 21"/>
              <a:gd name="T6" fmla="*/ 0 w 24"/>
              <a:gd name="T7" fmla="*/ 16 h 21"/>
              <a:gd name="T8" fmla="*/ 0 w 24"/>
              <a:gd name="T9" fmla="*/ 16 h 21"/>
              <a:gd name="T10" fmla="*/ 3 w 24"/>
              <a:gd name="T11" fmla="*/ 16 h 21"/>
              <a:gd name="T12" fmla="*/ 3 w 24"/>
              <a:gd name="T13" fmla="*/ 19 h 21"/>
              <a:gd name="T14" fmla="*/ 3 w 24"/>
              <a:gd name="T15" fmla="*/ 19 h 21"/>
              <a:gd name="T16" fmla="*/ 8 w 24"/>
              <a:gd name="T17" fmla="*/ 16 h 21"/>
              <a:gd name="T18" fmla="*/ 8 w 24"/>
              <a:gd name="T19" fmla="*/ 16 h 21"/>
              <a:gd name="T20" fmla="*/ 8 w 24"/>
              <a:gd name="T21" fmla="*/ 16 h 21"/>
              <a:gd name="T22" fmla="*/ 8 w 24"/>
              <a:gd name="T23" fmla="*/ 16 h 21"/>
              <a:gd name="T24" fmla="*/ 8 w 24"/>
              <a:gd name="T25" fmla="*/ 16 h 21"/>
              <a:gd name="T26" fmla="*/ 3 w 24"/>
              <a:gd name="T27" fmla="*/ 19 h 21"/>
              <a:gd name="T28" fmla="*/ 3 w 24"/>
              <a:gd name="T29" fmla="*/ 19 h 21"/>
              <a:gd name="T30" fmla="*/ 3 w 24"/>
              <a:gd name="T31" fmla="*/ 21 h 21"/>
              <a:gd name="T32" fmla="*/ 6 w 24"/>
              <a:gd name="T33" fmla="*/ 19 h 21"/>
              <a:gd name="T34" fmla="*/ 6 w 24"/>
              <a:gd name="T35" fmla="*/ 19 h 21"/>
              <a:gd name="T36" fmla="*/ 11 w 24"/>
              <a:gd name="T37" fmla="*/ 16 h 21"/>
              <a:gd name="T38" fmla="*/ 11 w 24"/>
              <a:gd name="T39" fmla="*/ 16 h 21"/>
              <a:gd name="T40" fmla="*/ 14 w 24"/>
              <a:gd name="T41" fmla="*/ 13 h 21"/>
              <a:gd name="T42" fmla="*/ 14 w 24"/>
              <a:gd name="T43" fmla="*/ 13 h 21"/>
              <a:gd name="T44" fmla="*/ 16 w 24"/>
              <a:gd name="T45" fmla="*/ 10 h 21"/>
              <a:gd name="T46" fmla="*/ 16 w 24"/>
              <a:gd name="T47" fmla="*/ 10 h 21"/>
              <a:gd name="T48" fmla="*/ 16 w 24"/>
              <a:gd name="T49" fmla="*/ 10 h 21"/>
              <a:gd name="T50" fmla="*/ 19 w 24"/>
              <a:gd name="T51" fmla="*/ 10 h 21"/>
              <a:gd name="T52" fmla="*/ 22 w 24"/>
              <a:gd name="T53" fmla="*/ 10 h 21"/>
              <a:gd name="T54" fmla="*/ 22 w 24"/>
              <a:gd name="T55" fmla="*/ 10 h 21"/>
              <a:gd name="T56" fmla="*/ 22 w 24"/>
              <a:gd name="T57" fmla="*/ 10 h 21"/>
              <a:gd name="T58" fmla="*/ 24 w 24"/>
              <a:gd name="T59" fmla="*/ 10 h 21"/>
              <a:gd name="T60" fmla="*/ 24 w 24"/>
              <a:gd name="T61" fmla="*/ 8 h 21"/>
              <a:gd name="T62" fmla="*/ 24 w 24"/>
              <a:gd name="T63" fmla="*/ 8 h 21"/>
              <a:gd name="T64" fmla="*/ 22 w 24"/>
              <a:gd name="T65" fmla="*/ 8 h 21"/>
              <a:gd name="T66" fmla="*/ 22 w 24"/>
              <a:gd name="T67" fmla="*/ 8 h 21"/>
              <a:gd name="T68" fmla="*/ 14 w 24"/>
              <a:gd name="T69" fmla="*/ 2 h 21"/>
              <a:gd name="T70" fmla="*/ 14 w 24"/>
              <a:gd name="T71" fmla="*/ 2 h 21"/>
              <a:gd name="T72" fmla="*/ 8 w 24"/>
              <a:gd name="T73" fmla="*/ 0 h 21"/>
              <a:gd name="T74" fmla="*/ 8 w 24"/>
              <a:gd name="T75" fmla="*/ 0 h 21"/>
              <a:gd name="T76" fmla="*/ 6 w 24"/>
              <a:gd name="T77" fmla="*/ 0 h 21"/>
              <a:gd name="T78" fmla="*/ 3 w 24"/>
              <a:gd name="T79" fmla="*/ 2 h 21"/>
              <a:gd name="T80" fmla="*/ 3 w 24"/>
              <a:gd name="T81" fmla="*/ 2 h 21"/>
              <a:gd name="T82" fmla="*/ 0 w 24"/>
              <a:gd name="T83" fmla="*/ 2 h 21"/>
              <a:gd name="T84" fmla="*/ 0 w 24"/>
              <a:gd name="T85" fmla="*/ 2 h 21"/>
              <a:gd name="T86" fmla="*/ 0 w 24"/>
              <a:gd name="T87" fmla="*/ 5 h 21"/>
              <a:gd name="T88" fmla="*/ 3 w 24"/>
              <a:gd name="T89" fmla="*/ 5 h 21"/>
              <a:gd name="T90" fmla="*/ 3 w 24"/>
              <a:gd name="T91" fmla="*/ 5 h 21"/>
              <a:gd name="T92" fmla="*/ 0 w 24"/>
              <a:gd name="T93" fmla="*/ 8 h 21"/>
              <a:gd name="T94" fmla="*/ 0 w 24"/>
              <a:gd name="T95" fmla="*/ 8 h 21"/>
              <a:gd name="T96" fmla="*/ 0 w 24"/>
              <a:gd name="T97" fmla="*/ 10 h 21"/>
              <a:gd name="T98" fmla="*/ 0 w 24"/>
              <a:gd name="T99" fmla="*/ 13 h 21"/>
              <a:gd name="T100" fmla="*/ 0 w 24"/>
              <a:gd name="T101"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 h="21">
                <a:moveTo>
                  <a:pt x="0" y="13"/>
                </a:moveTo>
                <a:lnTo>
                  <a:pt x="0" y="13"/>
                </a:lnTo>
                <a:lnTo>
                  <a:pt x="0" y="13"/>
                </a:lnTo>
                <a:lnTo>
                  <a:pt x="0" y="16"/>
                </a:lnTo>
                <a:lnTo>
                  <a:pt x="0" y="16"/>
                </a:lnTo>
                <a:lnTo>
                  <a:pt x="3" y="16"/>
                </a:lnTo>
                <a:lnTo>
                  <a:pt x="3" y="19"/>
                </a:lnTo>
                <a:lnTo>
                  <a:pt x="3" y="19"/>
                </a:lnTo>
                <a:lnTo>
                  <a:pt x="8" y="16"/>
                </a:lnTo>
                <a:lnTo>
                  <a:pt x="8" y="16"/>
                </a:lnTo>
                <a:lnTo>
                  <a:pt x="8" y="16"/>
                </a:lnTo>
                <a:lnTo>
                  <a:pt x="8" y="16"/>
                </a:lnTo>
                <a:lnTo>
                  <a:pt x="8" y="16"/>
                </a:lnTo>
                <a:lnTo>
                  <a:pt x="3" y="19"/>
                </a:lnTo>
                <a:lnTo>
                  <a:pt x="3" y="19"/>
                </a:lnTo>
                <a:lnTo>
                  <a:pt x="3" y="21"/>
                </a:lnTo>
                <a:lnTo>
                  <a:pt x="6" y="19"/>
                </a:lnTo>
                <a:lnTo>
                  <a:pt x="6" y="19"/>
                </a:lnTo>
                <a:lnTo>
                  <a:pt x="11" y="16"/>
                </a:lnTo>
                <a:lnTo>
                  <a:pt x="11" y="16"/>
                </a:lnTo>
                <a:lnTo>
                  <a:pt x="14" y="13"/>
                </a:lnTo>
                <a:lnTo>
                  <a:pt x="14" y="13"/>
                </a:lnTo>
                <a:lnTo>
                  <a:pt x="16" y="10"/>
                </a:lnTo>
                <a:lnTo>
                  <a:pt x="16" y="10"/>
                </a:lnTo>
                <a:lnTo>
                  <a:pt x="16" y="10"/>
                </a:lnTo>
                <a:lnTo>
                  <a:pt x="19" y="10"/>
                </a:lnTo>
                <a:lnTo>
                  <a:pt x="22" y="10"/>
                </a:lnTo>
                <a:lnTo>
                  <a:pt x="22" y="10"/>
                </a:lnTo>
                <a:lnTo>
                  <a:pt x="22" y="10"/>
                </a:lnTo>
                <a:lnTo>
                  <a:pt x="24" y="10"/>
                </a:lnTo>
                <a:lnTo>
                  <a:pt x="24" y="8"/>
                </a:lnTo>
                <a:lnTo>
                  <a:pt x="24" y="8"/>
                </a:lnTo>
                <a:lnTo>
                  <a:pt x="22" y="8"/>
                </a:lnTo>
                <a:lnTo>
                  <a:pt x="22" y="8"/>
                </a:lnTo>
                <a:lnTo>
                  <a:pt x="14" y="2"/>
                </a:lnTo>
                <a:lnTo>
                  <a:pt x="14" y="2"/>
                </a:lnTo>
                <a:lnTo>
                  <a:pt x="8" y="0"/>
                </a:lnTo>
                <a:lnTo>
                  <a:pt x="8" y="0"/>
                </a:lnTo>
                <a:lnTo>
                  <a:pt x="6" y="0"/>
                </a:lnTo>
                <a:lnTo>
                  <a:pt x="3" y="2"/>
                </a:lnTo>
                <a:lnTo>
                  <a:pt x="3" y="2"/>
                </a:lnTo>
                <a:lnTo>
                  <a:pt x="0" y="2"/>
                </a:lnTo>
                <a:lnTo>
                  <a:pt x="0" y="2"/>
                </a:lnTo>
                <a:lnTo>
                  <a:pt x="0" y="5"/>
                </a:lnTo>
                <a:lnTo>
                  <a:pt x="3" y="5"/>
                </a:lnTo>
                <a:lnTo>
                  <a:pt x="3" y="5"/>
                </a:lnTo>
                <a:lnTo>
                  <a:pt x="0" y="8"/>
                </a:lnTo>
                <a:lnTo>
                  <a:pt x="0" y="8"/>
                </a:lnTo>
                <a:lnTo>
                  <a:pt x="0" y="10"/>
                </a:lnTo>
                <a:lnTo>
                  <a:pt x="0" y="13"/>
                </a:lnTo>
                <a:lnTo>
                  <a:pt x="0" y="13"/>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3" name="Freeform 115"/>
          <p:cNvSpPr>
            <a:spLocks/>
          </p:cNvSpPr>
          <p:nvPr/>
        </p:nvSpPr>
        <p:spPr bwMode="auto">
          <a:xfrm>
            <a:off x="6818226" y="3549650"/>
            <a:ext cx="60325" cy="30162"/>
          </a:xfrm>
          <a:custGeom>
            <a:avLst/>
            <a:gdLst>
              <a:gd name="T0" fmla="*/ 11 w 38"/>
              <a:gd name="T1" fmla="*/ 0 h 19"/>
              <a:gd name="T2" fmla="*/ 11 w 38"/>
              <a:gd name="T3" fmla="*/ 0 h 19"/>
              <a:gd name="T4" fmla="*/ 13 w 38"/>
              <a:gd name="T5" fmla="*/ 3 h 19"/>
              <a:gd name="T6" fmla="*/ 13 w 38"/>
              <a:gd name="T7" fmla="*/ 0 h 19"/>
              <a:gd name="T8" fmla="*/ 16 w 38"/>
              <a:gd name="T9" fmla="*/ 0 h 19"/>
              <a:gd name="T10" fmla="*/ 16 w 38"/>
              <a:gd name="T11" fmla="*/ 0 h 19"/>
              <a:gd name="T12" fmla="*/ 16 w 38"/>
              <a:gd name="T13" fmla="*/ 0 h 19"/>
              <a:gd name="T14" fmla="*/ 19 w 38"/>
              <a:gd name="T15" fmla="*/ 3 h 19"/>
              <a:gd name="T16" fmla="*/ 22 w 38"/>
              <a:gd name="T17" fmla="*/ 0 h 19"/>
              <a:gd name="T18" fmla="*/ 22 w 38"/>
              <a:gd name="T19" fmla="*/ 0 h 19"/>
              <a:gd name="T20" fmla="*/ 24 w 38"/>
              <a:gd name="T21" fmla="*/ 3 h 19"/>
              <a:gd name="T22" fmla="*/ 24 w 38"/>
              <a:gd name="T23" fmla="*/ 3 h 19"/>
              <a:gd name="T24" fmla="*/ 27 w 38"/>
              <a:gd name="T25" fmla="*/ 3 h 19"/>
              <a:gd name="T26" fmla="*/ 27 w 38"/>
              <a:gd name="T27" fmla="*/ 0 h 19"/>
              <a:gd name="T28" fmla="*/ 27 w 38"/>
              <a:gd name="T29" fmla="*/ 0 h 19"/>
              <a:gd name="T30" fmla="*/ 32 w 38"/>
              <a:gd name="T31" fmla="*/ 3 h 19"/>
              <a:gd name="T32" fmla="*/ 38 w 38"/>
              <a:gd name="T33" fmla="*/ 6 h 19"/>
              <a:gd name="T34" fmla="*/ 38 w 38"/>
              <a:gd name="T35" fmla="*/ 6 h 19"/>
              <a:gd name="T36" fmla="*/ 38 w 38"/>
              <a:gd name="T37" fmla="*/ 6 h 19"/>
              <a:gd name="T38" fmla="*/ 38 w 38"/>
              <a:gd name="T39" fmla="*/ 6 h 19"/>
              <a:gd name="T40" fmla="*/ 38 w 38"/>
              <a:gd name="T41" fmla="*/ 11 h 19"/>
              <a:gd name="T42" fmla="*/ 38 w 38"/>
              <a:gd name="T43" fmla="*/ 11 h 19"/>
              <a:gd name="T44" fmla="*/ 38 w 38"/>
              <a:gd name="T45" fmla="*/ 11 h 19"/>
              <a:gd name="T46" fmla="*/ 32 w 38"/>
              <a:gd name="T47" fmla="*/ 11 h 19"/>
              <a:gd name="T48" fmla="*/ 30 w 38"/>
              <a:gd name="T49" fmla="*/ 11 h 19"/>
              <a:gd name="T50" fmla="*/ 30 w 38"/>
              <a:gd name="T51" fmla="*/ 11 h 19"/>
              <a:gd name="T52" fmla="*/ 27 w 38"/>
              <a:gd name="T53" fmla="*/ 11 h 19"/>
              <a:gd name="T54" fmla="*/ 24 w 38"/>
              <a:gd name="T55" fmla="*/ 11 h 19"/>
              <a:gd name="T56" fmla="*/ 24 w 38"/>
              <a:gd name="T57" fmla="*/ 11 h 19"/>
              <a:gd name="T58" fmla="*/ 22 w 38"/>
              <a:gd name="T59" fmla="*/ 11 h 19"/>
              <a:gd name="T60" fmla="*/ 19 w 38"/>
              <a:gd name="T61" fmla="*/ 14 h 19"/>
              <a:gd name="T62" fmla="*/ 19 w 38"/>
              <a:gd name="T63" fmla="*/ 14 h 19"/>
              <a:gd name="T64" fmla="*/ 11 w 38"/>
              <a:gd name="T65" fmla="*/ 16 h 19"/>
              <a:gd name="T66" fmla="*/ 11 w 38"/>
              <a:gd name="T67" fmla="*/ 16 h 19"/>
              <a:gd name="T68" fmla="*/ 8 w 38"/>
              <a:gd name="T69" fmla="*/ 16 h 19"/>
              <a:gd name="T70" fmla="*/ 8 w 38"/>
              <a:gd name="T71" fmla="*/ 19 h 19"/>
              <a:gd name="T72" fmla="*/ 8 w 38"/>
              <a:gd name="T73" fmla="*/ 19 h 19"/>
              <a:gd name="T74" fmla="*/ 8 w 38"/>
              <a:gd name="T75" fmla="*/ 19 h 19"/>
              <a:gd name="T76" fmla="*/ 5 w 38"/>
              <a:gd name="T77" fmla="*/ 19 h 19"/>
              <a:gd name="T78" fmla="*/ 5 w 38"/>
              <a:gd name="T79" fmla="*/ 19 h 19"/>
              <a:gd name="T80" fmla="*/ 0 w 38"/>
              <a:gd name="T81" fmla="*/ 16 h 19"/>
              <a:gd name="T82" fmla="*/ 0 w 38"/>
              <a:gd name="T83" fmla="*/ 16 h 19"/>
              <a:gd name="T84" fmla="*/ 0 w 38"/>
              <a:gd name="T85" fmla="*/ 14 h 19"/>
              <a:gd name="T86" fmla="*/ 0 w 38"/>
              <a:gd name="T87" fmla="*/ 14 h 19"/>
              <a:gd name="T88" fmla="*/ 0 w 38"/>
              <a:gd name="T89" fmla="*/ 11 h 19"/>
              <a:gd name="T90" fmla="*/ 3 w 38"/>
              <a:gd name="T91" fmla="*/ 8 h 19"/>
              <a:gd name="T92" fmla="*/ 3 w 38"/>
              <a:gd name="T93" fmla="*/ 8 h 19"/>
              <a:gd name="T94" fmla="*/ 5 w 38"/>
              <a:gd name="T95" fmla="*/ 6 h 19"/>
              <a:gd name="T96" fmla="*/ 8 w 38"/>
              <a:gd name="T97" fmla="*/ 6 h 19"/>
              <a:gd name="T98" fmla="*/ 8 w 38"/>
              <a:gd name="T99" fmla="*/ 3 h 19"/>
              <a:gd name="T100" fmla="*/ 11 w 38"/>
              <a:gd name="T101" fmla="*/ 0 h 19"/>
              <a:gd name="T102" fmla="*/ 11 w 38"/>
              <a:gd name="T10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19">
                <a:moveTo>
                  <a:pt x="11" y="0"/>
                </a:moveTo>
                <a:lnTo>
                  <a:pt x="11" y="0"/>
                </a:lnTo>
                <a:lnTo>
                  <a:pt x="13" y="3"/>
                </a:lnTo>
                <a:lnTo>
                  <a:pt x="13" y="0"/>
                </a:lnTo>
                <a:lnTo>
                  <a:pt x="16" y="0"/>
                </a:lnTo>
                <a:lnTo>
                  <a:pt x="16" y="0"/>
                </a:lnTo>
                <a:lnTo>
                  <a:pt x="16" y="0"/>
                </a:lnTo>
                <a:lnTo>
                  <a:pt x="19" y="3"/>
                </a:lnTo>
                <a:lnTo>
                  <a:pt x="22" y="0"/>
                </a:lnTo>
                <a:lnTo>
                  <a:pt x="22" y="0"/>
                </a:lnTo>
                <a:lnTo>
                  <a:pt x="24" y="3"/>
                </a:lnTo>
                <a:lnTo>
                  <a:pt x="24" y="3"/>
                </a:lnTo>
                <a:lnTo>
                  <a:pt x="27" y="3"/>
                </a:lnTo>
                <a:lnTo>
                  <a:pt x="27" y="0"/>
                </a:lnTo>
                <a:lnTo>
                  <a:pt x="27" y="0"/>
                </a:lnTo>
                <a:lnTo>
                  <a:pt x="32" y="3"/>
                </a:lnTo>
                <a:lnTo>
                  <a:pt x="38" y="6"/>
                </a:lnTo>
                <a:lnTo>
                  <a:pt x="38" y="6"/>
                </a:lnTo>
                <a:lnTo>
                  <a:pt x="38" y="6"/>
                </a:lnTo>
                <a:lnTo>
                  <a:pt x="38" y="6"/>
                </a:lnTo>
                <a:lnTo>
                  <a:pt x="38" y="11"/>
                </a:lnTo>
                <a:lnTo>
                  <a:pt x="38" y="11"/>
                </a:lnTo>
                <a:lnTo>
                  <a:pt x="38" y="11"/>
                </a:lnTo>
                <a:lnTo>
                  <a:pt x="32" y="11"/>
                </a:lnTo>
                <a:lnTo>
                  <a:pt x="30" y="11"/>
                </a:lnTo>
                <a:lnTo>
                  <a:pt x="30" y="11"/>
                </a:lnTo>
                <a:lnTo>
                  <a:pt x="27" y="11"/>
                </a:lnTo>
                <a:lnTo>
                  <a:pt x="24" y="11"/>
                </a:lnTo>
                <a:lnTo>
                  <a:pt x="24" y="11"/>
                </a:lnTo>
                <a:lnTo>
                  <a:pt x="22" y="11"/>
                </a:lnTo>
                <a:lnTo>
                  <a:pt x="19" y="14"/>
                </a:lnTo>
                <a:lnTo>
                  <a:pt x="19" y="14"/>
                </a:lnTo>
                <a:lnTo>
                  <a:pt x="11" y="16"/>
                </a:lnTo>
                <a:lnTo>
                  <a:pt x="11" y="16"/>
                </a:lnTo>
                <a:lnTo>
                  <a:pt x="8" y="16"/>
                </a:lnTo>
                <a:lnTo>
                  <a:pt x="8" y="19"/>
                </a:lnTo>
                <a:lnTo>
                  <a:pt x="8" y="19"/>
                </a:lnTo>
                <a:lnTo>
                  <a:pt x="8" y="19"/>
                </a:lnTo>
                <a:lnTo>
                  <a:pt x="5" y="19"/>
                </a:lnTo>
                <a:lnTo>
                  <a:pt x="5" y="19"/>
                </a:lnTo>
                <a:lnTo>
                  <a:pt x="0" y="16"/>
                </a:lnTo>
                <a:lnTo>
                  <a:pt x="0" y="16"/>
                </a:lnTo>
                <a:lnTo>
                  <a:pt x="0" y="14"/>
                </a:lnTo>
                <a:lnTo>
                  <a:pt x="0" y="14"/>
                </a:lnTo>
                <a:lnTo>
                  <a:pt x="0" y="11"/>
                </a:lnTo>
                <a:lnTo>
                  <a:pt x="3" y="8"/>
                </a:lnTo>
                <a:lnTo>
                  <a:pt x="3" y="8"/>
                </a:lnTo>
                <a:lnTo>
                  <a:pt x="5" y="6"/>
                </a:lnTo>
                <a:lnTo>
                  <a:pt x="8" y="6"/>
                </a:lnTo>
                <a:lnTo>
                  <a:pt x="8" y="3"/>
                </a:lnTo>
                <a:lnTo>
                  <a:pt x="11" y="0"/>
                </a:lnTo>
                <a:lnTo>
                  <a:pt x="11" y="0"/>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4" name="Freeform 116"/>
          <p:cNvSpPr>
            <a:spLocks/>
          </p:cNvSpPr>
          <p:nvPr/>
        </p:nvSpPr>
        <p:spPr bwMode="auto">
          <a:xfrm>
            <a:off x="6805526" y="3567113"/>
            <a:ext cx="76200" cy="47625"/>
          </a:xfrm>
          <a:custGeom>
            <a:avLst/>
            <a:gdLst>
              <a:gd name="T0" fmla="*/ 48 w 48"/>
              <a:gd name="T1" fmla="*/ 5 h 30"/>
              <a:gd name="T2" fmla="*/ 46 w 48"/>
              <a:gd name="T3" fmla="*/ 3 h 30"/>
              <a:gd name="T4" fmla="*/ 46 w 48"/>
              <a:gd name="T5" fmla="*/ 0 h 30"/>
              <a:gd name="T6" fmla="*/ 38 w 48"/>
              <a:gd name="T7" fmla="*/ 0 h 30"/>
              <a:gd name="T8" fmla="*/ 35 w 48"/>
              <a:gd name="T9" fmla="*/ 0 h 30"/>
              <a:gd name="T10" fmla="*/ 32 w 48"/>
              <a:gd name="T11" fmla="*/ 0 h 30"/>
              <a:gd name="T12" fmla="*/ 27 w 48"/>
              <a:gd name="T13" fmla="*/ 3 h 30"/>
              <a:gd name="T14" fmla="*/ 19 w 48"/>
              <a:gd name="T15" fmla="*/ 5 h 30"/>
              <a:gd name="T16" fmla="*/ 16 w 48"/>
              <a:gd name="T17" fmla="*/ 5 h 30"/>
              <a:gd name="T18" fmla="*/ 16 w 48"/>
              <a:gd name="T19" fmla="*/ 8 h 30"/>
              <a:gd name="T20" fmla="*/ 13 w 48"/>
              <a:gd name="T21" fmla="*/ 8 h 30"/>
              <a:gd name="T22" fmla="*/ 8 w 48"/>
              <a:gd name="T23" fmla="*/ 5 h 30"/>
              <a:gd name="T24" fmla="*/ 5 w 48"/>
              <a:gd name="T25" fmla="*/ 8 h 30"/>
              <a:gd name="T26" fmla="*/ 3 w 48"/>
              <a:gd name="T27" fmla="*/ 8 h 30"/>
              <a:gd name="T28" fmla="*/ 3 w 48"/>
              <a:gd name="T29" fmla="*/ 11 h 30"/>
              <a:gd name="T30" fmla="*/ 3 w 48"/>
              <a:gd name="T31" fmla="*/ 11 h 30"/>
              <a:gd name="T32" fmla="*/ 3 w 48"/>
              <a:gd name="T33" fmla="*/ 13 h 30"/>
              <a:gd name="T34" fmla="*/ 0 w 48"/>
              <a:gd name="T35" fmla="*/ 19 h 30"/>
              <a:gd name="T36" fmla="*/ 3 w 48"/>
              <a:gd name="T37" fmla="*/ 19 h 30"/>
              <a:gd name="T38" fmla="*/ 5 w 48"/>
              <a:gd name="T39" fmla="*/ 22 h 30"/>
              <a:gd name="T40" fmla="*/ 8 w 48"/>
              <a:gd name="T41" fmla="*/ 24 h 30"/>
              <a:gd name="T42" fmla="*/ 13 w 48"/>
              <a:gd name="T43" fmla="*/ 27 h 30"/>
              <a:gd name="T44" fmla="*/ 16 w 48"/>
              <a:gd name="T45" fmla="*/ 30 h 30"/>
              <a:gd name="T46" fmla="*/ 16 w 48"/>
              <a:gd name="T47" fmla="*/ 27 h 30"/>
              <a:gd name="T48" fmla="*/ 19 w 48"/>
              <a:gd name="T49" fmla="*/ 24 h 30"/>
              <a:gd name="T50" fmla="*/ 27 w 48"/>
              <a:gd name="T51" fmla="*/ 24 h 30"/>
              <a:gd name="T52" fmla="*/ 27 w 48"/>
              <a:gd name="T53" fmla="*/ 24 h 30"/>
              <a:gd name="T54" fmla="*/ 30 w 48"/>
              <a:gd name="T55" fmla="*/ 24 h 30"/>
              <a:gd name="T56" fmla="*/ 35 w 48"/>
              <a:gd name="T57" fmla="*/ 24 h 30"/>
              <a:gd name="T58" fmla="*/ 38 w 48"/>
              <a:gd name="T59" fmla="*/ 22 h 30"/>
              <a:gd name="T60" fmla="*/ 40 w 48"/>
              <a:gd name="T61" fmla="*/ 16 h 30"/>
              <a:gd name="T62" fmla="*/ 43 w 48"/>
              <a:gd name="T63" fmla="*/ 13 h 30"/>
              <a:gd name="T64" fmla="*/ 43 w 48"/>
              <a:gd name="T65" fmla="*/ 11 h 30"/>
              <a:gd name="T66" fmla="*/ 43 w 48"/>
              <a:gd name="T67" fmla="*/ 8 h 30"/>
              <a:gd name="T68" fmla="*/ 48 w 48"/>
              <a:gd name="T6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30">
                <a:moveTo>
                  <a:pt x="48" y="5"/>
                </a:moveTo>
                <a:lnTo>
                  <a:pt x="48" y="5"/>
                </a:lnTo>
                <a:lnTo>
                  <a:pt x="46" y="3"/>
                </a:lnTo>
                <a:lnTo>
                  <a:pt x="46" y="3"/>
                </a:lnTo>
                <a:lnTo>
                  <a:pt x="46" y="0"/>
                </a:lnTo>
                <a:lnTo>
                  <a:pt x="46" y="0"/>
                </a:lnTo>
                <a:lnTo>
                  <a:pt x="40" y="0"/>
                </a:lnTo>
                <a:lnTo>
                  <a:pt x="38" y="0"/>
                </a:lnTo>
                <a:lnTo>
                  <a:pt x="38" y="0"/>
                </a:lnTo>
                <a:lnTo>
                  <a:pt x="35" y="0"/>
                </a:lnTo>
                <a:lnTo>
                  <a:pt x="32" y="0"/>
                </a:lnTo>
                <a:lnTo>
                  <a:pt x="32" y="0"/>
                </a:lnTo>
                <a:lnTo>
                  <a:pt x="30" y="0"/>
                </a:lnTo>
                <a:lnTo>
                  <a:pt x="27" y="3"/>
                </a:lnTo>
                <a:lnTo>
                  <a:pt x="27" y="3"/>
                </a:lnTo>
                <a:lnTo>
                  <a:pt x="19" y="5"/>
                </a:lnTo>
                <a:lnTo>
                  <a:pt x="19" y="5"/>
                </a:lnTo>
                <a:lnTo>
                  <a:pt x="16" y="5"/>
                </a:lnTo>
                <a:lnTo>
                  <a:pt x="16" y="8"/>
                </a:lnTo>
                <a:lnTo>
                  <a:pt x="16" y="8"/>
                </a:lnTo>
                <a:lnTo>
                  <a:pt x="16" y="8"/>
                </a:lnTo>
                <a:lnTo>
                  <a:pt x="13" y="8"/>
                </a:lnTo>
                <a:lnTo>
                  <a:pt x="13" y="8"/>
                </a:lnTo>
                <a:lnTo>
                  <a:pt x="8" y="5"/>
                </a:lnTo>
                <a:lnTo>
                  <a:pt x="8" y="5"/>
                </a:lnTo>
                <a:lnTo>
                  <a:pt x="5" y="8"/>
                </a:lnTo>
                <a:lnTo>
                  <a:pt x="3" y="8"/>
                </a:lnTo>
                <a:lnTo>
                  <a:pt x="3" y="8"/>
                </a:lnTo>
                <a:lnTo>
                  <a:pt x="0" y="8"/>
                </a:lnTo>
                <a:lnTo>
                  <a:pt x="3" y="11"/>
                </a:lnTo>
                <a:lnTo>
                  <a:pt x="3" y="11"/>
                </a:lnTo>
                <a:lnTo>
                  <a:pt x="3" y="11"/>
                </a:lnTo>
                <a:lnTo>
                  <a:pt x="3" y="13"/>
                </a:lnTo>
                <a:lnTo>
                  <a:pt x="3" y="13"/>
                </a:lnTo>
                <a:lnTo>
                  <a:pt x="0" y="19"/>
                </a:lnTo>
                <a:lnTo>
                  <a:pt x="0" y="19"/>
                </a:lnTo>
                <a:lnTo>
                  <a:pt x="3" y="19"/>
                </a:lnTo>
                <a:lnTo>
                  <a:pt x="3" y="19"/>
                </a:lnTo>
                <a:lnTo>
                  <a:pt x="3" y="19"/>
                </a:lnTo>
                <a:lnTo>
                  <a:pt x="5" y="22"/>
                </a:lnTo>
                <a:lnTo>
                  <a:pt x="5" y="22"/>
                </a:lnTo>
                <a:lnTo>
                  <a:pt x="8" y="24"/>
                </a:lnTo>
                <a:lnTo>
                  <a:pt x="8" y="24"/>
                </a:lnTo>
                <a:lnTo>
                  <a:pt x="13" y="27"/>
                </a:lnTo>
                <a:lnTo>
                  <a:pt x="13" y="27"/>
                </a:lnTo>
                <a:lnTo>
                  <a:pt x="16" y="30"/>
                </a:lnTo>
                <a:lnTo>
                  <a:pt x="16" y="27"/>
                </a:lnTo>
                <a:lnTo>
                  <a:pt x="16" y="27"/>
                </a:lnTo>
                <a:lnTo>
                  <a:pt x="19" y="24"/>
                </a:lnTo>
                <a:lnTo>
                  <a:pt x="19" y="24"/>
                </a:lnTo>
                <a:lnTo>
                  <a:pt x="24" y="24"/>
                </a:lnTo>
                <a:lnTo>
                  <a:pt x="27" y="24"/>
                </a:lnTo>
                <a:lnTo>
                  <a:pt x="27" y="24"/>
                </a:lnTo>
                <a:lnTo>
                  <a:pt x="27" y="24"/>
                </a:lnTo>
                <a:lnTo>
                  <a:pt x="30" y="24"/>
                </a:lnTo>
                <a:lnTo>
                  <a:pt x="30" y="24"/>
                </a:lnTo>
                <a:lnTo>
                  <a:pt x="35" y="24"/>
                </a:lnTo>
                <a:lnTo>
                  <a:pt x="35" y="24"/>
                </a:lnTo>
                <a:lnTo>
                  <a:pt x="38" y="22"/>
                </a:lnTo>
                <a:lnTo>
                  <a:pt x="38" y="22"/>
                </a:lnTo>
                <a:lnTo>
                  <a:pt x="40" y="16"/>
                </a:lnTo>
                <a:lnTo>
                  <a:pt x="40" y="16"/>
                </a:lnTo>
                <a:lnTo>
                  <a:pt x="43" y="13"/>
                </a:lnTo>
                <a:lnTo>
                  <a:pt x="43" y="13"/>
                </a:lnTo>
                <a:lnTo>
                  <a:pt x="43" y="13"/>
                </a:lnTo>
                <a:lnTo>
                  <a:pt x="43" y="11"/>
                </a:lnTo>
                <a:lnTo>
                  <a:pt x="43" y="8"/>
                </a:lnTo>
                <a:lnTo>
                  <a:pt x="43" y="8"/>
                </a:lnTo>
                <a:lnTo>
                  <a:pt x="48" y="5"/>
                </a:lnTo>
                <a:lnTo>
                  <a:pt x="48" y="5"/>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5" name="Freeform 117"/>
          <p:cNvSpPr>
            <a:spLocks/>
          </p:cNvSpPr>
          <p:nvPr/>
        </p:nvSpPr>
        <p:spPr bwMode="auto">
          <a:xfrm>
            <a:off x="6878551" y="3498850"/>
            <a:ext cx="217488" cy="131762"/>
          </a:xfrm>
          <a:custGeom>
            <a:avLst/>
            <a:gdLst>
              <a:gd name="T0" fmla="*/ 0 w 137"/>
              <a:gd name="T1" fmla="*/ 43 h 83"/>
              <a:gd name="T2" fmla="*/ 0 w 137"/>
              <a:gd name="T3" fmla="*/ 38 h 83"/>
              <a:gd name="T4" fmla="*/ 2 w 137"/>
              <a:gd name="T5" fmla="*/ 32 h 83"/>
              <a:gd name="T6" fmla="*/ 8 w 137"/>
              <a:gd name="T7" fmla="*/ 24 h 83"/>
              <a:gd name="T8" fmla="*/ 5 w 137"/>
              <a:gd name="T9" fmla="*/ 19 h 83"/>
              <a:gd name="T10" fmla="*/ 11 w 137"/>
              <a:gd name="T11" fmla="*/ 11 h 83"/>
              <a:gd name="T12" fmla="*/ 37 w 137"/>
              <a:gd name="T13" fmla="*/ 13 h 83"/>
              <a:gd name="T14" fmla="*/ 43 w 137"/>
              <a:gd name="T15" fmla="*/ 13 h 83"/>
              <a:gd name="T16" fmla="*/ 51 w 137"/>
              <a:gd name="T17" fmla="*/ 11 h 83"/>
              <a:gd name="T18" fmla="*/ 62 w 137"/>
              <a:gd name="T19" fmla="*/ 11 h 83"/>
              <a:gd name="T20" fmla="*/ 67 w 137"/>
              <a:gd name="T21" fmla="*/ 3 h 83"/>
              <a:gd name="T22" fmla="*/ 83 w 137"/>
              <a:gd name="T23" fmla="*/ 3 h 83"/>
              <a:gd name="T24" fmla="*/ 83 w 137"/>
              <a:gd name="T25" fmla="*/ 11 h 83"/>
              <a:gd name="T26" fmla="*/ 94 w 137"/>
              <a:gd name="T27" fmla="*/ 13 h 83"/>
              <a:gd name="T28" fmla="*/ 97 w 137"/>
              <a:gd name="T29" fmla="*/ 21 h 83"/>
              <a:gd name="T30" fmla="*/ 108 w 137"/>
              <a:gd name="T31" fmla="*/ 21 h 83"/>
              <a:gd name="T32" fmla="*/ 121 w 137"/>
              <a:gd name="T33" fmla="*/ 27 h 83"/>
              <a:gd name="T34" fmla="*/ 135 w 137"/>
              <a:gd name="T35" fmla="*/ 32 h 83"/>
              <a:gd name="T36" fmla="*/ 135 w 137"/>
              <a:gd name="T37" fmla="*/ 38 h 83"/>
              <a:gd name="T38" fmla="*/ 137 w 137"/>
              <a:gd name="T39" fmla="*/ 46 h 83"/>
              <a:gd name="T40" fmla="*/ 126 w 137"/>
              <a:gd name="T41" fmla="*/ 59 h 83"/>
              <a:gd name="T42" fmla="*/ 118 w 137"/>
              <a:gd name="T43" fmla="*/ 62 h 83"/>
              <a:gd name="T44" fmla="*/ 113 w 137"/>
              <a:gd name="T45" fmla="*/ 65 h 83"/>
              <a:gd name="T46" fmla="*/ 100 w 137"/>
              <a:gd name="T47" fmla="*/ 67 h 83"/>
              <a:gd name="T48" fmla="*/ 102 w 137"/>
              <a:gd name="T49" fmla="*/ 67 h 83"/>
              <a:gd name="T50" fmla="*/ 97 w 137"/>
              <a:gd name="T51" fmla="*/ 67 h 83"/>
              <a:gd name="T52" fmla="*/ 102 w 137"/>
              <a:gd name="T53" fmla="*/ 70 h 83"/>
              <a:gd name="T54" fmla="*/ 110 w 137"/>
              <a:gd name="T55" fmla="*/ 75 h 83"/>
              <a:gd name="T56" fmla="*/ 118 w 137"/>
              <a:gd name="T57" fmla="*/ 75 h 83"/>
              <a:gd name="T58" fmla="*/ 118 w 137"/>
              <a:gd name="T59" fmla="*/ 78 h 83"/>
              <a:gd name="T60" fmla="*/ 110 w 137"/>
              <a:gd name="T61" fmla="*/ 78 h 83"/>
              <a:gd name="T62" fmla="*/ 102 w 137"/>
              <a:gd name="T63" fmla="*/ 83 h 83"/>
              <a:gd name="T64" fmla="*/ 97 w 137"/>
              <a:gd name="T65" fmla="*/ 78 h 83"/>
              <a:gd name="T66" fmla="*/ 91 w 137"/>
              <a:gd name="T67" fmla="*/ 75 h 83"/>
              <a:gd name="T68" fmla="*/ 89 w 137"/>
              <a:gd name="T69" fmla="*/ 73 h 83"/>
              <a:gd name="T70" fmla="*/ 94 w 137"/>
              <a:gd name="T71" fmla="*/ 67 h 83"/>
              <a:gd name="T72" fmla="*/ 83 w 137"/>
              <a:gd name="T73" fmla="*/ 67 h 83"/>
              <a:gd name="T74" fmla="*/ 81 w 137"/>
              <a:gd name="T75" fmla="*/ 65 h 83"/>
              <a:gd name="T76" fmla="*/ 81 w 137"/>
              <a:gd name="T77" fmla="*/ 62 h 83"/>
              <a:gd name="T78" fmla="*/ 83 w 137"/>
              <a:gd name="T79" fmla="*/ 62 h 83"/>
              <a:gd name="T80" fmla="*/ 70 w 137"/>
              <a:gd name="T81" fmla="*/ 65 h 83"/>
              <a:gd name="T82" fmla="*/ 67 w 137"/>
              <a:gd name="T83" fmla="*/ 65 h 83"/>
              <a:gd name="T84" fmla="*/ 67 w 137"/>
              <a:gd name="T85" fmla="*/ 67 h 83"/>
              <a:gd name="T86" fmla="*/ 64 w 137"/>
              <a:gd name="T87" fmla="*/ 73 h 83"/>
              <a:gd name="T88" fmla="*/ 51 w 137"/>
              <a:gd name="T89" fmla="*/ 73 h 83"/>
              <a:gd name="T90" fmla="*/ 54 w 137"/>
              <a:gd name="T91" fmla="*/ 70 h 83"/>
              <a:gd name="T92" fmla="*/ 59 w 137"/>
              <a:gd name="T93" fmla="*/ 67 h 83"/>
              <a:gd name="T94" fmla="*/ 64 w 137"/>
              <a:gd name="T95" fmla="*/ 67 h 83"/>
              <a:gd name="T96" fmla="*/ 59 w 137"/>
              <a:gd name="T97" fmla="*/ 56 h 83"/>
              <a:gd name="T98" fmla="*/ 56 w 137"/>
              <a:gd name="T99" fmla="*/ 48 h 83"/>
              <a:gd name="T100" fmla="*/ 51 w 137"/>
              <a:gd name="T101" fmla="*/ 46 h 83"/>
              <a:gd name="T102" fmla="*/ 43 w 137"/>
              <a:gd name="T103" fmla="*/ 43 h 83"/>
              <a:gd name="T104" fmla="*/ 37 w 137"/>
              <a:gd name="T105" fmla="*/ 46 h 83"/>
              <a:gd name="T106" fmla="*/ 24 w 137"/>
              <a:gd name="T107" fmla="*/ 46 h 83"/>
              <a:gd name="T108" fmla="*/ 16 w 137"/>
              <a:gd name="T109" fmla="*/ 46 h 83"/>
              <a:gd name="T110" fmla="*/ 8 w 137"/>
              <a:gd name="T111" fmla="*/ 48 h 83"/>
              <a:gd name="T112" fmla="*/ 2 w 137"/>
              <a:gd name="T113"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83">
                <a:moveTo>
                  <a:pt x="2" y="48"/>
                </a:moveTo>
                <a:lnTo>
                  <a:pt x="2" y="48"/>
                </a:lnTo>
                <a:lnTo>
                  <a:pt x="0" y="46"/>
                </a:lnTo>
                <a:lnTo>
                  <a:pt x="0" y="46"/>
                </a:lnTo>
                <a:lnTo>
                  <a:pt x="0" y="43"/>
                </a:lnTo>
                <a:lnTo>
                  <a:pt x="0" y="43"/>
                </a:lnTo>
                <a:lnTo>
                  <a:pt x="0" y="43"/>
                </a:lnTo>
                <a:lnTo>
                  <a:pt x="0" y="38"/>
                </a:lnTo>
                <a:lnTo>
                  <a:pt x="0" y="38"/>
                </a:lnTo>
                <a:lnTo>
                  <a:pt x="0" y="38"/>
                </a:lnTo>
                <a:lnTo>
                  <a:pt x="0" y="38"/>
                </a:lnTo>
                <a:lnTo>
                  <a:pt x="2" y="38"/>
                </a:lnTo>
                <a:lnTo>
                  <a:pt x="2" y="35"/>
                </a:lnTo>
                <a:lnTo>
                  <a:pt x="2" y="35"/>
                </a:lnTo>
                <a:lnTo>
                  <a:pt x="2" y="32"/>
                </a:lnTo>
                <a:lnTo>
                  <a:pt x="5" y="27"/>
                </a:lnTo>
                <a:lnTo>
                  <a:pt x="5" y="27"/>
                </a:lnTo>
                <a:lnTo>
                  <a:pt x="8" y="24"/>
                </a:lnTo>
                <a:lnTo>
                  <a:pt x="8" y="24"/>
                </a:lnTo>
                <a:lnTo>
                  <a:pt x="8" y="24"/>
                </a:lnTo>
                <a:lnTo>
                  <a:pt x="8" y="21"/>
                </a:lnTo>
                <a:lnTo>
                  <a:pt x="11" y="21"/>
                </a:lnTo>
                <a:lnTo>
                  <a:pt x="11" y="21"/>
                </a:lnTo>
                <a:lnTo>
                  <a:pt x="8" y="19"/>
                </a:lnTo>
                <a:lnTo>
                  <a:pt x="5" y="19"/>
                </a:lnTo>
                <a:lnTo>
                  <a:pt x="2" y="13"/>
                </a:lnTo>
                <a:lnTo>
                  <a:pt x="2" y="13"/>
                </a:lnTo>
                <a:lnTo>
                  <a:pt x="8" y="13"/>
                </a:lnTo>
                <a:lnTo>
                  <a:pt x="11" y="11"/>
                </a:lnTo>
                <a:lnTo>
                  <a:pt x="11" y="11"/>
                </a:lnTo>
                <a:lnTo>
                  <a:pt x="19" y="11"/>
                </a:lnTo>
                <a:lnTo>
                  <a:pt x="27" y="13"/>
                </a:lnTo>
                <a:lnTo>
                  <a:pt x="32" y="13"/>
                </a:lnTo>
                <a:lnTo>
                  <a:pt x="37" y="13"/>
                </a:lnTo>
                <a:lnTo>
                  <a:pt x="37" y="13"/>
                </a:lnTo>
                <a:lnTo>
                  <a:pt x="40" y="13"/>
                </a:lnTo>
                <a:lnTo>
                  <a:pt x="40" y="13"/>
                </a:lnTo>
                <a:lnTo>
                  <a:pt x="40" y="13"/>
                </a:lnTo>
                <a:lnTo>
                  <a:pt x="43" y="13"/>
                </a:lnTo>
                <a:lnTo>
                  <a:pt x="43" y="13"/>
                </a:lnTo>
                <a:lnTo>
                  <a:pt x="46" y="13"/>
                </a:lnTo>
                <a:lnTo>
                  <a:pt x="46" y="13"/>
                </a:lnTo>
                <a:lnTo>
                  <a:pt x="48" y="13"/>
                </a:lnTo>
                <a:lnTo>
                  <a:pt x="48" y="13"/>
                </a:lnTo>
                <a:lnTo>
                  <a:pt x="51" y="11"/>
                </a:lnTo>
                <a:lnTo>
                  <a:pt x="54" y="11"/>
                </a:lnTo>
                <a:lnTo>
                  <a:pt x="54" y="11"/>
                </a:lnTo>
                <a:lnTo>
                  <a:pt x="59" y="11"/>
                </a:lnTo>
                <a:lnTo>
                  <a:pt x="62" y="11"/>
                </a:lnTo>
                <a:lnTo>
                  <a:pt x="62" y="11"/>
                </a:lnTo>
                <a:lnTo>
                  <a:pt x="62" y="11"/>
                </a:lnTo>
                <a:lnTo>
                  <a:pt x="59" y="5"/>
                </a:lnTo>
                <a:lnTo>
                  <a:pt x="62" y="3"/>
                </a:lnTo>
                <a:lnTo>
                  <a:pt x="67" y="3"/>
                </a:lnTo>
                <a:lnTo>
                  <a:pt x="67" y="3"/>
                </a:lnTo>
                <a:lnTo>
                  <a:pt x="67" y="0"/>
                </a:lnTo>
                <a:lnTo>
                  <a:pt x="75" y="0"/>
                </a:lnTo>
                <a:lnTo>
                  <a:pt x="75" y="0"/>
                </a:lnTo>
                <a:lnTo>
                  <a:pt x="83" y="3"/>
                </a:lnTo>
                <a:lnTo>
                  <a:pt x="83" y="3"/>
                </a:lnTo>
                <a:lnTo>
                  <a:pt x="83" y="3"/>
                </a:lnTo>
                <a:lnTo>
                  <a:pt x="83" y="3"/>
                </a:lnTo>
                <a:lnTo>
                  <a:pt x="86" y="5"/>
                </a:lnTo>
                <a:lnTo>
                  <a:pt x="86" y="8"/>
                </a:lnTo>
                <a:lnTo>
                  <a:pt x="83" y="11"/>
                </a:lnTo>
                <a:lnTo>
                  <a:pt x="86" y="11"/>
                </a:lnTo>
                <a:lnTo>
                  <a:pt x="86" y="11"/>
                </a:lnTo>
                <a:lnTo>
                  <a:pt x="91" y="11"/>
                </a:lnTo>
                <a:lnTo>
                  <a:pt x="91" y="11"/>
                </a:lnTo>
                <a:lnTo>
                  <a:pt x="94" y="13"/>
                </a:lnTo>
                <a:lnTo>
                  <a:pt x="94" y="13"/>
                </a:lnTo>
                <a:lnTo>
                  <a:pt x="97" y="16"/>
                </a:lnTo>
                <a:lnTo>
                  <a:pt x="97" y="19"/>
                </a:lnTo>
                <a:lnTo>
                  <a:pt x="97" y="19"/>
                </a:lnTo>
                <a:lnTo>
                  <a:pt x="97" y="21"/>
                </a:lnTo>
                <a:lnTo>
                  <a:pt x="97" y="21"/>
                </a:lnTo>
                <a:lnTo>
                  <a:pt x="102" y="24"/>
                </a:lnTo>
                <a:lnTo>
                  <a:pt x="105" y="24"/>
                </a:lnTo>
                <a:lnTo>
                  <a:pt x="108" y="21"/>
                </a:lnTo>
                <a:lnTo>
                  <a:pt x="108" y="21"/>
                </a:lnTo>
                <a:lnTo>
                  <a:pt x="113" y="21"/>
                </a:lnTo>
                <a:lnTo>
                  <a:pt x="116" y="24"/>
                </a:lnTo>
                <a:lnTo>
                  <a:pt x="118" y="24"/>
                </a:lnTo>
                <a:lnTo>
                  <a:pt x="121" y="27"/>
                </a:lnTo>
                <a:lnTo>
                  <a:pt x="121" y="27"/>
                </a:lnTo>
                <a:lnTo>
                  <a:pt x="126" y="27"/>
                </a:lnTo>
                <a:lnTo>
                  <a:pt x="135" y="29"/>
                </a:lnTo>
                <a:lnTo>
                  <a:pt x="135" y="29"/>
                </a:lnTo>
                <a:lnTo>
                  <a:pt x="137" y="29"/>
                </a:lnTo>
                <a:lnTo>
                  <a:pt x="135" y="32"/>
                </a:lnTo>
                <a:lnTo>
                  <a:pt x="132" y="35"/>
                </a:lnTo>
                <a:lnTo>
                  <a:pt x="132" y="35"/>
                </a:lnTo>
                <a:lnTo>
                  <a:pt x="132" y="35"/>
                </a:lnTo>
                <a:lnTo>
                  <a:pt x="135" y="35"/>
                </a:lnTo>
                <a:lnTo>
                  <a:pt x="135" y="38"/>
                </a:lnTo>
                <a:lnTo>
                  <a:pt x="132" y="38"/>
                </a:lnTo>
                <a:lnTo>
                  <a:pt x="135" y="40"/>
                </a:lnTo>
                <a:lnTo>
                  <a:pt x="135" y="40"/>
                </a:lnTo>
                <a:lnTo>
                  <a:pt x="137" y="43"/>
                </a:lnTo>
                <a:lnTo>
                  <a:pt x="137" y="46"/>
                </a:lnTo>
                <a:lnTo>
                  <a:pt x="132" y="48"/>
                </a:lnTo>
                <a:lnTo>
                  <a:pt x="132" y="48"/>
                </a:lnTo>
                <a:lnTo>
                  <a:pt x="126" y="51"/>
                </a:lnTo>
                <a:lnTo>
                  <a:pt x="126" y="59"/>
                </a:lnTo>
                <a:lnTo>
                  <a:pt x="126" y="59"/>
                </a:lnTo>
                <a:lnTo>
                  <a:pt x="124" y="59"/>
                </a:lnTo>
                <a:lnTo>
                  <a:pt x="124" y="59"/>
                </a:lnTo>
                <a:lnTo>
                  <a:pt x="121" y="59"/>
                </a:lnTo>
                <a:lnTo>
                  <a:pt x="118" y="62"/>
                </a:lnTo>
                <a:lnTo>
                  <a:pt x="118" y="62"/>
                </a:lnTo>
                <a:lnTo>
                  <a:pt x="118" y="62"/>
                </a:lnTo>
                <a:lnTo>
                  <a:pt x="116" y="62"/>
                </a:lnTo>
                <a:lnTo>
                  <a:pt x="116" y="62"/>
                </a:lnTo>
                <a:lnTo>
                  <a:pt x="113" y="65"/>
                </a:lnTo>
                <a:lnTo>
                  <a:pt x="113" y="65"/>
                </a:lnTo>
                <a:lnTo>
                  <a:pt x="110" y="67"/>
                </a:lnTo>
                <a:lnTo>
                  <a:pt x="110" y="65"/>
                </a:lnTo>
                <a:lnTo>
                  <a:pt x="110" y="65"/>
                </a:lnTo>
                <a:lnTo>
                  <a:pt x="105" y="67"/>
                </a:lnTo>
                <a:lnTo>
                  <a:pt x="100" y="67"/>
                </a:lnTo>
                <a:lnTo>
                  <a:pt x="100" y="67"/>
                </a:lnTo>
                <a:lnTo>
                  <a:pt x="100" y="67"/>
                </a:lnTo>
                <a:lnTo>
                  <a:pt x="102" y="67"/>
                </a:lnTo>
                <a:lnTo>
                  <a:pt x="102" y="67"/>
                </a:lnTo>
                <a:lnTo>
                  <a:pt x="102" y="67"/>
                </a:lnTo>
                <a:lnTo>
                  <a:pt x="100" y="67"/>
                </a:lnTo>
                <a:lnTo>
                  <a:pt x="100" y="67"/>
                </a:lnTo>
                <a:lnTo>
                  <a:pt x="97" y="67"/>
                </a:lnTo>
                <a:lnTo>
                  <a:pt x="97" y="67"/>
                </a:lnTo>
                <a:lnTo>
                  <a:pt x="97" y="67"/>
                </a:lnTo>
                <a:lnTo>
                  <a:pt x="97" y="67"/>
                </a:lnTo>
                <a:lnTo>
                  <a:pt x="100" y="67"/>
                </a:lnTo>
                <a:lnTo>
                  <a:pt x="100" y="67"/>
                </a:lnTo>
                <a:lnTo>
                  <a:pt x="102" y="70"/>
                </a:lnTo>
                <a:lnTo>
                  <a:pt x="102" y="70"/>
                </a:lnTo>
                <a:lnTo>
                  <a:pt x="105" y="70"/>
                </a:lnTo>
                <a:lnTo>
                  <a:pt x="105" y="73"/>
                </a:lnTo>
                <a:lnTo>
                  <a:pt x="105" y="73"/>
                </a:lnTo>
                <a:lnTo>
                  <a:pt x="105" y="73"/>
                </a:lnTo>
                <a:lnTo>
                  <a:pt x="110" y="75"/>
                </a:lnTo>
                <a:lnTo>
                  <a:pt x="113" y="75"/>
                </a:lnTo>
                <a:lnTo>
                  <a:pt x="113" y="75"/>
                </a:lnTo>
                <a:lnTo>
                  <a:pt x="116" y="73"/>
                </a:lnTo>
                <a:lnTo>
                  <a:pt x="118" y="75"/>
                </a:lnTo>
                <a:lnTo>
                  <a:pt x="118" y="75"/>
                </a:lnTo>
                <a:lnTo>
                  <a:pt x="118" y="75"/>
                </a:lnTo>
                <a:lnTo>
                  <a:pt x="118" y="75"/>
                </a:lnTo>
                <a:lnTo>
                  <a:pt x="118" y="75"/>
                </a:lnTo>
                <a:lnTo>
                  <a:pt x="118" y="78"/>
                </a:lnTo>
                <a:lnTo>
                  <a:pt x="118" y="78"/>
                </a:lnTo>
                <a:lnTo>
                  <a:pt x="118" y="78"/>
                </a:lnTo>
                <a:lnTo>
                  <a:pt x="113" y="78"/>
                </a:lnTo>
                <a:lnTo>
                  <a:pt x="110" y="75"/>
                </a:lnTo>
                <a:lnTo>
                  <a:pt x="110" y="78"/>
                </a:lnTo>
                <a:lnTo>
                  <a:pt x="110" y="78"/>
                </a:lnTo>
                <a:lnTo>
                  <a:pt x="108" y="78"/>
                </a:lnTo>
                <a:lnTo>
                  <a:pt x="105" y="81"/>
                </a:lnTo>
                <a:lnTo>
                  <a:pt x="105" y="81"/>
                </a:lnTo>
                <a:lnTo>
                  <a:pt x="102" y="81"/>
                </a:lnTo>
                <a:lnTo>
                  <a:pt x="102" y="83"/>
                </a:lnTo>
                <a:lnTo>
                  <a:pt x="100" y="83"/>
                </a:lnTo>
                <a:lnTo>
                  <a:pt x="97" y="83"/>
                </a:lnTo>
                <a:lnTo>
                  <a:pt x="97" y="83"/>
                </a:lnTo>
                <a:lnTo>
                  <a:pt x="97" y="81"/>
                </a:lnTo>
                <a:lnTo>
                  <a:pt x="97" y="78"/>
                </a:lnTo>
                <a:lnTo>
                  <a:pt x="94" y="78"/>
                </a:lnTo>
                <a:lnTo>
                  <a:pt x="94" y="78"/>
                </a:lnTo>
                <a:lnTo>
                  <a:pt x="94" y="78"/>
                </a:lnTo>
                <a:lnTo>
                  <a:pt x="94" y="75"/>
                </a:lnTo>
                <a:lnTo>
                  <a:pt x="91" y="75"/>
                </a:lnTo>
                <a:lnTo>
                  <a:pt x="89" y="75"/>
                </a:lnTo>
                <a:lnTo>
                  <a:pt x="89" y="75"/>
                </a:lnTo>
                <a:lnTo>
                  <a:pt x="89" y="75"/>
                </a:lnTo>
                <a:lnTo>
                  <a:pt x="89" y="73"/>
                </a:lnTo>
                <a:lnTo>
                  <a:pt x="89" y="73"/>
                </a:lnTo>
                <a:lnTo>
                  <a:pt x="94" y="67"/>
                </a:lnTo>
                <a:lnTo>
                  <a:pt x="94" y="67"/>
                </a:lnTo>
                <a:lnTo>
                  <a:pt x="91" y="67"/>
                </a:lnTo>
                <a:lnTo>
                  <a:pt x="94" y="67"/>
                </a:lnTo>
                <a:lnTo>
                  <a:pt x="94" y="67"/>
                </a:lnTo>
                <a:lnTo>
                  <a:pt x="91" y="67"/>
                </a:lnTo>
                <a:lnTo>
                  <a:pt x="91" y="67"/>
                </a:lnTo>
                <a:lnTo>
                  <a:pt x="91" y="67"/>
                </a:lnTo>
                <a:lnTo>
                  <a:pt x="89" y="67"/>
                </a:lnTo>
                <a:lnTo>
                  <a:pt x="83" y="67"/>
                </a:lnTo>
                <a:lnTo>
                  <a:pt x="83" y="67"/>
                </a:lnTo>
                <a:lnTo>
                  <a:pt x="81" y="65"/>
                </a:lnTo>
                <a:lnTo>
                  <a:pt x="81" y="65"/>
                </a:lnTo>
                <a:lnTo>
                  <a:pt x="81" y="65"/>
                </a:lnTo>
                <a:lnTo>
                  <a:pt x="81" y="65"/>
                </a:lnTo>
                <a:lnTo>
                  <a:pt x="83" y="65"/>
                </a:lnTo>
                <a:lnTo>
                  <a:pt x="83" y="62"/>
                </a:lnTo>
                <a:lnTo>
                  <a:pt x="83" y="62"/>
                </a:lnTo>
                <a:lnTo>
                  <a:pt x="81" y="62"/>
                </a:lnTo>
                <a:lnTo>
                  <a:pt x="81" y="62"/>
                </a:lnTo>
                <a:lnTo>
                  <a:pt x="81" y="62"/>
                </a:lnTo>
                <a:lnTo>
                  <a:pt x="86" y="62"/>
                </a:lnTo>
                <a:lnTo>
                  <a:pt x="86" y="62"/>
                </a:lnTo>
                <a:lnTo>
                  <a:pt x="83" y="62"/>
                </a:lnTo>
                <a:lnTo>
                  <a:pt x="83" y="62"/>
                </a:lnTo>
                <a:lnTo>
                  <a:pt x="78" y="62"/>
                </a:lnTo>
                <a:lnTo>
                  <a:pt x="78" y="62"/>
                </a:lnTo>
                <a:lnTo>
                  <a:pt x="78" y="62"/>
                </a:lnTo>
                <a:lnTo>
                  <a:pt x="75" y="65"/>
                </a:lnTo>
                <a:lnTo>
                  <a:pt x="70" y="65"/>
                </a:lnTo>
                <a:lnTo>
                  <a:pt x="70" y="65"/>
                </a:lnTo>
                <a:lnTo>
                  <a:pt x="70" y="65"/>
                </a:lnTo>
                <a:lnTo>
                  <a:pt x="70" y="65"/>
                </a:lnTo>
                <a:lnTo>
                  <a:pt x="70" y="65"/>
                </a:lnTo>
                <a:lnTo>
                  <a:pt x="67" y="65"/>
                </a:lnTo>
                <a:lnTo>
                  <a:pt x="67" y="65"/>
                </a:lnTo>
                <a:lnTo>
                  <a:pt x="67" y="65"/>
                </a:lnTo>
                <a:lnTo>
                  <a:pt x="70" y="67"/>
                </a:lnTo>
                <a:lnTo>
                  <a:pt x="67" y="67"/>
                </a:lnTo>
                <a:lnTo>
                  <a:pt x="67" y="67"/>
                </a:lnTo>
                <a:lnTo>
                  <a:pt x="64" y="70"/>
                </a:lnTo>
                <a:lnTo>
                  <a:pt x="64" y="70"/>
                </a:lnTo>
                <a:lnTo>
                  <a:pt x="64" y="73"/>
                </a:lnTo>
                <a:lnTo>
                  <a:pt x="64" y="73"/>
                </a:lnTo>
                <a:lnTo>
                  <a:pt x="64" y="73"/>
                </a:lnTo>
                <a:lnTo>
                  <a:pt x="59" y="73"/>
                </a:lnTo>
                <a:lnTo>
                  <a:pt x="56" y="73"/>
                </a:lnTo>
                <a:lnTo>
                  <a:pt x="56" y="73"/>
                </a:lnTo>
                <a:lnTo>
                  <a:pt x="56" y="75"/>
                </a:lnTo>
                <a:lnTo>
                  <a:pt x="51" y="73"/>
                </a:lnTo>
                <a:lnTo>
                  <a:pt x="51" y="73"/>
                </a:lnTo>
                <a:lnTo>
                  <a:pt x="51" y="73"/>
                </a:lnTo>
                <a:lnTo>
                  <a:pt x="54" y="73"/>
                </a:lnTo>
                <a:lnTo>
                  <a:pt x="54" y="73"/>
                </a:lnTo>
                <a:lnTo>
                  <a:pt x="54" y="70"/>
                </a:lnTo>
                <a:lnTo>
                  <a:pt x="56" y="67"/>
                </a:lnTo>
                <a:lnTo>
                  <a:pt x="56" y="67"/>
                </a:lnTo>
                <a:lnTo>
                  <a:pt x="56" y="67"/>
                </a:lnTo>
                <a:lnTo>
                  <a:pt x="59" y="67"/>
                </a:lnTo>
                <a:lnTo>
                  <a:pt x="59" y="67"/>
                </a:lnTo>
                <a:lnTo>
                  <a:pt x="62" y="67"/>
                </a:lnTo>
                <a:lnTo>
                  <a:pt x="62" y="67"/>
                </a:lnTo>
                <a:lnTo>
                  <a:pt x="64" y="67"/>
                </a:lnTo>
                <a:lnTo>
                  <a:pt x="64" y="67"/>
                </a:lnTo>
                <a:lnTo>
                  <a:pt x="64" y="67"/>
                </a:lnTo>
                <a:lnTo>
                  <a:pt x="62" y="65"/>
                </a:lnTo>
                <a:lnTo>
                  <a:pt x="62" y="62"/>
                </a:lnTo>
                <a:lnTo>
                  <a:pt x="62" y="62"/>
                </a:lnTo>
                <a:lnTo>
                  <a:pt x="59" y="56"/>
                </a:lnTo>
                <a:lnTo>
                  <a:pt x="59" y="56"/>
                </a:lnTo>
                <a:lnTo>
                  <a:pt x="59" y="51"/>
                </a:lnTo>
                <a:lnTo>
                  <a:pt x="59" y="51"/>
                </a:lnTo>
                <a:lnTo>
                  <a:pt x="59" y="51"/>
                </a:lnTo>
                <a:lnTo>
                  <a:pt x="56" y="48"/>
                </a:lnTo>
                <a:lnTo>
                  <a:pt x="56" y="48"/>
                </a:lnTo>
                <a:lnTo>
                  <a:pt x="56" y="48"/>
                </a:lnTo>
                <a:lnTo>
                  <a:pt x="54" y="46"/>
                </a:lnTo>
                <a:lnTo>
                  <a:pt x="54" y="46"/>
                </a:lnTo>
                <a:lnTo>
                  <a:pt x="54" y="46"/>
                </a:lnTo>
                <a:lnTo>
                  <a:pt x="51" y="46"/>
                </a:lnTo>
                <a:lnTo>
                  <a:pt x="51" y="46"/>
                </a:lnTo>
                <a:lnTo>
                  <a:pt x="51" y="46"/>
                </a:lnTo>
                <a:lnTo>
                  <a:pt x="46" y="43"/>
                </a:lnTo>
                <a:lnTo>
                  <a:pt x="46" y="43"/>
                </a:lnTo>
                <a:lnTo>
                  <a:pt x="43" y="43"/>
                </a:lnTo>
                <a:lnTo>
                  <a:pt x="43" y="43"/>
                </a:lnTo>
                <a:lnTo>
                  <a:pt x="37" y="46"/>
                </a:lnTo>
                <a:lnTo>
                  <a:pt x="37" y="46"/>
                </a:lnTo>
                <a:lnTo>
                  <a:pt x="37" y="46"/>
                </a:lnTo>
                <a:lnTo>
                  <a:pt x="37" y="46"/>
                </a:lnTo>
                <a:lnTo>
                  <a:pt x="35" y="46"/>
                </a:lnTo>
                <a:lnTo>
                  <a:pt x="32" y="46"/>
                </a:lnTo>
                <a:lnTo>
                  <a:pt x="29" y="46"/>
                </a:lnTo>
                <a:lnTo>
                  <a:pt x="29" y="46"/>
                </a:lnTo>
                <a:lnTo>
                  <a:pt x="24" y="46"/>
                </a:lnTo>
                <a:lnTo>
                  <a:pt x="21" y="46"/>
                </a:lnTo>
                <a:lnTo>
                  <a:pt x="21" y="46"/>
                </a:lnTo>
                <a:lnTo>
                  <a:pt x="19" y="46"/>
                </a:lnTo>
                <a:lnTo>
                  <a:pt x="16" y="46"/>
                </a:lnTo>
                <a:lnTo>
                  <a:pt x="16" y="46"/>
                </a:lnTo>
                <a:lnTo>
                  <a:pt x="13" y="48"/>
                </a:lnTo>
                <a:lnTo>
                  <a:pt x="11" y="48"/>
                </a:lnTo>
                <a:lnTo>
                  <a:pt x="11" y="48"/>
                </a:lnTo>
                <a:lnTo>
                  <a:pt x="8" y="48"/>
                </a:lnTo>
                <a:lnTo>
                  <a:pt x="8" y="48"/>
                </a:lnTo>
                <a:lnTo>
                  <a:pt x="8" y="48"/>
                </a:lnTo>
                <a:lnTo>
                  <a:pt x="5" y="46"/>
                </a:lnTo>
                <a:lnTo>
                  <a:pt x="2" y="46"/>
                </a:lnTo>
                <a:lnTo>
                  <a:pt x="2" y="48"/>
                </a:lnTo>
                <a:lnTo>
                  <a:pt x="2" y="48"/>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6" name="Freeform 118"/>
          <p:cNvSpPr>
            <a:spLocks/>
          </p:cNvSpPr>
          <p:nvPr/>
        </p:nvSpPr>
        <p:spPr bwMode="auto">
          <a:xfrm>
            <a:off x="8170776" y="4321175"/>
            <a:ext cx="138113" cy="123825"/>
          </a:xfrm>
          <a:custGeom>
            <a:avLst/>
            <a:gdLst>
              <a:gd name="T0" fmla="*/ 54 w 87"/>
              <a:gd name="T1" fmla="*/ 18 h 78"/>
              <a:gd name="T2" fmla="*/ 52 w 87"/>
              <a:gd name="T3" fmla="*/ 13 h 78"/>
              <a:gd name="T4" fmla="*/ 54 w 87"/>
              <a:gd name="T5" fmla="*/ 10 h 78"/>
              <a:gd name="T6" fmla="*/ 54 w 87"/>
              <a:gd name="T7" fmla="*/ 8 h 78"/>
              <a:gd name="T8" fmla="*/ 60 w 87"/>
              <a:gd name="T9" fmla="*/ 0 h 78"/>
              <a:gd name="T10" fmla="*/ 62 w 87"/>
              <a:gd name="T11" fmla="*/ 2 h 78"/>
              <a:gd name="T12" fmla="*/ 62 w 87"/>
              <a:gd name="T13" fmla="*/ 0 h 78"/>
              <a:gd name="T14" fmla="*/ 65 w 87"/>
              <a:gd name="T15" fmla="*/ 2 h 78"/>
              <a:gd name="T16" fmla="*/ 68 w 87"/>
              <a:gd name="T17" fmla="*/ 2 h 78"/>
              <a:gd name="T18" fmla="*/ 70 w 87"/>
              <a:gd name="T19" fmla="*/ 5 h 78"/>
              <a:gd name="T20" fmla="*/ 70 w 87"/>
              <a:gd name="T21" fmla="*/ 8 h 78"/>
              <a:gd name="T22" fmla="*/ 68 w 87"/>
              <a:gd name="T23" fmla="*/ 8 h 78"/>
              <a:gd name="T24" fmla="*/ 68 w 87"/>
              <a:gd name="T25" fmla="*/ 10 h 78"/>
              <a:gd name="T26" fmla="*/ 73 w 87"/>
              <a:gd name="T27" fmla="*/ 10 h 78"/>
              <a:gd name="T28" fmla="*/ 73 w 87"/>
              <a:gd name="T29" fmla="*/ 13 h 78"/>
              <a:gd name="T30" fmla="*/ 76 w 87"/>
              <a:gd name="T31" fmla="*/ 16 h 78"/>
              <a:gd name="T32" fmla="*/ 81 w 87"/>
              <a:gd name="T33" fmla="*/ 18 h 78"/>
              <a:gd name="T34" fmla="*/ 87 w 87"/>
              <a:gd name="T35" fmla="*/ 18 h 78"/>
              <a:gd name="T36" fmla="*/ 84 w 87"/>
              <a:gd name="T37" fmla="*/ 21 h 78"/>
              <a:gd name="T38" fmla="*/ 79 w 87"/>
              <a:gd name="T39" fmla="*/ 24 h 78"/>
              <a:gd name="T40" fmla="*/ 76 w 87"/>
              <a:gd name="T41" fmla="*/ 26 h 78"/>
              <a:gd name="T42" fmla="*/ 81 w 87"/>
              <a:gd name="T43" fmla="*/ 29 h 78"/>
              <a:gd name="T44" fmla="*/ 73 w 87"/>
              <a:gd name="T45" fmla="*/ 32 h 78"/>
              <a:gd name="T46" fmla="*/ 68 w 87"/>
              <a:gd name="T47" fmla="*/ 35 h 78"/>
              <a:gd name="T48" fmla="*/ 65 w 87"/>
              <a:gd name="T49" fmla="*/ 35 h 78"/>
              <a:gd name="T50" fmla="*/ 57 w 87"/>
              <a:gd name="T51" fmla="*/ 32 h 78"/>
              <a:gd name="T52" fmla="*/ 54 w 87"/>
              <a:gd name="T53" fmla="*/ 37 h 78"/>
              <a:gd name="T54" fmla="*/ 52 w 87"/>
              <a:gd name="T55" fmla="*/ 51 h 78"/>
              <a:gd name="T56" fmla="*/ 46 w 87"/>
              <a:gd name="T57" fmla="*/ 59 h 78"/>
              <a:gd name="T58" fmla="*/ 43 w 87"/>
              <a:gd name="T59" fmla="*/ 67 h 78"/>
              <a:gd name="T60" fmla="*/ 35 w 87"/>
              <a:gd name="T61" fmla="*/ 72 h 78"/>
              <a:gd name="T62" fmla="*/ 30 w 87"/>
              <a:gd name="T63" fmla="*/ 70 h 78"/>
              <a:gd name="T64" fmla="*/ 25 w 87"/>
              <a:gd name="T65" fmla="*/ 70 h 78"/>
              <a:gd name="T66" fmla="*/ 22 w 87"/>
              <a:gd name="T67" fmla="*/ 75 h 78"/>
              <a:gd name="T68" fmla="*/ 14 w 87"/>
              <a:gd name="T69" fmla="*/ 75 h 78"/>
              <a:gd name="T70" fmla="*/ 8 w 87"/>
              <a:gd name="T71" fmla="*/ 75 h 78"/>
              <a:gd name="T72" fmla="*/ 6 w 87"/>
              <a:gd name="T73" fmla="*/ 72 h 78"/>
              <a:gd name="T74" fmla="*/ 3 w 87"/>
              <a:gd name="T75" fmla="*/ 67 h 78"/>
              <a:gd name="T76" fmla="*/ 0 w 87"/>
              <a:gd name="T77" fmla="*/ 64 h 78"/>
              <a:gd name="T78" fmla="*/ 0 w 87"/>
              <a:gd name="T79" fmla="*/ 62 h 78"/>
              <a:gd name="T80" fmla="*/ 6 w 87"/>
              <a:gd name="T81" fmla="*/ 64 h 78"/>
              <a:gd name="T82" fmla="*/ 11 w 87"/>
              <a:gd name="T83" fmla="*/ 67 h 78"/>
              <a:gd name="T84" fmla="*/ 16 w 87"/>
              <a:gd name="T85" fmla="*/ 70 h 78"/>
              <a:gd name="T86" fmla="*/ 11 w 87"/>
              <a:gd name="T87" fmla="*/ 64 h 78"/>
              <a:gd name="T88" fmla="*/ 14 w 87"/>
              <a:gd name="T89" fmla="*/ 56 h 78"/>
              <a:gd name="T90" fmla="*/ 16 w 87"/>
              <a:gd name="T91" fmla="*/ 51 h 78"/>
              <a:gd name="T92" fmla="*/ 25 w 87"/>
              <a:gd name="T93" fmla="*/ 48 h 78"/>
              <a:gd name="T94" fmla="*/ 35 w 87"/>
              <a:gd name="T95" fmla="*/ 35 h 78"/>
              <a:gd name="T96" fmla="*/ 38 w 87"/>
              <a:gd name="T97" fmla="*/ 24 h 78"/>
              <a:gd name="T98" fmla="*/ 41 w 87"/>
              <a:gd name="T99" fmla="*/ 26 h 78"/>
              <a:gd name="T100" fmla="*/ 43 w 87"/>
              <a:gd name="T101" fmla="*/ 29 h 78"/>
              <a:gd name="T102" fmla="*/ 46 w 87"/>
              <a:gd name="T103" fmla="*/ 32 h 78"/>
              <a:gd name="T104" fmla="*/ 49 w 87"/>
              <a:gd name="T105" fmla="*/ 26 h 78"/>
              <a:gd name="T106" fmla="*/ 49 w 87"/>
              <a:gd name="T107" fmla="*/ 21 h 78"/>
              <a:gd name="T108" fmla="*/ 52 w 87"/>
              <a:gd name="T109" fmla="*/ 26 h 78"/>
              <a:gd name="T110" fmla="*/ 52 w 87"/>
              <a:gd name="T111" fmla="*/ 24 h 78"/>
              <a:gd name="T112" fmla="*/ 52 w 87"/>
              <a:gd name="T113" fmla="*/ 1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78">
                <a:moveTo>
                  <a:pt x="52" y="18"/>
                </a:moveTo>
                <a:lnTo>
                  <a:pt x="52" y="18"/>
                </a:lnTo>
                <a:lnTo>
                  <a:pt x="54" y="18"/>
                </a:lnTo>
                <a:lnTo>
                  <a:pt x="54" y="18"/>
                </a:lnTo>
                <a:lnTo>
                  <a:pt x="52" y="16"/>
                </a:lnTo>
                <a:lnTo>
                  <a:pt x="52" y="13"/>
                </a:lnTo>
                <a:lnTo>
                  <a:pt x="54" y="13"/>
                </a:lnTo>
                <a:lnTo>
                  <a:pt x="54" y="13"/>
                </a:lnTo>
                <a:lnTo>
                  <a:pt x="54" y="10"/>
                </a:lnTo>
                <a:lnTo>
                  <a:pt x="54" y="10"/>
                </a:lnTo>
                <a:lnTo>
                  <a:pt x="54" y="8"/>
                </a:lnTo>
                <a:lnTo>
                  <a:pt x="54" y="8"/>
                </a:lnTo>
                <a:lnTo>
                  <a:pt x="57" y="2"/>
                </a:lnTo>
                <a:lnTo>
                  <a:pt x="60" y="0"/>
                </a:lnTo>
                <a:lnTo>
                  <a:pt x="60" y="0"/>
                </a:lnTo>
                <a:lnTo>
                  <a:pt x="60" y="0"/>
                </a:lnTo>
                <a:lnTo>
                  <a:pt x="60" y="0"/>
                </a:lnTo>
                <a:lnTo>
                  <a:pt x="62" y="2"/>
                </a:lnTo>
                <a:lnTo>
                  <a:pt x="62" y="2"/>
                </a:lnTo>
                <a:lnTo>
                  <a:pt x="62" y="0"/>
                </a:lnTo>
                <a:lnTo>
                  <a:pt x="62" y="0"/>
                </a:lnTo>
                <a:lnTo>
                  <a:pt x="62" y="0"/>
                </a:lnTo>
                <a:lnTo>
                  <a:pt x="65" y="0"/>
                </a:lnTo>
                <a:lnTo>
                  <a:pt x="65" y="2"/>
                </a:lnTo>
                <a:lnTo>
                  <a:pt x="65" y="2"/>
                </a:lnTo>
                <a:lnTo>
                  <a:pt x="68" y="2"/>
                </a:lnTo>
                <a:lnTo>
                  <a:pt x="68" y="2"/>
                </a:lnTo>
                <a:lnTo>
                  <a:pt x="68" y="2"/>
                </a:lnTo>
                <a:lnTo>
                  <a:pt x="68" y="5"/>
                </a:lnTo>
                <a:lnTo>
                  <a:pt x="70" y="5"/>
                </a:lnTo>
                <a:lnTo>
                  <a:pt x="70" y="5"/>
                </a:lnTo>
                <a:lnTo>
                  <a:pt x="70" y="5"/>
                </a:lnTo>
                <a:lnTo>
                  <a:pt x="70" y="8"/>
                </a:lnTo>
                <a:lnTo>
                  <a:pt x="68" y="8"/>
                </a:lnTo>
                <a:lnTo>
                  <a:pt x="68" y="8"/>
                </a:lnTo>
                <a:lnTo>
                  <a:pt x="68" y="8"/>
                </a:lnTo>
                <a:lnTo>
                  <a:pt x="70" y="10"/>
                </a:lnTo>
                <a:lnTo>
                  <a:pt x="68" y="10"/>
                </a:lnTo>
                <a:lnTo>
                  <a:pt x="68" y="10"/>
                </a:lnTo>
                <a:lnTo>
                  <a:pt x="70" y="10"/>
                </a:lnTo>
                <a:lnTo>
                  <a:pt x="73" y="10"/>
                </a:lnTo>
                <a:lnTo>
                  <a:pt x="73" y="10"/>
                </a:lnTo>
                <a:lnTo>
                  <a:pt x="73" y="10"/>
                </a:lnTo>
                <a:lnTo>
                  <a:pt x="73" y="10"/>
                </a:lnTo>
                <a:lnTo>
                  <a:pt x="73" y="13"/>
                </a:lnTo>
                <a:lnTo>
                  <a:pt x="73" y="16"/>
                </a:lnTo>
                <a:lnTo>
                  <a:pt x="76" y="16"/>
                </a:lnTo>
                <a:lnTo>
                  <a:pt x="76" y="16"/>
                </a:lnTo>
                <a:lnTo>
                  <a:pt x="79" y="13"/>
                </a:lnTo>
                <a:lnTo>
                  <a:pt x="79" y="16"/>
                </a:lnTo>
                <a:lnTo>
                  <a:pt x="81" y="18"/>
                </a:lnTo>
                <a:lnTo>
                  <a:pt x="81" y="18"/>
                </a:lnTo>
                <a:lnTo>
                  <a:pt x="84" y="16"/>
                </a:lnTo>
                <a:lnTo>
                  <a:pt x="87" y="18"/>
                </a:lnTo>
                <a:lnTo>
                  <a:pt x="87" y="21"/>
                </a:lnTo>
                <a:lnTo>
                  <a:pt x="84" y="21"/>
                </a:lnTo>
                <a:lnTo>
                  <a:pt x="84" y="21"/>
                </a:lnTo>
                <a:lnTo>
                  <a:pt x="81" y="24"/>
                </a:lnTo>
                <a:lnTo>
                  <a:pt x="79" y="24"/>
                </a:lnTo>
                <a:lnTo>
                  <a:pt x="79" y="24"/>
                </a:lnTo>
                <a:lnTo>
                  <a:pt x="76" y="24"/>
                </a:lnTo>
                <a:lnTo>
                  <a:pt x="76" y="24"/>
                </a:lnTo>
                <a:lnTo>
                  <a:pt x="76" y="26"/>
                </a:lnTo>
                <a:lnTo>
                  <a:pt x="81" y="29"/>
                </a:lnTo>
                <a:lnTo>
                  <a:pt x="81" y="29"/>
                </a:lnTo>
                <a:lnTo>
                  <a:pt x="81" y="29"/>
                </a:lnTo>
                <a:lnTo>
                  <a:pt x="79" y="29"/>
                </a:lnTo>
                <a:lnTo>
                  <a:pt x="79" y="29"/>
                </a:lnTo>
                <a:lnTo>
                  <a:pt x="73" y="32"/>
                </a:lnTo>
                <a:lnTo>
                  <a:pt x="70" y="29"/>
                </a:lnTo>
                <a:lnTo>
                  <a:pt x="70" y="29"/>
                </a:lnTo>
                <a:lnTo>
                  <a:pt x="68" y="35"/>
                </a:lnTo>
                <a:lnTo>
                  <a:pt x="68" y="35"/>
                </a:lnTo>
                <a:lnTo>
                  <a:pt x="65" y="35"/>
                </a:lnTo>
                <a:lnTo>
                  <a:pt x="65" y="35"/>
                </a:lnTo>
                <a:lnTo>
                  <a:pt x="60" y="35"/>
                </a:lnTo>
                <a:lnTo>
                  <a:pt x="57" y="32"/>
                </a:lnTo>
                <a:lnTo>
                  <a:pt x="57" y="32"/>
                </a:lnTo>
                <a:lnTo>
                  <a:pt x="54" y="35"/>
                </a:lnTo>
                <a:lnTo>
                  <a:pt x="54" y="37"/>
                </a:lnTo>
                <a:lnTo>
                  <a:pt x="54" y="37"/>
                </a:lnTo>
                <a:lnTo>
                  <a:pt x="54" y="43"/>
                </a:lnTo>
                <a:lnTo>
                  <a:pt x="54" y="45"/>
                </a:lnTo>
                <a:lnTo>
                  <a:pt x="52" y="51"/>
                </a:lnTo>
                <a:lnTo>
                  <a:pt x="52" y="51"/>
                </a:lnTo>
                <a:lnTo>
                  <a:pt x="49" y="53"/>
                </a:lnTo>
                <a:lnTo>
                  <a:pt x="46" y="59"/>
                </a:lnTo>
                <a:lnTo>
                  <a:pt x="46" y="62"/>
                </a:lnTo>
                <a:lnTo>
                  <a:pt x="43" y="67"/>
                </a:lnTo>
                <a:lnTo>
                  <a:pt x="43" y="67"/>
                </a:lnTo>
                <a:lnTo>
                  <a:pt x="41" y="70"/>
                </a:lnTo>
                <a:lnTo>
                  <a:pt x="35" y="72"/>
                </a:lnTo>
                <a:lnTo>
                  <a:pt x="35" y="72"/>
                </a:lnTo>
                <a:lnTo>
                  <a:pt x="33" y="72"/>
                </a:lnTo>
                <a:lnTo>
                  <a:pt x="30" y="70"/>
                </a:lnTo>
                <a:lnTo>
                  <a:pt x="30" y="70"/>
                </a:lnTo>
                <a:lnTo>
                  <a:pt x="30" y="70"/>
                </a:lnTo>
                <a:lnTo>
                  <a:pt x="27" y="70"/>
                </a:lnTo>
                <a:lnTo>
                  <a:pt x="25" y="70"/>
                </a:lnTo>
                <a:lnTo>
                  <a:pt x="25" y="70"/>
                </a:lnTo>
                <a:lnTo>
                  <a:pt x="25" y="72"/>
                </a:lnTo>
                <a:lnTo>
                  <a:pt x="22" y="75"/>
                </a:lnTo>
                <a:lnTo>
                  <a:pt x="22" y="75"/>
                </a:lnTo>
                <a:lnTo>
                  <a:pt x="19" y="75"/>
                </a:lnTo>
                <a:lnTo>
                  <a:pt x="14" y="75"/>
                </a:lnTo>
                <a:lnTo>
                  <a:pt x="14" y="75"/>
                </a:lnTo>
                <a:lnTo>
                  <a:pt x="8" y="78"/>
                </a:lnTo>
                <a:lnTo>
                  <a:pt x="8" y="75"/>
                </a:lnTo>
                <a:lnTo>
                  <a:pt x="8" y="72"/>
                </a:lnTo>
                <a:lnTo>
                  <a:pt x="6" y="72"/>
                </a:lnTo>
                <a:lnTo>
                  <a:pt x="6" y="72"/>
                </a:lnTo>
                <a:lnTo>
                  <a:pt x="3" y="70"/>
                </a:lnTo>
                <a:lnTo>
                  <a:pt x="3" y="70"/>
                </a:lnTo>
                <a:lnTo>
                  <a:pt x="3" y="67"/>
                </a:lnTo>
                <a:lnTo>
                  <a:pt x="3" y="67"/>
                </a:lnTo>
                <a:lnTo>
                  <a:pt x="3" y="67"/>
                </a:lnTo>
                <a:lnTo>
                  <a:pt x="0" y="64"/>
                </a:lnTo>
                <a:lnTo>
                  <a:pt x="0" y="62"/>
                </a:lnTo>
                <a:lnTo>
                  <a:pt x="0" y="62"/>
                </a:lnTo>
                <a:lnTo>
                  <a:pt x="0" y="62"/>
                </a:lnTo>
                <a:lnTo>
                  <a:pt x="0" y="62"/>
                </a:lnTo>
                <a:lnTo>
                  <a:pt x="3" y="64"/>
                </a:lnTo>
                <a:lnTo>
                  <a:pt x="6" y="64"/>
                </a:lnTo>
                <a:lnTo>
                  <a:pt x="6" y="64"/>
                </a:lnTo>
                <a:lnTo>
                  <a:pt x="11" y="64"/>
                </a:lnTo>
                <a:lnTo>
                  <a:pt x="11" y="67"/>
                </a:lnTo>
                <a:lnTo>
                  <a:pt x="11" y="67"/>
                </a:lnTo>
                <a:lnTo>
                  <a:pt x="16" y="70"/>
                </a:lnTo>
                <a:lnTo>
                  <a:pt x="16" y="70"/>
                </a:lnTo>
                <a:lnTo>
                  <a:pt x="14" y="64"/>
                </a:lnTo>
                <a:lnTo>
                  <a:pt x="14" y="64"/>
                </a:lnTo>
                <a:lnTo>
                  <a:pt x="11" y="64"/>
                </a:lnTo>
                <a:lnTo>
                  <a:pt x="14" y="62"/>
                </a:lnTo>
                <a:lnTo>
                  <a:pt x="14" y="56"/>
                </a:lnTo>
                <a:lnTo>
                  <a:pt x="14" y="56"/>
                </a:lnTo>
                <a:lnTo>
                  <a:pt x="14" y="56"/>
                </a:lnTo>
                <a:lnTo>
                  <a:pt x="16" y="51"/>
                </a:lnTo>
                <a:lnTo>
                  <a:pt x="16" y="51"/>
                </a:lnTo>
                <a:lnTo>
                  <a:pt x="19" y="51"/>
                </a:lnTo>
                <a:lnTo>
                  <a:pt x="25" y="48"/>
                </a:lnTo>
                <a:lnTo>
                  <a:pt x="25" y="48"/>
                </a:lnTo>
                <a:lnTo>
                  <a:pt x="27" y="48"/>
                </a:lnTo>
                <a:lnTo>
                  <a:pt x="30" y="45"/>
                </a:lnTo>
                <a:lnTo>
                  <a:pt x="35" y="35"/>
                </a:lnTo>
                <a:lnTo>
                  <a:pt x="35" y="35"/>
                </a:lnTo>
                <a:lnTo>
                  <a:pt x="38" y="26"/>
                </a:lnTo>
                <a:lnTo>
                  <a:pt x="38" y="24"/>
                </a:lnTo>
                <a:lnTo>
                  <a:pt x="38" y="24"/>
                </a:lnTo>
                <a:lnTo>
                  <a:pt x="41" y="26"/>
                </a:lnTo>
                <a:lnTo>
                  <a:pt x="41" y="26"/>
                </a:lnTo>
                <a:lnTo>
                  <a:pt x="41" y="26"/>
                </a:lnTo>
                <a:lnTo>
                  <a:pt x="41" y="26"/>
                </a:lnTo>
                <a:lnTo>
                  <a:pt x="43" y="29"/>
                </a:lnTo>
                <a:lnTo>
                  <a:pt x="43" y="29"/>
                </a:lnTo>
                <a:lnTo>
                  <a:pt x="46" y="32"/>
                </a:lnTo>
                <a:lnTo>
                  <a:pt x="46" y="32"/>
                </a:lnTo>
                <a:lnTo>
                  <a:pt x="46" y="32"/>
                </a:lnTo>
                <a:lnTo>
                  <a:pt x="46" y="32"/>
                </a:lnTo>
                <a:lnTo>
                  <a:pt x="49" y="26"/>
                </a:lnTo>
                <a:lnTo>
                  <a:pt x="46" y="24"/>
                </a:lnTo>
                <a:lnTo>
                  <a:pt x="49" y="21"/>
                </a:lnTo>
                <a:lnTo>
                  <a:pt x="49" y="21"/>
                </a:lnTo>
                <a:lnTo>
                  <a:pt x="49" y="21"/>
                </a:lnTo>
                <a:lnTo>
                  <a:pt x="49" y="24"/>
                </a:lnTo>
                <a:lnTo>
                  <a:pt x="52" y="26"/>
                </a:lnTo>
                <a:lnTo>
                  <a:pt x="52" y="26"/>
                </a:lnTo>
                <a:lnTo>
                  <a:pt x="52" y="26"/>
                </a:lnTo>
                <a:lnTo>
                  <a:pt x="52" y="24"/>
                </a:lnTo>
                <a:lnTo>
                  <a:pt x="52" y="24"/>
                </a:lnTo>
                <a:lnTo>
                  <a:pt x="52" y="24"/>
                </a:lnTo>
                <a:lnTo>
                  <a:pt x="52" y="18"/>
                </a:lnTo>
                <a:lnTo>
                  <a:pt x="52" y="18"/>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7" name="Freeform 119"/>
          <p:cNvSpPr>
            <a:spLocks/>
          </p:cNvSpPr>
          <p:nvPr/>
        </p:nvSpPr>
        <p:spPr bwMode="auto">
          <a:xfrm>
            <a:off x="7211926" y="4097338"/>
            <a:ext cx="150813" cy="115887"/>
          </a:xfrm>
          <a:custGeom>
            <a:avLst/>
            <a:gdLst>
              <a:gd name="T0" fmla="*/ 0 w 95"/>
              <a:gd name="T1" fmla="*/ 30 h 73"/>
              <a:gd name="T2" fmla="*/ 3 w 95"/>
              <a:gd name="T3" fmla="*/ 49 h 73"/>
              <a:gd name="T4" fmla="*/ 6 w 95"/>
              <a:gd name="T5" fmla="*/ 57 h 73"/>
              <a:gd name="T6" fmla="*/ 8 w 95"/>
              <a:gd name="T7" fmla="*/ 62 h 73"/>
              <a:gd name="T8" fmla="*/ 8 w 95"/>
              <a:gd name="T9" fmla="*/ 70 h 73"/>
              <a:gd name="T10" fmla="*/ 16 w 95"/>
              <a:gd name="T11" fmla="*/ 73 h 73"/>
              <a:gd name="T12" fmla="*/ 22 w 95"/>
              <a:gd name="T13" fmla="*/ 70 h 73"/>
              <a:gd name="T14" fmla="*/ 24 w 95"/>
              <a:gd name="T15" fmla="*/ 68 h 73"/>
              <a:gd name="T16" fmla="*/ 27 w 95"/>
              <a:gd name="T17" fmla="*/ 68 h 73"/>
              <a:gd name="T18" fmla="*/ 27 w 95"/>
              <a:gd name="T19" fmla="*/ 68 h 73"/>
              <a:gd name="T20" fmla="*/ 35 w 95"/>
              <a:gd name="T21" fmla="*/ 65 h 73"/>
              <a:gd name="T22" fmla="*/ 43 w 95"/>
              <a:gd name="T23" fmla="*/ 60 h 73"/>
              <a:gd name="T24" fmla="*/ 46 w 95"/>
              <a:gd name="T25" fmla="*/ 57 h 73"/>
              <a:gd name="T26" fmla="*/ 57 w 95"/>
              <a:gd name="T27" fmla="*/ 57 h 73"/>
              <a:gd name="T28" fmla="*/ 59 w 95"/>
              <a:gd name="T29" fmla="*/ 52 h 73"/>
              <a:gd name="T30" fmla="*/ 70 w 95"/>
              <a:gd name="T31" fmla="*/ 46 h 73"/>
              <a:gd name="T32" fmla="*/ 78 w 95"/>
              <a:gd name="T33" fmla="*/ 41 h 73"/>
              <a:gd name="T34" fmla="*/ 86 w 95"/>
              <a:gd name="T35" fmla="*/ 38 h 73"/>
              <a:gd name="T36" fmla="*/ 89 w 95"/>
              <a:gd name="T37" fmla="*/ 35 h 73"/>
              <a:gd name="T38" fmla="*/ 89 w 95"/>
              <a:gd name="T39" fmla="*/ 30 h 73"/>
              <a:gd name="T40" fmla="*/ 95 w 95"/>
              <a:gd name="T41" fmla="*/ 25 h 73"/>
              <a:gd name="T42" fmla="*/ 92 w 95"/>
              <a:gd name="T43" fmla="*/ 19 h 73"/>
              <a:gd name="T44" fmla="*/ 89 w 95"/>
              <a:gd name="T45" fmla="*/ 16 h 73"/>
              <a:gd name="T46" fmla="*/ 81 w 95"/>
              <a:gd name="T47" fmla="*/ 11 h 73"/>
              <a:gd name="T48" fmla="*/ 78 w 95"/>
              <a:gd name="T49" fmla="*/ 0 h 73"/>
              <a:gd name="T50" fmla="*/ 57 w 95"/>
              <a:gd name="T51" fmla="*/ 8 h 73"/>
              <a:gd name="T52" fmla="*/ 49 w 95"/>
              <a:gd name="T53" fmla="*/ 22 h 73"/>
              <a:gd name="T54" fmla="*/ 32 w 95"/>
              <a:gd name="T55" fmla="*/ 38 h 73"/>
              <a:gd name="T56" fmla="*/ 30 w 95"/>
              <a:gd name="T57" fmla="*/ 27 h 73"/>
              <a:gd name="T58" fmla="*/ 27 w 95"/>
              <a:gd name="T59" fmla="*/ 25 h 73"/>
              <a:gd name="T60" fmla="*/ 16 w 95"/>
              <a:gd name="T61" fmla="*/ 22 h 73"/>
              <a:gd name="T62" fmla="*/ 8 w 95"/>
              <a:gd name="T63" fmla="*/ 22 h 73"/>
              <a:gd name="T64" fmla="*/ 6 w 95"/>
              <a:gd name="T65" fmla="*/ 25 h 73"/>
              <a:gd name="T66" fmla="*/ 6 w 95"/>
              <a:gd name="T67" fmla="*/ 27 h 73"/>
              <a:gd name="T68" fmla="*/ 0 w 95"/>
              <a:gd name="T69"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73">
                <a:moveTo>
                  <a:pt x="0" y="30"/>
                </a:moveTo>
                <a:lnTo>
                  <a:pt x="0" y="30"/>
                </a:lnTo>
                <a:lnTo>
                  <a:pt x="3" y="46"/>
                </a:lnTo>
                <a:lnTo>
                  <a:pt x="3" y="49"/>
                </a:lnTo>
                <a:lnTo>
                  <a:pt x="3" y="49"/>
                </a:lnTo>
                <a:lnTo>
                  <a:pt x="6" y="57"/>
                </a:lnTo>
                <a:lnTo>
                  <a:pt x="8" y="62"/>
                </a:lnTo>
                <a:lnTo>
                  <a:pt x="8" y="62"/>
                </a:lnTo>
                <a:lnTo>
                  <a:pt x="8" y="68"/>
                </a:lnTo>
                <a:lnTo>
                  <a:pt x="8" y="70"/>
                </a:lnTo>
                <a:lnTo>
                  <a:pt x="8" y="70"/>
                </a:lnTo>
                <a:lnTo>
                  <a:pt x="16" y="73"/>
                </a:lnTo>
                <a:lnTo>
                  <a:pt x="19" y="73"/>
                </a:lnTo>
                <a:lnTo>
                  <a:pt x="22" y="70"/>
                </a:lnTo>
                <a:lnTo>
                  <a:pt x="22" y="70"/>
                </a:lnTo>
                <a:lnTo>
                  <a:pt x="24" y="68"/>
                </a:lnTo>
                <a:lnTo>
                  <a:pt x="24" y="68"/>
                </a:lnTo>
                <a:lnTo>
                  <a:pt x="27" y="68"/>
                </a:lnTo>
                <a:lnTo>
                  <a:pt x="27" y="68"/>
                </a:lnTo>
                <a:lnTo>
                  <a:pt x="27" y="68"/>
                </a:lnTo>
                <a:lnTo>
                  <a:pt x="32" y="65"/>
                </a:lnTo>
                <a:lnTo>
                  <a:pt x="35" y="65"/>
                </a:lnTo>
                <a:lnTo>
                  <a:pt x="41" y="62"/>
                </a:lnTo>
                <a:lnTo>
                  <a:pt x="43" y="60"/>
                </a:lnTo>
                <a:lnTo>
                  <a:pt x="43" y="60"/>
                </a:lnTo>
                <a:lnTo>
                  <a:pt x="46" y="57"/>
                </a:lnTo>
                <a:lnTo>
                  <a:pt x="51" y="57"/>
                </a:lnTo>
                <a:lnTo>
                  <a:pt x="57" y="57"/>
                </a:lnTo>
                <a:lnTo>
                  <a:pt x="59" y="52"/>
                </a:lnTo>
                <a:lnTo>
                  <a:pt x="59" y="52"/>
                </a:lnTo>
                <a:lnTo>
                  <a:pt x="62" y="49"/>
                </a:lnTo>
                <a:lnTo>
                  <a:pt x="70" y="46"/>
                </a:lnTo>
                <a:lnTo>
                  <a:pt x="78" y="41"/>
                </a:lnTo>
                <a:lnTo>
                  <a:pt x="78" y="41"/>
                </a:lnTo>
                <a:lnTo>
                  <a:pt x="84" y="38"/>
                </a:lnTo>
                <a:lnTo>
                  <a:pt x="86" y="38"/>
                </a:lnTo>
                <a:lnTo>
                  <a:pt x="89" y="35"/>
                </a:lnTo>
                <a:lnTo>
                  <a:pt x="89" y="35"/>
                </a:lnTo>
                <a:lnTo>
                  <a:pt x="86" y="33"/>
                </a:lnTo>
                <a:lnTo>
                  <a:pt x="89" y="30"/>
                </a:lnTo>
                <a:lnTo>
                  <a:pt x="95" y="25"/>
                </a:lnTo>
                <a:lnTo>
                  <a:pt x="95" y="25"/>
                </a:lnTo>
                <a:lnTo>
                  <a:pt x="92" y="22"/>
                </a:lnTo>
                <a:lnTo>
                  <a:pt x="92" y="19"/>
                </a:lnTo>
                <a:lnTo>
                  <a:pt x="92" y="19"/>
                </a:lnTo>
                <a:lnTo>
                  <a:pt x="89" y="16"/>
                </a:lnTo>
                <a:lnTo>
                  <a:pt x="89" y="16"/>
                </a:lnTo>
                <a:lnTo>
                  <a:pt x="81" y="11"/>
                </a:lnTo>
                <a:lnTo>
                  <a:pt x="78" y="8"/>
                </a:lnTo>
                <a:lnTo>
                  <a:pt x="78" y="0"/>
                </a:lnTo>
                <a:lnTo>
                  <a:pt x="78" y="0"/>
                </a:lnTo>
                <a:lnTo>
                  <a:pt x="57" y="8"/>
                </a:lnTo>
                <a:lnTo>
                  <a:pt x="57" y="8"/>
                </a:lnTo>
                <a:lnTo>
                  <a:pt x="49" y="22"/>
                </a:lnTo>
                <a:lnTo>
                  <a:pt x="32" y="38"/>
                </a:lnTo>
                <a:lnTo>
                  <a:pt x="32" y="38"/>
                </a:lnTo>
                <a:lnTo>
                  <a:pt x="35" y="30"/>
                </a:lnTo>
                <a:lnTo>
                  <a:pt x="30" y="27"/>
                </a:lnTo>
                <a:lnTo>
                  <a:pt x="30" y="27"/>
                </a:lnTo>
                <a:lnTo>
                  <a:pt x="27" y="25"/>
                </a:lnTo>
                <a:lnTo>
                  <a:pt x="16" y="22"/>
                </a:lnTo>
                <a:lnTo>
                  <a:pt x="16" y="22"/>
                </a:lnTo>
                <a:lnTo>
                  <a:pt x="8" y="22"/>
                </a:lnTo>
                <a:lnTo>
                  <a:pt x="8" y="22"/>
                </a:lnTo>
                <a:lnTo>
                  <a:pt x="6" y="25"/>
                </a:lnTo>
                <a:lnTo>
                  <a:pt x="6" y="25"/>
                </a:lnTo>
                <a:lnTo>
                  <a:pt x="6" y="25"/>
                </a:lnTo>
                <a:lnTo>
                  <a:pt x="6" y="27"/>
                </a:lnTo>
                <a:lnTo>
                  <a:pt x="6" y="27"/>
                </a:lnTo>
                <a:lnTo>
                  <a:pt x="0" y="30"/>
                </a:lnTo>
                <a:lnTo>
                  <a:pt x="0" y="30"/>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8" name="Freeform 120"/>
          <p:cNvSpPr>
            <a:spLocks/>
          </p:cNvSpPr>
          <p:nvPr/>
        </p:nvSpPr>
        <p:spPr bwMode="auto">
          <a:xfrm>
            <a:off x="7545301" y="3771900"/>
            <a:ext cx="403225" cy="534987"/>
          </a:xfrm>
          <a:custGeom>
            <a:avLst/>
            <a:gdLst>
              <a:gd name="T0" fmla="*/ 168 w 254"/>
              <a:gd name="T1" fmla="*/ 111 h 337"/>
              <a:gd name="T2" fmla="*/ 154 w 254"/>
              <a:gd name="T3" fmla="*/ 114 h 337"/>
              <a:gd name="T4" fmla="*/ 143 w 254"/>
              <a:gd name="T5" fmla="*/ 108 h 337"/>
              <a:gd name="T6" fmla="*/ 127 w 254"/>
              <a:gd name="T7" fmla="*/ 103 h 337"/>
              <a:gd name="T8" fmla="*/ 108 w 254"/>
              <a:gd name="T9" fmla="*/ 92 h 337"/>
              <a:gd name="T10" fmla="*/ 103 w 254"/>
              <a:gd name="T11" fmla="*/ 76 h 337"/>
              <a:gd name="T12" fmla="*/ 98 w 254"/>
              <a:gd name="T13" fmla="*/ 62 h 337"/>
              <a:gd name="T14" fmla="*/ 76 w 254"/>
              <a:gd name="T15" fmla="*/ 41 h 337"/>
              <a:gd name="T16" fmla="*/ 73 w 254"/>
              <a:gd name="T17" fmla="*/ 25 h 337"/>
              <a:gd name="T18" fmla="*/ 52 w 254"/>
              <a:gd name="T19" fmla="*/ 0 h 337"/>
              <a:gd name="T20" fmla="*/ 44 w 254"/>
              <a:gd name="T21" fmla="*/ 17 h 337"/>
              <a:gd name="T22" fmla="*/ 27 w 254"/>
              <a:gd name="T23" fmla="*/ 22 h 337"/>
              <a:gd name="T24" fmla="*/ 38 w 254"/>
              <a:gd name="T25" fmla="*/ 30 h 337"/>
              <a:gd name="T26" fmla="*/ 46 w 254"/>
              <a:gd name="T27" fmla="*/ 38 h 337"/>
              <a:gd name="T28" fmla="*/ 44 w 254"/>
              <a:gd name="T29" fmla="*/ 54 h 337"/>
              <a:gd name="T30" fmla="*/ 33 w 254"/>
              <a:gd name="T31" fmla="*/ 84 h 337"/>
              <a:gd name="T32" fmla="*/ 17 w 254"/>
              <a:gd name="T33" fmla="*/ 92 h 337"/>
              <a:gd name="T34" fmla="*/ 14 w 254"/>
              <a:gd name="T35" fmla="*/ 108 h 337"/>
              <a:gd name="T36" fmla="*/ 30 w 254"/>
              <a:gd name="T37" fmla="*/ 133 h 337"/>
              <a:gd name="T38" fmla="*/ 22 w 254"/>
              <a:gd name="T39" fmla="*/ 133 h 337"/>
              <a:gd name="T40" fmla="*/ 3 w 254"/>
              <a:gd name="T41" fmla="*/ 138 h 337"/>
              <a:gd name="T42" fmla="*/ 9 w 254"/>
              <a:gd name="T43" fmla="*/ 149 h 337"/>
              <a:gd name="T44" fmla="*/ 19 w 254"/>
              <a:gd name="T45" fmla="*/ 159 h 337"/>
              <a:gd name="T46" fmla="*/ 9 w 254"/>
              <a:gd name="T47" fmla="*/ 162 h 337"/>
              <a:gd name="T48" fmla="*/ 30 w 254"/>
              <a:gd name="T49" fmla="*/ 181 h 337"/>
              <a:gd name="T50" fmla="*/ 41 w 254"/>
              <a:gd name="T51" fmla="*/ 162 h 337"/>
              <a:gd name="T52" fmla="*/ 44 w 254"/>
              <a:gd name="T53" fmla="*/ 173 h 337"/>
              <a:gd name="T54" fmla="*/ 49 w 254"/>
              <a:gd name="T55" fmla="*/ 186 h 337"/>
              <a:gd name="T56" fmla="*/ 49 w 254"/>
              <a:gd name="T57" fmla="*/ 197 h 337"/>
              <a:gd name="T58" fmla="*/ 60 w 254"/>
              <a:gd name="T59" fmla="*/ 243 h 337"/>
              <a:gd name="T60" fmla="*/ 73 w 254"/>
              <a:gd name="T61" fmla="*/ 275 h 337"/>
              <a:gd name="T62" fmla="*/ 90 w 254"/>
              <a:gd name="T63" fmla="*/ 316 h 337"/>
              <a:gd name="T64" fmla="*/ 106 w 254"/>
              <a:gd name="T65" fmla="*/ 335 h 337"/>
              <a:gd name="T66" fmla="*/ 116 w 254"/>
              <a:gd name="T67" fmla="*/ 321 h 337"/>
              <a:gd name="T68" fmla="*/ 119 w 254"/>
              <a:gd name="T69" fmla="*/ 308 h 337"/>
              <a:gd name="T70" fmla="*/ 125 w 254"/>
              <a:gd name="T71" fmla="*/ 284 h 337"/>
              <a:gd name="T72" fmla="*/ 125 w 254"/>
              <a:gd name="T73" fmla="*/ 259 h 337"/>
              <a:gd name="T74" fmla="*/ 130 w 254"/>
              <a:gd name="T75" fmla="*/ 238 h 337"/>
              <a:gd name="T76" fmla="*/ 141 w 254"/>
              <a:gd name="T77" fmla="*/ 224 h 337"/>
              <a:gd name="T78" fmla="*/ 149 w 254"/>
              <a:gd name="T79" fmla="*/ 213 h 337"/>
              <a:gd name="T80" fmla="*/ 162 w 254"/>
              <a:gd name="T81" fmla="*/ 189 h 337"/>
              <a:gd name="T82" fmla="*/ 173 w 254"/>
              <a:gd name="T83" fmla="*/ 178 h 337"/>
              <a:gd name="T84" fmla="*/ 179 w 254"/>
              <a:gd name="T85" fmla="*/ 165 h 337"/>
              <a:gd name="T86" fmla="*/ 184 w 254"/>
              <a:gd name="T87" fmla="*/ 168 h 337"/>
              <a:gd name="T88" fmla="*/ 187 w 254"/>
              <a:gd name="T89" fmla="*/ 151 h 337"/>
              <a:gd name="T90" fmla="*/ 181 w 254"/>
              <a:gd name="T91" fmla="*/ 135 h 337"/>
              <a:gd name="T92" fmla="*/ 173 w 254"/>
              <a:gd name="T93" fmla="*/ 119 h 337"/>
              <a:gd name="T94" fmla="*/ 176 w 254"/>
              <a:gd name="T95" fmla="*/ 103 h 337"/>
              <a:gd name="T96" fmla="*/ 184 w 254"/>
              <a:gd name="T97" fmla="*/ 114 h 337"/>
              <a:gd name="T98" fmla="*/ 200 w 254"/>
              <a:gd name="T99" fmla="*/ 127 h 337"/>
              <a:gd name="T100" fmla="*/ 214 w 254"/>
              <a:gd name="T101" fmla="*/ 135 h 337"/>
              <a:gd name="T102" fmla="*/ 205 w 254"/>
              <a:gd name="T103" fmla="*/ 146 h 337"/>
              <a:gd name="T104" fmla="*/ 214 w 254"/>
              <a:gd name="T105" fmla="*/ 146 h 337"/>
              <a:gd name="T106" fmla="*/ 227 w 254"/>
              <a:gd name="T107" fmla="*/ 154 h 337"/>
              <a:gd name="T108" fmla="*/ 230 w 254"/>
              <a:gd name="T109" fmla="*/ 127 h 337"/>
              <a:gd name="T110" fmla="*/ 235 w 254"/>
              <a:gd name="T111" fmla="*/ 108 h 337"/>
              <a:gd name="T112" fmla="*/ 251 w 254"/>
              <a:gd name="T113" fmla="*/ 89 h 337"/>
              <a:gd name="T114" fmla="*/ 238 w 254"/>
              <a:gd name="T115" fmla="*/ 81 h 337"/>
              <a:gd name="T116" fmla="*/ 227 w 254"/>
              <a:gd name="T117" fmla="*/ 79 h 337"/>
              <a:gd name="T118" fmla="*/ 200 w 254"/>
              <a:gd name="T119" fmla="*/ 89 h 337"/>
              <a:gd name="T120" fmla="*/ 208 w 254"/>
              <a:gd name="T121" fmla="*/ 97 h 337"/>
              <a:gd name="T122" fmla="*/ 184 w 254"/>
              <a:gd name="T123" fmla="*/ 97 h 337"/>
              <a:gd name="T124" fmla="*/ 173 w 254"/>
              <a:gd name="T125" fmla="*/ 92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4" h="337">
                <a:moveTo>
                  <a:pt x="173" y="92"/>
                </a:moveTo>
                <a:lnTo>
                  <a:pt x="173" y="92"/>
                </a:lnTo>
                <a:lnTo>
                  <a:pt x="173" y="97"/>
                </a:lnTo>
                <a:lnTo>
                  <a:pt x="170" y="100"/>
                </a:lnTo>
                <a:lnTo>
                  <a:pt x="168" y="103"/>
                </a:lnTo>
                <a:lnTo>
                  <a:pt x="168" y="106"/>
                </a:lnTo>
                <a:lnTo>
                  <a:pt x="168" y="106"/>
                </a:lnTo>
                <a:lnTo>
                  <a:pt x="168" y="111"/>
                </a:lnTo>
                <a:lnTo>
                  <a:pt x="168" y="114"/>
                </a:lnTo>
                <a:lnTo>
                  <a:pt x="168" y="114"/>
                </a:lnTo>
                <a:lnTo>
                  <a:pt x="162" y="114"/>
                </a:lnTo>
                <a:lnTo>
                  <a:pt x="160" y="114"/>
                </a:lnTo>
                <a:lnTo>
                  <a:pt x="160" y="114"/>
                </a:lnTo>
                <a:lnTo>
                  <a:pt x="157" y="114"/>
                </a:lnTo>
                <a:lnTo>
                  <a:pt x="157" y="114"/>
                </a:lnTo>
                <a:lnTo>
                  <a:pt x="154" y="114"/>
                </a:lnTo>
                <a:lnTo>
                  <a:pt x="152" y="114"/>
                </a:lnTo>
                <a:lnTo>
                  <a:pt x="152" y="114"/>
                </a:lnTo>
                <a:lnTo>
                  <a:pt x="149" y="111"/>
                </a:lnTo>
                <a:lnTo>
                  <a:pt x="146" y="111"/>
                </a:lnTo>
                <a:lnTo>
                  <a:pt x="146" y="111"/>
                </a:lnTo>
                <a:lnTo>
                  <a:pt x="143" y="108"/>
                </a:lnTo>
                <a:lnTo>
                  <a:pt x="143" y="108"/>
                </a:lnTo>
                <a:lnTo>
                  <a:pt x="143" y="108"/>
                </a:lnTo>
                <a:lnTo>
                  <a:pt x="143" y="108"/>
                </a:lnTo>
                <a:lnTo>
                  <a:pt x="143" y="106"/>
                </a:lnTo>
                <a:lnTo>
                  <a:pt x="141" y="106"/>
                </a:lnTo>
                <a:lnTo>
                  <a:pt x="141" y="106"/>
                </a:lnTo>
                <a:lnTo>
                  <a:pt x="133" y="103"/>
                </a:lnTo>
                <a:lnTo>
                  <a:pt x="127" y="103"/>
                </a:lnTo>
                <a:lnTo>
                  <a:pt x="127" y="103"/>
                </a:lnTo>
                <a:lnTo>
                  <a:pt x="127" y="103"/>
                </a:lnTo>
                <a:lnTo>
                  <a:pt x="122" y="103"/>
                </a:lnTo>
                <a:lnTo>
                  <a:pt x="122" y="103"/>
                </a:lnTo>
                <a:lnTo>
                  <a:pt x="119" y="100"/>
                </a:lnTo>
                <a:lnTo>
                  <a:pt x="119" y="100"/>
                </a:lnTo>
                <a:lnTo>
                  <a:pt x="119" y="100"/>
                </a:lnTo>
                <a:lnTo>
                  <a:pt x="114" y="97"/>
                </a:lnTo>
                <a:lnTo>
                  <a:pt x="108" y="92"/>
                </a:lnTo>
                <a:lnTo>
                  <a:pt x="108" y="92"/>
                </a:lnTo>
                <a:lnTo>
                  <a:pt x="103" y="89"/>
                </a:lnTo>
                <a:lnTo>
                  <a:pt x="98" y="89"/>
                </a:lnTo>
                <a:lnTo>
                  <a:pt x="98" y="89"/>
                </a:lnTo>
                <a:lnTo>
                  <a:pt x="98" y="87"/>
                </a:lnTo>
                <a:lnTo>
                  <a:pt x="98" y="87"/>
                </a:lnTo>
                <a:lnTo>
                  <a:pt x="103" y="81"/>
                </a:lnTo>
                <a:lnTo>
                  <a:pt x="103" y="81"/>
                </a:lnTo>
                <a:lnTo>
                  <a:pt x="103" y="76"/>
                </a:lnTo>
                <a:lnTo>
                  <a:pt x="103" y="73"/>
                </a:lnTo>
                <a:lnTo>
                  <a:pt x="103" y="73"/>
                </a:lnTo>
                <a:lnTo>
                  <a:pt x="106" y="70"/>
                </a:lnTo>
                <a:lnTo>
                  <a:pt x="106" y="70"/>
                </a:lnTo>
                <a:lnTo>
                  <a:pt x="106" y="68"/>
                </a:lnTo>
                <a:lnTo>
                  <a:pt x="106" y="68"/>
                </a:lnTo>
                <a:lnTo>
                  <a:pt x="100" y="65"/>
                </a:lnTo>
                <a:lnTo>
                  <a:pt x="98" y="62"/>
                </a:lnTo>
                <a:lnTo>
                  <a:pt x="92" y="60"/>
                </a:lnTo>
                <a:lnTo>
                  <a:pt x="92" y="60"/>
                </a:lnTo>
                <a:lnTo>
                  <a:pt x="87" y="57"/>
                </a:lnTo>
                <a:lnTo>
                  <a:pt x="84" y="57"/>
                </a:lnTo>
                <a:lnTo>
                  <a:pt x="81" y="54"/>
                </a:lnTo>
                <a:lnTo>
                  <a:pt x="81" y="54"/>
                </a:lnTo>
                <a:lnTo>
                  <a:pt x="79" y="46"/>
                </a:lnTo>
                <a:lnTo>
                  <a:pt x="76" y="41"/>
                </a:lnTo>
                <a:lnTo>
                  <a:pt x="76" y="41"/>
                </a:lnTo>
                <a:lnTo>
                  <a:pt x="76" y="38"/>
                </a:lnTo>
                <a:lnTo>
                  <a:pt x="79" y="41"/>
                </a:lnTo>
                <a:lnTo>
                  <a:pt x="81" y="38"/>
                </a:lnTo>
                <a:lnTo>
                  <a:pt x="79" y="33"/>
                </a:lnTo>
                <a:lnTo>
                  <a:pt x="79" y="33"/>
                </a:lnTo>
                <a:lnTo>
                  <a:pt x="76" y="27"/>
                </a:lnTo>
                <a:lnTo>
                  <a:pt x="73" y="25"/>
                </a:lnTo>
                <a:lnTo>
                  <a:pt x="71" y="22"/>
                </a:lnTo>
                <a:lnTo>
                  <a:pt x="73" y="17"/>
                </a:lnTo>
                <a:lnTo>
                  <a:pt x="73" y="17"/>
                </a:lnTo>
                <a:lnTo>
                  <a:pt x="65" y="6"/>
                </a:lnTo>
                <a:lnTo>
                  <a:pt x="60" y="0"/>
                </a:lnTo>
                <a:lnTo>
                  <a:pt x="57" y="0"/>
                </a:lnTo>
                <a:lnTo>
                  <a:pt x="52" y="0"/>
                </a:lnTo>
                <a:lnTo>
                  <a:pt x="52" y="0"/>
                </a:lnTo>
                <a:lnTo>
                  <a:pt x="54" y="3"/>
                </a:lnTo>
                <a:lnTo>
                  <a:pt x="60" y="6"/>
                </a:lnTo>
                <a:lnTo>
                  <a:pt x="60" y="6"/>
                </a:lnTo>
                <a:lnTo>
                  <a:pt x="60" y="11"/>
                </a:lnTo>
                <a:lnTo>
                  <a:pt x="57" y="14"/>
                </a:lnTo>
                <a:lnTo>
                  <a:pt x="57" y="14"/>
                </a:lnTo>
                <a:lnTo>
                  <a:pt x="49" y="14"/>
                </a:lnTo>
                <a:lnTo>
                  <a:pt x="44" y="17"/>
                </a:lnTo>
                <a:lnTo>
                  <a:pt x="36" y="14"/>
                </a:lnTo>
                <a:lnTo>
                  <a:pt x="36" y="14"/>
                </a:lnTo>
                <a:lnTo>
                  <a:pt x="30" y="14"/>
                </a:lnTo>
                <a:lnTo>
                  <a:pt x="27" y="14"/>
                </a:lnTo>
                <a:lnTo>
                  <a:pt x="30" y="19"/>
                </a:lnTo>
                <a:lnTo>
                  <a:pt x="30" y="19"/>
                </a:lnTo>
                <a:lnTo>
                  <a:pt x="27" y="19"/>
                </a:lnTo>
                <a:lnTo>
                  <a:pt x="27" y="22"/>
                </a:lnTo>
                <a:lnTo>
                  <a:pt x="33" y="25"/>
                </a:lnTo>
                <a:lnTo>
                  <a:pt x="33" y="25"/>
                </a:lnTo>
                <a:lnTo>
                  <a:pt x="33" y="27"/>
                </a:lnTo>
                <a:lnTo>
                  <a:pt x="33" y="27"/>
                </a:lnTo>
                <a:lnTo>
                  <a:pt x="38" y="25"/>
                </a:lnTo>
                <a:lnTo>
                  <a:pt x="38" y="25"/>
                </a:lnTo>
                <a:lnTo>
                  <a:pt x="38" y="27"/>
                </a:lnTo>
                <a:lnTo>
                  <a:pt x="38" y="30"/>
                </a:lnTo>
                <a:lnTo>
                  <a:pt x="41" y="33"/>
                </a:lnTo>
                <a:lnTo>
                  <a:pt x="44" y="30"/>
                </a:lnTo>
                <a:lnTo>
                  <a:pt x="44" y="30"/>
                </a:lnTo>
                <a:lnTo>
                  <a:pt x="46" y="30"/>
                </a:lnTo>
                <a:lnTo>
                  <a:pt x="46" y="33"/>
                </a:lnTo>
                <a:lnTo>
                  <a:pt x="44" y="35"/>
                </a:lnTo>
                <a:lnTo>
                  <a:pt x="46" y="38"/>
                </a:lnTo>
                <a:lnTo>
                  <a:pt x="46" y="38"/>
                </a:lnTo>
                <a:lnTo>
                  <a:pt x="46" y="38"/>
                </a:lnTo>
                <a:lnTo>
                  <a:pt x="44" y="41"/>
                </a:lnTo>
                <a:lnTo>
                  <a:pt x="44" y="44"/>
                </a:lnTo>
                <a:lnTo>
                  <a:pt x="44" y="46"/>
                </a:lnTo>
                <a:lnTo>
                  <a:pt x="44" y="46"/>
                </a:lnTo>
                <a:lnTo>
                  <a:pt x="46" y="49"/>
                </a:lnTo>
                <a:lnTo>
                  <a:pt x="46" y="52"/>
                </a:lnTo>
                <a:lnTo>
                  <a:pt x="44" y="54"/>
                </a:lnTo>
                <a:lnTo>
                  <a:pt x="44" y="62"/>
                </a:lnTo>
                <a:lnTo>
                  <a:pt x="44" y="62"/>
                </a:lnTo>
                <a:lnTo>
                  <a:pt x="41" y="70"/>
                </a:lnTo>
                <a:lnTo>
                  <a:pt x="38" y="73"/>
                </a:lnTo>
                <a:lnTo>
                  <a:pt x="36" y="73"/>
                </a:lnTo>
                <a:lnTo>
                  <a:pt x="33" y="79"/>
                </a:lnTo>
                <a:lnTo>
                  <a:pt x="33" y="79"/>
                </a:lnTo>
                <a:lnTo>
                  <a:pt x="33" y="84"/>
                </a:lnTo>
                <a:lnTo>
                  <a:pt x="27" y="87"/>
                </a:lnTo>
                <a:lnTo>
                  <a:pt x="25" y="92"/>
                </a:lnTo>
                <a:lnTo>
                  <a:pt x="25" y="92"/>
                </a:lnTo>
                <a:lnTo>
                  <a:pt x="19" y="92"/>
                </a:lnTo>
                <a:lnTo>
                  <a:pt x="19" y="89"/>
                </a:lnTo>
                <a:lnTo>
                  <a:pt x="19" y="89"/>
                </a:lnTo>
                <a:lnTo>
                  <a:pt x="17" y="92"/>
                </a:lnTo>
                <a:lnTo>
                  <a:pt x="17" y="92"/>
                </a:lnTo>
                <a:lnTo>
                  <a:pt x="11" y="97"/>
                </a:lnTo>
                <a:lnTo>
                  <a:pt x="9" y="100"/>
                </a:lnTo>
                <a:lnTo>
                  <a:pt x="9" y="103"/>
                </a:lnTo>
                <a:lnTo>
                  <a:pt x="9" y="103"/>
                </a:lnTo>
                <a:lnTo>
                  <a:pt x="14" y="106"/>
                </a:lnTo>
                <a:lnTo>
                  <a:pt x="14" y="106"/>
                </a:lnTo>
                <a:lnTo>
                  <a:pt x="14" y="108"/>
                </a:lnTo>
                <a:lnTo>
                  <a:pt x="14" y="108"/>
                </a:lnTo>
                <a:lnTo>
                  <a:pt x="14" y="114"/>
                </a:lnTo>
                <a:lnTo>
                  <a:pt x="17" y="116"/>
                </a:lnTo>
                <a:lnTo>
                  <a:pt x="25" y="124"/>
                </a:lnTo>
                <a:lnTo>
                  <a:pt x="25" y="124"/>
                </a:lnTo>
                <a:lnTo>
                  <a:pt x="30" y="127"/>
                </a:lnTo>
                <a:lnTo>
                  <a:pt x="30" y="130"/>
                </a:lnTo>
                <a:lnTo>
                  <a:pt x="27" y="130"/>
                </a:lnTo>
                <a:lnTo>
                  <a:pt x="30" y="133"/>
                </a:lnTo>
                <a:lnTo>
                  <a:pt x="30" y="133"/>
                </a:lnTo>
                <a:lnTo>
                  <a:pt x="30" y="133"/>
                </a:lnTo>
                <a:lnTo>
                  <a:pt x="27" y="135"/>
                </a:lnTo>
                <a:lnTo>
                  <a:pt x="27" y="135"/>
                </a:lnTo>
                <a:lnTo>
                  <a:pt x="25" y="135"/>
                </a:lnTo>
                <a:lnTo>
                  <a:pt x="25" y="135"/>
                </a:lnTo>
                <a:lnTo>
                  <a:pt x="25" y="133"/>
                </a:lnTo>
                <a:lnTo>
                  <a:pt x="22" y="133"/>
                </a:lnTo>
                <a:lnTo>
                  <a:pt x="22" y="133"/>
                </a:lnTo>
                <a:lnTo>
                  <a:pt x="17" y="135"/>
                </a:lnTo>
                <a:lnTo>
                  <a:pt x="11" y="135"/>
                </a:lnTo>
                <a:lnTo>
                  <a:pt x="11" y="135"/>
                </a:lnTo>
                <a:lnTo>
                  <a:pt x="9" y="135"/>
                </a:lnTo>
                <a:lnTo>
                  <a:pt x="6" y="135"/>
                </a:lnTo>
                <a:lnTo>
                  <a:pt x="6" y="135"/>
                </a:lnTo>
                <a:lnTo>
                  <a:pt x="3" y="138"/>
                </a:lnTo>
                <a:lnTo>
                  <a:pt x="0" y="141"/>
                </a:lnTo>
                <a:lnTo>
                  <a:pt x="0" y="141"/>
                </a:lnTo>
                <a:lnTo>
                  <a:pt x="6" y="143"/>
                </a:lnTo>
                <a:lnTo>
                  <a:pt x="11" y="143"/>
                </a:lnTo>
                <a:lnTo>
                  <a:pt x="11" y="143"/>
                </a:lnTo>
                <a:lnTo>
                  <a:pt x="9" y="146"/>
                </a:lnTo>
                <a:lnTo>
                  <a:pt x="9" y="149"/>
                </a:lnTo>
                <a:lnTo>
                  <a:pt x="9" y="149"/>
                </a:lnTo>
                <a:lnTo>
                  <a:pt x="11" y="154"/>
                </a:lnTo>
                <a:lnTo>
                  <a:pt x="11" y="157"/>
                </a:lnTo>
                <a:lnTo>
                  <a:pt x="14" y="157"/>
                </a:lnTo>
                <a:lnTo>
                  <a:pt x="14" y="157"/>
                </a:lnTo>
                <a:lnTo>
                  <a:pt x="17" y="157"/>
                </a:lnTo>
                <a:lnTo>
                  <a:pt x="19" y="157"/>
                </a:lnTo>
                <a:lnTo>
                  <a:pt x="19" y="157"/>
                </a:lnTo>
                <a:lnTo>
                  <a:pt x="19" y="159"/>
                </a:lnTo>
                <a:lnTo>
                  <a:pt x="19" y="162"/>
                </a:lnTo>
                <a:lnTo>
                  <a:pt x="19" y="162"/>
                </a:lnTo>
                <a:lnTo>
                  <a:pt x="14" y="162"/>
                </a:lnTo>
                <a:lnTo>
                  <a:pt x="11" y="162"/>
                </a:lnTo>
                <a:lnTo>
                  <a:pt x="11" y="162"/>
                </a:lnTo>
                <a:lnTo>
                  <a:pt x="11" y="162"/>
                </a:lnTo>
                <a:lnTo>
                  <a:pt x="9" y="162"/>
                </a:lnTo>
                <a:lnTo>
                  <a:pt x="9" y="162"/>
                </a:lnTo>
                <a:lnTo>
                  <a:pt x="9" y="162"/>
                </a:lnTo>
                <a:lnTo>
                  <a:pt x="11" y="165"/>
                </a:lnTo>
                <a:lnTo>
                  <a:pt x="11" y="165"/>
                </a:lnTo>
                <a:lnTo>
                  <a:pt x="19" y="176"/>
                </a:lnTo>
                <a:lnTo>
                  <a:pt x="25" y="181"/>
                </a:lnTo>
                <a:lnTo>
                  <a:pt x="30" y="181"/>
                </a:lnTo>
                <a:lnTo>
                  <a:pt x="30" y="181"/>
                </a:lnTo>
                <a:lnTo>
                  <a:pt x="30" y="181"/>
                </a:lnTo>
                <a:lnTo>
                  <a:pt x="36" y="178"/>
                </a:lnTo>
                <a:lnTo>
                  <a:pt x="36" y="178"/>
                </a:lnTo>
                <a:lnTo>
                  <a:pt x="38" y="176"/>
                </a:lnTo>
                <a:lnTo>
                  <a:pt x="38" y="170"/>
                </a:lnTo>
                <a:lnTo>
                  <a:pt x="38" y="170"/>
                </a:lnTo>
                <a:lnTo>
                  <a:pt x="38" y="165"/>
                </a:lnTo>
                <a:lnTo>
                  <a:pt x="41" y="162"/>
                </a:lnTo>
                <a:lnTo>
                  <a:pt x="41" y="162"/>
                </a:lnTo>
                <a:lnTo>
                  <a:pt x="41" y="165"/>
                </a:lnTo>
                <a:lnTo>
                  <a:pt x="46" y="165"/>
                </a:lnTo>
                <a:lnTo>
                  <a:pt x="46" y="165"/>
                </a:lnTo>
                <a:lnTo>
                  <a:pt x="44" y="168"/>
                </a:lnTo>
                <a:lnTo>
                  <a:pt x="41" y="170"/>
                </a:lnTo>
                <a:lnTo>
                  <a:pt x="41" y="170"/>
                </a:lnTo>
                <a:lnTo>
                  <a:pt x="44" y="173"/>
                </a:lnTo>
                <a:lnTo>
                  <a:pt x="44" y="173"/>
                </a:lnTo>
                <a:lnTo>
                  <a:pt x="44" y="173"/>
                </a:lnTo>
                <a:lnTo>
                  <a:pt x="44" y="176"/>
                </a:lnTo>
                <a:lnTo>
                  <a:pt x="44" y="176"/>
                </a:lnTo>
                <a:lnTo>
                  <a:pt x="46" y="176"/>
                </a:lnTo>
                <a:lnTo>
                  <a:pt x="46" y="176"/>
                </a:lnTo>
                <a:lnTo>
                  <a:pt x="46" y="181"/>
                </a:lnTo>
                <a:lnTo>
                  <a:pt x="49" y="186"/>
                </a:lnTo>
                <a:lnTo>
                  <a:pt x="49" y="186"/>
                </a:lnTo>
                <a:lnTo>
                  <a:pt x="46" y="192"/>
                </a:lnTo>
                <a:lnTo>
                  <a:pt x="46" y="195"/>
                </a:lnTo>
                <a:lnTo>
                  <a:pt x="46" y="195"/>
                </a:lnTo>
                <a:lnTo>
                  <a:pt x="46" y="197"/>
                </a:lnTo>
                <a:lnTo>
                  <a:pt x="49" y="200"/>
                </a:lnTo>
                <a:lnTo>
                  <a:pt x="49" y="200"/>
                </a:lnTo>
                <a:lnTo>
                  <a:pt x="49" y="200"/>
                </a:lnTo>
                <a:lnTo>
                  <a:pt x="49" y="197"/>
                </a:lnTo>
                <a:lnTo>
                  <a:pt x="49" y="200"/>
                </a:lnTo>
                <a:lnTo>
                  <a:pt x="49" y="203"/>
                </a:lnTo>
                <a:lnTo>
                  <a:pt x="49" y="208"/>
                </a:lnTo>
                <a:lnTo>
                  <a:pt x="49" y="208"/>
                </a:lnTo>
                <a:lnTo>
                  <a:pt x="54" y="224"/>
                </a:lnTo>
                <a:lnTo>
                  <a:pt x="57" y="235"/>
                </a:lnTo>
                <a:lnTo>
                  <a:pt x="60" y="243"/>
                </a:lnTo>
                <a:lnTo>
                  <a:pt x="60" y="243"/>
                </a:lnTo>
                <a:lnTo>
                  <a:pt x="65" y="248"/>
                </a:lnTo>
                <a:lnTo>
                  <a:pt x="65" y="254"/>
                </a:lnTo>
                <a:lnTo>
                  <a:pt x="68" y="262"/>
                </a:lnTo>
                <a:lnTo>
                  <a:pt x="71" y="267"/>
                </a:lnTo>
                <a:lnTo>
                  <a:pt x="71" y="267"/>
                </a:lnTo>
                <a:lnTo>
                  <a:pt x="71" y="267"/>
                </a:lnTo>
                <a:lnTo>
                  <a:pt x="71" y="267"/>
                </a:lnTo>
                <a:lnTo>
                  <a:pt x="73" y="275"/>
                </a:lnTo>
                <a:lnTo>
                  <a:pt x="73" y="275"/>
                </a:lnTo>
                <a:lnTo>
                  <a:pt x="81" y="292"/>
                </a:lnTo>
                <a:lnTo>
                  <a:pt x="84" y="300"/>
                </a:lnTo>
                <a:lnTo>
                  <a:pt x="87" y="308"/>
                </a:lnTo>
                <a:lnTo>
                  <a:pt x="87" y="308"/>
                </a:lnTo>
                <a:lnTo>
                  <a:pt x="87" y="308"/>
                </a:lnTo>
                <a:lnTo>
                  <a:pt x="90" y="316"/>
                </a:lnTo>
                <a:lnTo>
                  <a:pt x="90" y="316"/>
                </a:lnTo>
                <a:lnTo>
                  <a:pt x="92" y="321"/>
                </a:lnTo>
                <a:lnTo>
                  <a:pt x="95" y="327"/>
                </a:lnTo>
                <a:lnTo>
                  <a:pt x="95" y="327"/>
                </a:lnTo>
                <a:lnTo>
                  <a:pt x="98" y="332"/>
                </a:lnTo>
                <a:lnTo>
                  <a:pt x="103" y="335"/>
                </a:lnTo>
                <a:lnTo>
                  <a:pt x="103" y="335"/>
                </a:lnTo>
                <a:lnTo>
                  <a:pt x="106" y="337"/>
                </a:lnTo>
                <a:lnTo>
                  <a:pt x="106" y="335"/>
                </a:lnTo>
                <a:lnTo>
                  <a:pt x="108" y="332"/>
                </a:lnTo>
                <a:lnTo>
                  <a:pt x="108" y="332"/>
                </a:lnTo>
                <a:lnTo>
                  <a:pt x="111" y="332"/>
                </a:lnTo>
                <a:lnTo>
                  <a:pt x="114" y="329"/>
                </a:lnTo>
                <a:lnTo>
                  <a:pt x="114" y="327"/>
                </a:lnTo>
                <a:lnTo>
                  <a:pt x="119" y="321"/>
                </a:lnTo>
                <a:lnTo>
                  <a:pt x="119" y="321"/>
                </a:lnTo>
                <a:lnTo>
                  <a:pt x="116" y="321"/>
                </a:lnTo>
                <a:lnTo>
                  <a:pt x="114" y="319"/>
                </a:lnTo>
                <a:lnTo>
                  <a:pt x="116" y="316"/>
                </a:lnTo>
                <a:lnTo>
                  <a:pt x="116" y="316"/>
                </a:lnTo>
                <a:lnTo>
                  <a:pt x="116" y="313"/>
                </a:lnTo>
                <a:lnTo>
                  <a:pt x="116" y="310"/>
                </a:lnTo>
                <a:lnTo>
                  <a:pt x="116" y="308"/>
                </a:lnTo>
                <a:lnTo>
                  <a:pt x="119" y="308"/>
                </a:lnTo>
                <a:lnTo>
                  <a:pt x="119" y="308"/>
                </a:lnTo>
                <a:lnTo>
                  <a:pt x="122" y="308"/>
                </a:lnTo>
                <a:lnTo>
                  <a:pt x="122" y="308"/>
                </a:lnTo>
                <a:lnTo>
                  <a:pt x="122" y="300"/>
                </a:lnTo>
                <a:lnTo>
                  <a:pt x="122" y="300"/>
                </a:lnTo>
                <a:lnTo>
                  <a:pt x="122" y="294"/>
                </a:lnTo>
                <a:lnTo>
                  <a:pt x="122" y="289"/>
                </a:lnTo>
                <a:lnTo>
                  <a:pt x="122" y="289"/>
                </a:lnTo>
                <a:lnTo>
                  <a:pt x="125" y="284"/>
                </a:lnTo>
                <a:lnTo>
                  <a:pt x="125" y="275"/>
                </a:lnTo>
                <a:lnTo>
                  <a:pt x="125" y="275"/>
                </a:lnTo>
                <a:lnTo>
                  <a:pt x="127" y="270"/>
                </a:lnTo>
                <a:lnTo>
                  <a:pt x="125" y="267"/>
                </a:lnTo>
                <a:lnTo>
                  <a:pt x="125" y="267"/>
                </a:lnTo>
                <a:lnTo>
                  <a:pt x="122" y="265"/>
                </a:lnTo>
                <a:lnTo>
                  <a:pt x="122" y="262"/>
                </a:lnTo>
                <a:lnTo>
                  <a:pt x="125" y="259"/>
                </a:lnTo>
                <a:lnTo>
                  <a:pt x="122" y="254"/>
                </a:lnTo>
                <a:lnTo>
                  <a:pt x="122" y="254"/>
                </a:lnTo>
                <a:lnTo>
                  <a:pt x="122" y="246"/>
                </a:lnTo>
                <a:lnTo>
                  <a:pt x="122" y="240"/>
                </a:lnTo>
                <a:lnTo>
                  <a:pt x="125" y="238"/>
                </a:lnTo>
                <a:lnTo>
                  <a:pt x="127" y="238"/>
                </a:lnTo>
                <a:lnTo>
                  <a:pt x="127" y="238"/>
                </a:lnTo>
                <a:lnTo>
                  <a:pt x="130" y="238"/>
                </a:lnTo>
                <a:lnTo>
                  <a:pt x="130" y="238"/>
                </a:lnTo>
                <a:lnTo>
                  <a:pt x="133" y="232"/>
                </a:lnTo>
                <a:lnTo>
                  <a:pt x="133" y="232"/>
                </a:lnTo>
                <a:lnTo>
                  <a:pt x="133" y="232"/>
                </a:lnTo>
                <a:lnTo>
                  <a:pt x="135" y="230"/>
                </a:lnTo>
                <a:lnTo>
                  <a:pt x="135" y="230"/>
                </a:lnTo>
                <a:lnTo>
                  <a:pt x="141" y="227"/>
                </a:lnTo>
                <a:lnTo>
                  <a:pt x="141" y="224"/>
                </a:lnTo>
                <a:lnTo>
                  <a:pt x="141" y="224"/>
                </a:lnTo>
                <a:lnTo>
                  <a:pt x="141" y="221"/>
                </a:lnTo>
                <a:lnTo>
                  <a:pt x="141" y="221"/>
                </a:lnTo>
                <a:lnTo>
                  <a:pt x="141" y="221"/>
                </a:lnTo>
                <a:lnTo>
                  <a:pt x="143" y="219"/>
                </a:lnTo>
                <a:lnTo>
                  <a:pt x="143" y="219"/>
                </a:lnTo>
                <a:lnTo>
                  <a:pt x="146" y="216"/>
                </a:lnTo>
                <a:lnTo>
                  <a:pt x="149" y="213"/>
                </a:lnTo>
                <a:lnTo>
                  <a:pt x="152" y="208"/>
                </a:lnTo>
                <a:lnTo>
                  <a:pt x="152" y="208"/>
                </a:lnTo>
                <a:lnTo>
                  <a:pt x="157" y="203"/>
                </a:lnTo>
                <a:lnTo>
                  <a:pt x="157" y="197"/>
                </a:lnTo>
                <a:lnTo>
                  <a:pt x="160" y="195"/>
                </a:lnTo>
                <a:lnTo>
                  <a:pt x="165" y="189"/>
                </a:lnTo>
                <a:lnTo>
                  <a:pt x="165" y="189"/>
                </a:lnTo>
                <a:lnTo>
                  <a:pt x="162" y="189"/>
                </a:lnTo>
                <a:lnTo>
                  <a:pt x="162" y="189"/>
                </a:lnTo>
                <a:lnTo>
                  <a:pt x="165" y="189"/>
                </a:lnTo>
                <a:lnTo>
                  <a:pt x="165" y="189"/>
                </a:lnTo>
                <a:lnTo>
                  <a:pt x="165" y="189"/>
                </a:lnTo>
                <a:lnTo>
                  <a:pt x="170" y="186"/>
                </a:lnTo>
                <a:lnTo>
                  <a:pt x="170" y="184"/>
                </a:lnTo>
                <a:lnTo>
                  <a:pt x="173" y="178"/>
                </a:lnTo>
                <a:lnTo>
                  <a:pt x="173" y="178"/>
                </a:lnTo>
                <a:lnTo>
                  <a:pt x="173" y="176"/>
                </a:lnTo>
                <a:lnTo>
                  <a:pt x="173" y="173"/>
                </a:lnTo>
                <a:lnTo>
                  <a:pt x="170" y="170"/>
                </a:lnTo>
                <a:lnTo>
                  <a:pt x="173" y="168"/>
                </a:lnTo>
                <a:lnTo>
                  <a:pt x="173" y="168"/>
                </a:lnTo>
                <a:lnTo>
                  <a:pt x="176" y="168"/>
                </a:lnTo>
                <a:lnTo>
                  <a:pt x="179" y="165"/>
                </a:lnTo>
                <a:lnTo>
                  <a:pt x="179" y="165"/>
                </a:lnTo>
                <a:lnTo>
                  <a:pt x="181" y="165"/>
                </a:lnTo>
                <a:lnTo>
                  <a:pt x="181" y="162"/>
                </a:lnTo>
                <a:lnTo>
                  <a:pt x="181" y="159"/>
                </a:lnTo>
                <a:lnTo>
                  <a:pt x="181" y="159"/>
                </a:lnTo>
                <a:lnTo>
                  <a:pt x="181" y="159"/>
                </a:lnTo>
                <a:lnTo>
                  <a:pt x="181" y="165"/>
                </a:lnTo>
                <a:lnTo>
                  <a:pt x="184" y="168"/>
                </a:lnTo>
                <a:lnTo>
                  <a:pt x="184" y="168"/>
                </a:lnTo>
                <a:lnTo>
                  <a:pt x="184" y="165"/>
                </a:lnTo>
                <a:lnTo>
                  <a:pt x="187" y="162"/>
                </a:lnTo>
                <a:lnTo>
                  <a:pt x="187" y="162"/>
                </a:lnTo>
                <a:lnTo>
                  <a:pt x="187" y="165"/>
                </a:lnTo>
                <a:lnTo>
                  <a:pt x="189" y="165"/>
                </a:lnTo>
                <a:lnTo>
                  <a:pt x="189" y="165"/>
                </a:lnTo>
                <a:lnTo>
                  <a:pt x="187" y="157"/>
                </a:lnTo>
                <a:lnTo>
                  <a:pt x="187" y="151"/>
                </a:lnTo>
                <a:lnTo>
                  <a:pt x="184" y="151"/>
                </a:lnTo>
                <a:lnTo>
                  <a:pt x="184" y="149"/>
                </a:lnTo>
                <a:lnTo>
                  <a:pt x="184" y="149"/>
                </a:lnTo>
                <a:lnTo>
                  <a:pt x="187" y="146"/>
                </a:lnTo>
                <a:lnTo>
                  <a:pt x="184" y="141"/>
                </a:lnTo>
                <a:lnTo>
                  <a:pt x="184" y="141"/>
                </a:lnTo>
                <a:lnTo>
                  <a:pt x="184" y="138"/>
                </a:lnTo>
                <a:lnTo>
                  <a:pt x="181" y="135"/>
                </a:lnTo>
                <a:lnTo>
                  <a:pt x="176" y="133"/>
                </a:lnTo>
                <a:lnTo>
                  <a:pt x="176" y="130"/>
                </a:lnTo>
                <a:lnTo>
                  <a:pt x="176" y="130"/>
                </a:lnTo>
                <a:lnTo>
                  <a:pt x="179" y="124"/>
                </a:lnTo>
                <a:lnTo>
                  <a:pt x="181" y="124"/>
                </a:lnTo>
                <a:lnTo>
                  <a:pt x="181" y="124"/>
                </a:lnTo>
                <a:lnTo>
                  <a:pt x="179" y="122"/>
                </a:lnTo>
                <a:lnTo>
                  <a:pt x="173" y="119"/>
                </a:lnTo>
                <a:lnTo>
                  <a:pt x="168" y="114"/>
                </a:lnTo>
                <a:lnTo>
                  <a:pt x="168" y="114"/>
                </a:lnTo>
                <a:lnTo>
                  <a:pt x="170" y="114"/>
                </a:lnTo>
                <a:lnTo>
                  <a:pt x="173" y="108"/>
                </a:lnTo>
                <a:lnTo>
                  <a:pt x="173" y="108"/>
                </a:lnTo>
                <a:lnTo>
                  <a:pt x="176" y="103"/>
                </a:lnTo>
                <a:lnTo>
                  <a:pt x="176" y="103"/>
                </a:lnTo>
                <a:lnTo>
                  <a:pt x="176" y="103"/>
                </a:lnTo>
                <a:lnTo>
                  <a:pt x="176" y="103"/>
                </a:lnTo>
                <a:lnTo>
                  <a:pt x="179" y="111"/>
                </a:lnTo>
                <a:lnTo>
                  <a:pt x="181" y="111"/>
                </a:lnTo>
                <a:lnTo>
                  <a:pt x="181" y="108"/>
                </a:lnTo>
                <a:lnTo>
                  <a:pt x="181" y="108"/>
                </a:lnTo>
                <a:lnTo>
                  <a:pt x="181" y="108"/>
                </a:lnTo>
                <a:lnTo>
                  <a:pt x="181" y="114"/>
                </a:lnTo>
                <a:lnTo>
                  <a:pt x="184" y="114"/>
                </a:lnTo>
                <a:lnTo>
                  <a:pt x="184" y="114"/>
                </a:lnTo>
                <a:lnTo>
                  <a:pt x="184" y="114"/>
                </a:lnTo>
                <a:lnTo>
                  <a:pt x="187" y="111"/>
                </a:lnTo>
                <a:lnTo>
                  <a:pt x="187" y="116"/>
                </a:lnTo>
                <a:lnTo>
                  <a:pt x="189" y="119"/>
                </a:lnTo>
                <a:lnTo>
                  <a:pt x="195" y="124"/>
                </a:lnTo>
                <a:lnTo>
                  <a:pt x="195" y="124"/>
                </a:lnTo>
                <a:lnTo>
                  <a:pt x="200" y="127"/>
                </a:lnTo>
                <a:lnTo>
                  <a:pt x="208" y="124"/>
                </a:lnTo>
                <a:lnTo>
                  <a:pt x="214" y="124"/>
                </a:lnTo>
                <a:lnTo>
                  <a:pt x="216" y="127"/>
                </a:lnTo>
                <a:lnTo>
                  <a:pt x="216" y="127"/>
                </a:lnTo>
                <a:lnTo>
                  <a:pt x="216" y="130"/>
                </a:lnTo>
                <a:lnTo>
                  <a:pt x="214" y="133"/>
                </a:lnTo>
                <a:lnTo>
                  <a:pt x="214" y="135"/>
                </a:lnTo>
                <a:lnTo>
                  <a:pt x="214" y="135"/>
                </a:lnTo>
                <a:lnTo>
                  <a:pt x="214" y="135"/>
                </a:lnTo>
                <a:lnTo>
                  <a:pt x="208" y="135"/>
                </a:lnTo>
                <a:lnTo>
                  <a:pt x="205" y="138"/>
                </a:lnTo>
                <a:lnTo>
                  <a:pt x="203" y="143"/>
                </a:lnTo>
                <a:lnTo>
                  <a:pt x="203" y="143"/>
                </a:lnTo>
                <a:lnTo>
                  <a:pt x="205" y="146"/>
                </a:lnTo>
                <a:lnTo>
                  <a:pt x="205" y="146"/>
                </a:lnTo>
                <a:lnTo>
                  <a:pt x="205" y="146"/>
                </a:lnTo>
                <a:lnTo>
                  <a:pt x="208" y="146"/>
                </a:lnTo>
                <a:lnTo>
                  <a:pt x="208" y="146"/>
                </a:lnTo>
                <a:lnTo>
                  <a:pt x="208" y="146"/>
                </a:lnTo>
                <a:lnTo>
                  <a:pt x="211" y="146"/>
                </a:lnTo>
                <a:lnTo>
                  <a:pt x="211" y="146"/>
                </a:lnTo>
                <a:lnTo>
                  <a:pt x="211" y="143"/>
                </a:lnTo>
                <a:lnTo>
                  <a:pt x="214" y="146"/>
                </a:lnTo>
                <a:lnTo>
                  <a:pt x="214" y="146"/>
                </a:lnTo>
                <a:lnTo>
                  <a:pt x="219" y="157"/>
                </a:lnTo>
                <a:lnTo>
                  <a:pt x="219" y="162"/>
                </a:lnTo>
                <a:lnTo>
                  <a:pt x="222" y="165"/>
                </a:lnTo>
                <a:lnTo>
                  <a:pt x="222" y="165"/>
                </a:lnTo>
                <a:lnTo>
                  <a:pt x="224" y="165"/>
                </a:lnTo>
                <a:lnTo>
                  <a:pt x="227" y="165"/>
                </a:lnTo>
                <a:lnTo>
                  <a:pt x="227" y="154"/>
                </a:lnTo>
                <a:lnTo>
                  <a:pt x="227" y="154"/>
                </a:lnTo>
                <a:lnTo>
                  <a:pt x="227" y="149"/>
                </a:lnTo>
                <a:lnTo>
                  <a:pt x="230" y="149"/>
                </a:lnTo>
                <a:lnTo>
                  <a:pt x="232" y="149"/>
                </a:lnTo>
                <a:lnTo>
                  <a:pt x="232" y="146"/>
                </a:lnTo>
                <a:lnTo>
                  <a:pt x="232" y="146"/>
                </a:lnTo>
                <a:lnTo>
                  <a:pt x="232" y="135"/>
                </a:lnTo>
                <a:lnTo>
                  <a:pt x="232" y="133"/>
                </a:lnTo>
                <a:lnTo>
                  <a:pt x="230" y="127"/>
                </a:lnTo>
                <a:lnTo>
                  <a:pt x="230" y="127"/>
                </a:lnTo>
                <a:lnTo>
                  <a:pt x="230" y="122"/>
                </a:lnTo>
                <a:lnTo>
                  <a:pt x="230" y="122"/>
                </a:lnTo>
                <a:lnTo>
                  <a:pt x="232" y="119"/>
                </a:lnTo>
                <a:lnTo>
                  <a:pt x="232" y="116"/>
                </a:lnTo>
                <a:lnTo>
                  <a:pt x="232" y="116"/>
                </a:lnTo>
                <a:lnTo>
                  <a:pt x="232" y="114"/>
                </a:lnTo>
                <a:lnTo>
                  <a:pt x="235" y="108"/>
                </a:lnTo>
                <a:lnTo>
                  <a:pt x="246" y="97"/>
                </a:lnTo>
                <a:lnTo>
                  <a:pt x="246" y="97"/>
                </a:lnTo>
                <a:lnTo>
                  <a:pt x="249" y="95"/>
                </a:lnTo>
                <a:lnTo>
                  <a:pt x="251" y="95"/>
                </a:lnTo>
                <a:lnTo>
                  <a:pt x="254" y="95"/>
                </a:lnTo>
                <a:lnTo>
                  <a:pt x="251" y="92"/>
                </a:lnTo>
                <a:lnTo>
                  <a:pt x="251" y="92"/>
                </a:lnTo>
                <a:lnTo>
                  <a:pt x="251" y="89"/>
                </a:lnTo>
                <a:lnTo>
                  <a:pt x="251" y="89"/>
                </a:lnTo>
                <a:lnTo>
                  <a:pt x="251" y="87"/>
                </a:lnTo>
                <a:lnTo>
                  <a:pt x="249" y="81"/>
                </a:lnTo>
                <a:lnTo>
                  <a:pt x="249" y="81"/>
                </a:lnTo>
                <a:lnTo>
                  <a:pt x="246" y="84"/>
                </a:lnTo>
                <a:lnTo>
                  <a:pt x="243" y="81"/>
                </a:lnTo>
                <a:lnTo>
                  <a:pt x="243" y="81"/>
                </a:lnTo>
                <a:lnTo>
                  <a:pt x="238" y="81"/>
                </a:lnTo>
                <a:lnTo>
                  <a:pt x="241" y="79"/>
                </a:lnTo>
                <a:lnTo>
                  <a:pt x="241" y="79"/>
                </a:lnTo>
                <a:lnTo>
                  <a:pt x="238" y="79"/>
                </a:lnTo>
                <a:lnTo>
                  <a:pt x="238" y="76"/>
                </a:lnTo>
                <a:lnTo>
                  <a:pt x="238" y="76"/>
                </a:lnTo>
                <a:lnTo>
                  <a:pt x="232" y="76"/>
                </a:lnTo>
                <a:lnTo>
                  <a:pt x="232" y="76"/>
                </a:lnTo>
                <a:lnTo>
                  <a:pt x="227" y="79"/>
                </a:lnTo>
                <a:lnTo>
                  <a:pt x="224" y="76"/>
                </a:lnTo>
                <a:lnTo>
                  <a:pt x="222" y="76"/>
                </a:lnTo>
                <a:lnTo>
                  <a:pt x="219" y="76"/>
                </a:lnTo>
                <a:lnTo>
                  <a:pt x="219" y="76"/>
                </a:lnTo>
                <a:lnTo>
                  <a:pt x="216" y="79"/>
                </a:lnTo>
                <a:lnTo>
                  <a:pt x="211" y="84"/>
                </a:lnTo>
                <a:lnTo>
                  <a:pt x="211" y="84"/>
                </a:lnTo>
                <a:lnTo>
                  <a:pt x="200" y="89"/>
                </a:lnTo>
                <a:lnTo>
                  <a:pt x="200" y="89"/>
                </a:lnTo>
                <a:lnTo>
                  <a:pt x="200" y="92"/>
                </a:lnTo>
                <a:lnTo>
                  <a:pt x="205" y="92"/>
                </a:lnTo>
                <a:lnTo>
                  <a:pt x="205" y="92"/>
                </a:lnTo>
                <a:lnTo>
                  <a:pt x="205" y="92"/>
                </a:lnTo>
                <a:lnTo>
                  <a:pt x="208" y="95"/>
                </a:lnTo>
                <a:lnTo>
                  <a:pt x="208" y="97"/>
                </a:lnTo>
                <a:lnTo>
                  <a:pt x="208" y="97"/>
                </a:lnTo>
                <a:lnTo>
                  <a:pt x="205" y="100"/>
                </a:lnTo>
                <a:lnTo>
                  <a:pt x="203" y="100"/>
                </a:lnTo>
                <a:lnTo>
                  <a:pt x="195" y="100"/>
                </a:lnTo>
                <a:lnTo>
                  <a:pt x="195" y="100"/>
                </a:lnTo>
                <a:lnTo>
                  <a:pt x="192" y="100"/>
                </a:lnTo>
                <a:lnTo>
                  <a:pt x="189" y="97"/>
                </a:lnTo>
                <a:lnTo>
                  <a:pt x="189" y="97"/>
                </a:lnTo>
                <a:lnTo>
                  <a:pt x="184" y="97"/>
                </a:lnTo>
                <a:lnTo>
                  <a:pt x="181" y="97"/>
                </a:lnTo>
                <a:lnTo>
                  <a:pt x="179" y="95"/>
                </a:lnTo>
                <a:lnTo>
                  <a:pt x="179" y="95"/>
                </a:lnTo>
                <a:lnTo>
                  <a:pt x="179" y="87"/>
                </a:lnTo>
                <a:lnTo>
                  <a:pt x="176" y="87"/>
                </a:lnTo>
                <a:lnTo>
                  <a:pt x="176" y="87"/>
                </a:lnTo>
                <a:lnTo>
                  <a:pt x="173" y="87"/>
                </a:lnTo>
                <a:lnTo>
                  <a:pt x="173" y="92"/>
                </a:lnTo>
                <a:lnTo>
                  <a:pt x="173" y="92"/>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9" name="Freeform 121"/>
          <p:cNvSpPr>
            <a:spLocks/>
          </p:cNvSpPr>
          <p:nvPr/>
        </p:nvSpPr>
        <p:spPr bwMode="auto">
          <a:xfrm>
            <a:off x="7688176" y="3503613"/>
            <a:ext cx="396875" cy="161925"/>
          </a:xfrm>
          <a:custGeom>
            <a:avLst/>
            <a:gdLst>
              <a:gd name="T0" fmla="*/ 2 w 250"/>
              <a:gd name="T1" fmla="*/ 29 h 102"/>
              <a:gd name="T2" fmla="*/ 8 w 250"/>
              <a:gd name="T3" fmla="*/ 24 h 102"/>
              <a:gd name="T4" fmla="*/ 10 w 250"/>
              <a:gd name="T5" fmla="*/ 24 h 102"/>
              <a:gd name="T6" fmla="*/ 16 w 250"/>
              <a:gd name="T7" fmla="*/ 21 h 102"/>
              <a:gd name="T8" fmla="*/ 24 w 250"/>
              <a:gd name="T9" fmla="*/ 16 h 102"/>
              <a:gd name="T10" fmla="*/ 29 w 250"/>
              <a:gd name="T11" fmla="*/ 16 h 102"/>
              <a:gd name="T12" fmla="*/ 35 w 250"/>
              <a:gd name="T13" fmla="*/ 16 h 102"/>
              <a:gd name="T14" fmla="*/ 43 w 250"/>
              <a:gd name="T15" fmla="*/ 21 h 102"/>
              <a:gd name="T16" fmla="*/ 48 w 250"/>
              <a:gd name="T17" fmla="*/ 24 h 102"/>
              <a:gd name="T18" fmla="*/ 59 w 250"/>
              <a:gd name="T19" fmla="*/ 26 h 102"/>
              <a:gd name="T20" fmla="*/ 70 w 250"/>
              <a:gd name="T21" fmla="*/ 24 h 102"/>
              <a:gd name="T22" fmla="*/ 70 w 250"/>
              <a:gd name="T23" fmla="*/ 18 h 102"/>
              <a:gd name="T24" fmla="*/ 67 w 250"/>
              <a:gd name="T25" fmla="*/ 8 h 102"/>
              <a:gd name="T26" fmla="*/ 67 w 250"/>
              <a:gd name="T27" fmla="*/ 0 h 102"/>
              <a:gd name="T28" fmla="*/ 86 w 250"/>
              <a:gd name="T29" fmla="*/ 8 h 102"/>
              <a:gd name="T30" fmla="*/ 102 w 250"/>
              <a:gd name="T31" fmla="*/ 24 h 102"/>
              <a:gd name="T32" fmla="*/ 126 w 250"/>
              <a:gd name="T33" fmla="*/ 21 h 102"/>
              <a:gd name="T34" fmla="*/ 140 w 250"/>
              <a:gd name="T35" fmla="*/ 29 h 102"/>
              <a:gd name="T36" fmla="*/ 169 w 250"/>
              <a:gd name="T37" fmla="*/ 26 h 102"/>
              <a:gd name="T38" fmla="*/ 202 w 250"/>
              <a:gd name="T39" fmla="*/ 24 h 102"/>
              <a:gd name="T40" fmla="*/ 199 w 250"/>
              <a:gd name="T41" fmla="*/ 35 h 102"/>
              <a:gd name="T42" fmla="*/ 194 w 250"/>
              <a:gd name="T43" fmla="*/ 43 h 102"/>
              <a:gd name="T44" fmla="*/ 215 w 250"/>
              <a:gd name="T45" fmla="*/ 40 h 102"/>
              <a:gd name="T46" fmla="*/ 226 w 250"/>
              <a:gd name="T47" fmla="*/ 40 h 102"/>
              <a:gd name="T48" fmla="*/ 248 w 250"/>
              <a:gd name="T49" fmla="*/ 43 h 102"/>
              <a:gd name="T50" fmla="*/ 248 w 250"/>
              <a:gd name="T51" fmla="*/ 53 h 102"/>
              <a:gd name="T52" fmla="*/ 240 w 250"/>
              <a:gd name="T53" fmla="*/ 56 h 102"/>
              <a:gd name="T54" fmla="*/ 229 w 250"/>
              <a:gd name="T55" fmla="*/ 64 h 102"/>
              <a:gd name="T56" fmla="*/ 221 w 250"/>
              <a:gd name="T57" fmla="*/ 67 h 102"/>
              <a:gd name="T58" fmla="*/ 210 w 250"/>
              <a:gd name="T59" fmla="*/ 72 h 102"/>
              <a:gd name="T60" fmla="*/ 215 w 250"/>
              <a:gd name="T61" fmla="*/ 78 h 102"/>
              <a:gd name="T62" fmla="*/ 213 w 250"/>
              <a:gd name="T63" fmla="*/ 91 h 102"/>
              <a:gd name="T64" fmla="*/ 207 w 250"/>
              <a:gd name="T65" fmla="*/ 97 h 102"/>
              <a:gd name="T66" fmla="*/ 180 w 250"/>
              <a:gd name="T67" fmla="*/ 102 h 102"/>
              <a:gd name="T68" fmla="*/ 148 w 250"/>
              <a:gd name="T69" fmla="*/ 99 h 102"/>
              <a:gd name="T70" fmla="*/ 137 w 250"/>
              <a:gd name="T71" fmla="*/ 94 h 102"/>
              <a:gd name="T72" fmla="*/ 118 w 250"/>
              <a:gd name="T73" fmla="*/ 94 h 102"/>
              <a:gd name="T74" fmla="*/ 102 w 250"/>
              <a:gd name="T75" fmla="*/ 91 h 102"/>
              <a:gd name="T76" fmla="*/ 94 w 250"/>
              <a:gd name="T77" fmla="*/ 97 h 102"/>
              <a:gd name="T78" fmla="*/ 91 w 250"/>
              <a:gd name="T79" fmla="*/ 86 h 102"/>
              <a:gd name="T80" fmla="*/ 86 w 250"/>
              <a:gd name="T81" fmla="*/ 80 h 102"/>
              <a:gd name="T82" fmla="*/ 86 w 250"/>
              <a:gd name="T83" fmla="*/ 75 h 102"/>
              <a:gd name="T84" fmla="*/ 75 w 250"/>
              <a:gd name="T85" fmla="*/ 78 h 102"/>
              <a:gd name="T86" fmla="*/ 56 w 250"/>
              <a:gd name="T87" fmla="*/ 72 h 102"/>
              <a:gd name="T88" fmla="*/ 40 w 250"/>
              <a:gd name="T89" fmla="*/ 72 h 102"/>
              <a:gd name="T90" fmla="*/ 40 w 250"/>
              <a:gd name="T91" fmla="*/ 64 h 102"/>
              <a:gd name="T92" fmla="*/ 37 w 250"/>
              <a:gd name="T93" fmla="*/ 59 h 102"/>
              <a:gd name="T94" fmla="*/ 26 w 250"/>
              <a:gd name="T95" fmla="*/ 45 h 102"/>
              <a:gd name="T96" fmla="*/ 24 w 250"/>
              <a:gd name="T97" fmla="*/ 43 h 102"/>
              <a:gd name="T98" fmla="*/ 13 w 250"/>
              <a:gd name="T99" fmla="*/ 43 h 102"/>
              <a:gd name="T100" fmla="*/ 5 w 250"/>
              <a:gd name="T101" fmla="*/ 3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102">
                <a:moveTo>
                  <a:pt x="0" y="35"/>
                </a:moveTo>
                <a:lnTo>
                  <a:pt x="0" y="35"/>
                </a:lnTo>
                <a:lnTo>
                  <a:pt x="2" y="32"/>
                </a:lnTo>
                <a:lnTo>
                  <a:pt x="2" y="29"/>
                </a:lnTo>
                <a:lnTo>
                  <a:pt x="5" y="29"/>
                </a:lnTo>
                <a:lnTo>
                  <a:pt x="5" y="29"/>
                </a:lnTo>
                <a:lnTo>
                  <a:pt x="8" y="26"/>
                </a:lnTo>
                <a:lnTo>
                  <a:pt x="8" y="24"/>
                </a:lnTo>
                <a:lnTo>
                  <a:pt x="10" y="26"/>
                </a:lnTo>
                <a:lnTo>
                  <a:pt x="10" y="26"/>
                </a:lnTo>
                <a:lnTo>
                  <a:pt x="10" y="26"/>
                </a:lnTo>
                <a:lnTo>
                  <a:pt x="10" y="24"/>
                </a:lnTo>
                <a:lnTo>
                  <a:pt x="10" y="21"/>
                </a:lnTo>
                <a:lnTo>
                  <a:pt x="13" y="21"/>
                </a:lnTo>
                <a:lnTo>
                  <a:pt x="13" y="21"/>
                </a:lnTo>
                <a:lnTo>
                  <a:pt x="16" y="21"/>
                </a:lnTo>
                <a:lnTo>
                  <a:pt x="18" y="18"/>
                </a:lnTo>
                <a:lnTo>
                  <a:pt x="18" y="18"/>
                </a:lnTo>
                <a:lnTo>
                  <a:pt x="21" y="18"/>
                </a:lnTo>
                <a:lnTo>
                  <a:pt x="24" y="16"/>
                </a:lnTo>
                <a:lnTo>
                  <a:pt x="24" y="16"/>
                </a:lnTo>
                <a:lnTo>
                  <a:pt x="24" y="16"/>
                </a:lnTo>
                <a:lnTo>
                  <a:pt x="26" y="16"/>
                </a:lnTo>
                <a:lnTo>
                  <a:pt x="29" y="16"/>
                </a:lnTo>
                <a:lnTo>
                  <a:pt x="32" y="16"/>
                </a:lnTo>
                <a:lnTo>
                  <a:pt x="32" y="16"/>
                </a:lnTo>
                <a:lnTo>
                  <a:pt x="32" y="16"/>
                </a:lnTo>
                <a:lnTo>
                  <a:pt x="35" y="16"/>
                </a:lnTo>
                <a:lnTo>
                  <a:pt x="37" y="16"/>
                </a:lnTo>
                <a:lnTo>
                  <a:pt x="40" y="16"/>
                </a:lnTo>
                <a:lnTo>
                  <a:pt x="43" y="21"/>
                </a:lnTo>
                <a:lnTo>
                  <a:pt x="43" y="21"/>
                </a:lnTo>
                <a:lnTo>
                  <a:pt x="43" y="24"/>
                </a:lnTo>
                <a:lnTo>
                  <a:pt x="45" y="24"/>
                </a:lnTo>
                <a:lnTo>
                  <a:pt x="45" y="24"/>
                </a:lnTo>
                <a:lnTo>
                  <a:pt x="48" y="24"/>
                </a:lnTo>
                <a:lnTo>
                  <a:pt x="48" y="24"/>
                </a:lnTo>
                <a:lnTo>
                  <a:pt x="51" y="24"/>
                </a:lnTo>
                <a:lnTo>
                  <a:pt x="59" y="26"/>
                </a:lnTo>
                <a:lnTo>
                  <a:pt x="59" y="26"/>
                </a:lnTo>
                <a:lnTo>
                  <a:pt x="64" y="26"/>
                </a:lnTo>
                <a:lnTo>
                  <a:pt x="67" y="24"/>
                </a:lnTo>
                <a:lnTo>
                  <a:pt x="70" y="24"/>
                </a:lnTo>
                <a:lnTo>
                  <a:pt x="70" y="24"/>
                </a:lnTo>
                <a:lnTo>
                  <a:pt x="72" y="24"/>
                </a:lnTo>
                <a:lnTo>
                  <a:pt x="72" y="21"/>
                </a:lnTo>
                <a:lnTo>
                  <a:pt x="70" y="18"/>
                </a:lnTo>
                <a:lnTo>
                  <a:pt x="70" y="18"/>
                </a:lnTo>
                <a:lnTo>
                  <a:pt x="64" y="13"/>
                </a:lnTo>
                <a:lnTo>
                  <a:pt x="67" y="10"/>
                </a:lnTo>
                <a:lnTo>
                  <a:pt x="67" y="10"/>
                </a:lnTo>
                <a:lnTo>
                  <a:pt x="67" y="8"/>
                </a:lnTo>
                <a:lnTo>
                  <a:pt x="67" y="5"/>
                </a:lnTo>
                <a:lnTo>
                  <a:pt x="64" y="2"/>
                </a:lnTo>
                <a:lnTo>
                  <a:pt x="67" y="0"/>
                </a:lnTo>
                <a:lnTo>
                  <a:pt x="67" y="0"/>
                </a:lnTo>
                <a:lnTo>
                  <a:pt x="72" y="2"/>
                </a:lnTo>
                <a:lnTo>
                  <a:pt x="83" y="5"/>
                </a:lnTo>
                <a:lnTo>
                  <a:pt x="83" y="5"/>
                </a:lnTo>
                <a:lnTo>
                  <a:pt x="86" y="8"/>
                </a:lnTo>
                <a:lnTo>
                  <a:pt x="89" y="10"/>
                </a:lnTo>
                <a:lnTo>
                  <a:pt x="94" y="16"/>
                </a:lnTo>
                <a:lnTo>
                  <a:pt x="99" y="21"/>
                </a:lnTo>
                <a:lnTo>
                  <a:pt x="102" y="24"/>
                </a:lnTo>
                <a:lnTo>
                  <a:pt x="107" y="24"/>
                </a:lnTo>
                <a:lnTo>
                  <a:pt x="107" y="24"/>
                </a:lnTo>
                <a:lnTo>
                  <a:pt x="121" y="21"/>
                </a:lnTo>
                <a:lnTo>
                  <a:pt x="126" y="21"/>
                </a:lnTo>
                <a:lnTo>
                  <a:pt x="126" y="21"/>
                </a:lnTo>
                <a:lnTo>
                  <a:pt x="134" y="24"/>
                </a:lnTo>
                <a:lnTo>
                  <a:pt x="137" y="26"/>
                </a:lnTo>
                <a:lnTo>
                  <a:pt x="140" y="29"/>
                </a:lnTo>
                <a:lnTo>
                  <a:pt x="148" y="26"/>
                </a:lnTo>
                <a:lnTo>
                  <a:pt x="148" y="26"/>
                </a:lnTo>
                <a:lnTo>
                  <a:pt x="164" y="26"/>
                </a:lnTo>
                <a:lnTo>
                  <a:pt x="169" y="26"/>
                </a:lnTo>
                <a:lnTo>
                  <a:pt x="178" y="26"/>
                </a:lnTo>
                <a:lnTo>
                  <a:pt x="178" y="26"/>
                </a:lnTo>
                <a:lnTo>
                  <a:pt x="188" y="21"/>
                </a:lnTo>
                <a:lnTo>
                  <a:pt x="202" y="24"/>
                </a:lnTo>
                <a:lnTo>
                  <a:pt x="202" y="24"/>
                </a:lnTo>
                <a:lnTo>
                  <a:pt x="196" y="29"/>
                </a:lnTo>
                <a:lnTo>
                  <a:pt x="196" y="32"/>
                </a:lnTo>
                <a:lnTo>
                  <a:pt x="199" y="35"/>
                </a:lnTo>
                <a:lnTo>
                  <a:pt x="196" y="37"/>
                </a:lnTo>
                <a:lnTo>
                  <a:pt x="196" y="37"/>
                </a:lnTo>
                <a:lnTo>
                  <a:pt x="194" y="40"/>
                </a:lnTo>
                <a:lnTo>
                  <a:pt x="194" y="43"/>
                </a:lnTo>
                <a:lnTo>
                  <a:pt x="196" y="43"/>
                </a:lnTo>
                <a:lnTo>
                  <a:pt x="205" y="43"/>
                </a:lnTo>
                <a:lnTo>
                  <a:pt x="205" y="43"/>
                </a:lnTo>
                <a:lnTo>
                  <a:pt x="215" y="40"/>
                </a:lnTo>
                <a:lnTo>
                  <a:pt x="218" y="43"/>
                </a:lnTo>
                <a:lnTo>
                  <a:pt x="221" y="43"/>
                </a:lnTo>
                <a:lnTo>
                  <a:pt x="226" y="40"/>
                </a:lnTo>
                <a:lnTo>
                  <a:pt x="226" y="40"/>
                </a:lnTo>
                <a:lnTo>
                  <a:pt x="231" y="35"/>
                </a:lnTo>
                <a:lnTo>
                  <a:pt x="234" y="35"/>
                </a:lnTo>
                <a:lnTo>
                  <a:pt x="248" y="43"/>
                </a:lnTo>
                <a:lnTo>
                  <a:pt x="248" y="43"/>
                </a:lnTo>
                <a:lnTo>
                  <a:pt x="250" y="48"/>
                </a:lnTo>
                <a:lnTo>
                  <a:pt x="250" y="51"/>
                </a:lnTo>
                <a:lnTo>
                  <a:pt x="250" y="53"/>
                </a:lnTo>
                <a:lnTo>
                  <a:pt x="248" y="53"/>
                </a:lnTo>
                <a:lnTo>
                  <a:pt x="248" y="53"/>
                </a:lnTo>
                <a:lnTo>
                  <a:pt x="245" y="53"/>
                </a:lnTo>
                <a:lnTo>
                  <a:pt x="240" y="56"/>
                </a:lnTo>
                <a:lnTo>
                  <a:pt x="240" y="56"/>
                </a:lnTo>
                <a:lnTo>
                  <a:pt x="234" y="56"/>
                </a:lnTo>
                <a:lnTo>
                  <a:pt x="231" y="62"/>
                </a:lnTo>
                <a:lnTo>
                  <a:pt x="231" y="62"/>
                </a:lnTo>
                <a:lnTo>
                  <a:pt x="229" y="64"/>
                </a:lnTo>
                <a:lnTo>
                  <a:pt x="226" y="64"/>
                </a:lnTo>
                <a:lnTo>
                  <a:pt x="223" y="64"/>
                </a:lnTo>
                <a:lnTo>
                  <a:pt x="221" y="67"/>
                </a:lnTo>
                <a:lnTo>
                  <a:pt x="221" y="67"/>
                </a:lnTo>
                <a:lnTo>
                  <a:pt x="218" y="72"/>
                </a:lnTo>
                <a:lnTo>
                  <a:pt x="215" y="72"/>
                </a:lnTo>
                <a:lnTo>
                  <a:pt x="213" y="70"/>
                </a:lnTo>
                <a:lnTo>
                  <a:pt x="210" y="72"/>
                </a:lnTo>
                <a:lnTo>
                  <a:pt x="210" y="72"/>
                </a:lnTo>
                <a:lnTo>
                  <a:pt x="210" y="75"/>
                </a:lnTo>
                <a:lnTo>
                  <a:pt x="215" y="78"/>
                </a:lnTo>
                <a:lnTo>
                  <a:pt x="215" y="78"/>
                </a:lnTo>
                <a:lnTo>
                  <a:pt x="218" y="80"/>
                </a:lnTo>
                <a:lnTo>
                  <a:pt x="218" y="86"/>
                </a:lnTo>
                <a:lnTo>
                  <a:pt x="218" y="89"/>
                </a:lnTo>
                <a:lnTo>
                  <a:pt x="213" y="91"/>
                </a:lnTo>
                <a:lnTo>
                  <a:pt x="213" y="91"/>
                </a:lnTo>
                <a:lnTo>
                  <a:pt x="210" y="91"/>
                </a:lnTo>
                <a:lnTo>
                  <a:pt x="210" y="94"/>
                </a:lnTo>
                <a:lnTo>
                  <a:pt x="207" y="97"/>
                </a:lnTo>
                <a:lnTo>
                  <a:pt x="199" y="97"/>
                </a:lnTo>
                <a:lnTo>
                  <a:pt x="199" y="97"/>
                </a:lnTo>
                <a:lnTo>
                  <a:pt x="188" y="99"/>
                </a:lnTo>
                <a:lnTo>
                  <a:pt x="180" y="102"/>
                </a:lnTo>
                <a:lnTo>
                  <a:pt x="172" y="102"/>
                </a:lnTo>
                <a:lnTo>
                  <a:pt x="159" y="102"/>
                </a:lnTo>
                <a:lnTo>
                  <a:pt x="159" y="102"/>
                </a:lnTo>
                <a:lnTo>
                  <a:pt x="148" y="99"/>
                </a:lnTo>
                <a:lnTo>
                  <a:pt x="142" y="97"/>
                </a:lnTo>
                <a:lnTo>
                  <a:pt x="142" y="94"/>
                </a:lnTo>
                <a:lnTo>
                  <a:pt x="137" y="94"/>
                </a:lnTo>
                <a:lnTo>
                  <a:pt x="137" y="94"/>
                </a:lnTo>
                <a:lnTo>
                  <a:pt x="129" y="91"/>
                </a:lnTo>
                <a:lnTo>
                  <a:pt x="124" y="91"/>
                </a:lnTo>
                <a:lnTo>
                  <a:pt x="124" y="91"/>
                </a:lnTo>
                <a:lnTo>
                  <a:pt x="118" y="94"/>
                </a:lnTo>
                <a:lnTo>
                  <a:pt x="115" y="94"/>
                </a:lnTo>
                <a:lnTo>
                  <a:pt x="107" y="91"/>
                </a:lnTo>
                <a:lnTo>
                  <a:pt x="107" y="91"/>
                </a:lnTo>
                <a:lnTo>
                  <a:pt x="102" y="91"/>
                </a:lnTo>
                <a:lnTo>
                  <a:pt x="99" y="94"/>
                </a:lnTo>
                <a:lnTo>
                  <a:pt x="94" y="97"/>
                </a:lnTo>
                <a:lnTo>
                  <a:pt x="94" y="97"/>
                </a:lnTo>
                <a:lnTo>
                  <a:pt x="94" y="97"/>
                </a:lnTo>
                <a:lnTo>
                  <a:pt x="94" y="94"/>
                </a:lnTo>
                <a:lnTo>
                  <a:pt x="91" y="89"/>
                </a:lnTo>
                <a:lnTo>
                  <a:pt x="91" y="86"/>
                </a:lnTo>
                <a:lnTo>
                  <a:pt x="91" y="86"/>
                </a:lnTo>
                <a:lnTo>
                  <a:pt x="89" y="83"/>
                </a:lnTo>
                <a:lnTo>
                  <a:pt x="89" y="80"/>
                </a:lnTo>
                <a:lnTo>
                  <a:pt x="89" y="80"/>
                </a:lnTo>
                <a:lnTo>
                  <a:pt x="86" y="80"/>
                </a:lnTo>
                <a:lnTo>
                  <a:pt x="86" y="80"/>
                </a:lnTo>
                <a:lnTo>
                  <a:pt x="86" y="78"/>
                </a:lnTo>
                <a:lnTo>
                  <a:pt x="86" y="78"/>
                </a:lnTo>
                <a:lnTo>
                  <a:pt x="86" y="75"/>
                </a:lnTo>
                <a:lnTo>
                  <a:pt x="83" y="78"/>
                </a:lnTo>
                <a:lnTo>
                  <a:pt x="83" y="78"/>
                </a:lnTo>
                <a:lnTo>
                  <a:pt x="80" y="78"/>
                </a:lnTo>
                <a:lnTo>
                  <a:pt x="75" y="78"/>
                </a:lnTo>
                <a:lnTo>
                  <a:pt x="67" y="72"/>
                </a:lnTo>
                <a:lnTo>
                  <a:pt x="67" y="72"/>
                </a:lnTo>
                <a:lnTo>
                  <a:pt x="62" y="72"/>
                </a:lnTo>
                <a:lnTo>
                  <a:pt x="56" y="72"/>
                </a:lnTo>
                <a:lnTo>
                  <a:pt x="45" y="72"/>
                </a:lnTo>
                <a:lnTo>
                  <a:pt x="45" y="72"/>
                </a:lnTo>
                <a:lnTo>
                  <a:pt x="40" y="72"/>
                </a:lnTo>
                <a:lnTo>
                  <a:pt x="40" y="72"/>
                </a:lnTo>
                <a:lnTo>
                  <a:pt x="40" y="70"/>
                </a:lnTo>
                <a:lnTo>
                  <a:pt x="40" y="67"/>
                </a:lnTo>
                <a:lnTo>
                  <a:pt x="40" y="67"/>
                </a:lnTo>
                <a:lnTo>
                  <a:pt x="40" y="64"/>
                </a:lnTo>
                <a:lnTo>
                  <a:pt x="40" y="62"/>
                </a:lnTo>
                <a:lnTo>
                  <a:pt x="40" y="62"/>
                </a:lnTo>
                <a:lnTo>
                  <a:pt x="37" y="59"/>
                </a:lnTo>
                <a:lnTo>
                  <a:pt x="37" y="59"/>
                </a:lnTo>
                <a:lnTo>
                  <a:pt x="35" y="56"/>
                </a:lnTo>
                <a:lnTo>
                  <a:pt x="32" y="51"/>
                </a:lnTo>
                <a:lnTo>
                  <a:pt x="32" y="48"/>
                </a:lnTo>
                <a:lnTo>
                  <a:pt x="26" y="45"/>
                </a:lnTo>
                <a:lnTo>
                  <a:pt x="26" y="45"/>
                </a:lnTo>
                <a:lnTo>
                  <a:pt x="24" y="43"/>
                </a:lnTo>
                <a:lnTo>
                  <a:pt x="24" y="43"/>
                </a:lnTo>
                <a:lnTo>
                  <a:pt x="24" y="43"/>
                </a:lnTo>
                <a:lnTo>
                  <a:pt x="21" y="43"/>
                </a:lnTo>
                <a:lnTo>
                  <a:pt x="18" y="43"/>
                </a:lnTo>
                <a:lnTo>
                  <a:pt x="16" y="45"/>
                </a:lnTo>
                <a:lnTo>
                  <a:pt x="13" y="43"/>
                </a:lnTo>
                <a:lnTo>
                  <a:pt x="13" y="43"/>
                </a:lnTo>
                <a:lnTo>
                  <a:pt x="10" y="40"/>
                </a:lnTo>
                <a:lnTo>
                  <a:pt x="8" y="37"/>
                </a:lnTo>
                <a:lnTo>
                  <a:pt x="5" y="37"/>
                </a:lnTo>
                <a:lnTo>
                  <a:pt x="2" y="35"/>
                </a:lnTo>
                <a:lnTo>
                  <a:pt x="0" y="35"/>
                </a:lnTo>
                <a:lnTo>
                  <a:pt x="0" y="35"/>
                </a:lnTo>
                <a:close/>
              </a:path>
            </a:pathLst>
          </a:custGeom>
          <a:solidFill>
            <a:schemeClr val="bg1">
              <a:lumMod val="9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0" name="Freeform 122"/>
          <p:cNvSpPr>
            <a:spLocks/>
          </p:cNvSpPr>
          <p:nvPr/>
        </p:nvSpPr>
        <p:spPr bwMode="auto">
          <a:xfrm>
            <a:off x="6899188" y="3228975"/>
            <a:ext cx="1722438" cy="449262"/>
          </a:xfrm>
          <a:custGeom>
            <a:avLst/>
            <a:gdLst>
              <a:gd name="T0" fmla="*/ 882 w 1085"/>
              <a:gd name="T1" fmla="*/ 175 h 283"/>
              <a:gd name="T2" fmla="*/ 820 w 1085"/>
              <a:gd name="T3" fmla="*/ 154 h 283"/>
              <a:gd name="T4" fmla="*/ 917 w 1085"/>
              <a:gd name="T5" fmla="*/ 113 h 283"/>
              <a:gd name="T6" fmla="*/ 950 w 1085"/>
              <a:gd name="T7" fmla="*/ 97 h 283"/>
              <a:gd name="T8" fmla="*/ 955 w 1085"/>
              <a:gd name="T9" fmla="*/ 127 h 283"/>
              <a:gd name="T10" fmla="*/ 1020 w 1085"/>
              <a:gd name="T11" fmla="*/ 164 h 283"/>
              <a:gd name="T12" fmla="*/ 996 w 1085"/>
              <a:gd name="T13" fmla="*/ 121 h 283"/>
              <a:gd name="T14" fmla="*/ 1017 w 1085"/>
              <a:gd name="T15" fmla="*/ 102 h 283"/>
              <a:gd name="T16" fmla="*/ 1020 w 1085"/>
              <a:gd name="T17" fmla="*/ 67 h 283"/>
              <a:gd name="T18" fmla="*/ 1071 w 1085"/>
              <a:gd name="T19" fmla="*/ 70 h 283"/>
              <a:gd name="T20" fmla="*/ 1079 w 1085"/>
              <a:gd name="T21" fmla="*/ 51 h 283"/>
              <a:gd name="T22" fmla="*/ 912 w 1085"/>
              <a:gd name="T23" fmla="*/ 35 h 283"/>
              <a:gd name="T24" fmla="*/ 861 w 1085"/>
              <a:gd name="T25" fmla="*/ 35 h 283"/>
              <a:gd name="T26" fmla="*/ 737 w 1085"/>
              <a:gd name="T27" fmla="*/ 24 h 283"/>
              <a:gd name="T28" fmla="*/ 710 w 1085"/>
              <a:gd name="T29" fmla="*/ 16 h 283"/>
              <a:gd name="T30" fmla="*/ 656 w 1085"/>
              <a:gd name="T31" fmla="*/ 32 h 283"/>
              <a:gd name="T32" fmla="*/ 572 w 1085"/>
              <a:gd name="T33" fmla="*/ 11 h 283"/>
              <a:gd name="T34" fmla="*/ 526 w 1085"/>
              <a:gd name="T35" fmla="*/ 16 h 283"/>
              <a:gd name="T36" fmla="*/ 470 w 1085"/>
              <a:gd name="T37" fmla="*/ 19 h 283"/>
              <a:gd name="T38" fmla="*/ 467 w 1085"/>
              <a:gd name="T39" fmla="*/ 3 h 283"/>
              <a:gd name="T40" fmla="*/ 410 w 1085"/>
              <a:gd name="T41" fmla="*/ 0 h 283"/>
              <a:gd name="T42" fmla="*/ 370 w 1085"/>
              <a:gd name="T43" fmla="*/ 5 h 283"/>
              <a:gd name="T44" fmla="*/ 329 w 1085"/>
              <a:gd name="T45" fmla="*/ 16 h 283"/>
              <a:gd name="T46" fmla="*/ 343 w 1085"/>
              <a:gd name="T47" fmla="*/ 38 h 283"/>
              <a:gd name="T48" fmla="*/ 289 w 1085"/>
              <a:gd name="T49" fmla="*/ 24 h 283"/>
              <a:gd name="T50" fmla="*/ 275 w 1085"/>
              <a:gd name="T51" fmla="*/ 19 h 283"/>
              <a:gd name="T52" fmla="*/ 308 w 1085"/>
              <a:gd name="T53" fmla="*/ 48 h 283"/>
              <a:gd name="T54" fmla="*/ 281 w 1085"/>
              <a:gd name="T55" fmla="*/ 62 h 283"/>
              <a:gd name="T56" fmla="*/ 262 w 1085"/>
              <a:gd name="T57" fmla="*/ 27 h 283"/>
              <a:gd name="T58" fmla="*/ 243 w 1085"/>
              <a:gd name="T59" fmla="*/ 38 h 283"/>
              <a:gd name="T60" fmla="*/ 200 w 1085"/>
              <a:gd name="T61" fmla="*/ 40 h 283"/>
              <a:gd name="T62" fmla="*/ 173 w 1085"/>
              <a:gd name="T63" fmla="*/ 48 h 283"/>
              <a:gd name="T64" fmla="*/ 149 w 1085"/>
              <a:gd name="T65" fmla="*/ 48 h 283"/>
              <a:gd name="T66" fmla="*/ 111 w 1085"/>
              <a:gd name="T67" fmla="*/ 54 h 283"/>
              <a:gd name="T68" fmla="*/ 103 w 1085"/>
              <a:gd name="T69" fmla="*/ 65 h 283"/>
              <a:gd name="T70" fmla="*/ 73 w 1085"/>
              <a:gd name="T71" fmla="*/ 73 h 283"/>
              <a:gd name="T72" fmla="*/ 54 w 1085"/>
              <a:gd name="T73" fmla="*/ 75 h 283"/>
              <a:gd name="T74" fmla="*/ 33 w 1085"/>
              <a:gd name="T75" fmla="*/ 59 h 283"/>
              <a:gd name="T76" fmla="*/ 87 w 1085"/>
              <a:gd name="T77" fmla="*/ 59 h 283"/>
              <a:gd name="T78" fmla="*/ 22 w 1085"/>
              <a:gd name="T79" fmla="*/ 43 h 283"/>
              <a:gd name="T80" fmla="*/ 11 w 1085"/>
              <a:gd name="T81" fmla="*/ 65 h 283"/>
              <a:gd name="T82" fmla="*/ 16 w 1085"/>
              <a:gd name="T83" fmla="*/ 102 h 283"/>
              <a:gd name="T84" fmla="*/ 16 w 1085"/>
              <a:gd name="T85" fmla="*/ 116 h 283"/>
              <a:gd name="T86" fmla="*/ 27 w 1085"/>
              <a:gd name="T87" fmla="*/ 143 h 283"/>
              <a:gd name="T88" fmla="*/ 57 w 1085"/>
              <a:gd name="T89" fmla="*/ 156 h 283"/>
              <a:gd name="T90" fmla="*/ 73 w 1085"/>
              <a:gd name="T91" fmla="*/ 181 h 283"/>
              <a:gd name="T92" fmla="*/ 119 w 1085"/>
              <a:gd name="T93" fmla="*/ 205 h 283"/>
              <a:gd name="T94" fmla="*/ 113 w 1085"/>
              <a:gd name="T95" fmla="*/ 243 h 283"/>
              <a:gd name="T96" fmla="*/ 184 w 1085"/>
              <a:gd name="T97" fmla="*/ 272 h 283"/>
              <a:gd name="T98" fmla="*/ 197 w 1085"/>
              <a:gd name="T99" fmla="*/ 237 h 283"/>
              <a:gd name="T100" fmla="*/ 181 w 1085"/>
              <a:gd name="T101" fmla="*/ 208 h 283"/>
              <a:gd name="T102" fmla="*/ 200 w 1085"/>
              <a:gd name="T103" fmla="*/ 178 h 283"/>
              <a:gd name="T104" fmla="*/ 248 w 1085"/>
              <a:gd name="T105" fmla="*/ 186 h 283"/>
              <a:gd name="T106" fmla="*/ 273 w 1085"/>
              <a:gd name="T107" fmla="*/ 175 h 283"/>
              <a:gd name="T108" fmla="*/ 332 w 1085"/>
              <a:gd name="T109" fmla="*/ 151 h 283"/>
              <a:gd name="T110" fmla="*/ 359 w 1085"/>
              <a:gd name="T111" fmla="*/ 167 h 283"/>
              <a:gd name="T112" fmla="*/ 437 w 1085"/>
              <a:gd name="T113" fmla="*/ 191 h 283"/>
              <a:gd name="T114" fmla="*/ 488 w 1085"/>
              <a:gd name="T115" fmla="*/ 205 h 283"/>
              <a:gd name="T116" fmla="*/ 515 w 1085"/>
              <a:gd name="T117" fmla="*/ 191 h 283"/>
              <a:gd name="T118" fmla="*/ 567 w 1085"/>
              <a:gd name="T119" fmla="*/ 197 h 283"/>
              <a:gd name="T120" fmla="*/ 623 w 1085"/>
              <a:gd name="T121" fmla="*/ 194 h 283"/>
              <a:gd name="T122" fmla="*/ 726 w 1085"/>
              <a:gd name="T123" fmla="*/ 173 h 283"/>
              <a:gd name="T124" fmla="*/ 853 w 1085"/>
              <a:gd name="T125" fmla="*/ 20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5" h="283">
                <a:moveTo>
                  <a:pt x="871" y="270"/>
                </a:moveTo>
                <a:lnTo>
                  <a:pt x="871" y="270"/>
                </a:lnTo>
                <a:lnTo>
                  <a:pt x="871" y="267"/>
                </a:lnTo>
                <a:lnTo>
                  <a:pt x="874" y="267"/>
                </a:lnTo>
                <a:lnTo>
                  <a:pt x="877" y="264"/>
                </a:lnTo>
                <a:lnTo>
                  <a:pt x="877" y="267"/>
                </a:lnTo>
                <a:lnTo>
                  <a:pt x="877" y="267"/>
                </a:lnTo>
                <a:lnTo>
                  <a:pt x="880" y="270"/>
                </a:lnTo>
                <a:lnTo>
                  <a:pt x="882" y="267"/>
                </a:lnTo>
                <a:lnTo>
                  <a:pt x="890" y="259"/>
                </a:lnTo>
                <a:lnTo>
                  <a:pt x="896" y="245"/>
                </a:lnTo>
                <a:lnTo>
                  <a:pt x="898" y="237"/>
                </a:lnTo>
                <a:lnTo>
                  <a:pt x="898" y="232"/>
                </a:lnTo>
                <a:lnTo>
                  <a:pt x="898" y="232"/>
                </a:lnTo>
                <a:lnTo>
                  <a:pt x="898" y="210"/>
                </a:lnTo>
                <a:lnTo>
                  <a:pt x="896" y="202"/>
                </a:lnTo>
                <a:lnTo>
                  <a:pt x="896" y="197"/>
                </a:lnTo>
                <a:lnTo>
                  <a:pt x="890" y="194"/>
                </a:lnTo>
                <a:lnTo>
                  <a:pt x="890" y="194"/>
                </a:lnTo>
                <a:lnTo>
                  <a:pt x="882" y="191"/>
                </a:lnTo>
                <a:lnTo>
                  <a:pt x="882" y="186"/>
                </a:lnTo>
                <a:lnTo>
                  <a:pt x="885" y="181"/>
                </a:lnTo>
                <a:lnTo>
                  <a:pt x="885" y="178"/>
                </a:lnTo>
                <a:lnTo>
                  <a:pt x="882" y="175"/>
                </a:lnTo>
                <a:lnTo>
                  <a:pt x="882" y="175"/>
                </a:lnTo>
                <a:lnTo>
                  <a:pt x="869" y="167"/>
                </a:lnTo>
                <a:lnTo>
                  <a:pt x="863" y="162"/>
                </a:lnTo>
                <a:lnTo>
                  <a:pt x="855" y="159"/>
                </a:lnTo>
                <a:lnTo>
                  <a:pt x="855" y="159"/>
                </a:lnTo>
                <a:lnTo>
                  <a:pt x="850" y="156"/>
                </a:lnTo>
                <a:lnTo>
                  <a:pt x="847" y="159"/>
                </a:lnTo>
                <a:lnTo>
                  <a:pt x="844" y="159"/>
                </a:lnTo>
                <a:lnTo>
                  <a:pt x="842" y="159"/>
                </a:lnTo>
                <a:lnTo>
                  <a:pt x="842" y="159"/>
                </a:lnTo>
                <a:lnTo>
                  <a:pt x="839" y="159"/>
                </a:lnTo>
                <a:lnTo>
                  <a:pt x="836" y="159"/>
                </a:lnTo>
                <a:lnTo>
                  <a:pt x="836" y="159"/>
                </a:lnTo>
                <a:lnTo>
                  <a:pt x="834" y="159"/>
                </a:lnTo>
                <a:lnTo>
                  <a:pt x="834" y="159"/>
                </a:lnTo>
                <a:lnTo>
                  <a:pt x="831" y="156"/>
                </a:lnTo>
                <a:lnTo>
                  <a:pt x="831" y="154"/>
                </a:lnTo>
                <a:lnTo>
                  <a:pt x="834" y="151"/>
                </a:lnTo>
                <a:lnTo>
                  <a:pt x="836" y="148"/>
                </a:lnTo>
                <a:lnTo>
                  <a:pt x="831" y="148"/>
                </a:lnTo>
                <a:lnTo>
                  <a:pt x="831" y="148"/>
                </a:lnTo>
                <a:lnTo>
                  <a:pt x="828" y="148"/>
                </a:lnTo>
                <a:lnTo>
                  <a:pt x="828" y="151"/>
                </a:lnTo>
                <a:lnTo>
                  <a:pt x="828" y="154"/>
                </a:lnTo>
                <a:lnTo>
                  <a:pt x="820" y="154"/>
                </a:lnTo>
                <a:lnTo>
                  <a:pt x="820" y="154"/>
                </a:lnTo>
                <a:lnTo>
                  <a:pt x="817" y="151"/>
                </a:lnTo>
                <a:lnTo>
                  <a:pt x="817" y="146"/>
                </a:lnTo>
                <a:lnTo>
                  <a:pt x="823" y="132"/>
                </a:lnTo>
                <a:lnTo>
                  <a:pt x="823" y="132"/>
                </a:lnTo>
                <a:lnTo>
                  <a:pt x="826" y="124"/>
                </a:lnTo>
                <a:lnTo>
                  <a:pt x="828" y="119"/>
                </a:lnTo>
                <a:lnTo>
                  <a:pt x="828" y="116"/>
                </a:lnTo>
                <a:lnTo>
                  <a:pt x="836" y="113"/>
                </a:lnTo>
                <a:lnTo>
                  <a:pt x="836" y="113"/>
                </a:lnTo>
                <a:lnTo>
                  <a:pt x="847" y="111"/>
                </a:lnTo>
                <a:lnTo>
                  <a:pt x="853" y="111"/>
                </a:lnTo>
                <a:lnTo>
                  <a:pt x="861" y="113"/>
                </a:lnTo>
                <a:lnTo>
                  <a:pt x="871" y="113"/>
                </a:lnTo>
                <a:lnTo>
                  <a:pt x="871" y="113"/>
                </a:lnTo>
                <a:lnTo>
                  <a:pt x="885" y="111"/>
                </a:lnTo>
                <a:lnTo>
                  <a:pt x="888" y="111"/>
                </a:lnTo>
                <a:lnTo>
                  <a:pt x="890" y="111"/>
                </a:lnTo>
                <a:lnTo>
                  <a:pt x="890" y="111"/>
                </a:lnTo>
                <a:lnTo>
                  <a:pt x="898" y="113"/>
                </a:lnTo>
                <a:lnTo>
                  <a:pt x="898" y="116"/>
                </a:lnTo>
                <a:lnTo>
                  <a:pt x="896" y="119"/>
                </a:lnTo>
                <a:lnTo>
                  <a:pt x="901" y="119"/>
                </a:lnTo>
                <a:lnTo>
                  <a:pt x="901" y="119"/>
                </a:lnTo>
                <a:lnTo>
                  <a:pt x="915" y="116"/>
                </a:lnTo>
                <a:lnTo>
                  <a:pt x="917" y="113"/>
                </a:lnTo>
                <a:lnTo>
                  <a:pt x="915" y="111"/>
                </a:lnTo>
                <a:lnTo>
                  <a:pt x="915" y="111"/>
                </a:lnTo>
                <a:lnTo>
                  <a:pt x="912" y="108"/>
                </a:lnTo>
                <a:lnTo>
                  <a:pt x="912" y="105"/>
                </a:lnTo>
                <a:lnTo>
                  <a:pt x="915" y="105"/>
                </a:lnTo>
                <a:lnTo>
                  <a:pt x="915" y="100"/>
                </a:lnTo>
                <a:lnTo>
                  <a:pt x="915" y="100"/>
                </a:lnTo>
                <a:lnTo>
                  <a:pt x="915" y="94"/>
                </a:lnTo>
                <a:lnTo>
                  <a:pt x="915" y="94"/>
                </a:lnTo>
                <a:lnTo>
                  <a:pt x="917" y="94"/>
                </a:lnTo>
                <a:lnTo>
                  <a:pt x="920" y="94"/>
                </a:lnTo>
                <a:lnTo>
                  <a:pt x="920" y="94"/>
                </a:lnTo>
                <a:lnTo>
                  <a:pt x="923" y="92"/>
                </a:lnTo>
                <a:lnTo>
                  <a:pt x="925" y="92"/>
                </a:lnTo>
                <a:lnTo>
                  <a:pt x="928" y="92"/>
                </a:lnTo>
                <a:lnTo>
                  <a:pt x="931" y="89"/>
                </a:lnTo>
                <a:lnTo>
                  <a:pt x="931" y="89"/>
                </a:lnTo>
                <a:lnTo>
                  <a:pt x="931" y="89"/>
                </a:lnTo>
                <a:lnTo>
                  <a:pt x="933" y="89"/>
                </a:lnTo>
                <a:lnTo>
                  <a:pt x="933" y="92"/>
                </a:lnTo>
                <a:lnTo>
                  <a:pt x="939" y="97"/>
                </a:lnTo>
                <a:lnTo>
                  <a:pt x="939" y="97"/>
                </a:lnTo>
                <a:lnTo>
                  <a:pt x="947" y="100"/>
                </a:lnTo>
                <a:lnTo>
                  <a:pt x="947" y="97"/>
                </a:lnTo>
                <a:lnTo>
                  <a:pt x="950" y="97"/>
                </a:lnTo>
                <a:lnTo>
                  <a:pt x="950" y="94"/>
                </a:lnTo>
                <a:lnTo>
                  <a:pt x="950" y="94"/>
                </a:lnTo>
                <a:lnTo>
                  <a:pt x="952" y="92"/>
                </a:lnTo>
                <a:lnTo>
                  <a:pt x="950" y="89"/>
                </a:lnTo>
                <a:lnTo>
                  <a:pt x="950" y="89"/>
                </a:lnTo>
                <a:lnTo>
                  <a:pt x="952" y="86"/>
                </a:lnTo>
                <a:lnTo>
                  <a:pt x="952" y="86"/>
                </a:lnTo>
                <a:lnTo>
                  <a:pt x="960" y="86"/>
                </a:lnTo>
                <a:lnTo>
                  <a:pt x="958" y="86"/>
                </a:lnTo>
                <a:lnTo>
                  <a:pt x="958" y="86"/>
                </a:lnTo>
                <a:lnTo>
                  <a:pt x="955" y="89"/>
                </a:lnTo>
                <a:lnTo>
                  <a:pt x="958" y="92"/>
                </a:lnTo>
                <a:lnTo>
                  <a:pt x="963" y="97"/>
                </a:lnTo>
                <a:lnTo>
                  <a:pt x="963" y="97"/>
                </a:lnTo>
                <a:lnTo>
                  <a:pt x="966" y="100"/>
                </a:lnTo>
                <a:lnTo>
                  <a:pt x="963" y="102"/>
                </a:lnTo>
                <a:lnTo>
                  <a:pt x="960" y="105"/>
                </a:lnTo>
                <a:lnTo>
                  <a:pt x="960" y="108"/>
                </a:lnTo>
                <a:lnTo>
                  <a:pt x="960" y="108"/>
                </a:lnTo>
                <a:lnTo>
                  <a:pt x="960" y="113"/>
                </a:lnTo>
                <a:lnTo>
                  <a:pt x="958" y="119"/>
                </a:lnTo>
                <a:lnTo>
                  <a:pt x="955" y="121"/>
                </a:lnTo>
                <a:lnTo>
                  <a:pt x="955" y="124"/>
                </a:lnTo>
                <a:lnTo>
                  <a:pt x="955" y="124"/>
                </a:lnTo>
                <a:lnTo>
                  <a:pt x="955" y="127"/>
                </a:lnTo>
                <a:lnTo>
                  <a:pt x="955" y="127"/>
                </a:lnTo>
                <a:lnTo>
                  <a:pt x="952" y="127"/>
                </a:lnTo>
                <a:lnTo>
                  <a:pt x="955" y="129"/>
                </a:lnTo>
                <a:lnTo>
                  <a:pt x="955" y="129"/>
                </a:lnTo>
                <a:lnTo>
                  <a:pt x="955" y="135"/>
                </a:lnTo>
                <a:lnTo>
                  <a:pt x="955" y="135"/>
                </a:lnTo>
                <a:lnTo>
                  <a:pt x="955" y="137"/>
                </a:lnTo>
                <a:lnTo>
                  <a:pt x="955" y="140"/>
                </a:lnTo>
                <a:lnTo>
                  <a:pt x="955" y="140"/>
                </a:lnTo>
                <a:lnTo>
                  <a:pt x="963" y="148"/>
                </a:lnTo>
                <a:lnTo>
                  <a:pt x="971" y="151"/>
                </a:lnTo>
                <a:lnTo>
                  <a:pt x="982" y="159"/>
                </a:lnTo>
                <a:lnTo>
                  <a:pt x="982" y="159"/>
                </a:lnTo>
                <a:lnTo>
                  <a:pt x="998" y="170"/>
                </a:lnTo>
                <a:lnTo>
                  <a:pt x="1012" y="181"/>
                </a:lnTo>
                <a:lnTo>
                  <a:pt x="1012" y="181"/>
                </a:lnTo>
                <a:lnTo>
                  <a:pt x="1017" y="183"/>
                </a:lnTo>
                <a:lnTo>
                  <a:pt x="1017" y="183"/>
                </a:lnTo>
                <a:lnTo>
                  <a:pt x="1017" y="175"/>
                </a:lnTo>
                <a:lnTo>
                  <a:pt x="1017" y="175"/>
                </a:lnTo>
                <a:lnTo>
                  <a:pt x="1014" y="167"/>
                </a:lnTo>
                <a:lnTo>
                  <a:pt x="1014" y="164"/>
                </a:lnTo>
                <a:lnTo>
                  <a:pt x="1017" y="164"/>
                </a:lnTo>
                <a:lnTo>
                  <a:pt x="1017" y="164"/>
                </a:lnTo>
                <a:lnTo>
                  <a:pt x="1020" y="164"/>
                </a:lnTo>
                <a:lnTo>
                  <a:pt x="1017" y="162"/>
                </a:lnTo>
                <a:lnTo>
                  <a:pt x="1014" y="156"/>
                </a:lnTo>
                <a:lnTo>
                  <a:pt x="1014" y="156"/>
                </a:lnTo>
                <a:lnTo>
                  <a:pt x="1012" y="154"/>
                </a:lnTo>
                <a:lnTo>
                  <a:pt x="1014" y="154"/>
                </a:lnTo>
                <a:lnTo>
                  <a:pt x="1014" y="151"/>
                </a:lnTo>
                <a:lnTo>
                  <a:pt x="1014" y="148"/>
                </a:lnTo>
                <a:lnTo>
                  <a:pt x="1014" y="148"/>
                </a:lnTo>
                <a:lnTo>
                  <a:pt x="1012" y="146"/>
                </a:lnTo>
                <a:lnTo>
                  <a:pt x="1012" y="143"/>
                </a:lnTo>
                <a:lnTo>
                  <a:pt x="1009" y="143"/>
                </a:lnTo>
                <a:lnTo>
                  <a:pt x="1006" y="140"/>
                </a:lnTo>
                <a:lnTo>
                  <a:pt x="1006" y="140"/>
                </a:lnTo>
                <a:lnTo>
                  <a:pt x="1006" y="135"/>
                </a:lnTo>
                <a:lnTo>
                  <a:pt x="1006" y="137"/>
                </a:lnTo>
                <a:lnTo>
                  <a:pt x="1006" y="137"/>
                </a:lnTo>
                <a:lnTo>
                  <a:pt x="1009" y="135"/>
                </a:lnTo>
                <a:lnTo>
                  <a:pt x="1009" y="135"/>
                </a:lnTo>
                <a:lnTo>
                  <a:pt x="1004" y="132"/>
                </a:lnTo>
                <a:lnTo>
                  <a:pt x="1004" y="132"/>
                </a:lnTo>
                <a:lnTo>
                  <a:pt x="1001" y="129"/>
                </a:lnTo>
                <a:lnTo>
                  <a:pt x="998" y="127"/>
                </a:lnTo>
                <a:lnTo>
                  <a:pt x="998" y="124"/>
                </a:lnTo>
                <a:lnTo>
                  <a:pt x="996" y="121"/>
                </a:lnTo>
                <a:lnTo>
                  <a:pt x="996" y="121"/>
                </a:lnTo>
                <a:lnTo>
                  <a:pt x="990" y="124"/>
                </a:lnTo>
                <a:lnTo>
                  <a:pt x="990" y="124"/>
                </a:lnTo>
                <a:lnTo>
                  <a:pt x="990" y="124"/>
                </a:lnTo>
                <a:lnTo>
                  <a:pt x="990" y="124"/>
                </a:lnTo>
                <a:lnTo>
                  <a:pt x="987" y="124"/>
                </a:lnTo>
                <a:lnTo>
                  <a:pt x="985" y="121"/>
                </a:lnTo>
                <a:lnTo>
                  <a:pt x="985" y="113"/>
                </a:lnTo>
                <a:lnTo>
                  <a:pt x="985" y="113"/>
                </a:lnTo>
                <a:lnTo>
                  <a:pt x="979" y="108"/>
                </a:lnTo>
                <a:lnTo>
                  <a:pt x="979" y="108"/>
                </a:lnTo>
                <a:lnTo>
                  <a:pt x="985" y="108"/>
                </a:lnTo>
                <a:lnTo>
                  <a:pt x="985" y="108"/>
                </a:lnTo>
                <a:lnTo>
                  <a:pt x="987" y="108"/>
                </a:lnTo>
                <a:lnTo>
                  <a:pt x="987" y="105"/>
                </a:lnTo>
                <a:lnTo>
                  <a:pt x="987" y="105"/>
                </a:lnTo>
                <a:lnTo>
                  <a:pt x="990" y="102"/>
                </a:lnTo>
                <a:lnTo>
                  <a:pt x="990" y="102"/>
                </a:lnTo>
                <a:lnTo>
                  <a:pt x="996" y="105"/>
                </a:lnTo>
                <a:lnTo>
                  <a:pt x="998" y="108"/>
                </a:lnTo>
                <a:lnTo>
                  <a:pt x="998" y="111"/>
                </a:lnTo>
                <a:lnTo>
                  <a:pt x="998" y="105"/>
                </a:lnTo>
                <a:lnTo>
                  <a:pt x="998" y="105"/>
                </a:lnTo>
                <a:lnTo>
                  <a:pt x="1001" y="100"/>
                </a:lnTo>
                <a:lnTo>
                  <a:pt x="1006" y="100"/>
                </a:lnTo>
                <a:lnTo>
                  <a:pt x="1017" y="102"/>
                </a:lnTo>
                <a:lnTo>
                  <a:pt x="1017" y="102"/>
                </a:lnTo>
                <a:lnTo>
                  <a:pt x="1020" y="105"/>
                </a:lnTo>
                <a:lnTo>
                  <a:pt x="1022" y="102"/>
                </a:lnTo>
                <a:lnTo>
                  <a:pt x="1025" y="100"/>
                </a:lnTo>
                <a:lnTo>
                  <a:pt x="1025" y="100"/>
                </a:lnTo>
                <a:lnTo>
                  <a:pt x="1033" y="92"/>
                </a:lnTo>
                <a:lnTo>
                  <a:pt x="1039" y="86"/>
                </a:lnTo>
                <a:lnTo>
                  <a:pt x="1044" y="86"/>
                </a:lnTo>
                <a:lnTo>
                  <a:pt x="1044" y="86"/>
                </a:lnTo>
                <a:lnTo>
                  <a:pt x="1047" y="86"/>
                </a:lnTo>
                <a:lnTo>
                  <a:pt x="1047" y="84"/>
                </a:lnTo>
                <a:lnTo>
                  <a:pt x="1047" y="81"/>
                </a:lnTo>
                <a:lnTo>
                  <a:pt x="1041" y="81"/>
                </a:lnTo>
                <a:lnTo>
                  <a:pt x="1041" y="81"/>
                </a:lnTo>
                <a:lnTo>
                  <a:pt x="1033" y="78"/>
                </a:lnTo>
                <a:lnTo>
                  <a:pt x="1025" y="75"/>
                </a:lnTo>
                <a:lnTo>
                  <a:pt x="1025" y="75"/>
                </a:lnTo>
                <a:lnTo>
                  <a:pt x="1020" y="73"/>
                </a:lnTo>
                <a:lnTo>
                  <a:pt x="1017" y="70"/>
                </a:lnTo>
                <a:lnTo>
                  <a:pt x="1014" y="73"/>
                </a:lnTo>
                <a:lnTo>
                  <a:pt x="1014" y="73"/>
                </a:lnTo>
                <a:lnTo>
                  <a:pt x="1012" y="73"/>
                </a:lnTo>
                <a:lnTo>
                  <a:pt x="1012" y="70"/>
                </a:lnTo>
                <a:lnTo>
                  <a:pt x="1012" y="70"/>
                </a:lnTo>
                <a:lnTo>
                  <a:pt x="1020" y="67"/>
                </a:lnTo>
                <a:lnTo>
                  <a:pt x="1020" y="67"/>
                </a:lnTo>
                <a:lnTo>
                  <a:pt x="1028" y="67"/>
                </a:lnTo>
                <a:lnTo>
                  <a:pt x="1031" y="65"/>
                </a:lnTo>
                <a:lnTo>
                  <a:pt x="1031" y="62"/>
                </a:lnTo>
                <a:lnTo>
                  <a:pt x="1028" y="62"/>
                </a:lnTo>
                <a:lnTo>
                  <a:pt x="1028" y="62"/>
                </a:lnTo>
                <a:lnTo>
                  <a:pt x="1025" y="59"/>
                </a:lnTo>
                <a:lnTo>
                  <a:pt x="1028" y="59"/>
                </a:lnTo>
                <a:lnTo>
                  <a:pt x="1031" y="59"/>
                </a:lnTo>
                <a:lnTo>
                  <a:pt x="1033" y="62"/>
                </a:lnTo>
                <a:lnTo>
                  <a:pt x="1033" y="62"/>
                </a:lnTo>
                <a:lnTo>
                  <a:pt x="1036" y="65"/>
                </a:lnTo>
                <a:lnTo>
                  <a:pt x="1039" y="67"/>
                </a:lnTo>
                <a:lnTo>
                  <a:pt x="1041" y="67"/>
                </a:lnTo>
                <a:lnTo>
                  <a:pt x="1041" y="67"/>
                </a:lnTo>
                <a:lnTo>
                  <a:pt x="1041" y="67"/>
                </a:lnTo>
                <a:lnTo>
                  <a:pt x="1041" y="70"/>
                </a:lnTo>
                <a:lnTo>
                  <a:pt x="1047" y="67"/>
                </a:lnTo>
                <a:lnTo>
                  <a:pt x="1052" y="67"/>
                </a:lnTo>
                <a:lnTo>
                  <a:pt x="1055" y="70"/>
                </a:lnTo>
                <a:lnTo>
                  <a:pt x="1055" y="70"/>
                </a:lnTo>
                <a:lnTo>
                  <a:pt x="1060" y="73"/>
                </a:lnTo>
                <a:lnTo>
                  <a:pt x="1063" y="73"/>
                </a:lnTo>
                <a:lnTo>
                  <a:pt x="1066" y="70"/>
                </a:lnTo>
                <a:lnTo>
                  <a:pt x="1071" y="70"/>
                </a:lnTo>
                <a:lnTo>
                  <a:pt x="1071" y="70"/>
                </a:lnTo>
                <a:lnTo>
                  <a:pt x="1082" y="73"/>
                </a:lnTo>
                <a:lnTo>
                  <a:pt x="1085" y="73"/>
                </a:lnTo>
                <a:lnTo>
                  <a:pt x="1082" y="70"/>
                </a:lnTo>
                <a:lnTo>
                  <a:pt x="1082" y="70"/>
                </a:lnTo>
                <a:lnTo>
                  <a:pt x="1079" y="67"/>
                </a:lnTo>
                <a:lnTo>
                  <a:pt x="1079" y="67"/>
                </a:lnTo>
                <a:lnTo>
                  <a:pt x="1079" y="65"/>
                </a:lnTo>
                <a:lnTo>
                  <a:pt x="1076" y="62"/>
                </a:lnTo>
                <a:lnTo>
                  <a:pt x="1076" y="62"/>
                </a:lnTo>
                <a:lnTo>
                  <a:pt x="1071" y="62"/>
                </a:lnTo>
                <a:lnTo>
                  <a:pt x="1074" y="62"/>
                </a:lnTo>
                <a:lnTo>
                  <a:pt x="1079" y="62"/>
                </a:lnTo>
                <a:lnTo>
                  <a:pt x="1082" y="62"/>
                </a:lnTo>
                <a:lnTo>
                  <a:pt x="1079" y="59"/>
                </a:lnTo>
                <a:lnTo>
                  <a:pt x="1079" y="59"/>
                </a:lnTo>
                <a:lnTo>
                  <a:pt x="1079" y="59"/>
                </a:lnTo>
                <a:lnTo>
                  <a:pt x="1082" y="57"/>
                </a:lnTo>
                <a:lnTo>
                  <a:pt x="1085" y="57"/>
                </a:lnTo>
                <a:lnTo>
                  <a:pt x="1085" y="57"/>
                </a:lnTo>
                <a:lnTo>
                  <a:pt x="1085" y="57"/>
                </a:lnTo>
                <a:lnTo>
                  <a:pt x="1082" y="54"/>
                </a:lnTo>
                <a:lnTo>
                  <a:pt x="1085" y="54"/>
                </a:lnTo>
                <a:lnTo>
                  <a:pt x="1085" y="51"/>
                </a:lnTo>
                <a:lnTo>
                  <a:pt x="1079" y="51"/>
                </a:lnTo>
                <a:lnTo>
                  <a:pt x="1079" y="51"/>
                </a:lnTo>
                <a:lnTo>
                  <a:pt x="1052" y="46"/>
                </a:lnTo>
                <a:lnTo>
                  <a:pt x="1052" y="46"/>
                </a:lnTo>
                <a:lnTo>
                  <a:pt x="1047" y="46"/>
                </a:lnTo>
                <a:lnTo>
                  <a:pt x="1049" y="48"/>
                </a:lnTo>
                <a:lnTo>
                  <a:pt x="1049" y="48"/>
                </a:lnTo>
                <a:lnTo>
                  <a:pt x="1058" y="54"/>
                </a:lnTo>
                <a:lnTo>
                  <a:pt x="1060" y="54"/>
                </a:lnTo>
                <a:lnTo>
                  <a:pt x="1060" y="54"/>
                </a:lnTo>
                <a:lnTo>
                  <a:pt x="1058" y="54"/>
                </a:lnTo>
                <a:lnTo>
                  <a:pt x="1049" y="51"/>
                </a:lnTo>
                <a:lnTo>
                  <a:pt x="1049" y="51"/>
                </a:lnTo>
                <a:lnTo>
                  <a:pt x="1044" y="48"/>
                </a:lnTo>
                <a:lnTo>
                  <a:pt x="1036" y="48"/>
                </a:lnTo>
                <a:lnTo>
                  <a:pt x="1014" y="43"/>
                </a:lnTo>
                <a:lnTo>
                  <a:pt x="1014" y="43"/>
                </a:lnTo>
                <a:lnTo>
                  <a:pt x="993" y="38"/>
                </a:lnTo>
                <a:lnTo>
                  <a:pt x="982" y="40"/>
                </a:lnTo>
                <a:lnTo>
                  <a:pt x="982" y="40"/>
                </a:lnTo>
                <a:lnTo>
                  <a:pt x="974" y="40"/>
                </a:lnTo>
                <a:lnTo>
                  <a:pt x="966" y="38"/>
                </a:lnTo>
                <a:lnTo>
                  <a:pt x="958" y="38"/>
                </a:lnTo>
                <a:lnTo>
                  <a:pt x="950" y="35"/>
                </a:lnTo>
                <a:lnTo>
                  <a:pt x="950" y="35"/>
                </a:lnTo>
                <a:lnTo>
                  <a:pt x="912" y="35"/>
                </a:lnTo>
                <a:lnTo>
                  <a:pt x="912" y="35"/>
                </a:lnTo>
                <a:lnTo>
                  <a:pt x="909" y="35"/>
                </a:lnTo>
                <a:lnTo>
                  <a:pt x="912" y="38"/>
                </a:lnTo>
                <a:lnTo>
                  <a:pt x="915" y="38"/>
                </a:lnTo>
                <a:lnTo>
                  <a:pt x="915" y="40"/>
                </a:lnTo>
                <a:lnTo>
                  <a:pt x="915" y="40"/>
                </a:lnTo>
                <a:lnTo>
                  <a:pt x="909" y="40"/>
                </a:lnTo>
                <a:lnTo>
                  <a:pt x="904" y="40"/>
                </a:lnTo>
                <a:lnTo>
                  <a:pt x="904" y="40"/>
                </a:lnTo>
                <a:lnTo>
                  <a:pt x="901" y="38"/>
                </a:lnTo>
                <a:lnTo>
                  <a:pt x="898" y="35"/>
                </a:lnTo>
                <a:lnTo>
                  <a:pt x="896" y="32"/>
                </a:lnTo>
                <a:lnTo>
                  <a:pt x="890" y="35"/>
                </a:lnTo>
                <a:lnTo>
                  <a:pt x="890" y="35"/>
                </a:lnTo>
                <a:lnTo>
                  <a:pt x="890" y="35"/>
                </a:lnTo>
                <a:lnTo>
                  <a:pt x="877" y="35"/>
                </a:lnTo>
                <a:lnTo>
                  <a:pt x="877" y="35"/>
                </a:lnTo>
                <a:lnTo>
                  <a:pt x="871" y="35"/>
                </a:lnTo>
                <a:lnTo>
                  <a:pt x="869" y="35"/>
                </a:lnTo>
                <a:lnTo>
                  <a:pt x="869" y="32"/>
                </a:lnTo>
                <a:lnTo>
                  <a:pt x="863" y="32"/>
                </a:lnTo>
                <a:lnTo>
                  <a:pt x="863" y="32"/>
                </a:lnTo>
                <a:lnTo>
                  <a:pt x="858" y="32"/>
                </a:lnTo>
                <a:lnTo>
                  <a:pt x="861" y="35"/>
                </a:lnTo>
                <a:lnTo>
                  <a:pt x="861" y="35"/>
                </a:lnTo>
                <a:lnTo>
                  <a:pt x="858" y="35"/>
                </a:lnTo>
                <a:lnTo>
                  <a:pt x="858" y="35"/>
                </a:lnTo>
                <a:lnTo>
                  <a:pt x="853" y="35"/>
                </a:lnTo>
                <a:lnTo>
                  <a:pt x="847" y="35"/>
                </a:lnTo>
                <a:lnTo>
                  <a:pt x="844" y="32"/>
                </a:lnTo>
                <a:lnTo>
                  <a:pt x="836" y="32"/>
                </a:lnTo>
                <a:lnTo>
                  <a:pt x="836" y="32"/>
                </a:lnTo>
                <a:lnTo>
                  <a:pt x="826" y="30"/>
                </a:lnTo>
                <a:lnTo>
                  <a:pt x="804" y="27"/>
                </a:lnTo>
                <a:lnTo>
                  <a:pt x="804" y="27"/>
                </a:lnTo>
                <a:lnTo>
                  <a:pt x="791" y="27"/>
                </a:lnTo>
                <a:lnTo>
                  <a:pt x="788" y="27"/>
                </a:lnTo>
                <a:lnTo>
                  <a:pt x="788" y="27"/>
                </a:lnTo>
                <a:lnTo>
                  <a:pt x="788" y="27"/>
                </a:lnTo>
                <a:lnTo>
                  <a:pt x="788" y="30"/>
                </a:lnTo>
                <a:lnTo>
                  <a:pt x="785" y="30"/>
                </a:lnTo>
                <a:lnTo>
                  <a:pt x="777" y="27"/>
                </a:lnTo>
                <a:lnTo>
                  <a:pt x="777" y="27"/>
                </a:lnTo>
                <a:lnTo>
                  <a:pt x="769" y="24"/>
                </a:lnTo>
                <a:lnTo>
                  <a:pt x="764" y="22"/>
                </a:lnTo>
                <a:lnTo>
                  <a:pt x="755" y="24"/>
                </a:lnTo>
                <a:lnTo>
                  <a:pt x="755" y="24"/>
                </a:lnTo>
                <a:lnTo>
                  <a:pt x="747" y="24"/>
                </a:lnTo>
                <a:lnTo>
                  <a:pt x="742" y="24"/>
                </a:lnTo>
                <a:lnTo>
                  <a:pt x="737" y="24"/>
                </a:lnTo>
                <a:lnTo>
                  <a:pt x="731" y="22"/>
                </a:lnTo>
                <a:lnTo>
                  <a:pt x="731" y="22"/>
                </a:lnTo>
                <a:lnTo>
                  <a:pt x="726" y="22"/>
                </a:lnTo>
                <a:lnTo>
                  <a:pt x="726" y="22"/>
                </a:lnTo>
                <a:lnTo>
                  <a:pt x="728" y="19"/>
                </a:lnTo>
                <a:lnTo>
                  <a:pt x="720" y="19"/>
                </a:lnTo>
                <a:lnTo>
                  <a:pt x="720" y="19"/>
                </a:lnTo>
                <a:lnTo>
                  <a:pt x="715" y="19"/>
                </a:lnTo>
                <a:lnTo>
                  <a:pt x="715" y="22"/>
                </a:lnTo>
                <a:lnTo>
                  <a:pt x="715" y="24"/>
                </a:lnTo>
                <a:lnTo>
                  <a:pt x="712" y="24"/>
                </a:lnTo>
                <a:lnTo>
                  <a:pt x="712" y="24"/>
                </a:lnTo>
                <a:lnTo>
                  <a:pt x="710" y="22"/>
                </a:lnTo>
                <a:lnTo>
                  <a:pt x="712" y="22"/>
                </a:lnTo>
                <a:lnTo>
                  <a:pt x="712" y="19"/>
                </a:lnTo>
                <a:lnTo>
                  <a:pt x="712" y="19"/>
                </a:lnTo>
                <a:lnTo>
                  <a:pt x="712" y="19"/>
                </a:lnTo>
                <a:lnTo>
                  <a:pt x="707" y="19"/>
                </a:lnTo>
                <a:lnTo>
                  <a:pt x="704" y="22"/>
                </a:lnTo>
                <a:lnTo>
                  <a:pt x="704" y="22"/>
                </a:lnTo>
                <a:lnTo>
                  <a:pt x="699" y="19"/>
                </a:lnTo>
                <a:lnTo>
                  <a:pt x="699" y="19"/>
                </a:lnTo>
                <a:lnTo>
                  <a:pt x="704" y="16"/>
                </a:lnTo>
                <a:lnTo>
                  <a:pt x="704" y="16"/>
                </a:lnTo>
                <a:lnTo>
                  <a:pt x="710" y="16"/>
                </a:lnTo>
                <a:lnTo>
                  <a:pt x="704" y="16"/>
                </a:lnTo>
                <a:lnTo>
                  <a:pt x="704" y="16"/>
                </a:lnTo>
                <a:lnTo>
                  <a:pt x="680" y="16"/>
                </a:lnTo>
                <a:lnTo>
                  <a:pt x="680" y="16"/>
                </a:lnTo>
                <a:lnTo>
                  <a:pt x="677" y="16"/>
                </a:lnTo>
                <a:lnTo>
                  <a:pt x="680" y="22"/>
                </a:lnTo>
                <a:lnTo>
                  <a:pt x="680" y="24"/>
                </a:lnTo>
                <a:lnTo>
                  <a:pt x="675" y="24"/>
                </a:lnTo>
                <a:lnTo>
                  <a:pt x="675" y="24"/>
                </a:lnTo>
                <a:lnTo>
                  <a:pt x="666" y="24"/>
                </a:lnTo>
                <a:lnTo>
                  <a:pt x="661" y="24"/>
                </a:lnTo>
                <a:lnTo>
                  <a:pt x="650" y="22"/>
                </a:lnTo>
                <a:lnTo>
                  <a:pt x="650" y="22"/>
                </a:lnTo>
                <a:lnTo>
                  <a:pt x="650" y="19"/>
                </a:lnTo>
                <a:lnTo>
                  <a:pt x="650" y="22"/>
                </a:lnTo>
                <a:lnTo>
                  <a:pt x="656" y="24"/>
                </a:lnTo>
                <a:lnTo>
                  <a:pt x="661" y="30"/>
                </a:lnTo>
                <a:lnTo>
                  <a:pt x="661" y="32"/>
                </a:lnTo>
                <a:lnTo>
                  <a:pt x="658" y="32"/>
                </a:lnTo>
                <a:lnTo>
                  <a:pt x="658" y="32"/>
                </a:lnTo>
                <a:lnTo>
                  <a:pt x="658" y="32"/>
                </a:lnTo>
                <a:lnTo>
                  <a:pt x="658" y="32"/>
                </a:lnTo>
                <a:lnTo>
                  <a:pt x="658" y="35"/>
                </a:lnTo>
                <a:lnTo>
                  <a:pt x="656" y="32"/>
                </a:lnTo>
                <a:lnTo>
                  <a:pt x="656" y="32"/>
                </a:lnTo>
                <a:lnTo>
                  <a:pt x="639" y="27"/>
                </a:lnTo>
                <a:lnTo>
                  <a:pt x="639" y="27"/>
                </a:lnTo>
                <a:lnTo>
                  <a:pt x="637" y="27"/>
                </a:lnTo>
                <a:lnTo>
                  <a:pt x="631" y="27"/>
                </a:lnTo>
                <a:lnTo>
                  <a:pt x="631" y="27"/>
                </a:lnTo>
                <a:lnTo>
                  <a:pt x="629" y="27"/>
                </a:lnTo>
                <a:lnTo>
                  <a:pt x="629" y="24"/>
                </a:lnTo>
                <a:lnTo>
                  <a:pt x="631" y="24"/>
                </a:lnTo>
                <a:lnTo>
                  <a:pt x="629" y="24"/>
                </a:lnTo>
                <a:lnTo>
                  <a:pt x="629" y="24"/>
                </a:lnTo>
                <a:lnTo>
                  <a:pt x="626" y="22"/>
                </a:lnTo>
                <a:lnTo>
                  <a:pt x="623" y="19"/>
                </a:lnTo>
                <a:lnTo>
                  <a:pt x="623" y="19"/>
                </a:lnTo>
                <a:lnTo>
                  <a:pt x="618" y="16"/>
                </a:lnTo>
                <a:lnTo>
                  <a:pt x="607" y="13"/>
                </a:lnTo>
                <a:lnTo>
                  <a:pt x="607" y="13"/>
                </a:lnTo>
                <a:lnTo>
                  <a:pt x="599" y="11"/>
                </a:lnTo>
                <a:lnTo>
                  <a:pt x="594" y="8"/>
                </a:lnTo>
                <a:lnTo>
                  <a:pt x="591" y="11"/>
                </a:lnTo>
                <a:lnTo>
                  <a:pt x="591" y="11"/>
                </a:lnTo>
                <a:lnTo>
                  <a:pt x="586" y="11"/>
                </a:lnTo>
                <a:lnTo>
                  <a:pt x="580" y="11"/>
                </a:lnTo>
                <a:lnTo>
                  <a:pt x="580" y="11"/>
                </a:lnTo>
                <a:lnTo>
                  <a:pt x="575" y="11"/>
                </a:lnTo>
                <a:lnTo>
                  <a:pt x="572" y="11"/>
                </a:lnTo>
                <a:lnTo>
                  <a:pt x="572" y="11"/>
                </a:lnTo>
                <a:lnTo>
                  <a:pt x="569" y="13"/>
                </a:lnTo>
                <a:lnTo>
                  <a:pt x="569" y="13"/>
                </a:lnTo>
                <a:lnTo>
                  <a:pt x="572" y="16"/>
                </a:lnTo>
                <a:lnTo>
                  <a:pt x="572" y="16"/>
                </a:lnTo>
                <a:lnTo>
                  <a:pt x="575" y="19"/>
                </a:lnTo>
                <a:lnTo>
                  <a:pt x="575" y="19"/>
                </a:lnTo>
                <a:lnTo>
                  <a:pt x="564" y="19"/>
                </a:lnTo>
                <a:lnTo>
                  <a:pt x="564" y="19"/>
                </a:lnTo>
                <a:lnTo>
                  <a:pt x="556" y="19"/>
                </a:lnTo>
                <a:lnTo>
                  <a:pt x="559" y="22"/>
                </a:lnTo>
                <a:lnTo>
                  <a:pt x="559" y="22"/>
                </a:lnTo>
                <a:lnTo>
                  <a:pt x="556" y="22"/>
                </a:lnTo>
                <a:lnTo>
                  <a:pt x="550" y="22"/>
                </a:lnTo>
                <a:lnTo>
                  <a:pt x="545" y="19"/>
                </a:lnTo>
                <a:lnTo>
                  <a:pt x="545" y="19"/>
                </a:lnTo>
                <a:lnTo>
                  <a:pt x="545" y="19"/>
                </a:lnTo>
                <a:lnTo>
                  <a:pt x="542" y="16"/>
                </a:lnTo>
                <a:lnTo>
                  <a:pt x="542" y="16"/>
                </a:lnTo>
                <a:lnTo>
                  <a:pt x="542" y="16"/>
                </a:lnTo>
                <a:lnTo>
                  <a:pt x="545" y="13"/>
                </a:lnTo>
                <a:lnTo>
                  <a:pt x="545" y="13"/>
                </a:lnTo>
                <a:lnTo>
                  <a:pt x="540" y="16"/>
                </a:lnTo>
                <a:lnTo>
                  <a:pt x="526" y="16"/>
                </a:lnTo>
                <a:lnTo>
                  <a:pt x="526" y="16"/>
                </a:lnTo>
                <a:lnTo>
                  <a:pt x="515" y="16"/>
                </a:lnTo>
                <a:lnTo>
                  <a:pt x="510" y="19"/>
                </a:lnTo>
                <a:lnTo>
                  <a:pt x="510" y="19"/>
                </a:lnTo>
                <a:lnTo>
                  <a:pt x="507" y="19"/>
                </a:lnTo>
                <a:lnTo>
                  <a:pt x="507" y="16"/>
                </a:lnTo>
                <a:lnTo>
                  <a:pt x="505" y="16"/>
                </a:lnTo>
                <a:lnTo>
                  <a:pt x="502" y="16"/>
                </a:lnTo>
                <a:lnTo>
                  <a:pt x="502" y="16"/>
                </a:lnTo>
                <a:lnTo>
                  <a:pt x="494" y="16"/>
                </a:lnTo>
                <a:lnTo>
                  <a:pt x="491" y="16"/>
                </a:lnTo>
                <a:lnTo>
                  <a:pt x="491" y="16"/>
                </a:lnTo>
                <a:lnTo>
                  <a:pt x="488" y="16"/>
                </a:lnTo>
                <a:lnTo>
                  <a:pt x="486" y="16"/>
                </a:lnTo>
                <a:lnTo>
                  <a:pt x="486" y="16"/>
                </a:lnTo>
                <a:lnTo>
                  <a:pt x="483" y="13"/>
                </a:lnTo>
                <a:lnTo>
                  <a:pt x="480" y="16"/>
                </a:lnTo>
                <a:lnTo>
                  <a:pt x="480" y="16"/>
                </a:lnTo>
                <a:lnTo>
                  <a:pt x="478" y="16"/>
                </a:lnTo>
                <a:lnTo>
                  <a:pt x="480" y="19"/>
                </a:lnTo>
                <a:lnTo>
                  <a:pt x="480" y="19"/>
                </a:lnTo>
                <a:lnTo>
                  <a:pt x="478" y="16"/>
                </a:lnTo>
                <a:lnTo>
                  <a:pt x="475" y="16"/>
                </a:lnTo>
                <a:lnTo>
                  <a:pt x="475" y="19"/>
                </a:lnTo>
                <a:lnTo>
                  <a:pt x="475" y="19"/>
                </a:lnTo>
                <a:lnTo>
                  <a:pt x="470" y="19"/>
                </a:lnTo>
                <a:lnTo>
                  <a:pt x="467" y="19"/>
                </a:lnTo>
                <a:lnTo>
                  <a:pt x="467" y="19"/>
                </a:lnTo>
                <a:lnTo>
                  <a:pt x="464" y="22"/>
                </a:lnTo>
                <a:lnTo>
                  <a:pt x="464" y="22"/>
                </a:lnTo>
                <a:lnTo>
                  <a:pt x="459" y="24"/>
                </a:lnTo>
                <a:lnTo>
                  <a:pt x="461" y="22"/>
                </a:lnTo>
                <a:lnTo>
                  <a:pt x="461" y="22"/>
                </a:lnTo>
                <a:lnTo>
                  <a:pt x="464" y="19"/>
                </a:lnTo>
                <a:lnTo>
                  <a:pt x="467" y="19"/>
                </a:lnTo>
                <a:lnTo>
                  <a:pt x="467" y="19"/>
                </a:lnTo>
                <a:lnTo>
                  <a:pt x="470" y="16"/>
                </a:lnTo>
                <a:lnTo>
                  <a:pt x="472" y="16"/>
                </a:lnTo>
                <a:lnTo>
                  <a:pt x="472" y="16"/>
                </a:lnTo>
                <a:lnTo>
                  <a:pt x="480" y="11"/>
                </a:lnTo>
                <a:lnTo>
                  <a:pt x="480" y="11"/>
                </a:lnTo>
                <a:lnTo>
                  <a:pt x="480" y="8"/>
                </a:lnTo>
                <a:lnTo>
                  <a:pt x="478" y="8"/>
                </a:lnTo>
                <a:lnTo>
                  <a:pt x="478" y="8"/>
                </a:lnTo>
                <a:lnTo>
                  <a:pt x="472" y="5"/>
                </a:lnTo>
                <a:lnTo>
                  <a:pt x="472" y="5"/>
                </a:lnTo>
                <a:lnTo>
                  <a:pt x="478" y="5"/>
                </a:lnTo>
                <a:lnTo>
                  <a:pt x="478" y="5"/>
                </a:lnTo>
                <a:lnTo>
                  <a:pt x="475" y="5"/>
                </a:lnTo>
                <a:lnTo>
                  <a:pt x="467" y="3"/>
                </a:lnTo>
                <a:lnTo>
                  <a:pt x="467" y="3"/>
                </a:lnTo>
                <a:lnTo>
                  <a:pt x="453" y="3"/>
                </a:lnTo>
                <a:lnTo>
                  <a:pt x="453" y="3"/>
                </a:lnTo>
                <a:lnTo>
                  <a:pt x="448" y="3"/>
                </a:lnTo>
                <a:lnTo>
                  <a:pt x="448" y="3"/>
                </a:lnTo>
                <a:lnTo>
                  <a:pt x="448" y="3"/>
                </a:lnTo>
                <a:lnTo>
                  <a:pt x="448" y="3"/>
                </a:lnTo>
                <a:lnTo>
                  <a:pt x="440" y="3"/>
                </a:lnTo>
                <a:lnTo>
                  <a:pt x="440" y="3"/>
                </a:lnTo>
                <a:lnTo>
                  <a:pt x="432" y="3"/>
                </a:lnTo>
                <a:lnTo>
                  <a:pt x="429" y="0"/>
                </a:lnTo>
                <a:lnTo>
                  <a:pt x="429" y="0"/>
                </a:lnTo>
                <a:lnTo>
                  <a:pt x="426" y="0"/>
                </a:lnTo>
                <a:lnTo>
                  <a:pt x="421" y="3"/>
                </a:lnTo>
                <a:lnTo>
                  <a:pt x="421" y="3"/>
                </a:lnTo>
                <a:lnTo>
                  <a:pt x="418" y="5"/>
                </a:lnTo>
                <a:lnTo>
                  <a:pt x="418" y="5"/>
                </a:lnTo>
                <a:lnTo>
                  <a:pt x="418" y="3"/>
                </a:lnTo>
                <a:lnTo>
                  <a:pt x="418" y="3"/>
                </a:lnTo>
                <a:lnTo>
                  <a:pt x="418" y="0"/>
                </a:lnTo>
                <a:lnTo>
                  <a:pt x="416" y="3"/>
                </a:lnTo>
                <a:lnTo>
                  <a:pt x="413" y="3"/>
                </a:lnTo>
                <a:lnTo>
                  <a:pt x="413" y="3"/>
                </a:lnTo>
                <a:lnTo>
                  <a:pt x="413" y="3"/>
                </a:lnTo>
                <a:lnTo>
                  <a:pt x="416" y="0"/>
                </a:lnTo>
                <a:lnTo>
                  <a:pt x="410" y="0"/>
                </a:lnTo>
                <a:lnTo>
                  <a:pt x="410" y="0"/>
                </a:lnTo>
                <a:lnTo>
                  <a:pt x="407" y="0"/>
                </a:lnTo>
                <a:lnTo>
                  <a:pt x="402" y="3"/>
                </a:lnTo>
                <a:lnTo>
                  <a:pt x="402" y="3"/>
                </a:lnTo>
                <a:lnTo>
                  <a:pt x="399" y="3"/>
                </a:lnTo>
                <a:lnTo>
                  <a:pt x="399" y="5"/>
                </a:lnTo>
                <a:lnTo>
                  <a:pt x="399" y="5"/>
                </a:lnTo>
                <a:lnTo>
                  <a:pt x="399" y="5"/>
                </a:lnTo>
                <a:lnTo>
                  <a:pt x="399" y="8"/>
                </a:lnTo>
                <a:lnTo>
                  <a:pt x="399" y="8"/>
                </a:lnTo>
                <a:lnTo>
                  <a:pt x="394" y="5"/>
                </a:lnTo>
                <a:lnTo>
                  <a:pt x="389" y="5"/>
                </a:lnTo>
                <a:lnTo>
                  <a:pt x="389" y="5"/>
                </a:lnTo>
                <a:lnTo>
                  <a:pt x="389" y="5"/>
                </a:lnTo>
                <a:lnTo>
                  <a:pt x="386" y="5"/>
                </a:lnTo>
                <a:lnTo>
                  <a:pt x="386" y="5"/>
                </a:lnTo>
                <a:lnTo>
                  <a:pt x="383" y="5"/>
                </a:lnTo>
                <a:lnTo>
                  <a:pt x="381" y="5"/>
                </a:lnTo>
                <a:lnTo>
                  <a:pt x="381" y="5"/>
                </a:lnTo>
                <a:lnTo>
                  <a:pt x="381" y="5"/>
                </a:lnTo>
                <a:lnTo>
                  <a:pt x="378" y="3"/>
                </a:lnTo>
                <a:lnTo>
                  <a:pt x="378" y="3"/>
                </a:lnTo>
                <a:lnTo>
                  <a:pt x="375" y="5"/>
                </a:lnTo>
                <a:lnTo>
                  <a:pt x="375" y="5"/>
                </a:lnTo>
                <a:lnTo>
                  <a:pt x="370" y="5"/>
                </a:lnTo>
                <a:lnTo>
                  <a:pt x="370" y="5"/>
                </a:lnTo>
                <a:lnTo>
                  <a:pt x="362" y="5"/>
                </a:lnTo>
                <a:lnTo>
                  <a:pt x="359" y="8"/>
                </a:lnTo>
                <a:lnTo>
                  <a:pt x="359" y="8"/>
                </a:lnTo>
                <a:lnTo>
                  <a:pt x="351" y="5"/>
                </a:lnTo>
                <a:lnTo>
                  <a:pt x="351" y="5"/>
                </a:lnTo>
                <a:lnTo>
                  <a:pt x="348" y="8"/>
                </a:lnTo>
                <a:lnTo>
                  <a:pt x="345" y="8"/>
                </a:lnTo>
                <a:lnTo>
                  <a:pt x="345" y="8"/>
                </a:lnTo>
                <a:lnTo>
                  <a:pt x="343" y="8"/>
                </a:lnTo>
                <a:lnTo>
                  <a:pt x="337" y="8"/>
                </a:lnTo>
                <a:lnTo>
                  <a:pt x="337" y="8"/>
                </a:lnTo>
                <a:lnTo>
                  <a:pt x="332" y="11"/>
                </a:lnTo>
                <a:lnTo>
                  <a:pt x="332" y="11"/>
                </a:lnTo>
                <a:lnTo>
                  <a:pt x="332" y="11"/>
                </a:lnTo>
                <a:lnTo>
                  <a:pt x="335" y="11"/>
                </a:lnTo>
                <a:lnTo>
                  <a:pt x="335" y="11"/>
                </a:lnTo>
                <a:lnTo>
                  <a:pt x="337" y="13"/>
                </a:lnTo>
                <a:lnTo>
                  <a:pt x="340" y="13"/>
                </a:lnTo>
                <a:lnTo>
                  <a:pt x="340" y="13"/>
                </a:lnTo>
                <a:lnTo>
                  <a:pt x="337" y="16"/>
                </a:lnTo>
                <a:lnTo>
                  <a:pt x="337" y="16"/>
                </a:lnTo>
                <a:lnTo>
                  <a:pt x="337" y="16"/>
                </a:lnTo>
                <a:lnTo>
                  <a:pt x="337" y="13"/>
                </a:lnTo>
                <a:lnTo>
                  <a:pt x="329" y="16"/>
                </a:lnTo>
                <a:lnTo>
                  <a:pt x="329" y="16"/>
                </a:lnTo>
                <a:lnTo>
                  <a:pt x="313" y="16"/>
                </a:lnTo>
                <a:lnTo>
                  <a:pt x="313" y="16"/>
                </a:lnTo>
                <a:lnTo>
                  <a:pt x="308" y="16"/>
                </a:lnTo>
                <a:lnTo>
                  <a:pt x="308" y="19"/>
                </a:lnTo>
                <a:lnTo>
                  <a:pt x="313" y="22"/>
                </a:lnTo>
                <a:lnTo>
                  <a:pt x="313" y="22"/>
                </a:lnTo>
                <a:lnTo>
                  <a:pt x="321" y="24"/>
                </a:lnTo>
                <a:lnTo>
                  <a:pt x="324" y="24"/>
                </a:lnTo>
                <a:lnTo>
                  <a:pt x="327" y="24"/>
                </a:lnTo>
                <a:lnTo>
                  <a:pt x="329" y="27"/>
                </a:lnTo>
                <a:lnTo>
                  <a:pt x="329" y="27"/>
                </a:lnTo>
                <a:lnTo>
                  <a:pt x="335" y="27"/>
                </a:lnTo>
                <a:lnTo>
                  <a:pt x="337" y="27"/>
                </a:lnTo>
                <a:lnTo>
                  <a:pt x="337" y="30"/>
                </a:lnTo>
                <a:lnTo>
                  <a:pt x="337" y="30"/>
                </a:lnTo>
                <a:lnTo>
                  <a:pt x="340" y="32"/>
                </a:lnTo>
                <a:lnTo>
                  <a:pt x="343" y="32"/>
                </a:lnTo>
                <a:lnTo>
                  <a:pt x="351" y="35"/>
                </a:lnTo>
                <a:lnTo>
                  <a:pt x="351" y="35"/>
                </a:lnTo>
                <a:lnTo>
                  <a:pt x="354" y="38"/>
                </a:lnTo>
                <a:lnTo>
                  <a:pt x="351" y="38"/>
                </a:lnTo>
                <a:lnTo>
                  <a:pt x="345" y="38"/>
                </a:lnTo>
                <a:lnTo>
                  <a:pt x="345" y="38"/>
                </a:lnTo>
                <a:lnTo>
                  <a:pt x="343" y="38"/>
                </a:lnTo>
                <a:lnTo>
                  <a:pt x="343" y="38"/>
                </a:lnTo>
                <a:lnTo>
                  <a:pt x="343" y="38"/>
                </a:lnTo>
                <a:lnTo>
                  <a:pt x="340" y="38"/>
                </a:lnTo>
                <a:lnTo>
                  <a:pt x="337" y="35"/>
                </a:lnTo>
                <a:lnTo>
                  <a:pt x="337" y="35"/>
                </a:lnTo>
                <a:lnTo>
                  <a:pt x="335" y="32"/>
                </a:lnTo>
                <a:lnTo>
                  <a:pt x="335" y="32"/>
                </a:lnTo>
                <a:lnTo>
                  <a:pt x="335" y="30"/>
                </a:lnTo>
                <a:lnTo>
                  <a:pt x="332" y="30"/>
                </a:lnTo>
                <a:lnTo>
                  <a:pt x="332" y="30"/>
                </a:lnTo>
                <a:lnTo>
                  <a:pt x="321" y="27"/>
                </a:lnTo>
                <a:lnTo>
                  <a:pt x="316" y="27"/>
                </a:lnTo>
                <a:lnTo>
                  <a:pt x="316" y="27"/>
                </a:lnTo>
                <a:lnTo>
                  <a:pt x="305" y="24"/>
                </a:lnTo>
                <a:lnTo>
                  <a:pt x="305" y="24"/>
                </a:lnTo>
                <a:lnTo>
                  <a:pt x="297" y="22"/>
                </a:lnTo>
                <a:lnTo>
                  <a:pt x="297" y="22"/>
                </a:lnTo>
                <a:lnTo>
                  <a:pt x="297" y="24"/>
                </a:lnTo>
                <a:lnTo>
                  <a:pt x="297" y="24"/>
                </a:lnTo>
                <a:lnTo>
                  <a:pt x="297" y="24"/>
                </a:lnTo>
                <a:lnTo>
                  <a:pt x="294" y="24"/>
                </a:lnTo>
                <a:lnTo>
                  <a:pt x="292" y="24"/>
                </a:lnTo>
                <a:lnTo>
                  <a:pt x="292" y="24"/>
                </a:lnTo>
                <a:lnTo>
                  <a:pt x="289" y="24"/>
                </a:lnTo>
                <a:lnTo>
                  <a:pt x="289" y="24"/>
                </a:lnTo>
                <a:lnTo>
                  <a:pt x="289" y="27"/>
                </a:lnTo>
                <a:lnTo>
                  <a:pt x="289" y="27"/>
                </a:lnTo>
                <a:lnTo>
                  <a:pt x="294" y="27"/>
                </a:lnTo>
                <a:lnTo>
                  <a:pt x="297" y="30"/>
                </a:lnTo>
                <a:lnTo>
                  <a:pt x="297" y="30"/>
                </a:lnTo>
                <a:lnTo>
                  <a:pt x="300" y="30"/>
                </a:lnTo>
                <a:lnTo>
                  <a:pt x="305" y="32"/>
                </a:lnTo>
                <a:lnTo>
                  <a:pt x="305" y="32"/>
                </a:lnTo>
                <a:lnTo>
                  <a:pt x="305" y="32"/>
                </a:lnTo>
                <a:lnTo>
                  <a:pt x="300" y="30"/>
                </a:lnTo>
                <a:lnTo>
                  <a:pt x="300" y="30"/>
                </a:lnTo>
                <a:lnTo>
                  <a:pt x="294" y="30"/>
                </a:lnTo>
                <a:lnTo>
                  <a:pt x="294" y="30"/>
                </a:lnTo>
                <a:lnTo>
                  <a:pt x="294" y="30"/>
                </a:lnTo>
                <a:lnTo>
                  <a:pt x="292" y="30"/>
                </a:lnTo>
                <a:lnTo>
                  <a:pt x="289" y="30"/>
                </a:lnTo>
                <a:lnTo>
                  <a:pt x="289" y="30"/>
                </a:lnTo>
                <a:lnTo>
                  <a:pt x="289" y="30"/>
                </a:lnTo>
                <a:lnTo>
                  <a:pt x="283" y="24"/>
                </a:lnTo>
                <a:lnTo>
                  <a:pt x="283" y="24"/>
                </a:lnTo>
                <a:lnTo>
                  <a:pt x="273" y="16"/>
                </a:lnTo>
                <a:lnTo>
                  <a:pt x="270" y="16"/>
                </a:lnTo>
                <a:lnTo>
                  <a:pt x="270" y="16"/>
                </a:lnTo>
                <a:lnTo>
                  <a:pt x="273" y="19"/>
                </a:lnTo>
                <a:lnTo>
                  <a:pt x="275" y="19"/>
                </a:lnTo>
                <a:lnTo>
                  <a:pt x="273" y="22"/>
                </a:lnTo>
                <a:lnTo>
                  <a:pt x="273" y="22"/>
                </a:lnTo>
                <a:lnTo>
                  <a:pt x="273" y="24"/>
                </a:lnTo>
                <a:lnTo>
                  <a:pt x="273" y="24"/>
                </a:lnTo>
                <a:lnTo>
                  <a:pt x="273" y="27"/>
                </a:lnTo>
                <a:lnTo>
                  <a:pt x="273" y="27"/>
                </a:lnTo>
                <a:lnTo>
                  <a:pt x="273" y="30"/>
                </a:lnTo>
                <a:lnTo>
                  <a:pt x="278" y="30"/>
                </a:lnTo>
                <a:lnTo>
                  <a:pt x="278" y="30"/>
                </a:lnTo>
                <a:lnTo>
                  <a:pt x="281" y="32"/>
                </a:lnTo>
                <a:lnTo>
                  <a:pt x="283" y="32"/>
                </a:lnTo>
                <a:lnTo>
                  <a:pt x="283" y="35"/>
                </a:lnTo>
                <a:lnTo>
                  <a:pt x="283" y="35"/>
                </a:lnTo>
                <a:lnTo>
                  <a:pt x="283" y="38"/>
                </a:lnTo>
                <a:lnTo>
                  <a:pt x="286" y="40"/>
                </a:lnTo>
                <a:lnTo>
                  <a:pt x="292" y="43"/>
                </a:lnTo>
                <a:lnTo>
                  <a:pt x="292" y="43"/>
                </a:lnTo>
                <a:lnTo>
                  <a:pt x="292" y="43"/>
                </a:lnTo>
                <a:lnTo>
                  <a:pt x="297" y="43"/>
                </a:lnTo>
                <a:lnTo>
                  <a:pt x="297" y="43"/>
                </a:lnTo>
                <a:lnTo>
                  <a:pt x="300" y="40"/>
                </a:lnTo>
                <a:lnTo>
                  <a:pt x="305" y="43"/>
                </a:lnTo>
                <a:lnTo>
                  <a:pt x="305" y="43"/>
                </a:lnTo>
                <a:lnTo>
                  <a:pt x="310" y="46"/>
                </a:lnTo>
                <a:lnTo>
                  <a:pt x="308" y="48"/>
                </a:lnTo>
                <a:lnTo>
                  <a:pt x="308" y="48"/>
                </a:lnTo>
                <a:lnTo>
                  <a:pt x="308" y="48"/>
                </a:lnTo>
                <a:lnTo>
                  <a:pt x="313" y="51"/>
                </a:lnTo>
                <a:lnTo>
                  <a:pt x="313" y="51"/>
                </a:lnTo>
                <a:lnTo>
                  <a:pt x="308" y="51"/>
                </a:lnTo>
                <a:lnTo>
                  <a:pt x="305" y="48"/>
                </a:lnTo>
                <a:lnTo>
                  <a:pt x="305" y="46"/>
                </a:lnTo>
                <a:lnTo>
                  <a:pt x="300" y="46"/>
                </a:lnTo>
                <a:lnTo>
                  <a:pt x="300" y="46"/>
                </a:lnTo>
                <a:lnTo>
                  <a:pt x="294" y="46"/>
                </a:lnTo>
                <a:lnTo>
                  <a:pt x="294" y="46"/>
                </a:lnTo>
                <a:lnTo>
                  <a:pt x="294" y="48"/>
                </a:lnTo>
                <a:lnTo>
                  <a:pt x="297" y="51"/>
                </a:lnTo>
                <a:lnTo>
                  <a:pt x="297" y="51"/>
                </a:lnTo>
                <a:lnTo>
                  <a:pt x="300" y="51"/>
                </a:lnTo>
                <a:lnTo>
                  <a:pt x="300" y="54"/>
                </a:lnTo>
                <a:lnTo>
                  <a:pt x="300" y="54"/>
                </a:lnTo>
                <a:lnTo>
                  <a:pt x="297" y="57"/>
                </a:lnTo>
                <a:lnTo>
                  <a:pt x="294" y="62"/>
                </a:lnTo>
                <a:lnTo>
                  <a:pt x="294" y="62"/>
                </a:lnTo>
                <a:lnTo>
                  <a:pt x="289" y="65"/>
                </a:lnTo>
                <a:lnTo>
                  <a:pt x="289" y="62"/>
                </a:lnTo>
                <a:lnTo>
                  <a:pt x="289" y="62"/>
                </a:lnTo>
                <a:lnTo>
                  <a:pt x="283" y="62"/>
                </a:lnTo>
                <a:lnTo>
                  <a:pt x="281" y="62"/>
                </a:lnTo>
                <a:lnTo>
                  <a:pt x="281" y="62"/>
                </a:lnTo>
                <a:lnTo>
                  <a:pt x="283" y="62"/>
                </a:lnTo>
                <a:lnTo>
                  <a:pt x="283" y="62"/>
                </a:lnTo>
                <a:lnTo>
                  <a:pt x="286" y="59"/>
                </a:lnTo>
                <a:lnTo>
                  <a:pt x="286" y="59"/>
                </a:lnTo>
                <a:lnTo>
                  <a:pt x="286" y="59"/>
                </a:lnTo>
                <a:lnTo>
                  <a:pt x="289" y="57"/>
                </a:lnTo>
                <a:lnTo>
                  <a:pt x="289" y="57"/>
                </a:lnTo>
                <a:lnTo>
                  <a:pt x="289" y="57"/>
                </a:lnTo>
                <a:lnTo>
                  <a:pt x="292" y="54"/>
                </a:lnTo>
                <a:lnTo>
                  <a:pt x="292" y="51"/>
                </a:lnTo>
                <a:lnTo>
                  <a:pt x="292" y="51"/>
                </a:lnTo>
                <a:lnTo>
                  <a:pt x="292" y="48"/>
                </a:lnTo>
                <a:lnTo>
                  <a:pt x="283" y="46"/>
                </a:lnTo>
                <a:lnTo>
                  <a:pt x="283" y="46"/>
                </a:lnTo>
                <a:lnTo>
                  <a:pt x="281" y="46"/>
                </a:lnTo>
                <a:lnTo>
                  <a:pt x="281" y="43"/>
                </a:lnTo>
                <a:lnTo>
                  <a:pt x="278" y="40"/>
                </a:lnTo>
                <a:lnTo>
                  <a:pt x="273" y="38"/>
                </a:lnTo>
                <a:lnTo>
                  <a:pt x="273" y="38"/>
                </a:lnTo>
                <a:lnTo>
                  <a:pt x="273" y="38"/>
                </a:lnTo>
                <a:lnTo>
                  <a:pt x="270" y="32"/>
                </a:lnTo>
                <a:lnTo>
                  <a:pt x="270" y="32"/>
                </a:lnTo>
                <a:lnTo>
                  <a:pt x="265" y="30"/>
                </a:lnTo>
                <a:lnTo>
                  <a:pt x="262" y="27"/>
                </a:lnTo>
                <a:lnTo>
                  <a:pt x="262" y="27"/>
                </a:lnTo>
                <a:lnTo>
                  <a:pt x="262" y="27"/>
                </a:lnTo>
                <a:lnTo>
                  <a:pt x="256" y="22"/>
                </a:lnTo>
                <a:lnTo>
                  <a:pt x="254" y="19"/>
                </a:lnTo>
                <a:lnTo>
                  <a:pt x="251" y="19"/>
                </a:lnTo>
                <a:lnTo>
                  <a:pt x="251" y="19"/>
                </a:lnTo>
                <a:lnTo>
                  <a:pt x="246" y="19"/>
                </a:lnTo>
                <a:lnTo>
                  <a:pt x="243" y="16"/>
                </a:lnTo>
                <a:lnTo>
                  <a:pt x="243" y="16"/>
                </a:lnTo>
                <a:lnTo>
                  <a:pt x="240" y="16"/>
                </a:lnTo>
                <a:lnTo>
                  <a:pt x="238" y="19"/>
                </a:lnTo>
                <a:lnTo>
                  <a:pt x="238" y="22"/>
                </a:lnTo>
                <a:lnTo>
                  <a:pt x="238" y="22"/>
                </a:lnTo>
                <a:lnTo>
                  <a:pt x="240" y="24"/>
                </a:lnTo>
                <a:lnTo>
                  <a:pt x="240" y="27"/>
                </a:lnTo>
                <a:lnTo>
                  <a:pt x="238" y="27"/>
                </a:lnTo>
                <a:lnTo>
                  <a:pt x="238" y="30"/>
                </a:lnTo>
                <a:lnTo>
                  <a:pt x="238" y="30"/>
                </a:lnTo>
                <a:lnTo>
                  <a:pt x="238" y="30"/>
                </a:lnTo>
                <a:lnTo>
                  <a:pt x="240" y="32"/>
                </a:lnTo>
                <a:lnTo>
                  <a:pt x="240" y="32"/>
                </a:lnTo>
                <a:lnTo>
                  <a:pt x="240" y="35"/>
                </a:lnTo>
                <a:lnTo>
                  <a:pt x="240" y="38"/>
                </a:lnTo>
                <a:lnTo>
                  <a:pt x="240" y="38"/>
                </a:lnTo>
                <a:lnTo>
                  <a:pt x="243" y="38"/>
                </a:lnTo>
                <a:lnTo>
                  <a:pt x="243" y="38"/>
                </a:lnTo>
                <a:lnTo>
                  <a:pt x="246" y="38"/>
                </a:lnTo>
                <a:lnTo>
                  <a:pt x="246" y="38"/>
                </a:lnTo>
                <a:lnTo>
                  <a:pt x="251" y="40"/>
                </a:lnTo>
                <a:lnTo>
                  <a:pt x="251" y="40"/>
                </a:lnTo>
                <a:lnTo>
                  <a:pt x="254" y="40"/>
                </a:lnTo>
                <a:lnTo>
                  <a:pt x="254" y="40"/>
                </a:lnTo>
                <a:lnTo>
                  <a:pt x="259" y="43"/>
                </a:lnTo>
                <a:lnTo>
                  <a:pt x="262" y="43"/>
                </a:lnTo>
                <a:lnTo>
                  <a:pt x="262" y="43"/>
                </a:lnTo>
                <a:lnTo>
                  <a:pt x="262" y="46"/>
                </a:lnTo>
                <a:lnTo>
                  <a:pt x="262" y="48"/>
                </a:lnTo>
                <a:lnTo>
                  <a:pt x="262" y="48"/>
                </a:lnTo>
                <a:lnTo>
                  <a:pt x="262" y="48"/>
                </a:lnTo>
                <a:lnTo>
                  <a:pt x="254" y="46"/>
                </a:lnTo>
                <a:lnTo>
                  <a:pt x="246" y="46"/>
                </a:lnTo>
                <a:lnTo>
                  <a:pt x="246" y="46"/>
                </a:lnTo>
                <a:lnTo>
                  <a:pt x="229" y="43"/>
                </a:lnTo>
                <a:lnTo>
                  <a:pt x="229" y="43"/>
                </a:lnTo>
                <a:lnTo>
                  <a:pt x="224" y="43"/>
                </a:lnTo>
                <a:lnTo>
                  <a:pt x="224" y="43"/>
                </a:lnTo>
                <a:lnTo>
                  <a:pt x="208" y="40"/>
                </a:lnTo>
                <a:lnTo>
                  <a:pt x="208" y="40"/>
                </a:lnTo>
                <a:lnTo>
                  <a:pt x="200" y="40"/>
                </a:lnTo>
                <a:lnTo>
                  <a:pt x="200" y="40"/>
                </a:lnTo>
                <a:lnTo>
                  <a:pt x="200" y="43"/>
                </a:lnTo>
                <a:lnTo>
                  <a:pt x="205" y="43"/>
                </a:lnTo>
                <a:lnTo>
                  <a:pt x="205" y="43"/>
                </a:lnTo>
                <a:lnTo>
                  <a:pt x="208" y="46"/>
                </a:lnTo>
                <a:lnTo>
                  <a:pt x="203" y="46"/>
                </a:lnTo>
                <a:lnTo>
                  <a:pt x="203" y="46"/>
                </a:lnTo>
                <a:lnTo>
                  <a:pt x="203" y="46"/>
                </a:lnTo>
                <a:lnTo>
                  <a:pt x="203" y="48"/>
                </a:lnTo>
                <a:lnTo>
                  <a:pt x="203" y="48"/>
                </a:lnTo>
                <a:lnTo>
                  <a:pt x="200" y="48"/>
                </a:lnTo>
                <a:lnTo>
                  <a:pt x="200" y="46"/>
                </a:lnTo>
                <a:lnTo>
                  <a:pt x="200" y="46"/>
                </a:lnTo>
                <a:lnTo>
                  <a:pt x="200" y="46"/>
                </a:lnTo>
                <a:lnTo>
                  <a:pt x="200" y="46"/>
                </a:lnTo>
                <a:lnTo>
                  <a:pt x="200" y="46"/>
                </a:lnTo>
                <a:lnTo>
                  <a:pt x="200" y="46"/>
                </a:lnTo>
                <a:lnTo>
                  <a:pt x="194" y="46"/>
                </a:lnTo>
                <a:lnTo>
                  <a:pt x="194" y="46"/>
                </a:lnTo>
                <a:lnTo>
                  <a:pt x="189" y="48"/>
                </a:lnTo>
                <a:lnTo>
                  <a:pt x="189" y="48"/>
                </a:lnTo>
                <a:lnTo>
                  <a:pt x="184" y="48"/>
                </a:lnTo>
                <a:lnTo>
                  <a:pt x="178" y="46"/>
                </a:lnTo>
                <a:lnTo>
                  <a:pt x="178" y="46"/>
                </a:lnTo>
                <a:lnTo>
                  <a:pt x="173" y="46"/>
                </a:lnTo>
                <a:lnTo>
                  <a:pt x="173" y="48"/>
                </a:lnTo>
                <a:lnTo>
                  <a:pt x="173" y="48"/>
                </a:lnTo>
                <a:lnTo>
                  <a:pt x="170" y="48"/>
                </a:lnTo>
                <a:lnTo>
                  <a:pt x="170" y="48"/>
                </a:lnTo>
                <a:lnTo>
                  <a:pt x="167" y="48"/>
                </a:lnTo>
                <a:lnTo>
                  <a:pt x="165" y="48"/>
                </a:lnTo>
                <a:lnTo>
                  <a:pt x="167" y="48"/>
                </a:lnTo>
                <a:lnTo>
                  <a:pt x="167" y="48"/>
                </a:lnTo>
                <a:lnTo>
                  <a:pt x="167" y="48"/>
                </a:lnTo>
                <a:lnTo>
                  <a:pt x="167" y="48"/>
                </a:lnTo>
                <a:lnTo>
                  <a:pt x="167" y="48"/>
                </a:lnTo>
                <a:lnTo>
                  <a:pt x="167" y="46"/>
                </a:lnTo>
                <a:lnTo>
                  <a:pt x="167" y="46"/>
                </a:lnTo>
                <a:lnTo>
                  <a:pt x="167" y="46"/>
                </a:lnTo>
                <a:lnTo>
                  <a:pt x="167" y="46"/>
                </a:lnTo>
                <a:lnTo>
                  <a:pt x="162" y="46"/>
                </a:lnTo>
                <a:lnTo>
                  <a:pt x="162" y="46"/>
                </a:lnTo>
                <a:lnTo>
                  <a:pt x="159" y="48"/>
                </a:lnTo>
                <a:lnTo>
                  <a:pt x="157" y="51"/>
                </a:lnTo>
                <a:lnTo>
                  <a:pt x="157" y="51"/>
                </a:lnTo>
                <a:lnTo>
                  <a:pt x="157" y="51"/>
                </a:lnTo>
                <a:lnTo>
                  <a:pt x="157" y="48"/>
                </a:lnTo>
                <a:lnTo>
                  <a:pt x="157" y="48"/>
                </a:lnTo>
                <a:lnTo>
                  <a:pt x="157" y="48"/>
                </a:lnTo>
                <a:lnTo>
                  <a:pt x="154" y="48"/>
                </a:lnTo>
                <a:lnTo>
                  <a:pt x="149" y="48"/>
                </a:lnTo>
                <a:lnTo>
                  <a:pt x="149" y="48"/>
                </a:lnTo>
                <a:lnTo>
                  <a:pt x="143" y="48"/>
                </a:lnTo>
                <a:lnTo>
                  <a:pt x="138" y="51"/>
                </a:lnTo>
                <a:lnTo>
                  <a:pt x="138" y="51"/>
                </a:lnTo>
                <a:lnTo>
                  <a:pt x="135" y="51"/>
                </a:lnTo>
                <a:lnTo>
                  <a:pt x="132" y="51"/>
                </a:lnTo>
                <a:lnTo>
                  <a:pt x="132" y="51"/>
                </a:lnTo>
                <a:lnTo>
                  <a:pt x="130" y="51"/>
                </a:lnTo>
                <a:lnTo>
                  <a:pt x="130" y="54"/>
                </a:lnTo>
                <a:lnTo>
                  <a:pt x="130" y="54"/>
                </a:lnTo>
                <a:lnTo>
                  <a:pt x="132" y="57"/>
                </a:lnTo>
                <a:lnTo>
                  <a:pt x="130" y="57"/>
                </a:lnTo>
                <a:lnTo>
                  <a:pt x="130" y="57"/>
                </a:lnTo>
                <a:lnTo>
                  <a:pt x="130" y="59"/>
                </a:lnTo>
                <a:lnTo>
                  <a:pt x="127" y="59"/>
                </a:lnTo>
                <a:lnTo>
                  <a:pt x="127" y="59"/>
                </a:lnTo>
                <a:lnTo>
                  <a:pt x="124" y="59"/>
                </a:lnTo>
                <a:lnTo>
                  <a:pt x="124" y="59"/>
                </a:lnTo>
                <a:lnTo>
                  <a:pt x="124" y="59"/>
                </a:lnTo>
                <a:lnTo>
                  <a:pt x="119" y="59"/>
                </a:lnTo>
                <a:lnTo>
                  <a:pt x="119" y="59"/>
                </a:lnTo>
                <a:lnTo>
                  <a:pt x="116" y="59"/>
                </a:lnTo>
                <a:lnTo>
                  <a:pt x="113" y="57"/>
                </a:lnTo>
                <a:lnTo>
                  <a:pt x="113" y="57"/>
                </a:lnTo>
                <a:lnTo>
                  <a:pt x="111" y="54"/>
                </a:lnTo>
                <a:lnTo>
                  <a:pt x="111" y="54"/>
                </a:lnTo>
                <a:lnTo>
                  <a:pt x="113" y="54"/>
                </a:lnTo>
                <a:lnTo>
                  <a:pt x="113" y="54"/>
                </a:lnTo>
                <a:lnTo>
                  <a:pt x="116" y="54"/>
                </a:lnTo>
                <a:lnTo>
                  <a:pt x="116" y="54"/>
                </a:lnTo>
                <a:lnTo>
                  <a:pt x="111" y="51"/>
                </a:lnTo>
                <a:lnTo>
                  <a:pt x="111" y="51"/>
                </a:lnTo>
                <a:lnTo>
                  <a:pt x="111" y="48"/>
                </a:lnTo>
                <a:lnTo>
                  <a:pt x="108" y="48"/>
                </a:lnTo>
                <a:lnTo>
                  <a:pt x="108" y="48"/>
                </a:lnTo>
                <a:lnTo>
                  <a:pt x="97" y="46"/>
                </a:lnTo>
                <a:lnTo>
                  <a:pt x="97" y="46"/>
                </a:lnTo>
                <a:lnTo>
                  <a:pt x="103" y="51"/>
                </a:lnTo>
                <a:lnTo>
                  <a:pt x="103" y="51"/>
                </a:lnTo>
                <a:lnTo>
                  <a:pt x="103" y="57"/>
                </a:lnTo>
                <a:lnTo>
                  <a:pt x="105" y="57"/>
                </a:lnTo>
                <a:lnTo>
                  <a:pt x="105" y="57"/>
                </a:lnTo>
                <a:lnTo>
                  <a:pt x="108" y="57"/>
                </a:lnTo>
                <a:lnTo>
                  <a:pt x="108" y="59"/>
                </a:lnTo>
                <a:lnTo>
                  <a:pt x="108" y="59"/>
                </a:lnTo>
                <a:lnTo>
                  <a:pt x="108" y="62"/>
                </a:lnTo>
                <a:lnTo>
                  <a:pt x="108" y="65"/>
                </a:lnTo>
                <a:lnTo>
                  <a:pt x="108" y="65"/>
                </a:lnTo>
                <a:lnTo>
                  <a:pt x="108" y="65"/>
                </a:lnTo>
                <a:lnTo>
                  <a:pt x="103" y="65"/>
                </a:lnTo>
                <a:lnTo>
                  <a:pt x="103" y="65"/>
                </a:lnTo>
                <a:lnTo>
                  <a:pt x="103" y="65"/>
                </a:lnTo>
                <a:lnTo>
                  <a:pt x="103" y="65"/>
                </a:lnTo>
                <a:lnTo>
                  <a:pt x="105" y="62"/>
                </a:lnTo>
                <a:lnTo>
                  <a:pt x="103" y="62"/>
                </a:lnTo>
                <a:lnTo>
                  <a:pt x="97" y="62"/>
                </a:lnTo>
                <a:lnTo>
                  <a:pt x="97" y="62"/>
                </a:lnTo>
                <a:lnTo>
                  <a:pt x="97" y="62"/>
                </a:lnTo>
                <a:lnTo>
                  <a:pt x="89" y="62"/>
                </a:lnTo>
                <a:lnTo>
                  <a:pt x="89" y="62"/>
                </a:lnTo>
                <a:lnTo>
                  <a:pt x="87" y="62"/>
                </a:lnTo>
                <a:lnTo>
                  <a:pt x="84" y="65"/>
                </a:lnTo>
                <a:lnTo>
                  <a:pt x="84" y="65"/>
                </a:lnTo>
                <a:lnTo>
                  <a:pt x="78" y="67"/>
                </a:lnTo>
                <a:lnTo>
                  <a:pt x="78" y="67"/>
                </a:lnTo>
                <a:lnTo>
                  <a:pt x="81" y="70"/>
                </a:lnTo>
                <a:lnTo>
                  <a:pt x="84" y="70"/>
                </a:lnTo>
                <a:lnTo>
                  <a:pt x="89" y="73"/>
                </a:lnTo>
                <a:lnTo>
                  <a:pt x="89" y="73"/>
                </a:lnTo>
                <a:lnTo>
                  <a:pt x="89" y="73"/>
                </a:lnTo>
                <a:lnTo>
                  <a:pt x="84" y="73"/>
                </a:lnTo>
                <a:lnTo>
                  <a:pt x="84" y="73"/>
                </a:lnTo>
                <a:lnTo>
                  <a:pt x="81" y="73"/>
                </a:lnTo>
                <a:lnTo>
                  <a:pt x="73" y="73"/>
                </a:lnTo>
                <a:lnTo>
                  <a:pt x="73" y="73"/>
                </a:lnTo>
                <a:lnTo>
                  <a:pt x="70" y="73"/>
                </a:lnTo>
                <a:lnTo>
                  <a:pt x="73" y="73"/>
                </a:lnTo>
                <a:lnTo>
                  <a:pt x="73" y="73"/>
                </a:lnTo>
                <a:lnTo>
                  <a:pt x="70" y="73"/>
                </a:lnTo>
                <a:lnTo>
                  <a:pt x="70" y="73"/>
                </a:lnTo>
                <a:lnTo>
                  <a:pt x="65" y="73"/>
                </a:lnTo>
                <a:lnTo>
                  <a:pt x="65" y="73"/>
                </a:lnTo>
                <a:lnTo>
                  <a:pt x="62" y="73"/>
                </a:lnTo>
                <a:lnTo>
                  <a:pt x="62" y="73"/>
                </a:lnTo>
                <a:lnTo>
                  <a:pt x="62" y="73"/>
                </a:lnTo>
                <a:lnTo>
                  <a:pt x="65" y="75"/>
                </a:lnTo>
                <a:lnTo>
                  <a:pt x="70" y="75"/>
                </a:lnTo>
                <a:lnTo>
                  <a:pt x="70" y="75"/>
                </a:lnTo>
                <a:lnTo>
                  <a:pt x="73" y="78"/>
                </a:lnTo>
                <a:lnTo>
                  <a:pt x="73" y="78"/>
                </a:lnTo>
                <a:lnTo>
                  <a:pt x="73" y="78"/>
                </a:lnTo>
                <a:lnTo>
                  <a:pt x="73" y="81"/>
                </a:lnTo>
                <a:lnTo>
                  <a:pt x="70" y="81"/>
                </a:lnTo>
                <a:lnTo>
                  <a:pt x="70" y="81"/>
                </a:lnTo>
                <a:lnTo>
                  <a:pt x="65" y="78"/>
                </a:lnTo>
                <a:lnTo>
                  <a:pt x="60" y="78"/>
                </a:lnTo>
                <a:lnTo>
                  <a:pt x="60" y="78"/>
                </a:lnTo>
                <a:lnTo>
                  <a:pt x="57" y="78"/>
                </a:lnTo>
                <a:lnTo>
                  <a:pt x="54" y="75"/>
                </a:lnTo>
                <a:lnTo>
                  <a:pt x="54" y="75"/>
                </a:lnTo>
                <a:lnTo>
                  <a:pt x="51" y="75"/>
                </a:lnTo>
                <a:lnTo>
                  <a:pt x="51" y="75"/>
                </a:lnTo>
                <a:lnTo>
                  <a:pt x="51" y="75"/>
                </a:lnTo>
                <a:lnTo>
                  <a:pt x="51" y="75"/>
                </a:lnTo>
                <a:lnTo>
                  <a:pt x="51" y="73"/>
                </a:lnTo>
                <a:lnTo>
                  <a:pt x="49" y="73"/>
                </a:lnTo>
                <a:lnTo>
                  <a:pt x="49" y="73"/>
                </a:lnTo>
                <a:lnTo>
                  <a:pt x="49" y="70"/>
                </a:lnTo>
                <a:lnTo>
                  <a:pt x="49" y="70"/>
                </a:lnTo>
                <a:lnTo>
                  <a:pt x="49" y="70"/>
                </a:lnTo>
                <a:lnTo>
                  <a:pt x="49" y="67"/>
                </a:lnTo>
                <a:lnTo>
                  <a:pt x="49" y="67"/>
                </a:lnTo>
                <a:lnTo>
                  <a:pt x="49" y="67"/>
                </a:lnTo>
                <a:lnTo>
                  <a:pt x="49" y="65"/>
                </a:lnTo>
                <a:lnTo>
                  <a:pt x="46" y="65"/>
                </a:lnTo>
                <a:lnTo>
                  <a:pt x="46" y="65"/>
                </a:lnTo>
                <a:lnTo>
                  <a:pt x="41" y="65"/>
                </a:lnTo>
                <a:lnTo>
                  <a:pt x="38" y="65"/>
                </a:lnTo>
                <a:lnTo>
                  <a:pt x="38" y="65"/>
                </a:lnTo>
                <a:lnTo>
                  <a:pt x="35" y="62"/>
                </a:lnTo>
                <a:lnTo>
                  <a:pt x="35" y="62"/>
                </a:lnTo>
                <a:lnTo>
                  <a:pt x="35" y="62"/>
                </a:lnTo>
                <a:lnTo>
                  <a:pt x="35" y="62"/>
                </a:lnTo>
                <a:lnTo>
                  <a:pt x="33" y="59"/>
                </a:lnTo>
                <a:lnTo>
                  <a:pt x="33" y="59"/>
                </a:lnTo>
                <a:lnTo>
                  <a:pt x="30" y="59"/>
                </a:lnTo>
                <a:lnTo>
                  <a:pt x="24" y="59"/>
                </a:lnTo>
                <a:lnTo>
                  <a:pt x="24" y="59"/>
                </a:lnTo>
                <a:lnTo>
                  <a:pt x="27" y="57"/>
                </a:lnTo>
                <a:lnTo>
                  <a:pt x="27" y="59"/>
                </a:lnTo>
                <a:lnTo>
                  <a:pt x="27" y="59"/>
                </a:lnTo>
                <a:lnTo>
                  <a:pt x="33" y="59"/>
                </a:lnTo>
                <a:lnTo>
                  <a:pt x="33" y="59"/>
                </a:lnTo>
                <a:lnTo>
                  <a:pt x="35" y="59"/>
                </a:lnTo>
                <a:lnTo>
                  <a:pt x="38" y="59"/>
                </a:lnTo>
                <a:lnTo>
                  <a:pt x="38" y="59"/>
                </a:lnTo>
                <a:lnTo>
                  <a:pt x="38" y="59"/>
                </a:lnTo>
                <a:lnTo>
                  <a:pt x="41" y="59"/>
                </a:lnTo>
                <a:lnTo>
                  <a:pt x="41" y="59"/>
                </a:lnTo>
                <a:lnTo>
                  <a:pt x="41" y="59"/>
                </a:lnTo>
                <a:lnTo>
                  <a:pt x="43" y="59"/>
                </a:lnTo>
                <a:lnTo>
                  <a:pt x="46" y="62"/>
                </a:lnTo>
                <a:lnTo>
                  <a:pt x="60" y="62"/>
                </a:lnTo>
                <a:lnTo>
                  <a:pt x="60" y="62"/>
                </a:lnTo>
                <a:lnTo>
                  <a:pt x="73" y="65"/>
                </a:lnTo>
                <a:lnTo>
                  <a:pt x="78" y="65"/>
                </a:lnTo>
                <a:lnTo>
                  <a:pt x="78" y="65"/>
                </a:lnTo>
                <a:lnTo>
                  <a:pt x="84" y="62"/>
                </a:lnTo>
                <a:lnTo>
                  <a:pt x="87" y="59"/>
                </a:lnTo>
                <a:lnTo>
                  <a:pt x="87" y="59"/>
                </a:lnTo>
                <a:lnTo>
                  <a:pt x="87" y="59"/>
                </a:lnTo>
                <a:lnTo>
                  <a:pt x="87" y="59"/>
                </a:lnTo>
                <a:lnTo>
                  <a:pt x="87" y="59"/>
                </a:lnTo>
                <a:lnTo>
                  <a:pt x="84" y="57"/>
                </a:lnTo>
                <a:lnTo>
                  <a:pt x="81" y="54"/>
                </a:lnTo>
                <a:lnTo>
                  <a:pt x="81" y="54"/>
                </a:lnTo>
                <a:lnTo>
                  <a:pt x="78" y="51"/>
                </a:lnTo>
                <a:lnTo>
                  <a:pt x="78" y="51"/>
                </a:lnTo>
                <a:lnTo>
                  <a:pt x="73" y="51"/>
                </a:lnTo>
                <a:lnTo>
                  <a:pt x="70" y="48"/>
                </a:lnTo>
                <a:lnTo>
                  <a:pt x="68" y="48"/>
                </a:lnTo>
                <a:lnTo>
                  <a:pt x="68" y="48"/>
                </a:lnTo>
                <a:lnTo>
                  <a:pt x="62" y="48"/>
                </a:lnTo>
                <a:lnTo>
                  <a:pt x="57" y="48"/>
                </a:lnTo>
                <a:lnTo>
                  <a:pt x="54" y="46"/>
                </a:lnTo>
                <a:lnTo>
                  <a:pt x="49" y="46"/>
                </a:lnTo>
                <a:lnTo>
                  <a:pt x="49" y="46"/>
                </a:lnTo>
                <a:lnTo>
                  <a:pt x="46" y="46"/>
                </a:lnTo>
                <a:lnTo>
                  <a:pt x="41" y="46"/>
                </a:lnTo>
                <a:lnTo>
                  <a:pt x="33" y="43"/>
                </a:lnTo>
                <a:lnTo>
                  <a:pt x="33" y="43"/>
                </a:lnTo>
                <a:lnTo>
                  <a:pt x="24" y="43"/>
                </a:lnTo>
                <a:lnTo>
                  <a:pt x="24" y="43"/>
                </a:lnTo>
                <a:lnTo>
                  <a:pt x="22" y="43"/>
                </a:lnTo>
                <a:lnTo>
                  <a:pt x="22" y="43"/>
                </a:lnTo>
                <a:lnTo>
                  <a:pt x="14" y="43"/>
                </a:lnTo>
                <a:lnTo>
                  <a:pt x="14" y="43"/>
                </a:lnTo>
                <a:lnTo>
                  <a:pt x="19" y="43"/>
                </a:lnTo>
                <a:lnTo>
                  <a:pt x="19" y="43"/>
                </a:lnTo>
                <a:lnTo>
                  <a:pt x="16" y="40"/>
                </a:lnTo>
                <a:lnTo>
                  <a:pt x="14" y="40"/>
                </a:lnTo>
                <a:lnTo>
                  <a:pt x="14" y="40"/>
                </a:lnTo>
                <a:lnTo>
                  <a:pt x="14" y="40"/>
                </a:lnTo>
                <a:lnTo>
                  <a:pt x="14" y="43"/>
                </a:lnTo>
                <a:lnTo>
                  <a:pt x="11" y="43"/>
                </a:lnTo>
                <a:lnTo>
                  <a:pt x="8" y="40"/>
                </a:lnTo>
                <a:lnTo>
                  <a:pt x="8" y="40"/>
                </a:lnTo>
                <a:lnTo>
                  <a:pt x="6" y="43"/>
                </a:lnTo>
                <a:lnTo>
                  <a:pt x="6" y="43"/>
                </a:lnTo>
                <a:lnTo>
                  <a:pt x="6" y="43"/>
                </a:lnTo>
                <a:lnTo>
                  <a:pt x="3" y="46"/>
                </a:lnTo>
                <a:lnTo>
                  <a:pt x="0" y="48"/>
                </a:lnTo>
                <a:lnTo>
                  <a:pt x="0" y="48"/>
                </a:lnTo>
                <a:lnTo>
                  <a:pt x="3" y="51"/>
                </a:lnTo>
                <a:lnTo>
                  <a:pt x="6" y="54"/>
                </a:lnTo>
                <a:lnTo>
                  <a:pt x="6" y="54"/>
                </a:lnTo>
                <a:lnTo>
                  <a:pt x="8" y="57"/>
                </a:lnTo>
                <a:lnTo>
                  <a:pt x="8" y="59"/>
                </a:lnTo>
                <a:lnTo>
                  <a:pt x="8" y="62"/>
                </a:lnTo>
                <a:lnTo>
                  <a:pt x="11" y="65"/>
                </a:lnTo>
                <a:lnTo>
                  <a:pt x="11" y="65"/>
                </a:lnTo>
                <a:lnTo>
                  <a:pt x="16" y="70"/>
                </a:lnTo>
                <a:lnTo>
                  <a:pt x="14" y="70"/>
                </a:lnTo>
                <a:lnTo>
                  <a:pt x="14" y="70"/>
                </a:lnTo>
                <a:lnTo>
                  <a:pt x="14" y="73"/>
                </a:lnTo>
                <a:lnTo>
                  <a:pt x="16" y="75"/>
                </a:lnTo>
                <a:lnTo>
                  <a:pt x="16" y="75"/>
                </a:lnTo>
                <a:lnTo>
                  <a:pt x="19" y="75"/>
                </a:lnTo>
                <a:lnTo>
                  <a:pt x="16" y="75"/>
                </a:lnTo>
                <a:lnTo>
                  <a:pt x="16" y="78"/>
                </a:lnTo>
                <a:lnTo>
                  <a:pt x="19" y="78"/>
                </a:lnTo>
                <a:lnTo>
                  <a:pt x="19" y="78"/>
                </a:lnTo>
                <a:lnTo>
                  <a:pt x="22" y="81"/>
                </a:lnTo>
                <a:lnTo>
                  <a:pt x="22" y="84"/>
                </a:lnTo>
                <a:lnTo>
                  <a:pt x="19" y="84"/>
                </a:lnTo>
                <a:lnTo>
                  <a:pt x="24" y="86"/>
                </a:lnTo>
                <a:lnTo>
                  <a:pt x="24" y="86"/>
                </a:lnTo>
                <a:lnTo>
                  <a:pt x="27" y="89"/>
                </a:lnTo>
                <a:lnTo>
                  <a:pt x="27" y="89"/>
                </a:lnTo>
                <a:lnTo>
                  <a:pt x="24" y="94"/>
                </a:lnTo>
                <a:lnTo>
                  <a:pt x="24" y="94"/>
                </a:lnTo>
                <a:lnTo>
                  <a:pt x="24" y="94"/>
                </a:lnTo>
                <a:lnTo>
                  <a:pt x="24" y="97"/>
                </a:lnTo>
                <a:lnTo>
                  <a:pt x="24" y="97"/>
                </a:lnTo>
                <a:lnTo>
                  <a:pt x="16" y="102"/>
                </a:lnTo>
                <a:lnTo>
                  <a:pt x="16" y="102"/>
                </a:lnTo>
                <a:lnTo>
                  <a:pt x="14" y="105"/>
                </a:lnTo>
                <a:lnTo>
                  <a:pt x="11" y="108"/>
                </a:lnTo>
                <a:lnTo>
                  <a:pt x="11" y="108"/>
                </a:lnTo>
                <a:lnTo>
                  <a:pt x="14" y="108"/>
                </a:lnTo>
                <a:lnTo>
                  <a:pt x="14" y="108"/>
                </a:lnTo>
                <a:lnTo>
                  <a:pt x="14" y="108"/>
                </a:lnTo>
                <a:lnTo>
                  <a:pt x="16" y="111"/>
                </a:lnTo>
                <a:lnTo>
                  <a:pt x="16" y="111"/>
                </a:lnTo>
                <a:lnTo>
                  <a:pt x="19" y="111"/>
                </a:lnTo>
                <a:lnTo>
                  <a:pt x="24" y="111"/>
                </a:lnTo>
                <a:lnTo>
                  <a:pt x="24" y="111"/>
                </a:lnTo>
                <a:lnTo>
                  <a:pt x="27" y="111"/>
                </a:lnTo>
                <a:lnTo>
                  <a:pt x="30" y="111"/>
                </a:lnTo>
                <a:lnTo>
                  <a:pt x="30" y="111"/>
                </a:lnTo>
                <a:lnTo>
                  <a:pt x="27" y="113"/>
                </a:lnTo>
                <a:lnTo>
                  <a:pt x="27" y="113"/>
                </a:lnTo>
                <a:lnTo>
                  <a:pt x="27" y="113"/>
                </a:lnTo>
                <a:lnTo>
                  <a:pt x="22" y="113"/>
                </a:lnTo>
                <a:lnTo>
                  <a:pt x="19" y="116"/>
                </a:lnTo>
                <a:lnTo>
                  <a:pt x="19" y="116"/>
                </a:lnTo>
                <a:lnTo>
                  <a:pt x="19" y="116"/>
                </a:lnTo>
                <a:lnTo>
                  <a:pt x="16" y="116"/>
                </a:lnTo>
                <a:lnTo>
                  <a:pt x="16" y="116"/>
                </a:lnTo>
                <a:lnTo>
                  <a:pt x="16" y="116"/>
                </a:lnTo>
                <a:lnTo>
                  <a:pt x="16" y="116"/>
                </a:lnTo>
                <a:lnTo>
                  <a:pt x="16" y="119"/>
                </a:lnTo>
                <a:lnTo>
                  <a:pt x="14" y="116"/>
                </a:lnTo>
                <a:lnTo>
                  <a:pt x="14" y="116"/>
                </a:lnTo>
                <a:lnTo>
                  <a:pt x="14" y="116"/>
                </a:lnTo>
                <a:lnTo>
                  <a:pt x="14" y="119"/>
                </a:lnTo>
                <a:lnTo>
                  <a:pt x="14" y="119"/>
                </a:lnTo>
                <a:lnTo>
                  <a:pt x="16" y="119"/>
                </a:lnTo>
                <a:lnTo>
                  <a:pt x="14" y="119"/>
                </a:lnTo>
                <a:lnTo>
                  <a:pt x="14" y="121"/>
                </a:lnTo>
                <a:lnTo>
                  <a:pt x="14" y="129"/>
                </a:lnTo>
                <a:lnTo>
                  <a:pt x="14" y="129"/>
                </a:lnTo>
                <a:lnTo>
                  <a:pt x="14" y="129"/>
                </a:lnTo>
                <a:lnTo>
                  <a:pt x="14" y="129"/>
                </a:lnTo>
                <a:lnTo>
                  <a:pt x="16" y="132"/>
                </a:lnTo>
                <a:lnTo>
                  <a:pt x="14" y="132"/>
                </a:lnTo>
                <a:lnTo>
                  <a:pt x="14" y="132"/>
                </a:lnTo>
                <a:lnTo>
                  <a:pt x="14" y="135"/>
                </a:lnTo>
                <a:lnTo>
                  <a:pt x="16" y="135"/>
                </a:lnTo>
                <a:lnTo>
                  <a:pt x="16" y="137"/>
                </a:lnTo>
                <a:lnTo>
                  <a:pt x="16" y="137"/>
                </a:lnTo>
                <a:lnTo>
                  <a:pt x="22" y="140"/>
                </a:lnTo>
                <a:lnTo>
                  <a:pt x="27" y="140"/>
                </a:lnTo>
                <a:lnTo>
                  <a:pt x="27" y="140"/>
                </a:lnTo>
                <a:lnTo>
                  <a:pt x="27" y="143"/>
                </a:lnTo>
                <a:lnTo>
                  <a:pt x="27" y="140"/>
                </a:lnTo>
                <a:lnTo>
                  <a:pt x="33" y="137"/>
                </a:lnTo>
                <a:lnTo>
                  <a:pt x="33" y="137"/>
                </a:lnTo>
                <a:lnTo>
                  <a:pt x="35" y="137"/>
                </a:lnTo>
                <a:lnTo>
                  <a:pt x="35" y="140"/>
                </a:lnTo>
                <a:lnTo>
                  <a:pt x="35" y="140"/>
                </a:lnTo>
                <a:lnTo>
                  <a:pt x="38" y="140"/>
                </a:lnTo>
                <a:lnTo>
                  <a:pt x="38" y="140"/>
                </a:lnTo>
                <a:lnTo>
                  <a:pt x="38" y="143"/>
                </a:lnTo>
                <a:lnTo>
                  <a:pt x="38" y="146"/>
                </a:lnTo>
                <a:lnTo>
                  <a:pt x="38" y="146"/>
                </a:lnTo>
                <a:lnTo>
                  <a:pt x="41" y="146"/>
                </a:lnTo>
                <a:lnTo>
                  <a:pt x="41" y="148"/>
                </a:lnTo>
                <a:lnTo>
                  <a:pt x="41" y="148"/>
                </a:lnTo>
                <a:lnTo>
                  <a:pt x="41" y="148"/>
                </a:lnTo>
                <a:lnTo>
                  <a:pt x="46" y="151"/>
                </a:lnTo>
                <a:lnTo>
                  <a:pt x="46" y="151"/>
                </a:lnTo>
                <a:lnTo>
                  <a:pt x="51" y="151"/>
                </a:lnTo>
                <a:lnTo>
                  <a:pt x="51" y="151"/>
                </a:lnTo>
                <a:lnTo>
                  <a:pt x="51" y="154"/>
                </a:lnTo>
                <a:lnTo>
                  <a:pt x="51" y="154"/>
                </a:lnTo>
                <a:lnTo>
                  <a:pt x="54" y="156"/>
                </a:lnTo>
                <a:lnTo>
                  <a:pt x="54" y="156"/>
                </a:lnTo>
                <a:lnTo>
                  <a:pt x="57" y="156"/>
                </a:lnTo>
                <a:lnTo>
                  <a:pt x="57" y="156"/>
                </a:lnTo>
                <a:lnTo>
                  <a:pt x="62" y="159"/>
                </a:lnTo>
                <a:lnTo>
                  <a:pt x="62" y="159"/>
                </a:lnTo>
                <a:lnTo>
                  <a:pt x="62" y="159"/>
                </a:lnTo>
                <a:lnTo>
                  <a:pt x="62" y="162"/>
                </a:lnTo>
                <a:lnTo>
                  <a:pt x="60" y="162"/>
                </a:lnTo>
                <a:lnTo>
                  <a:pt x="60" y="162"/>
                </a:lnTo>
                <a:lnTo>
                  <a:pt x="57" y="164"/>
                </a:lnTo>
                <a:lnTo>
                  <a:pt x="51" y="164"/>
                </a:lnTo>
                <a:lnTo>
                  <a:pt x="51" y="164"/>
                </a:lnTo>
                <a:lnTo>
                  <a:pt x="51" y="162"/>
                </a:lnTo>
                <a:lnTo>
                  <a:pt x="49" y="162"/>
                </a:lnTo>
                <a:lnTo>
                  <a:pt x="49" y="164"/>
                </a:lnTo>
                <a:lnTo>
                  <a:pt x="54" y="173"/>
                </a:lnTo>
                <a:lnTo>
                  <a:pt x="54" y="173"/>
                </a:lnTo>
                <a:lnTo>
                  <a:pt x="54" y="170"/>
                </a:lnTo>
                <a:lnTo>
                  <a:pt x="62" y="170"/>
                </a:lnTo>
                <a:lnTo>
                  <a:pt x="62" y="170"/>
                </a:lnTo>
                <a:lnTo>
                  <a:pt x="70" y="173"/>
                </a:lnTo>
                <a:lnTo>
                  <a:pt x="70" y="173"/>
                </a:lnTo>
                <a:lnTo>
                  <a:pt x="70" y="173"/>
                </a:lnTo>
                <a:lnTo>
                  <a:pt x="70" y="173"/>
                </a:lnTo>
                <a:lnTo>
                  <a:pt x="73" y="175"/>
                </a:lnTo>
                <a:lnTo>
                  <a:pt x="73" y="178"/>
                </a:lnTo>
                <a:lnTo>
                  <a:pt x="70" y="181"/>
                </a:lnTo>
                <a:lnTo>
                  <a:pt x="73" y="181"/>
                </a:lnTo>
                <a:lnTo>
                  <a:pt x="73" y="181"/>
                </a:lnTo>
                <a:lnTo>
                  <a:pt x="78" y="181"/>
                </a:lnTo>
                <a:lnTo>
                  <a:pt x="78" y="181"/>
                </a:lnTo>
                <a:lnTo>
                  <a:pt x="81" y="183"/>
                </a:lnTo>
                <a:lnTo>
                  <a:pt x="81" y="183"/>
                </a:lnTo>
                <a:lnTo>
                  <a:pt x="84" y="186"/>
                </a:lnTo>
                <a:lnTo>
                  <a:pt x="84" y="189"/>
                </a:lnTo>
                <a:lnTo>
                  <a:pt x="84" y="189"/>
                </a:lnTo>
                <a:lnTo>
                  <a:pt x="84" y="191"/>
                </a:lnTo>
                <a:lnTo>
                  <a:pt x="84" y="191"/>
                </a:lnTo>
                <a:lnTo>
                  <a:pt x="89" y="194"/>
                </a:lnTo>
                <a:lnTo>
                  <a:pt x="92" y="194"/>
                </a:lnTo>
                <a:lnTo>
                  <a:pt x="95" y="191"/>
                </a:lnTo>
                <a:lnTo>
                  <a:pt x="95" y="191"/>
                </a:lnTo>
                <a:lnTo>
                  <a:pt x="100" y="191"/>
                </a:lnTo>
                <a:lnTo>
                  <a:pt x="103" y="194"/>
                </a:lnTo>
                <a:lnTo>
                  <a:pt x="105" y="194"/>
                </a:lnTo>
                <a:lnTo>
                  <a:pt x="108" y="197"/>
                </a:lnTo>
                <a:lnTo>
                  <a:pt x="108" y="197"/>
                </a:lnTo>
                <a:lnTo>
                  <a:pt x="113" y="197"/>
                </a:lnTo>
                <a:lnTo>
                  <a:pt x="122" y="199"/>
                </a:lnTo>
                <a:lnTo>
                  <a:pt x="122" y="199"/>
                </a:lnTo>
                <a:lnTo>
                  <a:pt x="124" y="199"/>
                </a:lnTo>
                <a:lnTo>
                  <a:pt x="122" y="202"/>
                </a:lnTo>
                <a:lnTo>
                  <a:pt x="119" y="205"/>
                </a:lnTo>
                <a:lnTo>
                  <a:pt x="119" y="205"/>
                </a:lnTo>
                <a:lnTo>
                  <a:pt x="119" y="205"/>
                </a:lnTo>
                <a:lnTo>
                  <a:pt x="122" y="205"/>
                </a:lnTo>
                <a:lnTo>
                  <a:pt x="122" y="208"/>
                </a:lnTo>
                <a:lnTo>
                  <a:pt x="119" y="208"/>
                </a:lnTo>
                <a:lnTo>
                  <a:pt x="122" y="210"/>
                </a:lnTo>
                <a:lnTo>
                  <a:pt x="122" y="210"/>
                </a:lnTo>
                <a:lnTo>
                  <a:pt x="124" y="213"/>
                </a:lnTo>
                <a:lnTo>
                  <a:pt x="124" y="216"/>
                </a:lnTo>
                <a:lnTo>
                  <a:pt x="119" y="218"/>
                </a:lnTo>
                <a:lnTo>
                  <a:pt x="119" y="218"/>
                </a:lnTo>
                <a:lnTo>
                  <a:pt x="113" y="221"/>
                </a:lnTo>
                <a:lnTo>
                  <a:pt x="113" y="229"/>
                </a:lnTo>
                <a:lnTo>
                  <a:pt x="113" y="229"/>
                </a:lnTo>
                <a:lnTo>
                  <a:pt x="122" y="226"/>
                </a:lnTo>
                <a:lnTo>
                  <a:pt x="122" y="229"/>
                </a:lnTo>
                <a:lnTo>
                  <a:pt x="122" y="229"/>
                </a:lnTo>
                <a:lnTo>
                  <a:pt x="116" y="232"/>
                </a:lnTo>
                <a:lnTo>
                  <a:pt x="113" y="232"/>
                </a:lnTo>
                <a:lnTo>
                  <a:pt x="116" y="235"/>
                </a:lnTo>
                <a:lnTo>
                  <a:pt x="116" y="235"/>
                </a:lnTo>
                <a:lnTo>
                  <a:pt x="119" y="237"/>
                </a:lnTo>
                <a:lnTo>
                  <a:pt x="119" y="237"/>
                </a:lnTo>
                <a:lnTo>
                  <a:pt x="116" y="237"/>
                </a:lnTo>
                <a:lnTo>
                  <a:pt x="113" y="243"/>
                </a:lnTo>
                <a:lnTo>
                  <a:pt x="113" y="243"/>
                </a:lnTo>
                <a:lnTo>
                  <a:pt x="111" y="245"/>
                </a:lnTo>
                <a:lnTo>
                  <a:pt x="108" y="245"/>
                </a:lnTo>
                <a:lnTo>
                  <a:pt x="108" y="245"/>
                </a:lnTo>
                <a:lnTo>
                  <a:pt x="108" y="248"/>
                </a:lnTo>
                <a:lnTo>
                  <a:pt x="108" y="248"/>
                </a:lnTo>
                <a:lnTo>
                  <a:pt x="111" y="251"/>
                </a:lnTo>
                <a:lnTo>
                  <a:pt x="116" y="251"/>
                </a:lnTo>
                <a:lnTo>
                  <a:pt x="122" y="253"/>
                </a:lnTo>
                <a:lnTo>
                  <a:pt x="130" y="259"/>
                </a:lnTo>
                <a:lnTo>
                  <a:pt x="130" y="259"/>
                </a:lnTo>
                <a:lnTo>
                  <a:pt x="132" y="259"/>
                </a:lnTo>
                <a:lnTo>
                  <a:pt x="138" y="259"/>
                </a:lnTo>
                <a:lnTo>
                  <a:pt x="138" y="259"/>
                </a:lnTo>
                <a:lnTo>
                  <a:pt x="146" y="262"/>
                </a:lnTo>
                <a:lnTo>
                  <a:pt x="151" y="262"/>
                </a:lnTo>
                <a:lnTo>
                  <a:pt x="157" y="264"/>
                </a:lnTo>
                <a:lnTo>
                  <a:pt x="162" y="267"/>
                </a:lnTo>
                <a:lnTo>
                  <a:pt x="162" y="267"/>
                </a:lnTo>
                <a:lnTo>
                  <a:pt x="167" y="270"/>
                </a:lnTo>
                <a:lnTo>
                  <a:pt x="170" y="270"/>
                </a:lnTo>
                <a:lnTo>
                  <a:pt x="173" y="270"/>
                </a:lnTo>
                <a:lnTo>
                  <a:pt x="178" y="270"/>
                </a:lnTo>
                <a:lnTo>
                  <a:pt x="178" y="270"/>
                </a:lnTo>
                <a:lnTo>
                  <a:pt x="184" y="272"/>
                </a:lnTo>
                <a:lnTo>
                  <a:pt x="194" y="280"/>
                </a:lnTo>
                <a:lnTo>
                  <a:pt x="194" y="280"/>
                </a:lnTo>
                <a:lnTo>
                  <a:pt x="200" y="283"/>
                </a:lnTo>
                <a:lnTo>
                  <a:pt x="203" y="283"/>
                </a:lnTo>
                <a:lnTo>
                  <a:pt x="208" y="280"/>
                </a:lnTo>
                <a:lnTo>
                  <a:pt x="208" y="280"/>
                </a:lnTo>
                <a:lnTo>
                  <a:pt x="203" y="275"/>
                </a:lnTo>
                <a:lnTo>
                  <a:pt x="200" y="270"/>
                </a:lnTo>
                <a:lnTo>
                  <a:pt x="197" y="259"/>
                </a:lnTo>
                <a:lnTo>
                  <a:pt x="197" y="259"/>
                </a:lnTo>
                <a:lnTo>
                  <a:pt x="194" y="256"/>
                </a:lnTo>
                <a:lnTo>
                  <a:pt x="189" y="253"/>
                </a:lnTo>
                <a:lnTo>
                  <a:pt x="186" y="251"/>
                </a:lnTo>
                <a:lnTo>
                  <a:pt x="189" y="251"/>
                </a:lnTo>
                <a:lnTo>
                  <a:pt x="189" y="251"/>
                </a:lnTo>
                <a:lnTo>
                  <a:pt x="192" y="248"/>
                </a:lnTo>
                <a:lnTo>
                  <a:pt x="192" y="248"/>
                </a:lnTo>
                <a:lnTo>
                  <a:pt x="189" y="245"/>
                </a:lnTo>
                <a:lnTo>
                  <a:pt x="189" y="245"/>
                </a:lnTo>
                <a:lnTo>
                  <a:pt x="192" y="243"/>
                </a:lnTo>
                <a:lnTo>
                  <a:pt x="192" y="240"/>
                </a:lnTo>
                <a:lnTo>
                  <a:pt x="192" y="237"/>
                </a:lnTo>
                <a:lnTo>
                  <a:pt x="192" y="237"/>
                </a:lnTo>
                <a:lnTo>
                  <a:pt x="192" y="237"/>
                </a:lnTo>
                <a:lnTo>
                  <a:pt x="197" y="237"/>
                </a:lnTo>
                <a:lnTo>
                  <a:pt x="200" y="235"/>
                </a:lnTo>
                <a:lnTo>
                  <a:pt x="200" y="235"/>
                </a:lnTo>
                <a:lnTo>
                  <a:pt x="200" y="232"/>
                </a:lnTo>
                <a:lnTo>
                  <a:pt x="200" y="232"/>
                </a:lnTo>
                <a:lnTo>
                  <a:pt x="203" y="232"/>
                </a:lnTo>
                <a:lnTo>
                  <a:pt x="203" y="232"/>
                </a:lnTo>
                <a:lnTo>
                  <a:pt x="203" y="229"/>
                </a:lnTo>
                <a:lnTo>
                  <a:pt x="203" y="229"/>
                </a:lnTo>
                <a:lnTo>
                  <a:pt x="203" y="229"/>
                </a:lnTo>
                <a:lnTo>
                  <a:pt x="203" y="229"/>
                </a:lnTo>
                <a:lnTo>
                  <a:pt x="203" y="226"/>
                </a:lnTo>
                <a:lnTo>
                  <a:pt x="200" y="221"/>
                </a:lnTo>
                <a:lnTo>
                  <a:pt x="200" y="221"/>
                </a:lnTo>
                <a:lnTo>
                  <a:pt x="192" y="218"/>
                </a:lnTo>
                <a:lnTo>
                  <a:pt x="189" y="218"/>
                </a:lnTo>
                <a:lnTo>
                  <a:pt x="189" y="218"/>
                </a:lnTo>
                <a:lnTo>
                  <a:pt x="189" y="216"/>
                </a:lnTo>
                <a:lnTo>
                  <a:pt x="186" y="218"/>
                </a:lnTo>
                <a:lnTo>
                  <a:pt x="186" y="218"/>
                </a:lnTo>
                <a:lnTo>
                  <a:pt x="184" y="216"/>
                </a:lnTo>
                <a:lnTo>
                  <a:pt x="184" y="216"/>
                </a:lnTo>
                <a:lnTo>
                  <a:pt x="181" y="213"/>
                </a:lnTo>
                <a:lnTo>
                  <a:pt x="181" y="213"/>
                </a:lnTo>
                <a:lnTo>
                  <a:pt x="181" y="210"/>
                </a:lnTo>
                <a:lnTo>
                  <a:pt x="181" y="208"/>
                </a:lnTo>
                <a:lnTo>
                  <a:pt x="181" y="208"/>
                </a:lnTo>
                <a:lnTo>
                  <a:pt x="184" y="202"/>
                </a:lnTo>
                <a:lnTo>
                  <a:pt x="184" y="199"/>
                </a:lnTo>
                <a:lnTo>
                  <a:pt x="181" y="199"/>
                </a:lnTo>
                <a:lnTo>
                  <a:pt x="181" y="197"/>
                </a:lnTo>
                <a:lnTo>
                  <a:pt x="181" y="197"/>
                </a:lnTo>
                <a:lnTo>
                  <a:pt x="184" y="191"/>
                </a:lnTo>
                <a:lnTo>
                  <a:pt x="184" y="191"/>
                </a:lnTo>
                <a:lnTo>
                  <a:pt x="186" y="191"/>
                </a:lnTo>
                <a:lnTo>
                  <a:pt x="186" y="191"/>
                </a:lnTo>
                <a:lnTo>
                  <a:pt x="189" y="197"/>
                </a:lnTo>
                <a:lnTo>
                  <a:pt x="189" y="199"/>
                </a:lnTo>
                <a:lnTo>
                  <a:pt x="192" y="197"/>
                </a:lnTo>
                <a:lnTo>
                  <a:pt x="192" y="197"/>
                </a:lnTo>
                <a:lnTo>
                  <a:pt x="194" y="197"/>
                </a:lnTo>
                <a:lnTo>
                  <a:pt x="192" y="194"/>
                </a:lnTo>
                <a:lnTo>
                  <a:pt x="189" y="189"/>
                </a:lnTo>
                <a:lnTo>
                  <a:pt x="189" y="189"/>
                </a:lnTo>
                <a:lnTo>
                  <a:pt x="192" y="191"/>
                </a:lnTo>
                <a:lnTo>
                  <a:pt x="194" y="189"/>
                </a:lnTo>
                <a:lnTo>
                  <a:pt x="194" y="189"/>
                </a:lnTo>
                <a:lnTo>
                  <a:pt x="197" y="186"/>
                </a:lnTo>
                <a:lnTo>
                  <a:pt x="200" y="181"/>
                </a:lnTo>
                <a:lnTo>
                  <a:pt x="200" y="181"/>
                </a:lnTo>
                <a:lnTo>
                  <a:pt x="200" y="178"/>
                </a:lnTo>
                <a:lnTo>
                  <a:pt x="200" y="178"/>
                </a:lnTo>
                <a:lnTo>
                  <a:pt x="203" y="181"/>
                </a:lnTo>
                <a:lnTo>
                  <a:pt x="203" y="181"/>
                </a:lnTo>
                <a:lnTo>
                  <a:pt x="205" y="183"/>
                </a:lnTo>
                <a:lnTo>
                  <a:pt x="208" y="181"/>
                </a:lnTo>
                <a:lnTo>
                  <a:pt x="211" y="181"/>
                </a:lnTo>
                <a:lnTo>
                  <a:pt x="213" y="181"/>
                </a:lnTo>
                <a:lnTo>
                  <a:pt x="213" y="181"/>
                </a:lnTo>
                <a:lnTo>
                  <a:pt x="216" y="181"/>
                </a:lnTo>
                <a:lnTo>
                  <a:pt x="219" y="181"/>
                </a:lnTo>
                <a:lnTo>
                  <a:pt x="221" y="181"/>
                </a:lnTo>
                <a:lnTo>
                  <a:pt x="227" y="186"/>
                </a:lnTo>
                <a:lnTo>
                  <a:pt x="227" y="186"/>
                </a:lnTo>
                <a:lnTo>
                  <a:pt x="229" y="186"/>
                </a:lnTo>
                <a:lnTo>
                  <a:pt x="229" y="183"/>
                </a:lnTo>
                <a:lnTo>
                  <a:pt x="232" y="183"/>
                </a:lnTo>
                <a:lnTo>
                  <a:pt x="238" y="186"/>
                </a:lnTo>
                <a:lnTo>
                  <a:pt x="238" y="186"/>
                </a:lnTo>
                <a:lnTo>
                  <a:pt x="243" y="189"/>
                </a:lnTo>
                <a:lnTo>
                  <a:pt x="243" y="186"/>
                </a:lnTo>
                <a:lnTo>
                  <a:pt x="243" y="186"/>
                </a:lnTo>
                <a:lnTo>
                  <a:pt x="243" y="183"/>
                </a:lnTo>
                <a:lnTo>
                  <a:pt x="246" y="183"/>
                </a:lnTo>
                <a:lnTo>
                  <a:pt x="248" y="186"/>
                </a:lnTo>
                <a:lnTo>
                  <a:pt x="248" y="186"/>
                </a:lnTo>
                <a:lnTo>
                  <a:pt x="251" y="183"/>
                </a:lnTo>
                <a:lnTo>
                  <a:pt x="251" y="186"/>
                </a:lnTo>
                <a:lnTo>
                  <a:pt x="254" y="186"/>
                </a:lnTo>
                <a:lnTo>
                  <a:pt x="256" y="186"/>
                </a:lnTo>
                <a:lnTo>
                  <a:pt x="256" y="186"/>
                </a:lnTo>
                <a:lnTo>
                  <a:pt x="262" y="183"/>
                </a:lnTo>
                <a:lnTo>
                  <a:pt x="265" y="183"/>
                </a:lnTo>
                <a:lnTo>
                  <a:pt x="265" y="186"/>
                </a:lnTo>
                <a:lnTo>
                  <a:pt x="265" y="186"/>
                </a:lnTo>
                <a:lnTo>
                  <a:pt x="265" y="189"/>
                </a:lnTo>
                <a:lnTo>
                  <a:pt x="267" y="189"/>
                </a:lnTo>
                <a:lnTo>
                  <a:pt x="270" y="189"/>
                </a:lnTo>
                <a:lnTo>
                  <a:pt x="273" y="186"/>
                </a:lnTo>
                <a:lnTo>
                  <a:pt x="273" y="186"/>
                </a:lnTo>
                <a:lnTo>
                  <a:pt x="283" y="189"/>
                </a:lnTo>
                <a:lnTo>
                  <a:pt x="286" y="189"/>
                </a:lnTo>
                <a:lnTo>
                  <a:pt x="286" y="186"/>
                </a:lnTo>
                <a:lnTo>
                  <a:pt x="286" y="186"/>
                </a:lnTo>
                <a:lnTo>
                  <a:pt x="286" y="181"/>
                </a:lnTo>
                <a:lnTo>
                  <a:pt x="283" y="181"/>
                </a:lnTo>
                <a:lnTo>
                  <a:pt x="270" y="181"/>
                </a:lnTo>
                <a:lnTo>
                  <a:pt x="270" y="181"/>
                </a:lnTo>
                <a:lnTo>
                  <a:pt x="267" y="178"/>
                </a:lnTo>
                <a:lnTo>
                  <a:pt x="267" y="178"/>
                </a:lnTo>
                <a:lnTo>
                  <a:pt x="273" y="175"/>
                </a:lnTo>
                <a:lnTo>
                  <a:pt x="278" y="173"/>
                </a:lnTo>
                <a:lnTo>
                  <a:pt x="273" y="170"/>
                </a:lnTo>
                <a:lnTo>
                  <a:pt x="273" y="170"/>
                </a:lnTo>
                <a:lnTo>
                  <a:pt x="270" y="170"/>
                </a:lnTo>
                <a:lnTo>
                  <a:pt x="270" y="170"/>
                </a:lnTo>
                <a:lnTo>
                  <a:pt x="273" y="167"/>
                </a:lnTo>
                <a:lnTo>
                  <a:pt x="270" y="167"/>
                </a:lnTo>
                <a:lnTo>
                  <a:pt x="270" y="167"/>
                </a:lnTo>
                <a:lnTo>
                  <a:pt x="267" y="167"/>
                </a:lnTo>
                <a:lnTo>
                  <a:pt x="267" y="164"/>
                </a:lnTo>
                <a:lnTo>
                  <a:pt x="270" y="162"/>
                </a:lnTo>
                <a:lnTo>
                  <a:pt x="270" y="162"/>
                </a:lnTo>
                <a:lnTo>
                  <a:pt x="275" y="162"/>
                </a:lnTo>
                <a:lnTo>
                  <a:pt x="283" y="159"/>
                </a:lnTo>
                <a:lnTo>
                  <a:pt x="283" y="159"/>
                </a:lnTo>
                <a:lnTo>
                  <a:pt x="294" y="159"/>
                </a:lnTo>
                <a:lnTo>
                  <a:pt x="302" y="159"/>
                </a:lnTo>
                <a:lnTo>
                  <a:pt x="302" y="159"/>
                </a:lnTo>
                <a:lnTo>
                  <a:pt x="308" y="156"/>
                </a:lnTo>
                <a:lnTo>
                  <a:pt x="318" y="156"/>
                </a:lnTo>
                <a:lnTo>
                  <a:pt x="318" y="156"/>
                </a:lnTo>
                <a:lnTo>
                  <a:pt x="324" y="154"/>
                </a:lnTo>
                <a:lnTo>
                  <a:pt x="327" y="151"/>
                </a:lnTo>
                <a:lnTo>
                  <a:pt x="327" y="151"/>
                </a:lnTo>
                <a:lnTo>
                  <a:pt x="332" y="151"/>
                </a:lnTo>
                <a:lnTo>
                  <a:pt x="332" y="151"/>
                </a:lnTo>
                <a:lnTo>
                  <a:pt x="337" y="148"/>
                </a:lnTo>
                <a:lnTo>
                  <a:pt x="340" y="148"/>
                </a:lnTo>
                <a:lnTo>
                  <a:pt x="340" y="151"/>
                </a:lnTo>
                <a:lnTo>
                  <a:pt x="340" y="151"/>
                </a:lnTo>
                <a:lnTo>
                  <a:pt x="340" y="154"/>
                </a:lnTo>
                <a:lnTo>
                  <a:pt x="340" y="154"/>
                </a:lnTo>
                <a:lnTo>
                  <a:pt x="343" y="156"/>
                </a:lnTo>
                <a:lnTo>
                  <a:pt x="340" y="156"/>
                </a:lnTo>
                <a:lnTo>
                  <a:pt x="340" y="156"/>
                </a:lnTo>
                <a:lnTo>
                  <a:pt x="340" y="159"/>
                </a:lnTo>
                <a:lnTo>
                  <a:pt x="343" y="159"/>
                </a:lnTo>
                <a:lnTo>
                  <a:pt x="348" y="159"/>
                </a:lnTo>
                <a:lnTo>
                  <a:pt x="348" y="159"/>
                </a:lnTo>
                <a:lnTo>
                  <a:pt x="348" y="159"/>
                </a:lnTo>
                <a:lnTo>
                  <a:pt x="351" y="159"/>
                </a:lnTo>
                <a:lnTo>
                  <a:pt x="351" y="162"/>
                </a:lnTo>
                <a:lnTo>
                  <a:pt x="354" y="159"/>
                </a:lnTo>
                <a:lnTo>
                  <a:pt x="354" y="159"/>
                </a:lnTo>
                <a:lnTo>
                  <a:pt x="354" y="159"/>
                </a:lnTo>
                <a:lnTo>
                  <a:pt x="356" y="159"/>
                </a:lnTo>
                <a:lnTo>
                  <a:pt x="359" y="159"/>
                </a:lnTo>
                <a:lnTo>
                  <a:pt x="359" y="159"/>
                </a:lnTo>
                <a:lnTo>
                  <a:pt x="359" y="164"/>
                </a:lnTo>
                <a:lnTo>
                  <a:pt x="359" y="167"/>
                </a:lnTo>
                <a:lnTo>
                  <a:pt x="362" y="164"/>
                </a:lnTo>
                <a:lnTo>
                  <a:pt x="367" y="164"/>
                </a:lnTo>
                <a:lnTo>
                  <a:pt x="367" y="164"/>
                </a:lnTo>
                <a:lnTo>
                  <a:pt x="370" y="164"/>
                </a:lnTo>
                <a:lnTo>
                  <a:pt x="370" y="164"/>
                </a:lnTo>
                <a:lnTo>
                  <a:pt x="367" y="162"/>
                </a:lnTo>
                <a:lnTo>
                  <a:pt x="370" y="162"/>
                </a:lnTo>
                <a:lnTo>
                  <a:pt x="370" y="162"/>
                </a:lnTo>
                <a:lnTo>
                  <a:pt x="375" y="159"/>
                </a:lnTo>
                <a:lnTo>
                  <a:pt x="375" y="159"/>
                </a:lnTo>
                <a:lnTo>
                  <a:pt x="381" y="159"/>
                </a:lnTo>
                <a:lnTo>
                  <a:pt x="378" y="162"/>
                </a:lnTo>
                <a:lnTo>
                  <a:pt x="378" y="162"/>
                </a:lnTo>
                <a:lnTo>
                  <a:pt x="394" y="170"/>
                </a:lnTo>
                <a:lnTo>
                  <a:pt x="407" y="178"/>
                </a:lnTo>
                <a:lnTo>
                  <a:pt x="418" y="191"/>
                </a:lnTo>
                <a:lnTo>
                  <a:pt x="418" y="191"/>
                </a:lnTo>
                <a:lnTo>
                  <a:pt x="424" y="191"/>
                </a:lnTo>
                <a:lnTo>
                  <a:pt x="426" y="189"/>
                </a:lnTo>
                <a:lnTo>
                  <a:pt x="426" y="186"/>
                </a:lnTo>
                <a:lnTo>
                  <a:pt x="429" y="189"/>
                </a:lnTo>
                <a:lnTo>
                  <a:pt x="429" y="189"/>
                </a:lnTo>
                <a:lnTo>
                  <a:pt x="432" y="191"/>
                </a:lnTo>
                <a:lnTo>
                  <a:pt x="432" y="191"/>
                </a:lnTo>
                <a:lnTo>
                  <a:pt x="437" y="191"/>
                </a:lnTo>
                <a:lnTo>
                  <a:pt x="443" y="189"/>
                </a:lnTo>
                <a:lnTo>
                  <a:pt x="448" y="191"/>
                </a:lnTo>
                <a:lnTo>
                  <a:pt x="448" y="191"/>
                </a:lnTo>
                <a:lnTo>
                  <a:pt x="451" y="194"/>
                </a:lnTo>
                <a:lnTo>
                  <a:pt x="451" y="194"/>
                </a:lnTo>
                <a:lnTo>
                  <a:pt x="453" y="194"/>
                </a:lnTo>
                <a:lnTo>
                  <a:pt x="456" y="199"/>
                </a:lnTo>
                <a:lnTo>
                  <a:pt x="456" y="199"/>
                </a:lnTo>
                <a:lnTo>
                  <a:pt x="459" y="199"/>
                </a:lnTo>
                <a:lnTo>
                  <a:pt x="459" y="199"/>
                </a:lnTo>
                <a:lnTo>
                  <a:pt x="461" y="199"/>
                </a:lnTo>
                <a:lnTo>
                  <a:pt x="464" y="202"/>
                </a:lnTo>
                <a:lnTo>
                  <a:pt x="464" y="202"/>
                </a:lnTo>
                <a:lnTo>
                  <a:pt x="467" y="202"/>
                </a:lnTo>
                <a:lnTo>
                  <a:pt x="470" y="202"/>
                </a:lnTo>
                <a:lnTo>
                  <a:pt x="470" y="202"/>
                </a:lnTo>
                <a:lnTo>
                  <a:pt x="472" y="199"/>
                </a:lnTo>
                <a:lnTo>
                  <a:pt x="475" y="199"/>
                </a:lnTo>
                <a:lnTo>
                  <a:pt x="475" y="199"/>
                </a:lnTo>
                <a:lnTo>
                  <a:pt x="478" y="199"/>
                </a:lnTo>
                <a:lnTo>
                  <a:pt x="483" y="199"/>
                </a:lnTo>
                <a:lnTo>
                  <a:pt x="483" y="199"/>
                </a:lnTo>
                <a:lnTo>
                  <a:pt x="486" y="199"/>
                </a:lnTo>
                <a:lnTo>
                  <a:pt x="486" y="202"/>
                </a:lnTo>
                <a:lnTo>
                  <a:pt x="488" y="205"/>
                </a:lnTo>
                <a:lnTo>
                  <a:pt x="488" y="205"/>
                </a:lnTo>
                <a:lnTo>
                  <a:pt x="488" y="205"/>
                </a:lnTo>
                <a:lnTo>
                  <a:pt x="491" y="205"/>
                </a:lnTo>
                <a:lnTo>
                  <a:pt x="491" y="205"/>
                </a:lnTo>
                <a:lnTo>
                  <a:pt x="491" y="205"/>
                </a:lnTo>
                <a:lnTo>
                  <a:pt x="494" y="208"/>
                </a:lnTo>
                <a:lnTo>
                  <a:pt x="494" y="208"/>
                </a:lnTo>
                <a:lnTo>
                  <a:pt x="497" y="208"/>
                </a:lnTo>
                <a:lnTo>
                  <a:pt x="497" y="208"/>
                </a:lnTo>
                <a:lnTo>
                  <a:pt x="499" y="205"/>
                </a:lnTo>
                <a:lnTo>
                  <a:pt x="499" y="202"/>
                </a:lnTo>
                <a:lnTo>
                  <a:pt x="502" y="202"/>
                </a:lnTo>
                <a:lnTo>
                  <a:pt x="502" y="202"/>
                </a:lnTo>
                <a:lnTo>
                  <a:pt x="505" y="199"/>
                </a:lnTo>
                <a:lnTo>
                  <a:pt x="505" y="197"/>
                </a:lnTo>
                <a:lnTo>
                  <a:pt x="507" y="199"/>
                </a:lnTo>
                <a:lnTo>
                  <a:pt x="507" y="199"/>
                </a:lnTo>
                <a:lnTo>
                  <a:pt x="507" y="199"/>
                </a:lnTo>
                <a:lnTo>
                  <a:pt x="507" y="197"/>
                </a:lnTo>
                <a:lnTo>
                  <a:pt x="507" y="194"/>
                </a:lnTo>
                <a:lnTo>
                  <a:pt x="510" y="194"/>
                </a:lnTo>
                <a:lnTo>
                  <a:pt x="510" y="194"/>
                </a:lnTo>
                <a:lnTo>
                  <a:pt x="513" y="194"/>
                </a:lnTo>
                <a:lnTo>
                  <a:pt x="515" y="191"/>
                </a:lnTo>
                <a:lnTo>
                  <a:pt x="515" y="191"/>
                </a:lnTo>
                <a:lnTo>
                  <a:pt x="518" y="191"/>
                </a:lnTo>
                <a:lnTo>
                  <a:pt x="521" y="189"/>
                </a:lnTo>
                <a:lnTo>
                  <a:pt x="521" y="189"/>
                </a:lnTo>
                <a:lnTo>
                  <a:pt x="521" y="189"/>
                </a:lnTo>
                <a:lnTo>
                  <a:pt x="523" y="189"/>
                </a:lnTo>
                <a:lnTo>
                  <a:pt x="526" y="189"/>
                </a:lnTo>
                <a:lnTo>
                  <a:pt x="529" y="189"/>
                </a:lnTo>
                <a:lnTo>
                  <a:pt x="529" y="189"/>
                </a:lnTo>
                <a:lnTo>
                  <a:pt x="529" y="189"/>
                </a:lnTo>
                <a:lnTo>
                  <a:pt x="532" y="189"/>
                </a:lnTo>
                <a:lnTo>
                  <a:pt x="534" y="189"/>
                </a:lnTo>
                <a:lnTo>
                  <a:pt x="537" y="189"/>
                </a:lnTo>
                <a:lnTo>
                  <a:pt x="540" y="194"/>
                </a:lnTo>
                <a:lnTo>
                  <a:pt x="540" y="194"/>
                </a:lnTo>
                <a:lnTo>
                  <a:pt x="540" y="197"/>
                </a:lnTo>
                <a:lnTo>
                  <a:pt x="542" y="197"/>
                </a:lnTo>
                <a:lnTo>
                  <a:pt x="542" y="197"/>
                </a:lnTo>
                <a:lnTo>
                  <a:pt x="545" y="197"/>
                </a:lnTo>
                <a:lnTo>
                  <a:pt x="545" y="197"/>
                </a:lnTo>
                <a:lnTo>
                  <a:pt x="548" y="197"/>
                </a:lnTo>
                <a:lnTo>
                  <a:pt x="556" y="199"/>
                </a:lnTo>
                <a:lnTo>
                  <a:pt x="556" y="199"/>
                </a:lnTo>
                <a:lnTo>
                  <a:pt x="561" y="199"/>
                </a:lnTo>
                <a:lnTo>
                  <a:pt x="564" y="197"/>
                </a:lnTo>
                <a:lnTo>
                  <a:pt x="567" y="197"/>
                </a:lnTo>
                <a:lnTo>
                  <a:pt x="567" y="197"/>
                </a:lnTo>
                <a:lnTo>
                  <a:pt x="569" y="197"/>
                </a:lnTo>
                <a:lnTo>
                  <a:pt x="569" y="194"/>
                </a:lnTo>
                <a:lnTo>
                  <a:pt x="567" y="191"/>
                </a:lnTo>
                <a:lnTo>
                  <a:pt x="567" y="191"/>
                </a:lnTo>
                <a:lnTo>
                  <a:pt x="561" y="186"/>
                </a:lnTo>
                <a:lnTo>
                  <a:pt x="564" y="183"/>
                </a:lnTo>
                <a:lnTo>
                  <a:pt x="564" y="183"/>
                </a:lnTo>
                <a:lnTo>
                  <a:pt x="564" y="181"/>
                </a:lnTo>
                <a:lnTo>
                  <a:pt x="564" y="178"/>
                </a:lnTo>
                <a:lnTo>
                  <a:pt x="561" y="175"/>
                </a:lnTo>
                <a:lnTo>
                  <a:pt x="564" y="173"/>
                </a:lnTo>
                <a:lnTo>
                  <a:pt x="564" y="173"/>
                </a:lnTo>
                <a:lnTo>
                  <a:pt x="569" y="175"/>
                </a:lnTo>
                <a:lnTo>
                  <a:pt x="580" y="178"/>
                </a:lnTo>
                <a:lnTo>
                  <a:pt x="580" y="178"/>
                </a:lnTo>
                <a:lnTo>
                  <a:pt x="583" y="181"/>
                </a:lnTo>
                <a:lnTo>
                  <a:pt x="586" y="183"/>
                </a:lnTo>
                <a:lnTo>
                  <a:pt x="591" y="189"/>
                </a:lnTo>
                <a:lnTo>
                  <a:pt x="596" y="194"/>
                </a:lnTo>
                <a:lnTo>
                  <a:pt x="599" y="197"/>
                </a:lnTo>
                <a:lnTo>
                  <a:pt x="604" y="197"/>
                </a:lnTo>
                <a:lnTo>
                  <a:pt x="604" y="197"/>
                </a:lnTo>
                <a:lnTo>
                  <a:pt x="618" y="194"/>
                </a:lnTo>
                <a:lnTo>
                  <a:pt x="623" y="194"/>
                </a:lnTo>
                <a:lnTo>
                  <a:pt x="623" y="194"/>
                </a:lnTo>
                <a:lnTo>
                  <a:pt x="631" y="197"/>
                </a:lnTo>
                <a:lnTo>
                  <a:pt x="634" y="199"/>
                </a:lnTo>
                <a:lnTo>
                  <a:pt x="637" y="202"/>
                </a:lnTo>
                <a:lnTo>
                  <a:pt x="645" y="199"/>
                </a:lnTo>
                <a:lnTo>
                  <a:pt x="645" y="199"/>
                </a:lnTo>
                <a:lnTo>
                  <a:pt x="661" y="199"/>
                </a:lnTo>
                <a:lnTo>
                  <a:pt x="666" y="199"/>
                </a:lnTo>
                <a:lnTo>
                  <a:pt x="675" y="199"/>
                </a:lnTo>
                <a:lnTo>
                  <a:pt x="675" y="199"/>
                </a:lnTo>
                <a:lnTo>
                  <a:pt x="685" y="194"/>
                </a:lnTo>
                <a:lnTo>
                  <a:pt x="699" y="197"/>
                </a:lnTo>
                <a:lnTo>
                  <a:pt x="699" y="197"/>
                </a:lnTo>
                <a:lnTo>
                  <a:pt x="710" y="199"/>
                </a:lnTo>
                <a:lnTo>
                  <a:pt x="710" y="199"/>
                </a:lnTo>
                <a:lnTo>
                  <a:pt x="715" y="199"/>
                </a:lnTo>
                <a:lnTo>
                  <a:pt x="720" y="199"/>
                </a:lnTo>
                <a:lnTo>
                  <a:pt x="723" y="199"/>
                </a:lnTo>
                <a:lnTo>
                  <a:pt x="726" y="197"/>
                </a:lnTo>
                <a:lnTo>
                  <a:pt x="728" y="189"/>
                </a:lnTo>
                <a:lnTo>
                  <a:pt x="728" y="183"/>
                </a:lnTo>
                <a:lnTo>
                  <a:pt x="728" y="183"/>
                </a:lnTo>
                <a:lnTo>
                  <a:pt x="731" y="175"/>
                </a:lnTo>
                <a:lnTo>
                  <a:pt x="731" y="173"/>
                </a:lnTo>
                <a:lnTo>
                  <a:pt x="726" y="173"/>
                </a:lnTo>
                <a:lnTo>
                  <a:pt x="726" y="173"/>
                </a:lnTo>
                <a:lnTo>
                  <a:pt x="723" y="173"/>
                </a:lnTo>
                <a:lnTo>
                  <a:pt x="720" y="170"/>
                </a:lnTo>
                <a:lnTo>
                  <a:pt x="723" y="170"/>
                </a:lnTo>
                <a:lnTo>
                  <a:pt x="728" y="167"/>
                </a:lnTo>
                <a:lnTo>
                  <a:pt x="728" y="167"/>
                </a:lnTo>
                <a:lnTo>
                  <a:pt x="734" y="167"/>
                </a:lnTo>
                <a:lnTo>
                  <a:pt x="734" y="164"/>
                </a:lnTo>
                <a:lnTo>
                  <a:pt x="747" y="164"/>
                </a:lnTo>
                <a:lnTo>
                  <a:pt x="747" y="164"/>
                </a:lnTo>
                <a:lnTo>
                  <a:pt x="758" y="164"/>
                </a:lnTo>
                <a:lnTo>
                  <a:pt x="769" y="170"/>
                </a:lnTo>
                <a:lnTo>
                  <a:pt x="780" y="175"/>
                </a:lnTo>
                <a:lnTo>
                  <a:pt x="791" y="186"/>
                </a:lnTo>
                <a:lnTo>
                  <a:pt x="791" y="186"/>
                </a:lnTo>
                <a:lnTo>
                  <a:pt x="804" y="194"/>
                </a:lnTo>
                <a:lnTo>
                  <a:pt x="812" y="199"/>
                </a:lnTo>
                <a:lnTo>
                  <a:pt x="820" y="202"/>
                </a:lnTo>
                <a:lnTo>
                  <a:pt x="831" y="208"/>
                </a:lnTo>
                <a:lnTo>
                  <a:pt x="831" y="208"/>
                </a:lnTo>
                <a:lnTo>
                  <a:pt x="839" y="213"/>
                </a:lnTo>
                <a:lnTo>
                  <a:pt x="844" y="213"/>
                </a:lnTo>
                <a:lnTo>
                  <a:pt x="850" y="210"/>
                </a:lnTo>
                <a:lnTo>
                  <a:pt x="853" y="208"/>
                </a:lnTo>
                <a:lnTo>
                  <a:pt x="853" y="208"/>
                </a:lnTo>
                <a:lnTo>
                  <a:pt x="858" y="208"/>
                </a:lnTo>
                <a:lnTo>
                  <a:pt x="863" y="208"/>
                </a:lnTo>
                <a:lnTo>
                  <a:pt x="866" y="213"/>
                </a:lnTo>
                <a:lnTo>
                  <a:pt x="866" y="218"/>
                </a:lnTo>
                <a:lnTo>
                  <a:pt x="866" y="218"/>
                </a:lnTo>
                <a:lnTo>
                  <a:pt x="863" y="221"/>
                </a:lnTo>
                <a:lnTo>
                  <a:pt x="866" y="221"/>
                </a:lnTo>
                <a:lnTo>
                  <a:pt x="869" y="224"/>
                </a:lnTo>
                <a:lnTo>
                  <a:pt x="871" y="226"/>
                </a:lnTo>
                <a:lnTo>
                  <a:pt x="866" y="232"/>
                </a:lnTo>
                <a:lnTo>
                  <a:pt x="866" y="232"/>
                </a:lnTo>
                <a:lnTo>
                  <a:pt x="866" y="235"/>
                </a:lnTo>
                <a:lnTo>
                  <a:pt x="866" y="237"/>
                </a:lnTo>
                <a:lnTo>
                  <a:pt x="863" y="240"/>
                </a:lnTo>
                <a:lnTo>
                  <a:pt x="858" y="245"/>
                </a:lnTo>
                <a:lnTo>
                  <a:pt x="858" y="245"/>
                </a:lnTo>
                <a:lnTo>
                  <a:pt x="858" y="248"/>
                </a:lnTo>
                <a:lnTo>
                  <a:pt x="861" y="251"/>
                </a:lnTo>
                <a:lnTo>
                  <a:pt x="863" y="253"/>
                </a:lnTo>
                <a:lnTo>
                  <a:pt x="866" y="259"/>
                </a:lnTo>
                <a:lnTo>
                  <a:pt x="866" y="259"/>
                </a:lnTo>
                <a:lnTo>
                  <a:pt x="869" y="267"/>
                </a:lnTo>
                <a:lnTo>
                  <a:pt x="871" y="270"/>
                </a:lnTo>
                <a:lnTo>
                  <a:pt x="871" y="27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1" name="Freeform 123"/>
          <p:cNvSpPr>
            <a:spLocks/>
          </p:cNvSpPr>
          <p:nvPr/>
        </p:nvSpPr>
        <p:spPr bwMode="auto">
          <a:xfrm>
            <a:off x="8281901" y="3473450"/>
            <a:ext cx="115888" cy="136525"/>
          </a:xfrm>
          <a:custGeom>
            <a:avLst/>
            <a:gdLst>
              <a:gd name="T0" fmla="*/ 6 w 73"/>
              <a:gd name="T1" fmla="*/ 8 h 86"/>
              <a:gd name="T2" fmla="*/ 3 w 73"/>
              <a:gd name="T3" fmla="*/ 2 h 86"/>
              <a:gd name="T4" fmla="*/ 0 w 73"/>
              <a:gd name="T5" fmla="*/ 0 h 86"/>
              <a:gd name="T6" fmla="*/ 6 w 73"/>
              <a:gd name="T7" fmla="*/ 0 h 86"/>
              <a:gd name="T8" fmla="*/ 9 w 73"/>
              <a:gd name="T9" fmla="*/ 2 h 86"/>
              <a:gd name="T10" fmla="*/ 11 w 73"/>
              <a:gd name="T11" fmla="*/ 5 h 86"/>
              <a:gd name="T12" fmla="*/ 17 w 73"/>
              <a:gd name="T13" fmla="*/ 8 h 86"/>
              <a:gd name="T14" fmla="*/ 17 w 73"/>
              <a:gd name="T15" fmla="*/ 10 h 86"/>
              <a:gd name="T16" fmla="*/ 17 w 73"/>
              <a:gd name="T17" fmla="*/ 10 h 86"/>
              <a:gd name="T18" fmla="*/ 22 w 73"/>
              <a:gd name="T19" fmla="*/ 16 h 86"/>
              <a:gd name="T20" fmla="*/ 27 w 73"/>
              <a:gd name="T21" fmla="*/ 21 h 86"/>
              <a:gd name="T22" fmla="*/ 33 w 73"/>
              <a:gd name="T23" fmla="*/ 27 h 86"/>
              <a:gd name="T24" fmla="*/ 38 w 73"/>
              <a:gd name="T25" fmla="*/ 29 h 86"/>
              <a:gd name="T26" fmla="*/ 49 w 73"/>
              <a:gd name="T27" fmla="*/ 40 h 86"/>
              <a:gd name="T28" fmla="*/ 54 w 73"/>
              <a:gd name="T29" fmla="*/ 45 h 86"/>
              <a:gd name="T30" fmla="*/ 60 w 73"/>
              <a:gd name="T31" fmla="*/ 51 h 86"/>
              <a:gd name="T32" fmla="*/ 54 w 73"/>
              <a:gd name="T33" fmla="*/ 48 h 86"/>
              <a:gd name="T34" fmla="*/ 49 w 73"/>
              <a:gd name="T35" fmla="*/ 48 h 86"/>
              <a:gd name="T36" fmla="*/ 52 w 73"/>
              <a:gd name="T37" fmla="*/ 51 h 86"/>
              <a:gd name="T38" fmla="*/ 54 w 73"/>
              <a:gd name="T39" fmla="*/ 56 h 86"/>
              <a:gd name="T40" fmla="*/ 57 w 73"/>
              <a:gd name="T41" fmla="*/ 64 h 86"/>
              <a:gd name="T42" fmla="*/ 65 w 73"/>
              <a:gd name="T43" fmla="*/ 67 h 86"/>
              <a:gd name="T44" fmla="*/ 68 w 73"/>
              <a:gd name="T45" fmla="*/ 70 h 86"/>
              <a:gd name="T46" fmla="*/ 71 w 73"/>
              <a:gd name="T47" fmla="*/ 72 h 86"/>
              <a:gd name="T48" fmla="*/ 73 w 73"/>
              <a:gd name="T49" fmla="*/ 81 h 86"/>
              <a:gd name="T50" fmla="*/ 71 w 73"/>
              <a:gd name="T51" fmla="*/ 75 h 86"/>
              <a:gd name="T52" fmla="*/ 68 w 73"/>
              <a:gd name="T53" fmla="*/ 75 h 86"/>
              <a:gd name="T54" fmla="*/ 65 w 73"/>
              <a:gd name="T55" fmla="*/ 75 h 86"/>
              <a:gd name="T56" fmla="*/ 65 w 73"/>
              <a:gd name="T57" fmla="*/ 86 h 86"/>
              <a:gd name="T58" fmla="*/ 62 w 73"/>
              <a:gd name="T59" fmla="*/ 86 h 86"/>
              <a:gd name="T60" fmla="*/ 60 w 73"/>
              <a:gd name="T61" fmla="*/ 78 h 86"/>
              <a:gd name="T62" fmla="*/ 60 w 73"/>
              <a:gd name="T63" fmla="*/ 72 h 86"/>
              <a:gd name="T64" fmla="*/ 57 w 73"/>
              <a:gd name="T65" fmla="*/ 70 h 86"/>
              <a:gd name="T66" fmla="*/ 52 w 73"/>
              <a:gd name="T67" fmla="*/ 64 h 86"/>
              <a:gd name="T68" fmla="*/ 46 w 73"/>
              <a:gd name="T69" fmla="*/ 56 h 86"/>
              <a:gd name="T70" fmla="*/ 44 w 73"/>
              <a:gd name="T71" fmla="*/ 54 h 86"/>
              <a:gd name="T72" fmla="*/ 41 w 73"/>
              <a:gd name="T73" fmla="*/ 45 h 86"/>
              <a:gd name="T74" fmla="*/ 25 w 73"/>
              <a:gd name="T75" fmla="*/ 29 h 86"/>
              <a:gd name="T76" fmla="*/ 22 w 73"/>
              <a:gd name="T77" fmla="*/ 27 h 86"/>
              <a:gd name="T78" fmla="*/ 19 w 73"/>
              <a:gd name="T79" fmla="*/ 21 h 86"/>
              <a:gd name="T80" fmla="*/ 9 w 73"/>
              <a:gd name="T81" fmla="*/ 16 h 86"/>
              <a:gd name="T82" fmla="*/ 6 w 73"/>
              <a:gd name="T83" fmla="*/ 13 h 86"/>
              <a:gd name="T84" fmla="*/ 3 w 73"/>
              <a:gd name="T85" fmla="*/ 8 h 86"/>
              <a:gd name="T86" fmla="*/ 6 w 73"/>
              <a:gd name="T87"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 h="86">
                <a:moveTo>
                  <a:pt x="6" y="8"/>
                </a:moveTo>
                <a:lnTo>
                  <a:pt x="6" y="8"/>
                </a:lnTo>
                <a:lnTo>
                  <a:pt x="6" y="5"/>
                </a:lnTo>
                <a:lnTo>
                  <a:pt x="3" y="2"/>
                </a:lnTo>
                <a:lnTo>
                  <a:pt x="0" y="0"/>
                </a:lnTo>
                <a:lnTo>
                  <a:pt x="0" y="0"/>
                </a:lnTo>
                <a:lnTo>
                  <a:pt x="3" y="0"/>
                </a:lnTo>
                <a:lnTo>
                  <a:pt x="6" y="0"/>
                </a:lnTo>
                <a:lnTo>
                  <a:pt x="9" y="2"/>
                </a:lnTo>
                <a:lnTo>
                  <a:pt x="9" y="2"/>
                </a:lnTo>
                <a:lnTo>
                  <a:pt x="11" y="5"/>
                </a:lnTo>
                <a:lnTo>
                  <a:pt x="11" y="5"/>
                </a:lnTo>
                <a:lnTo>
                  <a:pt x="17" y="8"/>
                </a:lnTo>
                <a:lnTo>
                  <a:pt x="17" y="8"/>
                </a:lnTo>
                <a:lnTo>
                  <a:pt x="17" y="10"/>
                </a:lnTo>
                <a:lnTo>
                  <a:pt x="17" y="10"/>
                </a:lnTo>
                <a:lnTo>
                  <a:pt x="17" y="10"/>
                </a:lnTo>
                <a:lnTo>
                  <a:pt x="17" y="10"/>
                </a:lnTo>
                <a:lnTo>
                  <a:pt x="22" y="16"/>
                </a:lnTo>
                <a:lnTo>
                  <a:pt x="22" y="16"/>
                </a:lnTo>
                <a:lnTo>
                  <a:pt x="25" y="19"/>
                </a:lnTo>
                <a:lnTo>
                  <a:pt x="27" y="21"/>
                </a:lnTo>
                <a:lnTo>
                  <a:pt x="27" y="21"/>
                </a:lnTo>
                <a:lnTo>
                  <a:pt x="33" y="27"/>
                </a:lnTo>
                <a:lnTo>
                  <a:pt x="38" y="29"/>
                </a:lnTo>
                <a:lnTo>
                  <a:pt x="38" y="29"/>
                </a:lnTo>
                <a:lnTo>
                  <a:pt x="41" y="32"/>
                </a:lnTo>
                <a:lnTo>
                  <a:pt x="49" y="40"/>
                </a:lnTo>
                <a:lnTo>
                  <a:pt x="49" y="40"/>
                </a:lnTo>
                <a:lnTo>
                  <a:pt x="54" y="45"/>
                </a:lnTo>
                <a:lnTo>
                  <a:pt x="60" y="51"/>
                </a:lnTo>
                <a:lnTo>
                  <a:pt x="60" y="51"/>
                </a:lnTo>
                <a:lnTo>
                  <a:pt x="57" y="51"/>
                </a:lnTo>
                <a:lnTo>
                  <a:pt x="54" y="48"/>
                </a:lnTo>
                <a:lnTo>
                  <a:pt x="54" y="48"/>
                </a:lnTo>
                <a:lnTo>
                  <a:pt x="49" y="48"/>
                </a:lnTo>
                <a:lnTo>
                  <a:pt x="49" y="48"/>
                </a:lnTo>
                <a:lnTo>
                  <a:pt x="52" y="51"/>
                </a:lnTo>
                <a:lnTo>
                  <a:pt x="52" y="51"/>
                </a:lnTo>
                <a:lnTo>
                  <a:pt x="54" y="56"/>
                </a:lnTo>
                <a:lnTo>
                  <a:pt x="57" y="64"/>
                </a:lnTo>
                <a:lnTo>
                  <a:pt x="57" y="64"/>
                </a:lnTo>
                <a:lnTo>
                  <a:pt x="62" y="67"/>
                </a:lnTo>
                <a:lnTo>
                  <a:pt x="65" y="67"/>
                </a:lnTo>
                <a:lnTo>
                  <a:pt x="65" y="67"/>
                </a:lnTo>
                <a:lnTo>
                  <a:pt x="68" y="70"/>
                </a:lnTo>
                <a:lnTo>
                  <a:pt x="71" y="72"/>
                </a:lnTo>
                <a:lnTo>
                  <a:pt x="71" y="72"/>
                </a:lnTo>
                <a:lnTo>
                  <a:pt x="73" y="78"/>
                </a:lnTo>
                <a:lnTo>
                  <a:pt x="73" y="81"/>
                </a:lnTo>
                <a:lnTo>
                  <a:pt x="73" y="81"/>
                </a:lnTo>
                <a:lnTo>
                  <a:pt x="71" y="75"/>
                </a:lnTo>
                <a:lnTo>
                  <a:pt x="68" y="75"/>
                </a:lnTo>
                <a:lnTo>
                  <a:pt x="68" y="75"/>
                </a:lnTo>
                <a:lnTo>
                  <a:pt x="65" y="75"/>
                </a:lnTo>
                <a:lnTo>
                  <a:pt x="65" y="75"/>
                </a:lnTo>
                <a:lnTo>
                  <a:pt x="65" y="75"/>
                </a:lnTo>
                <a:lnTo>
                  <a:pt x="65" y="86"/>
                </a:lnTo>
                <a:lnTo>
                  <a:pt x="62" y="86"/>
                </a:lnTo>
                <a:lnTo>
                  <a:pt x="62" y="86"/>
                </a:lnTo>
                <a:lnTo>
                  <a:pt x="60" y="81"/>
                </a:lnTo>
                <a:lnTo>
                  <a:pt x="60" y="78"/>
                </a:lnTo>
                <a:lnTo>
                  <a:pt x="60" y="75"/>
                </a:lnTo>
                <a:lnTo>
                  <a:pt x="60" y="72"/>
                </a:lnTo>
                <a:lnTo>
                  <a:pt x="60" y="72"/>
                </a:lnTo>
                <a:lnTo>
                  <a:pt x="57" y="70"/>
                </a:lnTo>
                <a:lnTo>
                  <a:pt x="52" y="64"/>
                </a:lnTo>
                <a:lnTo>
                  <a:pt x="52" y="64"/>
                </a:lnTo>
                <a:lnTo>
                  <a:pt x="52" y="59"/>
                </a:lnTo>
                <a:lnTo>
                  <a:pt x="46" y="56"/>
                </a:lnTo>
                <a:lnTo>
                  <a:pt x="46" y="56"/>
                </a:lnTo>
                <a:lnTo>
                  <a:pt x="44" y="54"/>
                </a:lnTo>
                <a:lnTo>
                  <a:pt x="41" y="45"/>
                </a:lnTo>
                <a:lnTo>
                  <a:pt x="41" y="45"/>
                </a:lnTo>
                <a:lnTo>
                  <a:pt x="33" y="37"/>
                </a:lnTo>
                <a:lnTo>
                  <a:pt x="25" y="29"/>
                </a:lnTo>
                <a:lnTo>
                  <a:pt x="25" y="29"/>
                </a:lnTo>
                <a:lnTo>
                  <a:pt x="22" y="27"/>
                </a:lnTo>
                <a:lnTo>
                  <a:pt x="19" y="21"/>
                </a:lnTo>
                <a:lnTo>
                  <a:pt x="19" y="21"/>
                </a:lnTo>
                <a:lnTo>
                  <a:pt x="11" y="19"/>
                </a:lnTo>
                <a:lnTo>
                  <a:pt x="9" y="16"/>
                </a:lnTo>
                <a:lnTo>
                  <a:pt x="9" y="16"/>
                </a:lnTo>
                <a:lnTo>
                  <a:pt x="6" y="13"/>
                </a:lnTo>
                <a:lnTo>
                  <a:pt x="3" y="8"/>
                </a:lnTo>
                <a:lnTo>
                  <a:pt x="3" y="8"/>
                </a:lnTo>
                <a:lnTo>
                  <a:pt x="6" y="8"/>
                </a:lnTo>
                <a:lnTo>
                  <a:pt x="6" y="8"/>
                </a:lnTo>
                <a:lnTo>
                  <a:pt x="6" y="8"/>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2" name="Freeform 124"/>
          <p:cNvSpPr>
            <a:spLocks/>
          </p:cNvSpPr>
          <p:nvPr/>
        </p:nvSpPr>
        <p:spPr bwMode="auto">
          <a:xfrm>
            <a:off x="8124738" y="4067175"/>
            <a:ext cx="33338" cy="34925"/>
          </a:xfrm>
          <a:custGeom>
            <a:avLst/>
            <a:gdLst>
              <a:gd name="T0" fmla="*/ 5 w 21"/>
              <a:gd name="T1" fmla="*/ 3 h 22"/>
              <a:gd name="T2" fmla="*/ 5 w 21"/>
              <a:gd name="T3" fmla="*/ 3 h 22"/>
              <a:gd name="T4" fmla="*/ 8 w 21"/>
              <a:gd name="T5" fmla="*/ 3 h 22"/>
              <a:gd name="T6" fmla="*/ 8 w 21"/>
              <a:gd name="T7" fmla="*/ 3 h 22"/>
              <a:gd name="T8" fmla="*/ 10 w 21"/>
              <a:gd name="T9" fmla="*/ 0 h 22"/>
              <a:gd name="T10" fmla="*/ 10 w 21"/>
              <a:gd name="T11" fmla="*/ 0 h 22"/>
              <a:gd name="T12" fmla="*/ 16 w 21"/>
              <a:gd name="T13" fmla="*/ 0 h 22"/>
              <a:gd name="T14" fmla="*/ 16 w 21"/>
              <a:gd name="T15" fmla="*/ 0 h 22"/>
              <a:gd name="T16" fmla="*/ 16 w 21"/>
              <a:gd name="T17" fmla="*/ 0 h 22"/>
              <a:gd name="T18" fmla="*/ 19 w 21"/>
              <a:gd name="T19" fmla="*/ 0 h 22"/>
              <a:gd name="T20" fmla="*/ 19 w 21"/>
              <a:gd name="T21" fmla="*/ 0 h 22"/>
              <a:gd name="T22" fmla="*/ 21 w 21"/>
              <a:gd name="T23" fmla="*/ 0 h 22"/>
              <a:gd name="T24" fmla="*/ 21 w 21"/>
              <a:gd name="T25" fmla="*/ 0 h 22"/>
              <a:gd name="T26" fmla="*/ 21 w 21"/>
              <a:gd name="T27" fmla="*/ 0 h 22"/>
              <a:gd name="T28" fmla="*/ 21 w 21"/>
              <a:gd name="T29" fmla="*/ 3 h 22"/>
              <a:gd name="T30" fmla="*/ 21 w 21"/>
              <a:gd name="T31" fmla="*/ 6 h 22"/>
              <a:gd name="T32" fmla="*/ 21 w 21"/>
              <a:gd name="T33" fmla="*/ 6 h 22"/>
              <a:gd name="T34" fmla="*/ 19 w 21"/>
              <a:gd name="T35" fmla="*/ 9 h 22"/>
              <a:gd name="T36" fmla="*/ 19 w 21"/>
              <a:gd name="T37" fmla="*/ 9 h 22"/>
              <a:gd name="T38" fmla="*/ 19 w 21"/>
              <a:gd name="T39" fmla="*/ 9 h 22"/>
              <a:gd name="T40" fmla="*/ 19 w 21"/>
              <a:gd name="T41" fmla="*/ 14 h 22"/>
              <a:gd name="T42" fmla="*/ 19 w 21"/>
              <a:gd name="T43" fmla="*/ 14 h 22"/>
              <a:gd name="T44" fmla="*/ 16 w 21"/>
              <a:gd name="T45" fmla="*/ 19 h 22"/>
              <a:gd name="T46" fmla="*/ 16 w 21"/>
              <a:gd name="T47" fmla="*/ 19 h 22"/>
              <a:gd name="T48" fmla="*/ 13 w 21"/>
              <a:gd name="T49" fmla="*/ 22 h 22"/>
              <a:gd name="T50" fmla="*/ 10 w 21"/>
              <a:gd name="T51" fmla="*/ 22 h 22"/>
              <a:gd name="T52" fmla="*/ 10 w 21"/>
              <a:gd name="T53" fmla="*/ 22 h 22"/>
              <a:gd name="T54" fmla="*/ 10 w 21"/>
              <a:gd name="T55" fmla="*/ 22 h 22"/>
              <a:gd name="T56" fmla="*/ 10 w 21"/>
              <a:gd name="T57" fmla="*/ 22 h 22"/>
              <a:gd name="T58" fmla="*/ 8 w 21"/>
              <a:gd name="T59" fmla="*/ 22 h 22"/>
              <a:gd name="T60" fmla="*/ 8 w 21"/>
              <a:gd name="T61" fmla="*/ 22 h 22"/>
              <a:gd name="T62" fmla="*/ 5 w 21"/>
              <a:gd name="T63" fmla="*/ 19 h 22"/>
              <a:gd name="T64" fmla="*/ 5 w 21"/>
              <a:gd name="T65" fmla="*/ 19 h 22"/>
              <a:gd name="T66" fmla="*/ 2 w 21"/>
              <a:gd name="T67" fmla="*/ 17 h 22"/>
              <a:gd name="T68" fmla="*/ 0 w 21"/>
              <a:gd name="T69" fmla="*/ 14 h 22"/>
              <a:gd name="T70" fmla="*/ 0 w 21"/>
              <a:gd name="T71" fmla="*/ 14 h 22"/>
              <a:gd name="T72" fmla="*/ 0 w 21"/>
              <a:gd name="T73" fmla="*/ 11 h 22"/>
              <a:gd name="T74" fmla="*/ 0 w 21"/>
              <a:gd name="T75" fmla="*/ 9 h 22"/>
              <a:gd name="T76" fmla="*/ 0 w 21"/>
              <a:gd name="T77" fmla="*/ 9 h 22"/>
              <a:gd name="T78" fmla="*/ 5 w 21"/>
              <a:gd name="T79" fmla="*/ 6 h 22"/>
              <a:gd name="T80" fmla="*/ 5 w 21"/>
              <a:gd name="T81" fmla="*/ 6 h 22"/>
              <a:gd name="T82" fmla="*/ 5 w 21"/>
              <a:gd name="T83" fmla="*/ 3 h 22"/>
              <a:gd name="T84" fmla="*/ 5 w 21"/>
              <a:gd name="T8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22">
                <a:moveTo>
                  <a:pt x="5" y="3"/>
                </a:moveTo>
                <a:lnTo>
                  <a:pt x="5" y="3"/>
                </a:lnTo>
                <a:lnTo>
                  <a:pt x="8" y="3"/>
                </a:lnTo>
                <a:lnTo>
                  <a:pt x="8" y="3"/>
                </a:lnTo>
                <a:lnTo>
                  <a:pt x="10" y="0"/>
                </a:lnTo>
                <a:lnTo>
                  <a:pt x="10" y="0"/>
                </a:lnTo>
                <a:lnTo>
                  <a:pt x="16" y="0"/>
                </a:lnTo>
                <a:lnTo>
                  <a:pt x="16" y="0"/>
                </a:lnTo>
                <a:lnTo>
                  <a:pt x="16" y="0"/>
                </a:lnTo>
                <a:lnTo>
                  <a:pt x="19" y="0"/>
                </a:lnTo>
                <a:lnTo>
                  <a:pt x="19" y="0"/>
                </a:lnTo>
                <a:lnTo>
                  <a:pt x="21" y="0"/>
                </a:lnTo>
                <a:lnTo>
                  <a:pt x="21" y="0"/>
                </a:lnTo>
                <a:lnTo>
                  <a:pt x="21" y="0"/>
                </a:lnTo>
                <a:lnTo>
                  <a:pt x="21" y="3"/>
                </a:lnTo>
                <a:lnTo>
                  <a:pt x="21" y="6"/>
                </a:lnTo>
                <a:lnTo>
                  <a:pt x="21" y="6"/>
                </a:lnTo>
                <a:lnTo>
                  <a:pt x="19" y="9"/>
                </a:lnTo>
                <a:lnTo>
                  <a:pt x="19" y="9"/>
                </a:lnTo>
                <a:lnTo>
                  <a:pt x="19" y="9"/>
                </a:lnTo>
                <a:lnTo>
                  <a:pt x="19" y="14"/>
                </a:lnTo>
                <a:lnTo>
                  <a:pt x="19" y="14"/>
                </a:lnTo>
                <a:lnTo>
                  <a:pt x="16" y="19"/>
                </a:lnTo>
                <a:lnTo>
                  <a:pt x="16" y="19"/>
                </a:lnTo>
                <a:lnTo>
                  <a:pt x="13" y="22"/>
                </a:lnTo>
                <a:lnTo>
                  <a:pt x="10" y="22"/>
                </a:lnTo>
                <a:lnTo>
                  <a:pt x="10" y="22"/>
                </a:lnTo>
                <a:lnTo>
                  <a:pt x="10" y="22"/>
                </a:lnTo>
                <a:lnTo>
                  <a:pt x="10" y="22"/>
                </a:lnTo>
                <a:lnTo>
                  <a:pt x="8" y="22"/>
                </a:lnTo>
                <a:lnTo>
                  <a:pt x="8" y="22"/>
                </a:lnTo>
                <a:lnTo>
                  <a:pt x="5" y="19"/>
                </a:lnTo>
                <a:lnTo>
                  <a:pt x="5" y="19"/>
                </a:lnTo>
                <a:lnTo>
                  <a:pt x="2" y="17"/>
                </a:lnTo>
                <a:lnTo>
                  <a:pt x="0" y="14"/>
                </a:lnTo>
                <a:lnTo>
                  <a:pt x="0" y="14"/>
                </a:lnTo>
                <a:lnTo>
                  <a:pt x="0" y="11"/>
                </a:lnTo>
                <a:lnTo>
                  <a:pt x="0" y="9"/>
                </a:lnTo>
                <a:lnTo>
                  <a:pt x="0" y="9"/>
                </a:lnTo>
                <a:lnTo>
                  <a:pt x="5" y="6"/>
                </a:lnTo>
                <a:lnTo>
                  <a:pt x="5" y="6"/>
                </a:lnTo>
                <a:lnTo>
                  <a:pt x="5" y="3"/>
                </a:lnTo>
                <a:lnTo>
                  <a:pt x="5" y="3"/>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3" name="Freeform 125"/>
          <p:cNvSpPr>
            <a:spLocks/>
          </p:cNvSpPr>
          <p:nvPr/>
        </p:nvSpPr>
        <p:spPr bwMode="auto">
          <a:xfrm>
            <a:off x="8342226" y="4268788"/>
            <a:ext cx="68263" cy="80962"/>
          </a:xfrm>
          <a:custGeom>
            <a:avLst/>
            <a:gdLst>
              <a:gd name="T0" fmla="*/ 0 w 43"/>
              <a:gd name="T1" fmla="*/ 30 h 51"/>
              <a:gd name="T2" fmla="*/ 0 w 43"/>
              <a:gd name="T3" fmla="*/ 30 h 51"/>
              <a:gd name="T4" fmla="*/ 3 w 43"/>
              <a:gd name="T5" fmla="*/ 27 h 51"/>
              <a:gd name="T6" fmla="*/ 3 w 43"/>
              <a:gd name="T7" fmla="*/ 22 h 51"/>
              <a:gd name="T8" fmla="*/ 6 w 43"/>
              <a:gd name="T9" fmla="*/ 16 h 51"/>
              <a:gd name="T10" fmla="*/ 8 w 43"/>
              <a:gd name="T11" fmla="*/ 14 h 51"/>
              <a:gd name="T12" fmla="*/ 11 w 43"/>
              <a:gd name="T13" fmla="*/ 11 h 51"/>
              <a:gd name="T14" fmla="*/ 14 w 43"/>
              <a:gd name="T15" fmla="*/ 11 h 51"/>
              <a:gd name="T16" fmla="*/ 14 w 43"/>
              <a:gd name="T17" fmla="*/ 11 h 51"/>
              <a:gd name="T18" fmla="*/ 19 w 43"/>
              <a:gd name="T19" fmla="*/ 14 h 51"/>
              <a:gd name="T20" fmla="*/ 19 w 43"/>
              <a:gd name="T21" fmla="*/ 16 h 51"/>
              <a:gd name="T22" fmla="*/ 22 w 43"/>
              <a:gd name="T23" fmla="*/ 14 h 51"/>
              <a:gd name="T24" fmla="*/ 24 w 43"/>
              <a:gd name="T25" fmla="*/ 14 h 51"/>
              <a:gd name="T26" fmla="*/ 27 w 43"/>
              <a:gd name="T27" fmla="*/ 11 h 51"/>
              <a:gd name="T28" fmla="*/ 30 w 43"/>
              <a:gd name="T29" fmla="*/ 8 h 51"/>
              <a:gd name="T30" fmla="*/ 33 w 43"/>
              <a:gd name="T31" fmla="*/ 6 h 51"/>
              <a:gd name="T32" fmla="*/ 33 w 43"/>
              <a:gd name="T33" fmla="*/ 0 h 51"/>
              <a:gd name="T34" fmla="*/ 38 w 43"/>
              <a:gd name="T35" fmla="*/ 6 h 51"/>
              <a:gd name="T36" fmla="*/ 41 w 43"/>
              <a:gd name="T37" fmla="*/ 8 h 51"/>
              <a:gd name="T38" fmla="*/ 41 w 43"/>
              <a:gd name="T39" fmla="*/ 11 h 51"/>
              <a:gd name="T40" fmla="*/ 41 w 43"/>
              <a:gd name="T41" fmla="*/ 14 h 51"/>
              <a:gd name="T42" fmla="*/ 41 w 43"/>
              <a:gd name="T43" fmla="*/ 16 h 51"/>
              <a:gd name="T44" fmla="*/ 43 w 43"/>
              <a:gd name="T45" fmla="*/ 19 h 51"/>
              <a:gd name="T46" fmla="*/ 43 w 43"/>
              <a:gd name="T47" fmla="*/ 24 h 51"/>
              <a:gd name="T48" fmla="*/ 43 w 43"/>
              <a:gd name="T49" fmla="*/ 30 h 51"/>
              <a:gd name="T50" fmla="*/ 41 w 43"/>
              <a:gd name="T51" fmla="*/ 35 h 51"/>
              <a:gd name="T52" fmla="*/ 41 w 43"/>
              <a:gd name="T53" fmla="*/ 38 h 51"/>
              <a:gd name="T54" fmla="*/ 38 w 43"/>
              <a:gd name="T55" fmla="*/ 30 h 51"/>
              <a:gd name="T56" fmla="*/ 38 w 43"/>
              <a:gd name="T57" fmla="*/ 33 h 51"/>
              <a:gd name="T58" fmla="*/ 35 w 43"/>
              <a:gd name="T59" fmla="*/ 33 h 51"/>
              <a:gd name="T60" fmla="*/ 38 w 43"/>
              <a:gd name="T61" fmla="*/ 38 h 51"/>
              <a:gd name="T62" fmla="*/ 41 w 43"/>
              <a:gd name="T63" fmla="*/ 43 h 51"/>
              <a:gd name="T64" fmla="*/ 35 w 43"/>
              <a:gd name="T65" fmla="*/ 51 h 51"/>
              <a:gd name="T66" fmla="*/ 33 w 43"/>
              <a:gd name="T67" fmla="*/ 49 h 51"/>
              <a:gd name="T68" fmla="*/ 33 w 43"/>
              <a:gd name="T69" fmla="*/ 43 h 51"/>
              <a:gd name="T70" fmla="*/ 27 w 43"/>
              <a:gd name="T71" fmla="*/ 46 h 51"/>
              <a:gd name="T72" fmla="*/ 19 w 43"/>
              <a:gd name="T73" fmla="*/ 38 h 51"/>
              <a:gd name="T74" fmla="*/ 19 w 43"/>
              <a:gd name="T75" fmla="*/ 33 h 51"/>
              <a:gd name="T76" fmla="*/ 22 w 43"/>
              <a:gd name="T77" fmla="*/ 27 h 51"/>
              <a:gd name="T78" fmla="*/ 22 w 43"/>
              <a:gd name="T79" fmla="*/ 24 h 51"/>
              <a:gd name="T80" fmla="*/ 19 w 43"/>
              <a:gd name="T81" fmla="*/ 22 h 51"/>
              <a:gd name="T82" fmla="*/ 16 w 43"/>
              <a:gd name="T83" fmla="*/ 22 h 51"/>
              <a:gd name="T84" fmla="*/ 16 w 43"/>
              <a:gd name="T85" fmla="*/ 24 h 51"/>
              <a:gd name="T86" fmla="*/ 14 w 43"/>
              <a:gd name="T87" fmla="*/ 24 h 51"/>
              <a:gd name="T88" fmla="*/ 11 w 43"/>
              <a:gd name="T89" fmla="*/ 24 h 51"/>
              <a:gd name="T90" fmla="*/ 8 w 43"/>
              <a:gd name="T91" fmla="*/ 22 h 51"/>
              <a:gd name="T92" fmla="*/ 6 w 43"/>
              <a:gd name="T93" fmla="*/ 24 h 51"/>
              <a:gd name="T94" fmla="*/ 6 w 43"/>
              <a:gd name="T95" fmla="*/ 30 h 51"/>
              <a:gd name="T96" fmla="*/ 3 w 43"/>
              <a:gd name="T97" fmla="*/ 3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51">
                <a:moveTo>
                  <a:pt x="0" y="33"/>
                </a:moveTo>
                <a:lnTo>
                  <a:pt x="0" y="33"/>
                </a:lnTo>
                <a:lnTo>
                  <a:pt x="0" y="33"/>
                </a:lnTo>
                <a:lnTo>
                  <a:pt x="0" y="30"/>
                </a:lnTo>
                <a:lnTo>
                  <a:pt x="0" y="30"/>
                </a:lnTo>
                <a:lnTo>
                  <a:pt x="0" y="30"/>
                </a:lnTo>
                <a:lnTo>
                  <a:pt x="0" y="30"/>
                </a:lnTo>
                <a:lnTo>
                  <a:pt x="0" y="30"/>
                </a:lnTo>
                <a:lnTo>
                  <a:pt x="0" y="27"/>
                </a:lnTo>
                <a:lnTo>
                  <a:pt x="0" y="27"/>
                </a:lnTo>
                <a:lnTo>
                  <a:pt x="0" y="27"/>
                </a:lnTo>
                <a:lnTo>
                  <a:pt x="3" y="27"/>
                </a:lnTo>
                <a:lnTo>
                  <a:pt x="3" y="24"/>
                </a:lnTo>
                <a:lnTo>
                  <a:pt x="3" y="24"/>
                </a:lnTo>
                <a:lnTo>
                  <a:pt x="3" y="22"/>
                </a:lnTo>
                <a:lnTo>
                  <a:pt x="3" y="22"/>
                </a:lnTo>
                <a:lnTo>
                  <a:pt x="3" y="19"/>
                </a:lnTo>
                <a:lnTo>
                  <a:pt x="3" y="19"/>
                </a:lnTo>
                <a:lnTo>
                  <a:pt x="6" y="16"/>
                </a:lnTo>
                <a:lnTo>
                  <a:pt x="6" y="16"/>
                </a:lnTo>
                <a:lnTo>
                  <a:pt x="8" y="16"/>
                </a:lnTo>
                <a:lnTo>
                  <a:pt x="8" y="16"/>
                </a:lnTo>
                <a:lnTo>
                  <a:pt x="8" y="16"/>
                </a:lnTo>
                <a:lnTo>
                  <a:pt x="8" y="14"/>
                </a:lnTo>
                <a:lnTo>
                  <a:pt x="8" y="14"/>
                </a:lnTo>
                <a:lnTo>
                  <a:pt x="8" y="14"/>
                </a:lnTo>
                <a:lnTo>
                  <a:pt x="8" y="14"/>
                </a:lnTo>
                <a:lnTo>
                  <a:pt x="11" y="11"/>
                </a:lnTo>
                <a:lnTo>
                  <a:pt x="11" y="11"/>
                </a:lnTo>
                <a:lnTo>
                  <a:pt x="11" y="11"/>
                </a:lnTo>
                <a:lnTo>
                  <a:pt x="11" y="11"/>
                </a:lnTo>
                <a:lnTo>
                  <a:pt x="14" y="11"/>
                </a:lnTo>
                <a:lnTo>
                  <a:pt x="14" y="11"/>
                </a:lnTo>
                <a:lnTo>
                  <a:pt x="14" y="11"/>
                </a:lnTo>
                <a:lnTo>
                  <a:pt x="14" y="11"/>
                </a:lnTo>
                <a:lnTo>
                  <a:pt x="14" y="11"/>
                </a:lnTo>
                <a:lnTo>
                  <a:pt x="16" y="11"/>
                </a:lnTo>
                <a:lnTo>
                  <a:pt x="16" y="11"/>
                </a:lnTo>
                <a:lnTo>
                  <a:pt x="19" y="14"/>
                </a:lnTo>
                <a:lnTo>
                  <a:pt x="19" y="14"/>
                </a:lnTo>
                <a:lnTo>
                  <a:pt x="16" y="16"/>
                </a:lnTo>
                <a:lnTo>
                  <a:pt x="16" y="16"/>
                </a:lnTo>
                <a:lnTo>
                  <a:pt x="16" y="16"/>
                </a:lnTo>
                <a:lnTo>
                  <a:pt x="19" y="16"/>
                </a:lnTo>
                <a:lnTo>
                  <a:pt x="19" y="16"/>
                </a:lnTo>
                <a:lnTo>
                  <a:pt x="19" y="16"/>
                </a:lnTo>
                <a:lnTo>
                  <a:pt x="22" y="14"/>
                </a:lnTo>
                <a:lnTo>
                  <a:pt x="22" y="14"/>
                </a:lnTo>
                <a:lnTo>
                  <a:pt x="22" y="11"/>
                </a:lnTo>
                <a:lnTo>
                  <a:pt x="22" y="11"/>
                </a:lnTo>
                <a:lnTo>
                  <a:pt x="24" y="14"/>
                </a:lnTo>
                <a:lnTo>
                  <a:pt x="24" y="14"/>
                </a:lnTo>
                <a:lnTo>
                  <a:pt x="24" y="11"/>
                </a:lnTo>
                <a:lnTo>
                  <a:pt x="24" y="11"/>
                </a:lnTo>
                <a:lnTo>
                  <a:pt x="27" y="11"/>
                </a:lnTo>
                <a:lnTo>
                  <a:pt x="27" y="11"/>
                </a:lnTo>
                <a:lnTo>
                  <a:pt x="27" y="11"/>
                </a:lnTo>
                <a:lnTo>
                  <a:pt x="30" y="8"/>
                </a:lnTo>
                <a:lnTo>
                  <a:pt x="30" y="8"/>
                </a:lnTo>
                <a:lnTo>
                  <a:pt x="30" y="8"/>
                </a:lnTo>
                <a:lnTo>
                  <a:pt x="30" y="8"/>
                </a:lnTo>
                <a:lnTo>
                  <a:pt x="30" y="8"/>
                </a:lnTo>
                <a:lnTo>
                  <a:pt x="33" y="8"/>
                </a:lnTo>
                <a:lnTo>
                  <a:pt x="33" y="6"/>
                </a:lnTo>
                <a:lnTo>
                  <a:pt x="33" y="6"/>
                </a:lnTo>
                <a:lnTo>
                  <a:pt x="33" y="0"/>
                </a:lnTo>
                <a:lnTo>
                  <a:pt x="33" y="0"/>
                </a:lnTo>
                <a:lnTo>
                  <a:pt x="33" y="0"/>
                </a:lnTo>
                <a:lnTo>
                  <a:pt x="35" y="3"/>
                </a:lnTo>
                <a:lnTo>
                  <a:pt x="35" y="3"/>
                </a:lnTo>
                <a:lnTo>
                  <a:pt x="38" y="6"/>
                </a:lnTo>
                <a:lnTo>
                  <a:pt x="38" y="6"/>
                </a:lnTo>
                <a:lnTo>
                  <a:pt x="38" y="8"/>
                </a:lnTo>
                <a:lnTo>
                  <a:pt x="38" y="8"/>
                </a:lnTo>
                <a:lnTo>
                  <a:pt x="38" y="8"/>
                </a:lnTo>
                <a:lnTo>
                  <a:pt x="41" y="8"/>
                </a:lnTo>
                <a:lnTo>
                  <a:pt x="38" y="8"/>
                </a:lnTo>
                <a:lnTo>
                  <a:pt x="38" y="8"/>
                </a:lnTo>
                <a:lnTo>
                  <a:pt x="38" y="11"/>
                </a:lnTo>
                <a:lnTo>
                  <a:pt x="41" y="11"/>
                </a:lnTo>
                <a:lnTo>
                  <a:pt x="41" y="11"/>
                </a:lnTo>
                <a:lnTo>
                  <a:pt x="41" y="14"/>
                </a:lnTo>
                <a:lnTo>
                  <a:pt x="41" y="14"/>
                </a:lnTo>
                <a:lnTo>
                  <a:pt x="41" y="14"/>
                </a:lnTo>
                <a:lnTo>
                  <a:pt x="41" y="16"/>
                </a:lnTo>
                <a:lnTo>
                  <a:pt x="41" y="16"/>
                </a:lnTo>
                <a:lnTo>
                  <a:pt x="41" y="16"/>
                </a:lnTo>
                <a:lnTo>
                  <a:pt x="41" y="16"/>
                </a:lnTo>
                <a:lnTo>
                  <a:pt x="41" y="19"/>
                </a:lnTo>
                <a:lnTo>
                  <a:pt x="41" y="19"/>
                </a:lnTo>
                <a:lnTo>
                  <a:pt x="43" y="19"/>
                </a:lnTo>
                <a:lnTo>
                  <a:pt x="43" y="19"/>
                </a:lnTo>
                <a:lnTo>
                  <a:pt x="43" y="19"/>
                </a:lnTo>
                <a:lnTo>
                  <a:pt x="41" y="22"/>
                </a:lnTo>
                <a:lnTo>
                  <a:pt x="41" y="22"/>
                </a:lnTo>
                <a:lnTo>
                  <a:pt x="43" y="24"/>
                </a:lnTo>
                <a:lnTo>
                  <a:pt x="43" y="24"/>
                </a:lnTo>
                <a:lnTo>
                  <a:pt x="43" y="27"/>
                </a:lnTo>
                <a:lnTo>
                  <a:pt x="43" y="27"/>
                </a:lnTo>
                <a:lnTo>
                  <a:pt x="43" y="30"/>
                </a:lnTo>
                <a:lnTo>
                  <a:pt x="43" y="30"/>
                </a:lnTo>
                <a:lnTo>
                  <a:pt x="41" y="33"/>
                </a:lnTo>
                <a:lnTo>
                  <a:pt x="41" y="33"/>
                </a:lnTo>
                <a:lnTo>
                  <a:pt x="41" y="35"/>
                </a:lnTo>
                <a:lnTo>
                  <a:pt x="41" y="35"/>
                </a:lnTo>
                <a:lnTo>
                  <a:pt x="43" y="38"/>
                </a:lnTo>
                <a:lnTo>
                  <a:pt x="43" y="38"/>
                </a:lnTo>
                <a:lnTo>
                  <a:pt x="41" y="38"/>
                </a:lnTo>
                <a:lnTo>
                  <a:pt x="41" y="38"/>
                </a:lnTo>
                <a:lnTo>
                  <a:pt x="41" y="33"/>
                </a:lnTo>
                <a:lnTo>
                  <a:pt x="41" y="33"/>
                </a:lnTo>
                <a:lnTo>
                  <a:pt x="38" y="30"/>
                </a:lnTo>
                <a:lnTo>
                  <a:pt x="38" y="30"/>
                </a:lnTo>
                <a:lnTo>
                  <a:pt x="38" y="27"/>
                </a:lnTo>
                <a:lnTo>
                  <a:pt x="38" y="27"/>
                </a:lnTo>
                <a:lnTo>
                  <a:pt x="38" y="33"/>
                </a:lnTo>
                <a:lnTo>
                  <a:pt x="38" y="33"/>
                </a:lnTo>
                <a:lnTo>
                  <a:pt x="35" y="33"/>
                </a:lnTo>
                <a:lnTo>
                  <a:pt x="35" y="33"/>
                </a:lnTo>
                <a:lnTo>
                  <a:pt x="35" y="33"/>
                </a:lnTo>
                <a:lnTo>
                  <a:pt x="35" y="35"/>
                </a:lnTo>
                <a:lnTo>
                  <a:pt x="35" y="38"/>
                </a:lnTo>
                <a:lnTo>
                  <a:pt x="35" y="38"/>
                </a:lnTo>
                <a:lnTo>
                  <a:pt x="38" y="38"/>
                </a:lnTo>
                <a:lnTo>
                  <a:pt x="38" y="38"/>
                </a:lnTo>
                <a:lnTo>
                  <a:pt x="38" y="41"/>
                </a:lnTo>
                <a:lnTo>
                  <a:pt x="38" y="41"/>
                </a:lnTo>
                <a:lnTo>
                  <a:pt x="41" y="43"/>
                </a:lnTo>
                <a:lnTo>
                  <a:pt x="38" y="46"/>
                </a:lnTo>
                <a:lnTo>
                  <a:pt x="38" y="46"/>
                </a:lnTo>
                <a:lnTo>
                  <a:pt x="35" y="51"/>
                </a:lnTo>
                <a:lnTo>
                  <a:pt x="35" y="51"/>
                </a:lnTo>
                <a:lnTo>
                  <a:pt x="35" y="51"/>
                </a:lnTo>
                <a:lnTo>
                  <a:pt x="35" y="51"/>
                </a:lnTo>
                <a:lnTo>
                  <a:pt x="35" y="51"/>
                </a:lnTo>
                <a:lnTo>
                  <a:pt x="33" y="49"/>
                </a:lnTo>
                <a:lnTo>
                  <a:pt x="33" y="49"/>
                </a:lnTo>
                <a:lnTo>
                  <a:pt x="33" y="49"/>
                </a:lnTo>
                <a:lnTo>
                  <a:pt x="33" y="43"/>
                </a:lnTo>
                <a:lnTo>
                  <a:pt x="33" y="43"/>
                </a:lnTo>
                <a:lnTo>
                  <a:pt x="33" y="46"/>
                </a:lnTo>
                <a:lnTo>
                  <a:pt x="33" y="46"/>
                </a:lnTo>
                <a:lnTo>
                  <a:pt x="27" y="46"/>
                </a:lnTo>
                <a:lnTo>
                  <a:pt x="27" y="46"/>
                </a:lnTo>
                <a:lnTo>
                  <a:pt x="22" y="43"/>
                </a:lnTo>
                <a:lnTo>
                  <a:pt x="22" y="43"/>
                </a:lnTo>
                <a:lnTo>
                  <a:pt x="19" y="41"/>
                </a:lnTo>
                <a:lnTo>
                  <a:pt x="19" y="38"/>
                </a:lnTo>
                <a:lnTo>
                  <a:pt x="19" y="38"/>
                </a:lnTo>
                <a:lnTo>
                  <a:pt x="19" y="35"/>
                </a:lnTo>
                <a:lnTo>
                  <a:pt x="19" y="35"/>
                </a:lnTo>
                <a:lnTo>
                  <a:pt x="19" y="33"/>
                </a:lnTo>
                <a:lnTo>
                  <a:pt x="19" y="33"/>
                </a:lnTo>
                <a:lnTo>
                  <a:pt x="19" y="30"/>
                </a:lnTo>
                <a:lnTo>
                  <a:pt x="22" y="27"/>
                </a:lnTo>
                <a:lnTo>
                  <a:pt x="22" y="27"/>
                </a:lnTo>
                <a:lnTo>
                  <a:pt x="22" y="27"/>
                </a:lnTo>
                <a:lnTo>
                  <a:pt x="22" y="27"/>
                </a:lnTo>
                <a:lnTo>
                  <a:pt x="22" y="27"/>
                </a:lnTo>
                <a:lnTo>
                  <a:pt x="22" y="24"/>
                </a:lnTo>
                <a:lnTo>
                  <a:pt x="22" y="24"/>
                </a:lnTo>
                <a:lnTo>
                  <a:pt x="22" y="24"/>
                </a:lnTo>
                <a:lnTo>
                  <a:pt x="19" y="22"/>
                </a:lnTo>
                <a:lnTo>
                  <a:pt x="19" y="22"/>
                </a:lnTo>
                <a:lnTo>
                  <a:pt x="16" y="22"/>
                </a:lnTo>
                <a:lnTo>
                  <a:pt x="16" y="22"/>
                </a:lnTo>
                <a:lnTo>
                  <a:pt x="16" y="22"/>
                </a:lnTo>
                <a:lnTo>
                  <a:pt x="16" y="22"/>
                </a:lnTo>
                <a:lnTo>
                  <a:pt x="16" y="24"/>
                </a:lnTo>
                <a:lnTo>
                  <a:pt x="16" y="24"/>
                </a:lnTo>
                <a:lnTo>
                  <a:pt x="16" y="24"/>
                </a:lnTo>
                <a:lnTo>
                  <a:pt x="16" y="24"/>
                </a:lnTo>
                <a:lnTo>
                  <a:pt x="16" y="27"/>
                </a:lnTo>
                <a:lnTo>
                  <a:pt x="16" y="27"/>
                </a:lnTo>
                <a:lnTo>
                  <a:pt x="14" y="24"/>
                </a:lnTo>
                <a:lnTo>
                  <a:pt x="14" y="24"/>
                </a:lnTo>
                <a:lnTo>
                  <a:pt x="14" y="27"/>
                </a:lnTo>
                <a:lnTo>
                  <a:pt x="11" y="24"/>
                </a:lnTo>
                <a:lnTo>
                  <a:pt x="11" y="24"/>
                </a:lnTo>
                <a:lnTo>
                  <a:pt x="11" y="24"/>
                </a:lnTo>
                <a:lnTo>
                  <a:pt x="11" y="24"/>
                </a:lnTo>
                <a:lnTo>
                  <a:pt x="8" y="24"/>
                </a:lnTo>
                <a:lnTo>
                  <a:pt x="8" y="22"/>
                </a:lnTo>
                <a:lnTo>
                  <a:pt x="8" y="22"/>
                </a:lnTo>
                <a:lnTo>
                  <a:pt x="8" y="22"/>
                </a:lnTo>
                <a:lnTo>
                  <a:pt x="8" y="22"/>
                </a:lnTo>
                <a:lnTo>
                  <a:pt x="8" y="22"/>
                </a:lnTo>
                <a:lnTo>
                  <a:pt x="6" y="24"/>
                </a:lnTo>
                <a:lnTo>
                  <a:pt x="6" y="24"/>
                </a:lnTo>
                <a:lnTo>
                  <a:pt x="6" y="27"/>
                </a:lnTo>
                <a:lnTo>
                  <a:pt x="6" y="27"/>
                </a:lnTo>
                <a:lnTo>
                  <a:pt x="6" y="30"/>
                </a:lnTo>
                <a:lnTo>
                  <a:pt x="6" y="30"/>
                </a:lnTo>
                <a:lnTo>
                  <a:pt x="6" y="33"/>
                </a:lnTo>
                <a:lnTo>
                  <a:pt x="6" y="33"/>
                </a:lnTo>
                <a:lnTo>
                  <a:pt x="3" y="33"/>
                </a:lnTo>
                <a:lnTo>
                  <a:pt x="0" y="33"/>
                </a:lnTo>
                <a:lnTo>
                  <a:pt x="0" y="33"/>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4" name="Freeform 126"/>
          <p:cNvSpPr>
            <a:spLocks/>
          </p:cNvSpPr>
          <p:nvPr/>
        </p:nvSpPr>
        <p:spPr bwMode="auto">
          <a:xfrm>
            <a:off x="8291426" y="4089400"/>
            <a:ext cx="76200" cy="119062"/>
          </a:xfrm>
          <a:custGeom>
            <a:avLst/>
            <a:gdLst>
              <a:gd name="T0" fmla="*/ 13 w 48"/>
              <a:gd name="T1" fmla="*/ 3 h 75"/>
              <a:gd name="T2" fmla="*/ 21 w 48"/>
              <a:gd name="T3" fmla="*/ 3 h 75"/>
              <a:gd name="T4" fmla="*/ 19 w 48"/>
              <a:gd name="T5" fmla="*/ 8 h 75"/>
              <a:gd name="T6" fmla="*/ 21 w 48"/>
              <a:gd name="T7" fmla="*/ 19 h 75"/>
              <a:gd name="T8" fmla="*/ 24 w 48"/>
              <a:gd name="T9" fmla="*/ 21 h 75"/>
              <a:gd name="T10" fmla="*/ 24 w 48"/>
              <a:gd name="T11" fmla="*/ 24 h 75"/>
              <a:gd name="T12" fmla="*/ 21 w 48"/>
              <a:gd name="T13" fmla="*/ 32 h 75"/>
              <a:gd name="T14" fmla="*/ 19 w 48"/>
              <a:gd name="T15" fmla="*/ 32 h 75"/>
              <a:gd name="T16" fmla="*/ 16 w 48"/>
              <a:gd name="T17" fmla="*/ 35 h 75"/>
              <a:gd name="T18" fmla="*/ 19 w 48"/>
              <a:gd name="T19" fmla="*/ 40 h 75"/>
              <a:gd name="T20" fmla="*/ 19 w 48"/>
              <a:gd name="T21" fmla="*/ 43 h 75"/>
              <a:gd name="T22" fmla="*/ 21 w 48"/>
              <a:gd name="T23" fmla="*/ 48 h 75"/>
              <a:gd name="T24" fmla="*/ 24 w 48"/>
              <a:gd name="T25" fmla="*/ 57 h 75"/>
              <a:gd name="T26" fmla="*/ 27 w 48"/>
              <a:gd name="T27" fmla="*/ 57 h 75"/>
              <a:gd name="T28" fmla="*/ 27 w 48"/>
              <a:gd name="T29" fmla="*/ 54 h 75"/>
              <a:gd name="T30" fmla="*/ 29 w 48"/>
              <a:gd name="T31" fmla="*/ 54 h 75"/>
              <a:gd name="T32" fmla="*/ 32 w 48"/>
              <a:gd name="T33" fmla="*/ 57 h 75"/>
              <a:gd name="T34" fmla="*/ 35 w 48"/>
              <a:gd name="T35" fmla="*/ 54 h 75"/>
              <a:gd name="T36" fmla="*/ 38 w 48"/>
              <a:gd name="T37" fmla="*/ 57 h 75"/>
              <a:gd name="T38" fmla="*/ 40 w 48"/>
              <a:gd name="T39" fmla="*/ 57 h 75"/>
              <a:gd name="T40" fmla="*/ 40 w 48"/>
              <a:gd name="T41" fmla="*/ 62 h 75"/>
              <a:gd name="T42" fmla="*/ 43 w 48"/>
              <a:gd name="T43" fmla="*/ 65 h 75"/>
              <a:gd name="T44" fmla="*/ 43 w 48"/>
              <a:gd name="T45" fmla="*/ 67 h 75"/>
              <a:gd name="T46" fmla="*/ 48 w 48"/>
              <a:gd name="T47" fmla="*/ 67 h 75"/>
              <a:gd name="T48" fmla="*/ 46 w 48"/>
              <a:gd name="T49" fmla="*/ 75 h 75"/>
              <a:gd name="T50" fmla="*/ 40 w 48"/>
              <a:gd name="T51" fmla="*/ 70 h 75"/>
              <a:gd name="T52" fmla="*/ 38 w 48"/>
              <a:gd name="T53" fmla="*/ 67 h 75"/>
              <a:gd name="T54" fmla="*/ 32 w 48"/>
              <a:gd name="T55" fmla="*/ 59 h 75"/>
              <a:gd name="T56" fmla="*/ 32 w 48"/>
              <a:gd name="T57" fmla="*/ 62 h 75"/>
              <a:gd name="T58" fmla="*/ 32 w 48"/>
              <a:gd name="T59" fmla="*/ 65 h 75"/>
              <a:gd name="T60" fmla="*/ 24 w 48"/>
              <a:gd name="T61" fmla="*/ 62 h 75"/>
              <a:gd name="T62" fmla="*/ 21 w 48"/>
              <a:gd name="T63" fmla="*/ 62 h 75"/>
              <a:gd name="T64" fmla="*/ 16 w 48"/>
              <a:gd name="T65" fmla="*/ 62 h 75"/>
              <a:gd name="T66" fmla="*/ 16 w 48"/>
              <a:gd name="T67" fmla="*/ 62 h 75"/>
              <a:gd name="T68" fmla="*/ 13 w 48"/>
              <a:gd name="T69" fmla="*/ 59 h 75"/>
              <a:gd name="T70" fmla="*/ 13 w 48"/>
              <a:gd name="T71" fmla="*/ 57 h 75"/>
              <a:gd name="T72" fmla="*/ 16 w 48"/>
              <a:gd name="T73" fmla="*/ 51 h 75"/>
              <a:gd name="T74" fmla="*/ 13 w 48"/>
              <a:gd name="T75" fmla="*/ 48 h 75"/>
              <a:gd name="T76" fmla="*/ 11 w 48"/>
              <a:gd name="T77" fmla="*/ 51 h 75"/>
              <a:gd name="T78" fmla="*/ 8 w 48"/>
              <a:gd name="T79" fmla="*/ 48 h 75"/>
              <a:gd name="T80" fmla="*/ 5 w 48"/>
              <a:gd name="T81" fmla="*/ 46 h 75"/>
              <a:gd name="T82" fmla="*/ 3 w 48"/>
              <a:gd name="T83" fmla="*/ 43 h 75"/>
              <a:gd name="T84" fmla="*/ 0 w 48"/>
              <a:gd name="T85" fmla="*/ 32 h 75"/>
              <a:gd name="T86" fmla="*/ 0 w 48"/>
              <a:gd name="T87" fmla="*/ 30 h 75"/>
              <a:gd name="T88" fmla="*/ 0 w 48"/>
              <a:gd name="T89" fmla="*/ 27 h 75"/>
              <a:gd name="T90" fmla="*/ 5 w 48"/>
              <a:gd name="T91" fmla="*/ 32 h 75"/>
              <a:gd name="T92" fmla="*/ 5 w 48"/>
              <a:gd name="T93" fmla="*/ 27 h 75"/>
              <a:gd name="T94" fmla="*/ 5 w 48"/>
              <a:gd name="T95" fmla="*/ 21 h 75"/>
              <a:gd name="T96" fmla="*/ 3 w 48"/>
              <a:gd name="T97" fmla="*/ 16 h 75"/>
              <a:gd name="T98" fmla="*/ 3 w 48"/>
              <a:gd name="T99" fmla="*/ 13 h 75"/>
              <a:gd name="T100" fmla="*/ 3 w 48"/>
              <a:gd name="T101" fmla="*/ 8 h 75"/>
              <a:gd name="T102" fmla="*/ 5 w 48"/>
              <a:gd name="T103" fmla="*/ 3 h 75"/>
              <a:gd name="T104" fmla="*/ 5 w 48"/>
              <a:gd name="T10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75">
                <a:moveTo>
                  <a:pt x="8" y="0"/>
                </a:moveTo>
                <a:lnTo>
                  <a:pt x="8" y="0"/>
                </a:lnTo>
                <a:lnTo>
                  <a:pt x="11" y="0"/>
                </a:lnTo>
                <a:lnTo>
                  <a:pt x="11" y="0"/>
                </a:lnTo>
                <a:lnTo>
                  <a:pt x="13" y="3"/>
                </a:lnTo>
                <a:lnTo>
                  <a:pt x="16" y="3"/>
                </a:lnTo>
                <a:lnTo>
                  <a:pt x="16" y="3"/>
                </a:lnTo>
                <a:lnTo>
                  <a:pt x="19" y="0"/>
                </a:lnTo>
                <a:lnTo>
                  <a:pt x="19" y="0"/>
                </a:lnTo>
                <a:lnTo>
                  <a:pt x="21" y="3"/>
                </a:lnTo>
                <a:lnTo>
                  <a:pt x="21" y="3"/>
                </a:lnTo>
                <a:lnTo>
                  <a:pt x="19" y="5"/>
                </a:lnTo>
                <a:lnTo>
                  <a:pt x="19" y="5"/>
                </a:lnTo>
                <a:lnTo>
                  <a:pt x="19" y="5"/>
                </a:lnTo>
                <a:lnTo>
                  <a:pt x="19" y="8"/>
                </a:lnTo>
                <a:lnTo>
                  <a:pt x="19" y="8"/>
                </a:lnTo>
                <a:lnTo>
                  <a:pt x="19" y="11"/>
                </a:lnTo>
                <a:lnTo>
                  <a:pt x="19" y="11"/>
                </a:lnTo>
                <a:lnTo>
                  <a:pt x="19" y="16"/>
                </a:lnTo>
                <a:lnTo>
                  <a:pt x="21" y="19"/>
                </a:lnTo>
                <a:lnTo>
                  <a:pt x="21" y="19"/>
                </a:lnTo>
                <a:lnTo>
                  <a:pt x="24" y="19"/>
                </a:lnTo>
                <a:lnTo>
                  <a:pt x="24" y="19"/>
                </a:lnTo>
                <a:lnTo>
                  <a:pt x="24" y="21"/>
                </a:lnTo>
                <a:lnTo>
                  <a:pt x="24" y="21"/>
                </a:lnTo>
                <a:lnTo>
                  <a:pt x="24" y="21"/>
                </a:lnTo>
                <a:lnTo>
                  <a:pt x="24" y="21"/>
                </a:lnTo>
                <a:lnTo>
                  <a:pt x="24" y="21"/>
                </a:lnTo>
                <a:lnTo>
                  <a:pt x="24" y="24"/>
                </a:lnTo>
                <a:lnTo>
                  <a:pt x="24" y="24"/>
                </a:lnTo>
                <a:lnTo>
                  <a:pt x="24" y="27"/>
                </a:lnTo>
                <a:lnTo>
                  <a:pt x="24" y="27"/>
                </a:lnTo>
                <a:lnTo>
                  <a:pt x="24" y="30"/>
                </a:lnTo>
                <a:lnTo>
                  <a:pt x="24" y="30"/>
                </a:lnTo>
                <a:lnTo>
                  <a:pt x="21" y="32"/>
                </a:lnTo>
                <a:lnTo>
                  <a:pt x="21" y="32"/>
                </a:lnTo>
                <a:lnTo>
                  <a:pt x="21" y="30"/>
                </a:lnTo>
                <a:lnTo>
                  <a:pt x="21" y="32"/>
                </a:lnTo>
                <a:lnTo>
                  <a:pt x="21" y="32"/>
                </a:lnTo>
                <a:lnTo>
                  <a:pt x="19" y="32"/>
                </a:lnTo>
                <a:lnTo>
                  <a:pt x="19" y="32"/>
                </a:lnTo>
                <a:lnTo>
                  <a:pt x="16" y="32"/>
                </a:lnTo>
                <a:lnTo>
                  <a:pt x="16" y="32"/>
                </a:lnTo>
                <a:lnTo>
                  <a:pt x="16" y="35"/>
                </a:lnTo>
                <a:lnTo>
                  <a:pt x="16" y="35"/>
                </a:lnTo>
                <a:lnTo>
                  <a:pt x="16" y="35"/>
                </a:lnTo>
                <a:lnTo>
                  <a:pt x="19" y="35"/>
                </a:lnTo>
                <a:lnTo>
                  <a:pt x="16" y="35"/>
                </a:lnTo>
                <a:lnTo>
                  <a:pt x="16" y="35"/>
                </a:lnTo>
                <a:lnTo>
                  <a:pt x="19" y="40"/>
                </a:lnTo>
                <a:lnTo>
                  <a:pt x="19" y="40"/>
                </a:lnTo>
                <a:lnTo>
                  <a:pt x="19" y="40"/>
                </a:lnTo>
                <a:lnTo>
                  <a:pt x="19" y="40"/>
                </a:lnTo>
                <a:lnTo>
                  <a:pt x="19" y="43"/>
                </a:lnTo>
                <a:lnTo>
                  <a:pt x="19" y="43"/>
                </a:lnTo>
                <a:lnTo>
                  <a:pt x="21" y="48"/>
                </a:lnTo>
                <a:lnTo>
                  <a:pt x="21" y="48"/>
                </a:lnTo>
                <a:lnTo>
                  <a:pt x="21" y="48"/>
                </a:lnTo>
                <a:lnTo>
                  <a:pt x="21" y="48"/>
                </a:lnTo>
                <a:lnTo>
                  <a:pt x="21" y="48"/>
                </a:lnTo>
                <a:lnTo>
                  <a:pt x="21" y="51"/>
                </a:lnTo>
                <a:lnTo>
                  <a:pt x="21" y="51"/>
                </a:lnTo>
                <a:lnTo>
                  <a:pt x="21" y="54"/>
                </a:lnTo>
                <a:lnTo>
                  <a:pt x="21" y="54"/>
                </a:lnTo>
                <a:lnTo>
                  <a:pt x="24" y="57"/>
                </a:lnTo>
                <a:lnTo>
                  <a:pt x="24" y="57"/>
                </a:lnTo>
                <a:lnTo>
                  <a:pt x="27" y="59"/>
                </a:lnTo>
                <a:lnTo>
                  <a:pt x="27" y="59"/>
                </a:lnTo>
                <a:lnTo>
                  <a:pt x="27" y="57"/>
                </a:lnTo>
                <a:lnTo>
                  <a:pt x="27" y="57"/>
                </a:lnTo>
                <a:lnTo>
                  <a:pt x="27" y="57"/>
                </a:lnTo>
                <a:lnTo>
                  <a:pt x="29" y="57"/>
                </a:lnTo>
                <a:lnTo>
                  <a:pt x="27" y="57"/>
                </a:lnTo>
                <a:lnTo>
                  <a:pt x="27" y="57"/>
                </a:lnTo>
                <a:lnTo>
                  <a:pt x="27" y="54"/>
                </a:lnTo>
                <a:lnTo>
                  <a:pt x="27" y="54"/>
                </a:lnTo>
                <a:lnTo>
                  <a:pt x="29" y="57"/>
                </a:lnTo>
                <a:lnTo>
                  <a:pt x="29" y="57"/>
                </a:lnTo>
                <a:lnTo>
                  <a:pt x="29" y="54"/>
                </a:lnTo>
                <a:lnTo>
                  <a:pt x="29" y="54"/>
                </a:lnTo>
                <a:lnTo>
                  <a:pt x="29" y="54"/>
                </a:lnTo>
                <a:lnTo>
                  <a:pt x="32" y="54"/>
                </a:lnTo>
                <a:lnTo>
                  <a:pt x="32" y="54"/>
                </a:lnTo>
                <a:lnTo>
                  <a:pt x="32" y="57"/>
                </a:lnTo>
                <a:lnTo>
                  <a:pt x="32" y="57"/>
                </a:lnTo>
                <a:lnTo>
                  <a:pt x="32" y="59"/>
                </a:lnTo>
                <a:lnTo>
                  <a:pt x="32" y="59"/>
                </a:lnTo>
                <a:lnTo>
                  <a:pt x="35" y="57"/>
                </a:lnTo>
                <a:lnTo>
                  <a:pt x="35" y="57"/>
                </a:lnTo>
                <a:lnTo>
                  <a:pt x="35" y="54"/>
                </a:lnTo>
                <a:lnTo>
                  <a:pt x="35" y="54"/>
                </a:lnTo>
                <a:lnTo>
                  <a:pt x="38" y="54"/>
                </a:lnTo>
                <a:lnTo>
                  <a:pt x="38" y="54"/>
                </a:lnTo>
                <a:lnTo>
                  <a:pt x="38" y="54"/>
                </a:lnTo>
                <a:lnTo>
                  <a:pt x="38" y="57"/>
                </a:lnTo>
                <a:lnTo>
                  <a:pt x="38" y="57"/>
                </a:lnTo>
                <a:lnTo>
                  <a:pt x="38" y="57"/>
                </a:lnTo>
                <a:lnTo>
                  <a:pt x="38" y="57"/>
                </a:lnTo>
                <a:lnTo>
                  <a:pt x="40" y="57"/>
                </a:lnTo>
                <a:lnTo>
                  <a:pt x="40" y="57"/>
                </a:lnTo>
                <a:lnTo>
                  <a:pt x="43" y="59"/>
                </a:lnTo>
                <a:lnTo>
                  <a:pt x="43" y="59"/>
                </a:lnTo>
                <a:lnTo>
                  <a:pt x="40" y="62"/>
                </a:lnTo>
                <a:lnTo>
                  <a:pt x="40" y="62"/>
                </a:lnTo>
                <a:lnTo>
                  <a:pt x="40" y="62"/>
                </a:lnTo>
                <a:lnTo>
                  <a:pt x="38" y="62"/>
                </a:lnTo>
                <a:lnTo>
                  <a:pt x="38" y="62"/>
                </a:lnTo>
                <a:lnTo>
                  <a:pt x="40" y="62"/>
                </a:lnTo>
                <a:lnTo>
                  <a:pt x="40" y="62"/>
                </a:lnTo>
                <a:lnTo>
                  <a:pt x="43" y="65"/>
                </a:lnTo>
                <a:lnTo>
                  <a:pt x="43" y="65"/>
                </a:lnTo>
                <a:lnTo>
                  <a:pt x="43" y="65"/>
                </a:lnTo>
                <a:lnTo>
                  <a:pt x="43" y="67"/>
                </a:lnTo>
                <a:lnTo>
                  <a:pt x="43" y="67"/>
                </a:lnTo>
                <a:lnTo>
                  <a:pt x="43" y="67"/>
                </a:lnTo>
                <a:lnTo>
                  <a:pt x="46" y="67"/>
                </a:lnTo>
                <a:lnTo>
                  <a:pt x="46" y="67"/>
                </a:lnTo>
                <a:lnTo>
                  <a:pt x="46" y="67"/>
                </a:lnTo>
                <a:lnTo>
                  <a:pt x="48" y="67"/>
                </a:lnTo>
                <a:lnTo>
                  <a:pt x="48" y="67"/>
                </a:lnTo>
                <a:lnTo>
                  <a:pt x="48" y="70"/>
                </a:lnTo>
                <a:lnTo>
                  <a:pt x="48" y="70"/>
                </a:lnTo>
                <a:lnTo>
                  <a:pt x="48" y="73"/>
                </a:lnTo>
                <a:lnTo>
                  <a:pt x="46" y="75"/>
                </a:lnTo>
                <a:lnTo>
                  <a:pt x="46" y="75"/>
                </a:lnTo>
                <a:lnTo>
                  <a:pt x="43" y="73"/>
                </a:lnTo>
                <a:lnTo>
                  <a:pt x="43" y="73"/>
                </a:lnTo>
                <a:lnTo>
                  <a:pt x="43" y="73"/>
                </a:lnTo>
                <a:lnTo>
                  <a:pt x="40" y="70"/>
                </a:lnTo>
                <a:lnTo>
                  <a:pt x="40" y="70"/>
                </a:lnTo>
                <a:lnTo>
                  <a:pt x="38" y="70"/>
                </a:lnTo>
                <a:lnTo>
                  <a:pt x="38" y="70"/>
                </a:lnTo>
                <a:lnTo>
                  <a:pt x="38" y="70"/>
                </a:lnTo>
                <a:lnTo>
                  <a:pt x="38" y="67"/>
                </a:lnTo>
                <a:lnTo>
                  <a:pt x="38" y="67"/>
                </a:lnTo>
                <a:lnTo>
                  <a:pt x="35" y="65"/>
                </a:lnTo>
                <a:lnTo>
                  <a:pt x="35" y="65"/>
                </a:lnTo>
                <a:lnTo>
                  <a:pt x="35" y="62"/>
                </a:lnTo>
                <a:lnTo>
                  <a:pt x="35" y="62"/>
                </a:lnTo>
                <a:lnTo>
                  <a:pt x="32" y="59"/>
                </a:lnTo>
                <a:lnTo>
                  <a:pt x="29" y="59"/>
                </a:lnTo>
                <a:lnTo>
                  <a:pt x="29" y="59"/>
                </a:lnTo>
                <a:lnTo>
                  <a:pt x="29" y="62"/>
                </a:lnTo>
                <a:lnTo>
                  <a:pt x="32" y="62"/>
                </a:lnTo>
                <a:lnTo>
                  <a:pt x="32" y="62"/>
                </a:lnTo>
                <a:lnTo>
                  <a:pt x="32" y="65"/>
                </a:lnTo>
                <a:lnTo>
                  <a:pt x="32" y="65"/>
                </a:lnTo>
                <a:lnTo>
                  <a:pt x="32" y="65"/>
                </a:lnTo>
                <a:lnTo>
                  <a:pt x="32" y="65"/>
                </a:lnTo>
                <a:lnTo>
                  <a:pt x="32" y="65"/>
                </a:lnTo>
                <a:lnTo>
                  <a:pt x="29" y="65"/>
                </a:lnTo>
                <a:lnTo>
                  <a:pt x="29" y="65"/>
                </a:lnTo>
                <a:lnTo>
                  <a:pt x="27" y="62"/>
                </a:lnTo>
                <a:lnTo>
                  <a:pt x="27" y="62"/>
                </a:lnTo>
                <a:lnTo>
                  <a:pt x="24" y="62"/>
                </a:lnTo>
                <a:lnTo>
                  <a:pt x="24" y="62"/>
                </a:lnTo>
                <a:lnTo>
                  <a:pt x="24" y="59"/>
                </a:lnTo>
                <a:lnTo>
                  <a:pt x="21" y="59"/>
                </a:lnTo>
                <a:lnTo>
                  <a:pt x="21" y="59"/>
                </a:lnTo>
                <a:lnTo>
                  <a:pt x="21" y="62"/>
                </a:lnTo>
                <a:lnTo>
                  <a:pt x="21" y="62"/>
                </a:lnTo>
                <a:lnTo>
                  <a:pt x="21" y="62"/>
                </a:lnTo>
                <a:lnTo>
                  <a:pt x="21" y="65"/>
                </a:lnTo>
                <a:lnTo>
                  <a:pt x="21" y="65"/>
                </a:lnTo>
                <a:lnTo>
                  <a:pt x="16" y="62"/>
                </a:lnTo>
                <a:lnTo>
                  <a:pt x="16" y="62"/>
                </a:lnTo>
                <a:lnTo>
                  <a:pt x="19" y="62"/>
                </a:lnTo>
                <a:lnTo>
                  <a:pt x="16" y="62"/>
                </a:lnTo>
                <a:lnTo>
                  <a:pt x="16" y="62"/>
                </a:lnTo>
                <a:lnTo>
                  <a:pt x="16" y="62"/>
                </a:lnTo>
                <a:lnTo>
                  <a:pt x="16" y="59"/>
                </a:lnTo>
                <a:lnTo>
                  <a:pt x="16" y="59"/>
                </a:lnTo>
                <a:lnTo>
                  <a:pt x="16" y="57"/>
                </a:lnTo>
                <a:lnTo>
                  <a:pt x="13" y="57"/>
                </a:lnTo>
                <a:lnTo>
                  <a:pt x="13" y="59"/>
                </a:lnTo>
                <a:lnTo>
                  <a:pt x="13" y="59"/>
                </a:lnTo>
                <a:lnTo>
                  <a:pt x="13" y="59"/>
                </a:lnTo>
                <a:lnTo>
                  <a:pt x="13" y="57"/>
                </a:lnTo>
                <a:lnTo>
                  <a:pt x="13" y="57"/>
                </a:lnTo>
                <a:lnTo>
                  <a:pt x="13" y="57"/>
                </a:lnTo>
                <a:lnTo>
                  <a:pt x="13" y="54"/>
                </a:lnTo>
                <a:lnTo>
                  <a:pt x="13" y="54"/>
                </a:lnTo>
                <a:lnTo>
                  <a:pt x="13" y="54"/>
                </a:lnTo>
                <a:lnTo>
                  <a:pt x="13" y="54"/>
                </a:lnTo>
                <a:lnTo>
                  <a:pt x="16" y="51"/>
                </a:lnTo>
                <a:lnTo>
                  <a:pt x="16" y="51"/>
                </a:lnTo>
                <a:lnTo>
                  <a:pt x="16" y="51"/>
                </a:lnTo>
                <a:lnTo>
                  <a:pt x="13" y="48"/>
                </a:lnTo>
                <a:lnTo>
                  <a:pt x="13" y="48"/>
                </a:lnTo>
                <a:lnTo>
                  <a:pt x="13" y="48"/>
                </a:lnTo>
                <a:lnTo>
                  <a:pt x="11" y="48"/>
                </a:lnTo>
                <a:lnTo>
                  <a:pt x="11" y="48"/>
                </a:lnTo>
                <a:lnTo>
                  <a:pt x="11" y="48"/>
                </a:lnTo>
                <a:lnTo>
                  <a:pt x="11" y="51"/>
                </a:lnTo>
                <a:lnTo>
                  <a:pt x="11" y="51"/>
                </a:lnTo>
                <a:lnTo>
                  <a:pt x="11" y="51"/>
                </a:lnTo>
                <a:lnTo>
                  <a:pt x="11" y="51"/>
                </a:lnTo>
                <a:lnTo>
                  <a:pt x="8" y="51"/>
                </a:lnTo>
                <a:lnTo>
                  <a:pt x="8" y="51"/>
                </a:lnTo>
                <a:lnTo>
                  <a:pt x="8" y="48"/>
                </a:lnTo>
                <a:lnTo>
                  <a:pt x="8" y="48"/>
                </a:lnTo>
                <a:lnTo>
                  <a:pt x="8" y="48"/>
                </a:lnTo>
                <a:lnTo>
                  <a:pt x="8" y="46"/>
                </a:lnTo>
                <a:lnTo>
                  <a:pt x="5" y="46"/>
                </a:lnTo>
                <a:lnTo>
                  <a:pt x="5" y="46"/>
                </a:lnTo>
                <a:lnTo>
                  <a:pt x="5" y="48"/>
                </a:lnTo>
                <a:lnTo>
                  <a:pt x="5" y="46"/>
                </a:lnTo>
                <a:lnTo>
                  <a:pt x="5" y="46"/>
                </a:lnTo>
                <a:lnTo>
                  <a:pt x="3" y="43"/>
                </a:lnTo>
                <a:lnTo>
                  <a:pt x="3" y="43"/>
                </a:lnTo>
                <a:lnTo>
                  <a:pt x="3" y="40"/>
                </a:lnTo>
                <a:lnTo>
                  <a:pt x="3" y="40"/>
                </a:lnTo>
                <a:lnTo>
                  <a:pt x="3" y="35"/>
                </a:lnTo>
                <a:lnTo>
                  <a:pt x="3" y="35"/>
                </a:lnTo>
                <a:lnTo>
                  <a:pt x="0" y="32"/>
                </a:lnTo>
                <a:lnTo>
                  <a:pt x="0" y="32"/>
                </a:lnTo>
                <a:lnTo>
                  <a:pt x="0" y="32"/>
                </a:lnTo>
                <a:lnTo>
                  <a:pt x="0" y="32"/>
                </a:lnTo>
                <a:lnTo>
                  <a:pt x="0" y="30"/>
                </a:lnTo>
                <a:lnTo>
                  <a:pt x="0" y="30"/>
                </a:lnTo>
                <a:lnTo>
                  <a:pt x="0" y="27"/>
                </a:lnTo>
                <a:lnTo>
                  <a:pt x="0" y="27"/>
                </a:lnTo>
                <a:lnTo>
                  <a:pt x="0" y="27"/>
                </a:lnTo>
                <a:lnTo>
                  <a:pt x="0" y="27"/>
                </a:lnTo>
                <a:lnTo>
                  <a:pt x="0" y="27"/>
                </a:lnTo>
                <a:lnTo>
                  <a:pt x="0" y="27"/>
                </a:lnTo>
                <a:lnTo>
                  <a:pt x="3" y="27"/>
                </a:lnTo>
                <a:lnTo>
                  <a:pt x="3" y="30"/>
                </a:lnTo>
                <a:lnTo>
                  <a:pt x="3" y="30"/>
                </a:lnTo>
                <a:lnTo>
                  <a:pt x="5" y="32"/>
                </a:lnTo>
                <a:lnTo>
                  <a:pt x="5" y="32"/>
                </a:lnTo>
                <a:lnTo>
                  <a:pt x="8" y="30"/>
                </a:lnTo>
                <a:lnTo>
                  <a:pt x="5" y="27"/>
                </a:lnTo>
                <a:lnTo>
                  <a:pt x="5" y="27"/>
                </a:lnTo>
                <a:lnTo>
                  <a:pt x="5" y="27"/>
                </a:lnTo>
                <a:lnTo>
                  <a:pt x="5" y="27"/>
                </a:lnTo>
                <a:lnTo>
                  <a:pt x="5" y="27"/>
                </a:lnTo>
                <a:lnTo>
                  <a:pt x="5" y="24"/>
                </a:lnTo>
                <a:lnTo>
                  <a:pt x="5" y="24"/>
                </a:lnTo>
                <a:lnTo>
                  <a:pt x="5" y="21"/>
                </a:lnTo>
                <a:lnTo>
                  <a:pt x="5" y="21"/>
                </a:lnTo>
                <a:lnTo>
                  <a:pt x="5" y="21"/>
                </a:lnTo>
                <a:lnTo>
                  <a:pt x="5" y="19"/>
                </a:lnTo>
                <a:lnTo>
                  <a:pt x="5" y="19"/>
                </a:lnTo>
                <a:lnTo>
                  <a:pt x="3" y="16"/>
                </a:lnTo>
                <a:lnTo>
                  <a:pt x="3" y="16"/>
                </a:lnTo>
                <a:lnTo>
                  <a:pt x="3" y="16"/>
                </a:lnTo>
                <a:lnTo>
                  <a:pt x="3" y="13"/>
                </a:lnTo>
                <a:lnTo>
                  <a:pt x="3" y="13"/>
                </a:lnTo>
                <a:lnTo>
                  <a:pt x="3" y="13"/>
                </a:lnTo>
                <a:lnTo>
                  <a:pt x="3" y="11"/>
                </a:lnTo>
                <a:lnTo>
                  <a:pt x="3" y="11"/>
                </a:lnTo>
                <a:lnTo>
                  <a:pt x="3" y="11"/>
                </a:lnTo>
                <a:lnTo>
                  <a:pt x="3" y="8"/>
                </a:lnTo>
                <a:lnTo>
                  <a:pt x="3" y="8"/>
                </a:lnTo>
                <a:lnTo>
                  <a:pt x="3" y="8"/>
                </a:lnTo>
                <a:lnTo>
                  <a:pt x="3" y="5"/>
                </a:lnTo>
                <a:lnTo>
                  <a:pt x="3" y="5"/>
                </a:lnTo>
                <a:lnTo>
                  <a:pt x="3" y="3"/>
                </a:lnTo>
                <a:lnTo>
                  <a:pt x="5" y="3"/>
                </a:lnTo>
                <a:lnTo>
                  <a:pt x="5" y="3"/>
                </a:lnTo>
                <a:lnTo>
                  <a:pt x="3" y="3"/>
                </a:lnTo>
                <a:lnTo>
                  <a:pt x="5" y="0"/>
                </a:lnTo>
                <a:lnTo>
                  <a:pt x="5" y="0"/>
                </a:lnTo>
                <a:lnTo>
                  <a:pt x="5" y="0"/>
                </a:lnTo>
                <a:lnTo>
                  <a:pt x="8" y="0"/>
                </a:lnTo>
                <a:lnTo>
                  <a:pt x="8" y="0"/>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5" name="Freeform 127"/>
          <p:cNvSpPr>
            <a:spLocks/>
          </p:cNvSpPr>
          <p:nvPr/>
        </p:nvSpPr>
        <p:spPr bwMode="auto">
          <a:xfrm>
            <a:off x="8304126" y="4192588"/>
            <a:ext cx="25400" cy="20637"/>
          </a:xfrm>
          <a:custGeom>
            <a:avLst/>
            <a:gdLst>
              <a:gd name="T0" fmla="*/ 0 w 16"/>
              <a:gd name="T1" fmla="*/ 0 h 13"/>
              <a:gd name="T2" fmla="*/ 0 w 16"/>
              <a:gd name="T3" fmla="*/ 0 h 13"/>
              <a:gd name="T4" fmla="*/ 3 w 16"/>
              <a:gd name="T5" fmla="*/ 0 h 13"/>
              <a:gd name="T6" fmla="*/ 3 w 16"/>
              <a:gd name="T7" fmla="*/ 0 h 13"/>
              <a:gd name="T8" fmla="*/ 3 w 16"/>
              <a:gd name="T9" fmla="*/ 0 h 13"/>
              <a:gd name="T10" fmla="*/ 5 w 16"/>
              <a:gd name="T11" fmla="*/ 0 h 13"/>
              <a:gd name="T12" fmla="*/ 5 w 16"/>
              <a:gd name="T13" fmla="*/ 0 h 13"/>
              <a:gd name="T14" fmla="*/ 8 w 16"/>
              <a:gd name="T15" fmla="*/ 2 h 13"/>
              <a:gd name="T16" fmla="*/ 8 w 16"/>
              <a:gd name="T17" fmla="*/ 2 h 13"/>
              <a:gd name="T18" fmla="*/ 11 w 16"/>
              <a:gd name="T19" fmla="*/ 2 h 13"/>
              <a:gd name="T20" fmla="*/ 11 w 16"/>
              <a:gd name="T21" fmla="*/ 2 h 13"/>
              <a:gd name="T22" fmla="*/ 13 w 16"/>
              <a:gd name="T23" fmla="*/ 5 h 13"/>
              <a:gd name="T24" fmla="*/ 13 w 16"/>
              <a:gd name="T25" fmla="*/ 5 h 13"/>
              <a:gd name="T26" fmla="*/ 13 w 16"/>
              <a:gd name="T27" fmla="*/ 5 h 13"/>
              <a:gd name="T28" fmla="*/ 13 w 16"/>
              <a:gd name="T29" fmla="*/ 5 h 13"/>
              <a:gd name="T30" fmla="*/ 13 w 16"/>
              <a:gd name="T31" fmla="*/ 5 h 13"/>
              <a:gd name="T32" fmla="*/ 13 w 16"/>
              <a:gd name="T33" fmla="*/ 8 h 13"/>
              <a:gd name="T34" fmla="*/ 16 w 16"/>
              <a:gd name="T35" fmla="*/ 10 h 13"/>
              <a:gd name="T36" fmla="*/ 16 w 16"/>
              <a:gd name="T37" fmla="*/ 10 h 13"/>
              <a:gd name="T38" fmla="*/ 16 w 16"/>
              <a:gd name="T39" fmla="*/ 10 h 13"/>
              <a:gd name="T40" fmla="*/ 16 w 16"/>
              <a:gd name="T41" fmla="*/ 13 h 13"/>
              <a:gd name="T42" fmla="*/ 16 w 16"/>
              <a:gd name="T43" fmla="*/ 13 h 13"/>
              <a:gd name="T44" fmla="*/ 13 w 16"/>
              <a:gd name="T45" fmla="*/ 13 h 13"/>
              <a:gd name="T46" fmla="*/ 13 w 16"/>
              <a:gd name="T47" fmla="*/ 13 h 13"/>
              <a:gd name="T48" fmla="*/ 11 w 16"/>
              <a:gd name="T49" fmla="*/ 13 h 13"/>
              <a:gd name="T50" fmla="*/ 8 w 16"/>
              <a:gd name="T51" fmla="*/ 13 h 13"/>
              <a:gd name="T52" fmla="*/ 8 w 16"/>
              <a:gd name="T53" fmla="*/ 13 h 13"/>
              <a:gd name="T54" fmla="*/ 8 w 16"/>
              <a:gd name="T55" fmla="*/ 10 h 13"/>
              <a:gd name="T56" fmla="*/ 8 w 16"/>
              <a:gd name="T57" fmla="*/ 10 h 13"/>
              <a:gd name="T58" fmla="*/ 5 w 16"/>
              <a:gd name="T59" fmla="*/ 8 h 13"/>
              <a:gd name="T60" fmla="*/ 5 w 16"/>
              <a:gd name="T61" fmla="*/ 8 h 13"/>
              <a:gd name="T62" fmla="*/ 5 w 16"/>
              <a:gd name="T63" fmla="*/ 5 h 13"/>
              <a:gd name="T64" fmla="*/ 5 w 16"/>
              <a:gd name="T65" fmla="*/ 5 h 13"/>
              <a:gd name="T66" fmla="*/ 3 w 16"/>
              <a:gd name="T67" fmla="*/ 2 h 13"/>
              <a:gd name="T68" fmla="*/ 3 w 16"/>
              <a:gd name="T69" fmla="*/ 2 h 13"/>
              <a:gd name="T70" fmla="*/ 3 w 16"/>
              <a:gd name="T71" fmla="*/ 2 h 13"/>
              <a:gd name="T72" fmla="*/ 3 w 16"/>
              <a:gd name="T73" fmla="*/ 2 h 13"/>
              <a:gd name="T74" fmla="*/ 0 w 16"/>
              <a:gd name="T75" fmla="*/ 2 h 13"/>
              <a:gd name="T76" fmla="*/ 0 w 16"/>
              <a:gd name="T77" fmla="*/ 0 h 13"/>
              <a:gd name="T78" fmla="*/ 0 w 16"/>
              <a:gd name="T7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 h="13">
                <a:moveTo>
                  <a:pt x="0" y="0"/>
                </a:moveTo>
                <a:lnTo>
                  <a:pt x="0" y="0"/>
                </a:lnTo>
                <a:lnTo>
                  <a:pt x="3" y="0"/>
                </a:lnTo>
                <a:lnTo>
                  <a:pt x="3" y="0"/>
                </a:lnTo>
                <a:lnTo>
                  <a:pt x="3" y="0"/>
                </a:lnTo>
                <a:lnTo>
                  <a:pt x="5" y="0"/>
                </a:lnTo>
                <a:lnTo>
                  <a:pt x="5" y="0"/>
                </a:lnTo>
                <a:lnTo>
                  <a:pt x="8" y="2"/>
                </a:lnTo>
                <a:lnTo>
                  <a:pt x="8" y="2"/>
                </a:lnTo>
                <a:lnTo>
                  <a:pt x="11" y="2"/>
                </a:lnTo>
                <a:lnTo>
                  <a:pt x="11" y="2"/>
                </a:lnTo>
                <a:lnTo>
                  <a:pt x="13" y="5"/>
                </a:lnTo>
                <a:lnTo>
                  <a:pt x="13" y="5"/>
                </a:lnTo>
                <a:lnTo>
                  <a:pt x="13" y="5"/>
                </a:lnTo>
                <a:lnTo>
                  <a:pt x="13" y="5"/>
                </a:lnTo>
                <a:lnTo>
                  <a:pt x="13" y="5"/>
                </a:lnTo>
                <a:lnTo>
                  <a:pt x="13" y="8"/>
                </a:lnTo>
                <a:lnTo>
                  <a:pt x="16" y="10"/>
                </a:lnTo>
                <a:lnTo>
                  <a:pt x="16" y="10"/>
                </a:lnTo>
                <a:lnTo>
                  <a:pt x="16" y="10"/>
                </a:lnTo>
                <a:lnTo>
                  <a:pt x="16" y="13"/>
                </a:lnTo>
                <a:lnTo>
                  <a:pt x="16" y="13"/>
                </a:lnTo>
                <a:lnTo>
                  <a:pt x="13" y="13"/>
                </a:lnTo>
                <a:lnTo>
                  <a:pt x="13" y="13"/>
                </a:lnTo>
                <a:lnTo>
                  <a:pt x="11" y="13"/>
                </a:lnTo>
                <a:lnTo>
                  <a:pt x="8" y="13"/>
                </a:lnTo>
                <a:lnTo>
                  <a:pt x="8" y="13"/>
                </a:lnTo>
                <a:lnTo>
                  <a:pt x="8" y="10"/>
                </a:lnTo>
                <a:lnTo>
                  <a:pt x="8" y="10"/>
                </a:lnTo>
                <a:lnTo>
                  <a:pt x="5" y="8"/>
                </a:lnTo>
                <a:lnTo>
                  <a:pt x="5" y="8"/>
                </a:lnTo>
                <a:lnTo>
                  <a:pt x="5" y="5"/>
                </a:lnTo>
                <a:lnTo>
                  <a:pt x="5" y="5"/>
                </a:lnTo>
                <a:lnTo>
                  <a:pt x="3" y="2"/>
                </a:lnTo>
                <a:lnTo>
                  <a:pt x="3" y="2"/>
                </a:lnTo>
                <a:lnTo>
                  <a:pt x="3" y="2"/>
                </a:lnTo>
                <a:lnTo>
                  <a:pt x="3" y="2"/>
                </a:lnTo>
                <a:lnTo>
                  <a:pt x="0" y="2"/>
                </a:lnTo>
                <a:lnTo>
                  <a:pt x="0" y="0"/>
                </a:lnTo>
                <a:lnTo>
                  <a:pt x="0" y="0"/>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6" name="Freeform 128"/>
          <p:cNvSpPr>
            <a:spLocks/>
          </p:cNvSpPr>
          <p:nvPr/>
        </p:nvSpPr>
        <p:spPr bwMode="auto">
          <a:xfrm>
            <a:off x="8329526" y="4192588"/>
            <a:ext cx="7938" cy="7937"/>
          </a:xfrm>
          <a:custGeom>
            <a:avLst/>
            <a:gdLst>
              <a:gd name="T0" fmla="*/ 0 w 5"/>
              <a:gd name="T1" fmla="*/ 2 h 5"/>
              <a:gd name="T2" fmla="*/ 0 w 5"/>
              <a:gd name="T3" fmla="*/ 2 h 5"/>
              <a:gd name="T4" fmla="*/ 0 w 5"/>
              <a:gd name="T5" fmla="*/ 0 h 5"/>
              <a:gd name="T6" fmla="*/ 0 w 5"/>
              <a:gd name="T7" fmla="*/ 0 h 5"/>
              <a:gd name="T8" fmla="*/ 3 w 5"/>
              <a:gd name="T9" fmla="*/ 0 h 5"/>
              <a:gd name="T10" fmla="*/ 3 w 5"/>
              <a:gd name="T11" fmla="*/ 0 h 5"/>
              <a:gd name="T12" fmla="*/ 5 w 5"/>
              <a:gd name="T13" fmla="*/ 2 h 5"/>
              <a:gd name="T14" fmla="*/ 5 w 5"/>
              <a:gd name="T15" fmla="*/ 2 h 5"/>
              <a:gd name="T16" fmla="*/ 5 w 5"/>
              <a:gd name="T17" fmla="*/ 2 h 5"/>
              <a:gd name="T18" fmla="*/ 5 w 5"/>
              <a:gd name="T19" fmla="*/ 5 h 5"/>
              <a:gd name="T20" fmla="*/ 5 w 5"/>
              <a:gd name="T21" fmla="*/ 5 h 5"/>
              <a:gd name="T22" fmla="*/ 3 w 5"/>
              <a:gd name="T23" fmla="*/ 5 h 5"/>
              <a:gd name="T24" fmla="*/ 3 w 5"/>
              <a:gd name="T25" fmla="*/ 5 h 5"/>
              <a:gd name="T26" fmla="*/ 0 w 5"/>
              <a:gd name="T27" fmla="*/ 5 h 5"/>
              <a:gd name="T28" fmla="*/ 0 w 5"/>
              <a:gd name="T29" fmla="*/ 5 h 5"/>
              <a:gd name="T30" fmla="*/ 0 w 5"/>
              <a:gd name="T31" fmla="*/ 2 h 5"/>
              <a:gd name="T32" fmla="*/ 0 w 5"/>
              <a:gd name="T3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0" y="2"/>
                </a:moveTo>
                <a:lnTo>
                  <a:pt x="0" y="2"/>
                </a:lnTo>
                <a:lnTo>
                  <a:pt x="0" y="0"/>
                </a:lnTo>
                <a:lnTo>
                  <a:pt x="0" y="0"/>
                </a:lnTo>
                <a:lnTo>
                  <a:pt x="3" y="0"/>
                </a:lnTo>
                <a:lnTo>
                  <a:pt x="3" y="0"/>
                </a:lnTo>
                <a:lnTo>
                  <a:pt x="5" y="2"/>
                </a:lnTo>
                <a:lnTo>
                  <a:pt x="5" y="2"/>
                </a:lnTo>
                <a:lnTo>
                  <a:pt x="5" y="2"/>
                </a:lnTo>
                <a:lnTo>
                  <a:pt x="5" y="5"/>
                </a:lnTo>
                <a:lnTo>
                  <a:pt x="5" y="5"/>
                </a:lnTo>
                <a:lnTo>
                  <a:pt x="3" y="5"/>
                </a:lnTo>
                <a:lnTo>
                  <a:pt x="3" y="5"/>
                </a:lnTo>
                <a:lnTo>
                  <a:pt x="0" y="5"/>
                </a:lnTo>
                <a:lnTo>
                  <a:pt x="0" y="5"/>
                </a:lnTo>
                <a:lnTo>
                  <a:pt x="0" y="2"/>
                </a:lnTo>
                <a:lnTo>
                  <a:pt x="0" y="2"/>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7" name="Freeform 129"/>
          <p:cNvSpPr>
            <a:spLocks/>
          </p:cNvSpPr>
          <p:nvPr/>
        </p:nvSpPr>
        <p:spPr bwMode="auto">
          <a:xfrm>
            <a:off x="8351751" y="4208463"/>
            <a:ext cx="15875" cy="22225"/>
          </a:xfrm>
          <a:custGeom>
            <a:avLst/>
            <a:gdLst>
              <a:gd name="T0" fmla="*/ 0 w 10"/>
              <a:gd name="T1" fmla="*/ 0 h 14"/>
              <a:gd name="T2" fmla="*/ 0 w 10"/>
              <a:gd name="T3" fmla="*/ 0 h 14"/>
              <a:gd name="T4" fmla="*/ 2 w 10"/>
              <a:gd name="T5" fmla="*/ 3 h 14"/>
              <a:gd name="T6" fmla="*/ 2 w 10"/>
              <a:gd name="T7" fmla="*/ 3 h 14"/>
              <a:gd name="T8" fmla="*/ 5 w 10"/>
              <a:gd name="T9" fmla="*/ 6 h 14"/>
              <a:gd name="T10" fmla="*/ 5 w 10"/>
              <a:gd name="T11" fmla="*/ 6 h 14"/>
              <a:gd name="T12" fmla="*/ 8 w 10"/>
              <a:gd name="T13" fmla="*/ 6 h 14"/>
              <a:gd name="T14" fmla="*/ 8 w 10"/>
              <a:gd name="T15" fmla="*/ 9 h 14"/>
              <a:gd name="T16" fmla="*/ 8 w 10"/>
              <a:gd name="T17" fmla="*/ 9 h 14"/>
              <a:gd name="T18" fmla="*/ 10 w 10"/>
              <a:gd name="T19" fmla="*/ 11 h 14"/>
              <a:gd name="T20" fmla="*/ 10 w 10"/>
              <a:gd name="T21" fmla="*/ 11 h 14"/>
              <a:gd name="T22" fmla="*/ 10 w 10"/>
              <a:gd name="T23" fmla="*/ 14 h 14"/>
              <a:gd name="T24" fmla="*/ 10 w 10"/>
              <a:gd name="T25" fmla="*/ 14 h 14"/>
              <a:gd name="T26" fmla="*/ 10 w 10"/>
              <a:gd name="T27" fmla="*/ 14 h 14"/>
              <a:gd name="T28" fmla="*/ 5 w 10"/>
              <a:gd name="T29" fmla="*/ 11 h 14"/>
              <a:gd name="T30" fmla="*/ 5 w 10"/>
              <a:gd name="T31" fmla="*/ 11 h 14"/>
              <a:gd name="T32" fmla="*/ 5 w 10"/>
              <a:gd name="T33" fmla="*/ 9 h 14"/>
              <a:gd name="T34" fmla="*/ 5 w 10"/>
              <a:gd name="T35" fmla="*/ 9 h 14"/>
              <a:gd name="T36" fmla="*/ 2 w 10"/>
              <a:gd name="T37" fmla="*/ 9 h 14"/>
              <a:gd name="T38" fmla="*/ 2 w 10"/>
              <a:gd name="T39" fmla="*/ 9 h 14"/>
              <a:gd name="T40" fmla="*/ 2 w 10"/>
              <a:gd name="T41" fmla="*/ 9 h 14"/>
              <a:gd name="T42" fmla="*/ 2 w 10"/>
              <a:gd name="T43" fmla="*/ 9 h 14"/>
              <a:gd name="T44" fmla="*/ 0 w 10"/>
              <a:gd name="T45" fmla="*/ 11 h 14"/>
              <a:gd name="T46" fmla="*/ 0 w 10"/>
              <a:gd name="T47" fmla="*/ 11 h 14"/>
              <a:gd name="T48" fmla="*/ 0 w 10"/>
              <a:gd name="T49" fmla="*/ 9 h 14"/>
              <a:gd name="T50" fmla="*/ 0 w 10"/>
              <a:gd name="T51" fmla="*/ 9 h 14"/>
              <a:gd name="T52" fmla="*/ 0 w 10"/>
              <a:gd name="T53" fmla="*/ 9 h 14"/>
              <a:gd name="T54" fmla="*/ 0 w 10"/>
              <a:gd name="T55" fmla="*/ 9 h 14"/>
              <a:gd name="T56" fmla="*/ 0 w 10"/>
              <a:gd name="T57" fmla="*/ 9 h 14"/>
              <a:gd name="T58" fmla="*/ 0 w 10"/>
              <a:gd name="T59" fmla="*/ 6 h 14"/>
              <a:gd name="T60" fmla="*/ 0 w 10"/>
              <a:gd name="T61" fmla="*/ 6 h 14"/>
              <a:gd name="T62" fmla="*/ 0 w 10"/>
              <a:gd name="T63" fmla="*/ 6 h 14"/>
              <a:gd name="T64" fmla="*/ 0 w 10"/>
              <a:gd name="T65" fmla="*/ 0 h 14"/>
              <a:gd name="T66" fmla="*/ 0 w 10"/>
              <a:gd name="T67" fmla="*/ 0 h 14"/>
              <a:gd name="T68" fmla="*/ 0 w 10"/>
              <a:gd name="T69" fmla="*/ 0 h 14"/>
              <a:gd name="T70" fmla="*/ 0 w 10"/>
              <a:gd name="T7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14">
                <a:moveTo>
                  <a:pt x="0" y="0"/>
                </a:moveTo>
                <a:lnTo>
                  <a:pt x="0" y="0"/>
                </a:lnTo>
                <a:lnTo>
                  <a:pt x="2" y="3"/>
                </a:lnTo>
                <a:lnTo>
                  <a:pt x="2" y="3"/>
                </a:lnTo>
                <a:lnTo>
                  <a:pt x="5" y="6"/>
                </a:lnTo>
                <a:lnTo>
                  <a:pt x="5" y="6"/>
                </a:lnTo>
                <a:lnTo>
                  <a:pt x="8" y="6"/>
                </a:lnTo>
                <a:lnTo>
                  <a:pt x="8" y="9"/>
                </a:lnTo>
                <a:lnTo>
                  <a:pt x="8" y="9"/>
                </a:lnTo>
                <a:lnTo>
                  <a:pt x="10" y="11"/>
                </a:lnTo>
                <a:lnTo>
                  <a:pt x="10" y="11"/>
                </a:lnTo>
                <a:lnTo>
                  <a:pt x="10" y="14"/>
                </a:lnTo>
                <a:lnTo>
                  <a:pt x="10" y="14"/>
                </a:lnTo>
                <a:lnTo>
                  <a:pt x="10" y="14"/>
                </a:lnTo>
                <a:lnTo>
                  <a:pt x="5" y="11"/>
                </a:lnTo>
                <a:lnTo>
                  <a:pt x="5" y="11"/>
                </a:lnTo>
                <a:lnTo>
                  <a:pt x="5" y="9"/>
                </a:lnTo>
                <a:lnTo>
                  <a:pt x="5" y="9"/>
                </a:lnTo>
                <a:lnTo>
                  <a:pt x="2" y="9"/>
                </a:lnTo>
                <a:lnTo>
                  <a:pt x="2" y="9"/>
                </a:lnTo>
                <a:lnTo>
                  <a:pt x="2" y="9"/>
                </a:lnTo>
                <a:lnTo>
                  <a:pt x="2" y="9"/>
                </a:lnTo>
                <a:lnTo>
                  <a:pt x="0" y="11"/>
                </a:lnTo>
                <a:lnTo>
                  <a:pt x="0" y="11"/>
                </a:lnTo>
                <a:lnTo>
                  <a:pt x="0" y="9"/>
                </a:lnTo>
                <a:lnTo>
                  <a:pt x="0" y="9"/>
                </a:lnTo>
                <a:lnTo>
                  <a:pt x="0" y="9"/>
                </a:lnTo>
                <a:lnTo>
                  <a:pt x="0" y="9"/>
                </a:lnTo>
                <a:lnTo>
                  <a:pt x="0" y="9"/>
                </a:lnTo>
                <a:lnTo>
                  <a:pt x="0" y="6"/>
                </a:lnTo>
                <a:lnTo>
                  <a:pt x="0" y="6"/>
                </a:lnTo>
                <a:lnTo>
                  <a:pt x="0" y="6"/>
                </a:lnTo>
                <a:lnTo>
                  <a:pt x="0" y="0"/>
                </a:lnTo>
                <a:lnTo>
                  <a:pt x="0" y="0"/>
                </a:lnTo>
                <a:lnTo>
                  <a:pt x="0" y="0"/>
                </a:lnTo>
                <a:lnTo>
                  <a:pt x="0" y="0"/>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8" name="Freeform 130"/>
          <p:cNvSpPr>
            <a:spLocks/>
          </p:cNvSpPr>
          <p:nvPr/>
        </p:nvSpPr>
        <p:spPr bwMode="auto">
          <a:xfrm>
            <a:off x="8364451" y="4208463"/>
            <a:ext cx="30163" cy="30162"/>
          </a:xfrm>
          <a:custGeom>
            <a:avLst/>
            <a:gdLst>
              <a:gd name="T0" fmla="*/ 2 w 19"/>
              <a:gd name="T1" fmla="*/ 0 h 19"/>
              <a:gd name="T2" fmla="*/ 2 w 19"/>
              <a:gd name="T3" fmla="*/ 3 h 19"/>
              <a:gd name="T4" fmla="*/ 2 w 19"/>
              <a:gd name="T5" fmla="*/ 6 h 19"/>
              <a:gd name="T6" fmla="*/ 5 w 19"/>
              <a:gd name="T7" fmla="*/ 9 h 19"/>
              <a:gd name="T8" fmla="*/ 8 w 19"/>
              <a:gd name="T9" fmla="*/ 11 h 19"/>
              <a:gd name="T10" fmla="*/ 8 w 19"/>
              <a:gd name="T11" fmla="*/ 9 h 19"/>
              <a:gd name="T12" fmla="*/ 8 w 19"/>
              <a:gd name="T13" fmla="*/ 11 h 19"/>
              <a:gd name="T14" fmla="*/ 8 w 19"/>
              <a:gd name="T15" fmla="*/ 11 h 19"/>
              <a:gd name="T16" fmla="*/ 8 w 19"/>
              <a:gd name="T17" fmla="*/ 17 h 19"/>
              <a:gd name="T18" fmla="*/ 10 w 19"/>
              <a:gd name="T19" fmla="*/ 17 h 19"/>
              <a:gd name="T20" fmla="*/ 10 w 19"/>
              <a:gd name="T21" fmla="*/ 17 h 19"/>
              <a:gd name="T22" fmla="*/ 13 w 19"/>
              <a:gd name="T23" fmla="*/ 17 h 19"/>
              <a:gd name="T24" fmla="*/ 13 w 19"/>
              <a:gd name="T25" fmla="*/ 19 h 19"/>
              <a:gd name="T26" fmla="*/ 16 w 19"/>
              <a:gd name="T27" fmla="*/ 19 h 19"/>
              <a:gd name="T28" fmla="*/ 16 w 19"/>
              <a:gd name="T29" fmla="*/ 19 h 19"/>
              <a:gd name="T30" fmla="*/ 16 w 19"/>
              <a:gd name="T31" fmla="*/ 19 h 19"/>
              <a:gd name="T32" fmla="*/ 19 w 19"/>
              <a:gd name="T33" fmla="*/ 19 h 19"/>
              <a:gd name="T34" fmla="*/ 19 w 19"/>
              <a:gd name="T35" fmla="*/ 17 h 19"/>
              <a:gd name="T36" fmla="*/ 19 w 19"/>
              <a:gd name="T37" fmla="*/ 14 h 19"/>
              <a:gd name="T38" fmla="*/ 16 w 19"/>
              <a:gd name="T39" fmla="*/ 14 h 19"/>
              <a:gd name="T40" fmla="*/ 16 w 19"/>
              <a:gd name="T41" fmla="*/ 11 h 19"/>
              <a:gd name="T42" fmla="*/ 13 w 19"/>
              <a:gd name="T43" fmla="*/ 9 h 19"/>
              <a:gd name="T44" fmla="*/ 13 w 19"/>
              <a:gd name="T45" fmla="*/ 6 h 19"/>
              <a:gd name="T46" fmla="*/ 13 w 19"/>
              <a:gd name="T47" fmla="*/ 3 h 19"/>
              <a:gd name="T48" fmla="*/ 13 w 19"/>
              <a:gd name="T49" fmla="*/ 3 h 19"/>
              <a:gd name="T50" fmla="*/ 13 w 19"/>
              <a:gd name="T51" fmla="*/ 0 h 19"/>
              <a:gd name="T52" fmla="*/ 10 w 19"/>
              <a:gd name="T53" fmla="*/ 0 h 19"/>
              <a:gd name="T54" fmla="*/ 10 w 19"/>
              <a:gd name="T55" fmla="*/ 0 h 19"/>
              <a:gd name="T56" fmla="*/ 8 w 19"/>
              <a:gd name="T57" fmla="*/ 0 h 19"/>
              <a:gd name="T58" fmla="*/ 5 w 19"/>
              <a:gd name="T59" fmla="*/ 0 h 19"/>
              <a:gd name="T60" fmla="*/ 2 w 19"/>
              <a:gd name="T61" fmla="*/ 0 h 19"/>
              <a:gd name="T62" fmla="*/ 2 w 19"/>
              <a:gd name="T6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19">
                <a:moveTo>
                  <a:pt x="2" y="0"/>
                </a:moveTo>
                <a:lnTo>
                  <a:pt x="2" y="0"/>
                </a:lnTo>
                <a:lnTo>
                  <a:pt x="0" y="0"/>
                </a:lnTo>
                <a:lnTo>
                  <a:pt x="2" y="3"/>
                </a:lnTo>
                <a:lnTo>
                  <a:pt x="2" y="3"/>
                </a:lnTo>
                <a:lnTo>
                  <a:pt x="2" y="6"/>
                </a:lnTo>
                <a:lnTo>
                  <a:pt x="2" y="6"/>
                </a:lnTo>
                <a:lnTo>
                  <a:pt x="5" y="9"/>
                </a:lnTo>
                <a:lnTo>
                  <a:pt x="5" y="9"/>
                </a:lnTo>
                <a:lnTo>
                  <a:pt x="8" y="11"/>
                </a:lnTo>
                <a:lnTo>
                  <a:pt x="8" y="11"/>
                </a:lnTo>
                <a:lnTo>
                  <a:pt x="8" y="9"/>
                </a:lnTo>
                <a:lnTo>
                  <a:pt x="8" y="11"/>
                </a:lnTo>
                <a:lnTo>
                  <a:pt x="8" y="11"/>
                </a:lnTo>
                <a:lnTo>
                  <a:pt x="8" y="11"/>
                </a:lnTo>
                <a:lnTo>
                  <a:pt x="8" y="11"/>
                </a:lnTo>
                <a:lnTo>
                  <a:pt x="8" y="17"/>
                </a:lnTo>
                <a:lnTo>
                  <a:pt x="8" y="17"/>
                </a:lnTo>
                <a:lnTo>
                  <a:pt x="10" y="17"/>
                </a:lnTo>
                <a:lnTo>
                  <a:pt x="10" y="17"/>
                </a:lnTo>
                <a:lnTo>
                  <a:pt x="10" y="17"/>
                </a:lnTo>
                <a:lnTo>
                  <a:pt x="10" y="17"/>
                </a:lnTo>
                <a:lnTo>
                  <a:pt x="10" y="17"/>
                </a:lnTo>
                <a:lnTo>
                  <a:pt x="13" y="17"/>
                </a:lnTo>
                <a:lnTo>
                  <a:pt x="13" y="19"/>
                </a:lnTo>
                <a:lnTo>
                  <a:pt x="13" y="19"/>
                </a:lnTo>
                <a:lnTo>
                  <a:pt x="13" y="19"/>
                </a:lnTo>
                <a:lnTo>
                  <a:pt x="16" y="19"/>
                </a:lnTo>
                <a:lnTo>
                  <a:pt x="16" y="19"/>
                </a:lnTo>
                <a:lnTo>
                  <a:pt x="16" y="19"/>
                </a:lnTo>
                <a:lnTo>
                  <a:pt x="16" y="19"/>
                </a:lnTo>
                <a:lnTo>
                  <a:pt x="16" y="19"/>
                </a:lnTo>
                <a:lnTo>
                  <a:pt x="19" y="19"/>
                </a:lnTo>
                <a:lnTo>
                  <a:pt x="19" y="19"/>
                </a:lnTo>
                <a:lnTo>
                  <a:pt x="19" y="19"/>
                </a:lnTo>
                <a:lnTo>
                  <a:pt x="19" y="17"/>
                </a:lnTo>
                <a:lnTo>
                  <a:pt x="19" y="14"/>
                </a:lnTo>
                <a:lnTo>
                  <a:pt x="19" y="14"/>
                </a:lnTo>
                <a:lnTo>
                  <a:pt x="16" y="14"/>
                </a:lnTo>
                <a:lnTo>
                  <a:pt x="16" y="14"/>
                </a:lnTo>
                <a:lnTo>
                  <a:pt x="16" y="11"/>
                </a:lnTo>
                <a:lnTo>
                  <a:pt x="16" y="11"/>
                </a:lnTo>
                <a:lnTo>
                  <a:pt x="13" y="9"/>
                </a:lnTo>
                <a:lnTo>
                  <a:pt x="13" y="9"/>
                </a:lnTo>
                <a:lnTo>
                  <a:pt x="10" y="6"/>
                </a:lnTo>
                <a:lnTo>
                  <a:pt x="13" y="6"/>
                </a:lnTo>
                <a:lnTo>
                  <a:pt x="13" y="6"/>
                </a:lnTo>
                <a:lnTo>
                  <a:pt x="13" y="3"/>
                </a:lnTo>
                <a:lnTo>
                  <a:pt x="13" y="3"/>
                </a:lnTo>
                <a:lnTo>
                  <a:pt x="13" y="3"/>
                </a:lnTo>
                <a:lnTo>
                  <a:pt x="13" y="3"/>
                </a:lnTo>
                <a:lnTo>
                  <a:pt x="13" y="0"/>
                </a:lnTo>
                <a:lnTo>
                  <a:pt x="13" y="0"/>
                </a:lnTo>
                <a:lnTo>
                  <a:pt x="10" y="0"/>
                </a:lnTo>
                <a:lnTo>
                  <a:pt x="10" y="0"/>
                </a:lnTo>
                <a:lnTo>
                  <a:pt x="10" y="0"/>
                </a:lnTo>
                <a:lnTo>
                  <a:pt x="10" y="0"/>
                </a:lnTo>
                <a:lnTo>
                  <a:pt x="8" y="0"/>
                </a:lnTo>
                <a:lnTo>
                  <a:pt x="8" y="0"/>
                </a:lnTo>
                <a:lnTo>
                  <a:pt x="5" y="0"/>
                </a:lnTo>
                <a:lnTo>
                  <a:pt x="5" y="0"/>
                </a:lnTo>
                <a:lnTo>
                  <a:pt x="2" y="0"/>
                </a:lnTo>
                <a:lnTo>
                  <a:pt x="2" y="0"/>
                </a:lnTo>
                <a:lnTo>
                  <a:pt x="2" y="0"/>
                </a:lnTo>
                <a:lnTo>
                  <a:pt x="2" y="0"/>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9" name="Freeform 131"/>
          <p:cNvSpPr>
            <a:spLocks/>
          </p:cNvSpPr>
          <p:nvPr/>
        </p:nvSpPr>
        <p:spPr bwMode="auto">
          <a:xfrm>
            <a:off x="8367626" y="4235450"/>
            <a:ext cx="22225" cy="25400"/>
          </a:xfrm>
          <a:custGeom>
            <a:avLst/>
            <a:gdLst>
              <a:gd name="T0" fmla="*/ 6 w 14"/>
              <a:gd name="T1" fmla="*/ 0 h 16"/>
              <a:gd name="T2" fmla="*/ 6 w 14"/>
              <a:gd name="T3" fmla="*/ 0 h 16"/>
              <a:gd name="T4" fmla="*/ 6 w 14"/>
              <a:gd name="T5" fmla="*/ 0 h 16"/>
              <a:gd name="T6" fmla="*/ 8 w 14"/>
              <a:gd name="T7" fmla="*/ 0 h 16"/>
              <a:gd name="T8" fmla="*/ 8 w 14"/>
              <a:gd name="T9" fmla="*/ 0 h 16"/>
              <a:gd name="T10" fmla="*/ 8 w 14"/>
              <a:gd name="T11" fmla="*/ 2 h 16"/>
              <a:gd name="T12" fmla="*/ 8 w 14"/>
              <a:gd name="T13" fmla="*/ 2 h 16"/>
              <a:gd name="T14" fmla="*/ 8 w 14"/>
              <a:gd name="T15" fmla="*/ 5 h 16"/>
              <a:gd name="T16" fmla="*/ 8 w 14"/>
              <a:gd name="T17" fmla="*/ 5 h 16"/>
              <a:gd name="T18" fmla="*/ 8 w 14"/>
              <a:gd name="T19" fmla="*/ 5 h 16"/>
              <a:gd name="T20" fmla="*/ 11 w 14"/>
              <a:gd name="T21" fmla="*/ 5 h 16"/>
              <a:gd name="T22" fmla="*/ 11 w 14"/>
              <a:gd name="T23" fmla="*/ 8 h 16"/>
              <a:gd name="T24" fmla="*/ 11 w 14"/>
              <a:gd name="T25" fmla="*/ 8 h 16"/>
              <a:gd name="T26" fmla="*/ 11 w 14"/>
              <a:gd name="T27" fmla="*/ 10 h 16"/>
              <a:gd name="T28" fmla="*/ 11 w 14"/>
              <a:gd name="T29" fmla="*/ 10 h 16"/>
              <a:gd name="T30" fmla="*/ 14 w 14"/>
              <a:gd name="T31" fmla="*/ 10 h 16"/>
              <a:gd name="T32" fmla="*/ 14 w 14"/>
              <a:gd name="T33" fmla="*/ 10 h 16"/>
              <a:gd name="T34" fmla="*/ 14 w 14"/>
              <a:gd name="T35" fmla="*/ 13 h 16"/>
              <a:gd name="T36" fmla="*/ 14 w 14"/>
              <a:gd name="T37" fmla="*/ 13 h 16"/>
              <a:gd name="T38" fmla="*/ 11 w 14"/>
              <a:gd name="T39" fmla="*/ 10 h 16"/>
              <a:gd name="T40" fmla="*/ 11 w 14"/>
              <a:gd name="T41" fmla="*/ 10 h 16"/>
              <a:gd name="T42" fmla="*/ 11 w 14"/>
              <a:gd name="T43" fmla="*/ 10 h 16"/>
              <a:gd name="T44" fmla="*/ 11 w 14"/>
              <a:gd name="T45" fmla="*/ 13 h 16"/>
              <a:gd name="T46" fmla="*/ 11 w 14"/>
              <a:gd name="T47" fmla="*/ 13 h 16"/>
              <a:gd name="T48" fmla="*/ 11 w 14"/>
              <a:gd name="T49" fmla="*/ 16 h 16"/>
              <a:gd name="T50" fmla="*/ 11 w 14"/>
              <a:gd name="T51" fmla="*/ 16 h 16"/>
              <a:gd name="T52" fmla="*/ 8 w 14"/>
              <a:gd name="T53" fmla="*/ 13 h 16"/>
              <a:gd name="T54" fmla="*/ 8 w 14"/>
              <a:gd name="T55" fmla="*/ 13 h 16"/>
              <a:gd name="T56" fmla="*/ 6 w 14"/>
              <a:gd name="T57" fmla="*/ 16 h 16"/>
              <a:gd name="T58" fmla="*/ 6 w 14"/>
              <a:gd name="T59" fmla="*/ 13 h 16"/>
              <a:gd name="T60" fmla="*/ 6 w 14"/>
              <a:gd name="T61" fmla="*/ 13 h 16"/>
              <a:gd name="T62" fmla="*/ 6 w 14"/>
              <a:gd name="T63" fmla="*/ 10 h 16"/>
              <a:gd name="T64" fmla="*/ 6 w 14"/>
              <a:gd name="T65" fmla="*/ 10 h 16"/>
              <a:gd name="T66" fmla="*/ 6 w 14"/>
              <a:gd name="T67" fmla="*/ 10 h 16"/>
              <a:gd name="T68" fmla="*/ 6 w 14"/>
              <a:gd name="T69" fmla="*/ 8 h 16"/>
              <a:gd name="T70" fmla="*/ 6 w 14"/>
              <a:gd name="T71" fmla="*/ 8 h 16"/>
              <a:gd name="T72" fmla="*/ 6 w 14"/>
              <a:gd name="T73" fmla="*/ 5 h 16"/>
              <a:gd name="T74" fmla="*/ 6 w 14"/>
              <a:gd name="T75" fmla="*/ 5 h 16"/>
              <a:gd name="T76" fmla="*/ 3 w 14"/>
              <a:gd name="T77" fmla="*/ 5 h 16"/>
              <a:gd name="T78" fmla="*/ 3 w 14"/>
              <a:gd name="T79" fmla="*/ 5 h 16"/>
              <a:gd name="T80" fmla="*/ 3 w 14"/>
              <a:gd name="T81" fmla="*/ 5 h 16"/>
              <a:gd name="T82" fmla="*/ 3 w 14"/>
              <a:gd name="T83" fmla="*/ 5 h 16"/>
              <a:gd name="T84" fmla="*/ 3 w 14"/>
              <a:gd name="T85" fmla="*/ 2 h 16"/>
              <a:gd name="T86" fmla="*/ 3 w 14"/>
              <a:gd name="T87" fmla="*/ 2 h 16"/>
              <a:gd name="T88" fmla="*/ 3 w 14"/>
              <a:gd name="T89" fmla="*/ 0 h 16"/>
              <a:gd name="T90" fmla="*/ 3 w 14"/>
              <a:gd name="T91" fmla="*/ 0 h 16"/>
              <a:gd name="T92" fmla="*/ 0 w 14"/>
              <a:gd name="T93" fmla="*/ 0 h 16"/>
              <a:gd name="T94" fmla="*/ 0 w 14"/>
              <a:gd name="T95" fmla="*/ 0 h 16"/>
              <a:gd name="T96" fmla="*/ 3 w 14"/>
              <a:gd name="T97" fmla="*/ 0 h 16"/>
              <a:gd name="T98" fmla="*/ 3 w 14"/>
              <a:gd name="T99" fmla="*/ 0 h 16"/>
              <a:gd name="T100" fmla="*/ 6 w 14"/>
              <a:gd name="T101" fmla="*/ 0 h 16"/>
              <a:gd name="T102" fmla="*/ 6 w 14"/>
              <a:gd name="T10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16">
                <a:moveTo>
                  <a:pt x="6" y="0"/>
                </a:moveTo>
                <a:lnTo>
                  <a:pt x="6" y="0"/>
                </a:lnTo>
                <a:lnTo>
                  <a:pt x="6" y="0"/>
                </a:lnTo>
                <a:lnTo>
                  <a:pt x="8" y="0"/>
                </a:lnTo>
                <a:lnTo>
                  <a:pt x="8" y="0"/>
                </a:lnTo>
                <a:lnTo>
                  <a:pt x="8" y="2"/>
                </a:lnTo>
                <a:lnTo>
                  <a:pt x="8" y="2"/>
                </a:lnTo>
                <a:lnTo>
                  <a:pt x="8" y="5"/>
                </a:lnTo>
                <a:lnTo>
                  <a:pt x="8" y="5"/>
                </a:lnTo>
                <a:lnTo>
                  <a:pt x="8" y="5"/>
                </a:lnTo>
                <a:lnTo>
                  <a:pt x="11" y="5"/>
                </a:lnTo>
                <a:lnTo>
                  <a:pt x="11" y="8"/>
                </a:lnTo>
                <a:lnTo>
                  <a:pt x="11" y="8"/>
                </a:lnTo>
                <a:lnTo>
                  <a:pt x="11" y="10"/>
                </a:lnTo>
                <a:lnTo>
                  <a:pt x="11" y="10"/>
                </a:lnTo>
                <a:lnTo>
                  <a:pt x="14" y="10"/>
                </a:lnTo>
                <a:lnTo>
                  <a:pt x="14" y="10"/>
                </a:lnTo>
                <a:lnTo>
                  <a:pt x="14" y="13"/>
                </a:lnTo>
                <a:lnTo>
                  <a:pt x="14" y="13"/>
                </a:lnTo>
                <a:lnTo>
                  <a:pt x="11" y="10"/>
                </a:lnTo>
                <a:lnTo>
                  <a:pt x="11" y="10"/>
                </a:lnTo>
                <a:lnTo>
                  <a:pt x="11" y="10"/>
                </a:lnTo>
                <a:lnTo>
                  <a:pt x="11" y="13"/>
                </a:lnTo>
                <a:lnTo>
                  <a:pt x="11" y="13"/>
                </a:lnTo>
                <a:lnTo>
                  <a:pt x="11" y="16"/>
                </a:lnTo>
                <a:lnTo>
                  <a:pt x="11" y="16"/>
                </a:lnTo>
                <a:lnTo>
                  <a:pt x="8" y="13"/>
                </a:lnTo>
                <a:lnTo>
                  <a:pt x="8" y="13"/>
                </a:lnTo>
                <a:lnTo>
                  <a:pt x="6" y="16"/>
                </a:lnTo>
                <a:lnTo>
                  <a:pt x="6" y="13"/>
                </a:lnTo>
                <a:lnTo>
                  <a:pt x="6" y="13"/>
                </a:lnTo>
                <a:lnTo>
                  <a:pt x="6" y="10"/>
                </a:lnTo>
                <a:lnTo>
                  <a:pt x="6" y="10"/>
                </a:lnTo>
                <a:lnTo>
                  <a:pt x="6" y="10"/>
                </a:lnTo>
                <a:lnTo>
                  <a:pt x="6" y="8"/>
                </a:lnTo>
                <a:lnTo>
                  <a:pt x="6" y="8"/>
                </a:lnTo>
                <a:lnTo>
                  <a:pt x="6" y="5"/>
                </a:lnTo>
                <a:lnTo>
                  <a:pt x="6" y="5"/>
                </a:lnTo>
                <a:lnTo>
                  <a:pt x="3" y="5"/>
                </a:lnTo>
                <a:lnTo>
                  <a:pt x="3" y="5"/>
                </a:lnTo>
                <a:lnTo>
                  <a:pt x="3" y="5"/>
                </a:lnTo>
                <a:lnTo>
                  <a:pt x="3" y="5"/>
                </a:lnTo>
                <a:lnTo>
                  <a:pt x="3" y="2"/>
                </a:lnTo>
                <a:lnTo>
                  <a:pt x="3" y="2"/>
                </a:lnTo>
                <a:lnTo>
                  <a:pt x="3" y="0"/>
                </a:lnTo>
                <a:lnTo>
                  <a:pt x="3" y="0"/>
                </a:lnTo>
                <a:lnTo>
                  <a:pt x="0" y="0"/>
                </a:lnTo>
                <a:lnTo>
                  <a:pt x="0" y="0"/>
                </a:lnTo>
                <a:lnTo>
                  <a:pt x="3" y="0"/>
                </a:lnTo>
                <a:lnTo>
                  <a:pt x="3" y="0"/>
                </a:lnTo>
                <a:lnTo>
                  <a:pt x="6" y="0"/>
                </a:lnTo>
                <a:lnTo>
                  <a:pt x="6" y="0"/>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0" name="Freeform 132"/>
          <p:cNvSpPr>
            <a:spLocks/>
          </p:cNvSpPr>
          <p:nvPr/>
        </p:nvSpPr>
        <p:spPr bwMode="auto">
          <a:xfrm>
            <a:off x="8334288" y="4222750"/>
            <a:ext cx="20638" cy="28575"/>
          </a:xfrm>
          <a:custGeom>
            <a:avLst/>
            <a:gdLst>
              <a:gd name="T0" fmla="*/ 0 w 13"/>
              <a:gd name="T1" fmla="*/ 0 h 18"/>
              <a:gd name="T2" fmla="*/ 0 w 13"/>
              <a:gd name="T3" fmla="*/ 0 h 18"/>
              <a:gd name="T4" fmla="*/ 2 w 13"/>
              <a:gd name="T5" fmla="*/ 2 h 18"/>
              <a:gd name="T6" fmla="*/ 2 w 13"/>
              <a:gd name="T7" fmla="*/ 2 h 18"/>
              <a:gd name="T8" fmla="*/ 5 w 13"/>
              <a:gd name="T9" fmla="*/ 2 h 18"/>
              <a:gd name="T10" fmla="*/ 5 w 13"/>
              <a:gd name="T11" fmla="*/ 2 h 18"/>
              <a:gd name="T12" fmla="*/ 8 w 13"/>
              <a:gd name="T13" fmla="*/ 5 h 18"/>
              <a:gd name="T14" fmla="*/ 8 w 13"/>
              <a:gd name="T15" fmla="*/ 5 h 18"/>
              <a:gd name="T16" fmla="*/ 8 w 13"/>
              <a:gd name="T17" fmla="*/ 5 h 18"/>
              <a:gd name="T18" fmla="*/ 8 w 13"/>
              <a:gd name="T19" fmla="*/ 2 h 18"/>
              <a:gd name="T20" fmla="*/ 11 w 13"/>
              <a:gd name="T21" fmla="*/ 2 h 18"/>
              <a:gd name="T22" fmla="*/ 11 w 13"/>
              <a:gd name="T23" fmla="*/ 2 h 18"/>
              <a:gd name="T24" fmla="*/ 11 w 13"/>
              <a:gd name="T25" fmla="*/ 5 h 18"/>
              <a:gd name="T26" fmla="*/ 11 w 13"/>
              <a:gd name="T27" fmla="*/ 5 h 18"/>
              <a:gd name="T28" fmla="*/ 11 w 13"/>
              <a:gd name="T29" fmla="*/ 5 h 18"/>
              <a:gd name="T30" fmla="*/ 13 w 13"/>
              <a:gd name="T31" fmla="*/ 5 h 18"/>
              <a:gd name="T32" fmla="*/ 13 w 13"/>
              <a:gd name="T33" fmla="*/ 5 h 18"/>
              <a:gd name="T34" fmla="*/ 13 w 13"/>
              <a:gd name="T35" fmla="*/ 5 h 18"/>
              <a:gd name="T36" fmla="*/ 13 w 13"/>
              <a:gd name="T37" fmla="*/ 5 h 18"/>
              <a:gd name="T38" fmla="*/ 13 w 13"/>
              <a:gd name="T39" fmla="*/ 5 h 18"/>
              <a:gd name="T40" fmla="*/ 13 w 13"/>
              <a:gd name="T41" fmla="*/ 5 h 18"/>
              <a:gd name="T42" fmla="*/ 13 w 13"/>
              <a:gd name="T43" fmla="*/ 8 h 18"/>
              <a:gd name="T44" fmla="*/ 13 w 13"/>
              <a:gd name="T45" fmla="*/ 8 h 18"/>
              <a:gd name="T46" fmla="*/ 13 w 13"/>
              <a:gd name="T47" fmla="*/ 8 h 18"/>
              <a:gd name="T48" fmla="*/ 13 w 13"/>
              <a:gd name="T49" fmla="*/ 8 h 18"/>
              <a:gd name="T50" fmla="*/ 11 w 13"/>
              <a:gd name="T51" fmla="*/ 10 h 18"/>
              <a:gd name="T52" fmla="*/ 11 w 13"/>
              <a:gd name="T53" fmla="*/ 10 h 18"/>
              <a:gd name="T54" fmla="*/ 8 w 13"/>
              <a:gd name="T55" fmla="*/ 10 h 18"/>
              <a:gd name="T56" fmla="*/ 8 w 13"/>
              <a:gd name="T57" fmla="*/ 10 h 18"/>
              <a:gd name="T58" fmla="*/ 8 w 13"/>
              <a:gd name="T59" fmla="*/ 13 h 18"/>
              <a:gd name="T60" fmla="*/ 8 w 13"/>
              <a:gd name="T61" fmla="*/ 13 h 18"/>
              <a:gd name="T62" fmla="*/ 8 w 13"/>
              <a:gd name="T63" fmla="*/ 13 h 18"/>
              <a:gd name="T64" fmla="*/ 5 w 13"/>
              <a:gd name="T65" fmla="*/ 13 h 18"/>
              <a:gd name="T66" fmla="*/ 5 w 13"/>
              <a:gd name="T67" fmla="*/ 16 h 18"/>
              <a:gd name="T68" fmla="*/ 5 w 13"/>
              <a:gd name="T69" fmla="*/ 16 h 18"/>
              <a:gd name="T70" fmla="*/ 5 w 13"/>
              <a:gd name="T71" fmla="*/ 18 h 18"/>
              <a:gd name="T72" fmla="*/ 5 w 13"/>
              <a:gd name="T73" fmla="*/ 18 h 18"/>
              <a:gd name="T74" fmla="*/ 2 w 13"/>
              <a:gd name="T75" fmla="*/ 18 h 18"/>
              <a:gd name="T76" fmla="*/ 2 w 13"/>
              <a:gd name="T77" fmla="*/ 18 h 18"/>
              <a:gd name="T78" fmla="*/ 2 w 13"/>
              <a:gd name="T79" fmla="*/ 18 h 18"/>
              <a:gd name="T80" fmla="*/ 2 w 13"/>
              <a:gd name="T81" fmla="*/ 16 h 18"/>
              <a:gd name="T82" fmla="*/ 2 w 13"/>
              <a:gd name="T83" fmla="*/ 16 h 18"/>
              <a:gd name="T84" fmla="*/ 2 w 13"/>
              <a:gd name="T85" fmla="*/ 13 h 18"/>
              <a:gd name="T86" fmla="*/ 2 w 13"/>
              <a:gd name="T87" fmla="*/ 13 h 18"/>
              <a:gd name="T88" fmla="*/ 2 w 13"/>
              <a:gd name="T89" fmla="*/ 10 h 18"/>
              <a:gd name="T90" fmla="*/ 2 w 13"/>
              <a:gd name="T91" fmla="*/ 10 h 18"/>
              <a:gd name="T92" fmla="*/ 2 w 13"/>
              <a:gd name="T93" fmla="*/ 8 h 18"/>
              <a:gd name="T94" fmla="*/ 2 w 13"/>
              <a:gd name="T95" fmla="*/ 8 h 18"/>
              <a:gd name="T96" fmla="*/ 2 w 13"/>
              <a:gd name="T97" fmla="*/ 5 h 18"/>
              <a:gd name="T98" fmla="*/ 2 w 13"/>
              <a:gd name="T99" fmla="*/ 5 h 18"/>
              <a:gd name="T100" fmla="*/ 2 w 13"/>
              <a:gd name="T101" fmla="*/ 2 h 18"/>
              <a:gd name="T102" fmla="*/ 2 w 13"/>
              <a:gd name="T103" fmla="*/ 2 h 18"/>
              <a:gd name="T104" fmla="*/ 0 w 13"/>
              <a:gd name="T105" fmla="*/ 2 h 18"/>
              <a:gd name="T106" fmla="*/ 0 w 13"/>
              <a:gd name="T107" fmla="*/ 2 h 18"/>
              <a:gd name="T108" fmla="*/ 0 w 13"/>
              <a:gd name="T109" fmla="*/ 2 h 18"/>
              <a:gd name="T110" fmla="*/ 0 w 13"/>
              <a:gd name="T111" fmla="*/ 2 h 18"/>
              <a:gd name="T112" fmla="*/ 0 w 13"/>
              <a:gd name="T113" fmla="*/ 2 h 18"/>
              <a:gd name="T114" fmla="*/ 0 w 13"/>
              <a:gd name="T115" fmla="*/ 0 h 18"/>
              <a:gd name="T116" fmla="*/ 0 w 13"/>
              <a:gd name="T1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 h="18">
                <a:moveTo>
                  <a:pt x="0" y="0"/>
                </a:moveTo>
                <a:lnTo>
                  <a:pt x="0" y="0"/>
                </a:lnTo>
                <a:lnTo>
                  <a:pt x="2" y="2"/>
                </a:lnTo>
                <a:lnTo>
                  <a:pt x="2" y="2"/>
                </a:lnTo>
                <a:lnTo>
                  <a:pt x="5" y="2"/>
                </a:lnTo>
                <a:lnTo>
                  <a:pt x="5" y="2"/>
                </a:lnTo>
                <a:lnTo>
                  <a:pt x="8" y="5"/>
                </a:lnTo>
                <a:lnTo>
                  <a:pt x="8" y="5"/>
                </a:lnTo>
                <a:lnTo>
                  <a:pt x="8" y="5"/>
                </a:lnTo>
                <a:lnTo>
                  <a:pt x="8" y="2"/>
                </a:lnTo>
                <a:lnTo>
                  <a:pt x="11" y="2"/>
                </a:lnTo>
                <a:lnTo>
                  <a:pt x="11" y="2"/>
                </a:lnTo>
                <a:lnTo>
                  <a:pt x="11" y="5"/>
                </a:lnTo>
                <a:lnTo>
                  <a:pt x="11" y="5"/>
                </a:lnTo>
                <a:lnTo>
                  <a:pt x="11" y="5"/>
                </a:lnTo>
                <a:lnTo>
                  <a:pt x="13" y="5"/>
                </a:lnTo>
                <a:lnTo>
                  <a:pt x="13" y="5"/>
                </a:lnTo>
                <a:lnTo>
                  <a:pt x="13" y="5"/>
                </a:lnTo>
                <a:lnTo>
                  <a:pt x="13" y="5"/>
                </a:lnTo>
                <a:lnTo>
                  <a:pt x="13" y="5"/>
                </a:lnTo>
                <a:lnTo>
                  <a:pt x="13" y="5"/>
                </a:lnTo>
                <a:lnTo>
                  <a:pt x="13" y="8"/>
                </a:lnTo>
                <a:lnTo>
                  <a:pt x="13" y="8"/>
                </a:lnTo>
                <a:lnTo>
                  <a:pt x="13" y="8"/>
                </a:lnTo>
                <a:lnTo>
                  <a:pt x="13" y="8"/>
                </a:lnTo>
                <a:lnTo>
                  <a:pt x="11" y="10"/>
                </a:lnTo>
                <a:lnTo>
                  <a:pt x="11" y="10"/>
                </a:lnTo>
                <a:lnTo>
                  <a:pt x="8" y="10"/>
                </a:lnTo>
                <a:lnTo>
                  <a:pt x="8" y="10"/>
                </a:lnTo>
                <a:lnTo>
                  <a:pt x="8" y="13"/>
                </a:lnTo>
                <a:lnTo>
                  <a:pt x="8" y="13"/>
                </a:lnTo>
                <a:lnTo>
                  <a:pt x="8" y="13"/>
                </a:lnTo>
                <a:lnTo>
                  <a:pt x="5" y="13"/>
                </a:lnTo>
                <a:lnTo>
                  <a:pt x="5" y="16"/>
                </a:lnTo>
                <a:lnTo>
                  <a:pt x="5" y="16"/>
                </a:lnTo>
                <a:lnTo>
                  <a:pt x="5" y="18"/>
                </a:lnTo>
                <a:lnTo>
                  <a:pt x="5" y="18"/>
                </a:lnTo>
                <a:lnTo>
                  <a:pt x="2" y="18"/>
                </a:lnTo>
                <a:lnTo>
                  <a:pt x="2" y="18"/>
                </a:lnTo>
                <a:lnTo>
                  <a:pt x="2" y="18"/>
                </a:lnTo>
                <a:lnTo>
                  <a:pt x="2" y="16"/>
                </a:lnTo>
                <a:lnTo>
                  <a:pt x="2" y="16"/>
                </a:lnTo>
                <a:lnTo>
                  <a:pt x="2" y="13"/>
                </a:lnTo>
                <a:lnTo>
                  <a:pt x="2" y="13"/>
                </a:lnTo>
                <a:lnTo>
                  <a:pt x="2" y="10"/>
                </a:lnTo>
                <a:lnTo>
                  <a:pt x="2" y="10"/>
                </a:lnTo>
                <a:lnTo>
                  <a:pt x="2" y="8"/>
                </a:lnTo>
                <a:lnTo>
                  <a:pt x="2" y="8"/>
                </a:lnTo>
                <a:lnTo>
                  <a:pt x="2" y="5"/>
                </a:lnTo>
                <a:lnTo>
                  <a:pt x="2" y="5"/>
                </a:lnTo>
                <a:lnTo>
                  <a:pt x="2" y="2"/>
                </a:lnTo>
                <a:lnTo>
                  <a:pt x="2" y="2"/>
                </a:lnTo>
                <a:lnTo>
                  <a:pt x="0" y="2"/>
                </a:lnTo>
                <a:lnTo>
                  <a:pt x="0" y="2"/>
                </a:lnTo>
                <a:lnTo>
                  <a:pt x="0" y="2"/>
                </a:lnTo>
                <a:lnTo>
                  <a:pt x="0" y="2"/>
                </a:lnTo>
                <a:lnTo>
                  <a:pt x="0" y="2"/>
                </a:lnTo>
                <a:lnTo>
                  <a:pt x="0" y="0"/>
                </a:lnTo>
                <a:lnTo>
                  <a:pt x="0" y="0"/>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1" name="Freeform 133"/>
          <p:cNvSpPr>
            <a:spLocks/>
          </p:cNvSpPr>
          <p:nvPr/>
        </p:nvSpPr>
        <p:spPr bwMode="auto">
          <a:xfrm>
            <a:off x="8342226" y="4243388"/>
            <a:ext cx="17463" cy="38100"/>
          </a:xfrm>
          <a:custGeom>
            <a:avLst/>
            <a:gdLst>
              <a:gd name="T0" fmla="*/ 6 w 11"/>
              <a:gd name="T1" fmla="*/ 0 h 24"/>
              <a:gd name="T2" fmla="*/ 6 w 11"/>
              <a:gd name="T3" fmla="*/ 0 h 24"/>
              <a:gd name="T4" fmla="*/ 6 w 11"/>
              <a:gd name="T5" fmla="*/ 3 h 24"/>
              <a:gd name="T6" fmla="*/ 6 w 11"/>
              <a:gd name="T7" fmla="*/ 3 h 24"/>
              <a:gd name="T8" fmla="*/ 6 w 11"/>
              <a:gd name="T9" fmla="*/ 5 h 24"/>
              <a:gd name="T10" fmla="*/ 6 w 11"/>
              <a:gd name="T11" fmla="*/ 5 h 24"/>
              <a:gd name="T12" fmla="*/ 6 w 11"/>
              <a:gd name="T13" fmla="*/ 5 h 24"/>
              <a:gd name="T14" fmla="*/ 6 w 11"/>
              <a:gd name="T15" fmla="*/ 8 h 24"/>
              <a:gd name="T16" fmla="*/ 6 w 11"/>
              <a:gd name="T17" fmla="*/ 8 h 24"/>
              <a:gd name="T18" fmla="*/ 6 w 11"/>
              <a:gd name="T19" fmla="*/ 8 h 24"/>
              <a:gd name="T20" fmla="*/ 3 w 11"/>
              <a:gd name="T21" fmla="*/ 13 h 24"/>
              <a:gd name="T22" fmla="*/ 3 w 11"/>
              <a:gd name="T23" fmla="*/ 13 h 24"/>
              <a:gd name="T24" fmla="*/ 3 w 11"/>
              <a:gd name="T25" fmla="*/ 16 h 24"/>
              <a:gd name="T26" fmla="*/ 3 w 11"/>
              <a:gd name="T27" fmla="*/ 16 h 24"/>
              <a:gd name="T28" fmla="*/ 3 w 11"/>
              <a:gd name="T29" fmla="*/ 16 h 24"/>
              <a:gd name="T30" fmla="*/ 0 w 11"/>
              <a:gd name="T31" fmla="*/ 16 h 24"/>
              <a:gd name="T32" fmla="*/ 0 w 11"/>
              <a:gd name="T33" fmla="*/ 16 h 24"/>
              <a:gd name="T34" fmla="*/ 3 w 11"/>
              <a:gd name="T35" fmla="*/ 22 h 24"/>
              <a:gd name="T36" fmla="*/ 3 w 11"/>
              <a:gd name="T37" fmla="*/ 22 h 24"/>
              <a:gd name="T38" fmla="*/ 6 w 11"/>
              <a:gd name="T39" fmla="*/ 22 h 24"/>
              <a:gd name="T40" fmla="*/ 6 w 11"/>
              <a:gd name="T41" fmla="*/ 22 h 24"/>
              <a:gd name="T42" fmla="*/ 6 w 11"/>
              <a:gd name="T43" fmla="*/ 24 h 24"/>
              <a:gd name="T44" fmla="*/ 6 w 11"/>
              <a:gd name="T45" fmla="*/ 24 h 24"/>
              <a:gd name="T46" fmla="*/ 8 w 11"/>
              <a:gd name="T47" fmla="*/ 24 h 24"/>
              <a:gd name="T48" fmla="*/ 8 w 11"/>
              <a:gd name="T49" fmla="*/ 24 h 24"/>
              <a:gd name="T50" fmla="*/ 11 w 11"/>
              <a:gd name="T51" fmla="*/ 22 h 24"/>
              <a:gd name="T52" fmla="*/ 11 w 11"/>
              <a:gd name="T53" fmla="*/ 22 h 24"/>
              <a:gd name="T54" fmla="*/ 8 w 11"/>
              <a:gd name="T55" fmla="*/ 19 h 24"/>
              <a:gd name="T56" fmla="*/ 8 w 11"/>
              <a:gd name="T57" fmla="*/ 19 h 24"/>
              <a:gd name="T58" fmla="*/ 8 w 11"/>
              <a:gd name="T59" fmla="*/ 16 h 24"/>
              <a:gd name="T60" fmla="*/ 8 w 11"/>
              <a:gd name="T61" fmla="*/ 16 h 24"/>
              <a:gd name="T62" fmla="*/ 8 w 11"/>
              <a:gd name="T63" fmla="*/ 13 h 24"/>
              <a:gd name="T64" fmla="*/ 8 w 11"/>
              <a:gd name="T65" fmla="*/ 13 h 24"/>
              <a:gd name="T66" fmla="*/ 8 w 11"/>
              <a:gd name="T67" fmla="*/ 11 h 24"/>
              <a:gd name="T68" fmla="*/ 11 w 11"/>
              <a:gd name="T69" fmla="*/ 8 h 24"/>
              <a:gd name="T70" fmla="*/ 11 w 11"/>
              <a:gd name="T71" fmla="*/ 8 h 24"/>
              <a:gd name="T72" fmla="*/ 11 w 11"/>
              <a:gd name="T73" fmla="*/ 5 h 24"/>
              <a:gd name="T74" fmla="*/ 11 w 11"/>
              <a:gd name="T75" fmla="*/ 5 h 24"/>
              <a:gd name="T76" fmla="*/ 11 w 11"/>
              <a:gd name="T77" fmla="*/ 3 h 24"/>
              <a:gd name="T78" fmla="*/ 11 w 11"/>
              <a:gd name="T79" fmla="*/ 3 h 24"/>
              <a:gd name="T80" fmla="*/ 11 w 11"/>
              <a:gd name="T81" fmla="*/ 0 h 24"/>
              <a:gd name="T82" fmla="*/ 11 w 11"/>
              <a:gd name="T83" fmla="*/ 0 h 24"/>
              <a:gd name="T84" fmla="*/ 8 w 11"/>
              <a:gd name="T85" fmla="*/ 0 h 24"/>
              <a:gd name="T86" fmla="*/ 8 w 11"/>
              <a:gd name="T87" fmla="*/ 0 h 24"/>
              <a:gd name="T88" fmla="*/ 6 w 11"/>
              <a:gd name="T89" fmla="*/ 0 h 24"/>
              <a:gd name="T90" fmla="*/ 6 w 11"/>
              <a:gd name="T9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 h="24">
                <a:moveTo>
                  <a:pt x="6" y="0"/>
                </a:moveTo>
                <a:lnTo>
                  <a:pt x="6" y="0"/>
                </a:lnTo>
                <a:lnTo>
                  <a:pt x="6" y="3"/>
                </a:lnTo>
                <a:lnTo>
                  <a:pt x="6" y="3"/>
                </a:lnTo>
                <a:lnTo>
                  <a:pt x="6" y="5"/>
                </a:lnTo>
                <a:lnTo>
                  <a:pt x="6" y="5"/>
                </a:lnTo>
                <a:lnTo>
                  <a:pt x="6" y="5"/>
                </a:lnTo>
                <a:lnTo>
                  <a:pt x="6" y="8"/>
                </a:lnTo>
                <a:lnTo>
                  <a:pt x="6" y="8"/>
                </a:lnTo>
                <a:lnTo>
                  <a:pt x="6" y="8"/>
                </a:lnTo>
                <a:lnTo>
                  <a:pt x="3" y="13"/>
                </a:lnTo>
                <a:lnTo>
                  <a:pt x="3" y="13"/>
                </a:lnTo>
                <a:lnTo>
                  <a:pt x="3" y="16"/>
                </a:lnTo>
                <a:lnTo>
                  <a:pt x="3" y="16"/>
                </a:lnTo>
                <a:lnTo>
                  <a:pt x="3" y="16"/>
                </a:lnTo>
                <a:lnTo>
                  <a:pt x="0" y="16"/>
                </a:lnTo>
                <a:lnTo>
                  <a:pt x="0" y="16"/>
                </a:lnTo>
                <a:lnTo>
                  <a:pt x="3" y="22"/>
                </a:lnTo>
                <a:lnTo>
                  <a:pt x="3" y="22"/>
                </a:lnTo>
                <a:lnTo>
                  <a:pt x="6" y="22"/>
                </a:lnTo>
                <a:lnTo>
                  <a:pt x="6" y="22"/>
                </a:lnTo>
                <a:lnTo>
                  <a:pt x="6" y="24"/>
                </a:lnTo>
                <a:lnTo>
                  <a:pt x="6" y="24"/>
                </a:lnTo>
                <a:lnTo>
                  <a:pt x="8" y="24"/>
                </a:lnTo>
                <a:lnTo>
                  <a:pt x="8" y="24"/>
                </a:lnTo>
                <a:lnTo>
                  <a:pt x="11" y="22"/>
                </a:lnTo>
                <a:lnTo>
                  <a:pt x="11" y="22"/>
                </a:lnTo>
                <a:lnTo>
                  <a:pt x="8" y="19"/>
                </a:lnTo>
                <a:lnTo>
                  <a:pt x="8" y="19"/>
                </a:lnTo>
                <a:lnTo>
                  <a:pt x="8" y="16"/>
                </a:lnTo>
                <a:lnTo>
                  <a:pt x="8" y="16"/>
                </a:lnTo>
                <a:lnTo>
                  <a:pt x="8" y="13"/>
                </a:lnTo>
                <a:lnTo>
                  <a:pt x="8" y="13"/>
                </a:lnTo>
                <a:lnTo>
                  <a:pt x="8" y="11"/>
                </a:lnTo>
                <a:lnTo>
                  <a:pt x="11" y="8"/>
                </a:lnTo>
                <a:lnTo>
                  <a:pt x="11" y="8"/>
                </a:lnTo>
                <a:lnTo>
                  <a:pt x="11" y="5"/>
                </a:lnTo>
                <a:lnTo>
                  <a:pt x="11" y="5"/>
                </a:lnTo>
                <a:lnTo>
                  <a:pt x="11" y="3"/>
                </a:lnTo>
                <a:lnTo>
                  <a:pt x="11" y="3"/>
                </a:lnTo>
                <a:lnTo>
                  <a:pt x="11" y="0"/>
                </a:lnTo>
                <a:lnTo>
                  <a:pt x="11" y="0"/>
                </a:lnTo>
                <a:lnTo>
                  <a:pt x="8" y="0"/>
                </a:lnTo>
                <a:lnTo>
                  <a:pt x="8" y="0"/>
                </a:lnTo>
                <a:lnTo>
                  <a:pt x="6" y="0"/>
                </a:lnTo>
                <a:lnTo>
                  <a:pt x="6" y="0"/>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2" name="Freeform 134"/>
          <p:cNvSpPr>
            <a:spLocks/>
          </p:cNvSpPr>
          <p:nvPr/>
        </p:nvSpPr>
        <p:spPr bwMode="auto">
          <a:xfrm>
            <a:off x="8359688" y="4243388"/>
            <a:ext cx="7938" cy="30162"/>
          </a:xfrm>
          <a:custGeom>
            <a:avLst/>
            <a:gdLst>
              <a:gd name="T0" fmla="*/ 5 w 5"/>
              <a:gd name="T1" fmla="*/ 0 h 19"/>
              <a:gd name="T2" fmla="*/ 5 w 5"/>
              <a:gd name="T3" fmla="*/ 0 h 19"/>
              <a:gd name="T4" fmla="*/ 3 w 5"/>
              <a:gd name="T5" fmla="*/ 3 h 19"/>
              <a:gd name="T6" fmla="*/ 3 w 5"/>
              <a:gd name="T7" fmla="*/ 3 h 19"/>
              <a:gd name="T8" fmla="*/ 3 w 5"/>
              <a:gd name="T9" fmla="*/ 8 h 19"/>
              <a:gd name="T10" fmla="*/ 3 w 5"/>
              <a:gd name="T11" fmla="*/ 8 h 19"/>
              <a:gd name="T12" fmla="*/ 0 w 5"/>
              <a:gd name="T13" fmla="*/ 11 h 19"/>
              <a:gd name="T14" fmla="*/ 0 w 5"/>
              <a:gd name="T15" fmla="*/ 11 h 19"/>
              <a:gd name="T16" fmla="*/ 0 w 5"/>
              <a:gd name="T17" fmla="*/ 19 h 19"/>
              <a:gd name="T18" fmla="*/ 0 w 5"/>
              <a:gd name="T19" fmla="*/ 19 h 19"/>
              <a:gd name="T20" fmla="*/ 3 w 5"/>
              <a:gd name="T21" fmla="*/ 16 h 19"/>
              <a:gd name="T22" fmla="*/ 3 w 5"/>
              <a:gd name="T23" fmla="*/ 16 h 19"/>
              <a:gd name="T24" fmla="*/ 3 w 5"/>
              <a:gd name="T25" fmla="*/ 13 h 19"/>
              <a:gd name="T26" fmla="*/ 3 w 5"/>
              <a:gd name="T27" fmla="*/ 13 h 19"/>
              <a:gd name="T28" fmla="*/ 3 w 5"/>
              <a:gd name="T29" fmla="*/ 11 h 19"/>
              <a:gd name="T30" fmla="*/ 3 w 5"/>
              <a:gd name="T31" fmla="*/ 11 h 19"/>
              <a:gd name="T32" fmla="*/ 5 w 5"/>
              <a:gd name="T33" fmla="*/ 8 h 19"/>
              <a:gd name="T34" fmla="*/ 5 w 5"/>
              <a:gd name="T35" fmla="*/ 8 h 19"/>
              <a:gd name="T36" fmla="*/ 5 w 5"/>
              <a:gd name="T37" fmla="*/ 5 h 19"/>
              <a:gd name="T38" fmla="*/ 5 w 5"/>
              <a:gd name="T39" fmla="*/ 5 h 19"/>
              <a:gd name="T40" fmla="*/ 5 w 5"/>
              <a:gd name="T41" fmla="*/ 3 h 19"/>
              <a:gd name="T42" fmla="*/ 5 w 5"/>
              <a:gd name="T43" fmla="*/ 3 h 19"/>
              <a:gd name="T44" fmla="*/ 5 w 5"/>
              <a:gd name="T45" fmla="*/ 0 h 19"/>
              <a:gd name="T46" fmla="*/ 5 w 5"/>
              <a:gd name="T47" fmla="*/ 0 h 19"/>
              <a:gd name="T48" fmla="*/ 5 w 5"/>
              <a:gd name="T49" fmla="*/ 0 h 19"/>
              <a:gd name="T50" fmla="*/ 5 w 5"/>
              <a:gd name="T51" fmla="*/ 0 h 19"/>
              <a:gd name="T52" fmla="*/ 5 w 5"/>
              <a:gd name="T5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 h="19">
                <a:moveTo>
                  <a:pt x="5" y="0"/>
                </a:moveTo>
                <a:lnTo>
                  <a:pt x="5" y="0"/>
                </a:lnTo>
                <a:lnTo>
                  <a:pt x="3" y="3"/>
                </a:lnTo>
                <a:lnTo>
                  <a:pt x="3" y="3"/>
                </a:lnTo>
                <a:lnTo>
                  <a:pt x="3" y="8"/>
                </a:lnTo>
                <a:lnTo>
                  <a:pt x="3" y="8"/>
                </a:lnTo>
                <a:lnTo>
                  <a:pt x="0" y="11"/>
                </a:lnTo>
                <a:lnTo>
                  <a:pt x="0" y="11"/>
                </a:lnTo>
                <a:lnTo>
                  <a:pt x="0" y="19"/>
                </a:lnTo>
                <a:lnTo>
                  <a:pt x="0" y="19"/>
                </a:lnTo>
                <a:lnTo>
                  <a:pt x="3" y="16"/>
                </a:lnTo>
                <a:lnTo>
                  <a:pt x="3" y="16"/>
                </a:lnTo>
                <a:lnTo>
                  <a:pt x="3" y="13"/>
                </a:lnTo>
                <a:lnTo>
                  <a:pt x="3" y="13"/>
                </a:lnTo>
                <a:lnTo>
                  <a:pt x="3" y="11"/>
                </a:lnTo>
                <a:lnTo>
                  <a:pt x="3" y="11"/>
                </a:lnTo>
                <a:lnTo>
                  <a:pt x="5" y="8"/>
                </a:lnTo>
                <a:lnTo>
                  <a:pt x="5" y="8"/>
                </a:lnTo>
                <a:lnTo>
                  <a:pt x="5" y="5"/>
                </a:lnTo>
                <a:lnTo>
                  <a:pt x="5" y="5"/>
                </a:lnTo>
                <a:lnTo>
                  <a:pt x="5" y="3"/>
                </a:lnTo>
                <a:lnTo>
                  <a:pt x="5" y="3"/>
                </a:lnTo>
                <a:lnTo>
                  <a:pt x="5" y="0"/>
                </a:lnTo>
                <a:lnTo>
                  <a:pt x="5" y="0"/>
                </a:lnTo>
                <a:lnTo>
                  <a:pt x="5" y="0"/>
                </a:lnTo>
                <a:lnTo>
                  <a:pt x="5" y="0"/>
                </a:lnTo>
                <a:lnTo>
                  <a:pt x="5" y="0"/>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3" name="Freeform 135"/>
          <p:cNvSpPr>
            <a:spLocks/>
          </p:cNvSpPr>
          <p:nvPr/>
        </p:nvSpPr>
        <p:spPr bwMode="auto">
          <a:xfrm>
            <a:off x="8367626" y="4264025"/>
            <a:ext cx="12700" cy="9525"/>
          </a:xfrm>
          <a:custGeom>
            <a:avLst/>
            <a:gdLst>
              <a:gd name="T0" fmla="*/ 0 w 8"/>
              <a:gd name="T1" fmla="*/ 6 h 6"/>
              <a:gd name="T2" fmla="*/ 0 w 8"/>
              <a:gd name="T3" fmla="*/ 6 h 6"/>
              <a:gd name="T4" fmla="*/ 0 w 8"/>
              <a:gd name="T5" fmla="*/ 3 h 6"/>
              <a:gd name="T6" fmla="*/ 0 w 8"/>
              <a:gd name="T7" fmla="*/ 3 h 6"/>
              <a:gd name="T8" fmla="*/ 3 w 8"/>
              <a:gd name="T9" fmla="*/ 3 h 6"/>
              <a:gd name="T10" fmla="*/ 3 w 8"/>
              <a:gd name="T11" fmla="*/ 3 h 6"/>
              <a:gd name="T12" fmla="*/ 3 w 8"/>
              <a:gd name="T13" fmla="*/ 0 h 6"/>
              <a:gd name="T14" fmla="*/ 3 w 8"/>
              <a:gd name="T15" fmla="*/ 0 h 6"/>
              <a:gd name="T16" fmla="*/ 3 w 8"/>
              <a:gd name="T17" fmla="*/ 0 h 6"/>
              <a:gd name="T18" fmla="*/ 6 w 8"/>
              <a:gd name="T19" fmla="*/ 0 h 6"/>
              <a:gd name="T20" fmla="*/ 6 w 8"/>
              <a:gd name="T21" fmla="*/ 0 h 6"/>
              <a:gd name="T22" fmla="*/ 6 w 8"/>
              <a:gd name="T23" fmla="*/ 0 h 6"/>
              <a:gd name="T24" fmla="*/ 8 w 8"/>
              <a:gd name="T25" fmla="*/ 0 h 6"/>
              <a:gd name="T26" fmla="*/ 8 w 8"/>
              <a:gd name="T27" fmla="*/ 0 h 6"/>
              <a:gd name="T28" fmla="*/ 8 w 8"/>
              <a:gd name="T29" fmla="*/ 3 h 6"/>
              <a:gd name="T30" fmla="*/ 8 w 8"/>
              <a:gd name="T31" fmla="*/ 3 h 6"/>
              <a:gd name="T32" fmla="*/ 8 w 8"/>
              <a:gd name="T33" fmla="*/ 3 h 6"/>
              <a:gd name="T34" fmla="*/ 6 w 8"/>
              <a:gd name="T35" fmla="*/ 6 h 6"/>
              <a:gd name="T36" fmla="*/ 6 w 8"/>
              <a:gd name="T37" fmla="*/ 6 h 6"/>
              <a:gd name="T38" fmla="*/ 3 w 8"/>
              <a:gd name="T39" fmla="*/ 6 h 6"/>
              <a:gd name="T40" fmla="*/ 3 w 8"/>
              <a:gd name="T41" fmla="*/ 6 h 6"/>
              <a:gd name="T42" fmla="*/ 0 w 8"/>
              <a:gd name="T43" fmla="*/ 6 h 6"/>
              <a:gd name="T44" fmla="*/ 0 w 8"/>
              <a:gd name="T45" fmla="*/ 6 h 6"/>
              <a:gd name="T46" fmla="*/ 0 w 8"/>
              <a:gd name="T47" fmla="*/ 6 h 6"/>
              <a:gd name="T48" fmla="*/ 0 w 8"/>
              <a:gd name="T49" fmla="*/ 6 h 6"/>
              <a:gd name="T50" fmla="*/ 0 w 8"/>
              <a:gd name="T51" fmla="*/ 6 h 6"/>
              <a:gd name="T52" fmla="*/ 0 w 8"/>
              <a:gd name="T5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6">
                <a:moveTo>
                  <a:pt x="0" y="6"/>
                </a:moveTo>
                <a:lnTo>
                  <a:pt x="0" y="6"/>
                </a:lnTo>
                <a:lnTo>
                  <a:pt x="0" y="3"/>
                </a:lnTo>
                <a:lnTo>
                  <a:pt x="0" y="3"/>
                </a:lnTo>
                <a:lnTo>
                  <a:pt x="3" y="3"/>
                </a:lnTo>
                <a:lnTo>
                  <a:pt x="3" y="3"/>
                </a:lnTo>
                <a:lnTo>
                  <a:pt x="3" y="0"/>
                </a:lnTo>
                <a:lnTo>
                  <a:pt x="3" y="0"/>
                </a:lnTo>
                <a:lnTo>
                  <a:pt x="3" y="0"/>
                </a:lnTo>
                <a:lnTo>
                  <a:pt x="6" y="0"/>
                </a:lnTo>
                <a:lnTo>
                  <a:pt x="6" y="0"/>
                </a:lnTo>
                <a:lnTo>
                  <a:pt x="6" y="0"/>
                </a:lnTo>
                <a:lnTo>
                  <a:pt x="8" y="0"/>
                </a:lnTo>
                <a:lnTo>
                  <a:pt x="8" y="0"/>
                </a:lnTo>
                <a:lnTo>
                  <a:pt x="8" y="3"/>
                </a:lnTo>
                <a:lnTo>
                  <a:pt x="8" y="3"/>
                </a:lnTo>
                <a:lnTo>
                  <a:pt x="8" y="3"/>
                </a:lnTo>
                <a:lnTo>
                  <a:pt x="6" y="6"/>
                </a:lnTo>
                <a:lnTo>
                  <a:pt x="6" y="6"/>
                </a:lnTo>
                <a:lnTo>
                  <a:pt x="3" y="6"/>
                </a:lnTo>
                <a:lnTo>
                  <a:pt x="3" y="6"/>
                </a:lnTo>
                <a:lnTo>
                  <a:pt x="0" y="6"/>
                </a:lnTo>
                <a:lnTo>
                  <a:pt x="0" y="6"/>
                </a:lnTo>
                <a:lnTo>
                  <a:pt x="0" y="6"/>
                </a:lnTo>
                <a:lnTo>
                  <a:pt x="0" y="6"/>
                </a:lnTo>
                <a:lnTo>
                  <a:pt x="0" y="6"/>
                </a:lnTo>
                <a:lnTo>
                  <a:pt x="0" y="6"/>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4" name="Freeform 136"/>
          <p:cNvSpPr>
            <a:spLocks/>
          </p:cNvSpPr>
          <p:nvPr/>
        </p:nvSpPr>
        <p:spPr bwMode="auto">
          <a:xfrm>
            <a:off x="8337463" y="4329113"/>
            <a:ext cx="14288" cy="4762"/>
          </a:xfrm>
          <a:custGeom>
            <a:avLst/>
            <a:gdLst>
              <a:gd name="T0" fmla="*/ 0 w 9"/>
              <a:gd name="T1" fmla="*/ 0 h 3"/>
              <a:gd name="T2" fmla="*/ 0 w 9"/>
              <a:gd name="T3" fmla="*/ 0 h 3"/>
              <a:gd name="T4" fmla="*/ 3 w 9"/>
              <a:gd name="T5" fmla="*/ 0 h 3"/>
              <a:gd name="T6" fmla="*/ 3 w 9"/>
              <a:gd name="T7" fmla="*/ 0 h 3"/>
              <a:gd name="T8" fmla="*/ 6 w 9"/>
              <a:gd name="T9" fmla="*/ 0 h 3"/>
              <a:gd name="T10" fmla="*/ 6 w 9"/>
              <a:gd name="T11" fmla="*/ 0 h 3"/>
              <a:gd name="T12" fmla="*/ 9 w 9"/>
              <a:gd name="T13" fmla="*/ 0 h 3"/>
              <a:gd name="T14" fmla="*/ 9 w 9"/>
              <a:gd name="T15" fmla="*/ 0 h 3"/>
              <a:gd name="T16" fmla="*/ 9 w 9"/>
              <a:gd name="T17" fmla="*/ 0 h 3"/>
              <a:gd name="T18" fmla="*/ 6 w 9"/>
              <a:gd name="T19" fmla="*/ 3 h 3"/>
              <a:gd name="T20" fmla="*/ 6 w 9"/>
              <a:gd name="T21" fmla="*/ 3 h 3"/>
              <a:gd name="T22" fmla="*/ 3 w 9"/>
              <a:gd name="T23" fmla="*/ 3 h 3"/>
              <a:gd name="T24" fmla="*/ 3 w 9"/>
              <a:gd name="T25" fmla="*/ 3 h 3"/>
              <a:gd name="T26" fmla="*/ 3 w 9"/>
              <a:gd name="T27" fmla="*/ 3 h 3"/>
              <a:gd name="T28" fmla="*/ 0 w 9"/>
              <a:gd name="T29" fmla="*/ 0 h 3"/>
              <a:gd name="T30" fmla="*/ 0 w 9"/>
              <a:gd name="T3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3">
                <a:moveTo>
                  <a:pt x="0" y="0"/>
                </a:moveTo>
                <a:lnTo>
                  <a:pt x="0" y="0"/>
                </a:lnTo>
                <a:lnTo>
                  <a:pt x="3" y="0"/>
                </a:lnTo>
                <a:lnTo>
                  <a:pt x="3" y="0"/>
                </a:lnTo>
                <a:lnTo>
                  <a:pt x="6" y="0"/>
                </a:lnTo>
                <a:lnTo>
                  <a:pt x="6" y="0"/>
                </a:lnTo>
                <a:lnTo>
                  <a:pt x="9" y="0"/>
                </a:lnTo>
                <a:lnTo>
                  <a:pt x="9" y="0"/>
                </a:lnTo>
                <a:lnTo>
                  <a:pt x="9" y="0"/>
                </a:lnTo>
                <a:lnTo>
                  <a:pt x="6" y="3"/>
                </a:lnTo>
                <a:lnTo>
                  <a:pt x="6" y="3"/>
                </a:lnTo>
                <a:lnTo>
                  <a:pt x="3" y="3"/>
                </a:lnTo>
                <a:lnTo>
                  <a:pt x="3" y="3"/>
                </a:lnTo>
                <a:lnTo>
                  <a:pt x="3" y="3"/>
                </a:lnTo>
                <a:lnTo>
                  <a:pt x="0" y="0"/>
                </a:lnTo>
                <a:lnTo>
                  <a:pt x="0" y="0"/>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5" name="Freeform 137"/>
          <p:cNvSpPr>
            <a:spLocks/>
          </p:cNvSpPr>
          <p:nvPr/>
        </p:nvSpPr>
        <p:spPr bwMode="auto">
          <a:xfrm>
            <a:off x="8273963" y="4235450"/>
            <a:ext cx="34925" cy="55562"/>
          </a:xfrm>
          <a:custGeom>
            <a:avLst/>
            <a:gdLst>
              <a:gd name="T0" fmla="*/ 0 w 22"/>
              <a:gd name="T1" fmla="*/ 35 h 35"/>
              <a:gd name="T2" fmla="*/ 0 w 22"/>
              <a:gd name="T3" fmla="*/ 35 h 35"/>
              <a:gd name="T4" fmla="*/ 3 w 22"/>
              <a:gd name="T5" fmla="*/ 32 h 35"/>
              <a:gd name="T6" fmla="*/ 3 w 22"/>
              <a:gd name="T7" fmla="*/ 32 h 35"/>
              <a:gd name="T8" fmla="*/ 3 w 22"/>
              <a:gd name="T9" fmla="*/ 29 h 35"/>
              <a:gd name="T10" fmla="*/ 3 w 22"/>
              <a:gd name="T11" fmla="*/ 29 h 35"/>
              <a:gd name="T12" fmla="*/ 5 w 22"/>
              <a:gd name="T13" fmla="*/ 24 h 35"/>
              <a:gd name="T14" fmla="*/ 5 w 22"/>
              <a:gd name="T15" fmla="*/ 24 h 35"/>
              <a:gd name="T16" fmla="*/ 5 w 22"/>
              <a:gd name="T17" fmla="*/ 24 h 35"/>
              <a:gd name="T18" fmla="*/ 5 w 22"/>
              <a:gd name="T19" fmla="*/ 24 h 35"/>
              <a:gd name="T20" fmla="*/ 8 w 22"/>
              <a:gd name="T21" fmla="*/ 18 h 35"/>
              <a:gd name="T22" fmla="*/ 8 w 22"/>
              <a:gd name="T23" fmla="*/ 18 h 35"/>
              <a:gd name="T24" fmla="*/ 11 w 22"/>
              <a:gd name="T25" fmla="*/ 16 h 35"/>
              <a:gd name="T26" fmla="*/ 11 w 22"/>
              <a:gd name="T27" fmla="*/ 16 h 35"/>
              <a:gd name="T28" fmla="*/ 14 w 22"/>
              <a:gd name="T29" fmla="*/ 13 h 35"/>
              <a:gd name="T30" fmla="*/ 14 w 22"/>
              <a:gd name="T31" fmla="*/ 13 h 35"/>
              <a:gd name="T32" fmla="*/ 14 w 22"/>
              <a:gd name="T33" fmla="*/ 10 h 35"/>
              <a:gd name="T34" fmla="*/ 14 w 22"/>
              <a:gd name="T35" fmla="*/ 10 h 35"/>
              <a:gd name="T36" fmla="*/ 16 w 22"/>
              <a:gd name="T37" fmla="*/ 8 h 35"/>
              <a:gd name="T38" fmla="*/ 16 w 22"/>
              <a:gd name="T39" fmla="*/ 8 h 35"/>
              <a:gd name="T40" fmla="*/ 16 w 22"/>
              <a:gd name="T41" fmla="*/ 5 h 35"/>
              <a:gd name="T42" fmla="*/ 16 w 22"/>
              <a:gd name="T43" fmla="*/ 5 h 35"/>
              <a:gd name="T44" fmla="*/ 16 w 22"/>
              <a:gd name="T45" fmla="*/ 5 h 35"/>
              <a:gd name="T46" fmla="*/ 16 w 22"/>
              <a:gd name="T47" fmla="*/ 5 h 35"/>
              <a:gd name="T48" fmla="*/ 16 w 22"/>
              <a:gd name="T49" fmla="*/ 0 h 35"/>
              <a:gd name="T50" fmla="*/ 16 w 22"/>
              <a:gd name="T51" fmla="*/ 0 h 35"/>
              <a:gd name="T52" fmla="*/ 19 w 22"/>
              <a:gd name="T53" fmla="*/ 2 h 35"/>
              <a:gd name="T54" fmla="*/ 19 w 22"/>
              <a:gd name="T55" fmla="*/ 2 h 35"/>
              <a:gd name="T56" fmla="*/ 19 w 22"/>
              <a:gd name="T57" fmla="*/ 5 h 35"/>
              <a:gd name="T58" fmla="*/ 19 w 22"/>
              <a:gd name="T59" fmla="*/ 5 h 35"/>
              <a:gd name="T60" fmla="*/ 19 w 22"/>
              <a:gd name="T61" fmla="*/ 8 h 35"/>
              <a:gd name="T62" fmla="*/ 19 w 22"/>
              <a:gd name="T63" fmla="*/ 8 h 35"/>
              <a:gd name="T64" fmla="*/ 19 w 22"/>
              <a:gd name="T65" fmla="*/ 8 h 35"/>
              <a:gd name="T66" fmla="*/ 19 w 22"/>
              <a:gd name="T67" fmla="*/ 8 h 35"/>
              <a:gd name="T68" fmla="*/ 22 w 22"/>
              <a:gd name="T69" fmla="*/ 8 h 35"/>
              <a:gd name="T70" fmla="*/ 22 w 22"/>
              <a:gd name="T71" fmla="*/ 10 h 35"/>
              <a:gd name="T72" fmla="*/ 22 w 22"/>
              <a:gd name="T73" fmla="*/ 10 h 35"/>
              <a:gd name="T74" fmla="*/ 19 w 22"/>
              <a:gd name="T75" fmla="*/ 10 h 35"/>
              <a:gd name="T76" fmla="*/ 19 w 22"/>
              <a:gd name="T77" fmla="*/ 10 h 35"/>
              <a:gd name="T78" fmla="*/ 19 w 22"/>
              <a:gd name="T79" fmla="*/ 13 h 35"/>
              <a:gd name="T80" fmla="*/ 19 w 22"/>
              <a:gd name="T81" fmla="*/ 13 h 35"/>
              <a:gd name="T82" fmla="*/ 19 w 22"/>
              <a:gd name="T83" fmla="*/ 13 h 35"/>
              <a:gd name="T84" fmla="*/ 14 w 22"/>
              <a:gd name="T85" fmla="*/ 18 h 35"/>
              <a:gd name="T86" fmla="*/ 14 w 22"/>
              <a:gd name="T87" fmla="*/ 18 h 35"/>
              <a:gd name="T88" fmla="*/ 14 w 22"/>
              <a:gd name="T89" fmla="*/ 21 h 35"/>
              <a:gd name="T90" fmla="*/ 14 w 22"/>
              <a:gd name="T91" fmla="*/ 21 h 35"/>
              <a:gd name="T92" fmla="*/ 14 w 22"/>
              <a:gd name="T93" fmla="*/ 24 h 35"/>
              <a:gd name="T94" fmla="*/ 14 w 22"/>
              <a:gd name="T95" fmla="*/ 24 h 35"/>
              <a:gd name="T96" fmla="*/ 11 w 22"/>
              <a:gd name="T97" fmla="*/ 24 h 35"/>
              <a:gd name="T98" fmla="*/ 11 w 22"/>
              <a:gd name="T99" fmla="*/ 27 h 35"/>
              <a:gd name="T100" fmla="*/ 11 w 22"/>
              <a:gd name="T101" fmla="*/ 27 h 35"/>
              <a:gd name="T102" fmla="*/ 8 w 22"/>
              <a:gd name="T103" fmla="*/ 27 h 35"/>
              <a:gd name="T104" fmla="*/ 8 w 22"/>
              <a:gd name="T105" fmla="*/ 27 h 35"/>
              <a:gd name="T106" fmla="*/ 8 w 22"/>
              <a:gd name="T107" fmla="*/ 27 h 35"/>
              <a:gd name="T108" fmla="*/ 8 w 22"/>
              <a:gd name="T109" fmla="*/ 29 h 35"/>
              <a:gd name="T110" fmla="*/ 8 w 22"/>
              <a:gd name="T111" fmla="*/ 29 h 35"/>
              <a:gd name="T112" fmla="*/ 5 w 22"/>
              <a:gd name="T113" fmla="*/ 32 h 35"/>
              <a:gd name="T114" fmla="*/ 3 w 22"/>
              <a:gd name="T115" fmla="*/ 35 h 35"/>
              <a:gd name="T116" fmla="*/ 3 w 22"/>
              <a:gd name="T117" fmla="*/ 35 h 35"/>
              <a:gd name="T118" fmla="*/ 0 w 22"/>
              <a:gd name="T119" fmla="*/ 35 h 35"/>
              <a:gd name="T120" fmla="*/ 0 w 22"/>
              <a:gd name="T1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 h="35">
                <a:moveTo>
                  <a:pt x="0" y="35"/>
                </a:moveTo>
                <a:lnTo>
                  <a:pt x="0" y="35"/>
                </a:lnTo>
                <a:lnTo>
                  <a:pt x="3" y="32"/>
                </a:lnTo>
                <a:lnTo>
                  <a:pt x="3" y="32"/>
                </a:lnTo>
                <a:lnTo>
                  <a:pt x="3" y="29"/>
                </a:lnTo>
                <a:lnTo>
                  <a:pt x="3" y="29"/>
                </a:lnTo>
                <a:lnTo>
                  <a:pt x="5" y="24"/>
                </a:lnTo>
                <a:lnTo>
                  <a:pt x="5" y="24"/>
                </a:lnTo>
                <a:lnTo>
                  <a:pt x="5" y="24"/>
                </a:lnTo>
                <a:lnTo>
                  <a:pt x="5" y="24"/>
                </a:lnTo>
                <a:lnTo>
                  <a:pt x="8" y="18"/>
                </a:lnTo>
                <a:lnTo>
                  <a:pt x="8" y="18"/>
                </a:lnTo>
                <a:lnTo>
                  <a:pt x="11" y="16"/>
                </a:lnTo>
                <a:lnTo>
                  <a:pt x="11" y="16"/>
                </a:lnTo>
                <a:lnTo>
                  <a:pt x="14" y="13"/>
                </a:lnTo>
                <a:lnTo>
                  <a:pt x="14" y="13"/>
                </a:lnTo>
                <a:lnTo>
                  <a:pt x="14" y="10"/>
                </a:lnTo>
                <a:lnTo>
                  <a:pt x="14" y="10"/>
                </a:lnTo>
                <a:lnTo>
                  <a:pt x="16" y="8"/>
                </a:lnTo>
                <a:lnTo>
                  <a:pt x="16" y="8"/>
                </a:lnTo>
                <a:lnTo>
                  <a:pt x="16" y="5"/>
                </a:lnTo>
                <a:lnTo>
                  <a:pt x="16" y="5"/>
                </a:lnTo>
                <a:lnTo>
                  <a:pt x="16" y="5"/>
                </a:lnTo>
                <a:lnTo>
                  <a:pt x="16" y="5"/>
                </a:lnTo>
                <a:lnTo>
                  <a:pt x="16" y="0"/>
                </a:lnTo>
                <a:lnTo>
                  <a:pt x="16" y="0"/>
                </a:lnTo>
                <a:lnTo>
                  <a:pt x="19" y="2"/>
                </a:lnTo>
                <a:lnTo>
                  <a:pt x="19" y="2"/>
                </a:lnTo>
                <a:lnTo>
                  <a:pt x="19" y="5"/>
                </a:lnTo>
                <a:lnTo>
                  <a:pt x="19" y="5"/>
                </a:lnTo>
                <a:lnTo>
                  <a:pt x="19" y="8"/>
                </a:lnTo>
                <a:lnTo>
                  <a:pt x="19" y="8"/>
                </a:lnTo>
                <a:lnTo>
                  <a:pt x="19" y="8"/>
                </a:lnTo>
                <a:lnTo>
                  <a:pt x="19" y="8"/>
                </a:lnTo>
                <a:lnTo>
                  <a:pt x="22" y="8"/>
                </a:lnTo>
                <a:lnTo>
                  <a:pt x="22" y="10"/>
                </a:lnTo>
                <a:lnTo>
                  <a:pt x="22" y="10"/>
                </a:lnTo>
                <a:lnTo>
                  <a:pt x="19" y="10"/>
                </a:lnTo>
                <a:lnTo>
                  <a:pt x="19" y="10"/>
                </a:lnTo>
                <a:lnTo>
                  <a:pt x="19" y="13"/>
                </a:lnTo>
                <a:lnTo>
                  <a:pt x="19" y="13"/>
                </a:lnTo>
                <a:lnTo>
                  <a:pt x="19" y="13"/>
                </a:lnTo>
                <a:lnTo>
                  <a:pt x="14" y="18"/>
                </a:lnTo>
                <a:lnTo>
                  <a:pt x="14" y="18"/>
                </a:lnTo>
                <a:lnTo>
                  <a:pt x="14" y="21"/>
                </a:lnTo>
                <a:lnTo>
                  <a:pt x="14" y="21"/>
                </a:lnTo>
                <a:lnTo>
                  <a:pt x="14" y="24"/>
                </a:lnTo>
                <a:lnTo>
                  <a:pt x="14" y="24"/>
                </a:lnTo>
                <a:lnTo>
                  <a:pt x="11" y="24"/>
                </a:lnTo>
                <a:lnTo>
                  <a:pt x="11" y="27"/>
                </a:lnTo>
                <a:lnTo>
                  <a:pt x="11" y="27"/>
                </a:lnTo>
                <a:lnTo>
                  <a:pt x="8" y="27"/>
                </a:lnTo>
                <a:lnTo>
                  <a:pt x="8" y="27"/>
                </a:lnTo>
                <a:lnTo>
                  <a:pt x="8" y="27"/>
                </a:lnTo>
                <a:lnTo>
                  <a:pt x="8" y="29"/>
                </a:lnTo>
                <a:lnTo>
                  <a:pt x="8" y="29"/>
                </a:lnTo>
                <a:lnTo>
                  <a:pt x="5" y="32"/>
                </a:lnTo>
                <a:lnTo>
                  <a:pt x="3" y="35"/>
                </a:lnTo>
                <a:lnTo>
                  <a:pt x="3" y="35"/>
                </a:lnTo>
                <a:lnTo>
                  <a:pt x="0" y="35"/>
                </a:lnTo>
                <a:lnTo>
                  <a:pt x="0" y="35"/>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6" name="Freeform 138"/>
          <p:cNvSpPr>
            <a:spLocks/>
          </p:cNvSpPr>
          <p:nvPr/>
        </p:nvSpPr>
        <p:spPr bwMode="auto">
          <a:xfrm>
            <a:off x="8359688" y="4619625"/>
            <a:ext cx="60325" cy="34925"/>
          </a:xfrm>
          <a:custGeom>
            <a:avLst/>
            <a:gdLst>
              <a:gd name="T0" fmla="*/ 3 w 38"/>
              <a:gd name="T1" fmla="*/ 22 h 22"/>
              <a:gd name="T2" fmla="*/ 3 w 38"/>
              <a:gd name="T3" fmla="*/ 22 h 22"/>
              <a:gd name="T4" fmla="*/ 3 w 38"/>
              <a:gd name="T5" fmla="*/ 19 h 22"/>
              <a:gd name="T6" fmla="*/ 3 w 38"/>
              <a:gd name="T7" fmla="*/ 19 h 22"/>
              <a:gd name="T8" fmla="*/ 3 w 38"/>
              <a:gd name="T9" fmla="*/ 16 h 22"/>
              <a:gd name="T10" fmla="*/ 3 w 38"/>
              <a:gd name="T11" fmla="*/ 16 h 22"/>
              <a:gd name="T12" fmla="*/ 5 w 38"/>
              <a:gd name="T13" fmla="*/ 14 h 22"/>
              <a:gd name="T14" fmla="*/ 5 w 38"/>
              <a:gd name="T15" fmla="*/ 14 h 22"/>
              <a:gd name="T16" fmla="*/ 8 w 38"/>
              <a:gd name="T17" fmla="*/ 11 h 22"/>
              <a:gd name="T18" fmla="*/ 8 w 38"/>
              <a:gd name="T19" fmla="*/ 11 h 22"/>
              <a:gd name="T20" fmla="*/ 11 w 38"/>
              <a:gd name="T21" fmla="*/ 11 h 22"/>
              <a:gd name="T22" fmla="*/ 11 w 38"/>
              <a:gd name="T23" fmla="*/ 11 h 22"/>
              <a:gd name="T24" fmla="*/ 13 w 38"/>
              <a:gd name="T25" fmla="*/ 8 h 22"/>
              <a:gd name="T26" fmla="*/ 13 w 38"/>
              <a:gd name="T27" fmla="*/ 8 h 22"/>
              <a:gd name="T28" fmla="*/ 16 w 38"/>
              <a:gd name="T29" fmla="*/ 6 h 22"/>
              <a:gd name="T30" fmla="*/ 16 w 38"/>
              <a:gd name="T31" fmla="*/ 6 h 22"/>
              <a:gd name="T32" fmla="*/ 22 w 38"/>
              <a:gd name="T33" fmla="*/ 3 h 22"/>
              <a:gd name="T34" fmla="*/ 22 w 38"/>
              <a:gd name="T35" fmla="*/ 3 h 22"/>
              <a:gd name="T36" fmla="*/ 27 w 38"/>
              <a:gd name="T37" fmla="*/ 3 h 22"/>
              <a:gd name="T38" fmla="*/ 27 w 38"/>
              <a:gd name="T39" fmla="*/ 3 h 22"/>
              <a:gd name="T40" fmla="*/ 32 w 38"/>
              <a:gd name="T41" fmla="*/ 0 h 22"/>
              <a:gd name="T42" fmla="*/ 32 w 38"/>
              <a:gd name="T43" fmla="*/ 0 h 22"/>
              <a:gd name="T44" fmla="*/ 35 w 38"/>
              <a:gd name="T45" fmla="*/ 0 h 22"/>
              <a:gd name="T46" fmla="*/ 35 w 38"/>
              <a:gd name="T47" fmla="*/ 0 h 22"/>
              <a:gd name="T48" fmla="*/ 35 w 38"/>
              <a:gd name="T49" fmla="*/ 0 h 22"/>
              <a:gd name="T50" fmla="*/ 35 w 38"/>
              <a:gd name="T51" fmla="*/ 0 h 22"/>
              <a:gd name="T52" fmla="*/ 38 w 38"/>
              <a:gd name="T53" fmla="*/ 0 h 22"/>
              <a:gd name="T54" fmla="*/ 35 w 38"/>
              <a:gd name="T55" fmla="*/ 3 h 22"/>
              <a:gd name="T56" fmla="*/ 35 w 38"/>
              <a:gd name="T57" fmla="*/ 3 h 22"/>
              <a:gd name="T58" fmla="*/ 35 w 38"/>
              <a:gd name="T59" fmla="*/ 3 h 22"/>
              <a:gd name="T60" fmla="*/ 35 w 38"/>
              <a:gd name="T61" fmla="*/ 3 h 22"/>
              <a:gd name="T62" fmla="*/ 30 w 38"/>
              <a:gd name="T63" fmla="*/ 6 h 22"/>
              <a:gd name="T64" fmla="*/ 30 w 38"/>
              <a:gd name="T65" fmla="*/ 6 h 22"/>
              <a:gd name="T66" fmla="*/ 27 w 38"/>
              <a:gd name="T67" fmla="*/ 8 h 22"/>
              <a:gd name="T68" fmla="*/ 27 w 38"/>
              <a:gd name="T69" fmla="*/ 8 h 22"/>
              <a:gd name="T70" fmla="*/ 24 w 38"/>
              <a:gd name="T71" fmla="*/ 8 h 22"/>
              <a:gd name="T72" fmla="*/ 24 w 38"/>
              <a:gd name="T73" fmla="*/ 8 h 22"/>
              <a:gd name="T74" fmla="*/ 24 w 38"/>
              <a:gd name="T75" fmla="*/ 8 h 22"/>
              <a:gd name="T76" fmla="*/ 22 w 38"/>
              <a:gd name="T77" fmla="*/ 11 h 22"/>
              <a:gd name="T78" fmla="*/ 22 w 38"/>
              <a:gd name="T79" fmla="*/ 11 h 22"/>
              <a:gd name="T80" fmla="*/ 19 w 38"/>
              <a:gd name="T81" fmla="*/ 11 h 22"/>
              <a:gd name="T82" fmla="*/ 19 w 38"/>
              <a:gd name="T83" fmla="*/ 14 h 22"/>
              <a:gd name="T84" fmla="*/ 19 w 38"/>
              <a:gd name="T85" fmla="*/ 14 h 22"/>
              <a:gd name="T86" fmla="*/ 16 w 38"/>
              <a:gd name="T87" fmla="*/ 16 h 22"/>
              <a:gd name="T88" fmla="*/ 16 w 38"/>
              <a:gd name="T89" fmla="*/ 16 h 22"/>
              <a:gd name="T90" fmla="*/ 16 w 38"/>
              <a:gd name="T91" fmla="*/ 16 h 22"/>
              <a:gd name="T92" fmla="*/ 13 w 38"/>
              <a:gd name="T93" fmla="*/ 19 h 22"/>
              <a:gd name="T94" fmla="*/ 13 w 38"/>
              <a:gd name="T95" fmla="*/ 19 h 22"/>
              <a:gd name="T96" fmla="*/ 13 w 38"/>
              <a:gd name="T97" fmla="*/ 19 h 22"/>
              <a:gd name="T98" fmla="*/ 11 w 38"/>
              <a:gd name="T99" fmla="*/ 22 h 22"/>
              <a:gd name="T100" fmla="*/ 11 w 38"/>
              <a:gd name="T101" fmla="*/ 22 h 22"/>
              <a:gd name="T102" fmla="*/ 11 w 38"/>
              <a:gd name="T103" fmla="*/ 22 h 22"/>
              <a:gd name="T104" fmla="*/ 8 w 38"/>
              <a:gd name="T105" fmla="*/ 22 h 22"/>
              <a:gd name="T106" fmla="*/ 8 w 38"/>
              <a:gd name="T107" fmla="*/ 22 h 22"/>
              <a:gd name="T108" fmla="*/ 3 w 38"/>
              <a:gd name="T109" fmla="*/ 22 h 22"/>
              <a:gd name="T110" fmla="*/ 3 w 38"/>
              <a:gd name="T111" fmla="*/ 22 h 22"/>
              <a:gd name="T112" fmla="*/ 0 w 38"/>
              <a:gd name="T113" fmla="*/ 22 h 22"/>
              <a:gd name="T114" fmla="*/ 3 w 38"/>
              <a:gd name="T115" fmla="*/ 22 h 22"/>
              <a:gd name="T116" fmla="*/ 3 w 38"/>
              <a:gd name="T1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22">
                <a:moveTo>
                  <a:pt x="3" y="22"/>
                </a:moveTo>
                <a:lnTo>
                  <a:pt x="3" y="22"/>
                </a:lnTo>
                <a:lnTo>
                  <a:pt x="3" y="19"/>
                </a:lnTo>
                <a:lnTo>
                  <a:pt x="3" y="19"/>
                </a:lnTo>
                <a:lnTo>
                  <a:pt x="3" y="16"/>
                </a:lnTo>
                <a:lnTo>
                  <a:pt x="3" y="16"/>
                </a:lnTo>
                <a:lnTo>
                  <a:pt x="5" y="14"/>
                </a:lnTo>
                <a:lnTo>
                  <a:pt x="5" y="14"/>
                </a:lnTo>
                <a:lnTo>
                  <a:pt x="8" y="11"/>
                </a:lnTo>
                <a:lnTo>
                  <a:pt x="8" y="11"/>
                </a:lnTo>
                <a:lnTo>
                  <a:pt x="11" y="11"/>
                </a:lnTo>
                <a:lnTo>
                  <a:pt x="11" y="11"/>
                </a:lnTo>
                <a:lnTo>
                  <a:pt x="13" y="8"/>
                </a:lnTo>
                <a:lnTo>
                  <a:pt x="13" y="8"/>
                </a:lnTo>
                <a:lnTo>
                  <a:pt x="16" y="6"/>
                </a:lnTo>
                <a:lnTo>
                  <a:pt x="16" y="6"/>
                </a:lnTo>
                <a:lnTo>
                  <a:pt x="22" y="3"/>
                </a:lnTo>
                <a:lnTo>
                  <a:pt x="22" y="3"/>
                </a:lnTo>
                <a:lnTo>
                  <a:pt x="27" y="3"/>
                </a:lnTo>
                <a:lnTo>
                  <a:pt x="27" y="3"/>
                </a:lnTo>
                <a:lnTo>
                  <a:pt x="32" y="0"/>
                </a:lnTo>
                <a:lnTo>
                  <a:pt x="32" y="0"/>
                </a:lnTo>
                <a:lnTo>
                  <a:pt x="35" y="0"/>
                </a:lnTo>
                <a:lnTo>
                  <a:pt x="35" y="0"/>
                </a:lnTo>
                <a:lnTo>
                  <a:pt x="35" y="0"/>
                </a:lnTo>
                <a:lnTo>
                  <a:pt x="35" y="0"/>
                </a:lnTo>
                <a:lnTo>
                  <a:pt x="38" y="0"/>
                </a:lnTo>
                <a:lnTo>
                  <a:pt x="35" y="3"/>
                </a:lnTo>
                <a:lnTo>
                  <a:pt x="35" y="3"/>
                </a:lnTo>
                <a:lnTo>
                  <a:pt x="35" y="3"/>
                </a:lnTo>
                <a:lnTo>
                  <a:pt x="35" y="3"/>
                </a:lnTo>
                <a:lnTo>
                  <a:pt x="30" y="6"/>
                </a:lnTo>
                <a:lnTo>
                  <a:pt x="30" y="6"/>
                </a:lnTo>
                <a:lnTo>
                  <a:pt x="27" y="8"/>
                </a:lnTo>
                <a:lnTo>
                  <a:pt x="27" y="8"/>
                </a:lnTo>
                <a:lnTo>
                  <a:pt x="24" y="8"/>
                </a:lnTo>
                <a:lnTo>
                  <a:pt x="24" y="8"/>
                </a:lnTo>
                <a:lnTo>
                  <a:pt x="24" y="8"/>
                </a:lnTo>
                <a:lnTo>
                  <a:pt x="22" y="11"/>
                </a:lnTo>
                <a:lnTo>
                  <a:pt x="22" y="11"/>
                </a:lnTo>
                <a:lnTo>
                  <a:pt x="19" y="11"/>
                </a:lnTo>
                <a:lnTo>
                  <a:pt x="19" y="14"/>
                </a:lnTo>
                <a:lnTo>
                  <a:pt x="19" y="14"/>
                </a:lnTo>
                <a:lnTo>
                  <a:pt x="16" y="16"/>
                </a:lnTo>
                <a:lnTo>
                  <a:pt x="16" y="16"/>
                </a:lnTo>
                <a:lnTo>
                  <a:pt x="16" y="16"/>
                </a:lnTo>
                <a:lnTo>
                  <a:pt x="13" y="19"/>
                </a:lnTo>
                <a:lnTo>
                  <a:pt x="13" y="19"/>
                </a:lnTo>
                <a:lnTo>
                  <a:pt x="13" y="19"/>
                </a:lnTo>
                <a:lnTo>
                  <a:pt x="11" y="22"/>
                </a:lnTo>
                <a:lnTo>
                  <a:pt x="11" y="22"/>
                </a:lnTo>
                <a:lnTo>
                  <a:pt x="11" y="22"/>
                </a:lnTo>
                <a:lnTo>
                  <a:pt x="8" y="22"/>
                </a:lnTo>
                <a:lnTo>
                  <a:pt x="8" y="22"/>
                </a:lnTo>
                <a:lnTo>
                  <a:pt x="3" y="22"/>
                </a:lnTo>
                <a:lnTo>
                  <a:pt x="3" y="22"/>
                </a:lnTo>
                <a:lnTo>
                  <a:pt x="0" y="22"/>
                </a:lnTo>
                <a:lnTo>
                  <a:pt x="3" y="22"/>
                </a:lnTo>
                <a:lnTo>
                  <a:pt x="3" y="22"/>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7" name="Freeform 139"/>
          <p:cNvSpPr>
            <a:spLocks/>
          </p:cNvSpPr>
          <p:nvPr/>
        </p:nvSpPr>
        <p:spPr bwMode="auto">
          <a:xfrm>
            <a:off x="8397788" y="4606925"/>
            <a:ext cx="17463" cy="9525"/>
          </a:xfrm>
          <a:custGeom>
            <a:avLst/>
            <a:gdLst>
              <a:gd name="T0" fmla="*/ 0 w 11"/>
              <a:gd name="T1" fmla="*/ 3 h 6"/>
              <a:gd name="T2" fmla="*/ 0 w 11"/>
              <a:gd name="T3" fmla="*/ 3 h 6"/>
              <a:gd name="T4" fmla="*/ 0 w 11"/>
              <a:gd name="T5" fmla="*/ 3 h 6"/>
              <a:gd name="T6" fmla="*/ 0 w 11"/>
              <a:gd name="T7" fmla="*/ 3 h 6"/>
              <a:gd name="T8" fmla="*/ 3 w 11"/>
              <a:gd name="T9" fmla="*/ 0 h 6"/>
              <a:gd name="T10" fmla="*/ 3 w 11"/>
              <a:gd name="T11" fmla="*/ 0 h 6"/>
              <a:gd name="T12" fmla="*/ 6 w 11"/>
              <a:gd name="T13" fmla="*/ 0 h 6"/>
              <a:gd name="T14" fmla="*/ 6 w 11"/>
              <a:gd name="T15" fmla="*/ 0 h 6"/>
              <a:gd name="T16" fmla="*/ 8 w 11"/>
              <a:gd name="T17" fmla="*/ 0 h 6"/>
              <a:gd name="T18" fmla="*/ 8 w 11"/>
              <a:gd name="T19" fmla="*/ 0 h 6"/>
              <a:gd name="T20" fmla="*/ 11 w 11"/>
              <a:gd name="T21" fmla="*/ 3 h 6"/>
              <a:gd name="T22" fmla="*/ 11 w 11"/>
              <a:gd name="T23" fmla="*/ 3 h 6"/>
              <a:gd name="T24" fmla="*/ 8 w 11"/>
              <a:gd name="T25" fmla="*/ 3 h 6"/>
              <a:gd name="T26" fmla="*/ 8 w 11"/>
              <a:gd name="T27" fmla="*/ 3 h 6"/>
              <a:gd name="T28" fmla="*/ 6 w 11"/>
              <a:gd name="T29" fmla="*/ 6 h 6"/>
              <a:gd name="T30" fmla="*/ 6 w 11"/>
              <a:gd name="T31" fmla="*/ 6 h 6"/>
              <a:gd name="T32" fmla="*/ 3 w 11"/>
              <a:gd name="T33" fmla="*/ 3 h 6"/>
              <a:gd name="T34" fmla="*/ 3 w 11"/>
              <a:gd name="T35" fmla="*/ 3 h 6"/>
              <a:gd name="T36" fmla="*/ 0 w 11"/>
              <a:gd name="T37" fmla="*/ 3 h 6"/>
              <a:gd name="T38" fmla="*/ 0 w 11"/>
              <a:gd name="T3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6">
                <a:moveTo>
                  <a:pt x="0" y="3"/>
                </a:moveTo>
                <a:lnTo>
                  <a:pt x="0" y="3"/>
                </a:lnTo>
                <a:lnTo>
                  <a:pt x="0" y="3"/>
                </a:lnTo>
                <a:lnTo>
                  <a:pt x="0" y="3"/>
                </a:lnTo>
                <a:lnTo>
                  <a:pt x="3" y="0"/>
                </a:lnTo>
                <a:lnTo>
                  <a:pt x="3" y="0"/>
                </a:lnTo>
                <a:lnTo>
                  <a:pt x="6" y="0"/>
                </a:lnTo>
                <a:lnTo>
                  <a:pt x="6" y="0"/>
                </a:lnTo>
                <a:lnTo>
                  <a:pt x="8" y="0"/>
                </a:lnTo>
                <a:lnTo>
                  <a:pt x="8" y="0"/>
                </a:lnTo>
                <a:lnTo>
                  <a:pt x="11" y="3"/>
                </a:lnTo>
                <a:lnTo>
                  <a:pt x="11" y="3"/>
                </a:lnTo>
                <a:lnTo>
                  <a:pt x="8" y="3"/>
                </a:lnTo>
                <a:lnTo>
                  <a:pt x="8" y="3"/>
                </a:lnTo>
                <a:lnTo>
                  <a:pt x="6" y="6"/>
                </a:lnTo>
                <a:lnTo>
                  <a:pt x="6" y="6"/>
                </a:lnTo>
                <a:lnTo>
                  <a:pt x="3" y="3"/>
                </a:lnTo>
                <a:lnTo>
                  <a:pt x="3" y="3"/>
                </a:lnTo>
                <a:lnTo>
                  <a:pt x="0" y="3"/>
                </a:lnTo>
                <a:lnTo>
                  <a:pt x="0" y="3"/>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8" name="Freeform 140"/>
          <p:cNvSpPr>
            <a:spLocks/>
          </p:cNvSpPr>
          <p:nvPr/>
        </p:nvSpPr>
        <p:spPr bwMode="auto">
          <a:xfrm>
            <a:off x="8308888" y="4611687"/>
            <a:ext cx="50800" cy="20637"/>
          </a:xfrm>
          <a:custGeom>
            <a:avLst/>
            <a:gdLst>
              <a:gd name="T0" fmla="*/ 0 w 32"/>
              <a:gd name="T1" fmla="*/ 8 h 13"/>
              <a:gd name="T2" fmla="*/ 0 w 32"/>
              <a:gd name="T3" fmla="*/ 5 h 13"/>
              <a:gd name="T4" fmla="*/ 2 w 32"/>
              <a:gd name="T5" fmla="*/ 5 h 13"/>
              <a:gd name="T6" fmla="*/ 2 w 32"/>
              <a:gd name="T7" fmla="*/ 3 h 13"/>
              <a:gd name="T8" fmla="*/ 5 w 32"/>
              <a:gd name="T9" fmla="*/ 5 h 13"/>
              <a:gd name="T10" fmla="*/ 8 w 32"/>
              <a:gd name="T11" fmla="*/ 5 h 13"/>
              <a:gd name="T12" fmla="*/ 10 w 32"/>
              <a:gd name="T13" fmla="*/ 5 h 13"/>
              <a:gd name="T14" fmla="*/ 13 w 32"/>
              <a:gd name="T15" fmla="*/ 5 h 13"/>
              <a:gd name="T16" fmla="*/ 16 w 32"/>
              <a:gd name="T17" fmla="*/ 5 h 13"/>
              <a:gd name="T18" fmla="*/ 18 w 32"/>
              <a:gd name="T19" fmla="*/ 5 h 13"/>
              <a:gd name="T20" fmla="*/ 18 w 32"/>
              <a:gd name="T21" fmla="*/ 5 h 13"/>
              <a:gd name="T22" fmla="*/ 21 w 32"/>
              <a:gd name="T23" fmla="*/ 5 h 13"/>
              <a:gd name="T24" fmla="*/ 24 w 32"/>
              <a:gd name="T25" fmla="*/ 5 h 13"/>
              <a:gd name="T26" fmla="*/ 27 w 32"/>
              <a:gd name="T27" fmla="*/ 5 h 13"/>
              <a:gd name="T28" fmla="*/ 32 w 32"/>
              <a:gd name="T29" fmla="*/ 3 h 13"/>
              <a:gd name="T30" fmla="*/ 29 w 32"/>
              <a:gd name="T31" fmla="*/ 3 h 13"/>
              <a:gd name="T32" fmla="*/ 29 w 32"/>
              <a:gd name="T33" fmla="*/ 3 h 13"/>
              <a:gd name="T34" fmla="*/ 32 w 32"/>
              <a:gd name="T35" fmla="*/ 0 h 13"/>
              <a:gd name="T36" fmla="*/ 32 w 32"/>
              <a:gd name="T37" fmla="*/ 3 h 13"/>
              <a:gd name="T38" fmla="*/ 32 w 32"/>
              <a:gd name="T39" fmla="*/ 5 h 13"/>
              <a:gd name="T40" fmla="*/ 32 w 32"/>
              <a:gd name="T41" fmla="*/ 5 h 13"/>
              <a:gd name="T42" fmla="*/ 32 w 32"/>
              <a:gd name="T43" fmla="*/ 5 h 13"/>
              <a:gd name="T44" fmla="*/ 29 w 32"/>
              <a:gd name="T45" fmla="*/ 8 h 13"/>
              <a:gd name="T46" fmla="*/ 29 w 32"/>
              <a:gd name="T47" fmla="*/ 8 h 13"/>
              <a:gd name="T48" fmla="*/ 27 w 32"/>
              <a:gd name="T49" fmla="*/ 8 h 13"/>
              <a:gd name="T50" fmla="*/ 24 w 32"/>
              <a:gd name="T51" fmla="*/ 11 h 13"/>
              <a:gd name="T52" fmla="*/ 24 w 32"/>
              <a:gd name="T53" fmla="*/ 11 h 13"/>
              <a:gd name="T54" fmla="*/ 21 w 32"/>
              <a:gd name="T55" fmla="*/ 11 h 13"/>
              <a:gd name="T56" fmla="*/ 18 w 32"/>
              <a:gd name="T57" fmla="*/ 11 h 13"/>
              <a:gd name="T58" fmla="*/ 16 w 32"/>
              <a:gd name="T59" fmla="*/ 11 h 13"/>
              <a:gd name="T60" fmla="*/ 13 w 32"/>
              <a:gd name="T61" fmla="*/ 13 h 13"/>
              <a:gd name="T62" fmla="*/ 10 w 32"/>
              <a:gd name="T63" fmla="*/ 11 h 13"/>
              <a:gd name="T64" fmla="*/ 5 w 32"/>
              <a:gd name="T65" fmla="*/ 11 h 13"/>
              <a:gd name="T66" fmla="*/ 2 w 32"/>
              <a:gd name="T67" fmla="*/ 11 h 13"/>
              <a:gd name="T68" fmla="*/ 0 w 32"/>
              <a:gd name="T69" fmla="*/ 11 h 13"/>
              <a:gd name="T70" fmla="*/ 0 w 32"/>
              <a:gd name="T71" fmla="*/ 11 h 13"/>
              <a:gd name="T72" fmla="*/ 0 w 32"/>
              <a:gd name="T73" fmla="*/ 8 h 13"/>
              <a:gd name="T74" fmla="*/ 0 w 32"/>
              <a:gd name="T7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13">
                <a:moveTo>
                  <a:pt x="0" y="8"/>
                </a:moveTo>
                <a:lnTo>
                  <a:pt x="0" y="8"/>
                </a:lnTo>
                <a:lnTo>
                  <a:pt x="0" y="5"/>
                </a:lnTo>
                <a:lnTo>
                  <a:pt x="0" y="5"/>
                </a:lnTo>
                <a:lnTo>
                  <a:pt x="0" y="5"/>
                </a:lnTo>
                <a:lnTo>
                  <a:pt x="2" y="5"/>
                </a:lnTo>
                <a:lnTo>
                  <a:pt x="2" y="5"/>
                </a:lnTo>
                <a:lnTo>
                  <a:pt x="2" y="3"/>
                </a:lnTo>
                <a:lnTo>
                  <a:pt x="2" y="3"/>
                </a:lnTo>
                <a:lnTo>
                  <a:pt x="5" y="5"/>
                </a:lnTo>
                <a:lnTo>
                  <a:pt x="5" y="5"/>
                </a:lnTo>
                <a:lnTo>
                  <a:pt x="8" y="5"/>
                </a:lnTo>
                <a:lnTo>
                  <a:pt x="8" y="5"/>
                </a:lnTo>
                <a:lnTo>
                  <a:pt x="10" y="5"/>
                </a:lnTo>
                <a:lnTo>
                  <a:pt x="10" y="5"/>
                </a:lnTo>
                <a:lnTo>
                  <a:pt x="13" y="5"/>
                </a:lnTo>
                <a:lnTo>
                  <a:pt x="13" y="5"/>
                </a:lnTo>
                <a:lnTo>
                  <a:pt x="16" y="5"/>
                </a:lnTo>
                <a:lnTo>
                  <a:pt x="16" y="5"/>
                </a:lnTo>
                <a:lnTo>
                  <a:pt x="18" y="5"/>
                </a:lnTo>
                <a:lnTo>
                  <a:pt x="18" y="5"/>
                </a:lnTo>
                <a:lnTo>
                  <a:pt x="18" y="5"/>
                </a:lnTo>
                <a:lnTo>
                  <a:pt x="18" y="5"/>
                </a:lnTo>
                <a:lnTo>
                  <a:pt x="21" y="5"/>
                </a:lnTo>
                <a:lnTo>
                  <a:pt x="21" y="5"/>
                </a:lnTo>
                <a:lnTo>
                  <a:pt x="24" y="5"/>
                </a:lnTo>
                <a:lnTo>
                  <a:pt x="24" y="5"/>
                </a:lnTo>
                <a:lnTo>
                  <a:pt x="27" y="5"/>
                </a:lnTo>
                <a:lnTo>
                  <a:pt x="27" y="5"/>
                </a:lnTo>
                <a:lnTo>
                  <a:pt x="32" y="3"/>
                </a:lnTo>
                <a:lnTo>
                  <a:pt x="32" y="3"/>
                </a:lnTo>
                <a:lnTo>
                  <a:pt x="29" y="3"/>
                </a:lnTo>
                <a:lnTo>
                  <a:pt x="29" y="3"/>
                </a:lnTo>
                <a:lnTo>
                  <a:pt x="29" y="3"/>
                </a:lnTo>
                <a:lnTo>
                  <a:pt x="29" y="3"/>
                </a:lnTo>
                <a:lnTo>
                  <a:pt x="32" y="0"/>
                </a:lnTo>
                <a:lnTo>
                  <a:pt x="32" y="0"/>
                </a:lnTo>
                <a:lnTo>
                  <a:pt x="32" y="3"/>
                </a:lnTo>
                <a:lnTo>
                  <a:pt x="32" y="3"/>
                </a:lnTo>
                <a:lnTo>
                  <a:pt x="32" y="5"/>
                </a:lnTo>
                <a:lnTo>
                  <a:pt x="32" y="5"/>
                </a:lnTo>
                <a:lnTo>
                  <a:pt x="32" y="5"/>
                </a:lnTo>
                <a:lnTo>
                  <a:pt x="32" y="5"/>
                </a:lnTo>
                <a:lnTo>
                  <a:pt x="32" y="5"/>
                </a:lnTo>
                <a:lnTo>
                  <a:pt x="32" y="8"/>
                </a:lnTo>
                <a:lnTo>
                  <a:pt x="29" y="8"/>
                </a:lnTo>
                <a:lnTo>
                  <a:pt x="29" y="8"/>
                </a:lnTo>
                <a:lnTo>
                  <a:pt x="29" y="8"/>
                </a:lnTo>
                <a:lnTo>
                  <a:pt x="27" y="8"/>
                </a:lnTo>
                <a:lnTo>
                  <a:pt x="27" y="8"/>
                </a:lnTo>
                <a:lnTo>
                  <a:pt x="27" y="11"/>
                </a:lnTo>
                <a:lnTo>
                  <a:pt x="24" y="11"/>
                </a:lnTo>
                <a:lnTo>
                  <a:pt x="24" y="11"/>
                </a:lnTo>
                <a:lnTo>
                  <a:pt x="24" y="11"/>
                </a:lnTo>
                <a:lnTo>
                  <a:pt x="21" y="11"/>
                </a:lnTo>
                <a:lnTo>
                  <a:pt x="21" y="11"/>
                </a:lnTo>
                <a:lnTo>
                  <a:pt x="21" y="11"/>
                </a:lnTo>
                <a:lnTo>
                  <a:pt x="18" y="11"/>
                </a:lnTo>
                <a:lnTo>
                  <a:pt x="18" y="11"/>
                </a:lnTo>
                <a:lnTo>
                  <a:pt x="16" y="11"/>
                </a:lnTo>
                <a:lnTo>
                  <a:pt x="16" y="11"/>
                </a:lnTo>
                <a:lnTo>
                  <a:pt x="13" y="13"/>
                </a:lnTo>
                <a:lnTo>
                  <a:pt x="13" y="13"/>
                </a:lnTo>
                <a:lnTo>
                  <a:pt x="10" y="11"/>
                </a:lnTo>
                <a:lnTo>
                  <a:pt x="10" y="11"/>
                </a:lnTo>
                <a:lnTo>
                  <a:pt x="5" y="11"/>
                </a:lnTo>
                <a:lnTo>
                  <a:pt x="5" y="11"/>
                </a:lnTo>
                <a:lnTo>
                  <a:pt x="2" y="11"/>
                </a:lnTo>
                <a:lnTo>
                  <a:pt x="2" y="11"/>
                </a:lnTo>
                <a:lnTo>
                  <a:pt x="0" y="11"/>
                </a:lnTo>
                <a:lnTo>
                  <a:pt x="0" y="11"/>
                </a:lnTo>
                <a:lnTo>
                  <a:pt x="0" y="11"/>
                </a:lnTo>
                <a:lnTo>
                  <a:pt x="0" y="8"/>
                </a:lnTo>
                <a:lnTo>
                  <a:pt x="0" y="8"/>
                </a:lnTo>
                <a:lnTo>
                  <a:pt x="0" y="8"/>
                </a:lnTo>
                <a:lnTo>
                  <a:pt x="0" y="8"/>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9" name="Freeform 141"/>
          <p:cNvSpPr>
            <a:spLocks/>
          </p:cNvSpPr>
          <p:nvPr/>
        </p:nvSpPr>
        <p:spPr bwMode="auto">
          <a:xfrm>
            <a:off x="8296188" y="4641850"/>
            <a:ext cx="28575" cy="17462"/>
          </a:xfrm>
          <a:custGeom>
            <a:avLst/>
            <a:gdLst>
              <a:gd name="T0" fmla="*/ 2 w 18"/>
              <a:gd name="T1" fmla="*/ 0 h 11"/>
              <a:gd name="T2" fmla="*/ 2 w 18"/>
              <a:gd name="T3" fmla="*/ 0 h 11"/>
              <a:gd name="T4" fmla="*/ 5 w 18"/>
              <a:gd name="T5" fmla="*/ 0 h 11"/>
              <a:gd name="T6" fmla="*/ 5 w 18"/>
              <a:gd name="T7" fmla="*/ 0 h 11"/>
              <a:gd name="T8" fmla="*/ 8 w 18"/>
              <a:gd name="T9" fmla="*/ 0 h 11"/>
              <a:gd name="T10" fmla="*/ 8 w 18"/>
              <a:gd name="T11" fmla="*/ 0 h 11"/>
              <a:gd name="T12" fmla="*/ 10 w 18"/>
              <a:gd name="T13" fmla="*/ 0 h 11"/>
              <a:gd name="T14" fmla="*/ 13 w 18"/>
              <a:gd name="T15" fmla="*/ 0 h 11"/>
              <a:gd name="T16" fmla="*/ 13 w 18"/>
              <a:gd name="T17" fmla="*/ 0 h 11"/>
              <a:gd name="T18" fmla="*/ 13 w 18"/>
              <a:gd name="T19" fmla="*/ 0 h 11"/>
              <a:gd name="T20" fmla="*/ 16 w 18"/>
              <a:gd name="T21" fmla="*/ 0 h 11"/>
              <a:gd name="T22" fmla="*/ 16 w 18"/>
              <a:gd name="T23" fmla="*/ 0 h 11"/>
              <a:gd name="T24" fmla="*/ 16 w 18"/>
              <a:gd name="T25" fmla="*/ 5 h 11"/>
              <a:gd name="T26" fmla="*/ 16 w 18"/>
              <a:gd name="T27" fmla="*/ 5 h 11"/>
              <a:gd name="T28" fmla="*/ 18 w 18"/>
              <a:gd name="T29" fmla="*/ 5 h 11"/>
              <a:gd name="T30" fmla="*/ 18 w 18"/>
              <a:gd name="T31" fmla="*/ 5 h 11"/>
              <a:gd name="T32" fmla="*/ 16 w 18"/>
              <a:gd name="T33" fmla="*/ 8 h 11"/>
              <a:gd name="T34" fmla="*/ 16 w 18"/>
              <a:gd name="T35" fmla="*/ 8 h 11"/>
              <a:gd name="T36" fmla="*/ 13 w 18"/>
              <a:gd name="T37" fmla="*/ 11 h 11"/>
              <a:gd name="T38" fmla="*/ 13 w 18"/>
              <a:gd name="T39" fmla="*/ 11 h 11"/>
              <a:gd name="T40" fmla="*/ 10 w 18"/>
              <a:gd name="T41" fmla="*/ 8 h 11"/>
              <a:gd name="T42" fmla="*/ 10 w 18"/>
              <a:gd name="T43" fmla="*/ 8 h 11"/>
              <a:gd name="T44" fmla="*/ 10 w 18"/>
              <a:gd name="T45" fmla="*/ 5 h 11"/>
              <a:gd name="T46" fmla="*/ 10 w 18"/>
              <a:gd name="T47" fmla="*/ 5 h 11"/>
              <a:gd name="T48" fmla="*/ 5 w 18"/>
              <a:gd name="T49" fmla="*/ 5 h 11"/>
              <a:gd name="T50" fmla="*/ 5 w 18"/>
              <a:gd name="T51" fmla="*/ 5 h 11"/>
              <a:gd name="T52" fmla="*/ 2 w 18"/>
              <a:gd name="T53" fmla="*/ 5 h 11"/>
              <a:gd name="T54" fmla="*/ 2 w 18"/>
              <a:gd name="T55" fmla="*/ 5 h 11"/>
              <a:gd name="T56" fmla="*/ 0 w 18"/>
              <a:gd name="T57" fmla="*/ 2 h 11"/>
              <a:gd name="T58" fmla="*/ 2 w 18"/>
              <a:gd name="T59" fmla="*/ 0 h 11"/>
              <a:gd name="T60" fmla="*/ 2 w 18"/>
              <a:gd name="T6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11">
                <a:moveTo>
                  <a:pt x="2" y="0"/>
                </a:moveTo>
                <a:lnTo>
                  <a:pt x="2" y="0"/>
                </a:lnTo>
                <a:lnTo>
                  <a:pt x="5" y="0"/>
                </a:lnTo>
                <a:lnTo>
                  <a:pt x="5" y="0"/>
                </a:lnTo>
                <a:lnTo>
                  <a:pt x="8" y="0"/>
                </a:lnTo>
                <a:lnTo>
                  <a:pt x="8" y="0"/>
                </a:lnTo>
                <a:lnTo>
                  <a:pt x="10" y="0"/>
                </a:lnTo>
                <a:lnTo>
                  <a:pt x="13" y="0"/>
                </a:lnTo>
                <a:lnTo>
                  <a:pt x="13" y="0"/>
                </a:lnTo>
                <a:lnTo>
                  <a:pt x="13" y="0"/>
                </a:lnTo>
                <a:lnTo>
                  <a:pt x="16" y="0"/>
                </a:lnTo>
                <a:lnTo>
                  <a:pt x="16" y="0"/>
                </a:lnTo>
                <a:lnTo>
                  <a:pt x="16" y="5"/>
                </a:lnTo>
                <a:lnTo>
                  <a:pt x="16" y="5"/>
                </a:lnTo>
                <a:lnTo>
                  <a:pt x="18" y="5"/>
                </a:lnTo>
                <a:lnTo>
                  <a:pt x="18" y="5"/>
                </a:lnTo>
                <a:lnTo>
                  <a:pt x="16" y="8"/>
                </a:lnTo>
                <a:lnTo>
                  <a:pt x="16" y="8"/>
                </a:lnTo>
                <a:lnTo>
                  <a:pt x="13" y="11"/>
                </a:lnTo>
                <a:lnTo>
                  <a:pt x="13" y="11"/>
                </a:lnTo>
                <a:lnTo>
                  <a:pt x="10" y="8"/>
                </a:lnTo>
                <a:lnTo>
                  <a:pt x="10" y="8"/>
                </a:lnTo>
                <a:lnTo>
                  <a:pt x="10" y="5"/>
                </a:lnTo>
                <a:lnTo>
                  <a:pt x="10" y="5"/>
                </a:lnTo>
                <a:lnTo>
                  <a:pt x="5" y="5"/>
                </a:lnTo>
                <a:lnTo>
                  <a:pt x="5" y="5"/>
                </a:lnTo>
                <a:lnTo>
                  <a:pt x="2" y="5"/>
                </a:lnTo>
                <a:lnTo>
                  <a:pt x="2" y="5"/>
                </a:lnTo>
                <a:lnTo>
                  <a:pt x="0" y="2"/>
                </a:lnTo>
                <a:lnTo>
                  <a:pt x="2" y="0"/>
                </a:lnTo>
                <a:lnTo>
                  <a:pt x="2" y="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0" name="Freeform 142"/>
          <p:cNvSpPr>
            <a:spLocks/>
          </p:cNvSpPr>
          <p:nvPr/>
        </p:nvSpPr>
        <p:spPr bwMode="auto">
          <a:xfrm>
            <a:off x="8239038" y="4616450"/>
            <a:ext cx="17463" cy="12700"/>
          </a:xfrm>
          <a:custGeom>
            <a:avLst/>
            <a:gdLst>
              <a:gd name="T0" fmla="*/ 0 w 11"/>
              <a:gd name="T1" fmla="*/ 2 h 8"/>
              <a:gd name="T2" fmla="*/ 0 w 11"/>
              <a:gd name="T3" fmla="*/ 2 h 8"/>
              <a:gd name="T4" fmla="*/ 3 w 11"/>
              <a:gd name="T5" fmla="*/ 0 h 8"/>
              <a:gd name="T6" fmla="*/ 3 w 11"/>
              <a:gd name="T7" fmla="*/ 0 h 8"/>
              <a:gd name="T8" fmla="*/ 6 w 11"/>
              <a:gd name="T9" fmla="*/ 0 h 8"/>
              <a:gd name="T10" fmla="*/ 6 w 11"/>
              <a:gd name="T11" fmla="*/ 0 h 8"/>
              <a:gd name="T12" fmla="*/ 6 w 11"/>
              <a:gd name="T13" fmla="*/ 0 h 8"/>
              <a:gd name="T14" fmla="*/ 9 w 11"/>
              <a:gd name="T15" fmla="*/ 0 h 8"/>
              <a:gd name="T16" fmla="*/ 9 w 11"/>
              <a:gd name="T17" fmla="*/ 0 h 8"/>
              <a:gd name="T18" fmla="*/ 11 w 11"/>
              <a:gd name="T19" fmla="*/ 2 h 8"/>
              <a:gd name="T20" fmla="*/ 11 w 11"/>
              <a:gd name="T21" fmla="*/ 2 h 8"/>
              <a:gd name="T22" fmla="*/ 11 w 11"/>
              <a:gd name="T23" fmla="*/ 2 h 8"/>
              <a:gd name="T24" fmla="*/ 11 w 11"/>
              <a:gd name="T25" fmla="*/ 2 h 8"/>
              <a:gd name="T26" fmla="*/ 11 w 11"/>
              <a:gd name="T27" fmla="*/ 5 h 8"/>
              <a:gd name="T28" fmla="*/ 9 w 11"/>
              <a:gd name="T29" fmla="*/ 5 h 8"/>
              <a:gd name="T30" fmla="*/ 9 w 11"/>
              <a:gd name="T31" fmla="*/ 5 h 8"/>
              <a:gd name="T32" fmla="*/ 9 w 11"/>
              <a:gd name="T33" fmla="*/ 5 h 8"/>
              <a:gd name="T34" fmla="*/ 9 w 11"/>
              <a:gd name="T35" fmla="*/ 5 h 8"/>
              <a:gd name="T36" fmla="*/ 9 w 11"/>
              <a:gd name="T37" fmla="*/ 5 h 8"/>
              <a:gd name="T38" fmla="*/ 6 w 11"/>
              <a:gd name="T39" fmla="*/ 8 h 8"/>
              <a:gd name="T40" fmla="*/ 6 w 11"/>
              <a:gd name="T41" fmla="*/ 8 h 8"/>
              <a:gd name="T42" fmla="*/ 6 w 11"/>
              <a:gd name="T43" fmla="*/ 8 h 8"/>
              <a:gd name="T44" fmla="*/ 6 w 11"/>
              <a:gd name="T45" fmla="*/ 8 h 8"/>
              <a:gd name="T46" fmla="*/ 6 w 11"/>
              <a:gd name="T47" fmla="*/ 5 h 8"/>
              <a:gd name="T48" fmla="*/ 6 w 11"/>
              <a:gd name="T49" fmla="*/ 5 h 8"/>
              <a:gd name="T50" fmla="*/ 3 w 11"/>
              <a:gd name="T51" fmla="*/ 5 h 8"/>
              <a:gd name="T52" fmla="*/ 3 w 11"/>
              <a:gd name="T53" fmla="*/ 2 h 8"/>
              <a:gd name="T54" fmla="*/ 3 w 11"/>
              <a:gd name="T55" fmla="*/ 2 h 8"/>
              <a:gd name="T56" fmla="*/ 0 w 11"/>
              <a:gd name="T57" fmla="*/ 2 h 8"/>
              <a:gd name="T58" fmla="*/ 0 w 11"/>
              <a:gd name="T5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 h="8">
                <a:moveTo>
                  <a:pt x="0" y="2"/>
                </a:moveTo>
                <a:lnTo>
                  <a:pt x="0" y="2"/>
                </a:lnTo>
                <a:lnTo>
                  <a:pt x="3" y="0"/>
                </a:lnTo>
                <a:lnTo>
                  <a:pt x="3" y="0"/>
                </a:lnTo>
                <a:lnTo>
                  <a:pt x="6" y="0"/>
                </a:lnTo>
                <a:lnTo>
                  <a:pt x="6" y="0"/>
                </a:lnTo>
                <a:lnTo>
                  <a:pt x="6" y="0"/>
                </a:lnTo>
                <a:lnTo>
                  <a:pt x="9" y="0"/>
                </a:lnTo>
                <a:lnTo>
                  <a:pt x="9" y="0"/>
                </a:lnTo>
                <a:lnTo>
                  <a:pt x="11" y="2"/>
                </a:lnTo>
                <a:lnTo>
                  <a:pt x="11" y="2"/>
                </a:lnTo>
                <a:lnTo>
                  <a:pt x="11" y="2"/>
                </a:lnTo>
                <a:lnTo>
                  <a:pt x="11" y="2"/>
                </a:lnTo>
                <a:lnTo>
                  <a:pt x="11" y="5"/>
                </a:lnTo>
                <a:lnTo>
                  <a:pt x="9" y="5"/>
                </a:lnTo>
                <a:lnTo>
                  <a:pt x="9" y="5"/>
                </a:lnTo>
                <a:lnTo>
                  <a:pt x="9" y="5"/>
                </a:lnTo>
                <a:lnTo>
                  <a:pt x="9" y="5"/>
                </a:lnTo>
                <a:lnTo>
                  <a:pt x="9" y="5"/>
                </a:lnTo>
                <a:lnTo>
                  <a:pt x="6" y="8"/>
                </a:lnTo>
                <a:lnTo>
                  <a:pt x="6" y="8"/>
                </a:lnTo>
                <a:lnTo>
                  <a:pt x="6" y="8"/>
                </a:lnTo>
                <a:lnTo>
                  <a:pt x="6" y="8"/>
                </a:lnTo>
                <a:lnTo>
                  <a:pt x="6" y="5"/>
                </a:lnTo>
                <a:lnTo>
                  <a:pt x="6" y="5"/>
                </a:lnTo>
                <a:lnTo>
                  <a:pt x="3" y="5"/>
                </a:lnTo>
                <a:lnTo>
                  <a:pt x="3" y="2"/>
                </a:lnTo>
                <a:lnTo>
                  <a:pt x="3" y="2"/>
                </a:lnTo>
                <a:lnTo>
                  <a:pt x="0" y="2"/>
                </a:lnTo>
                <a:lnTo>
                  <a:pt x="0" y="2"/>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1" name="Freeform 143"/>
          <p:cNvSpPr>
            <a:spLocks/>
          </p:cNvSpPr>
          <p:nvPr/>
        </p:nvSpPr>
        <p:spPr bwMode="auto">
          <a:xfrm>
            <a:off x="8253326" y="4619625"/>
            <a:ext cx="15875" cy="9525"/>
          </a:xfrm>
          <a:custGeom>
            <a:avLst/>
            <a:gdLst>
              <a:gd name="T0" fmla="*/ 5 w 10"/>
              <a:gd name="T1" fmla="*/ 0 h 6"/>
              <a:gd name="T2" fmla="*/ 5 w 10"/>
              <a:gd name="T3" fmla="*/ 0 h 6"/>
              <a:gd name="T4" fmla="*/ 2 w 10"/>
              <a:gd name="T5" fmla="*/ 0 h 6"/>
              <a:gd name="T6" fmla="*/ 2 w 10"/>
              <a:gd name="T7" fmla="*/ 0 h 6"/>
              <a:gd name="T8" fmla="*/ 5 w 10"/>
              <a:gd name="T9" fmla="*/ 3 h 6"/>
              <a:gd name="T10" fmla="*/ 2 w 10"/>
              <a:gd name="T11" fmla="*/ 6 h 6"/>
              <a:gd name="T12" fmla="*/ 2 w 10"/>
              <a:gd name="T13" fmla="*/ 6 h 6"/>
              <a:gd name="T14" fmla="*/ 0 w 10"/>
              <a:gd name="T15" fmla="*/ 6 h 6"/>
              <a:gd name="T16" fmla="*/ 0 w 10"/>
              <a:gd name="T17" fmla="*/ 6 h 6"/>
              <a:gd name="T18" fmla="*/ 2 w 10"/>
              <a:gd name="T19" fmla="*/ 6 h 6"/>
              <a:gd name="T20" fmla="*/ 2 w 10"/>
              <a:gd name="T21" fmla="*/ 6 h 6"/>
              <a:gd name="T22" fmla="*/ 5 w 10"/>
              <a:gd name="T23" fmla="*/ 6 h 6"/>
              <a:gd name="T24" fmla="*/ 5 w 10"/>
              <a:gd name="T25" fmla="*/ 6 h 6"/>
              <a:gd name="T26" fmla="*/ 8 w 10"/>
              <a:gd name="T27" fmla="*/ 6 h 6"/>
              <a:gd name="T28" fmla="*/ 8 w 10"/>
              <a:gd name="T29" fmla="*/ 6 h 6"/>
              <a:gd name="T30" fmla="*/ 8 w 10"/>
              <a:gd name="T31" fmla="*/ 6 h 6"/>
              <a:gd name="T32" fmla="*/ 8 w 10"/>
              <a:gd name="T33" fmla="*/ 6 h 6"/>
              <a:gd name="T34" fmla="*/ 8 w 10"/>
              <a:gd name="T35" fmla="*/ 6 h 6"/>
              <a:gd name="T36" fmla="*/ 10 w 10"/>
              <a:gd name="T37" fmla="*/ 3 h 6"/>
              <a:gd name="T38" fmla="*/ 10 w 10"/>
              <a:gd name="T39" fmla="*/ 3 h 6"/>
              <a:gd name="T40" fmla="*/ 10 w 10"/>
              <a:gd name="T41" fmla="*/ 0 h 6"/>
              <a:gd name="T42" fmla="*/ 8 w 10"/>
              <a:gd name="T43" fmla="*/ 0 h 6"/>
              <a:gd name="T44" fmla="*/ 8 w 10"/>
              <a:gd name="T45" fmla="*/ 0 h 6"/>
              <a:gd name="T46" fmla="*/ 5 w 10"/>
              <a:gd name="T47" fmla="*/ 0 h 6"/>
              <a:gd name="T48" fmla="*/ 5 w 10"/>
              <a:gd name="T4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6">
                <a:moveTo>
                  <a:pt x="5" y="0"/>
                </a:moveTo>
                <a:lnTo>
                  <a:pt x="5" y="0"/>
                </a:lnTo>
                <a:lnTo>
                  <a:pt x="2" y="0"/>
                </a:lnTo>
                <a:lnTo>
                  <a:pt x="2" y="0"/>
                </a:lnTo>
                <a:lnTo>
                  <a:pt x="5" y="3"/>
                </a:lnTo>
                <a:lnTo>
                  <a:pt x="2" y="6"/>
                </a:lnTo>
                <a:lnTo>
                  <a:pt x="2" y="6"/>
                </a:lnTo>
                <a:lnTo>
                  <a:pt x="0" y="6"/>
                </a:lnTo>
                <a:lnTo>
                  <a:pt x="0" y="6"/>
                </a:lnTo>
                <a:lnTo>
                  <a:pt x="2" y="6"/>
                </a:lnTo>
                <a:lnTo>
                  <a:pt x="2" y="6"/>
                </a:lnTo>
                <a:lnTo>
                  <a:pt x="5" y="6"/>
                </a:lnTo>
                <a:lnTo>
                  <a:pt x="5" y="6"/>
                </a:lnTo>
                <a:lnTo>
                  <a:pt x="8" y="6"/>
                </a:lnTo>
                <a:lnTo>
                  <a:pt x="8" y="6"/>
                </a:lnTo>
                <a:lnTo>
                  <a:pt x="8" y="6"/>
                </a:lnTo>
                <a:lnTo>
                  <a:pt x="8" y="6"/>
                </a:lnTo>
                <a:lnTo>
                  <a:pt x="8" y="6"/>
                </a:lnTo>
                <a:lnTo>
                  <a:pt x="10" y="3"/>
                </a:lnTo>
                <a:lnTo>
                  <a:pt x="10" y="3"/>
                </a:lnTo>
                <a:lnTo>
                  <a:pt x="10" y="0"/>
                </a:lnTo>
                <a:lnTo>
                  <a:pt x="8" y="0"/>
                </a:lnTo>
                <a:lnTo>
                  <a:pt x="8" y="0"/>
                </a:lnTo>
                <a:lnTo>
                  <a:pt x="5" y="0"/>
                </a:lnTo>
                <a:lnTo>
                  <a:pt x="5" y="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2" name="Freeform 144"/>
          <p:cNvSpPr>
            <a:spLocks/>
          </p:cNvSpPr>
          <p:nvPr/>
        </p:nvSpPr>
        <p:spPr bwMode="auto">
          <a:xfrm>
            <a:off x="8269201" y="4616450"/>
            <a:ext cx="34925" cy="15875"/>
          </a:xfrm>
          <a:custGeom>
            <a:avLst/>
            <a:gdLst>
              <a:gd name="T0" fmla="*/ 0 w 22"/>
              <a:gd name="T1" fmla="*/ 8 h 10"/>
              <a:gd name="T2" fmla="*/ 0 w 22"/>
              <a:gd name="T3" fmla="*/ 5 h 10"/>
              <a:gd name="T4" fmla="*/ 3 w 22"/>
              <a:gd name="T5" fmla="*/ 2 h 10"/>
              <a:gd name="T6" fmla="*/ 6 w 22"/>
              <a:gd name="T7" fmla="*/ 2 h 10"/>
              <a:gd name="T8" fmla="*/ 8 w 22"/>
              <a:gd name="T9" fmla="*/ 2 h 10"/>
              <a:gd name="T10" fmla="*/ 11 w 22"/>
              <a:gd name="T11" fmla="*/ 5 h 10"/>
              <a:gd name="T12" fmla="*/ 14 w 22"/>
              <a:gd name="T13" fmla="*/ 5 h 10"/>
              <a:gd name="T14" fmla="*/ 14 w 22"/>
              <a:gd name="T15" fmla="*/ 5 h 10"/>
              <a:gd name="T16" fmla="*/ 11 w 22"/>
              <a:gd name="T17" fmla="*/ 2 h 10"/>
              <a:gd name="T18" fmla="*/ 8 w 22"/>
              <a:gd name="T19" fmla="*/ 0 h 10"/>
              <a:gd name="T20" fmla="*/ 11 w 22"/>
              <a:gd name="T21" fmla="*/ 0 h 10"/>
              <a:gd name="T22" fmla="*/ 14 w 22"/>
              <a:gd name="T23" fmla="*/ 0 h 10"/>
              <a:gd name="T24" fmla="*/ 17 w 22"/>
              <a:gd name="T25" fmla="*/ 0 h 10"/>
              <a:gd name="T26" fmla="*/ 17 w 22"/>
              <a:gd name="T27" fmla="*/ 2 h 10"/>
              <a:gd name="T28" fmla="*/ 19 w 22"/>
              <a:gd name="T29" fmla="*/ 2 h 10"/>
              <a:gd name="T30" fmla="*/ 22 w 22"/>
              <a:gd name="T31" fmla="*/ 2 h 10"/>
              <a:gd name="T32" fmla="*/ 19 w 22"/>
              <a:gd name="T33" fmla="*/ 5 h 10"/>
              <a:gd name="T34" fmla="*/ 22 w 22"/>
              <a:gd name="T35" fmla="*/ 5 h 10"/>
              <a:gd name="T36" fmla="*/ 19 w 22"/>
              <a:gd name="T37" fmla="*/ 5 h 10"/>
              <a:gd name="T38" fmla="*/ 17 w 22"/>
              <a:gd name="T39" fmla="*/ 5 h 10"/>
              <a:gd name="T40" fmla="*/ 17 w 22"/>
              <a:gd name="T41" fmla="*/ 8 h 10"/>
              <a:gd name="T42" fmla="*/ 19 w 22"/>
              <a:gd name="T43" fmla="*/ 8 h 10"/>
              <a:gd name="T44" fmla="*/ 19 w 22"/>
              <a:gd name="T45" fmla="*/ 8 h 10"/>
              <a:gd name="T46" fmla="*/ 14 w 22"/>
              <a:gd name="T47" fmla="*/ 8 h 10"/>
              <a:gd name="T48" fmla="*/ 14 w 22"/>
              <a:gd name="T49" fmla="*/ 8 h 10"/>
              <a:gd name="T50" fmla="*/ 14 w 22"/>
              <a:gd name="T51" fmla="*/ 8 h 10"/>
              <a:gd name="T52" fmla="*/ 11 w 22"/>
              <a:gd name="T53" fmla="*/ 10 h 10"/>
              <a:gd name="T54" fmla="*/ 8 w 22"/>
              <a:gd name="T55" fmla="*/ 10 h 10"/>
              <a:gd name="T56" fmla="*/ 6 w 22"/>
              <a:gd name="T57" fmla="*/ 10 h 10"/>
              <a:gd name="T58" fmla="*/ 3 w 22"/>
              <a:gd name="T59" fmla="*/ 10 h 10"/>
              <a:gd name="T60" fmla="*/ 0 w 22"/>
              <a:gd name="T61" fmla="*/ 10 h 10"/>
              <a:gd name="T62" fmla="*/ 0 w 22"/>
              <a:gd name="T63" fmla="*/ 8 h 10"/>
              <a:gd name="T64" fmla="*/ 0 w 22"/>
              <a:gd name="T65"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10">
                <a:moveTo>
                  <a:pt x="0" y="8"/>
                </a:moveTo>
                <a:lnTo>
                  <a:pt x="0" y="8"/>
                </a:lnTo>
                <a:lnTo>
                  <a:pt x="0" y="5"/>
                </a:lnTo>
                <a:lnTo>
                  <a:pt x="0" y="5"/>
                </a:lnTo>
                <a:lnTo>
                  <a:pt x="0" y="5"/>
                </a:lnTo>
                <a:lnTo>
                  <a:pt x="3" y="2"/>
                </a:lnTo>
                <a:lnTo>
                  <a:pt x="3" y="2"/>
                </a:lnTo>
                <a:lnTo>
                  <a:pt x="6" y="2"/>
                </a:lnTo>
                <a:lnTo>
                  <a:pt x="8" y="2"/>
                </a:lnTo>
                <a:lnTo>
                  <a:pt x="8" y="2"/>
                </a:lnTo>
                <a:lnTo>
                  <a:pt x="8" y="5"/>
                </a:lnTo>
                <a:lnTo>
                  <a:pt x="11" y="5"/>
                </a:lnTo>
                <a:lnTo>
                  <a:pt x="11" y="5"/>
                </a:lnTo>
                <a:lnTo>
                  <a:pt x="14" y="5"/>
                </a:lnTo>
                <a:lnTo>
                  <a:pt x="14" y="5"/>
                </a:lnTo>
                <a:lnTo>
                  <a:pt x="14" y="5"/>
                </a:lnTo>
                <a:lnTo>
                  <a:pt x="11" y="2"/>
                </a:lnTo>
                <a:lnTo>
                  <a:pt x="11" y="2"/>
                </a:lnTo>
                <a:lnTo>
                  <a:pt x="8" y="2"/>
                </a:lnTo>
                <a:lnTo>
                  <a:pt x="8" y="0"/>
                </a:lnTo>
                <a:lnTo>
                  <a:pt x="8" y="0"/>
                </a:lnTo>
                <a:lnTo>
                  <a:pt x="11" y="0"/>
                </a:lnTo>
                <a:lnTo>
                  <a:pt x="11" y="0"/>
                </a:lnTo>
                <a:lnTo>
                  <a:pt x="14" y="0"/>
                </a:lnTo>
                <a:lnTo>
                  <a:pt x="17" y="0"/>
                </a:lnTo>
                <a:lnTo>
                  <a:pt x="17" y="0"/>
                </a:lnTo>
                <a:lnTo>
                  <a:pt x="17" y="2"/>
                </a:lnTo>
                <a:lnTo>
                  <a:pt x="17" y="2"/>
                </a:lnTo>
                <a:lnTo>
                  <a:pt x="19" y="2"/>
                </a:lnTo>
                <a:lnTo>
                  <a:pt x="19" y="2"/>
                </a:lnTo>
                <a:lnTo>
                  <a:pt x="19" y="2"/>
                </a:lnTo>
                <a:lnTo>
                  <a:pt x="22" y="2"/>
                </a:lnTo>
                <a:lnTo>
                  <a:pt x="22" y="2"/>
                </a:lnTo>
                <a:lnTo>
                  <a:pt x="19" y="5"/>
                </a:lnTo>
                <a:lnTo>
                  <a:pt x="19" y="5"/>
                </a:lnTo>
                <a:lnTo>
                  <a:pt x="22" y="5"/>
                </a:lnTo>
                <a:lnTo>
                  <a:pt x="19" y="5"/>
                </a:lnTo>
                <a:lnTo>
                  <a:pt x="19" y="5"/>
                </a:lnTo>
                <a:lnTo>
                  <a:pt x="17" y="5"/>
                </a:lnTo>
                <a:lnTo>
                  <a:pt x="17" y="5"/>
                </a:lnTo>
                <a:lnTo>
                  <a:pt x="17" y="8"/>
                </a:lnTo>
                <a:lnTo>
                  <a:pt x="17" y="8"/>
                </a:lnTo>
                <a:lnTo>
                  <a:pt x="17" y="8"/>
                </a:lnTo>
                <a:lnTo>
                  <a:pt x="19" y="8"/>
                </a:lnTo>
                <a:lnTo>
                  <a:pt x="19" y="8"/>
                </a:lnTo>
                <a:lnTo>
                  <a:pt x="19" y="8"/>
                </a:lnTo>
                <a:lnTo>
                  <a:pt x="17" y="8"/>
                </a:lnTo>
                <a:lnTo>
                  <a:pt x="14" y="8"/>
                </a:lnTo>
                <a:lnTo>
                  <a:pt x="14" y="8"/>
                </a:lnTo>
                <a:lnTo>
                  <a:pt x="14" y="8"/>
                </a:lnTo>
                <a:lnTo>
                  <a:pt x="14" y="8"/>
                </a:lnTo>
                <a:lnTo>
                  <a:pt x="14" y="8"/>
                </a:lnTo>
                <a:lnTo>
                  <a:pt x="11" y="8"/>
                </a:lnTo>
                <a:lnTo>
                  <a:pt x="11" y="10"/>
                </a:lnTo>
                <a:lnTo>
                  <a:pt x="11" y="10"/>
                </a:lnTo>
                <a:lnTo>
                  <a:pt x="8" y="10"/>
                </a:lnTo>
                <a:lnTo>
                  <a:pt x="8" y="10"/>
                </a:lnTo>
                <a:lnTo>
                  <a:pt x="6" y="10"/>
                </a:lnTo>
                <a:lnTo>
                  <a:pt x="6" y="10"/>
                </a:lnTo>
                <a:lnTo>
                  <a:pt x="3" y="10"/>
                </a:lnTo>
                <a:lnTo>
                  <a:pt x="3" y="10"/>
                </a:lnTo>
                <a:lnTo>
                  <a:pt x="0" y="10"/>
                </a:lnTo>
                <a:lnTo>
                  <a:pt x="0" y="8"/>
                </a:lnTo>
                <a:lnTo>
                  <a:pt x="0" y="8"/>
                </a:lnTo>
                <a:lnTo>
                  <a:pt x="0" y="8"/>
                </a:lnTo>
                <a:lnTo>
                  <a:pt x="0" y="8"/>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3" name="Freeform 145"/>
          <p:cNvSpPr>
            <a:spLocks/>
          </p:cNvSpPr>
          <p:nvPr/>
        </p:nvSpPr>
        <p:spPr bwMode="auto">
          <a:xfrm>
            <a:off x="8213638" y="4589462"/>
            <a:ext cx="22225" cy="9525"/>
          </a:xfrm>
          <a:custGeom>
            <a:avLst/>
            <a:gdLst>
              <a:gd name="T0" fmla="*/ 0 w 14"/>
              <a:gd name="T1" fmla="*/ 6 h 6"/>
              <a:gd name="T2" fmla="*/ 0 w 14"/>
              <a:gd name="T3" fmla="*/ 6 h 6"/>
              <a:gd name="T4" fmla="*/ 0 w 14"/>
              <a:gd name="T5" fmla="*/ 3 h 6"/>
              <a:gd name="T6" fmla="*/ 3 w 14"/>
              <a:gd name="T7" fmla="*/ 3 h 6"/>
              <a:gd name="T8" fmla="*/ 3 w 14"/>
              <a:gd name="T9" fmla="*/ 3 h 6"/>
              <a:gd name="T10" fmla="*/ 8 w 14"/>
              <a:gd name="T11" fmla="*/ 0 h 6"/>
              <a:gd name="T12" fmla="*/ 8 w 14"/>
              <a:gd name="T13" fmla="*/ 0 h 6"/>
              <a:gd name="T14" fmla="*/ 11 w 14"/>
              <a:gd name="T15" fmla="*/ 0 h 6"/>
              <a:gd name="T16" fmla="*/ 11 w 14"/>
              <a:gd name="T17" fmla="*/ 0 h 6"/>
              <a:gd name="T18" fmla="*/ 14 w 14"/>
              <a:gd name="T19" fmla="*/ 3 h 6"/>
              <a:gd name="T20" fmla="*/ 14 w 14"/>
              <a:gd name="T21" fmla="*/ 3 h 6"/>
              <a:gd name="T22" fmla="*/ 14 w 14"/>
              <a:gd name="T23" fmla="*/ 3 h 6"/>
              <a:gd name="T24" fmla="*/ 14 w 14"/>
              <a:gd name="T25" fmla="*/ 3 h 6"/>
              <a:gd name="T26" fmla="*/ 11 w 14"/>
              <a:gd name="T27" fmla="*/ 3 h 6"/>
              <a:gd name="T28" fmla="*/ 11 w 14"/>
              <a:gd name="T29" fmla="*/ 3 h 6"/>
              <a:gd name="T30" fmla="*/ 8 w 14"/>
              <a:gd name="T31" fmla="*/ 6 h 6"/>
              <a:gd name="T32" fmla="*/ 8 w 14"/>
              <a:gd name="T33" fmla="*/ 6 h 6"/>
              <a:gd name="T34" fmla="*/ 6 w 14"/>
              <a:gd name="T35" fmla="*/ 6 h 6"/>
              <a:gd name="T36" fmla="*/ 6 w 14"/>
              <a:gd name="T37" fmla="*/ 6 h 6"/>
              <a:gd name="T38" fmla="*/ 6 w 14"/>
              <a:gd name="T39" fmla="*/ 6 h 6"/>
              <a:gd name="T40" fmla="*/ 3 w 14"/>
              <a:gd name="T41" fmla="*/ 6 h 6"/>
              <a:gd name="T42" fmla="*/ 3 w 14"/>
              <a:gd name="T43" fmla="*/ 6 h 6"/>
              <a:gd name="T44" fmla="*/ 0 w 14"/>
              <a:gd name="T45" fmla="*/ 6 h 6"/>
              <a:gd name="T46" fmla="*/ 0 w 14"/>
              <a:gd name="T4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6">
                <a:moveTo>
                  <a:pt x="0" y="6"/>
                </a:moveTo>
                <a:lnTo>
                  <a:pt x="0" y="6"/>
                </a:lnTo>
                <a:lnTo>
                  <a:pt x="0" y="3"/>
                </a:lnTo>
                <a:lnTo>
                  <a:pt x="3" y="3"/>
                </a:lnTo>
                <a:lnTo>
                  <a:pt x="3" y="3"/>
                </a:lnTo>
                <a:lnTo>
                  <a:pt x="8" y="0"/>
                </a:lnTo>
                <a:lnTo>
                  <a:pt x="8" y="0"/>
                </a:lnTo>
                <a:lnTo>
                  <a:pt x="11" y="0"/>
                </a:lnTo>
                <a:lnTo>
                  <a:pt x="11" y="0"/>
                </a:lnTo>
                <a:lnTo>
                  <a:pt x="14" y="3"/>
                </a:lnTo>
                <a:lnTo>
                  <a:pt x="14" y="3"/>
                </a:lnTo>
                <a:lnTo>
                  <a:pt x="14" y="3"/>
                </a:lnTo>
                <a:lnTo>
                  <a:pt x="14" y="3"/>
                </a:lnTo>
                <a:lnTo>
                  <a:pt x="11" y="3"/>
                </a:lnTo>
                <a:lnTo>
                  <a:pt x="11" y="3"/>
                </a:lnTo>
                <a:lnTo>
                  <a:pt x="8" y="6"/>
                </a:lnTo>
                <a:lnTo>
                  <a:pt x="8" y="6"/>
                </a:lnTo>
                <a:lnTo>
                  <a:pt x="6" y="6"/>
                </a:lnTo>
                <a:lnTo>
                  <a:pt x="6" y="6"/>
                </a:lnTo>
                <a:lnTo>
                  <a:pt x="6" y="6"/>
                </a:lnTo>
                <a:lnTo>
                  <a:pt x="3" y="6"/>
                </a:lnTo>
                <a:lnTo>
                  <a:pt x="3" y="6"/>
                </a:lnTo>
                <a:lnTo>
                  <a:pt x="0" y="6"/>
                </a:lnTo>
                <a:lnTo>
                  <a:pt x="0" y="6"/>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4" name="Freeform 146"/>
          <p:cNvSpPr>
            <a:spLocks/>
          </p:cNvSpPr>
          <p:nvPr/>
        </p:nvSpPr>
        <p:spPr bwMode="auto">
          <a:xfrm>
            <a:off x="8380326" y="4616450"/>
            <a:ext cx="9525" cy="3175"/>
          </a:xfrm>
          <a:custGeom>
            <a:avLst/>
            <a:gdLst>
              <a:gd name="T0" fmla="*/ 6 w 6"/>
              <a:gd name="T1" fmla="*/ 0 h 2"/>
              <a:gd name="T2" fmla="*/ 6 w 6"/>
              <a:gd name="T3" fmla="*/ 0 h 2"/>
              <a:gd name="T4" fmla="*/ 6 w 6"/>
              <a:gd name="T5" fmla="*/ 2 h 2"/>
              <a:gd name="T6" fmla="*/ 6 w 6"/>
              <a:gd name="T7" fmla="*/ 2 h 2"/>
              <a:gd name="T8" fmla="*/ 3 w 6"/>
              <a:gd name="T9" fmla="*/ 2 h 2"/>
              <a:gd name="T10" fmla="*/ 3 w 6"/>
              <a:gd name="T11" fmla="*/ 2 h 2"/>
              <a:gd name="T12" fmla="*/ 0 w 6"/>
              <a:gd name="T13" fmla="*/ 2 h 2"/>
              <a:gd name="T14" fmla="*/ 0 w 6"/>
              <a:gd name="T15" fmla="*/ 2 h 2"/>
              <a:gd name="T16" fmla="*/ 0 w 6"/>
              <a:gd name="T17" fmla="*/ 2 h 2"/>
              <a:gd name="T18" fmla="*/ 0 w 6"/>
              <a:gd name="T19" fmla="*/ 0 h 2"/>
              <a:gd name="T20" fmla="*/ 3 w 6"/>
              <a:gd name="T21" fmla="*/ 0 h 2"/>
              <a:gd name="T22" fmla="*/ 3 w 6"/>
              <a:gd name="T23" fmla="*/ 0 h 2"/>
              <a:gd name="T24" fmla="*/ 3 w 6"/>
              <a:gd name="T25" fmla="*/ 0 h 2"/>
              <a:gd name="T26" fmla="*/ 3 w 6"/>
              <a:gd name="T27" fmla="*/ 0 h 2"/>
              <a:gd name="T28" fmla="*/ 3 w 6"/>
              <a:gd name="T29" fmla="*/ 0 h 2"/>
              <a:gd name="T30" fmla="*/ 6 w 6"/>
              <a:gd name="T31" fmla="*/ 0 h 2"/>
              <a:gd name="T32" fmla="*/ 6 w 6"/>
              <a:gd name="T3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2">
                <a:moveTo>
                  <a:pt x="6" y="0"/>
                </a:moveTo>
                <a:lnTo>
                  <a:pt x="6" y="0"/>
                </a:lnTo>
                <a:lnTo>
                  <a:pt x="6" y="2"/>
                </a:lnTo>
                <a:lnTo>
                  <a:pt x="6" y="2"/>
                </a:lnTo>
                <a:lnTo>
                  <a:pt x="3" y="2"/>
                </a:lnTo>
                <a:lnTo>
                  <a:pt x="3" y="2"/>
                </a:lnTo>
                <a:lnTo>
                  <a:pt x="0" y="2"/>
                </a:lnTo>
                <a:lnTo>
                  <a:pt x="0" y="2"/>
                </a:lnTo>
                <a:lnTo>
                  <a:pt x="0" y="2"/>
                </a:lnTo>
                <a:lnTo>
                  <a:pt x="0" y="0"/>
                </a:lnTo>
                <a:lnTo>
                  <a:pt x="3" y="0"/>
                </a:lnTo>
                <a:lnTo>
                  <a:pt x="3" y="0"/>
                </a:lnTo>
                <a:lnTo>
                  <a:pt x="3" y="0"/>
                </a:lnTo>
                <a:lnTo>
                  <a:pt x="3" y="0"/>
                </a:lnTo>
                <a:lnTo>
                  <a:pt x="3" y="0"/>
                </a:lnTo>
                <a:lnTo>
                  <a:pt x="6" y="0"/>
                </a:lnTo>
                <a:lnTo>
                  <a:pt x="6" y="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5" name="Freeform 147"/>
          <p:cNvSpPr>
            <a:spLocks/>
          </p:cNvSpPr>
          <p:nvPr/>
        </p:nvSpPr>
        <p:spPr bwMode="auto">
          <a:xfrm>
            <a:off x="8364451" y="4616450"/>
            <a:ext cx="3175" cy="3175"/>
          </a:xfrm>
          <a:custGeom>
            <a:avLst/>
            <a:gdLst>
              <a:gd name="T0" fmla="*/ 0 w 2"/>
              <a:gd name="T1" fmla="*/ 0 h 2"/>
              <a:gd name="T2" fmla="*/ 0 w 2"/>
              <a:gd name="T3" fmla="*/ 0 h 2"/>
              <a:gd name="T4" fmla="*/ 2 w 2"/>
              <a:gd name="T5" fmla="*/ 0 h 2"/>
              <a:gd name="T6" fmla="*/ 2 w 2"/>
              <a:gd name="T7" fmla="*/ 0 h 2"/>
              <a:gd name="T8" fmla="*/ 2 w 2"/>
              <a:gd name="T9" fmla="*/ 0 h 2"/>
              <a:gd name="T10" fmla="*/ 0 w 2"/>
              <a:gd name="T11" fmla="*/ 2 h 2"/>
              <a:gd name="T12" fmla="*/ 0 w 2"/>
              <a:gd name="T13" fmla="*/ 2 h 2"/>
              <a:gd name="T14" fmla="*/ 0 w 2"/>
              <a:gd name="T15" fmla="*/ 2 h 2"/>
              <a:gd name="T16" fmla="*/ 0 w 2"/>
              <a:gd name="T17" fmla="*/ 0 h 2"/>
              <a:gd name="T18" fmla="*/ 0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0"/>
                </a:moveTo>
                <a:lnTo>
                  <a:pt x="0" y="0"/>
                </a:lnTo>
                <a:lnTo>
                  <a:pt x="2" y="0"/>
                </a:lnTo>
                <a:lnTo>
                  <a:pt x="2" y="0"/>
                </a:lnTo>
                <a:lnTo>
                  <a:pt x="2" y="0"/>
                </a:lnTo>
                <a:lnTo>
                  <a:pt x="0" y="2"/>
                </a:lnTo>
                <a:lnTo>
                  <a:pt x="0" y="2"/>
                </a:lnTo>
                <a:lnTo>
                  <a:pt x="0" y="2"/>
                </a:lnTo>
                <a:lnTo>
                  <a:pt x="0" y="0"/>
                </a:lnTo>
                <a:lnTo>
                  <a:pt x="0" y="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6" name="Freeform 148"/>
          <p:cNvSpPr>
            <a:spLocks/>
          </p:cNvSpPr>
          <p:nvPr/>
        </p:nvSpPr>
        <p:spPr bwMode="auto">
          <a:xfrm>
            <a:off x="8367626" y="4616450"/>
            <a:ext cx="9525" cy="7937"/>
          </a:xfrm>
          <a:custGeom>
            <a:avLst/>
            <a:gdLst>
              <a:gd name="T0" fmla="*/ 3 w 6"/>
              <a:gd name="T1" fmla="*/ 0 h 5"/>
              <a:gd name="T2" fmla="*/ 3 w 6"/>
              <a:gd name="T3" fmla="*/ 0 h 5"/>
              <a:gd name="T4" fmla="*/ 3 w 6"/>
              <a:gd name="T5" fmla="*/ 0 h 5"/>
              <a:gd name="T6" fmla="*/ 6 w 6"/>
              <a:gd name="T7" fmla="*/ 0 h 5"/>
              <a:gd name="T8" fmla="*/ 6 w 6"/>
              <a:gd name="T9" fmla="*/ 0 h 5"/>
              <a:gd name="T10" fmla="*/ 3 w 6"/>
              <a:gd name="T11" fmla="*/ 5 h 5"/>
              <a:gd name="T12" fmla="*/ 3 w 6"/>
              <a:gd name="T13" fmla="*/ 5 h 5"/>
              <a:gd name="T14" fmla="*/ 3 w 6"/>
              <a:gd name="T15" fmla="*/ 5 h 5"/>
              <a:gd name="T16" fmla="*/ 3 w 6"/>
              <a:gd name="T17" fmla="*/ 5 h 5"/>
              <a:gd name="T18" fmla="*/ 3 w 6"/>
              <a:gd name="T19" fmla="*/ 5 h 5"/>
              <a:gd name="T20" fmla="*/ 0 w 6"/>
              <a:gd name="T21" fmla="*/ 5 h 5"/>
              <a:gd name="T22" fmla="*/ 0 w 6"/>
              <a:gd name="T23" fmla="*/ 5 h 5"/>
              <a:gd name="T24" fmla="*/ 0 w 6"/>
              <a:gd name="T25" fmla="*/ 5 h 5"/>
              <a:gd name="T26" fmla="*/ 3 w 6"/>
              <a:gd name="T27" fmla="*/ 0 h 5"/>
              <a:gd name="T28" fmla="*/ 3 w 6"/>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5">
                <a:moveTo>
                  <a:pt x="3" y="0"/>
                </a:moveTo>
                <a:lnTo>
                  <a:pt x="3" y="0"/>
                </a:lnTo>
                <a:lnTo>
                  <a:pt x="3" y="0"/>
                </a:lnTo>
                <a:lnTo>
                  <a:pt x="6" y="0"/>
                </a:lnTo>
                <a:lnTo>
                  <a:pt x="6" y="0"/>
                </a:lnTo>
                <a:lnTo>
                  <a:pt x="3" y="5"/>
                </a:lnTo>
                <a:lnTo>
                  <a:pt x="3" y="5"/>
                </a:lnTo>
                <a:lnTo>
                  <a:pt x="3" y="5"/>
                </a:lnTo>
                <a:lnTo>
                  <a:pt x="3" y="5"/>
                </a:lnTo>
                <a:lnTo>
                  <a:pt x="3" y="5"/>
                </a:lnTo>
                <a:lnTo>
                  <a:pt x="0" y="5"/>
                </a:lnTo>
                <a:lnTo>
                  <a:pt x="0" y="5"/>
                </a:lnTo>
                <a:lnTo>
                  <a:pt x="0" y="5"/>
                </a:lnTo>
                <a:lnTo>
                  <a:pt x="3" y="0"/>
                </a:lnTo>
                <a:lnTo>
                  <a:pt x="3" y="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7" name="Freeform 149"/>
          <p:cNvSpPr>
            <a:spLocks/>
          </p:cNvSpPr>
          <p:nvPr/>
        </p:nvSpPr>
        <p:spPr bwMode="auto">
          <a:xfrm>
            <a:off x="8377151" y="4616450"/>
            <a:ext cx="3175" cy="7937"/>
          </a:xfrm>
          <a:custGeom>
            <a:avLst/>
            <a:gdLst>
              <a:gd name="T0" fmla="*/ 2 w 2"/>
              <a:gd name="T1" fmla="*/ 0 h 5"/>
              <a:gd name="T2" fmla="*/ 2 w 2"/>
              <a:gd name="T3" fmla="*/ 0 h 5"/>
              <a:gd name="T4" fmla="*/ 2 w 2"/>
              <a:gd name="T5" fmla="*/ 2 h 5"/>
              <a:gd name="T6" fmla="*/ 2 w 2"/>
              <a:gd name="T7" fmla="*/ 2 h 5"/>
              <a:gd name="T8" fmla="*/ 0 w 2"/>
              <a:gd name="T9" fmla="*/ 2 h 5"/>
              <a:gd name="T10" fmla="*/ 0 w 2"/>
              <a:gd name="T11" fmla="*/ 2 h 5"/>
              <a:gd name="T12" fmla="*/ 0 w 2"/>
              <a:gd name="T13" fmla="*/ 2 h 5"/>
              <a:gd name="T14" fmla="*/ 0 w 2"/>
              <a:gd name="T15" fmla="*/ 5 h 5"/>
              <a:gd name="T16" fmla="*/ 0 w 2"/>
              <a:gd name="T17" fmla="*/ 5 h 5"/>
              <a:gd name="T18" fmla="*/ 0 w 2"/>
              <a:gd name="T19" fmla="*/ 5 h 5"/>
              <a:gd name="T20" fmla="*/ 0 w 2"/>
              <a:gd name="T21" fmla="*/ 5 h 5"/>
              <a:gd name="T22" fmla="*/ 2 w 2"/>
              <a:gd name="T23" fmla="*/ 2 h 5"/>
              <a:gd name="T24" fmla="*/ 2 w 2"/>
              <a:gd name="T25" fmla="*/ 2 h 5"/>
              <a:gd name="T26" fmla="*/ 2 w 2"/>
              <a:gd name="T27" fmla="*/ 0 h 5"/>
              <a:gd name="T28" fmla="*/ 2 w 2"/>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5">
                <a:moveTo>
                  <a:pt x="2" y="0"/>
                </a:moveTo>
                <a:lnTo>
                  <a:pt x="2" y="0"/>
                </a:lnTo>
                <a:lnTo>
                  <a:pt x="2" y="2"/>
                </a:lnTo>
                <a:lnTo>
                  <a:pt x="2" y="2"/>
                </a:lnTo>
                <a:lnTo>
                  <a:pt x="0" y="2"/>
                </a:lnTo>
                <a:lnTo>
                  <a:pt x="0" y="2"/>
                </a:lnTo>
                <a:lnTo>
                  <a:pt x="0" y="2"/>
                </a:lnTo>
                <a:lnTo>
                  <a:pt x="0" y="5"/>
                </a:lnTo>
                <a:lnTo>
                  <a:pt x="0" y="5"/>
                </a:lnTo>
                <a:lnTo>
                  <a:pt x="0" y="5"/>
                </a:lnTo>
                <a:lnTo>
                  <a:pt x="0" y="5"/>
                </a:lnTo>
                <a:lnTo>
                  <a:pt x="2" y="2"/>
                </a:lnTo>
                <a:lnTo>
                  <a:pt x="2" y="2"/>
                </a:lnTo>
                <a:lnTo>
                  <a:pt x="2" y="0"/>
                </a:lnTo>
                <a:lnTo>
                  <a:pt x="2" y="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8" name="Freeform 150"/>
          <p:cNvSpPr>
            <a:spLocks/>
          </p:cNvSpPr>
          <p:nvPr/>
        </p:nvSpPr>
        <p:spPr bwMode="auto">
          <a:xfrm>
            <a:off x="8346988" y="4659312"/>
            <a:ext cx="7938" cy="7937"/>
          </a:xfrm>
          <a:custGeom>
            <a:avLst/>
            <a:gdLst>
              <a:gd name="T0" fmla="*/ 0 w 5"/>
              <a:gd name="T1" fmla="*/ 2 h 5"/>
              <a:gd name="T2" fmla="*/ 0 w 5"/>
              <a:gd name="T3" fmla="*/ 2 h 5"/>
              <a:gd name="T4" fmla="*/ 3 w 5"/>
              <a:gd name="T5" fmla="*/ 2 h 5"/>
              <a:gd name="T6" fmla="*/ 3 w 5"/>
              <a:gd name="T7" fmla="*/ 2 h 5"/>
              <a:gd name="T8" fmla="*/ 3 w 5"/>
              <a:gd name="T9" fmla="*/ 0 h 5"/>
              <a:gd name="T10" fmla="*/ 3 w 5"/>
              <a:gd name="T11" fmla="*/ 0 h 5"/>
              <a:gd name="T12" fmla="*/ 3 w 5"/>
              <a:gd name="T13" fmla="*/ 0 h 5"/>
              <a:gd name="T14" fmla="*/ 5 w 5"/>
              <a:gd name="T15" fmla="*/ 0 h 5"/>
              <a:gd name="T16" fmla="*/ 5 w 5"/>
              <a:gd name="T17" fmla="*/ 0 h 5"/>
              <a:gd name="T18" fmla="*/ 5 w 5"/>
              <a:gd name="T19" fmla="*/ 2 h 5"/>
              <a:gd name="T20" fmla="*/ 5 w 5"/>
              <a:gd name="T21" fmla="*/ 2 h 5"/>
              <a:gd name="T22" fmla="*/ 5 w 5"/>
              <a:gd name="T23" fmla="*/ 2 h 5"/>
              <a:gd name="T24" fmla="*/ 5 w 5"/>
              <a:gd name="T25" fmla="*/ 5 h 5"/>
              <a:gd name="T26" fmla="*/ 3 w 5"/>
              <a:gd name="T27" fmla="*/ 5 h 5"/>
              <a:gd name="T28" fmla="*/ 3 w 5"/>
              <a:gd name="T29" fmla="*/ 5 h 5"/>
              <a:gd name="T30" fmla="*/ 3 w 5"/>
              <a:gd name="T31" fmla="*/ 5 h 5"/>
              <a:gd name="T32" fmla="*/ 0 w 5"/>
              <a:gd name="T33" fmla="*/ 2 h 5"/>
              <a:gd name="T34" fmla="*/ 0 w 5"/>
              <a:gd name="T3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0" y="2"/>
                </a:moveTo>
                <a:lnTo>
                  <a:pt x="0" y="2"/>
                </a:lnTo>
                <a:lnTo>
                  <a:pt x="3" y="2"/>
                </a:lnTo>
                <a:lnTo>
                  <a:pt x="3" y="2"/>
                </a:lnTo>
                <a:lnTo>
                  <a:pt x="3" y="0"/>
                </a:lnTo>
                <a:lnTo>
                  <a:pt x="3" y="0"/>
                </a:lnTo>
                <a:lnTo>
                  <a:pt x="3" y="0"/>
                </a:lnTo>
                <a:lnTo>
                  <a:pt x="5" y="0"/>
                </a:lnTo>
                <a:lnTo>
                  <a:pt x="5" y="0"/>
                </a:lnTo>
                <a:lnTo>
                  <a:pt x="5" y="2"/>
                </a:lnTo>
                <a:lnTo>
                  <a:pt x="5" y="2"/>
                </a:lnTo>
                <a:lnTo>
                  <a:pt x="5" y="2"/>
                </a:lnTo>
                <a:lnTo>
                  <a:pt x="5" y="5"/>
                </a:lnTo>
                <a:lnTo>
                  <a:pt x="3" y="5"/>
                </a:lnTo>
                <a:lnTo>
                  <a:pt x="3" y="5"/>
                </a:lnTo>
                <a:lnTo>
                  <a:pt x="3" y="5"/>
                </a:lnTo>
                <a:lnTo>
                  <a:pt x="0" y="2"/>
                </a:lnTo>
                <a:lnTo>
                  <a:pt x="0" y="2"/>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9" name="Freeform 151"/>
          <p:cNvSpPr>
            <a:spLocks/>
          </p:cNvSpPr>
          <p:nvPr/>
        </p:nvSpPr>
        <p:spPr bwMode="auto">
          <a:xfrm>
            <a:off x="8269201" y="3973513"/>
            <a:ext cx="22225" cy="60325"/>
          </a:xfrm>
          <a:custGeom>
            <a:avLst/>
            <a:gdLst>
              <a:gd name="T0" fmla="*/ 6 w 14"/>
              <a:gd name="T1" fmla="*/ 3 h 38"/>
              <a:gd name="T2" fmla="*/ 6 w 14"/>
              <a:gd name="T3" fmla="*/ 3 h 38"/>
              <a:gd name="T4" fmla="*/ 6 w 14"/>
              <a:gd name="T5" fmla="*/ 3 h 38"/>
              <a:gd name="T6" fmla="*/ 3 w 14"/>
              <a:gd name="T7" fmla="*/ 6 h 38"/>
              <a:gd name="T8" fmla="*/ 3 w 14"/>
              <a:gd name="T9" fmla="*/ 6 h 38"/>
              <a:gd name="T10" fmla="*/ 0 w 14"/>
              <a:gd name="T11" fmla="*/ 14 h 38"/>
              <a:gd name="T12" fmla="*/ 0 w 14"/>
              <a:gd name="T13" fmla="*/ 14 h 38"/>
              <a:gd name="T14" fmla="*/ 0 w 14"/>
              <a:gd name="T15" fmla="*/ 19 h 38"/>
              <a:gd name="T16" fmla="*/ 0 w 14"/>
              <a:gd name="T17" fmla="*/ 24 h 38"/>
              <a:gd name="T18" fmla="*/ 0 w 14"/>
              <a:gd name="T19" fmla="*/ 24 h 38"/>
              <a:gd name="T20" fmla="*/ 3 w 14"/>
              <a:gd name="T21" fmla="*/ 27 h 38"/>
              <a:gd name="T22" fmla="*/ 3 w 14"/>
              <a:gd name="T23" fmla="*/ 27 h 38"/>
              <a:gd name="T24" fmla="*/ 3 w 14"/>
              <a:gd name="T25" fmla="*/ 27 h 38"/>
              <a:gd name="T26" fmla="*/ 6 w 14"/>
              <a:gd name="T27" fmla="*/ 32 h 38"/>
              <a:gd name="T28" fmla="*/ 8 w 14"/>
              <a:gd name="T29" fmla="*/ 32 h 38"/>
              <a:gd name="T30" fmla="*/ 8 w 14"/>
              <a:gd name="T31" fmla="*/ 32 h 38"/>
              <a:gd name="T32" fmla="*/ 11 w 14"/>
              <a:gd name="T33" fmla="*/ 38 h 38"/>
              <a:gd name="T34" fmla="*/ 11 w 14"/>
              <a:gd name="T35" fmla="*/ 38 h 38"/>
              <a:gd name="T36" fmla="*/ 11 w 14"/>
              <a:gd name="T37" fmla="*/ 38 h 38"/>
              <a:gd name="T38" fmla="*/ 11 w 14"/>
              <a:gd name="T39" fmla="*/ 38 h 38"/>
              <a:gd name="T40" fmla="*/ 11 w 14"/>
              <a:gd name="T41" fmla="*/ 38 h 38"/>
              <a:gd name="T42" fmla="*/ 11 w 14"/>
              <a:gd name="T43" fmla="*/ 32 h 38"/>
              <a:gd name="T44" fmla="*/ 11 w 14"/>
              <a:gd name="T45" fmla="*/ 32 h 38"/>
              <a:gd name="T46" fmla="*/ 14 w 14"/>
              <a:gd name="T47" fmla="*/ 30 h 38"/>
              <a:gd name="T48" fmla="*/ 14 w 14"/>
              <a:gd name="T49" fmla="*/ 24 h 38"/>
              <a:gd name="T50" fmla="*/ 14 w 14"/>
              <a:gd name="T51" fmla="*/ 24 h 38"/>
              <a:gd name="T52" fmla="*/ 14 w 14"/>
              <a:gd name="T53" fmla="*/ 22 h 38"/>
              <a:gd name="T54" fmla="*/ 14 w 14"/>
              <a:gd name="T55" fmla="*/ 16 h 38"/>
              <a:gd name="T56" fmla="*/ 14 w 14"/>
              <a:gd name="T57" fmla="*/ 16 h 38"/>
              <a:gd name="T58" fmla="*/ 11 w 14"/>
              <a:gd name="T59" fmla="*/ 14 h 38"/>
              <a:gd name="T60" fmla="*/ 11 w 14"/>
              <a:gd name="T61" fmla="*/ 14 h 38"/>
              <a:gd name="T62" fmla="*/ 11 w 14"/>
              <a:gd name="T63" fmla="*/ 8 h 38"/>
              <a:gd name="T64" fmla="*/ 11 w 14"/>
              <a:gd name="T65" fmla="*/ 8 h 38"/>
              <a:gd name="T66" fmla="*/ 11 w 14"/>
              <a:gd name="T67" fmla="*/ 3 h 38"/>
              <a:gd name="T68" fmla="*/ 11 w 14"/>
              <a:gd name="T69" fmla="*/ 3 h 38"/>
              <a:gd name="T70" fmla="*/ 14 w 14"/>
              <a:gd name="T71" fmla="*/ 3 h 38"/>
              <a:gd name="T72" fmla="*/ 8 w 14"/>
              <a:gd name="T73" fmla="*/ 0 h 38"/>
              <a:gd name="T74" fmla="*/ 8 w 14"/>
              <a:gd name="T75" fmla="*/ 0 h 38"/>
              <a:gd name="T76" fmla="*/ 8 w 14"/>
              <a:gd name="T77" fmla="*/ 0 h 38"/>
              <a:gd name="T78" fmla="*/ 6 w 14"/>
              <a:gd name="T79" fmla="*/ 3 h 38"/>
              <a:gd name="T80" fmla="*/ 6 w 14"/>
              <a:gd name="T81"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38">
                <a:moveTo>
                  <a:pt x="6" y="3"/>
                </a:moveTo>
                <a:lnTo>
                  <a:pt x="6" y="3"/>
                </a:lnTo>
                <a:lnTo>
                  <a:pt x="6" y="3"/>
                </a:lnTo>
                <a:lnTo>
                  <a:pt x="3" y="6"/>
                </a:lnTo>
                <a:lnTo>
                  <a:pt x="3" y="6"/>
                </a:lnTo>
                <a:lnTo>
                  <a:pt x="0" y="14"/>
                </a:lnTo>
                <a:lnTo>
                  <a:pt x="0" y="14"/>
                </a:lnTo>
                <a:lnTo>
                  <a:pt x="0" y="19"/>
                </a:lnTo>
                <a:lnTo>
                  <a:pt x="0" y="24"/>
                </a:lnTo>
                <a:lnTo>
                  <a:pt x="0" y="24"/>
                </a:lnTo>
                <a:lnTo>
                  <a:pt x="3" y="27"/>
                </a:lnTo>
                <a:lnTo>
                  <a:pt x="3" y="27"/>
                </a:lnTo>
                <a:lnTo>
                  <a:pt x="3" y="27"/>
                </a:lnTo>
                <a:lnTo>
                  <a:pt x="6" y="32"/>
                </a:lnTo>
                <a:lnTo>
                  <a:pt x="8" y="32"/>
                </a:lnTo>
                <a:lnTo>
                  <a:pt x="8" y="32"/>
                </a:lnTo>
                <a:lnTo>
                  <a:pt x="11" y="38"/>
                </a:lnTo>
                <a:lnTo>
                  <a:pt x="11" y="38"/>
                </a:lnTo>
                <a:lnTo>
                  <a:pt x="11" y="38"/>
                </a:lnTo>
                <a:lnTo>
                  <a:pt x="11" y="38"/>
                </a:lnTo>
                <a:lnTo>
                  <a:pt x="11" y="38"/>
                </a:lnTo>
                <a:lnTo>
                  <a:pt x="11" y="32"/>
                </a:lnTo>
                <a:lnTo>
                  <a:pt x="11" y="32"/>
                </a:lnTo>
                <a:lnTo>
                  <a:pt x="14" y="30"/>
                </a:lnTo>
                <a:lnTo>
                  <a:pt x="14" y="24"/>
                </a:lnTo>
                <a:lnTo>
                  <a:pt x="14" y="24"/>
                </a:lnTo>
                <a:lnTo>
                  <a:pt x="14" y="22"/>
                </a:lnTo>
                <a:lnTo>
                  <a:pt x="14" y="16"/>
                </a:lnTo>
                <a:lnTo>
                  <a:pt x="14" y="16"/>
                </a:lnTo>
                <a:lnTo>
                  <a:pt x="11" y="14"/>
                </a:lnTo>
                <a:lnTo>
                  <a:pt x="11" y="14"/>
                </a:lnTo>
                <a:lnTo>
                  <a:pt x="11" y="8"/>
                </a:lnTo>
                <a:lnTo>
                  <a:pt x="11" y="8"/>
                </a:lnTo>
                <a:lnTo>
                  <a:pt x="11" y="3"/>
                </a:lnTo>
                <a:lnTo>
                  <a:pt x="11" y="3"/>
                </a:lnTo>
                <a:lnTo>
                  <a:pt x="14" y="3"/>
                </a:lnTo>
                <a:lnTo>
                  <a:pt x="8" y="0"/>
                </a:lnTo>
                <a:lnTo>
                  <a:pt x="8" y="0"/>
                </a:lnTo>
                <a:lnTo>
                  <a:pt x="8" y="0"/>
                </a:lnTo>
                <a:lnTo>
                  <a:pt x="6" y="3"/>
                </a:lnTo>
                <a:lnTo>
                  <a:pt x="6" y="3"/>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0" name="Freeform 152"/>
          <p:cNvSpPr>
            <a:spLocks/>
          </p:cNvSpPr>
          <p:nvPr/>
        </p:nvSpPr>
        <p:spPr bwMode="auto">
          <a:xfrm>
            <a:off x="8380326" y="3614738"/>
            <a:ext cx="77788" cy="68262"/>
          </a:xfrm>
          <a:custGeom>
            <a:avLst/>
            <a:gdLst>
              <a:gd name="T0" fmla="*/ 11 w 49"/>
              <a:gd name="T1" fmla="*/ 24 h 43"/>
              <a:gd name="T2" fmla="*/ 9 w 49"/>
              <a:gd name="T3" fmla="*/ 19 h 43"/>
              <a:gd name="T4" fmla="*/ 9 w 49"/>
              <a:gd name="T5" fmla="*/ 16 h 43"/>
              <a:gd name="T6" fmla="*/ 9 w 49"/>
              <a:gd name="T7" fmla="*/ 13 h 43"/>
              <a:gd name="T8" fmla="*/ 6 w 49"/>
              <a:gd name="T9" fmla="*/ 10 h 43"/>
              <a:gd name="T10" fmla="*/ 3 w 49"/>
              <a:gd name="T11" fmla="*/ 5 h 43"/>
              <a:gd name="T12" fmla="*/ 0 w 49"/>
              <a:gd name="T13" fmla="*/ 2 h 43"/>
              <a:gd name="T14" fmla="*/ 3 w 49"/>
              <a:gd name="T15" fmla="*/ 0 h 43"/>
              <a:gd name="T16" fmla="*/ 6 w 49"/>
              <a:gd name="T17" fmla="*/ 0 h 43"/>
              <a:gd name="T18" fmla="*/ 14 w 49"/>
              <a:gd name="T19" fmla="*/ 8 h 43"/>
              <a:gd name="T20" fmla="*/ 19 w 49"/>
              <a:gd name="T21" fmla="*/ 10 h 43"/>
              <a:gd name="T22" fmla="*/ 27 w 49"/>
              <a:gd name="T23" fmla="*/ 13 h 43"/>
              <a:gd name="T24" fmla="*/ 38 w 49"/>
              <a:gd name="T25" fmla="*/ 16 h 43"/>
              <a:gd name="T26" fmla="*/ 41 w 49"/>
              <a:gd name="T27" fmla="*/ 10 h 43"/>
              <a:gd name="T28" fmla="*/ 41 w 49"/>
              <a:gd name="T29" fmla="*/ 16 h 43"/>
              <a:gd name="T30" fmla="*/ 41 w 49"/>
              <a:gd name="T31" fmla="*/ 19 h 43"/>
              <a:gd name="T32" fmla="*/ 44 w 49"/>
              <a:gd name="T33" fmla="*/ 19 h 43"/>
              <a:gd name="T34" fmla="*/ 49 w 49"/>
              <a:gd name="T35" fmla="*/ 21 h 43"/>
              <a:gd name="T36" fmla="*/ 46 w 49"/>
              <a:gd name="T37" fmla="*/ 24 h 43"/>
              <a:gd name="T38" fmla="*/ 44 w 49"/>
              <a:gd name="T39" fmla="*/ 24 h 43"/>
              <a:gd name="T40" fmla="*/ 38 w 49"/>
              <a:gd name="T41" fmla="*/ 27 h 43"/>
              <a:gd name="T42" fmla="*/ 36 w 49"/>
              <a:gd name="T43" fmla="*/ 27 h 43"/>
              <a:gd name="T44" fmla="*/ 36 w 49"/>
              <a:gd name="T45" fmla="*/ 32 h 43"/>
              <a:gd name="T46" fmla="*/ 36 w 49"/>
              <a:gd name="T47" fmla="*/ 35 h 43"/>
              <a:gd name="T48" fmla="*/ 27 w 49"/>
              <a:gd name="T49" fmla="*/ 32 h 43"/>
              <a:gd name="T50" fmla="*/ 22 w 49"/>
              <a:gd name="T51" fmla="*/ 29 h 43"/>
              <a:gd name="T52" fmla="*/ 19 w 49"/>
              <a:gd name="T53" fmla="*/ 29 h 43"/>
              <a:gd name="T54" fmla="*/ 17 w 49"/>
              <a:gd name="T55" fmla="*/ 32 h 43"/>
              <a:gd name="T56" fmla="*/ 11 w 49"/>
              <a:gd name="T57" fmla="*/ 32 h 43"/>
              <a:gd name="T58" fmla="*/ 11 w 49"/>
              <a:gd name="T59" fmla="*/ 35 h 43"/>
              <a:gd name="T60" fmla="*/ 14 w 49"/>
              <a:gd name="T61" fmla="*/ 35 h 43"/>
              <a:gd name="T62" fmla="*/ 22 w 49"/>
              <a:gd name="T63" fmla="*/ 37 h 43"/>
              <a:gd name="T64" fmla="*/ 22 w 49"/>
              <a:gd name="T65" fmla="*/ 40 h 43"/>
              <a:gd name="T66" fmla="*/ 17 w 49"/>
              <a:gd name="T67" fmla="*/ 43 h 43"/>
              <a:gd name="T68" fmla="*/ 14 w 49"/>
              <a:gd name="T69" fmla="*/ 43 h 43"/>
              <a:gd name="T70" fmla="*/ 11 w 49"/>
              <a:gd name="T71" fmla="*/ 43 h 43"/>
              <a:gd name="T72" fmla="*/ 11 w 49"/>
              <a:gd name="T73" fmla="*/ 37 h 43"/>
              <a:gd name="T74" fmla="*/ 11 w 49"/>
              <a:gd name="T75" fmla="*/ 37 h 43"/>
              <a:gd name="T76" fmla="*/ 6 w 49"/>
              <a:gd name="T77" fmla="*/ 32 h 43"/>
              <a:gd name="T78" fmla="*/ 6 w 49"/>
              <a:gd name="T79" fmla="*/ 29 h 43"/>
              <a:gd name="T80" fmla="*/ 6 w 49"/>
              <a:gd name="T81" fmla="*/ 27 h 43"/>
              <a:gd name="T82" fmla="*/ 6 w 49"/>
              <a:gd name="T83" fmla="*/ 24 h 43"/>
              <a:gd name="T84" fmla="*/ 9 w 49"/>
              <a:gd name="T85" fmla="*/ 24 h 43"/>
              <a:gd name="T86" fmla="*/ 11 w 49"/>
              <a:gd name="T87" fmla="*/ 2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 h="43">
                <a:moveTo>
                  <a:pt x="11" y="24"/>
                </a:moveTo>
                <a:lnTo>
                  <a:pt x="11" y="24"/>
                </a:lnTo>
                <a:lnTo>
                  <a:pt x="9" y="19"/>
                </a:lnTo>
                <a:lnTo>
                  <a:pt x="9" y="19"/>
                </a:lnTo>
                <a:lnTo>
                  <a:pt x="9" y="16"/>
                </a:lnTo>
                <a:lnTo>
                  <a:pt x="9" y="16"/>
                </a:lnTo>
                <a:lnTo>
                  <a:pt x="9" y="13"/>
                </a:lnTo>
                <a:lnTo>
                  <a:pt x="9" y="13"/>
                </a:lnTo>
                <a:lnTo>
                  <a:pt x="6" y="10"/>
                </a:lnTo>
                <a:lnTo>
                  <a:pt x="6" y="10"/>
                </a:lnTo>
                <a:lnTo>
                  <a:pt x="6" y="8"/>
                </a:lnTo>
                <a:lnTo>
                  <a:pt x="3" y="5"/>
                </a:lnTo>
                <a:lnTo>
                  <a:pt x="0" y="5"/>
                </a:lnTo>
                <a:lnTo>
                  <a:pt x="0" y="2"/>
                </a:lnTo>
                <a:lnTo>
                  <a:pt x="0" y="2"/>
                </a:lnTo>
                <a:lnTo>
                  <a:pt x="3" y="0"/>
                </a:lnTo>
                <a:lnTo>
                  <a:pt x="6" y="0"/>
                </a:lnTo>
                <a:lnTo>
                  <a:pt x="6" y="0"/>
                </a:lnTo>
                <a:lnTo>
                  <a:pt x="9" y="2"/>
                </a:lnTo>
                <a:lnTo>
                  <a:pt x="14" y="8"/>
                </a:lnTo>
                <a:lnTo>
                  <a:pt x="14" y="8"/>
                </a:lnTo>
                <a:lnTo>
                  <a:pt x="19" y="10"/>
                </a:lnTo>
                <a:lnTo>
                  <a:pt x="27" y="13"/>
                </a:lnTo>
                <a:lnTo>
                  <a:pt x="27" y="13"/>
                </a:lnTo>
                <a:lnTo>
                  <a:pt x="33" y="16"/>
                </a:lnTo>
                <a:lnTo>
                  <a:pt x="38" y="16"/>
                </a:lnTo>
                <a:lnTo>
                  <a:pt x="38" y="16"/>
                </a:lnTo>
                <a:lnTo>
                  <a:pt x="41" y="10"/>
                </a:lnTo>
                <a:lnTo>
                  <a:pt x="41" y="16"/>
                </a:lnTo>
                <a:lnTo>
                  <a:pt x="41" y="16"/>
                </a:lnTo>
                <a:lnTo>
                  <a:pt x="41" y="16"/>
                </a:lnTo>
                <a:lnTo>
                  <a:pt x="41" y="19"/>
                </a:lnTo>
                <a:lnTo>
                  <a:pt x="44" y="19"/>
                </a:lnTo>
                <a:lnTo>
                  <a:pt x="44" y="19"/>
                </a:lnTo>
                <a:lnTo>
                  <a:pt x="46" y="21"/>
                </a:lnTo>
                <a:lnTo>
                  <a:pt x="49" y="21"/>
                </a:lnTo>
                <a:lnTo>
                  <a:pt x="49" y="21"/>
                </a:lnTo>
                <a:lnTo>
                  <a:pt x="46" y="24"/>
                </a:lnTo>
                <a:lnTo>
                  <a:pt x="46" y="24"/>
                </a:lnTo>
                <a:lnTo>
                  <a:pt x="44" y="24"/>
                </a:lnTo>
                <a:lnTo>
                  <a:pt x="38" y="27"/>
                </a:lnTo>
                <a:lnTo>
                  <a:pt x="38" y="27"/>
                </a:lnTo>
                <a:lnTo>
                  <a:pt x="38" y="27"/>
                </a:lnTo>
                <a:lnTo>
                  <a:pt x="36" y="27"/>
                </a:lnTo>
                <a:lnTo>
                  <a:pt x="36" y="32"/>
                </a:lnTo>
                <a:lnTo>
                  <a:pt x="36" y="32"/>
                </a:lnTo>
                <a:lnTo>
                  <a:pt x="38" y="35"/>
                </a:lnTo>
                <a:lnTo>
                  <a:pt x="36" y="35"/>
                </a:lnTo>
                <a:lnTo>
                  <a:pt x="36" y="35"/>
                </a:lnTo>
                <a:lnTo>
                  <a:pt x="27" y="32"/>
                </a:lnTo>
                <a:lnTo>
                  <a:pt x="22" y="29"/>
                </a:lnTo>
                <a:lnTo>
                  <a:pt x="22" y="29"/>
                </a:lnTo>
                <a:lnTo>
                  <a:pt x="19" y="29"/>
                </a:lnTo>
                <a:lnTo>
                  <a:pt x="19" y="29"/>
                </a:lnTo>
                <a:lnTo>
                  <a:pt x="17" y="32"/>
                </a:lnTo>
                <a:lnTo>
                  <a:pt x="17" y="32"/>
                </a:lnTo>
                <a:lnTo>
                  <a:pt x="17" y="32"/>
                </a:lnTo>
                <a:lnTo>
                  <a:pt x="11" y="32"/>
                </a:lnTo>
                <a:lnTo>
                  <a:pt x="11" y="32"/>
                </a:lnTo>
                <a:lnTo>
                  <a:pt x="11" y="35"/>
                </a:lnTo>
                <a:lnTo>
                  <a:pt x="14" y="35"/>
                </a:lnTo>
                <a:lnTo>
                  <a:pt x="14" y="35"/>
                </a:lnTo>
                <a:lnTo>
                  <a:pt x="19" y="37"/>
                </a:lnTo>
                <a:lnTo>
                  <a:pt x="22" y="37"/>
                </a:lnTo>
                <a:lnTo>
                  <a:pt x="22" y="40"/>
                </a:lnTo>
                <a:lnTo>
                  <a:pt x="22" y="40"/>
                </a:lnTo>
                <a:lnTo>
                  <a:pt x="19" y="40"/>
                </a:lnTo>
                <a:lnTo>
                  <a:pt x="17" y="43"/>
                </a:lnTo>
                <a:lnTo>
                  <a:pt x="17" y="43"/>
                </a:lnTo>
                <a:lnTo>
                  <a:pt x="14" y="43"/>
                </a:lnTo>
                <a:lnTo>
                  <a:pt x="14" y="43"/>
                </a:lnTo>
                <a:lnTo>
                  <a:pt x="11" y="43"/>
                </a:lnTo>
                <a:lnTo>
                  <a:pt x="11" y="40"/>
                </a:lnTo>
                <a:lnTo>
                  <a:pt x="11" y="37"/>
                </a:lnTo>
                <a:lnTo>
                  <a:pt x="11" y="37"/>
                </a:lnTo>
                <a:lnTo>
                  <a:pt x="11" y="37"/>
                </a:lnTo>
                <a:lnTo>
                  <a:pt x="6" y="35"/>
                </a:lnTo>
                <a:lnTo>
                  <a:pt x="6" y="32"/>
                </a:lnTo>
                <a:lnTo>
                  <a:pt x="6" y="29"/>
                </a:lnTo>
                <a:lnTo>
                  <a:pt x="6" y="29"/>
                </a:lnTo>
                <a:lnTo>
                  <a:pt x="9" y="29"/>
                </a:lnTo>
                <a:lnTo>
                  <a:pt x="6" y="27"/>
                </a:lnTo>
                <a:lnTo>
                  <a:pt x="6" y="24"/>
                </a:lnTo>
                <a:lnTo>
                  <a:pt x="6" y="24"/>
                </a:lnTo>
                <a:lnTo>
                  <a:pt x="9" y="24"/>
                </a:lnTo>
                <a:lnTo>
                  <a:pt x="9" y="24"/>
                </a:lnTo>
                <a:lnTo>
                  <a:pt x="11" y="24"/>
                </a:lnTo>
                <a:lnTo>
                  <a:pt x="11" y="24"/>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1" name="Freeform 153"/>
          <p:cNvSpPr>
            <a:spLocks/>
          </p:cNvSpPr>
          <p:nvPr/>
        </p:nvSpPr>
        <p:spPr bwMode="auto">
          <a:xfrm>
            <a:off x="8346988" y="3678238"/>
            <a:ext cx="119063" cy="133350"/>
          </a:xfrm>
          <a:custGeom>
            <a:avLst/>
            <a:gdLst>
              <a:gd name="T0" fmla="*/ 43 w 75"/>
              <a:gd name="T1" fmla="*/ 0 h 84"/>
              <a:gd name="T2" fmla="*/ 48 w 75"/>
              <a:gd name="T3" fmla="*/ 0 h 84"/>
              <a:gd name="T4" fmla="*/ 51 w 75"/>
              <a:gd name="T5" fmla="*/ 5 h 84"/>
              <a:gd name="T6" fmla="*/ 62 w 75"/>
              <a:gd name="T7" fmla="*/ 11 h 84"/>
              <a:gd name="T8" fmla="*/ 65 w 75"/>
              <a:gd name="T9" fmla="*/ 22 h 84"/>
              <a:gd name="T10" fmla="*/ 67 w 75"/>
              <a:gd name="T11" fmla="*/ 30 h 84"/>
              <a:gd name="T12" fmla="*/ 65 w 75"/>
              <a:gd name="T13" fmla="*/ 32 h 84"/>
              <a:gd name="T14" fmla="*/ 70 w 75"/>
              <a:gd name="T15" fmla="*/ 41 h 84"/>
              <a:gd name="T16" fmla="*/ 70 w 75"/>
              <a:gd name="T17" fmla="*/ 51 h 84"/>
              <a:gd name="T18" fmla="*/ 75 w 75"/>
              <a:gd name="T19" fmla="*/ 59 h 84"/>
              <a:gd name="T20" fmla="*/ 75 w 75"/>
              <a:gd name="T21" fmla="*/ 65 h 84"/>
              <a:gd name="T22" fmla="*/ 73 w 75"/>
              <a:gd name="T23" fmla="*/ 70 h 84"/>
              <a:gd name="T24" fmla="*/ 70 w 75"/>
              <a:gd name="T25" fmla="*/ 62 h 84"/>
              <a:gd name="T26" fmla="*/ 67 w 75"/>
              <a:gd name="T27" fmla="*/ 65 h 84"/>
              <a:gd name="T28" fmla="*/ 67 w 75"/>
              <a:gd name="T29" fmla="*/ 67 h 84"/>
              <a:gd name="T30" fmla="*/ 67 w 75"/>
              <a:gd name="T31" fmla="*/ 70 h 84"/>
              <a:gd name="T32" fmla="*/ 65 w 75"/>
              <a:gd name="T33" fmla="*/ 73 h 84"/>
              <a:gd name="T34" fmla="*/ 62 w 75"/>
              <a:gd name="T35" fmla="*/ 70 h 84"/>
              <a:gd name="T36" fmla="*/ 57 w 75"/>
              <a:gd name="T37" fmla="*/ 73 h 84"/>
              <a:gd name="T38" fmla="*/ 48 w 75"/>
              <a:gd name="T39" fmla="*/ 73 h 84"/>
              <a:gd name="T40" fmla="*/ 51 w 75"/>
              <a:gd name="T41" fmla="*/ 73 h 84"/>
              <a:gd name="T42" fmla="*/ 46 w 75"/>
              <a:gd name="T43" fmla="*/ 70 h 84"/>
              <a:gd name="T44" fmla="*/ 46 w 75"/>
              <a:gd name="T45" fmla="*/ 73 h 84"/>
              <a:gd name="T46" fmla="*/ 48 w 75"/>
              <a:gd name="T47" fmla="*/ 76 h 84"/>
              <a:gd name="T48" fmla="*/ 48 w 75"/>
              <a:gd name="T49" fmla="*/ 81 h 84"/>
              <a:gd name="T50" fmla="*/ 46 w 75"/>
              <a:gd name="T51" fmla="*/ 84 h 84"/>
              <a:gd name="T52" fmla="*/ 38 w 75"/>
              <a:gd name="T53" fmla="*/ 81 h 84"/>
              <a:gd name="T54" fmla="*/ 35 w 75"/>
              <a:gd name="T55" fmla="*/ 76 h 84"/>
              <a:gd name="T56" fmla="*/ 30 w 75"/>
              <a:gd name="T57" fmla="*/ 73 h 84"/>
              <a:gd name="T58" fmla="*/ 24 w 75"/>
              <a:gd name="T59" fmla="*/ 76 h 84"/>
              <a:gd name="T60" fmla="*/ 19 w 75"/>
              <a:gd name="T61" fmla="*/ 76 h 84"/>
              <a:gd name="T62" fmla="*/ 16 w 75"/>
              <a:gd name="T63" fmla="*/ 76 h 84"/>
              <a:gd name="T64" fmla="*/ 13 w 75"/>
              <a:gd name="T65" fmla="*/ 78 h 84"/>
              <a:gd name="T66" fmla="*/ 11 w 75"/>
              <a:gd name="T67" fmla="*/ 81 h 84"/>
              <a:gd name="T68" fmla="*/ 3 w 75"/>
              <a:gd name="T69" fmla="*/ 81 h 84"/>
              <a:gd name="T70" fmla="*/ 3 w 75"/>
              <a:gd name="T71" fmla="*/ 76 h 84"/>
              <a:gd name="T72" fmla="*/ 8 w 75"/>
              <a:gd name="T73" fmla="*/ 65 h 84"/>
              <a:gd name="T74" fmla="*/ 11 w 75"/>
              <a:gd name="T75" fmla="*/ 62 h 84"/>
              <a:gd name="T76" fmla="*/ 16 w 75"/>
              <a:gd name="T77" fmla="*/ 62 h 84"/>
              <a:gd name="T78" fmla="*/ 24 w 75"/>
              <a:gd name="T79" fmla="*/ 59 h 84"/>
              <a:gd name="T80" fmla="*/ 30 w 75"/>
              <a:gd name="T81" fmla="*/ 59 h 84"/>
              <a:gd name="T82" fmla="*/ 32 w 75"/>
              <a:gd name="T83" fmla="*/ 62 h 84"/>
              <a:gd name="T84" fmla="*/ 35 w 75"/>
              <a:gd name="T85" fmla="*/ 59 h 84"/>
              <a:gd name="T86" fmla="*/ 32 w 75"/>
              <a:gd name="T87" fmla="*/ 54 h 84"/>
              <a:gd name="T88" fmla="*/ 32 w 75"/>
              <a:gd name="T89" fmla="*/ 49 h 84"/>
              <a:gd name="T90" fmla="*/ 35 w 75"/>
              <a:gd name="T91" fmla="*/ 43 h 84"/>
              <a:gd name="T92" fmla="*/ 35 w 75"/>
              <a:gd name="T93" fmla="*/ 43 h 84"/>
              <a:gd name="T94" fmla="*/ 38 w 75"/>
              <a:gd name="T95" fmla="*/ 46 h 84"/>
              <a:gd name="T96" fmla="*/ 38 w 75"/>
              <a:gd name="T97" fmla="*/ 49 h 84"/>
              <a:gd name="T98" fmla="*/ 48 w 75"/>
              <a:gd name="T99" fmla="*/ 38 h 84"/>
              <a:gd name="T100" fmla="*/ 48 w 75"/>
              <a:gd name="T101" fmla="*/ 27 h 84"/>
              <a:gd name="T102" fmla="*/ 43 w 75"/>
              <a:gd name="T103" fmla="*/ 19 h 84"/>
              <a:gd name="T104" fmla="*/ 43 w 75"/>
              <a:gd name="T105" fmla="*/ 19 h 84"/>
              <a:gd name="T106" fmla="*/ 40 w 75"/>
              <a:gd name="T107" fmla="*/ 11 h 84"/>
              <a:gd name="T108" fmla="*/ 40 w 75"/>
              <a:gd name="T109" fmla="*/ 8 h 84"/>
              <a:gd name="T110" fmla="*/ 40 w 75"/>
              <a:gd name="T111" fmla="*/ 5 h 84"/>
              <a:gd name="T112" fmla="*/ 43 w 75"/>
              <a:gd name="T113" fmla="*/ 5 h 84"/>
              <a:gd name="T114" fmla="*/ 46 w 75"/>
              <a:gd name="T115" fmla="*/ 3 h 84"/>
              <a:gd name="T116" fmla="*/ 43 w 75"/>
              <a:gd name="T117"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84">
                <a:moveTo>
                  <a:pt x="43" y="3"/>
                </a:moveTo>
                <a:lnTo>
                  <a:pt x="43" y="3"/>
                </a:lnTo>
                <a:lnTo>
                  <a:pt x="43" y="0"/>
                </a:lnTo>
                <a:lnTo>
                  <a:pt x="46" y="0"/>
                </a:lnTo>
                <a:lnTo>
                  <a:pt x="46" y="0"/>
                </a:lnTo>
                <a:lnTo>
                  <a:pt x="48" y="0"/>
                </a:lnTo>
                <a:lnTo>
                  <a:pt x="48" y="3"/>
                </a:lnTo>
                <a:lnTo>
                  <a:pt x="48" y="3"/>
                </a:lnTo>
                <a:lnTo>
                  <a:pt x="51" y="5"/>
                </a:lnTo>
                <a:lnTo>
                  <a:pt x="54" y="8"/>
                </a:lnTo>
                <a:lnTo>
                  <a:pt x="54" y="8"/>
                </a:lnTo>
                <a:lnTo>
                  <a:pt x="62" y="11"/>
                </a:lnTo>
                <a:lnTo>
                  <a:pt x="65" y="16"/>
                </a:lnTo>
                <a:lnTo>
                  <a:pt x="65" y="22"/>
                </a:lnTo>
                <a:lnTo>
                  <a:pt x="65" y="22"/>
                </a:lnTo>
                <a:lnTo>
                  <a:pt x="67" y="30"/>
                </a:lnTo>
                <a:lnTo>
                  <a:pt x="67" y="32"/>
                </a:lnTo>
                <a:lnTo>
                  <a:pt x="67" y="30"/>
                </a:lnTo>
                <a:lnTo>
                  <a:pt x="67" y="30"/>
                </a:lnTo>
                <a:lnTo>
                  <a:pt x="65" y="30"/>
                </a:lnTo>
                <a:lnTo>
                  <a:pt x="65" y="32"/>
                </a:lnTo>
                <a:lnTo>
                  <a:pt x="65" y="35"/>
                </a:lnTo>
                <a:lnTo>
                  <a:pt x="65" y="35"/>
                </a:lnTo>
                <a:lnTo>
                  <a:pt x="70" y="41"/>
                </a:lnTo>
                <a:lnTo>
                  <a:pt x="70" y="46"/>
                </a:lnTo>
                <a:lnTo>
                  <a:pt x="70" y="46"/>
                </a:lnTo>
                <a:lnTo>
                  <a:pt x="70" y="51"/>
                </a:lnTo>
                <a:lnTo>
                  <a:pt x="73" y="57"/>
                </a:lnTo>
                <a:lnTo>
                  <a:pt x="73" y="57"/>
                </a:lnTo>
                <a:lnTo>
                  <a:pt x="75" y="59"/>
                </a:lnTo>
                <a:lnTo>
                  <a:pt x="75" y="62"/>
                </a:lnTo>
                <a:lnTo>
                  <a:pt x="75" y="62"/>
                </a:lnTo>
                <a:lnTo>
                  <a:pt x="75" y="65"/>
                </a:lnTo>
                <a:lnTo>
                  <a:pt x="73" y="67"/>
                </a:lnTo>
                <a:lnTo>
                  <a:pt x="73" y="67"/>
                </a:lnTo>
                <a:lnTo>
                  <a:pt x="73" y="70"/>
                </a:lnTo>
                <a:lnTo>
                  <a:pt x="70" y="67"/>
                </a:lnTo>
                <a:lnTo>
                  <a:pt x="70" y="67"/>
                </a:lnTo>
                <a:lnTo>
                  <a:pt x="70" y="62"/>
                </a:lnTo>
                <a:lnTo>
                  <a:pt x="70" y="62"/>
                </a:lnTo>
                <a:lnTo>
                  <a:pt x="67" y="62"/>
                </a:lnTo>
                <a:lnTo>
                  <a:pt x="67" y="65"/>
                </a:lnTo>
                <a:lnTo>
                  <a:pt x="67" y="65"/>
                </a:lnTo>
                <a:lnTo>
                  <a:pt x="70" y="67"/>
                </a:lnTo>
                <a:lnTo>
                  <a:pt x="67" y="67"/>
                </a:lnTo>
                <a:lnTo>
                  <a:pt x="67" y="67"/>
                </a:lnTo>
                <a:lnTo>
                  <a:pt x="67" y="67"/>
                </a:lnTo>
                <a:lnTo>
                  <a:pt x="67" y="70"/>
                </a:lnTo>
                <a:lnTo>
                  <a:pt x="67" y="70"/>
                </a:lnTo>
                <a:lnTo>
                  <a:pt x="67" y="73"/>
                </a:lnTo>
                <a:lnTo>
                  <a:pt x="65" y="73"/>
                </a:lnTo>
                <a:lnTo>
                  <a:pt x="65" y="73"/>
                </a:lnTo>
                <a:lnTo>
                  <a:pt x="62" y="70"/>
                </a:lnTo>
                <a:lnTo>
                  <a:pt x="62" y="70"/>
                </a:lnTo>
                <a:lnTo>
                  <a:pt x="62" y="70"/>
                </a:lnTo>
                <a:lnTo>
                  <a:pt x="59" y="73"/>
                </a:lnTo>
                <a:lnTo>
                  <a:pt x="57" y="73"/>
                </a:lnTo>
                <a:lnTo>
                  <a:pt x="57" y="73"/>
                </a:lnTo>
                <a:lnTo>
                  <a:pt x="51" y="73"/>
                </a:lnTo>
                <a:lnTo>
                  <a:pt x="48" y="73"/>
                </a:lnTo>
                <a:lnTo>
                  <a:pt x="51" y="73"/>
                </a:lnTo>
                <a:lnTo>
                  <a:pt x="51" y="73"/>
                </a:lnTo>
                <a:lnTo>
                  <a:pt x="51" y="73"/>
                </a:lnTo>
                <a:lnTo>
                  <a:pt x="48" y="70"/>
                </a:lnTo>
                <a:lnTo>
                  <a:pt x="46" y="70"/>
                </a:lnTo>
                <a:lnTo>
                  <a:pt x="46" y="70"/>
                </a:lnTo>
                <a:lnTo>
                  <a:pt x="46" y="70"/>
                </a:lnTo>
                <a:lnTo>
                  <a:pt x="46" y="73"/>
                </a:lnTo>
                <a:lnTo>
                  <a:pt x="46" y="73"/>
                </a:lnTo>
                <a:lnTo>
                  <a:pt x="48" y="73"/>
                </a:lnTo>
                <a:lnTo>
                  <a:pt x="48" y="76"/>
                </a:lnTo>
                <a:lnTo>
                  <a:pt x="48" y="76"/>
                </a:lnTo>
                <a:lnTo>
                  <a:pt x="48" y="78"/>
                </a:lnTo>
                <a:lnTo>
                  <a:pt x="46" y="81"/>
                </a:lnTo>
                <a:lnTo>
                  <a:pt x="48" y="81"/>
                </a:lnTo>
                <a:lnTo>
                  <a:pt x="48" y="81"/>
                </a:lnTo>
                <a:lnTo>
                  <a:pt x="48" y="84"/>
                </a:lnTo>
                <a:lnTo>
                  <a:pt x="46" y="84"/>
                </a:lnTo>
                <a:lnTo>
                  <a:pt x="40" y="84"/>
                </a:lnTo>
                <a:lnTo>
                  <a:pt x="40" y="84"/>
                </a:lnTo>
                <a:lnTo>
                  <a:pt x="38" y="81"/>
                </a:lnTo>
                <a:lnTo>
                  <a:pt x="38" y="78"/>
                </a:lnTo>
                <a:lnTo>
                  <a:pt x="38" y="78"/>
                </a:lnTo>
                <a:lnTo>
                  <a:pt x="35" y="76"/>
                </a:lnTo>
                <a:lnTo>
                  <a:pt x="38" y="73"/>
                </a:lnTo>
                <a:lnTo>
                  <a:pt x="38" y="73"/>
                </a:lnTo>
                <a:lnTo>
                  <a:pt x="30" y="73"/>
                </a:lnTo>
                <a:lnTo>
                  <a:pt x="30" y="73"/>
                </a:lnTo>
                <a:lnTo>
                  <a:pt x="27" y="73"/>
                </a:lnTo>
                <a:lnTo>
                  <a:pt x="24" y="76"/>
                </a:lnTo>
                <a:lnTo>
                  <a:pt x="24" y="76"/>
                </a:lnTo>
                <a:lnTo>
                  <a:pt x="21" y="76"/>
                </a:lnTo>
                <a:lnTo>
                  <a:pt x="19" y="76"/>
                </a:lnTo>
                <a:lnTo>
                  <a:pt x="19" y="76"/>
                </a:lnTo>
                <a:lnTo>
                  <a:pt x="19" y="76"/>
                </a:lnTo>
                <a:lnTo>
                  <a:pt x="16" y="76"/>
                </a:lnTo>
                <a:lnTo>
                  <a:pt x="16" y="76"/>
                </a:lnTo>
                <a:lnTo>
                  <a:pt x="16" y="78"/>
                </a:lnTo>
                <a:lnTo>
                  <a:pt x="13" y="78"/>
                </a:lnTo>
                <a:lnTo>
                  <a:pt x="13" y="81"/>
                </a:lnTo>
                <a:lnTo>
                  <a:pt x="11" y="81"/>
                </a:lnTo>
                <a:lnTo>
                  <a:pt x="11" y="81"/>
                </a:lnTo>
                <a:lnTo>
                  <a:pt x="5" y="81"/>
                </a:lnTo>
                <a:lnTo>
                  <a:pt x="3" y="81"/>
                </a:lnTo>
                <a:lnTo>
                  <a:pt x="3" y="81"/>
                </a:lnTo>
                <a:lnTo>
                  <a:pt x="0" y="78"/>
                </a:lnTo>
                <a:lnTo>
                  <a:pt x="0" y="76"/>
                </a:lnTo>
                <a:lnTo>
                  <a:pt x="3" y="76"/>
                </a:lnTo>
                <a:lnTo>
                  <a:pt x="3" y="76"/>
                </a:lnTo>
                <a:lnTo>
                  <a:pt x="5" y="70"/>
                </a:lnTo>
                <a:lnTo>
                  <a:pt x="8" y="65"/>
                </a:lnTo>
                <a:lnTo>
                  <a:pt x="8" y="65"/>
                </a:lnTo>
                <a:lnTo>
                  <a:pt x="8" y="65"/>
                </a:lnTo>
                <a:lnTo>
                  <a:pt x="11" y="62"/>
                </a:lnTo>
                <a:lnTo>
                  <a:pt x="11" y="62"/>
                </a:lnTo>
                <a:lnTo>
                  <a:pt x="13" y="62"/>
                </a:lnTo>
                <a:lnTo>
                  <a:pt x="16" y="62"/>
                </a:lnTo>
                <a:lnTo>
                  <a:pt x="16" y="62"/>
                </a:lnTo>
                <a:lnTo>
                  <a:pt x="24" y="59"/>
                </a:lnTo>
                <a:lnTo>
                  <a:pt x="24" y="59"/>
                </a:lnTo>
                <a:lnTo>
                  <a:pt x="27" y="59"/>
                </a:lnTo>
                <a:lnTo>
                  <a:pt x="30" y="59"/>
                </a:lnTo>
                <a:lnTo>
                  <a:pt x="30" y="59"/>
                </a:lnTo>
                <a:lnTo>
                  <a:pt x="30" y="59"/>
                </a:lnTo>
                <a:lnTo>
                  <a:pt x="32" y="62"/>
                </a:lnTo>
                <a:lnTo>
                  <a:pt x="32" y="62"/>
                </a:lnTo>
                <a:lnTo>
                  <a:pt x="35" y="62"/>
                </a:lnTo>
                <a:lnTo>
                  <a:pt x="35" y="62"/>
                </a:lnTo>
                <a:lnTo>
                  <a:pt x="35" y="59"/>
                </a:lnTo>
                <a:lnTo>
                  <a:pt x="35" y="59"/>
                </a:lnTo>
                <a:lnTo>
                  <a:pt x="32" y="57"/>
                </a:lnTo>
                <a:lnTo>
                  <a:pt x="32" y="54"/>
                </a:lnTo>
                <a:lnTo>
                  <a:pt x="32" y="54"/>
                </a:lnTo>
                <a:lnTo>
                  <a:pt x="32" y="51"/>
                </a:lnTo>
                <a:lnTo>
                  <a:pt x="32" y="49"/>
                </a:lnTo>
                <a:lnTo>
                  <a:pt x="32" y="46"/>
                </a:lnTo>
                <a:lnTo>
                  <a:pt x="32" y="46"/>
                </a:lnTo>
                <a:lnTo>
                  <a:pt x="35" y="43"/>
                </a:lnTo>
                <a:lnTo>
                  <a:pt x="35" y="41"/>
                </a:lnTo>
                <a:lnTo>
                  <a:pt x="35" y="41"/>
                </a:lnTo>
                <a:lnTo>
                  <a:pt x="35" y="43"/>
                </a:lnTo>
                <a:lnTo>
                  <a:pt x="35" y="46"/>
                </a:lnTo>
                <a:lnTo>
                  <a:pt x="35" y="46"/>
                </a:lnTo>
                <a:lnTo>
                  <a:pt x="38" y="46"/>
                </a:lnTo>
                <a:lnTo>
                  <a:pt x="38" y="49"/>
                </a:lnTo>
                <a:lnTo>
                  <a:pt x="38" y="49"/>
                </a:lnTo>
                <a:lnTo>
                  <a:pt x="38" y="49"/>
                </a:lnTo>
                <a:lnTo>
                  <a:pt x="46" y="43"/>
                </a:lnTo>
                <a:lnTo>
                  <a:pt x="46" y="43"/>
                </a:lnTo>
                <a:lnTo>
                  <a:pt x="48" y="38"/>
                </a:lnTo>
                <a:lnTo>
                  <a:pt x="48" y="32"/>
                </a:lnTo>
                <a:lnTo>
                  <a:pt x="48" y="32"/>
                </a:lnTo>
                <a:lnTo>
                  <a:pt x="48" y="27"/>
                </a:lnTo>
                <a:lnTo>
                  <a:pt x="46" y="22"/>
                </a:lnTo>
                <a:lnTo>
                  <a:pt x="46" y="22"/>
                </a:lnTo>
                <a:lnTo>
                  <a:pt x="43" y="19"/>
                </a:lnTo>
                <a:lnTo>
                  <a:pt x="43" y="19"/>
                </a:lnTo>
                <a:lnTo>
                  <a:pt x="43" y="19"/>
                </a:lnTo>
                <a:lnTo>
                  <a:pt x="43" y="19"/>
                </a:lnTo>
                <a:lnTo>
                  <a:pt x="43" y="16"/>
                </a:lnTo>
                <a:lnTo>
                  <a:pt x="43" y="16"/>
                </a:lnTo>
                <a:lnTo>
                  <a:pt x="40" y="11"/>
                </a:lnTo>
                <a:lnTo>
                  <a:pt x="40" y="8"/>
                </a:lnTo>
                <a:lnTo>
                  <a:pt x="40" y="8"/>
                </a:lnTo>
                <a:lnTo>
                  <a:pt x="40" y="8"/>
                </a:lnTo>
                <a:lnTo>
                  <a:pt x="40" y="5"/>
                </a:lnTo>
                <a:lnTo>
                  <a:pt x="40" y="5"/>
                </a:lnTo>
                <a:lnTo>
                  <a:pt x="40" y="5"/>
                </a:lnTo>
                <a:lnTo>
                  <a:pt x="40" y="3"/>
                </a:lnTo>
                <a:lnTo>
                  <a:pt x="43" y="5"/>
                </a:lnTo>
                <a:lnTo>
                  <a:pt x="43" y="5"/>
                </a:lnTo>
                <a:lnTo>
                  <a:pt x="46" y="5"/>
                </a:lnTo>
                <a:lnTo>
                  <a:pt x="46" y="5"/>
                </a:lnTo>
                <a:lnTo>
                  <a:pt x="46" y="3"/>
                </a:lnTo>
                <a:lnTo>
                  <a:pt x="43" y="3"/>
                </a:lnTo>
                <a:lnTo>
                  <a:pt x="43" y="3"/>
                </a:lnTo>
                <a:lnTo>
                  <a:pt x="43" y="3"/>
                </a:lnTo>
                <a:lnTo>
                  <a:pt x="43" y="3"/>
                </a:lnTo>
                <a:lnTo>
                  <a:pt x="43" y="3"/>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2" name="Freeform 154"/>
          <p:cNvSpPr>
            <a:spLocks/>
          </p:cNvSpPr>
          <p:nvPr/>
        </p:nvSpPr>
        <p:spPr bwMode="auto">
          <a:xfrm>
            <a:off x="8372388" y="3802063"/>
            <a:ext cx="25400" cy="25400"/>
          </a:xfrm>
          <a:custGeom>
            <a:avLst/>
            <a:gdLst>
              <a:gd name="T0" fmla="*/ 3 w 16"/>
              <a:gd name="T1" fmla="*/ 3 h 16"/>
              <a:gd name="T2" fmla="*/ 3 w 16"/>
              <a:gd name="T3" fmla="*/ 3 h 16"/>
              <a:gd name="T4" fmla="*/ 5 w 16"/>
              <a:gd name="T5" fmla="*/ 3 h 16"/>
              <a:gd name="T6" fmla="*/ 5 w 16"/>
              <a:gd name="T7" fmla="*/ 3 h 16"/>
              <a:gd name="T8" fmla="*/ 5 w 16"/>
              <a:gd name="T9" fmla="*/ 3 h 16"/>
              <a:gd name="T10" fmla="*/ 5 w 16"/>
              <a:gd name="T11" fmla="*/ 3 h 16"/>
              <a:gd name="T12" fmla="*/ 5 w 16"/>
              <a:gd name="T13" fmla="*/ 3 h 16"/>
              <a:gd name="T14" fmla="*/ 5 w 16"/>
              <a:gd name="T15" fmla="*/ 3 h 16"/>
              <a:gd name="T16" fmla="*/ 8 w 16"/>
              <a:gd name="T17" fmla="*/ 0 h 16"/>
              <a:gd name="T18" fmla="*/ 8 w 16"/>
              <a:gd name="T19" fmla="*/ 0 h 16"/>
              <a:gd name="T20" fmla="*/ 14 w 16"/>
              <a:gd name="T21" fmla="*/ 0 h 16"/>
              <a:gd name="T22" fmla="*/ 14 w 16"/>
              <a:gd name="T23" fmla="*/ 0 h 16"/>
              <a:gd name="T24" fmla="*/ 16 w 16"/>
              <a:gd name="T25" fmla="*/ 3 h 16"/>
              <a:gd name="T26" fmla="*/ 16 w 16"/>
              <a:gd name="T27" fmla="*/ 3 h 16"/>
              <a:gd name="T28" fmla="*/ 16 w 16"/>
              <a:gd name="T29" fmla="*/ 6 h 16"/>
              <a:gd name="T30" fmla="*/ 16 w 16"/>
              <a:gd name="T31" fmla="*/ 6 h 16"/>
              <a:gd name="T32" fmla="*/ 16 w 16"/>
              <a:gd name="T33" fmla="*/ 6 h 16"/>
              <a:gd name="T34" fmla="*/ 16 w 16"/>
              <a:gd name="T35" fmla="*/ 8 h 16"/>
              <a:gd name="T36" fmla="*/ 16 w 16"/>
              <a:gd name="T37" fmla="*/ 8 h 16"/>
              <a:gd name="T38" fmla="*/ 16 w 16"/>
              <a:gd name="T39" fmla="*/ 11 h 16"/>
              <a:gd name="T40" fmla="*/ 16 w 16"/>
              <a:gd name="T41" fmla="*/ 11 h 16"/>
              <a:gd name="T42" fmla="*/ 14 w 16"/>
              <a:gd name="T43" fmla="*/ 11 h 16"/>
              <a:gd name="T44" fmla="*/ 11 w 16"/>
              <a:gd name="T45" fmla="*/ 11 h 16"/>
              <a:gd name="T46" fmla="*/ 11 w 16"/>
              <a:gd name="T47" fmla="*/ 11 h 16"/>
              <a:gd name="T48" fmla="*/ 8 w 16"/>
              <a:gd name="T49" fmla="*/ 14 h 16"/>
              <a:gd name="T50" fmla="*/ 8 w 16"/>
              <a:gd name="T51" fmla="*/ 14 h 16"/>
              <a:gd name="T52" fmla="*/ 8 w 16"/>
              <a:gd name="T53" fmla="*/ 14 h 16"/>
              <a:gd name="T54" fmla="*/ 8 w 16"/>
              <a:gd name="T55" fmla="*/ 14 h 16"/>
              <a:gd name="T56" fmla="*/ 8 w 16"/>
              <a:gd name="T57" fmla="*/ 16 h 16"/>
              <a:gd name="T58" fmla="*/ 8 w 16"/>
              <a:gd name="T59" fmla="*/ 16 h 16"/>
              <a:gd name="T60" fmla="*/ 5 w 16"/>
              <a:gd name="T61" fmla="*/ 16 h 16"/>
              <a:gd name="T62" fmla="*/ 5 w 16"/>
              <a:gd name="T63" fmla="*/ 16 h 16"/>
              <a:gd name="T64" fmla="*/ 5 w 16"/>
              <a:gd name="T65" fmla="*/ 14 h 16"/>
              <a:gd name="T66" fmla="*/ 5 w 16"/>
              <a:gd name="T67" fmla="*/ 14 h 16"/>
              <a:gd name="T68" fmla="*/ 5 w 16"/>
              <a:gd name="T69" fmla="*/ 14 h 16"/>
              <a:gd name="T70" fmla="*/ 5 w 16"/>
              <a:gd name="T71" fmla="*/ 14 h 16"/>
              <a:gd name="T72" fmla="*/ 5 w 16"/>
              <a:gd name="T73" fmla="*/ 11 h 16"/>
              <a:gd name="T74" fmla="*/ 5 w 16"/>
              <a:gd name="T75" fmla="*/ 11 h 16"/>
              <a:gd name="T76" fmla="*/ 3 w 16"/>
              <a:gd name="T77" fmla="*/ 11 h 16"/>
              <a:gd name="T78" fmla="*/ 3 w 16"/>
              <a:gd name="T79" fmla="*/ 11 h 16"/>
              <a:gd name="T80" fmla="*/ 0 w 16"/>
              <a:gd name="T81" fmla="*/ 11 h 16"/>
              <a:gd name="T82" fmla="*/ 0 w 16"/>
              <a:gd name="T83" fmla="*/ 11 h 16"/>
              <a:gd name="T84" fmla="*/ 0 w 16"/>
              <a:gd name="T85" fmla="*/ 8 h 16"/>
              <a:gd name="T86" fmla="*/ 0 w 16"/>
              <a:gd name="T87" fmla="*/ 8 h 16"/>
              <a:gd name="T88" fmla="*/ 0 w 16"/>
              <a:gd name="T89" fmla="*/ 6 h 16"/>
              <a:gd name="T90" fmla="*/ 0 w 16"/>
              <a:gd name="T91" fmla="*/ 6 h 16"/>
              <a:gd name="T92" fmla="*/ 3 w 16"/>
              <a:gd name="T93" fmla="*/ 3 h 16"/>
              <a:gd name="T94" fmla="*/ 3 w 16"/>
              <a:gd name="T95"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 h="16">
                <a:moveTo>
                  <a:pt x="3" y="3"/>
                </a:moveTo>
                <a:lnTo>
                  <a:pt x="3" y="3"/>
                </a:lnTo>
                <a:lnTo>
                  <a:pt x="5" y="3"/>
                </a:lnTo>
                <a:lnTo>
                  <a:pt x="5" y="3"/>
                </a:lnTo>
                <a:lnTo>
                  <a:pt x="5" y="3"/>
                </a:lnTo>
                <a:lnTo>
                  <a:pt x="5" y="3"/>
                </a:lnTo>
                <a:lnTo>
                  <a:pt x="5" y="3"/>
                </a:lnTo>
                <a:lnTo>
                  <a:pt x="5" y="3"/>
                </a:lnTo>
                <a:lnTo>
                  <a:pt x="8" y="0"/>
                </a:lnTo>
                <a:lnTo>
                  <a:pt x="8" y="0"/>
                </a:lnTo>
                <a:lnTo>
                  <a:pt x="14" y="0"/>
                </a:lnTo>
                <a:lnTo>
                  <a:pt x="14" y="0"/>
                </a:lnTo>
                <a:lnTo>
                  <a:pt x="16" y="3"/>
                </a:lnTo>
                <a:lnTo>
                  <a:pt x="16" y="3"/>
                </a:lnTo>
                <a:lnTo>
                  <a:pt x="16" y="6"/>
                </a:lnTo>
                <a:lnTo>
                  <a:pt x="16" y="6"/>
                </a:lnTo>
                <a:lnTo>
                  <a:pt x="16" y="6"/>
                </a:lnTo>
                <a:lnTo>
                  <a:pt x="16" y="8"/>
                </a:lnTo>
                <a:lnTo>
                  <a:pt x="16" y="8"/>
                </a:lnTo>
                <a:lnTo>
                  <a:pt x="16" y="11"/>
                </a:lnTo>
                <a:lnTo>
                  <a:pt x="16" y="11"/>
                </a:lnTo>
                <a:lnTo>
                  <a:pt x="14" y="11"/>
                </a:lnTo>
                <a:lnTo>
                  <a:pt x="11" y="11"/>
                </a:lnTo>
                <a:lnTo>
                  <a:pt x="11" y="11"/>
                </a:lnTo>
                <a:lnTo>
                  <a:pt x="8" y="14"/>
                </a:lnTo>
                <a:lnTo>
                  <a:pt x="8" y="14"/>
                </a:lnTo>
                <a:lnTo>
                  <a:pt x="8" y="14"/>
                </a:lnTo>
                <a:lnTo>
                  <a:pt x="8" y="14"/>
                </a:lnTo>
                <a:lnTo>
                  <a:pt x="8" y="16"/>
                </a:lnTo>
                <a:lnTo>
                  <a:pt x="8" y="16"/>
                </a:lnTo>
                <a:lnTo>
                  <a:pt x="5" y="16"/>
                </a:lnTo>
                <a:lnTo>
                  <a:pt x="5" y="16"/>
                </a:lnTo>
                <a:lnTo>
                  <a:pt x="5" y="14"/>
                </a:lnTo>
                <a:lnTo>
                  <a:pt x="5" y="14"/>
                </a:lnTo>
                <a:lnTo>
                  <a:pt x="5" y="14"/>
                </a:lnTo>
                <a:lnTo>
                  <a:pt x="5" y="14"/>
                </a:lnTo>
                <a:lnTo>
                  <a:pt x="5" y="11"/>
                </a:lnTo>
                <a:lnTo>
                  <a:pt x="5" y="11"/>
                </a:lnTo>
                <a:lnTo>
                  <a:pt x="3" y="11"/>
                </a:lnTo>
                <a:lnTo>
                  <a:pt x="3" y="11"/>
                </a:lnTo>
                <a:lnTo>
                  <a:pt x="0" y="11"/>
                </a:lnTo>
                <a:lnTo>
                  <a:pt x="0" y="11"/>
                </a:lnTo>
                <a:lnTo>
                  <a:pt x="0" y="8"/>
                </a:lnTo>
                <a:lnTo>
                  <a:pt x="0" y="8"/>
                </a:lnTo>
                <a:lnTo>
                  <a:pt x="0" y="6"/>
                </a:lnTo>
                <a:lnTo>
                  <a:pt x="0" y="6"/>
                </a:lnTo>
                <a:lnTo>
                  <a:pt x="3" y="3"/>
                </a:lnTo>
                <a:lnTo>
                  <a:pt x="3" y="3"/>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3" name="Freeform 155"/>
          <p:cNvSpPr>
            <a:spLocks/>
          </p:cNvSpPr>
          <p:nvPr/>
        </p:nvSpPr>
        <p:spPr bwMode="auto">
          <a:xfrm>
            <a:off x="8337463" y="3811588"/>
            <a:ext cx="34925" cy="46037"/>
          </a:xfrm>
          <a:custGeom>
            <a:avLst/>
            <a:gdLst>
              <a:gd name="T0" fmla="*/ 6 w 22"/>
              <a:gd name="T1" fmla="*/ 0 h 29"/>
              <a:gd name="T2" fmla="*/ 9 w 22"/>
              <a:gd name="T3" fmla="*/ 0 h 29"/>
              <a:gd name="T4" fmla="*/ 9 w 22"/>
              <a:gd name="T5" fmla="*/ 0 h 29"/>
              <a:gd name="T6" fmla="*/ 11 w 22"/>
              <a:gd name="T7" fmla="*/ 2 h 29"/>
              <a:gd name="T8" fmla="*/ 14 w 22"/>
              <a:gd name="T9" fmla="*/ 0 h 29"/>
              <a:gd name="T10" fmla="*/ 17 w 22"/>
              <a:gd name="T11" fmla="*/ 2 h 29"/>
              <a:gd name="T12" fmla="*/ 17 w 22"/>
              <a:gd name="T13" fmla="*/ 2 h 29"/>
              <a:gd name="T14" fmla="*/ 19 w 22"/>
              <a:gd name="T15" fmla="*/ 5 h 29"/>
              <a:gd name="T16" fmla="*/ 22 w 22"/>
              <a:gd name="T17" fmla="*/ 8 h 29"/>
              <a:gd name="T18" fmla="*/ 22 w 22"/>
              <a:gd name="T19" fmla="*/ 8 h 29"/>
              <a:gd name="T20" fmla="*/ 22 w 22"/>
              <a:gd name="T21" fmla="*/ 8 h 29"/>
              <a:gd name="T22" fmla="*/ 22 w 22"/>
              <a:gd name="T23" fmla="*/ 8 h 29"/>
              <a:gd name="T24" fmla="*/ 22 w 22"/>
              <a:gd name="T25" fmla="*/ 13 h 29"/>
              <a:gd name="T26" fmla="*/ 22 w 22"/>
              <a:gd name="T27" fmla="*/ 19 h 29"/>
              <a:gd name="T28" fmla="*/ 22 w 22"/>
              <a:gd name="T29" fmla="*/ 21 h 29"/>
              <a:gd name="T30" fmla="*/ 22 w 22"/>
              <a:gd name="T31" fmla="*/ 24 h 29"/>
              <a:gd name="T32" fmla="*/ 19 w 22"/>
              <a:gd name="T33" fmla="*/ 24 h 29"/>
              <a:gd name="T34" fmla="*/ 19 w 22"/>
              <a:gd name="T35" fmla="*/ 27 h 29"/>
              <a:gd name="T36" fmla="*/ 19 w 22"/>
              <a:gd name="T37" fmla="*/ 27 h 29"/>
              <a:gd name="T38" fmla="*/ 19 w 22"/>
              <a:gd name="T39" fmla="*/ 29 h 29"/>
              <a:gd name="T40" fmla="*/ 19 w 22"/>
              <a:gd name="T41" fmla="*/ 27 h 29"/>
              <a:gd name="T42" fmla="*/ 19 w 22"/>
              <a:gd name="T43" fmla="*/ 27 h 29"/>
              <a:gd name="T44" fmla="*/ 19 w 22"/>
              <a:gd name="T45" fmla="*/ 27 h 29"/>
              <a:gd name="T46" fmla="*/ 17 w 22"/>
              <a:gd name="T47" fmla="*/ 24 h 29"/>
              <a:gd name="T48" fmla="*/ 17 w 22"/>
              <a:gd name="T49" fmla="*/ 24 h 29"/>
              <a:gd name="T50" fmla="*/ 17 w 22"/>
              <a:gd name="T51" fmla="*/ 27 h 29"/>
              <a:gd name="T52" fmla="*/ 17 w 22"/>
              <a:gd name="T53" fmla="*/ 27 h 29"/>
              <a:gd name="T54" fmla="*/ 14 w 22"/>
              <a:gd name="T55" fmla="*/ 27 h 29"/>
              <a:gd name="T56" fmla="*/ 14 w 22"/>
              <a:gd name="T57" fmla="*/ 27 h 29"/>
              <a:gd name="T58" fmla="*/ 14 w 22"/>
              <a:gd name="T59" fmla="*/ 24 h 29"/>
              <a:gd name="T60" fmla="*/ 11 w 22"/>
              <a:gd name="T61" fmla="*/ 21 h 29"/>
              <a:gd name="T62" fmla="*/ 11 w 22"/>
              <a:gd name="T63" fmla="*/ 21 h 29"/>
              <a:gd name="T64" fmla="*/ 11 w 22"/>
              <a:gd name="T65" fmla="*/ 21 h 29"/>
              <a:gd name="T66" fmla="*/ 11 w 22"/>
              <a:gd name="T67" fmla="*/ 16 h 29"/>
              <a:gd name="T68" fmla="*/ 11 w 22"/>
              <a:gd name="T69" fmla="*/ 13 h 29"/>
              <a:gd name="T70" fmla="*/ 6 w 22"/>
              <a:gd name="T71" fmla="*/ 10 h 29"/>
              <a:gd name="T72" fmla="*/ 6 w 22"/>
              <a:gd name="T73" fmla="*/ 10 h 29"/>
              <a:gd name="T74" fmla="*/ 9 w 22"/>
              <a:gd name="T75" fmla="*/ 10 h 29"/>
              <a:gd name="T76" fmla="*/ 6 w 22"/>
              <a:gd name="T77" fmla="*/ 13 h 29"/>
              <a:gd name="T78" fmla="*/ 6 w 22"/>
              <a:gd name="T79" fmla="*/ 13 h 29"/>
              <a:gd name="T80" fmla="*/ 3 w 22"/>
              <a:gd name="T81" fmla="*/ 10 h 29"/>
              <a:gd name="T82" fmla="*/ 0 w 22"/>
              <a:gd name="T83" fmla="*/ 8 h 29"/>
              <a:gd name="T84" fmla="*/ 0 w 22"/>
              <a:gd name="T85" fmla="*/ 5 h 29"/>
              <a:gd name="T86" fmla="*/ 0 w 22"/>
              <a:gd name="T87" fmla="*/ 2 h 29"/>
              <a:gd name="T88" fmla="*/ 3 w 22"/>
              <a:gd name="T89" fmla="*/ 5 h 29"/>
              <a:gd name="T90" fmla="*/ 3 w 22"/>
              <a:gd name="T91" fmla="*/ 5 h 29"/>
              <a:gd name="T92" fmla="*/ 6 w 22"/>
              <a:gd name="T9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 h="29">
                <a:moveTo>
                  <a:pt x="6" y="0"/>
                </a:moveTo>
                <a:lnTo>
                  <a:pt x="6" y="0"/>
                </a:lnTo>
                <a:lnTo>
                  <a:pt x="9" y="0"/>
                </a:lnTo>
                <a:lnTo>
                  <a:pt x="9" y="0"/>
                </a:lnTo>
                <a:lnTo>
                  <a:pt x="11" y="0"/>
                </a:lnTo>
                <a:lnTo>
                  <a:pt x="9" y="0"/>
                </a:lnTo>
                <a:lnTo>
                  <a:pt x="9" y="0"/>
                </a:lnTo>
                <a:lnTo>
                  <a:pt x="11" y="2"/>
                </a:lnTo>
                <a:lnTo>
                  <a:pt x="14" y="0"/>
                </a:lnTo>
                <a:lnTo>
                  <a:pt x="14" y="0"/>
                </a:lnTo>
                <a:lnTo>
                  <a:pt x="17" y="0"/>
                </a:lnTo>
                <a:lnTo>
                  <a:pt x="17" y="2"/>
                </a:lnTo>
                <a:lnTo>
                  <a:pt x="17" y="2"/>
                </a:lnTo>
                <a:lnTo>
                  <a:pt x="17" y="2"/>
                </a:lnTo>
                <a:lnTo>
                  <a:pt x="17" y="2"/>
                </a:lnTo>
                <a:lnTo>
                  <a:pt x="19" y="5"/>
                </a:lnTo>
                <a:lnTo>
                  <a:pt x="19" y="5"/>
                </a:lnTo>
                <a:lnTo>
                  <a:pt x="22" y="8"/>
                </a:lnTo>
                <a:lnTo>
                  <a:pt x="22" y="8"/>
                </a:lnTo>
                <a:lnTo>
                  <a:pt x="22" y="8"/>
                </a:lnTo>
                <a:lnTo>
                  <a:pt x="22" y="8"/>
                </a:lnTo>
                <a:lnTo>
                  <a:pt x="22" y="8"/>
                </a:lnTo>
                <a:lnTo>
                  <a:pt x="22" y="8"/>
                </a:lnTo>
                <a:lnTo>
                  <a:pt x="22" y="8"/>
                </a:lnTo>
                <a:lnTo>
                  <a:pt x="22" y="8"/>
                </a:lnTo>
                <a:lnTo>
                  <a:pt x="22" y="13"/>
                </a:lnTo>
                <a:lnTo>
                  <a:pt x="22" y="19"/>
                </a:lnTo>
                <a:lnTo>
                  <a:pt x="22" y="19"/>
                </a:lnTo>
                <a:lnTo>
                  <a:pt x="22" y="21"/>
                </a:lnTo>
                <a:lnTo>
                  <a:pt x="22" y="21"/>
                </a:lnTo>
                <a:lnTo>
                  <a:pt x="22" y="24"/>
                </a:lnTo>
                <a:lnTo>
                  <a:pt x="22" y="24"/>
                </a:lnTo>
                <a:lnTo>
                  <a:pt x="19" y="24"/>
                </a:lnTo>
                <a:lnTo>
                  <a:pt x="19" y="24"/>
                </a:lnTo>
                <a:lnTo>
                  <a:pt x="19" y="27"/>
                </a:lnTo>
                <a:lnTo>
                  <a:pt x="19" y="27"/>
                </a:lnTo>
                <a:lnTo>
                  <a:pt x="19" y="27"/>
                </a:lnTo>
                <a:lnTo>
                  <a:pt x="19" y="27"/>
                </a:lnTo>
                <a:lnTo>
                  <a:pt x="19" y="29"/>
                </a:lnTo>
                <a:lnTo>
                  <a:pt x="19" y="29"/>
                </a:lnTo>
                <a:lnTo>
                  <a:pt x="19" y="27"/>
                </a:lnTo>
                <a:lnTo>
                  <a:pt x="19" y="27"/>
                </a:lnTo>
                <a:lnTo>
                  <a:pt x="19" y="27"/>
                </a:lnTo>
                <a:lnTo>
                  <a:pt x="19" y="27"/>
                </a:lnTo>
                <a:lnTo>
                  <a:pt x="19" y="27"/>
                </a:lnTo>
                <a:lnTo>
                  <a:pt x="19" y="27"/>
                </a:lnTo>
                <a:lnTo>
                  <a:pt x="17" y="24"/>
                </a:lnTo>
                <a:lnTo>
                  <a:pt x="17" y="24"/>
                </a:lnTo>
                <a:lnTo>
                  <a:pt x="17" y="24"/>
                </a:lnTo>
                <a:lnTo>
                  <a:pt x="17" y="24"/>
                </a:lnTo>
                <a:lnTo>
                  <a:pt x="17" y="27"/>
                </a:lnTo>
                <a:lnTo>
                  <a:pt x="17" y="27"/>
                </a:lnTo>
                <a:lnTo>
                  <a:pt x="17" y="27"/>
                </a:lnTo>
                <a:lnTo>
                  <a:pt x="17" y="27"/>
                </a:lnTo>
                <a:lnTo>
                  <a:pt x="14" y="27"/>
                </a:lnTo>
                <a:lnTo>
                  <a:pt x="14" y="27"/>
                </a:lnTo>
                <a:lnTo>
                  <a:pt x="14" y="27"/>
                </a:lnTo>
                <a:lnTo>
                  <a:pt x="14" y="27"/>
                </a:lnTo>
                <a:lnTo>
                  <a:pt x="14" y="24"/>
                </a:lnTo>
                <a:lnTo>
                  <a:pt x="14" y="24"/>
                </a:lnTo>
                <a:lnTo>
                  <a:pt x="11" y="21"/>
                </a:lnTo>
                <a:lnTo>
                  <a:pt x="11" y="21"/>
                </a:lnTo>
                <a:lnTo>
                  <a:pt x="11" y="21"/>
                </a:lnTo>
                <a:lnTo>
                  <a:pt x="11" y="21"/>
                </a:lnTo>
                <a:lnTo>
                  <a:pt x="11" y="21"/>
                </a:lnTo>
                <a:lnTo>
                  <a:pt x="11" y="21"/>
                </a:lnTo>
                <a:lnTo>
                  <a:pt x="11" y="19"/>
                </a:lnTo>
                <a:lnTo>
                  <a:pt x="11" y="16"/>
                </a:lnTo>
                <a:lnTo>
                  <a:pt x="11" y="16"/>
                </a:lnTo>
                <a:lnTo>
                  <a:pt x="11" y="13"/>
                </a:lnTo>
                <a:lnTo>
                  <a:pt x="11" y="13"/>
                </a:lnTo>
                <a:lnTo>
                  <a:pt x="6" y="10"/>
                </a:lnTo>
                <a:lnTo>
                  <a:pt x="6" y="10"/>
                </a:lnTo>
                <a:lnTo>
                  <a:pt x="6" y="10"/>
                </a:lnTo>
                <a:lnTo>
                  <a:pt x="6" y="10"/>
                </a:lnTo>
                <a:lnTo>
                  <a:pt x="9" y="10"/>
                </a:lnTo>
                <a:lnTo>
                  <a:pt x="9" y="10"/>
                </a:lnTo>
                <a:lnTo>
                  <a:pt x="6" y="13"/>
                </a:lnTo>
                <a:lnTo>
                  <a:pt x="6" y="13"/>
                </a:lnTo>
                <a:lnTo>
                  <a:pt x="6" y="13"/>
                </a:lnTo>
                <a:lnTo>
                  <a:pt x="6" y="13"/>
                </a:lnTo>
                <a:lnTo>
                  <a:pt x="3" y="10"/>
                </a:lnTo>
                <a:lnTo>
                  <a:pt x="3" y="10"/>
                </a:lnTo>
                <a:lnTo>
                  <a:pt x="0" y="8"/>
                </a:lnTo>
                <a:lnTo>
                  <a:pt x="0" y="8"/>
                </a:lnTo>
                <a:lnTo>
                  <a:pt x="0" y="5"/>
                </a:lnTo>
                <a:lnTo>
                  <a:pt x="0" y="5"/>
                </a:lnTo>
                <a:lnTo>
                  <a:pt x="0" y="2"/>
                </a:lnTo>
                <a:lnTo>
                  <a:pt x="3" y="5"/>
                </a:lnTo>
                <a:lnTo>
                  <a:pt x="3" y="5"/>
                </a:lnTo>
                <a:lnTo>
                  <a:pt x="3" y="5"/>
                </a:lnTo>
                <a:lnTo>
                  <a:pt x="3" y="5"/>
                </a:lnTo>
                <a:lnTo>
                  <a:pt x="3" y="2"/>
                </a:lnTo>
                <a:lnTo>
                  <a:pt x="6" y="0"/>
                </a:lnTo>
                <a:lnTo>
                  <a:pt x="6" y="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4" name="Freeform 156"/>
          <p:cNvSpPr>
            <a:spLocks/>
          </p:cNvSpPr>
          <p:nvPr/>
        </p:nvSpPr>
        <p:spPr bwMode="auto">
          <a:xfrm>
            <a:off x="7118263" y="3254375"/>
            <a:ext cx="73025" cy="34925"/>
          </a:xfrm>
          <a:custGeom>
            <a:avLst/>
            <a:gdLst>
              <a:gd name="T0" fmla="*/ 43 w 46"/>
              <a:gd name="T1" fmla="*/ 16 h 22"/>
              <a:gd name="T2" fmla="*/ 29 w 46"/>
              <a:gd name="T3" fmla="*/ 14 h 22"/>
              <a:gd name="T4" fmla="*/ 24 w 46"/>
              <a:gd name="T5" fmla="*/ 11 h 22"/>
              <a:gd name="T6" fmla="*/ 21 w 46"/>
              <a:gd name="T7" fmla="*/ 8 h 22"/>
              <a:gd name="T8" fmla="*/ 21 w 46"/>
              <a:gd name="T9" fmla="*/ 3 h 22"/>
              <a:gd name="T10" fmla="*/ 24 w 46"/>
              <a:gd name="T11" fmla="*/ 3 h 22"/>
              <a:gd name="T12" fmla="*/ 24 w 46"/>
              <a:gd name="T13" fmla="*/ 0 h 22"/>
              <a:gd name="T14" fmla="*/ 16 w 46"/>
              <a:gd name="T15" fmla="*/ 0 h 22"/>
              <a:gd name="T16" fmla="*/ 11 w 46"/>
              <a:gd name="T17" fmla="*/ 0 h 22"/>
              <a:gd name="T18" fmla="*/ 8 w 46"/>
              <a:gd name="T19" fmla="*/ 3 h 22"/>
              <a:gd name="T20" fmla="*/ 5 w 46"/>
              <a:gd name="T21" fmla="*/ 6 h 22"/>
              <a:gd name="T22" fmla="*/ 2 w 46"/>
              <a:gd name="T23" fmla="*/ 8 h 22"/>
              <a:gd name="T24" fmla="*/ 2 w 46"/>
              <a:gd name="T25" fmla="*/ 8 h 22"/>
              <a:gd name="T26" fmla="*/ 0 w 46"/>
              <a:gd name="T27" fmla="*/ 11 h 22"/>
              <a:gd name="T28" fmla="*/ 0 w 46"/>
              <a:gd name="T29" fmla="*/ 14 h 22"/>
              <a:gd name="T30" fmla="*/ 5 w 46"/>
              <a:gd name="T31" fmla="*/ 11 h 22"/>
              <a:gd name="T32" fmla="*/ 5 w 46"/>
              <a:gd name="T33" fmla="*/ 14 h 22"/>
              <a:gd name="T34" fmla="*/ 8 w 46"/>
              <a:gd name="T35" fmla="*/ 14 h 22"/>
              <a:gd name="T36" fmla="*/ 11 w 46"/>
              <a:gd name="T37" fmla="*/ 14 h 22"/>
              <a:gd name="T38" fmla="*/ 11 w 46"/>
              <a:gd name="T39" fmla="*/ 14 h 22"/>
              <a:gd name="T40" fmla="*/ 13 w 46"/>
              <a:gd name="T41" fmla="*/ 16 h 22"/>
              <a:gd name="T42" fmla="*/ 13 w 46"/>
              <a:gd name="T43" fmla="*/ 16 h 22"/>
              <a:gd name="T44" fmla="*/ 13 w 46"/>
              <a:gd name="T45" fmla="*/ 19 h 22"/>
              <a:gd name="T46" fmla="*/ 13 w 46"/>
              <a:gd name="T47" fmla="*/ 22 h 22"/>
              <a:gd name="T48" fmla="*/ 19 w 46"/>
              <a:gd name="T49" fmla="*/ 19 h 22"/>
              <a:gd name="T50" fmla="*/ 21 w 46"/>
              <a:gd name="T51" fmla="*/ 22 h 22"/>
              <a:gd name="T52" fmla="*/ 24 w 46"/>
              <a:gd name="T53" fmla="*/ 19 h 22"/>
              <a:gd name="T54" fmla="*/ 29 w 46"/>
              <a:gd name="T55" fmla="*/ 19 h 22"/>
              <a:gd name="T56" fmla="*/ 29 w 46"/>
              <a:gd name="T57" fmla="*/ 19 h 22"/>
              <a:gd name="T58" fmla="*/ 35 w 46"/>
              <a:gd name="T59" fmla="*/ 19 h 22"/>
              <a:gd name="T60" fmla="*/ 38 w 46"/>
              <a:gd name="T61" fmla="*/ 19 h 22"/>
              <a:gd name="T62" fmla="*/ 38 w 46"/>
              <a:gd name="T63" fmla="*/ 16 h 22"/>
              <a:gd name="T64" fmla="*/ 38 w 46"/>
              <a:gd name="T65" fmla="*/ 19 h 22"/>
              <a:gd name="T66" fmla="*/ 46 w 46"/>
              <a:gd name="T67" fmla="*/ 16 h 22"/>
              <a:gd name="T68" fmla="*/ 43 w 46"/>
              <a:gd name="T6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22">
                <a:moveTo>
                  <a:pt x="43" y="16"/>
                </a:moveTo>
                <a:lnTo>
                  <a:pt x="43" y="16"/>
                </a:lnTo>
                <a:lnTo>
                  <a:pt x="35" y="14"/>
                </a:lnTo>
                <a:lnTo>
                  <a:pt x="29" y="14"/>
                </a:lnTo>
                <a:lnTo>
                  <a:pt x="29" y="14"/>
                </a:lnTo>
                <a:lnTo>
                  <a:pt x="24" y="11"/>
                </a:lnTo>
                <a:lnTo>
                  <a:pt x="21" y="8"/>
                </a:lnTo>
                <a:lnTo>
                  <a:pt x="21" y="8"/>
                </a:lnTo>
                <a:lnTo>
                  <a:pt x="21" y="6"/>
                </a:lnTo>
                <a:lnTo>
                  <a:pt x="21" y="3"/>
                </a:lnTo>
                <a:lnTo>
                  <a:pt x="21" y="3"/>
                </a:lnTo>
                <a:lnTo>
                  <a:pt x="24" y="3"/>
                </a:lnTo>
                <a:lnTo>
                  <a:pt x="24" y="0"/>
                </a:lnTo>
                <a:lnTo>
                  <a:pt x="24" y="0"/>
                </a:lnTo>
                <a:lnTo>
                  <a:pt x="16" y="0"/>
                </a:lnTo>
                <a:lnTo>
                  <a:pt x="16" y="0"/>
                </a:lnTo>
                <a:lnTo>
                  <a:pt x="11" y="0"/>
                </a:lnTo>
                <a:lnTo>
                  <a:pt x="11" y="0"/>
                </a:lnTo>
                <a:lnTo>
                  <a:pt x="8" y="0"/>
                </a:lnTo>
                <a:lnTo>
                  <a:pt x="8" y="3"/>
                </a:lnTo>
                <a:lnTo>
                  <a:pt x="8" y="3"/>
                </a:lnTo>
                <a:lnTo>
                  <a:pt x="5" y="6"/>
                </a:lnTo>
                <a:lnTo>
                  <a:pt x="5" y="6"/>
                </a:lnTo>
                <a:lnTo>
                  <a:pt x="2" y="8"/>
                </a:lnTo>
                <a:lnTo>
                  <a:pt x="2" y="8"/>
                </a:lnTo>
                <a:lnTo>
                  <a:pt x="2" y="8"/>
                </a:lnTo>
                <a:lnTo>
                  <a:pt x="0" y="11"/>
                </a:lnTo>
                <a:lnTo>
                  <a:pt x="0" y="11"/>
                </a:lnTo>
                <a:lnTo>
                  <a:pt x="0" y="14"/>
                </a:lnTo>
                <a:lnTo>
                  <a:pt x="0" y="14"/>
                </a:lnTo>
                <a:lnTo>
                  <a:pt x="2" y="11"/>
                </a:lnTo>
                <a:lnTo>
                  <a:pt x="5" y="11"/>
                </a:lnTo>
                <a:lnTo>
                  <a:pt x="5" y="14"/>
                </a:lnTo>
                <a:lnTo>
                  <a:pt x="5" y="14"/>
                </a:lnTo>
                <a:lnTo>
                  <a:pt x="8" y="14"/>
                </a:lnTo>
                <a:lnTo>
                  <a:pt x="8" y="14"/>
                </a:lnTo>
                <a:lnTo>
                  <a:pt x="8" y="14"/>
                </a:lnTo>
                <a:lnTo>
                  <a:pt x="11" y="14"/>
                </a:lnTo>
                <a:lnTo>
                  <a:pt x="11" y="14"/>
                </a:lnTo>
                <a:lnTo>
                  <a:pt x="11" y="14"/>
                </a:lnTo>
                <a:lnTo>
                  <a:pt x="13" y="16"/>
                </a:lnTo>
                <a:lnTo>
                  <a:pt x="13" y="16"/>
                </a:lnTo>
                <a:lnTo>
                  <a:pt x="13" y="16"/>
                </a:lnTo>
                <a:lnTo>
                  <a:pt x="13" y="16"/>
                </a:lnTo>
                <a:lnTo>
                  <a:pt x="13" y="19"/>
                </a:lnTo>
                <a:lnTo>
                  <a:pt x="13" y="19"/>
                </a:lnTo>
                <a:lnTo>
                  <a:pt x="11" y="19"/>
                </a:lnTo>
                <a:lnTo>
                  <a:pt x="13" y="22"/>
                </a:lnTo>
                <a:lnTo>
                  <a:pt x="13" y="22"/>
                </a:lnTo>
                <a:lnTo>
                  <a:pt x="19" y="19"/>
                </a:lnTo>
                <a:lnTo>
                  <a:pt x="19" y="19"/>
                </a:lnTo>
                <a:lnTo>
                  <a:pt x="21" y="22"/>
                </a:lnTo>
                <a:lnTo>
                  <a:pt x="24" y="19"/>
                </a:lnTo>
                <a:lnTo>
                  <a:pt x="24" y="19"/>
                </a:lnTo>
                <a:lnTo>
                  <a:pt x="27" y="19"/>
                </a:lnTo>
                <a:lnTo>
                  <a:pt x="29" y="19"/>
                </a:lnTo>
                <a:lnTo>
                  <a:pt x="29" y="19"/>
                </a:lnTo>
                <a:lnTo>
                  <a:pt x="29" y="19"/>
                </a:lnTo>
                <a:lnTo>
                  <a:pt x="35" y="19"/>
                </a:lnTo>
                <a:lnTo>
                  <a:pt x="35" y="19"/>
                </a:lnTo>
                <a:lnTo>
                  <a:pt x="38" y="19"/>
                </a:lnTo>
                <a:lnTo>
                  <a:pt x="38" y="19"/>
                </a:lnTo>
                <a:lnTo>
                  <a:pt x="38" y="19"/>
                </a:lnTo>
                <a:lnTo>
                  <a:pt x="38" y="16"/>
                </a:lnTo>
                <a:lnTo>
                  <a:pt x="38" y="19"/>
                </a:lnTo>
                <a:lnTo>
                  <a:pt x="38" y="19"/>
                </a:lnTo>
                <a:lnTo>
                  <a:pt x="43" y="19"/>
                </a:lnTo>
                <a:lnTo>
                  <a:pt x="46" y="16"/>
                </a:lnTo>
                <a:lnTo>
                  <a:pt x="43" y="16"/>
                </a:lnTo>
                <a:lnTo>
                  <a:pt x="43" y="16"/>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5" name="Freeform 157"/>
          <p:cNvSpPr>
            <a:spLocks/>
          </p:cNvSpPr>
          <p:nvPr/>
        </p:nvSpPr>
        <p:spPr bwMode="auto">
          <a:xfrm>
            <a:off x="7135726" y="3224213"/>
            <a:ext cx="106363" cy="30162"/>
          </a:xfrm>
          <a:custGeom>
            <a:avLst/>
            <a:gdLst>
              <a:gd name="T0" fmla="*/ 0 w 67"/>
              <a:gd name="T1" fmla="*/ 19 h 19"/>
              <a:gd name="T2" fmla="*/ 8 w 67"/>
              <a:gd name="T3" fmla="*/ 19 h 19"/>
              <a:gd name="T4" fmla="*/ 13 w 67"/>
              <a:gd name="T5" fmla="*/ 19 h 19"/>
              <a:gd name="T6" fmla="*/ 16 w 67"/>
              <a:gd name="T7" fmla="*/ 16 h 19"/>
              <a:gd name="T8" fmla="*/ 16 w 67"/>
              <a:gd name="T9" fmla="*/ 16 h 19"/>
              <a:gd name="T10" fmla="*/ 21 w 67"/>
              <a:gd name="T11" fmla="*/ 14 h 19"/>
              <a:gd name="T12" fmla="*/ 27 w 67"/>
              <a:gd name="T13" fmla="*/ 14 h 19"/>
              <a:gd name="T14" fmla="*/ 29 w 67"/>
              <a:gd name="T15" fmla="*/ 14 h 19"/>
              <a:gd name="T16" fmla="*/ 29 w 67"/>
              <a:gd name="T17" fmla="*/ 14 h 19"/>
              <a:gd name="T18" fmla="*/ 35 w 67"/>
              <a:gd name="T19" fmla="*/ 11 h 19"/>
              <a:gd name="T20" fmla="*/ 35 w 67"/>
              <a:gd name="T21" fmla="*/ 11 h 19"/>
              <a:gd name="T22" fmla="*/ 40 w 67"/>
              <a:gd name="T23" fmla="*/ 11 h 19"/>
              <a:gd name="T24" fmla="*/ 43 w 67"/>
              <a:gd name="T25" fmla="*/ 8 h 19"/>
              <a:gd name="T26" fmla="*/ 48 w 67"/>
              <a:gd name="T27" fmla="*/ 8 h 19"/>
              <a:gd name="T28" fmla="*/ 51 w 67"/>
              <a:gd name="T29" fmla="*/ 8 h 19"/>
              <a:gd name="T30" fmla="*/ 56 w 67"/>
              <a:gd name="T31" fmla="*/ 8 h 19"/>
              <a:gd name="T32" fmla="*/ 62 w 67"/>
              <a:gd name="T33" fmla="*/ 6 h 19"/>
              <a:gd name="T34" fmla="*/ 64 w 67"/>
              <a:gd name="T35" fmla="*/ 6 h 19"/>
              <a:gd name="T36" fmla="*/ 67 w 67"/>
              <a:gd name="T37" fmla="*/ 3 h 19"/>
              <a:gd name="T38" fmla="*/ 64 w 67"/>
              <a:gd name="T39" fmla="*/ 0 h 19"/>
              <a:gd name="T40" fmla="*/ 59 w 67"/>
              <a:gd name="T41" fmla="*/ 3 h 19"/>
              <a:gd name="T42" fmla="*/ 48 w 67"/>
              <a:gd name="T43" fmla="*/ 3 h 19"/>
              <a:gd name="T44" fmla="*/ 40 w 67"/>
              <a:gd name="T45" fmla="*/ 3 h 19"/>
              <a:gd name="T46" fmla="*/ 37 w 67"/>
              <a:gd name="T47" fmla="*/ 3 h 19"/>
              <a:gd name="T48" fmla="*/ 29 w 67"/>
              <a:gd name="T49" fmla="*/ 6 h 19"/>
              <a:gd name="T50" fmla="*/ 27 w 67"/>
              <a:gd name="T51" fmla="*/ 6 h 19"/>
              <a:gd name="T52" fmla="*/ 24 w 67"/>
              <a:gd name="T53" fmla="*/ 6 h 19"/>
              <a:gd name="T54" fmla="*/ 18 w 67"/>
              <a:gd name="T55" fmla="*/ 8 h 19"/>
              <a:gd name="T56" fmla="*/ 16 w 67"/>
              <a:gd name="T57" fmla="*/ 8 h 19"/>
              <a:gd name="T58" fmla="*/ 10 w 67"/>
              <a:gd name="T59" fmla="*/ 8 h 19"/>
              <a:gd name="T60" fmla="*/ 5 w 67"/>
              <a:gd name="T61" fmla="*/ 11 h 19"/>
              <a:gd name="T62" fmla="*/ 0 w 67"/>
              <a:gd name="T63" fmla="*/ 14 h 19"/>
              <a:gd name="T64" fmla="*/ 0 w 67"/>
              <a:gd name="T65" fmla="*/ 14 h 19"/>
              <a:gd name="T66" fmla="*/ 0 w 67"/>
              <a:gd name="T67" fmla="*/ 19 h 19"/>
              <a:gd name="T68" fmla="*/ 0 w 67"/>
              <a:gd name="T6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 h="19">
                <a:moveTo>
                  <a:pt x="0" y="19"/>
                </a:moveTo>
                <a:lnTo>
                  <a:pt x="0" y="19"/>
                </a:lnTo>
                <a:lnTo>
                  <a:pt x="5" y="16"/>
                </a:lnTo>
                <a:lnTo>
                  <a:pt x="8" y="19"/>
                </a:lnTo>
                <a:lnTo>
                  <a:pt x="8" y="19"/>
                </a:lnTo>
                <a:lnTo>
                  <a:pt x="13" y="19"/>
                </a:lnTo>
                <a:lnTo>
                  <a:pt x="13" y="19"/>
                </a:lnTo>
                <a:lnTo>
                  <a:pt x="16" y="16"/>
                </a:lnTo>
                <a:lnTo>
                  <a:pt x="16" y="16"/>
                </a:lnTo>
                <a:lnTo>
                  <a:pt x="16" y="16"/>
                </a:lnTo>
                <a:lnTo>
                  <a:pt x="21" y="14"/>
                </a:lnTo>
                <a:lnTo>
                  <a:pt x="21" y="14"/>
                </a:lnTo>
                <a:lnTo>
                  <a:pt x="24" y="14"/>
                </a:lnTo>
                <a:lnTo>
                  <a:pt x="27" y="14"/>
                </a:lnTo>
                <a:lnTo>
                  <a:pt x="27" y="14"/>
                </a:lnTo>
                <a:lnTo>
                  <a:pt x="29" y="14"/>
                </a:lnTo>
                <a:lnTo>
                  <a:pt x="29" y="14"/>
                </a:lnTo>
                <a:lnTo>
                  <a:pt x="29" y="14"/>
                </a:lnTo>
                <a:lnTo>
                  <a:pt x="35" y="11"/>
                </a:lnTo>
                <a:lnTo>
                  <a:pt x="35" y="11"/>
                </a:lnTo>
                <a:lnTo>
                  <a:pt x="35" y="11"/>
                </a:lnTo>
                <a:lnTo>
                  <a:pt x="35" y="11"/>
                </a:lnTo>
                <a:lnTo>
                  <a:pt x="37" y="11"/>
                </a:lnTo>
                <a:lnTo>
                  <a:pt x="40" y="11"/>
                </a:lnTo>
                <a:lnTo>
                  <a:pt x="43" y="8"/>
                </a:lnTo>
                <a:lnTo>
                  <a:pt x="43" y="8"/>
                </a:lnTo>
                <a:lnTo>
                  <a:pt x="45" y="8"/>
                </a:lnTo>
                <a:lnTo>
                  <a:pt x="48" y="8"/>
                </a:lnTo>
                <a:lnTo>
                  <a:pt x="48" y="8"/>
                </a:lnTo>
                <a:lnTo>
                  <a:pt x="51" y="8"/>
                </a:lnTo>
                <a:lnTo>
                  <a:pt x="56" y="8"/>
                </a:lnTo>
                <a:lnTo>
                  <a:pt x="56" y="8"/>
                </a:lnTo>
                <a:lnTo>
                  <a:pt x="59" y="8"/>
                </a:lnTo>
                <a:lnTo>
                  <a:pt x="62" y="6"/>
                </a:lnTo>
                <a:lnTo>
                  <a:pt x="62" y="6"/>
                </a:lnTo>
                <a:lnTo>
                  <a:pt x="64" y="6"/>
                </a:lnTo>
                <a:lnTo>
                  <a:pt x="67" y="6"/>
                </a:lnTo>
                <a:lnTo>
                  <a:pt x="67" y="3"/>
                </a:lnTo>
                <a:lnTo>
                  <a:pt x="67" y="3"/>
                </a:lnTo>
                <a:lnTo>
                  <a:pt x="64" y="0"/>
                </a:lnTo>
                <a:lnTo>
                  <a:pt x="62" y="0"/>
                </a:lnTo>
                <a:lnTo>
                  <a:pt x="59" y="3"/>
                </a:lnTo>
                <a:lnTo>
                  <a:pt x="59" y="3"/>
                </a:lnTo>
                <a:lnTo>
                  <a:pt x="48" y="3"/>
                </a:lnTo>
                <a:lnTo>
                  <a:pt x="48" y="3"/>
                </a:lnTo>
                <a:lnTo>
                  <a:pt x="40" y="3"/>
                </a:lnTo>
                <a:lnTo>
                  <a:pt x="37" y="3"/>
                </a:lnTo>
                <a:lnTo>
                  <a:pt x="37" y="3"/>
                </a:lnTo>
                <a:lnTo>
                  <a:pt x="35" y="6"/>
                </a:lnTo>
                <a:lnTo>
                  <a:pt x="29" y="6"/>
                </a:lnTo>
                <a:lnTo>
                  <a:pt x="29" y="6"/>
                </a:lnTo>
                <a:lnTo>
                  <a:pt x="27" y="6"/>
                </a:lnTo>
                <a:lnTo>
                  <a:pt x="24" y="6"/>
                </a:lnTo>
                <a:lnTo>
                  <a:pt x="24" y="6"/>
                </a:lnTo>
                <a:lnTo>
                  <a:pt x="24" y="6"/>
                </a:lnTo>
                <a:lnTo>
                  <a:pt x="18" y="8"/>
                </a:lnTo>
                <a:lnTo>
                  <a:pt x="16" y="8"/>
                </a:lnTo>
                <a:lnTo>
                  <a:pt x="16" y="8"/>
                </a:lnTo>
                <a:lnTo>
                  <a:pt x="16" y="8"/>
                </a:lnTo>
                <a:lnTo>
                  <a:pt x="10" y="8"/>
                </a:lnTo>
                <a:lnTo>
                  <a:pt x="5" y="11"/>
                </a:lnTo>
                <a:lnTo>
                  <a:pt x="5" y="11"/>
                </a:lnTo>
                <a:lnTo>
                  <a:pt x="2" y="11"/>
                </a:lnTo>
                <a:lnTo>
                  <a:pt x="0" y="14"/>
                </a:lnTo>
                <a:lnTo>
                  <a:pt x="0" y="14"/>
                </a:lnTo>
                <a:lnTo>
                  <a:pt x="0" y="14"/>
                </a:lnTo>
                <a:lnTo>
                  <a:pt x="0" y="16"/>
                </a:lnTo>
                <a:lnTo>
                  <a:pt x="0" y="19"/>
                </a:lnTo>
                <a:lnTo>
                  <a:pt x="0" y="19"/>
                </a:lnTo>
                <a:lnTo>
                  <a:pt x="0" y="19"/>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 name="Freeform 158"/>
          <p:cNvSpPr>
            <a:spLocks/>
          </p:cNvSpPr>
          <p:nvPr/>
        </p:nvSpPr>
        <p:spPr bwMode="auto">
          <a:xfrm>
            <a:off x="8304126" y="4427538"/>
            <a:ext cx="90488" cy="146050"/>
          </a:xfrm>
          <a:custGeom>
            <a:avLst/>
            <a:gdLst>
              <a:gd name="T0" fmla="*/ 57 w 57"/>
              <a:gd name="T1" fmla="*/ 0 h 92"/>
              <a:gd name="T2" fmla="*/ 54 w 57"/>
              <a:gd name="T3" fmla="*/ 8 h 92"/>
              <a:gd name="T4" fmla="*/ 48 w 57"/>
              <a:gd name="T5" fmla="*/ 13 h 92"/>
              <a:gd name="T6" fmla="*/ 38 w 57"/>
              <a:gd name="T7" fmla="*/ 19 h 92"/>
              <a:gd name="T8" fmla="*/ 32 w 57"/>
              <a:gd name="T9" fmla="*/ 16 h 92"/>
              <a:gd name="T10" fmla="*/ 27 w 57"/>
              <a:gd name="T11" fmla="*/ 16 h 92"/>
              <a:gd name="T12" fmla="*/ 16 w 57"/>
              <a:gd name="T13" fmla="*/ 16 h 92"/>
              <a:gd name="T14" fmla="*/ 13 w 57"/>
              <a:gd name="T15" fmla="*/ 30 h 92"/>
              <a:gd name="T16" fmla="*/ 16 w 57"/>
              <a:gd name="T17" fmla="*/ 38 h 92"/>
              <a:gd name="T18" fmla="*/ 21 w 57"/>
              <a:gd name="T19" fmla="*/ 32 h 92"/>
              <a:gd name="T20" fmla="*/ 27 w 57"/>
              <a:gd name="T21" fmla="*/ 32 h 92"/>
              <a:gd name="T22" fmla="*/ 32 w 57"/>
              <a:gd name="T23" fmla="*/ 30 h 92"/>
              <a:gd name="T24" fmla="*/ 35 w 57"/>
              <a:gd name="T25" fmla="*/ 27 h 92"/>
              <a:gd name="T26" fmla="*/ 40 w 57"/>
              <a:gd name="T27" fmla="*/ 30 h 92"/>
              <a:gd name="T28" fmla="*/ 38 w 57"/>
              <a:gd name="T29" fmla="*/ 35 h 92"/>
              <a:gd name="T30" fmla="*/ 35 w 57"/>
              <a:gd name="T31" fmla="*/ 38 h 92"/>
              <a:gd name="T32" fmla="*/ 32 w 57"/>
              <a:gd name="T33" fmla="*/ 40 h 92"/>
              <a:gd name="T34" fmla="*/ 27 w 57"/>
              <a:gd name="T35" fmla="*/ 46 h 92"/>
              <a:gd name="T36" fmla="*/ 27 w 57"/>
              <a:gd name="T37" fmla="*/ 46 h 92"/>
              <a:gd name="T38" fmla="*/ 27 w 57"/>
              <a:gd name="T39" fmla="*/ 51 h 92"/>
              <a:gd name="T40" fmla="*/ 30 w 57"/>
              <a:gd name="T41" fmla="*/ 57 h 92"/>
              <a:gd name="T42" fmla="*/ 32 w 57"/>
              <a:gd name="T43" fmla="*/ 62 h 92"/>
              <a:gd name="T44" fmla="*/ 35 w 57"/>
              <a:gd name="T45" fmla="*/ 70 h 92"/>
              <a:gd name="T46" fmla="*/ 35 w 57"/>
              <a:gd name="T47" fmla="*/ 70 h 92"/>
              <a:gd name="T48" fmla="*/ 35 w 57"/>
              <a:gd name="T49" fmla="*/ 75 h 92"/>
              <a:gd name="T50" fmla="*/ 30 w 57"/>
              <a:gd name="T51" fmla="*/ 78 h 92"/>
              <a:gd name="T52" fmla="*/ 27 w 57"/>
              <a:gd name="T53" fmla="*/ 81 h 92"/>
              <a:gd name="T54" fmla="*/ 24 w 57"/>
              <a:gd name="T55" fmla="*/ 75 h 92"/>
              <a:gd name="T56" fmla="*/ 19 w 57"/>
              <a:gd name="T57" fmla="*/ 67 h 92"/>
              <a:gd name="T58" fmla="*/ 19 w 57"/>
              <a:gd name="T59" fmla="*/ 62 h 92"/>
              <a:gd name="T60" fmla="*/ 16 w 57"/>
              <a:gd name="T61" fmla="*/ 54 h 92"/>
              <a:gd name="T62" fmla="*/ 13 w 57"/>
              <a:gd name="T63" fmla="*/ 59 h 92"/>
              <a:gd name="T64" fmla="*/ 13 w 57"/>
              <a:gd name="T65" fmla="*/ 65 h 92"/>
              <a:gd name="T66" fmla="*/ 13 w 57"/>
              <a:gd name="T67" fmla="*/ 73 h 92"/>
              <a:gd name="T68" fmla="*/ 16 w 57"/>
              <a:gd name="T69" fmla="*/ 78 h 92"/>
              <a:gd name="T70" fmla="*/ 13 w 57"/>
              <a:gd name="T71" fmla="*/ 84 h 92"/>
              <a:gd name="T72" fmla="*/ 13 w 57"/>
              <a:gd name="T73" fmla="*/ 92 h 92"/>
              <a:gd name="T74" fmla="*/ 5 w 57"/>
              <a:gd name="T75" fmla="*/ 92 h 92"/>
              <a:gd name="T76" fmla="*/ 5 w 57"/>
              <a:gd name="T77" fmla="*/ 86 h 92"/>
              <a:gd name="T78" fmla="*/ 5 w 57"/>
              <a:gd name="T79" fmla="*/ 78 h 92"/>
              <a:gd name="T80" fmla="*/ 3 w 57"/>
              <a:gd name="T81" fmla="*/ 67 h 92"/>
              <a:gd name="T82" fmla="*/ 0 w 57"/>
              <a:gd name="T83" fmla="*/ 65 h 92"/>
              <a:gd name="T84" fmla="*/ 3 w 57"/>
              <a:gd name="T85" fmla="*/ 59 h 92"/>
              <a:gd name="T86" fmla="*/ 3 w 57"/>
              <a:gd name="T87" fmla="*/ 51 h 92"/>
              <a:gd name="T88" fmla="*/ 5 w 57"/>
              <a:gd name="T89" fmla="*/ 38 h 92"/>
              <a:gd name="T90" fmla="*/ 8 w 57"/>
              <a:gd name="T91" fmla="*/ 38 h 92"/>
              <a:gd name="T92" fmla="*/ 5 w 57"/>
              <a:gd name="T93" fmla="*/ 30 h 92"/>
              <a:gd name="T94" fmla="*/ 8 w 57"/>
              <a:gd name="T95" fmla="*/ 24 h 92"/>
              <a:gd name="T96" fmla="*/ 8 w 57"/>
              <a:gd name="T97" fmla="*/ 16 h 92"/>
              <a:gd name="T98" fmla="*/ 8 w 57"/>
              <a:gd name="T99" fmla="*/ 11 h 92"/>
              <a:gd name="T100" fmla="*/ 11 w 57"/>
              <a:gd name="T101" fmla="*/ 11 h 92"/>
              <a:gd name="T102" fmla="*/ 13 w 57"/>
              <a:gd name="T103" fmla="*/ 11 h 92"/>
              <a:gd name="T104" fmla="*/ 19 w 57"/>
              <a:gd name="T105" fmla="*/ 5 h 92"/>
              <a:gd name="T106" fmla="*/ 21 w 57"/>
              <a:gd name="T107" fmla="*/ 5 h 92"/>
              <a:gd name="T108" fmla="*/ 24 w 57"/>
              <a:gd name="T109" fmla="*/ 8 h 92"/>
              <a:gd name="T110" fmla="*/ 32 w 57"/>
              <a:gd name="T111" fmla="*/ 8 h 92"/>
              <a:gd name="T112" fmla="*/ 43 w 57"/>
              <a:gd name="T113" fmla="*/ 8 h 92"/>
              <a:gd name="T114" fmla="*/ 51 w 57"/>
              <a:gd name="T115" fmla="*/ 3 h 92"/>
              <a:gd name="T116" fmla="*/ 54 w 57"/>
              <a:gd name="T11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 h="92">
                <a:moveTo>
                  <a:pt x="54" y="0"/>
                </a:moveTo>
                <a:lnTo>
                  <a:pt x="54" y="0"/>
                </a:lnTo>
                <a:lnTo>
                  <a:pt x="57" y="0"/>
                </a:lnTo>
                <a:lnTo>
                  <a:pt x="54" y="5"/>
                </a:lnTo>
                <a:lnTo>
                  <a:pt x="54" y="5"/>
                </a:lnTo>
                <a:lnTo>
                  <a:pt x="54" y="8"/>
                </a:lnTo>
                <a:lnTo>
                  <a:pt x="51" y="8"/>
                </a:lnTo>
                <a:lnTo>
                  <a:pt x="48" y="11"/>
                </a:lnTo>
                <a:lnTo>
                  <a:pt x="48" y="13"/>
                </a:lnTo>
                <a:lnTo>
                  <a:pt x="48" y="13"/>
                </a:lnTo>
                <a:lnTo>
                  <a:pt x="43" y="16"/>
                </a:lnTo>
                <a:lnTo>
                  <a:pt x="38" y="19"/>
                </a:lnTo>
                <a:lnTo>
                  <a:pt x="35" y="16"/>
                </a:lnTo>
                <a:lnTo>
                  <a:pt x="35" y="16"/>
                </a:lnTo>
                <a:lnTo>
                  <a:pt x="32" y="16"/>
                </a:lnTo>
                <a:lnTo>
                  <a:pt x="30" y="16"/>
                </a:lnTo>
                <a:lnTo>
                  <a:pt x="27" y="16"/>
                </a:lnTo>
                <a:lnTo>
                  <a:pt x="27" y="16"/>
                </a:lnTo>
                <a:lnTo>
                  <a:pt x="21" y="16"/>
                </a:lnTo>
                <a:lnTo>
                  <a:pt x="16" y="16"/>
                </a:lnTo>
                <a:lnTo>
                  <a:pt x="16" y="16"/>
                </a:lnTo>
                <a:lnTo>
                  <a:pt x="13" y="22"/>
                </a:lnTo>
                <a:lnTo>
                  <a:pt x="13" y="30"/>
                </a:lnTo>
                <a:lnTo>
                  <a:pt x="13" y="30"/>
                </a:lnTo>
                <a:lnTo>
                  <a:pt x="16" y="32"/>
                </a:lnTo>
                <a:lnTo>
                  <a:pt x="16" y="38"/>
                </a:lnTo>
                <a:lnTo>
                  <a:pt x="16" y="38"/>
                </a:lnTo>
                <a:lnTo>
                  <a:pt x="19" y="35"/>
                </a:lnTo>
                <a:lnTo>
                  <a:pt x="21" y="32"/>
                </a:lnTo>
                <a:lnTo>
                  <a:pt x="21" y="32"/>
                </a:lnTo>
                <a:lnTo>
                  <a:pt x="24" y="32"/>
                </a:lnTo>
                <a:lnTo>
                  <a:pt x="27" y="32"/>
                </a:lnTo>
                <a:lnTo>
                  <a:pt x="27" y="32"/>
                </a:lnTo>
                <a:lnTo>
                  <a:pt x="30" y="32"/>
                </a:lnTo>
                <a:lnTo>
                  <a:pt x="30" y="32"/>
                </a:lnTo>
                <a:lnTo>
                  <a:pt x="32" y="30"/>
                </a:lnTo>
                <a:lnTo>
                  <a:pt x="35" y="30"/>
                </a:lnTo>
                <a:lnTo>
                  <a:pt x="35" y="30"/>
                </a:lnTo>
                <a:lnTo>
                  <a:pt x="35" y="27"/>
                </a:lnTo>
                <a:lnTo>
                  <a:pt x="38" y="27"/>
                </a:lnTo>
                <a:lnTo>
                  <a:pt x="40" y="30"/>
                </a:lnTo>
                <a:lnTo>
                  <a:pt x="40" y="30"/>
                </a:lnTo>
                <a:lnTo>
                  <a:pt x="40" y="32"/>
                </a:lnTo>
                <a:lnTo>
                  <a:pt x="40" y="35"/>
                </a:lnTo>
                <a:lnTo>
                  <a:pt x="38" y="35"/>
                </a:lnTo>
                <a:lnTo>
                  <a:pt x="38" y="35"/>
                </a:lnTo>
                <a:lnTo>
                  <a:pt x="35" y="32"/>
                </a:lnTo>
                <a:lnTo>
                  <a:pt x="35" y="38"/>
                </a:lnTo>
                <a:lnTo>
                  <a:pt x="35" y="38"/>
                </a:lnTo>
                <a:lnTo>
                  <a:pt x="32" y="40"/>
                </a:lnTo>
                <a:lnTo>
                  <a:pt x="32" y="40"/>
                </a:lnTo>
                <a:lnTo>
                  <a:pt x="27" y="43"/>
                </a:lnTo>
                <a:lnTo>
                  <a:pt x="27" y="43"/>
                </a:lnTo>
                <a:lnTo>
                  <a:pt x="27" y="46"/>
                </a:lnTo>
                <a:lnTo>
                  <a:pt x="24" y="46"/>
                </a:lnTo>
                <a:lnTo>
                  <a:pt x="24" y="46"/>
                </a:lnTo>
                <a:lnTo>
                  <a:pt x="27" y="46"/>
                </a:lnTo>
                <a:lnTo>
                  <a:pt x="27" y="48"/>
                </a:lnTo>
                <a:lnTo>
                  <a:pt x="27" y="48"/>
                </a:lnTo>
                <a:lnTo>
                  <a:pt x="27" y="51"/>
                </a:lnTo>
                <a:lnTo>
                  <a:pt x="27" y="51"/>
                </a:lnTo>
                <a:lnTo>
                  <a:pt x="30" y="57"/>
                </a:lnTo>
                <a:lnTo>
                  <a:pt x="30" y="57"/>
                </a:lnTo>
                <a:lnTo>
                  <a:pt x="30" y="57"/>
                </a:lnTo>
                <a:lnTo>
                  <a:pt x="32" y="62"/>
                </a:lnTo>
                <a:lnTo>
                  <a:pt x="32" y="62"/>
                </a:lnTo>
                <a:lnTo>
                  <a:pt x="32" y="67"/>
                </a:lnTo>
                <a:lnTo>
                  <a:pt x="35" y="70"/>
                </a:lnTo>
                <a:lnTo>
                  <a:pt x="35" y="70"/>
                </a:lnTo>
                <a:lnTo>
                  <a:pt x="35" y="70"/>
                </a:lnTo>
                <a:lnTo>
                  <a:pt x="35" y="70"/>
                </a:lnTo>
                <a:lnTo>
                  <a:pt x="35" y="70"/>
                </a:lnTo>
                <a:lnTo>
                  <a:pt x="35" y="73"/>
                </a:lnTo>
                <a:lnTo>
                  <a:pt x="35" y="73"/>
                </a:lnTo>
                <a:lnTo>
                  <a:pt x="35" y="75"/>
                </a:lnTo>
                <a:lnTo>
                  <a:pt x="32" y="75"/>
                </a:lnTo>
                <a:lnTo>
                  <a:pt x="30" y="75"/>
                </a:lnTo>
                <a:lnTo>
                  <a:pt x="30" y="78"/>
                </a:lnTo>
                <a:lnTo>
                  <a:pt x="30" y="78"/>
                </a:lnTo>
                <a:lnTo>
                  <a:pt x="30" y="81"/>
                </a:lnTo>
                <a:lnTo>
                  <a:pt x="27" y="81"/>
                </a:lnTo>
                <a:lnTo>
                  <a:pt x="27" y="81"/>
                </a:lnTo>
                <a:lnTo>
                  <a:pt x="24" y="78"/>
                </a:lnTo>
                <a:lnTo>
                  <a:pt x="24" y="75"/>
                </a:lnTo>
                <a:lnTo>
                  <a:pt x="24" y="73"/>
                </a:lnTo>
                <a:lnTo>
                  <a:pt x="24" y="73"/>
                </a:lnTo>
                <a:lnTo>
                  <a:pt x="19" y="67"/>
                </a:lnTo>
                <a:lnTo>
                  <a:pt x="19" y="65"/>
                </a:lnTo>
                <a:lnTo>
                  <a:pt x="19" y="62"/>
                </a:lnTo>
                <a:lnTo>
                  <a:pt x="19" y="62"/>
                </a:lnTo>
                <a:lnTo>
                  <a:pt x="21" y="57"/>
                </a:lnTo>
                <a:lnTo>
                  <a:pt x="19" y="57"/>
                </a:lnTo>
                <a:lnTo>
                  <a:pt x="16" y="54"/>
                </a:lnTo>
                <a:lnTo>
                  <a:pt x="16" y="54"/>
                </a:lnTo>
                <a:lnTo>
                  <a:pt x="16" y="57"/>
                </a:lnTo>
                <a:lnTo>
                  <a:pt x="13" y="59"/>
                </a:lnTo>
                <a:lnTo>
                  <a:pt x="13" y="62"/>
                </a:lnTo>
                <a:lnTo>
                  <a:pt x="13" y="65"/>
                </a:lnTo>
                <a:lnTo>
                  <a:pt x="13" y="65"/>
                </a:lnTo>
                <a:lnTo>
                  <a:pt x="16" y="67"/>
                </a:lnTo>
                <a:lnTo>
                  <a:pt x="13" y="70"/>
                </a:lnTo>
                <a:lnTo>
                  <a:pt x="13" y="73"/>
                </a:lnTo>
                <a:lnTo>
                  <a:pt x="13" y="75"/>
                </a:lnTo>
                <a:lnTo>
                  <a:pt x="13" y="75"/>
                </a:lnTo>
                <a:lnTo>
                  <a:pt x="16" y="78"/>
                </a:lnTo>
                <a:lnTo>
                  <a:pt x="16" y="81"/>
                </a:lnTo>
                <a:lnTo>
                  <a:pt x="13" y="84"/>
                </a:lnTo>
                <a:lnTo>
                  <a:pt x="13" y="84"/>
                </a:lnTo>
                <a:lnTo>
                  <a:pt x="13" y="86"/>
                </a:lnTo>
                <a:lnTo>
                  <a:pt x="13" y="89"/>
                </a:lnTo>
                <a:lnTo>
                  <a:pt x="13" y="92"/>
                </a:lnTo>
                <a:lnTo>
                  <a:pt x="11" y="92"/>
                </a:lnTo>
                <a:lnTo>
                  <a:pt x="11" y="92"/>
                </a:lnTo>
                <a:lnTo>
                  <a:pt x="5" y="92"/>
                </a:lnTo>
                <a:lnTo>
                  <a:pt x="5" y="89"/>
                </a:lnTo>
                <a:lnTo>
                  <a:pt x="5" y="86"/>
                </a:lnTo>
                <a:lnTo>
                  <a:pt x="5" y="86"/>
                </a:lnTo>
                <a:lnTo>
                  <a:pt x="5" y="84"/>
                </a:lnTo>
                <a:lnTo>
                  <a:pt x="5" y="78"/>
                </a:lnTo>
                <a:lnTo>
                  <a:pt x="5" y="78"/>
                </a:lnTo>
                <a:lnTo>
                  <a:pt x="8" y="73"/>
                </a:lnTo>
                <a:lnTo>
                  <a:pt x="5" y="70"/>
                </a:lnTo>
                <a:lnTo>
                  <a:pt x="3" y="67"/>
                </a:lnTo>
                <a:lnTo>
                  <a:pt x="3" y="65"/>
                </a:lnTo>
                <a:lnTo>
                  <a:pt x="3" y="65"/>
                </a:lnTo>
                <a:lnTo>
                  <a:pt x="0" y="65"/>
                </a:lnTo>
                <a:lnTo>
                  <a:pt x="0" y="62"/>
                </a:lnTo>
                <a:lnTo>
                  <a:pt x="0" y="62"/>
                </a:lnTo>
                <a:lnTo>
                  <a:pt x="3" y="59"/>
                </a:lnTo>
                <a:lnTo>
                  <a:pt x="3" y="57"/>
                </a:lnTo>
                <a:lnTo>
                  <a:pt x="3" y="54"/>
                </a:lnTo>
                <a:lnTo>
                  <a:pt x="3" y="51"/>
                </a:lnTo>
                <a:lnTo>
                  <a:pt x="3" y="51"/>
                </a:lnTo>
                <a:lnTo>
                  <a:pt x="3" y="43"/>
                </a:lnTo>
                <a:lnTo>
                  <a:pt x="5" y="38"/>
                </a:lnTo>
                <a:lnTo>
                  <a:pt x="5" y="38"/>
                </a:lnTo>
                <a:lnTo>
                  <a:pt x="5" y="35"/>
                </a:lnTo>
                <a:lnTo>
                  <a:pt x="8" y="38"/>
                </a:lnTo>
                <a:lnTo>
                  <a:pt x="8" y="38"/>
                </a:lnTo>
                <a:lnTo>
                  <a:pt x="5" y="35"/>
                </a:lnTo>
                <a:lnTo>
                  <a:pt x="5" y="30"/>
                </a:lnTo>
                <a:lnTo>
                  <a:pt x="5" y="30"/>
                </a:lnTo>
                <a:lnTo>
                  <a:pt x="8" y="27"/>
                </a:lnTo>
                <a:lnTo>
                  <a:pt x="8" y="24"/>
                </a:lnTo>
                <a:lnTo>
                  <a:pt x="8" y="24"/>
                </a:lnTo>
                <a:lnTo>
                  <a:pt x="8" y="19"/>
                </a:lnTo>
                <a:lnTo>
                  <a:pt x="8" y="16"/>
                </a:lnTo>
                <a:lnTo>
                  <a:pt x="8" y="13"/>
                </a:lnTo>
                <a:lnTo>
                  <a:pt x="8" y="13"/>
                </a:lnTo>
                <a:lnTo>
                  <a:pt x="8" y="11"/>
                </a:lnTo>
                <a:lnTo>
                  <a:pt x="8" y="11"/>
                </a:lnTo>
                <a:lnTo>
                  <a:pt x="8" y="11"/>
                </a:lnTo>
                <a:lnTo>
                  <a:pt x="11" y="11"/>
                </a:lnTo>
                <a:lnTo>
                  <a:pt x="11" y="11"/>
                </a:lnTo>
                <a:lnTo>
                  <a:pt x="11" y="13"/>
                </a:lnTo>
                <a:lnTo>
                  <a:pt x="13" y="11"/>
                </a:lnTo>
                <a:lnTo>
                  <a:pt x="13" y="11"/>
                </a:lnTo>
                <a:lnTo>
                  <a:pt x="16" y="8"/>
                </a:lnTo>
                <a:lnTo>
                  <a:pt x="19" y="5"/>
                </a:lnTo>
                <a:lnTo>
                  <a:pt x="19" y="5"/>
                </a:lnTo>
                <a:lnTo>
                  <a:pt x="19" y="5"/>
                </a:lnTo>
                <a:lnTo>
                  <a:pt x="21" y="5"/>
                </a:lnTo>
                <a:lnTo>
                  <a:pt x="21" y="8"/>
                </a:lnTo>
                <a:lnTo>
                  <a:pt x="24" y="8"/>
                </a:lnTo>
                <a:lnTo>
                  <a:pt x="24" y="8"/>
                </a:lnTo>
                <a:lnTo>
                  <a:pt x="30" y="8"/>
                </a:lnTo>
                <a:lnTo>
                  <a:pt x="32" y="8"/>
                </a:lnTo>
                <a:lnTo>
                  <a:pt x="32" y="8"/>
                </a:lnTo>
                <a:lnTo>
                  <a:pt x="38" y="11"/>
                </a:lnTo>
                <a:lnTo>
                  <a:pt x="43" y="8"/>
                </a:lnTo>
                <a:lnTo>
                  <a:pt x="43" y="8"/>
                </a:lnTo>
                <a:lnTo>
                  <a:pt x="48" y="3"/>
                </a:lnTo>
                <a:lnTo>
                  <a:pt x="51" y="3"/>
                </a:lnTo>
                <a:lnTo>
                  <a:pt x="51" y="3"/>
                </a:lnTo>
                <a:lnTo>
                  <a:pt x="51" y="0"/>
                </a:lnTo>
                <a:lnTo>
                  <a:pt x="54" y="0"/>
                </a:lnTo>
                <a:lnTo>
                  <a:pt x="54" y="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7" name="Freeform 159"/>
          <p:cNvSpPr>
            <a:spLocks/>
          </p:cNvSpPr>
          <p:nvPr/>
        </p:nvSpPr>
        <p:spPr bwMode="auto">
          <a:xfrm>
            <a:off x="8364451" y="4543425"/>
            <a:ext cx="7938" cy="20637"/>
          </a:xfrm>
          <a:custGeom>
            <a:avLst/>
            <a:gdLst>
              <a:gd name="T0" fmla="*/ 0 w 5"/>
              <a:gd name="T1" fmla="*/ 0 h 13"/>
              <a:gd name="T2" fmla="*/ 0 w 5"/>
              <a:gd name="T3" fmla="*/ 0 h 13"/>
              <a:gd name="T4" fmla="*/ 2 w 5"/>
              <a:gd name="T5" fmla="*/ 2 h 13"/>
              <a:gd name="T6" fmla="*/ 2 w 5"/>
              <a:gd name="T7" fmla="*/ 2 h 13"/>
              <a:gd name="T8" fmla="*/ 2 w 5"/>
              <a:gd name="T9" fmla="*/ 2 h 13"/>
              <a:gd name="T10" fmla="*/ 2 w 5"/>
              <a:gd name="T11" fmla="*/ 5 h 13"/>
              <a:gd name="T12" fmla="*/ 2 w 5"/>
              <a:gd name="T13" fmla="*/ 5 h 13"/>
              <a:gd name="T14" fmla="*/ 2 w 5"/>
              <a:gd name="T15" fmla="*/ 8 h 13"/>
              <a:gd name="T16" fmla="*/ 5 w 5"/>
              <a:gd name="T17" fmla="*/ 8 h 13"/>
              <a:gd name="T18" fmla="*/ 5 w 5"/>
              <a:gd name="T19" fmla="*/ 5 h 13"/>
              <a:gd name="T20" fmla="*/ 5 w 5"/>
              <a:gd name="T21" fmla="*/ 8 h 13"/>
              <a:gd name="T22" fmla="*/ 5 w 5"/>
              <a:gd name="T23" fmla="*/ 8 h 13"/>
              <a:gd name="T24" fmla="*/ 5 w 5"/>
              <a:gd name="T25" fmla="*/ 8 h 13"/>
              <a:gd name="T26" fmla="*/ 5 w 5"/>
              <a:gd name="T27" fmla="*/ 8 h 13"/>
              <a:gd name="T28" fmla="*/ 2 w 5"/>
              <a:gd name="T29" fmla="*/ 8 h 13"/>
              <a:gd name="T30" fmla="*/ 2 w 5"/>
              <a:gd name="T31" fmla="*/ 11 h 13"/>
              <a:gd name="T32" fmla="*/ 2 w 5"/>
              <a:gd name="T33" fmla="*/ 11 h 13"/>
              <a:gd name="T34" fmla="*/ 2 w 5"/>
              <a:gd name="T35" fmla="*/ 11 h 13"/>
              <a:gd name="T36" fmla="*/ 2 w 5"/>
              <a:gd name="T37" fmla="*/ 13 h 13"/>
              <a:gd name="T38" fmla="*/ 0 w 5"/>
              <a:gd name="T39" fmla="*/ 11 h 13"/>
              <a:gd name="T40" fmla="*/ 0 w 5"/>
              <a:gd name="T41" fmla="*/ 11 h 13"/>
              <a:gd name="T42" fmla="*/ 0 w 5"/>
              <a:gd name="T43" fmla="*/ 5 h 13"/>
              <a:gd name="T44" fmla="*/ 0 w 5"/>
              <a:gd name="T45" fmla="*/ 5 h 13"/>
              <a:gd name="T46" fmla="*/ 0 w 5"/>
              <a:gd name="T47" fmla="*/ 2 h 13"/>
              <a:gd name="T48" fmla="*/ 0 w 5"/>
              <a:gd name="T49" fmla="*/ 0 h 13"/>
              <a:gd name="T50" fmla="*/ 0 w 5"/>
              <a:gd name="T5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13">
                <a:moveTo>
                  <a:pt x="0" y="0"/>
                </a:moveTo>
                <a:lnTo>
                  <a:pt x="0" y="0"/>
                </a:lnTo>
                <a:lnTo>
                  <a:pt x="2" y="2"/>
                </a:lnTo>
                <a:lnTo>
                  <a:pt x="2" y="2"/>
                </a:lnTo>
                <a:lnTo>
                  <a:pt x="2" y="2"/>
                </a:lnTo>
                <a:lnTo>
                  <a:pt x="2" y="5"/>
                </a:lnTo>
                <a:lnTo>
                  <a:pt x="2" y="5"/>
                </a:lnTo>
                <a:lnTo>
                  <a:pt x="2" y="8"/>
                </a:lnTo>
                <a:lnTo>
                  <a:pt x="5" y="8"/>
                </a:lnTo>
                <a:lnTo>
                  <a:pt x="5" y="5"/>
                </a:lnTo>
                <a:lnTo>
                  <a:pt x="5" y="8"/>
                </a:lnTo>
                <a:lnTo>
                  <a:pt x="5" y="8"/>
                </a:lnTo>
                <a:lnTo>
                  <a:pt x="5" y="8"/>
                </a:lnTo>
                <a:lnTo>
                  <a:pt x="5" y="8"/>
                </a:lnTo>
                <a:lnTo>
                  <a:pt x="2" y="8"/>
                </a:lnTo>
                <a:lnTo>
                  <a:pt x="2" y="11"/>
                </a:lnTo>
                <a:lnTo>
                  <a:pt x="2" y="11"/>
                </a:lnTo>
                <a:lnTo>
                  <a:pt x="2" y="11"/>
                </a:lnTo>
                <a:lnTo>
                  <a:pt x="2" y="13"/>
                </a:lnTo>
                <a:lnTo>
                  <a:pt x="0" y="11"/>
                </a:lnTo>
                <a:lnTo>
                  <a:pt x="0" y="11"/>
                </a:lnTo>
                <a:lnTo>
                  <a:pt x="0" y="5"/>
                </a:lnTo>
                <a:lnTo>
                  <a:pt x="0" y="5"/>
                </a:lnTo>
                <a:lnTo>
                  <a:pt x="0" y="2"/>
                </a:lnTo>
                <a:lnTo>
                  <a:pt x="0" y="0"/>
                </a:lnTo>
                <a:lnTo>
                  <a:pt x="0" y="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8" name="Freeform 160"/>
          <p:cNvSpPr>
            <a:spLocks/>
          </p:cNvSpPr>
          <p:nvPr/>
        </p:nvSpPr>
        <p:spPr bwMode="auto">
          <a:xfrm>
            <a:off x="8423188" y="4419600"/>
            <a:ext cx="22225" cy="55562"/>
          </a:xfrm>
          <a:custGeom>
            <a:avLst/>
            <a:gdLst>
              <a:gd name="T0" fmla="*/ 3 w 14"/>
              <a:gd name="T1" fmla="*/ 0 h 35"/>
              <a:gd name="T2" fmla="*/ 3 w 14"/>
              <a:gd name="T3" fmla="*/ 0 h 35"/>
              <a:gd name="T4" fmla="*/ 6 w 14"/>
              <a:gd name="T5" fmla="*/ 0 h 35"/>
              <a:gd name="T6" fmla="*/ 3 w 14"/>
              <a:gd name="T7" fmla="*/ 2 h 35"/>
              <a:gd name="T8" fmla="*/ 3 w 14"/>
              <a:gd name="T9" fmla="*/ 2 h 35"/>
              <a:gd name="T10" fmla="*/ 3 w 14"/>
              <a:gd name="T11" fmla="*/ 5 h 35"/>
              <a:gd name="T12" fmla="*/ 3 w 14"/>
              <a:gd name="T13" fmla="*/ 5 h 35"/>
              <a:gd name="T14" fmla="*/ 6 w 14"/>
              <a:gd name="T15" fmla="*/ 8 h 35"/>
              <a:gd name="T16" fmla="*/ 3 w 14"/>
              <a:gd name="T17" fmla="*/ 10 h 35"/>
              <a:gd name="T18" fmla="*/ 3 w 14"/>
              <a:gd name="T19" fmla="*/ 10 h 35"/>
              <a:gd name="T20" fmla="*/ 3 w 14"/>
              <a:gd name="T21" fmla="*/ 13 h 35"/>
              <a:gd name="T22" fmla="*/ 3 w 14"/>
              <a:gd name="T23" fmla="*/ 13 h 35"/>
              <a:gd name="T24" fmla="*/ 3 w 14"/>
              <a:gd name="T25" fmla="*/ 13 h 35"/>
              <a:gd name="T26" fmla="*/ 6 w 14"/>
              <a:gd name="T27" fmla="*/ 13 h 35"/>
              <a:gd name="T28" fmla="*/ 6 w 14"/>
              <a:gd name="T29" fmla="*/ 13 h 35"/>
              <a:gd name="T30" fmla="*/ 6 w 14"/>
              <a:gd name="T31" fmla="*/ 13 h 35"/>
              <a:gd name="T32" fmla="*/ 6 w 14"/>
              <a:gd name="T33" fmla="*/ 13 h 35"/>
              <a:gd name="T34" fmla="*/ 6 w 14"/>
              <a:gd name="T35" fmla="*/ 13 h 35"/>
              <a:gd name="T36" fmla="*/ 6 w 14"/>
              <a:gd name="T37" fmla="*/ 10 h 35"/>
              <a:gd name="T38" fmla="*/ 9 w 14"/>
              <a:gd name="T39" fmla="*/ 10 h 35"/>
              <a:gd name="T40" fmla="*/ 11 w 14"/>
              <a:gd name="T41" fmla="*/ 8 h 35"/>
              <a:gd name="T42" fmla="*/ 11 w 14"/>
              <a:gd name="T43" fmla="*/ 8 h 35"/>
              <a:gd name="T44" fmla="*/ 11 w 14"/>
              <a:gd name="T45" fmla="*/ 13 h 35"/>
              <a:gd name="T46" fmla="*/ 9 w 14"/>
              <a:gd name="T47" fmla="*/ 16 h 35"/>
              <a:gd name="T48" fmla="*/ 9 w 14"/>
              <a:gd name="T49" fmla="*/ 16 h 35"/>
              <a:gd name="T50" fmla="*/ 9 w 14"/>
              <a:gd name="T51" fmla="*/ 16 h 35"/>
              <a:gd name="T52" fmla="*/ 9 w 14"/>
              <a:gd name="T53" fmla="*/ 16 h 35"/>
              <a:gd name="T54" fmla="*/ 11 w 14"/>
              <a:gd name="T55" fmla="*/ 18 h 35"/>
              <a:gd name="T56" fmla="*/ 11 w 14"/>
              <a:gd name="T57" fmla="*/ 18 h 35"/>
              <a:gd name="T58" fmla="*/ 11 w 14"/>
              <a:gd name="T59" fmla="*/ 21 h 35"/>
              <a:gd name="T60" fmla="*/ 14 w 14"/>
              <a:gd name="T61" fmla="*/ 24 h 35"/>
              <a:gd name="T62" fmla="*/ 14 w 14"/>
              <a:gd name="T63" fmla="*/ 24 h 35"/>
              <a:gd name="T64" fmla="*/ 6 w 14"/>
              <a:gd name="T65" fmla="*/ 21 h 35"/>
              <a:gd name="T66" fmla="*/ 6 w 14"/>
              <a:gd name="T67" fmla="*/ 21 h 35"/>
              <a:gd name="T68" fmla="*/ 6 w 14"/>
              <a:gd name="T69" fmla="*/ 21 h 35"/>
              <a:gd name="T70" fmla="*/ 6 w 14"/>
              <a:gd name="T71" fmla="*/ 24 h 35"/>
              <a:gd name="T72" fmla="*/ 6 w 14"/>
              <a:gd name="T73" fmla="*/ 27 h 35"/>
              <a:gd name="T74" fmla="*/ 6 w 14"/>
              <a:gd name="T75" fmla="*/ 27 h 35"/>
              <a:gd name="T76" fmla="*/ 9 w 14"/>
              <a:gd name="T77" fmla="*/ 35 h 35"/>
              <a:gd name="T78" fmla="*/ 9 w 14"/>
              <a:gd name="T79" fmla="*/ 35 h 35"/>
              <a:gd name="T80" fmla="*/ 6 w 14"/>
              <a:gd name="T81" fmla="*/ 35 h 35"/>
              <a:gd name="T82" fmla="*/ 3 w 14"/>
              <a:gd name="T83" fmla="*/ 32 h 35"/>
              <a:gd name="T84" fmla="*/ 3 w 14"/>
              <a:gd name="T85" fmla="*/ 32 h 35"/>
              <a:gd name="T86" fmla="*/ 3 w 14"/>
              <a:gd name="T87" fmla="*/ 29 h 35"/>
              <a:gd name="T88" fmla="*/ 3 w 14"/>
              <a:gd name="T89" fmla="*/ 29 h 35"/>
              <a:gd name="T90" fmla="*/ 0 w 14"/>
              <a:gd name="T91" fmla="*/ 27 h 35"/>
              <a:gd name="T92" fmla="*/ 3 w 14"/>
              <a:gd name="T93" fmla="*/ 24 h 35"/>
              <a:gd name="T94" fmla="*/ 3 w 14"/>
              <a:gd name="T95" fmla="*/ 24 h 35"/>
              <a:gd name="T96" fmla="*/ 0 w 14"/>
              <a:gd name="T97" fmla="*/ 18 h 35"/>
              <a:gd name="T98" fmla="*/ 0 w 14"/>
              <a:gd name="T99" fmla="*/ 18 h 35"/>
              <a:gd name="T100" fmla="*/ 0 w 14"/>
              <a:gd name="T101" fmla="*/ 18 h 35"/>
              <a:gd name="T102" fmla="*/ 3 w 14"/>
              <a:gd name="T103" fmla="*/ 16 h 35"/>
              <a:gd name="T104" fmla="*/ 3 w 14"/>
              <a:gd name="T105" fmla="*/ 16 h 35"/>
              <a:gd name="T106" fmla="*/ 0 w 14"/>
              <a:gd name="T107" fmla="*/ 16 h 35"/>
              <a:gd name="T108" fmla="*/ 0 w 14"/>
              <a:gd name="T109" fmla="*/ 10 h 35"/>
              <a:gd name="T110" fmla="*/ 0 w 14"/>
              <a:gd name="T111" fmla="*/ 10 h 35"/>
              <a:gd name="T112" fmla="*/ 0 w 14"/>
              <a:gd name="T113" fmla="*/ 5 h 35"/>
              <a:gd name="T114" fmla="*/ 0 w 14"/>
              <a:gd name="T115" fmla="*/ 2 h 35"/>
              <a:gd name="T116" fmla="*/ 0 w 14"/>
              <a:gd name="T117" fmla="*/ 2 h 35"/>
              <a:gd name="T118" fmla="*/ 3 w 14"/>
              <a:gd name="T119" fmla="*/ 0 h 35"/>
              <a:gd name="T120" fmla="*/ 3 w 14"/>
              <a:gd name="T1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 h="35">
                <a:moveTo>
                  <a:pt x="3" y="0"/>
                </a:moveTo>
                <a:lnTo>
                  <a:pt x="3" y="0"/>
                </a:lnTo>
                <a:lnTo>
                  <a:pt x="6" y="0"/>
                </a:lnTo>
                <a:lnTo>
                  <a:pt x="3" y="2"/>
                </a:lnTo>
                <a:lnTo>
                  <a:pt x="3" y="2"/>
                </a:lnTo>
                <a:lnTo>
                  <a:pt x="3" y="5"/>
                </a:lnTo>
                <a:lnTo>
                  <a:pt x="3" y="5"/>
                </a:lnTo>
                <a:lnTo>
                  <a:pt x="6" y="8"/>
                </a:lnTo>
                <a:lnTo>
                  <a:pt x="3" y="10"/>
                </a:lnTo>
                <a:lnTo>
                  <a:pt x="3" y="10"/>
                </a:lnTo>
                <a:lnTo>
                  <a:pt x="3" y="13"/>
                </a:lnTo>
                <a:lnTo>
                  <a:pt x="3" y="13"/>
                </a:lnTo>
                <a:lnTo>
                  <a:pt x="3" y="13"/>
                </a:lnTo>
                <a:lnTo>
                  <a:pt x="6" y="13"/>
                </a:lnTo>
                <a:lnTo>
                  <a:pt x="6" y="13"/>
                </a:lnTo>
                <a:lnTo>
                  <a:pt x="6" y="13"/>
                </a:lnTo>
                <a:lnTo>
                  <a:pt x="6" y="13"/>
                </a:lnTo>
                <a:lnTo>
                  <a:pt x="6" y="13"/>
                </a:lnTo>
                <a:lnTo>
                  <a:pt x="6" y="10"/>
                </a:lnTo>
                <a:lnTo>
                  <a:pt x="9" y="10"/>
                </a:lnTo>
                <a:lnTo>
                  <a:pt x="11" y="8"/>
                </a:lnTo>
                <a:lnTo>
                  <a:pt x="11" y="8"/>
                </a:lnTo>
                <a:lnTo>
                  <a:pt x="11" y="13"/>
                </a:lnTo>
                <a:lnTo>
                  <a:pt x="9" y="16"/>
                </a:lnTo>
                <a:lnTo>
                  <a:pt x="9" y="16"/>
                </a:lnTo>
                <a:lnTo>
                  <a:pt x="9" y="16"/>
                </a:lnTo>
                <a:lnTo>
                  <a:pt x="9" y="16"/>
                </a:lnTo>
                <a:lnTo>
                  <a:pt x="11" y="18"/>
                </a:lnTo>
                <a:lnTo>
                  <a:pt x="11" y="18"/>
                </a:lnTo>
                <a:lnTo>
                  <a:pt x="11" y="21"/>
                </a:lnTo>
                <a:lnTo>
                  <a:pt x="14" y="24"/>
                </a:lnTo>
                <a:lnTo>
                  <a:pt x="14" y="24"/>
                </a:lnTo>
                <a:lnTo>
                  <a:pt x="6" y="21"/>
                </a:lnTo>
                <a:lnTo>
                  <a:pt x="6" y="21"/>
                </a:lnTo>
                <a:lnTo>
                  <a:pt x="6" y="21"/>
                </a:lnTo>
                <a:lnTo>
                  <a:pt x="6" y="24"/>
                </a:lnTo>
                <a:lnTo>
                  <a:pt x="6" y="27"/>
                </a:lnTo>
                <a:lnTo>
                  <a:pt x="6" y="27"/>
                </a:lnTo>
                <a:lnTo>
                  <a:pt x="9" y="35"/>
                </a:lnTo>
                <a:lnTo>
                  <a:pt x="9" y="35"/>
                </a:lnTo>
                <a:lnTo>
                  <a:pt x="6" y="35"/>
                </a:lnTo>
                <a:lnTo>
                  <a:pt x="3" y="32"/>
                </a:lnTo>
                <a:lnTo>
                  <a:pt x="3" y="32"/>
                </a:lnTo>
                <a:lnTo>
                  <a:pt x="3" y="29"/>
                </a:lnTo>
                <a:lnTo>
                  <a:pt x="3" y="29"/>
                </a:lnTo>
                <a:lnTo>
                  <a:pt x="0" y="27"/>
                </a:lnTo>
                <a:lnTo>
                  <a:pt x="3" y="24"/>
                </a:lnTo>
                <a:lnTo>
                  <a:pt x="3" y="24"/>
                </a:lnTo>
                <a:lnTo>
                  <a:pt x="0" y="18"/>
                </a:lnTo>
                <a:lnTo>
                  <a:pt x="0" y="18"/>
                </a:lnTo>
                <a:lnTo>
                  <a:pt x="0" y="18"/>
                </a:lnTo>
                <a:lnTo>
                  <a:pt x="3" y="16"/>
                </a:lnTo>
                <a:lnTo>
                  <a:pt x="3" y="16"/>
                </a:lnTo>
                <a:lnTo>
                  <a:pt x="0" y="16"/>
                </a:lnTo>
                <a:lnTo>
                  <a:pt x="0" y="10"/>
                </a:lnTo>
                <a:lnTo>
                  <a:pt x="0" y="10"/>
                </a:lnTo>
                <a:lnTo>
                  <a:pt x="0" y="5"/>
                </a:lnTo>
                <a:lnTo>
                  <a:pt x="0" y="2"/>
                </a:lnTo>
                <a:lnTo>
                  <a:pt x="0" y="2"/>
                </a:lnTo>
                <a:lnTo>
                  <a:pt x="3" y="0"/>
                </a:lnTo>
                <a:lnTo>
                  <a:pt x="3" y="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9" name="Freeform 161"/>
          <p:cNvSpPr>
            <a:spLocks/>
          </p:cNvSpPr>
          <p:nvPr/>
        </p:nvSpPr>
        <p:spPr bwMode="auto">
          <a:xfrm>
            <a:off x="8402551" y="4521200"/>
            <a:ext cx="20638" cy="17462"/>
          </a:xfrm>
          <a:custGeom>
            <a:avLst/>
            <a:gdLst>
              <a:gd name="T0" fmla="*/ 0 w 13"/>
              <a:gd name="T1" fmla="*/ 3 h 11"/>
              <a:gd name="T2" fmla="*/ 0 w 13"/>
              <a:gd name="T3" fmla="*/ 3 h 11"/>
              <a:gd name="T4" fmla="*/ 3 w 13"/>
              <a:gd name="T5" fmla="*/ 0 h 11"/>
              <a:gd name="T6" fmla="*/ 5 w 13"/>
              <a:gd name="T7" fmla="*/ 0 h 11"/>
              <a:gd name="T8" fmla="*/ 5 w 13"/>
              <a:gd name="T9" fmla="*/ 0 h 11"/>
              <a:gd name="T10" fmla="*/ 11 w 13"/>
              <a:gd name="T11" fmla="*/ 3 h 11"/>
              <a:gd name="T12" fmla="*/ 11 w 13"/>
              <a:gd name="T13" fmla="*/ 3 h 11"/>
              <a:gd name="T14" fmla="*/ 11 w 13"/>
              <a:gd name="T15" fmla="*/ 6 h 11"/>
              <a:gd name="T16" fmla="*/ 11 w 13"/>
              <a:gd name="T17" fmla="*/ 6 h 11"/>
              <a:gd name="T18" fmla="*/ 11 w 13"/>
              <a:gd name="T19" fmla="*/ 8 h 11"/>
              <a:gd name="T20" fmla="*/ 11 w 13"/>
              <a:gd name="T21" fmla="*/ 8 h 11"/>
              <a:gd name="T22" fmla="*/ 13 w 13"/>
              <a:gd name="T23" fmla="*/ 8 h 11"/>
              <a:gd name="T24" fmla="*/ 13 w 13"/>
              <a:gd name="T25" fmla="*/ 8 h 11"/>
              <a:gd name="T26" fmla="*/ 13 w 13"/>
              <a:gd name="T27" fmla="*/ 8 h 11"/>
              <a:gd name="T28" fmla="*/ 8 w 13"/>
              <a:gd name="T29" fmla="*/ 11 h 11"/>
              <a:gd name="T30" fmla="*/ 3 w 13"/>
              <a:gd name="T31" fmla="*/ 8 h 11"/>
              <a:gd name="T32" fmla="*/ 3 w 13"/>
              <a:gd name="T33" fmla="*/ 8 h 11"/>
              <a:gd name="T34" fmla="*/ 0 w 13"/>
              <a:gd name="T35" fmla="*/ 6 h 11"/>
              <a:gd name="T36" fmla="*/ 0 w 13"/>
              <a:gd name="T37" fmla="*/ 3 h 11"/>
              <a:gd name="T38" fmla="*/ 0 w 13"/>
              <a:gd name="T3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1">
                <a:moveTo>
                  <a:pt x="0" y="3"/>
                </a:moveTo>
                <a:lnTo>
                  <a:pt x="0" y="3"/>
                </a:lnTo>
                <a:lnTo>
                  <a:pt x="3" y="0"/>
                </a:lnTo>
                <a:lnTo>
                  <a:pt x="5" y="0"/>
                </a:lnTo>
                <a:lnTo>
                  <a:pt x="5" y="0"/>
                </a:lnTo>
                <a:lnTo>
                  <a:pt x="11" y="3"/>
                </a:lnTo>
                <a:lnTo>
                  <a:pt x="11" y="3"/>
                </a:lnTo>
                <a:lnTo>
                  <a:pt x="11" y="6"/>
                </a:lnTo>
                <a:lnTo>
                  <a:pt x="11" y="6"/>
                </a:lnTo>
                <a:lnTo>
                  <a:pt x="11" y="8"/>
                </a:lnTo>
                <a:lnTo>
                  <a:pt x="11" y="8"/>
                </a:lnTo>
                <a:lnTo>
                  <a:pt x="13" y="8"/>
                </a:lnTo>
                <a:lnTo>
                  <a:pt x="13" y="8"/>
                </a:lnTo>
                <a:lnTo>
                  <a:pt x="13" y="8"/>
                </a:lnTo>
                <a:lnTo>
                  <a:pt x="8" y="11"/>
                </a:lnTo>
                <a:lnTo>
                  <a:pt x="3" y="8"/>
                </a:lnTo>
                <a:lnTo>
                  <a:pt x="3" y="8"/>
                </a:lnTo>
                <a:lnTo>
                  <a:pt x="0" y="6"/>
                </a:lnTo>
                <a:lnTo>
                  <a:pt x="0" y="3"/>
                </a:lnTo>
                <a:lnTo>
                  <a:pt x="0" y="3"/>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0" name="Freeform 162"/>
          <p:cNvSpPr>
            <a:spLocks/>
          </p:cNvSpPr>
          <p:nvPr/>
        </p:nvSpPr>
        <p:spPr bwMode="auto">
          <a:xfrm>
            <a:off x="8453351" y="4495800"/>
            <a:ext cx="12700" cy="7937"/>
          </a:xfrm>
          <a:custGeom>
            <a:avLst/>
            <a:gdLst>
              <a:gd name="T0" fmla="*/ 8 w 8"/>
              <a:gd name="T1" fmla="*/ 0 h 5"/>
              <a:gd name="T2" fmla="*/ 8 w 8"/>
              <a:gd name="T3" fmla="*/ 0 h 5"/>
              <a:gd name="T4" fmla="*/ 8 w 8"/>
              <a:gd name="T5" fmla="*/ 3 h 5"/>
              <a:gd name="T6" fmla="*/ 6 w 8"/>
              <a:gd name="T7" fmla="*/ 5 h 5"/>
              <a:gd name="T8" fmla="*/ 3 w 8"/>
              <a:gd name="T9" fmla="*/ 3 h 5"/>
              <a:gd name="T10" fmla="*/ 3 w 8"/>
              <a:gd name="T11" fmla="*/ 3 h 5"/>
              <a:gd name="T12" fmla="*/ 0 w 8"/>
              <a:gd name="T13" fmla="*/ 3 h 5"/>
              <a:gd name="T14" fmla="*/ 3 w 8"/>
              <a:gd name="T15" fmla="*/ 0 h 5"/>
              <a:gd name="T16" fmla="*/ 8 w 8"/>
              <a:gd name="T17" fmla="*/ 0 h 5"/>
              <a:gd name="T18" fmla="*/ 8 w 8"/>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5">
                <a:moveTo>
                  <a:pt x="8" y="0"/>
                </a:moveTo>
                <a:lnTo>
                  <a:pt x="8" y="0"/>
                </a:lnTo>
                <a:lnTo>
                  <a:pt x="8" y="3"/>
                </a:lnTo>
                <a:lnTo>
                  <a:pt x="6" y="5"/>
                </a:lnTo>
                <a:lnTo>
                  <a:pt x="3" y="3"/>
                </a:lnTo>
                <a:lnTo>
                  <a:pt x="3" y="3"/>
                </a:lnTo>
                <a:lnTo>
                  <a:pt x="0" y="3"/>
                </a:lnTo>
                <a:lnTo>
                  <a:pt x="3" y="0"/>
                </a:lnTo>
                <a:lnTo>
                  <a:pt x="8" y="0"/>
                </a:lnTo>
                <a:lnTo>
                  <a:pt x="8" y="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1" name="Freeform 163"/>
          <p:cNvSpPr>
            <a:spLocks/>
          </p:cNvSpPr>
          <p:nvPr/>
        </p:nvSpPr>
        <p:spPr bwMode="auto">
          <a:xfrm>
            <a:off x="8432713" y="4518025"/>
            <a:ext cx="42863" cy="20637"/>
          </a:xfrm>
          <a:custGeom>
            <a:avLst/>
            <a:gdLst>
              <a:gd name="T0" fmla="*/ 0 w 27"/>
              <a:gd name="T1" fmla="*/ 10 h 13"/>
              <a:gd name="T2" fmla="*/ 0 w 27"/>
              <a:gd name="T3" fmla="*/ 10 h 13"/>
              <a:gd name="T4" fmla="*/ 0 w 27"/>
              <a:gd name="T5" fmla="*/ 8 h 13"/>
              <a:gd name="T6" fmla="*/ 0 w 27"/>
              <a:gd name="T7" fmla="*/ 5 h 13"/>
              <a:gd name="T8" fmla="*/ 3 w 27"/>
              <a:gd name="T9" fmla="*/ 5 h 13"/>
              <a:gd name="T10" fmla="*/ 3 w 27"/>
              <a:gd name="T11" fmla="*/ 2 h 13"/>
              <a:gd name="T12" fmla="*/ 3 w 27"/>
              <a:gd name="T13" fmla="*/ 2 h 13"/>
              <a:gd name="T14" fmla="*/ 3 w 27"/>
              <a:gd name="T15" fmla="*/ 0 h 13"/>
              <a:gd name="T16" fmla="*/ 5 w 27"/>
              <a:gd name="T17" fmla="*/ 0 h 13"/>
              <a:gd name="T18" fmla="*/ 11 w 27"/>
              <a:gd name="T19" fmla="*/ 0 h 13"/>
              <a:gd name="T20" fmla="*/ 11 w 27"/>
              <a:gd name="T21" fmla="*/ 0 h 13"/>
              <a:gd name="T22" fmla="*/ 13 w 27"/>
              <a:gd name="T23" fmla="*/ 0 h 13"/>
              <a:gd name="T24" fmla="*/ 13 w 27"/>
              <a:gd name="T25" fmla="*/ 0 h 13"/>
              <a:gd name="T26" fmla="*/ 13 w 27"/>
              <a:gd name="T27" fmla="*/ 0 h 13"/>
              <a:gd name="T28" fmla="*/ 16 w 27"/>
              <a:gd name="T29" fmla="*/ 2 h 13"/>
              <a:gd name="T30" fmla="*/ 16 w 27"/>
              <a:gd name="T31" fmla="*/ 0 h 13"/>
              <a:gd name="T32" fmla="*/ 21 w 27"/>
              <a:gd name="T33" fmla="*/ 0 h 13"/>
              <a:gd name="T34" fmla="*/ 21 w 27"/>
              <a:gd name="T35" fmla="*/ 0 h 13"/>
              <a:gd name="T36" fmla="*/ 24 w 27"/>
              <a:gd name="T37" fmla="*/ 0 h 13"/>
              <a:gd name="T38" fmla="*/ 24 w 27"/>
              <a:gd name="T39" fmla="*/ 2 h 13"/>
              <a:gd name="T40" fmla="*/ 24 w 27"/>
              <a:gd name="T41" fmla="*/ 2 h 13"/>
              <a:gd name="T42" fmla="*/ 27 w 27"/>
              <a:gd name="T43" fmla="*/ 2 h 13"/>
              <a:gd name="T44" fmla="*/ 27 w 27"/>
              <a:gd name="T45" fmla="*/ 5 h 13"/>
              <a:gd name="T46" fmla="*/ 27 w 27"/>
              <a:gd name="T47" fmla="*/ 5 h 13"/>
              <a:gd name="T48" fmla="*/ 27 w 27"/>
              <a:gd name="T49" fmla="*/ 8 h 13"/>
              <a:gd name="T50" fmla="*/ 27 w 27"/>
              <a:gd name="T51" fmla="*/ 10 h 13"/>
              <a:gd name="T52" fmla="*/ 27 w 27"/>
              <a:gd name="T53" fmla="*/ 10 h 13"/>
              <a:gd name="T54" fmla="*/ 27 w 27"/>
              <a:gd name="T55" fmla="*/ 13 h 13"/>
              <a:gd name="T56" fmla="*/ 24 w 27"/>
              <a:gd name="T57" fmla="*/ 10 h 13"/>
              <a:gd name="T58" fmla="*/ 24 w 27"/>
              <a:gd name="T59" fmla="*/ 10 h 13"/>
              <a:gd name="T60" fmla="*/ 21 w 27"/>
              <a:gd name="T61" fmla="*/ 10 h 13"/>
              <a:gd name="T62" fmla="*/ 19 w 27"/>
              <a:gd name="T63" fmla="*/ 5 h 13"/>
              <a:gd name="T64" fmla="*/ 19 w 27"/>
              <a:gd name="T65" fmla="*/ 5 h 13"/>
              <a:gd name="T66" fmla="*/ 16 w 27"/>
              <a:gd name="T67" fmla="*/ 5 h 13"/>
              <a:gd name="T68" fmla="*/ 16 w 27"/>
              <a:gd name="T69" fmla="*/ 8 h 13"/>
              <a:gd name="T70" fmla="*/ 16 w 27"/>
              <a:gd name="T71" fmla="*/ 8 h 13"/>
              <a:gd name="T72" fmla="*/ 13 w 27"/>
              <a:gd name="T73" fmla="*/ 8 h 13"/>
              <a:gd name="T74" fmla="*/ 13 w 27"/>
              <a:gd name="T75" fmla="*/ 8 h 13"/>
              <a:gd name="T76" fmla="*/ 11 w 27"/>
              <a:gd name="T77" fmla="*/ 8 h 13"/>
              <a:gd name="T78" fmla="*/ 8 w 27"/>
              <a:gd name="T79" fmla="*/ 8 h 13"/>
              <a:gd name="T80" fmla="*/ 8 w 27"/>
              <a:gd name="T81" fmla="*/ 8 h 13"/>
              <a:gd name="T82" fmla="*/ 8 w 27"/>
              <a:gd name="T83" fmla="*/ 5 h 13"/>
              <a:gd name="T84" fmla="*/ 5 w 27"/>
              <a:gd name="T85" fmla="*/ 8 h 13"/>
              <a:gd name="T86" fmla="*/ 5 w 27"/>
              <a:gd name="T87" fmla="*/ 8 h 13"/>
              <a:gd name="T88" fmla="*/ 5 w 27"/>
              <a:gd name="T89" fmla="*/ 8 h 13"/>
              <a:gd name="T90" fmla="*/ 3 w 27"/>
              <a:gd name="T91" fmla="*/ 8 h 13"/>
              <a:gd name="T92" fmla="*/ 3 w 27"/>
              <a:gd name="T93" fmla="*/ 8 h 13"/>
              <a:gd name="T94" fmla="*/ 3 w 27"/>
              <a:gd name="T95" fmla="*/ 8 h 13"/>
              <a:gd name="T96" fmla="*/ 3 w 27"/>
              <a:gd name="T97" fmla="*/ 8 h 13"/>
              <a:gd name="T98" fmla="*/ 0 w 27"/>
              <a:gd name="T99" fmla="*/ 8 h 13"/>
              <a:gd name="T100" fmla="*/ 0 w 27"/>
              <a:gd name="T101" fmla="*/ 10 h 13"/>
              <a:gd name="T102" fmla="*/ 0 w 27"/>
              <a:gd name="T103"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 h="13">
                <a:moveTo>
                  <a:pt x="0" y="10"/>
                </a:moveTo>
                <a:lnTo>
                  <a:pt x="0" y="10"/>
                </a:lnTo>
                <a:lnTo>
                  <a:pt x="0" y="8"/>
                </a:lnTo>
                <a:lnTo>
                  <a:pt x="0" y="5"/>
                </a:lnTo>
                <a:lnTo>
                  <a:pt x="3" y="5"/>
                </a:lnTo>
                <a:lnTo>
                  <a:pt x="3" y="2"/>
                </a:lnTo>
                <a:lnTo>
                  <a:pt x="3" y="2"/>
                </a:lnTo>
                <a:lnTo>
                  <a:pt x="3" y="0"/>
                </a:lnTo>
                <a:lnTo>
                  <a:pt x="5" y="0"/>
                </a:lnTo>
                <a:lnTo>
                  <a:pt x="11" y="0"/>
                </a:lnTo>
                <a:lnTo>
                  <a:pt x="11" y="0"/>
                </a:lnTo>
                <a:lnTo>
                  <a:pt x="13" y="0"/>
                </a:lnTo>
                <a:lnTo>
                  <a:pt x="13" y="0"/>
                </a:lnTo>
                <a:lnTo>
                  <a:pt x="13" y="0"/>
                </a:lnTo>
                <a:lnTo>
                  <a:pt x="16" y="2"/>
                </a:lnTo>
                <a:lnTo>
                  <a:pt x="16" y="0"/>
                </a:lnTo>
                <a:lnTo>
                  <a:pt x="21" y="0"/>
                </a:lnTo>
                <a:lnTo>
                  <a:pt x="21" y="0"/>
                </a:lnTo>
                <a:lnTo>
                  <a:pt x="24" y="0"/>
                </a:lnTo>
                <a:lnTo>
                  <a:pt x="24" y="2"/>
                </a:lnTo>
                <a:lnTo>
                  <a:pt x="24" y="2"/>
                </a:lnTo>
                <a:lnTo>
                  <a:pt x="27" y="2"/>
                </a:lnTo>
                <a:lnTo>
                  <a:pt x="27" y="5"/>
                </a:lnTo>
                <a:lnTo>
                  <a:pt x="27" y="5"/>
                </a:lnTo>
                <a:lnTo>
                  <a:pt x="27" y="8"/>
                </a:lnTo>
                <a:lnTo>
                  <a:pt x="27" y="10"/>
                </a:lnTo>
                <a:lnTo>
                  <a:pt x="27" y="10"/>
                </a:lnTo>
                <a:lnTo>
                  <a:pt x="27" y="13"/>
                </a:lnTo>
                <a:lnTo>
                  <a:pt x="24" y="10"/>
                </a:lnTo>
                <a:lnTo>
                  <a:pt x="24" y="10"/>
                </a:lnTo>
                <a:lnTo>
                  <a:pt x="21" y="10"/>
                </a:lnTo>
                <a:lnTo>
                  <a:pt x="19" y="5"/>
                </a:lnTo>
                <a:lnTo>
                  <a:pt x="19" y="5"/>
                </a:lnTo>
                <a:lnTo>
                  <a:pt x="16" y="5"/>
                </a:lnTo>
                <a:lnTo>
                  <a:pt x="16" y="8"/>
                </a:lnTo>
                <a:lnTo>
                  <a:pt x="16" y="8"/>
                </a:lnTo>
                <a:lnTo>
                  <a:pt x="13" y="8"/>
                </a:lnTo>
                <a:lnTo>
                  <a:pt x="13" y="8"/>
                </a:lnTo>
                <a:lnTo>
                  <a:pt x="11" y="8"/>
                </a:lnTo>
                <a:lnTo>
                  <a:pt x="8" y="8"/>
                </a:lnTo>
                <a:lnTo>
                  <a:pt x="8" y="8"/>
                </a:lnTo>
                <a:lnTo>
                  <a:pt x="8" y="5"/>
                </a:lnTo>
                <a:lnTo>
                  <a:pt x="5" y="8"/>
                </a:lnTo>
                <a:lnTo>
                  <a:pt x="5" y="8"/>
                </a:lnTo>
                <a:lnTo>
                  <a:pt x="5" y="8"/>
                </a:lnTo>
                <a:lnTo>
                  <a:pt x="3" y="8"/>
                </a:lnTo>
                <a:lnTo>
                  <a:pt x="3" y="8"/>
                </a:lnTo>
                <a:lnTo>
                  <a:pt x="3" y="8"/>
                </a:lnTo>
                <a:lnTo>
                  <a:pt x="3" y="8"/>
                </a:lnTo>
                <a:lnTo>
                  <a:pt x="0" y="8"/>
                </a:lnTo>
                <a:lnTo>
                  <a:pt x="0" y="10"/>
                </a:lnTo>
                <a:lnTo>
                  <a:pt x="0" y="1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2" name="Freeform 164"/>
          <p:cNvSpPr>
            <a:spLocks/>
          </p:cNvSpPr>
          <p:nvPr/>
        </p:nvSpPr>
        <p:spPr bwMode="auto">
          <a:xfrm>
            <a:off x="7961226" y="4349750"/>
            <a:ext cx="158750" cy="223837"/>
          </a:xfrm>
          <a:custGeom>
            <a:avLst/>
            <a:gdLst>
              <a:gd name="T0" fmla="*/ 6 w 100"/>
              <a:gd name="T1" fmla="*/ 0 h 141"/>
              <a:gd name="T2" fmla="*/ 16 w 100"/>
              <a:gd name="T3" fmla="*/ 6 h 141"/>
              <a:gd name="T4" fmla="*/ 22 w 100"/>
              <a:gd name="T5" fmla="*/ 6 h 141"/>
              <a:gd name="T6" fmla="*/ 24 w 100"/>
              <a:gd name="T7" fmla="*/ 8 h 141"/>
              <a:gd name="T8" fmla="*/ 27 w 100"/>
              <a:gd name="T9" fmla="*/ 14 h 141"/>
              <a:gd name="T10" fmla="*/ 30 w 100"/>
              <a:gd name="T11" fmla="*/ 19 h 141"/>
              <a:gd name="T12" fmla="*/ 35 w 100"/>
              <a:gd name="T13" fmla="*/ 22 h 141"/>
              <a:gd name="T14" fmla="*/ 46 w 100"/>
              <a:gd name="T15" fmla="*/ 30 h 141"/>
              <a:gd name="T16" fmla="*/ 46 w 100"/>
              <a:gd name="T17" fmla="*/ 35 h 141"/>
              <a:gd name="T18" fmla="*/ 51 w 100"/>
              <a:gd name="T19" fmla="*/ 41 h 141"/>
              <a:gd name="T20" fmla="*/ 54 w 100"/>
              <a:gd name="T21" fmla="*/ 44 h 141"/>
              <a:gd name="T22" fmla="*/ 57 w 100"/>
              <a:gd name="T23" fmla="*/ 41 h 141"/>
              <a:gd name="T24" fmla="*/ 59 w 100"/>
              <a:gd name="T25" fmla="*/ 46 h 141"/>
              <a:gd name="T26" fmla="*/ 65 w 100"/>
              <a:gd name="T27" fmla="*/ 52 h 141"/>
              <a:gd name="T28" fmla="*/ 70 w 100"/>
              <a:gd name="T29" fmla="*/ 60 h 141"/>
              <a:gd name="T30" fmla="*/ 76 w 100"/>
              <a:gd name="T31" fmla="*/ 65 h 141"/>
              <a:gd name="T32" fmla="*/ 76 w 100"/>
              <a:gd name="T33" fmla="*/ 65 h 141"/>
              <a:gd name="T34" fmla="*/ 81 w 100"/>
              <a:gd name="T35" fmla="*/ 68 h 141"/>
              <a:gd name="T36" fmla="*/ 78 w 100"/>
              <a:gd name="T37" fmla="*/ 71 h 141"/>
              <a:gd name="T38" fmla="*/ 76 w 100"/>
              <a:gd name="T39" fmla="*/ 73 h 141"/>
              <a:gd name="T40" fmla="*/ 78 w 100"/>
              <a:gd name="T41" fmla="*/ 79 h 141"/>
              <a:gd name="T42" fmla="*/ 81 w 100"/>
              <a:gd name="T43" fmla="*/ 84 h 141"/>
              <a:gd name="T44" fmla="*/ 86 w 100"/>
              <a:gd name="T45" fmla="*/ 84 h 141"/>
              <a:gd name="T46" fmla="*/ 89 w 100"/>
              <a:gd name="T47" fmla="*/ 92 h 141"/>
              <a:gd name="T48" fmla="*/ 92 w 100"/>
              <a:gd name="T49" fmla="*/ 95 h 141"/>
              <a:gd name="T50" fmla="*/ 92 w 100"/>
              <a:gd name="T51" fmla="*/ 97 h 141"/>
              <a:gd name="T52" fmla="*/ 97 w 100"/>
              <a:gd name="T53" fmla="*/ 100 h 141"/>
              <a:gd name="T54" fmla="*/ 100 w 100"/>
              <a:gd name="T55" fmla="*/ 103 h 141"/>
              <a:gd name="T56" fmla="*/ 100 w 100"/>
              <a:gd name="T57" fmla="*/ 106 h 141"/>
              <a:gd name="T58" fmla="*/ 100 w 100"/>
              <a:gd name="T59" fmla="*/ 111 h 141"/>
              <a:gd name="T60" fmla="*/ 100 w 100"/>
              <a:gd name="T61" fmla="*/ 116 h 141"/>
              <a:gd name="T62" fmla="*/ 97 w 100"/>
              <a:gd name="T63" fmla="*/ 124 h 141"/>
              <a:gd name="T64" fmla="*/ 97 w 100"/>
              <a:gd name="T65" fmla="*/ 141 h 141"/>
              <a:gd name="T66" fmla="*/ 95 w 100"/>
              <a:gd name="T67" fmla="*/ 138 h 141"/>
              <a:gd name="T68" fmla="*/ 92 w 100"/>
              <a:gd name="T69" fmla="*/ 141 h 141"/>
              <a:gd name="T70" fmla="*/ 86 w 100"/>
              <a:gd name="T71" fmla="*/ 138 h 141"/>
              <a:gd name="T72" fmla="*/ 86 w 100"/>
              <a:gd name="T73" fmla="*/ 138 h 141"/>
              <a:gd name="T74" fmla="*/ 84 w 100"/>
              <a:gd name="T75" fmla="*/ 138 h 141"/>
              <a:gd name="T76" fmla="*/ 81 w 100"/>
              <a:gd name="T77" fmla="*/ 130 h 141"/>
              <a:gd name="T78" fmla="*/ 73 w 100"/>
              <a:gd name="T79" fmla="*/ 127 h 141"/>
              <a:gd name="T80" fmla="*/ 65 w 100"/>
              <a:gd name="T81" fmla="*/ 116 h 141"/>
              <a:gd name="T82" fmla="*/ 62 w 100"/>
              <a:gd name="T83" fmla="*/ 106 h 141"/>
              <a:gd name="T84" fmla="*/ 54 w 100"/>
              <a:gd name="T85" fmla="*/ 95 h 141"/>
              <a:gd name="T86" fmla="*/ 51 w 100"/>
              <a:gd name="T87" fmla="*/ 89 h 141"/>
              <a:gd name="T88" fmla="*/ 43 w 100"/>
              <a:gd name="T89" fmla="*/ 71 h 141"/>
              <a:gd name="T90" fmla="*/ 41 w 100"/>
              <a:gd name="T91" fmla="*/ 68 h 141"/>
              <a:gd name="T92" fmla="*/ 38 w 100"/>
              <a:gd name="T93" fmla="*/ 65 h 141"/>
              <a:gd name="T94" fmla="*/ 38 w 100"/>
              <a:gd name="T95" fmla="*/ 57 h 141"/>
              <a:gd name="T96" fmla="*/ 35 w 100"/>
              <a:gd name="T97" fmla="*/ 49 h 141"/>
              <a:gd name="T98" fmla="*/ 27 w 100"/>
              <a:gd name="T99" fmla="*/ 41 h 141"/>
              <a:gd name="T100" fmla="*/ 24 w 100"/>
              <a:gd name="T101" fmla="*/ 38 h 141"/>
              <a:gd name="T102" fmla="*/ 22 w 100"/>
              <a:gd name="T103" fmla="*/ 30 h 141"/>
              <a:gd name="T104" fmla="*/ 16 w 100"/>
              <a:gd name="T105" fmla="*/ 25 h 141"/>
              <a:gd name="T106" fmla="*/ 14 w 100"/>
              <a:gd name="T107" fmla="*/ 22 h 141"/>
              <a:gd name="T108" fmla="*/ 11 w 100"/>
              <a:gd name="T109" fmla="*/ 19 h 141"/>
              <a:gd name="T110" fmla="*/ 3 w 100"/>
              <a:gd name="T111" fmla="*/ 8 h 141"/>
              <a:gd name="T112" fmla="*/ 0 w 100"/>
              <a:gd name="T113" fmla="*/ 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141">
                <a:moveTo>
                  <a:pt x="3" y="0"/>
                </a:moveTo>
                <a:lnTo>
                  <a:pt x="3" y="0"/>
                </a:lnTo>
                <a:lnTo>
                  <a:pt x="6" y="0"/>
                </a:lnTo>
                <a:lnTo>
                  <a:pt x="8" y="3"/>
                </a:lnTo>
                <a:lnTo>
                  <a:pt x="11" y="6"/>
                </a:lnTo>
                <a:lnTo>
                  <a:pt x="16" y="6"/>
                </a:lnTo>
                <a:lnTo>
                  <a:pt x="16" y="6"/>
                </a:lnTo>
                <a:lnTo>
                  <a:pt x="19" y="3"/>
                </a:lnTo>
                <a:lnTo>
                  <a:pt x="22" y="6"/>
                </a:lnTo>
                <a:lnTo>
                  <a:pt x="22" y="6"/>
                </a:lnTo>
                <a:lnTo>
                  <a:pt x="24" y="6"/>
                </a:lnTo>
                <a:lnTo>
                  <a:pt x="24" y="8"/>
                </a:lnTo>
                <a:lnTo>
                  <a:pt x="27" y="11"/>
                </a:lnTo>
                <a:lnTo>
                  <a:pt x="27" y="14"/>
                </a:lnTo>
                <a:lnTo>
                  <a:pt x="27" y="14"/>
                </a:lnTo>
                <a:lnTo>
                  <a:pt x="30" y="17"/>
                </a:lnTo>
                <a:lnTo>
                  <a:pt x="30" y="17"/>
                </a:lnTo>
                <a:lnTo>
                  <a:pt x="30" y="19"/>
                </a:lnTo>
                <a:lnTo>
                  <a:pt x="33" y="19"/>
                </a:lnTo>
                <a:lnTo>
                  <a:pt x="33" y="19"/>
                </a:lnTo>
                <a:lnTo>
                  <a:pt x="35" y="22"/>
                </a:lnTo>
                <a:lnTo>
                  <a:pt x="38" y="25"/>
                </a:lnTo>
                <a:lnTo>
                  <a:pt x="38" y="25"/>
                </a:lnTo>
                <a:lnTo>
                  <a:pt x="46" y="30"/>
                </a:lnTo>
                <a:lnTo>
                  <a:pt x="46" y="35"/>
                </a:lnTo>
                <a:lnTo>
                  <a:pt x="46" y="35"/>
                </a:lnTo>
                <a:lnTo>
                  <a:pt x="46" y="35"/>
                </a:lnTo>
                <a:lnTo>
                  <a:pt x="49" y="38"/>
                </a:lnTo>
                <a:lnTo>
                  <a:pt x="49" y="38"/>
                </a:lnTo>
                <a:lnTo>
                  <a:pt x="51" y="41"/>
                </a:lnTo>
                <a:lnTo>
                  <a:pt x="54" y="46"/>
                </a:lnTo>
                <a:lnTo>
                  <a:pt x="54" y="46"/>
                </a:lnTo>
                <a:lnTo>
                  <a:pt x="54" y="44"/>
                </a:lnTo>
                <a:lnTo>
                  <a:pt x="54" y="41"/>
                </a:lnTo>
                <a:lnTo>
                  <a:pt x="54" y="41"/>
                </a:lnTo>
                <a:lnTo>
                  <a:pt x="57" y="41"/>
                </a:lnTo>
                <a:lnTo>
                  <a:pt x="57" y="44"/>
                </a:lnTo>
                <a:lnTo>
                  <a:pt x="59" y="46"/>
                </a:lnTo>
                <a:lnTo>
                  <a:pt x="59" y="46"/>
                </a:lnTo>
                <a:lnTo>
                  <a:pt x="59" y="46"/>
                </a:lnTo>
                <a:lnTo>
                  <a:pt x="62" y="49"/>
                </a:lnTo>
                <a:lnTo>
                  <a:pt x="65" y="52"/>
                </a:lnTo>
                <a:lnTo>
                  <a:pt x="68" y="57"/>
                </a:lnTo>
                <a:lnTo>
                  <a:pt x="70" y="60"/>
                </a:lnTo>
                <a:lnTo>
                  <a:pt x="70" y="60"/>
                </a:lnTo>
                <a:lnTo>
                  <a:pt x="73" y="62"/>
                </a:lnTo>
                <a:lnTo>
                  <a:pt x="76" y="65"/>
                </a:lnTo>
                <a:lnTo>
                  <a:pt x="76" y="65"/>
                </a:lnTo>
                <a:lnTo>
                  <a:pt x="68" y="68"/>
                </a:lnTo>
                <a:lnTo>
                  <a:pt x="68" y="68"/>
                </a:lnTo>
                <a:lnTo>
                  <a:pt x="76" y="65"/>
                </a:lnTo>
                <a:lnTo>
                  <a:pt x="76" y="65"/>
                </a:lnTo>
                <a:lnTo>
                  <a:pt x="78" y="65"/>
                </a:lnTo>
                <a:lnTo>
                  <a:pt x="81" y="68"/>
                </a:lnTo>
                <a:lnTo>
                  <a:pt x="81" y="68"/>
                </a:lnTo>
                <a:lnTo>
                  <a:pt x="81" y="71"/>
                </a:lnTo>
                <a:lnTo>
                  <a:pt x="78" y="71"/>
                </a:lnTo>
                <a:lnTo>
                  <a:pt x="78" y="71"/>
                </a:lnTo>
                <a:lnTo>
                  <a:pt x="76" y="73"/>
                </a:lnTo>
                <a:lnTo>
                  <a:pt x="76" y="73"/>
                </a:lnTo>
                <a:lnTo>
                  <a:pt x="78" y="76"/>
                </a:lnTo>
                <a:lnTo>
                  <a:pt x="78" y="79"/>
                </a:lnTo>
                <a:lnTo>
                  <a:pt x="78" y="79"/>
                </a:lnTo>
                <a:lnTo>
                  <a:pt x="78" y="81"/>
                </a:lnTo>
                <a:lnTo>
                  <a:pt x="81" y="84"/>
                </a:lnTo>
                <a:lnTo>
                  <a:pt x="81" y="84"/>
                </a:lnTo>
                <a:lnTo>
                  <a:pt x="84" y="84"/>
                </a:lnTo>
                <a:lnTo>
                  <a:pt x="86" y="84"/>
                </a:lnTo>
                <a:lnTo>
                  <a:pt x="86" y="84"/>
                </a:lnTo>
                <a:lnTo>
                  <a:pt x="86" y="89"/>
                </a:lnTo>
                <a:lnTo>
                  <a:pt x="86" y="92"/>
                </a:lnTo>
                <a:lnTo>
                  <a:pt x="89" y="92"/>
                </a:lnTo>
                <a:lnTo>
                  <a:pt x="89" y="92"/>
                </a:lnTo>
                <a:lnTo>
                  <a:pt x="92" y="92"/>
                </a:lnTo>
                <a:lnTo>
                  <a:pt x="92" y="95"/>
                </a:lnTo>
                <a:lnTo>
                  <a:pt x="89" y="100"/>
                </a:lnTo>
                <a:lnTo>
                  <a:pt x="89" y="100"/>
                </a:lnTo>
                <a:lnTo>
                  <a:pt x="92" y="97"/>
                </a:lnTo>
                <a:lnTo>
                  <a:pt x="95" y="97"/>
                </a:lnTo>
                <a:lnTo>
                  <a:pt x="95" y="97"/>
                </a:lnTo>
                <a:lnTo>
                  <a:pt x="97" y="100"/>
                </a:lnTo>
                <a:lnTo>
                  <a:pt x="100" y="103"/>
                </a:lnTo>
                <a:lnTo>
                  <a:pt x="100" y="103"/>
                </a:lnTo>
                <a:lnTo>
                  <a:pt x="100" y="103"/>
                </a:lnTo>
                <a:lnTo>
                  <a:pt x="100" y="106"/>
                </a:lnTo>
                <a:lnTo>
                  <a:pt x="100" y="106"/>
                </a:lnTo>
                <a:lnTo>
                  <a:pt x="100" y="106"/>
                </a:lnTo>
                <a:lnTo>
                  <a:pt x="100" y="108"/>
                </a:lnTo>
                <a:lnTo>
                  <a:pt x="97" y="108"/>
                </a:lnTo>
                <a:lnTo>
                  <a:pt x="100" y="111"/>
                </a:lnTo>
                <a:lnTo>
                  <a:pt x="100" y="111"/>
                </a:lnTo>
                <a:lnTo>
                  <a:pt x="100" y="114"/>
                </a:lnTo>
                <a:lnTo>
                  <a:pt x="100" y="116"/>
                </a:lnTo>
                <a:lnTo>
                  <a:pt x="97" y="119"/>
                </a:lnTo>
                <a:lnTo>
                  <a:pt x="97" y="124"/>
                </a:lnTo>
                <a:lnTo>
                  <a:pt x="97" y="124"/>
                </a:lnTo>
                <a:lnTo>
                  <a:pt x="97" y="141"/>
                </a:lnTo>
                <a:lnTo>
                  <a:pt x="97" y="141"/>
                </a:lnTo>
                <a:lnTo>
                  <a:pt x="97" y="141"/>
                </a:lnTo>
                <a:lnTo>
                  <a:pt x="97" y="138"/>
                </a:lnTo>
                <a:lnTo>
                  <a:pt x="95" y="138"/>
                </a:lnTo>
                <a:lnTo>
                  <a:pt x="95" y="138"/>
                </a:lnTo>
                <a:lnTo>
                  <a:pt x="95" y="138"/>
                </a:lnTo>
                <a:lnTo>
                  <a:pt x="95" y="141"/>
                </a:lnTo>
                <a:lnTo>
                  <a:pt x="92" y="141"/>
                </a:lnTo>
                <a:lnTo>
                  <a:pt x="89" y="138"/>
                </a:lnTo>
                <a:lnTo>
                  <a:pt x="89" y="138"/>
                </a:lnTo>
                <a:lnTo>
                  <a:pt x="86" y="138"/>
                </a:lnTo>
                <a:lnTo>
                  <a:pt x="86" y="138"/>
                </a:lnTo>
                <a:lnTo>
                  <a:pt x="86" y="138"/>
                </a:lnTo>
                <a:lnTo>
                  <a:pt x="86" y="138"/>
                </a:lnTo>
                <a:lnTo>
                  <a:pt x="89" y="141"/>
                </a:lnTo>
                <a:lnTo>
                  <a:pt x="89" y="141"/>
                </a:lnTo>
                <a:lnTo>
                  <a:pt x="84" y="138"/>
                </a:lnTo>
                <a:lnTo>
                  <a:pt x="84" y="135"/>
                </a:lnTo>
                <a:lnTo>
                  <a:pt x="84" y="135"/>
                </a:lnTo>
                <a:lnTo>
                  <a:pt x="81" y="130"/>
                </a:lnTo>
                <a:lnTo>
                  <a:pt x="78" y="130"/>
                </a:lnTo>
                <a:lnTo>
                  <a:pt x="78" y="130"/>
                </a:lnTo>
                <a:lnTo>
                  <a:pt x="73" y="127"/>
                </a:lnTo>
                <a:lnTo>
                  <a:pt x="68" y="119"/>
                </a:lnTo>
                <a:lnTo>
                  <a:pt x="68" y="119"/>
                </a:lnTo>
                <a:lnTo>
                  <a:pt x="65" y="116"/>
                </a:lnTo>
                <a:lnTo>
                  <a:pt x="65" y="111"/>
                </a:lnTo>
                <a:lnTo>
                  <a:pt x="65" y="108"/>
                </a:lnTo>
                <a:lnTo>
                  <a:pt x="62" y="106"/>
                </a:lnTo>
                <a:lnTo>
                  <a:pt x="62" y="106"/>
                </a:lnTo>
                <a:lnTo>
                  <a:pt x="57" y="103"/>
                </a:lnTo>
                <a:lnTo>
                  <a:pt x="54" y="95"/>
                </a:lnTo>
                <a:lnTo>
                  <a:pt x="54" y="95"/>
                </a:lnTo>
                <a:lnTo>
                  <a:pt x="54" y="95"/>
                </a:lnTo>
                <a:lnTo>
                  <a:pt x="51" y="89"/>
                </a:lnTo>
                <a:lnTo>
                  <a:pt x="51" y="89"/>
                </a:lnTo>
                <a:lnTo>
                  <a:pt x="46" y="79"/>
                </a:lnTo>
                <a:lnTo>
                  <a:pt x="43" y="71"/>
                </a:lnTo>
                <a:lnTo>
                  <a:pt x="43" y="71"/>
                </a:lnTo>
                <a:lnTo>
                  <a:pt x="43" y="68"/>
                </a:lnTo>
                <a:lnTo>
                  <a:pt x="41" y="68"/>
                </a:lnTo>
                <a:lnTo>
                  <a:pt x="38" y="68"/>
                </a:lnTo>
                <a:lnTo>
                  <a:pt x="38" y="65"/>
                </a:lnTo>
                <a:lnTo>
                  <a:pt x="38" y="65"/>
                </a:lnTo>
                <a:lnTo>
                  <a:pt x="38" y="62"/>
                </a:lnTo>
                <a:lnTo>
                  <a:pt x="38" y="57"/>
                </a:lnTo>
                <a:lnTo>
                  <a:pt x="38" y="57"/>
                </a:lnTo>
                <a:lnTo>
                  <a:pt x="35" y="54"/>
                </a:lnTo>
                <a:lnTo>
                  <a:pt x="35" y="52"/>
                </a:lnTo>
                <a:lnTo>
                  <a:pt x="35" y="49"/>
                </a:lnTo>
                <a:lnTo>
                  <a:pt x="35" y="49"/>
                </a:lnTo>
                <a:lnTo>
                  <a:pt x="30" y="44"/>
                </a:lnTo>
                <a:lnTo>
                  <a:pt x="27" y="41"/>
                </a:lnTo>
                <a:lnTo>
                  <a:pt x="27" y="41"/>
                </a:lnTo>
                <a:lnTo>
                  <a:pt x="24" y="41"/>
                </a:lnTo>
                <a:lnTo>
                  <a:pt x="24" y="38"/>
                </a:lnTo>
                <a:lnTo>
                  <a:pt x="24" y="38"/>
                </a:lnTo>
                <a:lnTo>
                  <a:pt x="24" y="33"/>
                </a:lnTo>
                <a:lnTo>
                  <a:pt x="22" y="30"/>
                </a:lnTo>
                <a:lnTo>
                  <a:pt x="22" y="30"/>
                </a:lnTo>
                <a:lnTo>
                  <a:pt x="19" y="27"/>
                </a:lnTo>
                <a:lnTo>
                  <a:pt x="16" y="25"/>
                </a:lnTo>
                <a:lnTo>
                  <a:pt x="16" y="25"/>
                </a:lnTo>
                <a:lnTo>
                  <a:pt x="16" y="22"/>
                </a:lnTo>
                <a:lnTo>
                  <a:pt x="14" y="22"/>
                </a:lnTo>
                <a:lnTo>
                  <a:pt x="11" y="22"/>
                </a:lnTo>
                <a:lnTo>
                  <a:pt x="11" y="19"/>
                </a:lnTo>
                <a:lnTo>
                  <a:pt x="11" y="19"/>
                </a:lnTo>
                <a:lnTo>
                  <a:pt x="11" y="17"/>
                </a:lnTo>
                <a:lnTo>
                  <a:pt x="8" y="14"/>
                </a:lnTo>
                <a:lnTo>
                  <a:pt x="3" y="8"/>
                </a:lnTo>
                <a:lnTo>
                  <a:pt x="3" y="8"/>
                </a:lnTo>
                <a:lnTo>
                  <a:pt x="3" y="6"/>
                </a:lnTo>
                <a:lnTo>
                  <a:pt x="0" y="6"/>
                </a:lnTo>
                <a:lnTo>
                  <a:pt x="3" y="0"/>
                </a:lnTo>
                <a:lnTo>
                  <a:pt x="3" y="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3" name="Freeform 165"/>
          <p:cNvSpPr>
            <a:spLocks/>
          </p:cNvSpPr>
          <p:nvPr/>
        </p:nvSpPr>
        <p:spPr bwMode="auto">
          <a:xfrm>
            <a:off x="8112038" y="4573587"/>
            <a:ext cx="127000" cy="55562"/>
          </a:xfrm>
          <a:custGeom>
            <a:avLst/>
            <a:gdLst>
              <a:gd name="T0" fmla="*/ 5 w 80"/>
              <a:gd name="T1" fmla="*/ 2 h 35"/>
              <a:gd name="T2" fmla="*/ 8 w 80"/>
              <a:gd name="T3" fmla="*/ 0 h 35"/>
              <a:gd name="T4" fmla="*/ 10 w 80"/>
              <a:gd name="T5" fmla="*/ 0 h 35"/>
              <a:gd name="T6" fmla="*/ 16 w 80"/>
              <a:gd name="T7" fmla="*/ 2 h 35"/>
              <a:gd name="T8" fmla="*/ 16 w 80"/>
              <a:gd name="T9" fmla="*/ 2 h 35"/>
              <a:gd name="T10" fmla="*/ 18 w 80"/>
              <a:gd name="T11" fmla="*/ 2 h 35"/>
              <a:gd name="T12" fmla="*/ 21 w 80"/>
              <a:gd name="T13" fmla="*/ 2 h 35"/>
              <a:gd name="T14" fmla="*/ 24 w 80"/>
              <a:gd name="T15" fmla="*/ 5 h 35"/>
              <a:gd name="T16" fmla="*/ 24 w 80"/>
              <a:gd name="T17" fmla="*/ 2 h 35"/>
              <a:gd name="T18" fmla="*/ 29 w 80"/>
              <a:gd name="T19" fmla="*/ 8 h 35"/>
              <a:gd name="T20" fmla="*/ 27 w 80"/>
              <a:gd name="T21" fmla="*/ 8 h 35"/>
              <a:gd name="T22" fmla="*/ 32 w 80"/>
              <a:gd name="T23" fmla="*/ 8 h 35"/>
              <a:gd name="T24" fmla="*/ 40 w 80"/>
              <a:gd name="T25" fmla="*/ 8 h 35"/>
              <a:gd name="T26" fmla="*/ 43 w 80"/>
              <a:gd name="T27" fmla="*/ 8 h 35"/>
              <a:gd name="T28" fmla="*/ 45 w 80"/>
              <a:gd name="T29" fmla="*/ 5 h 35"/>
              <a:gd name="T30" fmla="*/ 48 w 80"/>
              <a:gd name="T31" fmla="*/ 5 h 35"/>
              <a:gd name="T32" fmla="*/ 48 w 80"/>
              <a:gd name="T33" fmla="*/ 5 h 35"/>
              <a:gd name="T34" fmla="*/ 53 w 80"/>
              <a:gd name="T35" fmla="*/ 8 h 35"/>
              <a:gd name="T36" fmla="*/ 56 w 80"/>
              <a:gd name="T37" fmla="*/ 10 h 35"/>
              <a:gd name="T38" fmla="*/ 62 w 80"/>
              <a:gd name="T39" fmla="*/ 13 h 35"/>
              <a:gd name="T40" fmla="*/ 64 w 80"/>
              <a:gd name="T41" fmla="*/ 16 h 35"/>
              <a:gd name="T42" fmla="*/ 64 w 80"/>
              <a:gd name="T43" fmla="*/ 16 h 35"/>
              <a:gd name="T44" fmla="*/ 64 w 80"/>
              <a:gd name="T45" fmla="*/ 21 h 35"/>
              <a:gd name="T46" fmla="*/ 67 w 80"/>
              <a:gd name="T47" fmla="*/ 21 h 35"/>
              <a:gd name="T48" fmla="*/ 75 w 80"/>
              <a:gd name="T49" fmla="*/ 21 h 35"/>
              <a:gd name="T50" fmla="*/ 80 w 80"/>
              <a:gd name="T51" fmla="*/ 24 h 35"/>
              <a:gd name="T52" fmla="*/ 80 w 80"/>
              <a:gd name="T53" fmla="*/ 27 h 35"/>
              <a:gd name="T54" fmla="*/ 78 w 80"/>
              <a:gd name="T55" fmla="*/ 29 h 35"/>
              <a:gd name="T56" fmla="*/ 80 w 80"/>
              <a:gd name="T57" fmla="*/ 35 h 35"/>
              <a:gd name="T58" fmla="*/ 80 w 80"/>
              <a:gd name="T59" fmla="*/ 35 h 35"/>
              <a:gd name="T60" fmla="*/ 78 w 80"/>
              <a:gd name="T61" fmla="*/ 35 h 35"/>
              <a:gd name="T62" fmla="*/ 70 w 80"/>
              <a:gd name="T63" fmla="*/ 32 h 35"/>
              <a:gd name="T64" fmla="*/ 64 w 80"/>
              <a:gd name="T65" fmla="*/ 32 h 35"/>
              <a:gd name="T66" fmla="*/ 59 w 80"/>
              <a:gd name="T67" fmla="*/ 29 h 35"/>
              <a:gd name="T68" fmla="*/ 53 w 80"/>
              <a:gd name="T69" fmla="*/ 32 h 35"/>
              <a:gd name="T70" fmla="*/ 51 w 80"/>
              <a:gd name="T71" fmla="*/ 29 h 35"/>
              <a:gd name="T72" fmla="*/ 43 w 80"/>
              <a:gd name="T73" fmla="*/ 27 h 35"/>
              <a:gd name="T74" fmla="*/ 35 w 80"/>
              <a:gd name="T75" fmla="*/ 24 h 35"/>
              <a:gd name="T76" fmla="*/ 32 w 80"/>
              <a:gd name="T77" fmla="*/ 24 h 35"/>
              <a:gd name="T78" fmla="*/ 27 w 80"/>
              <a:gd name="T79" fmla="*/ 24 h 35"/>
              <a:gd name="T80" fmla="*/ 21 w 80"/>
              <a:gd name="T81" fmla="*/ 21 h 35"/>
              <a:gd name="T82" fmla="*/ 18 w 80"/>
              <a:gd name="T83" fmla="*/ 21 h 35"/>
              <a:gd name="T84" fmla="*/ 10 w 80"/>
              <a:gd name="T85" fmla="*/ 18 h 35"/>
              <a:gd name="T86" fmla="*/ 8 w 80"/>
              <a:gd name="T87" fmla="*/ 16 h 35"/>
              <a:gd name="T88" fmla="*/ 13 w 80"/>
              <a:gd name="T89" fmla="*/ 13 h 35"/>
              <a:gd name="T90" fmla="*/ 10 w 80"/>
              <a:gd name="T91" fmla="*/ 13 h 35"/>
              <a:gd name="T92" fmla="*/ 8 w 80"/>
              <a:gd name="T93" fmla="*/ 13 h 35"/>
              <a:gd name="T94" fmla="*/ 2 w 80"/>
              <a:gd name="T95" fmla="*/ 10 h 35"/>
              <a:gd name="T96" fmla="*/ 0 w 80"/>
              <a:gd name="T97" fmla="*/ 10 h 35"/>
              <a:gd name="T98" fmla="*/ 0 w 80"/>
              <a:gd name="T99" fmla="*/ 10 h 35"/>
              <a:gd name="T100" fmla="*/ 2 w 80"/>
              <a:gd name="T101" fmla="*/ 10 h 35"/>
              <a:gd name="T102" fmla="*/ 2 w 80"/>
              <a:gd name="T103" fmla="*/ 8 h 35"/>
              <a:gd name="T104" fmla="*/ 5 w 80"/>
              <a:gd name="T105" fmla="*/ 8 h 35"/>
              <a:gd name="T106" fmla="*/ 5 w 80"/>
              <a:gd name="T107" fmla="*/ 5 h 35"/>
              <a:gd name="T108" fmla="*/ 5 w 80"/>
              <a:gd name="T109"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35">
                <a:moveTo>
                  <a:pt x="5" y="2"/>
                </a:moveTo>
                <a:lnTo>
                  <a:pt x="5" y="2"/>
                </a:lnTo>
                <a:lnTo>
                  <a:pt x="8" y="0"/>
                </a:lnTo>
                <a:lnTo>
                  <a:pt x="8" y="0"/>
                </a:lnTo>
                <a:lnTo>
                  <a:pt x="8" y="0"/>
                </a:lnTo>
                <a:lnTo>
                  <a:pt x="10" y="0"/>
                </a:lnTo>
                <a:lnTo>
                  <a:pt x="13" y="2"/>
                </a:lnTo>
                <a:lnTo>
                  <a:pt x="16" y="2"/>
                </a:lnTo>
                <a:lnTo>
                  <a:pt x="16" y="2"/>
                </a:lnTo>
                <a:lnTo>
                  <a:pt x="16" y="2"/>
                </a:lnTo>
                <a:lnTo>
                  <a:pt x="18" y="2"/>
                </a:lnTo>
                <a:lnTo>
                  <a:pt x="18" y="2"/>
                </a:lnTo>
                <a:lnTo>
                  <a:pt x="21" y="2"/>
                </a:lnTo>
                <a:lnTo>
                  <a:pt x="21" y="2"/>
                </a:lnTo>
                <a:lnTo>
                  <a:pt x="21" y="2"/>
                </a:lnTo>
                <a:lnTo>
                  <a:pt x="24" y="5"/>
                </a:lnTo>
                <a:lnTo>
                  <a:pt x="24" y="2"/>
                </a:lnTo>
                <a:lnTo>
                  <a:pt x="24" y="2"/>
                </a:lnTo>
                <a:lnTo>
                  <a:pt x="27" y="5"/>
                </a:lnTo>
                <a:lnTo>
                  <a:pt x="29" y="8"/>
                </a:lnTo>
                <a:lnTo>
                  <a:pt x="29" y="8"/>
                </a:lnTo>
                <a:lnTo>
                  <a:pt x="27" y="8"/>
                </a:lnTo>
                <a:lnTo>
                  <a:pt x="32" y="8"/>
                </a:lnTo>
                <a:lnTo>
                  <a:pt x="32" y="8"/>
                </a:lnTo>
                <a:lnTo>
                  <a:pt x="40" y="8"/>
                </a:lnTo>
                <a:lnTo>
                  <a:pt x="40" y="8"/>
                </a:lnTo>
                <a:lnTo>
                  <a:pt x="43" y="10"/>
                </a:lnTo>
                <a:lnTo>
                  <a:pt x="43" y="8"/>
                </a:lnTo>
                <a:lnTo>
                  <a:pt x="43" y="8"/>
                </a:lnTo>
                <a:lnTo>
                  <a:pt x="45" y="5"/>
                </a:lnTo>
                <a:lnTo>
                  <a:pt x="45" y="5"/>
                </a:lnTo>
                <a:lnTo>
                  <a:pt x="48" y="5"/>
                </a:lnTo>
                <a:lnTo>
                  <a:pt x="48" y="5"/>
                </a:lnTo>
                <a:lnTo>
                  <a:pt x="48" y="5"/>
                </a:lnTo>
                <a:lnTo>
                  <a:pt x="51" y="8"/>
                </a:lnTo>
                <a:lnTo>
                  <a:pt x="53" y="8"/>
                </a:lnTo>
                <a:lnTo>
                  <a:pt x="53" y="8"/>
                </a:lnTo>
                <a:lnTo>
                  <a:pt x="56" y="10"/>
                </a:lnTo>
                <a:lnTo>
                  <a:pt x="62" y="13"/>
                </a:lnTo>
                <a:lnTo>
                  <a:pt x="62" y="13"/>
                </a:lnTo>
                <a:lnTo>
                  <a:pt x="64" y="13"/>
                </a:lnTo>
                <a:lnTo>
                  <a:pt x="64" y="16"/>
                </a:lnTo>
                <a:lnTo>
                  <a:pt x="64" y="16"/>
                </a:lnTo>
                <a:lnTo>
                  <a:pt x="64" y="16"/>
                </a:lnTo>
                <a:lnTo>
                  <a:pt x="64" y="18"/>
                </a:lnTo>
                <a:lnTo>
                  <a:pt x="64" y="21"/>
                </a:lnTo>
                <a:lnTo>
                  <a:pt x="67" y="21"/>
                </a:lnTo>
                <a:lnTo>
                  <a:pt x="67" y="21"/>
                </a:lnTo>
                <a:lnTo>
                  <a:pt x="72" y="21"/>
                </a:lnTo>
                <a:lnTo>
                  <a:pt x="75" y="21"/>
                </a:lnTo>
                <a:lnTo>
                  <a:pt x="75" y="21"/>
                </a:lnTo>
                <a:lnTo>
                  <a:pt x="80" y="24"/>
                </a:lnTo>
                <a:lnTo>
                  <a:pt x="80" y="24"/>
                </a:lnTo>
                <a:lnTo>
                  <a:pt x="80" y="27"/>
                </a:lnTo>
                <a:lnTo>
                  <a:pt x="80" y="27"/>
                </a:lnTo>
                <a:lnTo>
                  <a:pt x="78" y="29"/>
                </a:lnTo>
                <a:lnTo>
                  <a:pt x="80" y="32"/>
                </a:lnTo>
                <a:lnTo>
                  <a:pt x="80" y="35"/>
                </a:lnTo>
                <a:lnTo>
                  <a:pt x="80" y="35"/>
                </a:lnTo>
                <a:lnTo>
                  <a:pt x="80" y="35"/>
                </a:lnTo>
                <a:lnTo>
                  <a:pt x="78" y="35"/>
                </a:lnTo>
                <a:lnTo>
                  <a:pt x="78" y="35"/>
                </a:lnTo>
                <a:lnTo>
                  <a:pt x="75" y="32"/>
                </a:lnTo>
                <a:lnTo>
                  <a:pt x="70" y="32"/>
                </a:lnTo>
                <a:lnTo>
                  <a:pt x="70" y="32"/>
                </a:lnTo>
                <a:lnTo>
                  <a:pt x="64" y="32"/>
                </a:lnTo>
                <a:lnTo>
                  <a:pt x="62" y="32"/>
                </a:lnTo>
                <a:lnTo>
                  <a:pt x="59" y="29"/>
                </a:lnTo>
                <a:lnTo>
                  <a:pt x="53" y="32"/>
                </a:lnTo>
                <a:lnTo>
                  <a:pt x="53" y="32"/>
                </a:lnTo>
                <a:lnTo>
                  <a:pt x="51" y="29"/>
                </a:lnTo>
                <a:lnTo>
                  <a:pt x="51" y="29"/>
                </a:lnTo>
                <a:lnTo>
                  <a:pt x="48" y="27"/>
                </a:lnTo>
                <a:lnTo>
                  <a:pt x="43" y="27"/>
                </a:lnTo>
                <a:lnTo>
                  <a:pt x="43" y="27"/>
                </a:lnTo>
                <a:lnTo>
                  <a:pt x="35" y="24"/>
                </a:lnTo>
                <a:lnTo>
                  <a:pt x="35" y="24"/>
                </a:lnTo>
                <a:lnTo>
                  <a:pt x="32" y="24"/>
                </a:lnTo>
                <a:lnTo>
                  <a:pt x="27" y="24"/>
                </a:lnTo>
                <a:lnTo>
                  <a:pt x="27" y="24"/>
                </a:lnTo>
                <a:lnTo>
                  <a:pt x="24" y="21"/>
                </a:lnTo>
                <a:lnTo>
                  <a:pt x="21" y="21"/>
                </a:lnTo>
                <a:lnTo>
                  <a:pt x="21" y="21"/>
                </a:lnTo>
                <a:lnTo>
                  <a:pt x="18" y="21"/>
                </a:lnTo>
                <a:lnTo>
                  <a:pt x="10" y="18"/>
                </a:lnTo>
                <a:lnTo>
                  <a:pt x="10" y="18"/>
                </a:lnTo>
                <a:lnTo>
                  <a:pt x="8" y="18"/>
                </a:lnTo>
                <a:lnTo>
                  <a:pt x="8" y="16"/>
                </a:lnTo>
                <a:lnTo>
                  <a:pt x="10" y="13"/>
                </a:lnTo>
                <a:lnTo>
                  <a:pt x="13" y="13"/>
                </a:lnTo>
                <a:lnTo>
                  <a:pt x="13" y="13"/>
                </a:lnTo>
                <a:lnTo>
                  <a:pt x="10" y="13"/>
                </a:lnTo>
                <a:lnTo>
                  <a:pt x="8" y="13"/>
                </a:lnTo>
                <a:lnTo>
                  <a:pt x="8" y="13"/>
                </a:lnTo>
                <a:lnTo>
                  <a:pt x="5" y="10"/>
                </a:lnTo>
                <a:lnTo>
                  <a:pt x="2" y="10"/>
                </a:lnTo>
                <a:lnTo>
                  <a:pt x="2" y="10"/>
                </a:lnTo>
                <a:lnTo>
                  <a:pt x="0" y="10"/>
                </a:lnTo>
                <a:lnTo>
                  <a:pt x="0" y="10"/>
                </a:lnTo>
                <a:lnTo>
                  <a:pt x="0" y="10"/>
                </a:lnTo>
                <a:lnTo>
                  <a:pt x="2" y="8"/>
                </a:lnTo>
                <a:lnTo>
                  <a:pt x="2" y="10"/>
                </a:lnTo>
                <a:lnTo>
                  <a:pt x="2" y="10"/>
                </a:lnTo>
                <a:lnTo>
                  <a:pt x="2" y="8"/>
                </a:lnTo>
                <a:lnTo>
                  <a:pt x="2" y="8"/>
                </a:lnTo>
                <a:lnTo>
                  <a:pt x="5" y="8"/>
                </a:lnTo>
                <a:lnTo>
                  <a:pt x="5" y="5"/>
                </a:lnTo>
                <a:lnTo>
                  <a:pt x="5" y="5"/>
                </a:lnTo>
                <a:lnTo>
                  <a:pt x="5" y="2"/>
                </a:lnTo>
                <a:lnTo>
                  <a:pt x="5" y="2"/>
                </a:lnTo>
                <a:lnTo>
                  <a:pt x="5" y="2"/>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4" name="Freeform 166"/>
          <p:cNvSpPr>
            <a:spLocks/>
          </p:cNvSpPr>
          <p:nvPr/>
        </p:nvSpPr>
        <p:spPr bwMode="auto">
          <a:xfrm>
            <a:off x="7743738" y="4264025"/>
            <a:ext cx="33338" cy="73025"/>
          </a:xfrm>
          <a:custGeom>
            <a:avLst/>
            <a:gdLst>
              <a:gd name="T0" fmla="*/ 0 w 21"/>
              <a:gd name="T1" fmla="*/ 3 h 46"/>
              <a:gd name="T2" fmla="*/ 0 w 21"/>
              <a:gd name="T3" fmla="*/ 3 h 46"/>
              <a:gd name="T4" fmla="*/ 2 w 21"/>
              <a:gd name="T5" fmla="*/ 0 h 46"/>
              <a:gd name="T6" fmla="*/ 5 w 21"/>
              <a:gd name="T7" fmla="*/ 3 h 46"/>
              <a:gd name="T8" fmla="*/ 5 w 21"/>
              <a:gd name="T9" fmla="*/ 3 h 46"/>
              <a:gd name="T10" fmla="*/ 8 w 21"/>
              <a:gd name="T11" fmla="*/ 3 h 46"/>
              <a:gd name="T12" fmla="*/ 10 w 21"/>
              <a:gd name="T13" fmla="*/ 9 h 46"/>
              <a:gd name="T14" fmla="*/ 10 w 21"/>
              <a:gd name="T15" fmla="*/ 9 h 46"/>
              <a:gd name="T16" fmla="*/ 16 w 21"/>
              <a:gd name="T17" fmla="*/ 19 h 46"/>
              <a:gd name="T18" fmla="*/ 18 w 21"/>
              <a:gd name="T19" fmla="*/ 22 h 46"/>
              <a:gd name="T20" fmla="*/ 18 w 21"/>
              <a:gd name="T21" fmla="*/ 22 h 46"/>
              <a:gd name="T22" fmla="*/ 21 w 21"/>
              <a:gd name="T23" fmla="*/ 33 h 46"/>
              <a:gd name="T24" fmla="*/ 21 w 21"/>
              <a:gd name="T25" fmla="*/ 38 h 46"/>
              <a:gd name="T26" fmla="*/ 18 w 21"/>
              <a:gd name="T27" fmla="*/ 41 h 46"/>
              <a:gd name="T28" fmla="*/ 18 w 21"/>
              <a:gd name="T29" fmla="*/ 41 h 46"/>
              <a:gd name="T30" fmla="*/ 13 w 21"/>
              <a:gd name="T31" fmla="*/ 46 h 46"/>
              <a:gd name="T32" fmla="*/ 10 w 21"/>
              <a:gd name="T33" fmla="*/ 46 h 46"/>
              <a:gd name="T34" fmla="*/ 10 w 21"/>
              <a:gd name="T35" fmla="*/ 46 h 46"/>
              <a:gd name="T36" fmla="*/ 2 w 21"/>
              <a:gd name="T37" fmla="*/ 44 h 46"/>
              <a:gd name="T38" fmla="*/ 2 w 21"/>
              <a:gd name="T39" fmla="*/ 38 h 46"/>
              <a:gd name="T40" fmla="*/ 0 w 21"/>
              <a:gd name="T41" fmla="*/ 36 h 46"/>
              <a:gd name="T42" fmla="*/ 0 w 21"/>
              <a:gd name="T43" fmla="*/ 36 h 46"/>
              <a:gd name="T44" fmla="*/ 0 w 21"/>
              <a:gd name="T45" fmla="*/ 25 h 46"/>
              <a:gd name="T46" fmla="*/ 0 w 21"/>
              <a:gd name="T47" fmla="*/ 25 h 46"/>
              <a:gd name="T48" fmla="*/ 0 w 21"/>
              <a:gd name="T49" fmla="*/ 25 h 46"/>
              <a:gd name="T50" fmla="*/ 2 w 21"/>
              <a:gd name="T51" fmla="*/ 25 h 46"/>
              <a:gd name="T52" fmla="*/ 2 w 21"/>
              <a:gd name="T53" fmla="*/ 25 h 46"/>
              <a:gd name="T54" fmla="*/ 0 w 21"/>
              <a:gd name="T55" fmla="*/ 25 h 46"/>
              <a:gd name="T56" fmla="*/ 2 w 21"/>
              <a:gd name="T57" fmla="*/ 19 h 46"/>
              <a:gd name="T58" fmla="*/ 2 w 21"/>
              <a:gd name="T59" fmla="*/ 19 h 46"/>
              <a:gd name="T60" fmla="*/ 2 w 21"/>
              <a:gd name="T61" fmla="*/ 17 h 46"/>
              <a:gd name="T62" fmla="*/ 2 w 21"/>
              <a:gd name="T63" fmla="*/ 14 h 46"/>
              <a:gd name="T64" fmla="*/ 2 w 21"/>
              <a:gd name="T65" fmla="*/ 14 h 46"/>
              <a:gd name="T66" fmla="*/ 2 w 21"/>
              <a:gd name="T67" fmla="*/ 11 h 46"/>
              <a:gd name="T68" fmla="*/ 2 w 21"/>
              <a:gd name="T69" fmla="*/ 9 h 46"/>
              <a:gd name="T70" fmla="*/ 2 w 21"/>
              <a:gd name="T71" fmla="*/ 9 h 46"/>
              <a:gd name="T72" fmla="*/ 2 w 21"/>
              <a:gd name="T73" fmla="*/ 9 h 46"/>
              <a:gd name="T74" fmla="*/ 2 w 21"/>
              <a:gd name="T75" fmla="*/ 6 h 46"/>
              <a:gd name="T76" fmla="*/ 2 w 21"/>
              <a:gd name="T77" fmla="*/ 6 h 46"/>
              <a:gd name="T78" fmla="*/ 2 w 21"/>
              <a:gd name="T79" fmla="*/ 3 h 46"/>
              <a:gd name="T80" fmla="*/ 5 w 21"/>
              <a:gd name="T81" fmla="*/ 3 h 46"/>
              <a:gd name="T82" fmla="*/ 5 w 21"/>
              <a:gd name="T83" fmla="*/ 3 h 46"/>
              <a:gd name="T84" fmla="*/ 5 w 21"/>
              <a:gd name="T85" fmla="*/ 3 h 46"/>
              <a:gd name="T86" fmla="*/ 2 w 21"/>
              <a:gd name="T87" fmla="*/ 3 h 46"/>
              <a:gd name="T88" fmla="*/ 2 w 21"/>
              <a:gd name="T89" fmla="*/ 3 h 46"/>
              <a:gd name="T90" fmla="*/ 0 w 21"/>
              <a:gd name="T91" fmla="*/ 3 h 46"/>
              <a:gd name="T92" fmla="*/ 0 w 21"/>
              <a:gd name="T93" fmla="*/ 3 h 46"/>
              <a:gd name="T94" fmla="*/ 0 w 21"/>
              <a:gd name="T95" fmla="*/ 3 h 46"/>
              <a:gd name="T96" fmla="*/ 0 w 21"/>
              <a:gd name="T97"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46">
                <a:moveTo>
                  <a:pt x="0" y="3"/>
                </a:moveTo>
                <a:lnTo>
                  <a:pt x="0" y="3"/>
                </a:lnTo>
                <a:lnTo>
                  <a:pt x="2" y="0"/>
                </a:lnTo>
                <a:lnTo>
                  <a:pt x="5" y="3"/>
                </a:lnTo>
                <a:lnTo>
                  <a:pt x="5" y="3"/>
                </a:lnTo>
                <a:lnTo>
                  <a:pt x="8" y="3"/>
                </a:lnTo>
                <a:lnTo>
                  <a:pt x="10" y="9"/>
                </a:lnTo>
                <a:lnTo>
                  <a:pt x="10" y="9"/>
                </a:lnTo>
                <a:lnTo>
                  <a:pt x="16" y="19"/>
                </a:lnTo>
                <a:lnTo>
                  <a:pt x="18" y="22"/>
                </a:lnTo>
                <a:lnTo>
                  <a:pt x="18" y="22"/>
                </a:lnTo>
                <a:lnTo>
                  <a:pt x="21" y="33"/>
                </a:lnTo>
                <a:lnTo>
                  <a:pt x="21" y="38"/>
                </a:lnTo>
                <a:lnTo>
                  <a:pt x="18" y="41"/>
                </a:lnTo>
                <a:lnTo>
                  <a:pt x="18" y="41"/>
                </a:lnTo>
                <a:lnTo>
                  <a:pt x="13" y="46"/>
                </a:lnTo>
                <a:lnTo>
                  <a:pt x="10" y="46"/>
                </a:lnTo>
                <a:lnTo>
                  <a:pt x="10" y="46"/>
                </a:lnTo>
                <a:lnTo>
                  <a:pt x="2" y="44"/>
                </a:lnTo>
                <a:lnTo>
                  <a:pt x="2" y="38"/>
                </a:lnTo>
                <a:lnTo>
                  <a:pt x="0" y="36"/>
                </a:lnTo>
                <a:lnTo>
                  <a:pt x="0" y="36"/>
                </a:lnTo>
                <a:lnTo>
                  <a:pt x="0" y="25"/>
                </a:lnTo>
                <a:lnTo>
                  <a:pt x="0" y="25"/>
                </a:lnTo>
                <a:lnTo>
                  <a:pt x="0" y="25"/>
                </a:lnTo>
                <a:lnTo>
                  <a:pt x="2" y="25"/>
                </a:lnTo>
                <a:lnTo>
                  <a:pt x="2" y="25"/>
                </a:lnTo>
                <a:lnTo>
                  <a:pt x="0" y="25"/>
                </a:lnTo>
                <a:lnTo>
                  <a:pt x="2" y="19"/>
                </a:lnTo>
                <a:lnTo>
                  <a:pt x="2" y="19"/>
                </a:lnTo>
                <a:lnTo>
                  <a:pt x="2" y="17"/>
                </a:lnTo>
                <a:lnTo>
                  <a:pt x="2" y="14"/>
                </a:lnTo>
                <a:lnTo>
                  <a:pt x="2" y="14"/>
                </a:lnTo>
                <a:lnTo>
                  <a:pt x="2" y="11"/>
                </a:lnTo>
                <a:lnTo>
                  <a:pt x="2" y="9"/>
                </a:lnTo>
                <a:lnTo>
                  <a:pt x="2" y="9"/>
                </a:lnTo>
                <a:lnTo>
                  <a:pt x="2" y="9"/>
                </a:lnTo>
                <a:lnTo>
                  <a:pt x="2" y="6"/>
                </a:lnTo>
                <a:lnTo>
                  <a:pt x="2" y="6"/>
                </a:lnTo>
                <a:lnTo>
                  <a:pt x="2" y="3"/>
                </a:lnTo>
                <a:lnTo>
                  <a:pt x="5" y="3"/>
                </a:lnTo>
                <a:lnTo>
                  <a:pt x="5" y="3"/>
                </a:lnTo>
                <a:lnTo>
                  <a:pt x="5" y="3"/>
                </a:lnTo>
                <a:lnTo>
                  <a:pt x="2" y="3"/>
                </a:lnTo>
                <a:lnTo>
                  <a:pt x="2" y="3"/>
                </a:lnTo>
                <a:lnTo>
                  <a:pt x="0" y="3"/>
                </a:lnTo>
                <a:lnTo>
                  <a:pt x="0" y="3"/>
                </a:lnTo>
                <a:lnTo>
                  <a:pt x="0" y="3"/>
                </a:lnTo>
                <a:lnTo>
                  <a:pt x="0" y="3"/>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5" name="Freeform 167"/>
          <p:cNvSpPr>
            <a:spLocks/>
          </p:cNvSpPr>
          <p:nvPr/>
        </p:nvSpPr>
        <p:spPr bwMode="auto">
          <a:xfrm>
            <a:off x="8162838" y="4371975"/>
            <a:ext cx="141288" cy="171450"/>
          </a:xfrm>
          <a:custGeom>
            <a:avLst/>
            <a:gdLst>
              <a:gd name="T0" fmla="*/ 3 w 89"/>
              <a:gd name="T1" fmla="*/ 35 h 108"/>
              <a:gd name="T2" fmla="*/ 3 w 89"/>
              <a:gd name="T3" fmla="*/ 43 h 108"/>
              <a:gd name="T4" fmla="*/ 3 w 89"/>
              <a:gd name="T5" fmla="*/ 51 h 108"/>
              <a:gd name="T6" fmla="*/ 3 w 89"/>
              <a:gd name="T7" fmla="*/ 57 h 108"/>
              <a:gd name="T8" fmla="*/ 3 w 89"/>
              <a:gd name="T9" fmla="*/ 59 h 108"/>
              <a:gd name="T10" fmla="*/ 3 w 89"/>
              <a:gd name="T11" fmla="*/ 62 h 108"/>
              <a:gd name="T12" fmla="*/ 5 w 89"/>
              <a:gd name="T13" fmla="*/ 65 h 108"/>
              <a:gd name="T14" fmla="*/ 8 w 89"/>
              <a:gd name="T15" fmla="*/ 67 h 108"/>
              <a:gd name="T16" fmla="*/ 11 w 89"/>
              <a:gd name="T17" fmla="*/ 73 h 108"/>
              <a:gd name="T18" fmla="*/ 11 w 89"/>
              <a:gd name="T19" fmla="*/ 78 h 108"/>
              <a:gd name="T20" fmla="*/ 11 w 89"/>
              <a:gd name="T21" fmla="*/ 92 h 108"/>
              <a:gd name="T22" fmla="*/ 13 w 89"/>
              <a:gd name="T23" fmla="*/ 92 h 108"/>
              <a:gd name="T24" fmla="*/ 16 w 89"/>
              <a:gd name="T25" fmla="*/ 92 h 108"/>
              <a:gd name="T26" fmla="*/ 21 w 89"/>
              <a:gd name="T27" fmla="*/ 94 h 108"/>
              <a:gd name="T28" fmla="*/ 24 w 89"/>
              <a:gd name="T29" fmla="*/ 92 h 108"/>
              <a:gd name="T30" fmla="*/ 30 w 89"/>
              <a:gd name="T31" fmla="*/ 94 h 108"/>
              <a:gd name="T32" fmla="*/ 35 w 89"/>
              <a:gd name="T33" fmla="*/ 97 h 108"/>
              <a:gd name="T34" fmla="*/ 40 w 89"/>
              <a:gd name="T35" fmla="*/ 94 h 108"/>
              <a:gd name="T36" fmla="*/ 43 w 89"/>
              <a:gd name="T37" fmla="*/ 97 h 108"/>
              <a:gd name="T38" fmla="*/ 48 w 89"/>
              <a:gd name="T39" fmla="*/ 97 h 108"/>
              <a:gd name="T40" fmla="*/ 54 w 89"/>
              <a:gd name="T41" fmla="*/ 108 h 108"/>
              <a:gd name="T42" fmla="*/ 65 w 89"/>
              <a:gd name="T43" fmla="*/ 94 h 108"/>
              <a:gd name="T44" fmla="*/ 67 w 89"/>
              <a:gd name="T45" fmla="*/ 89 h 108"/>
              <a:gd name="T46" fmla="*/ 67 w 89"/>
              <a:gd name="T47" fmla="*/ 81 h 108"/>
              <a:gd name="T48" fmla="*/ 65 w 89"/>
              <a:gd name="T49" fmla="*/ 78 h 108"/>
              <a:gd name="T50" fmla="*/ 67 w 89"/>
              <a:gd name="T51" fmla="*/ 73 h 108"/>
              <a:gd name="T52" fmla="*/ 70 w 89"/>
              <a:gd name="T53" fmla="*/ 70 h 108"/>
              <a:gd name="T54" fmla="*/ 70 w 89"/>
              <a:gd name="T55" fmla="*/ 67 h 108"/>
              <a:gd name="T56" fmla="*/ 75 w 89"/>
              <a:gd name="T57" fmla="*/ 65 h 108"/>
              <a:gd name="T58" fmla="*/ 78 w 89"/>
              <a:gd name="T59" fmla="*/ 62 h 108"/>
              <a:gd name="T60" fmla="*/ 78 w 89"/>
              <a:gd name="T61" fmla="*/ 59 h 108"/>
              <a:gd name="T62" fmla="*/ 81 w 89"/>
              <a:gd name="T63" fmla="*/ 46 h 108"/>
              <a:gd name="T64" fmla="*/ 81 w 89"/>
              <a:gd name="T65" fmla="*/ 43 h 108"/>
              <a:gd name="T66" fmla="*/ 89 w 89"/>
              <a:gd name="T67" fmla="*/ 43 h 108"/>
              <a:gd name="T68" fmla="*/ 86 w 89"/>
              <a:gd name="T69" fmla="*/ 38 h 108"/>
              <a:gd name="T70" fmla="*/ 78 w 89"/>
              <a:gd name="T71" fmla="*/ 30 h 108"/>
              <a:gd name="T72" fmla="*/ 84 w 89"/>
              <a:gd name="T73" fmla="*/ 27 h 108"/>
              <a:gd name="T74" fmla="*/ 75 w 89"/>
              <a:gd name="T75" fmla="*/ 16 h 108"/>
              <a:gd name="T76" fmla="*/ 75 w 89"/>
              <a:gd name="T77" fmla="*/ 13 h 108"/>
              <a:gd name="T78" fmla="*/ 78 w 89"/>
              <a:gd name="T79" fmla="*/ 11 h 108"/>
              <a:gd name="T80" fmla="*/ 70 w 89"/>
              <a:gd name="T81" fmla="*/ 3 h 108"/>
              <a:gd name="T82" fmla="*/ 62 w 89"/>
              <a:gd name="T83" fmla="*/ 0 h 108"/>
              <a:gd name="T84" fmla="*/ 59 w 89"/>
              <a:gd name="T85" fmla="*/ 11 h 108"/>
              <a:gd name="T86" fmla="*/ 54 w 89"/>
              <a:gd name="T87" fmla="*/ 21 h 108"/>
              <a:gd name="T88" fmla="*/ 48 w 89"/>
              <a:gd name="T89" fmla="*/ 35 h 108"/>
              <a:gd name="T90" fmla="*/ 38 w 89"/>
              <a:gd name="T91" fmla="*/ 40 h 108"/>
              <a:gd name="T92" fmla="*/ 32 w 89"/>
              <a:gd name="T93" fmla="*/ 38 h 108"/>
              <a:gd name="T94" fmla="*/ 27 w 89"/>
              <a:gd name="T95" fmla="*/ 43 h 108"/>
              <a:gd name="T96" fmla="*/ 19 w 89"/>
              <a:gd name="T97" fmla="*/ 43 h 108"/>
              <a:gd name="T98" fmla="*/ 11 w 89"/>
              <a:gd name="T99" fmla="*/ 40 h 108"/>
              <a:gd name="T100" fmla="*/ 8 w 89"/>
              <a:gd name="T101" fmla="*/ 35 h 108"/>
              <a:gd name="T102" fmla="*/ 5 w 89"/>
              <a:gd name="T103"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 h="108">
                <a:moveTo>
                  <a:pt x="5" y="30"/>
                </a:moveTo>
                <a:lnTo>
                  <a:pt x="5" y="30"/>
                </a:lnTo>
                <a:lnTo>
                  <a:pt x="3" y="32"/>
                </a:lnTo>
                <a:lnTo>
                  <a:pt x="3" y="35"/>
                </a:lnTo>
                <a:lnTo>
                  <a:pt x="3" y="35"/>
                </a:lnTo>
                <a:lnTo>
                  <a:pt x="3" y="38"/>
                </a:lnTo>
                <a:lnTo>
                  <a:pt x="3" y="43"/>
                </a:lnTo>
                <a:lnTo>
                  <a:pt x="3" y="43"/>
                </a:lnTo>
                <a:lnTo>
                  <a:pt x="3" y="46"/>
                </a:lnTo>
                <a:lnTo>
                  <a:pt x="3" y="51"/>
                </a:lnTo>
                <a:lnTo>
                  <a:pt x="3" y="51"/>
                </a:lnTo>
                <a:lnTo>
                  <a:pt x="3" y="51"/>
                </a:lnTo>
                <a:lnTo>
                  <a:pt x="0" y="57"/>
                </a:lnTo>
                <a:lnTo>
                  <a:pt x="0" y="57"/>
                </a:lnTo>
                <a:lnTo>
                  <a:pt x="3" y="57"/>
                </a:lnTo>
                <a:lnTo>
                  <a:pt x="3" y="57"/>
                </a:lnTo>
                <a:lnTo>
                  <a:pt x="3" y="57"/>
                </a:lnTo>
                <a:lnTo>
                  <a:pt x="3" y="59"/>
                </a:lnTo>
                <a:lnTo>
                  <a:pt x="3" y="59"/>
                </a:lnTo>
                <a:lnTo>
                  <a:pt x="3" y="59"/>
                </a:lnTo>
                <a:lnTo>
                  <a:pt x="3" y="59"/>
                </a:lnTo>
                <a:lnTo>
                  <a:pt x="3" y="59"/>
                </a:lnTo>
                <a:lnTo>
                  <a:pt x="3" y="62"/>
                </a:lnTo>
                <a:lnTo>
                  <a:pt x="3" y="62"/>
                </a:lnTo>
                <a:lnTo>
                  <a:pt x="3" y="65"/>
                </a:lnTo>
                <a:lnTo>
                  <a:pt x="5" y="65"/>
                </a:lnTo>
                <a:lnTo>
                  <a:pt x="5" y="65"/>
                </a:lnTo>
                <a:lnTo>
                  <a:pt x="5" y="65"/>
                </a:lnTo>
                <a:lnTo>
                  <a:pt x="5" y="65"/>
                </a:lnTo>
                <a:lnTo>
                  <a:pt x="5" y="67"/>
                </a:lnTo>
                <a:lnTo>
                  <a:pt x="5" y="67"/>
                </a:lnTo>
                <a:lnTo>
                  <a:pt x="8" y="67"/>
                </a:lnTo>
                <a:lnTo>
                  <a:pt x="8" y="67"/>
                </a:lnTo>
                <a:lnTo>
                  <a:pt x="8" y="67"/>
                </a:lnTo>
                <a:lnTo>
                  <a:pt x="11" y="70"/>
                </a:lnTo>
                <a:lnTo>
                  <a:pt x="11" y="73"/>
                </a:lnTo>
                <a:lnTo>
                  <a:pt x="11" y="75"/>
                </a:lnTo>
                <a:lnTo>
                  <a:pt x="11" y="75"/>
                </a:lnTo>
                <a:lnTo>
                  <a:pt x="8" y="78"/>
                </a:lnTo>
                <a:lnTo>
                  <a:pt x="11" y="78"/>
                </a:lnTo>
                <a:lnTo>
                  <a:pt x="11" y="81"/>
                </a:lnTo>
                <a:lnTo>
                  <a:pt x="11" y="81"/>
                </a:lnTo>
                <a:lnTo>
                  <a:pt x="11" y="89"/>
                </a:lnTo>
                <a:lnTo>
                  <a:pt x="11" y="92"/>
                </a:lnTo>
                <a:lnTo>
                  <a:pt x="13" y="94"/>
                </a:lnTo>
                <a:lnTo>
                  <a:pt x="13" y="94"/>
                </a:lnTo>
                <a:lnTo>
                  <a:pt x="13" y="92"/>
                </a:lnTo>
                <a:lnTo>
                  <a:pt x="13" y="92"/>
                </a:lnTo>
                <a:lnTo>
                  <a:pt x="16" y="94"/>
                </a:lnTo>
                <a:lnTo>
                  <a:pt x="16" y="94"/>
                </a:lnTo>
                <a:lnTo>
                  <a:pt x="16" y="94"/>
                </a:lnTo>
                <a:lnTo>
                  <a:pt x="16" y="92"/>
                </a:lnTo>
                <a:lnTo>
                  <a:pt x="19" y="94"/>
                </a:lnTo>
                <a:lnTo>
                  <a:pt x="19" y="94"/>
                </a:lnTo>
                <a:lnTo>
                  <a:pt x="21" y="94"/>
                </a:lnTo>
                <a:lnTo>
                  <a:pt x="21" y="94"/>
                </a:lnTo>
                <a:lnTo>
                  <a:pt x="21" y="92"/>
                </a:lnTo>
                <a:lnTo>
                  <a:pt x="24" y="94"/>
                </a:lnTo>
                <a:lnTo>
                  <a:pt x="24" y="94"/>
                </a:lnTo>
                <a:lnTo>
                  <a:pt x="24" y="92"/>
                </a:lnTo>
                <a:lnTo>
                  <a:pt x="24" y="92"/>
                </a:lnTo>
                <a:lnTo>
                  <a:pt x="24" y="97"/>
                </a:lnTo>
                <a:lnTo>
                  <a:pt x="27" y="97"/>
                </a:lnTo>
                <a:lnTo>
                  <a:pt x="30" y="94"/>
                </a:lnTo>
                <a:lnTo>
                  <a:pt x="30" y="94"/>
                </a:lnTo>
                <a:lnTo>
                  <a:pt x="32" y="94"/>
                </a:lnTo>
                <a:lnTo>
                  <a:pt x="32" y="97"/>
                </a:lnTo>
                <a:lnTo>
                  <a:pt x="35" y="97"/>
                </a:lnTo>
                <a:lnTo>
                  <a:pt x="38" y="94"/>
                </a:lnTo>
                <a:lnTo>
                  <a:pt x="38" y="94"/>
                </a:lnTo>
                <a:lnTo>
                  <a:pt x="40" y="94"/>
                </a:lnTo>
                <a:lnTo>
                  <a:pt x="40" y="94"/>
                </a:lnTo>
                <a:lnTo>
                  <a:pt x="40" y="94"/>
                </a:lnTo>
                <a:lnTo>
                  <a:pt x="43" y="94"/>
                </a:lnTo>
                <a:lnTo>
                  <a:pt x="46" y="97"/>
                </a:lnTo>
                <a:lnTo>
                  <a:pt x="43" y="97"/>
                </a:lnTo>
                <a:lnTo>
                  <a:pt x="43" y="97"/>
                </a:lnTo>
                <a:lnTo>
                  <a:pt x="43" y="97"/>
                </a:lnTo>
                <a:lnTo>
                  <a:pt x="48" y="97"/>
                </a:lnTo>
                <a:lnTo>
                  <a:pt x="48" y="97"/>
                </a:lnTo>
                <a:lnTo>
                  <a:pt x="51" y="100"/>
                </a:lnTo>
                <a:lnTo>
                  <a:pt x="51" y="105"/>
                </a:lnTo>
                <a:lnTo>
                  <a:pt x="51" y="105"/>
                </a:lnTo>
                <a:lnTo>
                  <a:pt x="54" y="108"/>
                </a:lnTo>
                <a:lnTo>
                  <a:pt x="57" y="105"/>
                </a:lnTo>
                <a:lnTo>
                  <a:pt x="62" y="102"/>
                </a:lnTo>
                <a:lnTo>
                  <a:pt x="62" y="102"/>
                </a:lnTo>
                <a:lnTo>
                  <a:pt x="65" y="94"/>
                </a:lnTo>
                <a:lnTo>
                  <a:pt x="67" y="92"/>
                </a:lnTo>
                <a:lnTo>
                  <a:pt x="67" y="92"/>
                </a:lnTo>
                <a:lnTo>
                  <a:pt x="65" y="89"/>
                </a:lnTo>
                <a:lnTo>
                  <a:pt x="67" y="89"/>
                </a:lnTo>
                <a:lnTo>
                  <a:pt x="67" y="89"/>
                </a:lnTo>
                <a:lnTo>
                  <a:pt x="70" y="83"/>
                </a:lnTo>
                <a:lnTo>
                  <a:pt x="70" y="83"/>
                </a:lnTo>
                <a:lnTo>
                  <a:pt x="67" y="81"/>
                </a:lnTo>
                <a:lnTo>
                  <a:pt x="67" y="81"/>
                </a:lnTo>
                <a:lnTo>
                  <a:pt x="67" y="78"/>
                </a:lnTo>
                <a:lnTo>
                  <a:pt x="65" y="78"/>
                </a:lnTo>
                <a:lnTo>
                  <a:pt x="65" y="78"/>
                </a:lnTo>
                <a:lnTo>
                  <a:pt x="67" y="75"/>
                </a:lnTo>
                <a:lnTo>
                  <a:pt x="67" y="75"/>
                </a:lnTo>
                <a:lnTo>
                  <a:pt x="67" y="75"/>
                </a:lnTo>
                <a:lnTo>
                  <a:pt x="67" y="73"/>
                </a:lnTo>
                <a:lnTo>
                  <a:pt x="67" y="73"/>
                </a:lnTo>
                <a:lnTo>
                  <a:pt x="67" y="73"/>
                </a:lnTo>
                <a:lnTo>
                  <a:pt x="70" y="70"/>
                </a:lnTo>
                <a:lnTo>
                  <a:pt x="70" y="70"/>
                </a:lnTo>
                <a:lnTo>
                  <a:pt x="70" y="70"/>
                </a:lnTo>
                <a:lnTo>
                  <a:pt x="70" y="67"/>
                </a:lnTo>
                <a:lnTo>
                  <a:pt x="70" y="67"/>
                </a:lnTo>
                <a:lnTo>
                  <a:pt x="70" y="67"/>
                </a:lnTo>
                <a:lnTo>
                  <a:pt x="73" y="67"/>
                </a:lnTo>
                <a:lnTo>
                  <a:pt x="75" y="65"/>
                </a:lnTo>
                <a:lnTo>
                  <a:pt x="75" y="65"/>
                </a:lnTo>
                <a:lnTo>
                  <a:pt x="75" y="65"/>
                </a:lnTo>
                <a:lnTo>
                  <a:pt x="75" y="65"/>
                </a:lnTo>
                <a:lnTo>
                  <a:pt x="78" y="65"/>
                </a:lnTo>
                <a:lnTo>
                  <a:pt x="78" y="62"/>
                </a:lnTo>
                <a:lnTo>
                  <a:pt x="78" y="62"/>
                </a:lnTo>
                <a:lnTo>
                  <a:pt x="78" y="59"/>
                </a:lnTo>
                <a:lnTo>
                  <a:pt x="78" y="59"/>
                </a:lnTo>
                <a:lnTo>
                  <a:pt x="78" y="59"/>
                </a:lnTo>
                <a:lnTo>
                  <a:pt x="78" y="59"/>
                </a:lnTo>
                <a:lnTo>
                  <a:pt x="78" y="57"/>
                </a:lnTo>
                <a:lnTo>
                  <a:pt x="78" y="54"/>
                </a:lnTo>
                <a:lnTo>
                  <a:pt x="78" y="54"/>
                </a:lnTo>
                <a:lnTo>
                  <a:pt x="81" y="46"/>
                </a:lnTo>
                <a:lnTo>
                  <a:pt x="81" y="46"/>
                </a:lnTo>
                <a:lnTo>
                  <a:pt x="78" y="43"/>
                </a:lnTo>
                <a:lnTo>
                  <a:pt x="81" y="43"/>
                </a:lnTo>
                <a:lnTo>
                  <a:pt x="81" y="43"/>
                </a:lnTo>
                <a:lnTo>
                  <a:pt x="81" y="43"/>
                </a:lnTo>
                <a:lnTo>
                  <a:pt x="81" y="43"/>
                </a:lnTo>
                <a:lnTo>
                  <a:pt x="84" y="43"/>
                </a:lnTo>
                <a:lnTo>
                  <a:pt x="89" y="43"/>
                </a:lnTo>
                <a:lnTo>
                  <a:pt x="89" y="40"/>
                </a:lnTo>
                <a:lnTo>
                  <a:pt x="89" y="40"/>
                </a:lnTo>
                <a:lnTo>
                  <a:pt x="89" y="40"/>
                </a:lnTo>
                <a:lnTo>
                  <a:pt x="86" y="38"/>
                </a:lnTo>
                <a:lnTo>
                  <a:pt x="86" y="38"/>
                </a:lnTo>
                <a:lnTo>
                  <a:pt x="84" y="32"/>
                </a:lnTo>
                <a:lnTo>
                  <a:pt x="78" y="30"/>
                </a:lnTo>
                <a:lnTo>
                  <a:pt x="78" y="30"/>
                </a:lnTo>
                <a:lnTo>
                  <a:pt x="84" y="30"/>
                </a:lnTo>
                <a:lnTo>
                  <a:pt x="84" y="30"/>
                </a:lnTo>
                <a:lnTo>
                  <a:pt x="84" y="27"/>
                </a:lnTo>
                <a:lnTo>
                  <a:pt x="84" y="27"/>
                </a:lnTo>
                <a:lnTo>
                  <a:pt x="78" y="24"/>
                </a:lnTo>
                <a:lnTo>
                  <a:pt x="78" y="19"/>
                </a:lnTo>
                <a:lnTo>
                  <a:pt x="78" y="19"/>
                </a:lnTo>
                <a:lnTo>
                  <a:pt x="75" y="16"/>
                </a:lnTo>
                <a:lnTo>
                  <a:pt x="73" y="13"/>
                </a:lnTo>
                <a:lnTo>
                  <a:pt x="73" y="13"/>
                </a:lnTo>
                <a:lnTo>
                  <a:pt x="75" y="13"/>
                </a:lnTo>
                <a:lnTo>
                  <a:pt x="75" y="13"/>
                </a:lnTo>
                <a:lnTo>
                  <a:pt x="75" y="11"/>
                </a:lnTo>
                <a:lnTo>
                  <a:pt x="75" y="11"/>
                </a:lnTo>
                <a:lnTo>
                  <a:pt x="75" y="11"/>
                </a:lnTo>
                <a:lnTo>
                  <a:pt x="78" y="11"/>
                </a:lnTo>
                <a:lnTo>
                  <a:pt x="78" y="8"/>
                </a:lnTo>
                <a:lnTo>
                  <a:pt x="73" y="3"/>
                </a:lnTo>
                <a:lnTo>
                  <a:pt x="73" y="3"/>
                </a:lnTo>
                <a:lnTo>
                  <a:pt x="70" y="3"/>
                </a:lnTo>
                <a:lnTo>
                  <a:pt x="70" y="3"/>
                </a:lnTo>
                <a:lnTo>
                  <a:pt x="65" y="3"/>
                </a:lnTo>
                <a:lnTo>
                  <a:pt x="62" y="0"/>
                </a:lnTo>
                <a:lnTo>
                  <a:pt x="62" y="0"/>
                </a:lnTo>
                <a:lnTo>
                  <a:pt x="59" y="3"/>
                </a:lnTo>
                <a:lnTo>
                  <a:pt x="59" y="5"/>
                </a:lnTo>
                <a:lnTo>
                  <a:pt x="59" y="5"/>
                </a:lnTo>
                <a:lnTo>
                  <a:pt x="59" y="11"/>
                </a:lnTo>
                <a:lnTo>
                  <a:pt x="59" y="13"/>
                </a:lnTo>
                <a:lnTo>
                  <a:pt x="57" y="19"/>
                </a:lnTo>
                <a:lnTo>
                  <a:pt x="57" y="19"/>
                </a:lnTo>
                <a:lnTo>
                  <a:pt x="54" y="21"/>
                </a:lnTo>
                <a:lnTo>
                  <a:pt x="51" y="27"/>
                </a:lnTo>
                <a:lnTo>
                  <a:pt x="51" y="30"/>
                </a:lnTo>
                <a:lnTo>
                  <a:pt x="48" y="35"/>
                </a:lnTo>
                <a:lnTo>
                  <a:pt x="48" y="35"/>
                </a:lnTo>
                <a:lnTo>
                  <a:pt x="46" y="38"/>
                </a:lnTo>
                <a:lnTo>
                  <a:pt x="40" y="40"/>
                </a:lnTo>
                <a:lnTo>
                  <a:pt x="40" y="40"/>
                </a:lnTo>
                <a:lnTo>
                  <a:pt x="38" y="40"/>
                </a:lnTo>
                <a:lnTo>
                  <a:pt x="35" y="38"/>
                </a:lnTo>
                <a:lnTo>
                  <a:pt x="35" y="38"/>
                </a:lnTo>
                <a:lnTo>
                  <a:pt x="35" y="38"/>
                </a:lnTo>
                <a:lnTo>
                  <a:pt x="32" y="38"/>
                </a:lnTo>
                <a:lnTo>
                  <a:pt x="30" y="38"/>
                </a:lnTo>
                <a:lnTo>
                  <a:pt x="30" y="38"/>
                </a:lnTo>
                <a:lnTo>
                  <a:pt x="30" y="40"/>
                </a:lnTo>
                <a:lnTo>
                  <a:pt x="27" y="43"/>
                </a:lnTo>
                <a:lnTo>
                  <a:pt x="27" y="43"/>
                </a:lnTo>
                <a:lnTo>
                  <a:pt x="24" y="43"/>
                </a:lnTo>
                <a:lnTo>
                  <a:pt x="19" y="43"/>
                </a:lnTo>
                <a:lnTo>
                  <a:pt x="19" y="43"/>
                </a:lnTo>
                <a:lnTo>
                  <a:pt x="13" y="46"/>
                </a:lnTo>
                <a:lnTo>
                  <a:pt x="13" y="43"/>
                </a:lnTo>
                <a:lnTo>
                  <a:pt x="13" y="40"/>
                </a:lnTo>
                <a:lnTo>
                  <a:pt x="11" y="40"/>
                </a:lnTo>
                <a:lnTo>
                  <a:pt x="11" y="40"/>
                </a:lnTo>
                <a:lnTo>
                  <a:pt x="8" y="38"/>
                </a:lnTo>
                <a:lnTo>
                  <a:pt x="8" y="38"/>
                </a:lnTo>
                <a:lnTo>
                  <a:pt x="8" y="35"/>
                </a:lnTo>
                <a:lnTo>
                  <a:pt x="8" y="35"/>
                </a:lnTo>
                <a:lnTo>
                  <a:pt x="8" y="35"/>
                </a:lnTo>
                <a:lnTo>
                  <a:pt x="5" y="32"/>
                </a:lnTo>
                <a:lnTo>
                  <a:pt x="5" y="30"/>
                </a:lnTo>
                <a:lnTo>
                  <a:pt x="5" y="3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6" name="Freeform 168"/>
          <p:cNvSpPr>
            <a:spLocks/>
          </p:cNvSpPr>
          <p:nvPr/>
        </p:nvSpPr>
        <p:spPr bwMode="auto">
          <a:xfrm>
            <a:off x="8231101" y="4349750"/>
            <a:ext cx="22225" cy="22225"/>
          </a:xfrm>
          <a:custGeom>
            <a:avLst/>
            <a:gdLst>
              <a:gd name="T0" fmla="*/ 0 w 14"/>
              <a:gd name="T1" fmla="*/ 6 h 14"/>
              <a:gd name="T2" fmla="*/ 0 w 14"/>
              <a:gd name="T3" fmla="*/ 6 h 14"/>
              <a:gd name="T4" fmla="*/ 5 w 14"/>
              <a:gd name="T5" fmla="*/ 6 h 14"/>
              <a:gd name="T6" fmla="*/ 11 w 14"/>
              <a:gd name="T7" fmla="*/ 0 h 14"/>
              <a:gd name="T8" fmla="*/ 11 w 14"/>
              <a:gd name="T9" fmla="*/ 0 h 14"/>
              <a:gd name="T10" fmla="*/ 14 w 14"/>
              <a:gd name="T11" fmla="*/ 0 h 14"/>
              <a:gd name="T12" fmla="*/ 14 w 14"/>
              <a:gd name="T13" fmla="*/ 0 h 14"/>
              <a:gd name="T14" fmla="*/ 14 w 14"/>
              <a:gd name="T15" fmla="*/ 6 h 14"/>
              <a:gd name="T16" fmla="*/ 14 w 14"/>
              <a:gd name="T17" fmla="*/ 6 h 14"/>
              <a:gd name="T18" fmla="*/ 14 w 14"/>
              <a:gd name="T19" fmla="*/ 6 h 14"/>
              <a:gd name="T20" fmla="*/ 14 w 14"/>
              <a:gd name="T21" fmla="*/ 8 h 14"/>
              <a:gd name="T22" fmla="*/ 14 w 14"/>
              <a:gd name="T23" fmla="*/ 8 h 14"/>
              <a:gd name="T24" fmla="*/ 14 w 14"/>
              <a:gd name="T25" fmla="*/ 8 h 14"/>
              <a:gd name="T26" fmla="*/ 11 w 14"/>
              <a:gd name="T27" fmla="*/ 6 h 14"/>
              <a:gd name="T28" fmla="*/ 11 w 14"/>
              <a:gd name="T29" fmla="*/ 3 h 14"/>
              <a:gd name="T30" fmla="*/ 11 w 14"/>
              <a:gd name="T31" fmla="*/ 3 h 14"/>
              <a:gd name="T32" fmla="*/ 11 w 14"/>
              <a:gd name="T33" fmla="*/ 3 h 14"/>
              <a:gd name="T34" fmla="*/ 8 w 14"/>
              <a:gd name="T35" fmla="*/ 6 h 14"/>
              <a:gd name="T36" fmla="*/ 11 w 14"/>
              <a:gd name="T37" fmla="*/ 8 h 14"/>
              <a:gd name="T38" fmla="*/ 8 w 14"/>
              <a:gd name="T39" fmla="*/ 14 h 14"/>
              <a:gd name="T40" fmla="*/ 8 w 14"/>
              <a:gd name="T41" fmla="*/ 14 h 14"/>
              <a:gd name="T42" fmla="*/ 8 w 14"/>
              <a:gd name="T43" fmla="*/ 14 h 14"/>
              <a:gd name="T44" fmla="*/ 8 w 14"/>
              <a:gd name="T45" fmla="*/ 14 h 14"/>
              <a:gd name="T46" fmla="*/ 5 w 14"/>
              <a:gd name="T47" fmla="*/ 11 h 14"/>
              <a:gd name="T48" fmla="*/ 5 w 14"/>
              <a:gd name="T49" fmla="*/ 11 h 14"/>
              <a:gd name="T50" fmla="*/ 3 w 14"/>
              <a:gd name="T51" fmla="*/ 8 h 14"/>
              <a:gd name="T52" fmla="*/ 3 w 14"/>
              <a:gd name="T53" fmla="*/ 8 h 14"/>
              <a:gd name="T54" fmla="*/ 3 w 14"/>
              <a:gd name="T55" fmla="*/ 8 h 14"/>
              <a:gd name="T56" fmla="*/ 3 w 14"/>
              <a:gd name="T57" fmla="*/ 8 h 14"/>
              <a:gd name="T58" fmla="*/ 0 w 14"/>
              <a:gd name="T59" fmla="*/ 6 h 14"/>
              <a:gd name="T60" fmla="*/ 0 w 14"/>
              <a:gd name="T6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14">
                <a:moveTo>
                  <a:pt x="0" y="6"/>
                </a:moveTo>
                <a:lnTo>
                  <a:pt x="0" y="6"/>
                </a:lnTo>
                <a:lnTo>
                  <a:pt x="5" y="6"/>
                </a:lnTo>
                <a:lnTo>
                  <a:pt x="11" y="0"/>
                </a:lnTo>
                <a:lnTo>
                  <a:pt x="11" y="0"/>
                </a:lnTo>
                <a:lnTo>
                  <a:pt x="14" y="0"/>
                </a:lnTo>
                <a:lnTo>
                  <a:pt x="14" y="0"/>
                </a:lnTo>
                <a:lnTo>
                  <a:pt x="14" y="6"/>
                </a:lnTo>
                <a:lnTo>
                  <a:pt x="14" y="6"/>
                </a:lnTo>
                <a:lnTo>
                  <a:pt x="14" y="6"/>
                </a:lnTo>
                <a:lnTo>
                  <a:pt x="14" y="8"/>
                </a:lnTo>
                <a:lnTo>
                  <a:pt x="14" y="8"/>
                </a:lnTo>
                <a:lnTo>
                  <a:pt x="14" y="8"/>
                </a:lnTo>
                <a:lnTo>
                  <a:pt x="11" y="6"/>
                </a:lnTo>
                <a:lnTo>
                  <a:pt x="11" y="3"/>
                </a:lnTo>
                <a:lnTo>
                  <a:pt x="11" y="3"/>
                </a:lnTo>
                <a:lnTo>
                  <a:pt x="11" y="3"/>
                </a:lnTo>
                <a:lnTo>
                  <a:pt x="8" y="6"/>
                </a:lnTo>
                <a:lnTo>
                  <a:pt x="11" y="8"/>
                </a:lnTo>
                <a:lnTo>
                  <a:pt x="8" y="14"/>
                </a:lnTo>
                <a:lnTo>
                  <a:pt x="8" y="14"/>
                </a:lnTo>
                <a:lnTo>
                  <a:pt x="8" y="14"/>
                </a:lnTo>
                <a:lnTo>
                  <a:pt x="8" y="14"/>
                </a:lnTo>
                <a:lnTo>
                  <a:pt x="5" y="11"/>
                </a:lnTo>
                <a:lnTo>
                  <a:pt x="5" y="11"/>
                </a:lnTo>
                <a:lnTo>
                  <a:pt x="3" y="8"/>
                </a:lnTo>
                <a:lnTo>
                  <a:pt x="3" y="8"/>
                </a:lnTo>
                <a:lnTo>
                  <a:pt x="3" y="8"/>
                </a:lnTo>
                <a:lnTo>
                  <a:pt x="3" y="8"/>
                </a:lnTo>
                <a:lnTo>
                  <a:pt x="0" y="6"/>
                </a:lnTo>
                <a:lnTo>
                  <a:pt x="0" y="6"/>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7" name="Freeform 169"/>
          <p:cNvSpPr>
            <a:spLocks/>
          </p:cNvSpPr>
          <p:nvPr/>
        </p:nvSpPr>
        <p:spPr bwMode="auto">
          <a:xfrm>
            <a:off x="7323051" y="3952875"/>
            <a:ext cx="68263" cy="80962"/>
          </a:xfrm>
          <a:custGeom>
            <a:avLst/>
            <a:gdLst>
              <a:gd name="T0" fmla="*/ 43 w 43"/>
              <a:gd name="T1" fmla="*/ 16 h 51"/>
              <a:gd name="T2" fmla="*/ 41 w 43"/>
              <a:gd name="T3" fmla="*/ 10 h 51"/>
              <a:gd name="T4" fmla="*/ 41 w 43"/>
              <a:gd name="T5" fmla="*/ 8 h 51"/>
              <a:gd name="T6" fmla="*/ 38 w 43"/>
              <a:gd name="T7" fmla="*/ 5 h 51"/>
              <a:gd name="T8" fmla="*/ 41 w 43"/>
              <a:gd name="T9" fmla="*/ 2 h 51"/>
              <a:gd name="T10" fmla="*/ 38 w 43"/>
              <a:gd name="T11" fmla="*/ 0 h 51"/>
              <a:gd name="T12" fmla="*/ 35 w 43"/>
              <a:gd name="T13" fmla="*/ 2 h 51"/>
              <a:gd name="T14" fmla="*/ 35 w 43"/>
              <a:gd name="T15" fmla="*/ 5 h 51"/>
              <a:gd name="T16" fmla="*/ 30 w 43"/>
              <a:gd name="T17" fmla="*/ 13 h 51"/>
              <a:gd name="T18" fmla="*/ 25 w 43"/>
              <a:gd name="T19" fmla="*/ 19 h 51"/>
              <a:gd name="T20" fmla="*/ 22 w 43"/>
              <a:gd name="T21" fmla="*/ 21 h 51"/>
              <a:gd name="T22" fmla="*/ 22 w 43"/>
              <a:gd name="T23" fmla="*/ 21 h 51"/>
              <a:gd name="T24" fmla="*/ 19 w 43"/>
              <a:gd name="T25" fmla="*/ 24 h 51"/>
              <a:gd name="T26" fmla="*/ 16 w 43"/>
              <a:gd name="T27" fmla="*/ 24 h 51"/>
              <a:gd name="T28" fmla="*/ 11 w 43"/>
              <a:gd name="T29" fmla="*/ 24 h 51"/>
              <a:gd name="T30" fmla="*/ 6 w 43"/>
              <a:gd name="T31" fmla="*/ 24 h 51"/>
              <a:gd name="T32" fmla="*/ 3 w 43"/>
              <a:gd name="T33" fmla="*/ 24 h 51"/>
              <a:gd name="T34" fmla="*/ 0 w 43"/>
              <a:gd name="T35" fmla="*/ 21 h 51"/>
              <a:gd name="T36" fmla="*/ 0 w 43"/>
              <a:gd name="T37" fmla="*/ 19 h 51"/>
              <a:gd name="T38" fmla="*/ 0 w 43"/>
              <a:gd name="T39" fmla="*/ 24 h 51"/>
              <a:gd name="T40" fmla="*/ 3 w 43"/>
              <a:gd name="T41" fmla="*/ 32 h 51"/>
              <a:gd name="T42" fmla="*/ 27 w 43"/>
              <a:gd name="T43" fmla="*/ 51 h 51"/>
              <a:gd name="T44" fmla="*/ 33 w 43"/>
              <a:gd name="T45" fmla="*/ 45 h 51"/>
              <a:gd name="T46" fmla="*/ 33 w 43"/>
              <a:gd name="T47" fmla="*/ 43 h 51"/>
              <a:gd name="T48" fmla="*/ 35 w 43"/>
              <a:gd name="T49" fmla="*/ 37 h 51"/>
              <a:gd name="T50" fmla="*/ 35 w 43"/>
              <a:gd name="T51" fmla="*/ 35 h 51"/>
              <a:gd name="T52" fmla="*/ 33 w 43"/>
              <a:gd name="T53" fmla="*/ 32 h 51"/>
              <a:gd name="T54" fmla="*/ 38 w 43"/>
              <a:gd name="T55" fmla="*/ 32 h 51"/>
              <a:gd name="T56" fmla="*/ 41 w 43"/>
              <a:gd name="T57" fmla="*/ 29 h 51"/>
              <a:gd name="T58" fmla="*/ 41 w 43"/>
              <a:gd name="T59" fmla="*/ 29 h 51"/>
              <a:gd name="T60" fmla="*/ 38 w 43"/>
              <a:gd name="T61" fmla="*/ 27 h 51"/>
              <a:gd name="T62" fmla="*/ 38 w 43"/>
              <a:gd name="T63" fmla="*/ 21 h 51"/>
              <a:gd name="T64" fmla="*/ 41 w 43"/>
              <a:gd name="T65" fmla="*/ 19 h 51"/>
              <a:gd name="T66" fmla="*/ 43 w 43"/>
              <a:gd name="T67"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51">
                <a:moveTo>
                  <a:pt x="43" y="16"/>
                </a:moveTo>
                <a:lnTo>
                  <a:pt x="43" y="16"/>
                </a:lnTo>
                <a:lnTo>
                  <a:pt x="41" y="13"/>
                </a:lnTo>
                <a:lnTo>
                  <a:pt x="41" y="10"/>
                </a:lnTo>
                <a:lnTo>
                  <a:pt x="41" y="8"/>
                </a:lnTo>
                <a:lnTo>
                  <a:pt x="41" y="8"/>
                </a:lnTo>
                <a:lnTo>
                  <a:pt x="41" y="8"/>
                </a:lnTo>
                <a:lnTo>
                  <a:pt x="38" y="5"/>
                </a:lnTo>
                <a:lnTo>
                  <a:pt x="41" y="5"/>
                </a:lnTo>
                <a:lnTo>
                  <a:pt x="41" y="2"/>
                </a:lnTo>
                <a:lnTo>
                  <a:pt x="38" y="0"/>
                </a:lnTo>
                <a:lnTo>
                  <a:pt x="38" y="0"/>
                </a:lnTo>
                <a:lnTo>
                  <a:pt x="38" y="0"/>
                </a:lnTo>
                <a:lnTo>
                  <a:pt x="35" y="2"/>
                </a:lnTo>
                <a:lnTo>
                  <a:pt x="35" y="5"/>
                </a:lnTo>
                <a:lnTo>
                  <a:pt x="35" y="5"/>
                </a:lnTo>
                <a:lnTo>
                  <a:pt x="30" y="10"/>
                </a:lnTo>
                <a:lnTo>
                  <a:pt x="30" y="13"/>
                </a:lnTo>
                <a:lnTo>
                  <a:pt x="25" y="19"/>
                </a:lnTo>
                <a:lnTo>
                  <a:pt x="25" y="19"/>
                </a:lnTo>
                <a:lnTo>
                  <a:pt x="22" y="21"/>
                </a:lnTo>
                <a:lnTo>
                  <a:pt x="22" y="21"/>
                </a:lnTo>
                <a:lnTo>
                  <a:pt x="22" y="21"/>
                </a:lnTo>
                <a:lnTo>
                  <a:pt x="22" y="21"/>
                </a:lnTo>
                <a:lnTo>
                  <a:pt x="19" y="24"/>
                </a:lnTo>
                <a:lnTo>
                  <a:pt x="19" y="24"/>
                </a:lnTo>
                <a:lnTo>
                  <a:pt x="19" y="24"/>
                </a:lnTo>
                <a:lnTo>
                  <a:pt x="16" y="24"/>
                </a:lnTo>
                <a:lnTo>
                  <a:pt x="16" y="24"/>
                </a:lnTo>
                <a:lnTo>
                  <a:pt x="11" y="24"/>
                </a:lnTo>
                <a:lnTo>
                  <a:pt x="11" y="24"/>
                </a:lnTo>
                <a:lnTo>
                  <a:pt x="6" y="24"/>
                </a:lnTo>
                <a:lnTo>
                  <a:pt x="3" y="24"/>
                </a:lnTo>
                <a:lnTo>
                  <a:pt x="3" y="24"/>
                </a:lnTo>
                <a:lnTo>
                  <a:pt x="3" y="24"/>
                </a:lnTo>
                <a:lnTo>
                  <a:pt x="0" y="21"/>
                </a:lnTo>
                <a:lnTo>
                  <a:pt x="0" y="19"/>
                </a:lnTo>
                <a:lnTo>
                  <a:pt x="0" y="19"/>
                </a:lnTo>
                <a:lnTo>
                  <a:pt x="0" y="19"/>
                </a:lnTo>
                <a:lnTo>
                  <a:pt x="0" y="24"/>
                </a:lnTo>
                <a:lnTo>
                  <a:pt x="0" y="27"/>
                </a:lnTo>
                <a:lnTo>
                  <a:pt x="3" y="32"/>
                </a:lnTo>
                <a:lnTo>
                  <a:pt x="6" y="37"/>
                </a:lnTo>
                <a:lnTo>
                  <a:pt x="27" y="51"/>
                </a:lnTo>
                <a:lnTo>
                  <a:pt x="27" y="51"/>
                </a:lnTo>
                <a:lnTo>
                  <a:pt x="33" y="45"/>
                </a:lnTo>
                <a:lnTo>
                  <a:pt x="33" y="45"/>
                </a:lnTo>
                <a:lnTo>
                  <a:pt x="33" y="43"/>
                </a:lnTo>
                <a:lnTo>
                  <a:pt x="35" y="37"/>
                </a:lnTo>
                <a:lnTo>
                  <a:pt x="35" y="37"/>
                </a:lnTo>
                <a:lnTo>
                  <a:pt x="35" y="35"/>
                </a:lnTo>
                <a:lnTo>
                  <a:pt x="35" y="35"/>
                </a:lnTo>
                <a:lnTo>
                  <a:pt x="33" y="32"/>
                </a:lnTo>
                <a:lnTo>
                  <a:pt x="33" y="32"/>
                </a:lnTo>
                <a:lnTo>
                  <a:pt x="35" y="32"/>
                </a:lnTo>
                <a:lnTo>
                  <a:pt x="38" y="32"/>
                </a:lnTo>
                <a:lnTo>
                  <a:pt x="38" y="32"/>
                </a:lnTo>
                <a:lnTo>
                  <a:pt x="41" y="29"/>
                </a:lnTo>
                <a:lnTo>
                  <a:pt x="41" y="29"/>
                </a:lnTo>
                <a:lnTo>
                  <a:pt x="41" y="29"/>
                </a:lnTo>
                <a:lnTo>
                  <a:pt x="38" y="27"/>
                </a:lnTo>
                <a:lnTo>
                  <a:pt x="38" y="27"/>
                </a:lnTo>
                <a:lnTo>
                  <a:pt x="38" y="21"/>
                </a:lnTo>
                <a:lnTo>
                  <a:pt x="38" y="21"/>
                </a:lnTo>
                <a:lnTo>
                  <a:pt x="38" y="19"/>
                </a:lnTo>
                <a:lnTo>
                  <a:pt x="41" y="19"/>
                </a:lnTo>
                <a:lnTo>
                  <a:pt x="41" y="19"/>
                </a:lnTo>
                <a:lnTo>
                  <a:pt x="43" y="16"/>
                </a:lnTo>
                <a:lnTo>
                  <a:pt x="43" y="16"/>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8" name="Freeform 170"/>
          <p:cNvSpPr>
            <a:spLocks/>
          </p:cNvSpPr>
          <p:nvPr/>
        </p:nvSpPr>
        <p:spPr bwMode="auto">
          <a:xfrm>
            <a:off x="7289713" y="3665538"/>
            <a:ext cx="184150" cy="115887"/>
          </a:xfrm>
          <a:custGeom>
            <a:avLst/>
            <a:gdLst>
              <a:gd name="T0" fmla="*/ 24 w 116"/>
              <a:gd name="T1" fmla="*/ 13 h 73"/>
              <a:gd name="T2" fmla="*/ 16 w 116"/>
              <a:gd name="T3" fmla="*/ 5 h 73"/>
              <a:gd name="T4" fmla="*/ 0 w 116"/>
              <a:gd name="T5" fmla="*/ 11 h 73"/>
              <a:gd name="T6" fmla="*/ 2 w 116"/>
              <a:gd name="T7" fmla="*/ 13 h 73"/>
              <a:gd name="T8" fmla="*/ 2 w 116"/>
              <a:gd name="T9" fmla="*/ 8 h 73"/>
              <a:gd name="T10" fmla="*/ 8 w 116"/>
              <a:gd name="T11" fmla="*/ 5 h 73"/>
              <a:gd name="T12" fmla="*/ 13 w 116"/>
              <a:gd name="T13" fmla="*/ 11 h 73"/>
              <a:gd name="T14" fmla="*/ 16 w 116"/>
              <a:gd name="T15" fmla="*/ 13 h 73"/>
              <a:gd name="T16" fmla="*/ 13 w 116"/>
              <a:gd name="T17" fmla="*/ 16 h 73"/>
              <a:gd name="T18" fmla="*/ 8 w 116"/>
              <a:gd name="T19" fmla="*/ 16 h 73"/>
              <a:gd name="T20" fmla="*/ 2 w 116"/>
              <a:gd name="T21" fmla="*/ 16 h 73"/>
              <a:gd name="T22" fmla="*/ 5 w 116"/>
              <a:gd name="T23" fmla="*/ 24 h 73"/>
              <a:gd name="T24" fmla="*/ 10 w 116"/>
              <a:gd name="T25" fmla="*/ 24 h 73"/>
              <a:gd name="T26" fmla="*/ 10 w 116"/>
              <a:gd name="T27" fmla="*/ 27 h 73"/>
              <a:gd name="T28" fmla="*/ 5 w 116"/>
              <a:gd name="T29" fmla="*/ 30 h 73"/>
              <a:gd name="T30" fmla="*/ 10 w 116"/>
              <a:gd name="T31" fmla="*/ 30 h 73"/>
              <a:gd name="T32" fmla="*/ 16 w 116"/>
              <a:gd name="T33" fmla="*/ 35 h 73"/>
              <a:gd name="T34" fmla="*/ 19 w 116"/>
              <a:gd name="T35" fmla="*/ 38 h 73"/>
              <a:gd name="T36" fmla="*/ 21 w 116"/>
              <a:gd name="T37" fmla="*/ 49 h 73"/>
              <a:gd name="T38" fmla="*/ 24 w 116"/>
              <a:gd name="T39" fmla="*/ 46 h 73"/>
              <a:gd name="T40" fmla="*/ 27 w 116"/>
              <a:gd name="T41" fmla="*/ 40 h 73"/>
              <a:gd name="T42" fmla="*/ 37 w 116"/>
              <a:gd name="T43" fmla="*/ 38 h 73"/>
              <a:gd name="T44" fmla="*/ 46 w 116"/>
              <a:gd name="T45" fmla="*/ 40 h 73"/>
              <a:gd name="T46" fmla="*/ 54 w 116"/>
              <a:gd name="T47" fmla="*/ 43 h 73"/>
              <a:gd name="T48" fmla="*/ 64 w 116"/>
              <a:gd name="T49" fmla="*/ 49 h 73"/>
              <a:gd name="T50" fmla="*/ 75 w 116"/>
              <a:gd name="T51" fmla="*/ 54 h 73"/>
              <a:gd name="T52" fmla="*/ 81 w 116"/>
              <a:gd name="T53" fmla="*/ 59 h 73"/>
              <a:gd name="T54" fmla="*/ 83 w 116"/>
              <a:gd name="T55" fmla="*/ 67 h 73"/>
              <a:gd name="T56" fmla="*/ 89 w 116"/>
              <a:gd name="T57" fmla="*/ 70 h 73"/>
              <a:gd name="T58" fmla="*/ 94 w 116"/>
              <a:gd name="T59" fmla="*/ 73 h 73"/>
              <a:gd name="T60" fmla="*/ 99 w 116"/>
              <a:gd name="T61" fmla="*/ 67 h 73"/>
              <a:gd name="T62" fmla="*/ 102 w 116"/>
              <a:gd name="T63" fmla="*/ 65 h 73"/>
              <a:gd name="T64" fmla="*/ 108 w 116"/>
              <a:gd name="T65" fmla="*/ 59 h 73"/>
              <a:gd name="T66" fmla="*/ 110 w 116"/>
              <a:gd name="T67" fmla="*/ 51 h 73"/>
              <a:gd name="T68" fmla="*/ 116 w 116"/>
              <a:gd name="T69" fmla="*/ 40 h 73"/>
              <a:gd name="T70" fmla="*/ 113 w 116"/>
              <a:gd name="T71" fmla="*/ 38 h 73"/>
              <a:gd name="T72" fmla="*/ 105 w 116"/>
              <a:gd name="T73" fmla="*/ 38 h 73"/>
              <a:gd name="T74" fmla="*/ 89 w 116"/>
              <a:gd name="T75" fmla="*/ 30 h 73"/>
              <a:gd name="T76" fmla="*/ 75 w 116"/>
              <a:gd name="T77" fmla="*/ 22 h 73"/>
              <a:gd name="T78" fmla="*/ 64 w 116"/>
              <a:gd name="T79" fmla="*/ 11 h 73"/>
              <a:gd name="T80" fmla="*/ 56 w 116"/>
              <a:gd name="T81" fmla="*/ 11 h 73"/>
              <a:gd name="T82" fmla="*/ 51 w 116"/>
              <a:gd name="T83" fmla="*/ 3 h 73"/>
              <a:gd name="T84" fmla="*/ 43 w 116"/>
              <a:gd name="T85" fmla="*/ 0 h 73"/>
              <a:gd name="T86" fmla="*/ 40 w 116"/>
              <a:gd name="T87" fmla="*/ 3 h 73"/>
              <a:gd name="T88" fmla="*/ 35 w 116"/>
              <a:gd name="T89" fmla="*/ 5 h 73"/>
              <a:gd name="T90" fmla="*/ 35 w 116"/>
              <a:gd name="T91" fmla="*/ 11 h 73"/>
              <a:gd name="T92" fmla="*/ 29 w 116"/>
              <a:gd name="T93" fmla="*/ 1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 h="73">
                <a:moveTo>
                  <a:pt x="29" y="13"/>
                </a:moveTo>
                <a:lnTo>
                  <a:pt x="29" y="13"/>
                </a:lnTo>
                <a:lnTo>
                  <a:pt x="24" y="13"/>
                </a:lnTo>
                <a:lnTo>
                  <a:pt x="19" y="8"/>
                </a:lnTo>
                <a:lnTo>
                  <a:pt x="19" y="8"/>
                </a:lnTo>
                <a:lnTo>
                  <a:pt x="16" y="5"/>
                </a:lnTo>
                <a:lnTo>
                  <a:pt x="10" y="3"/>
                </a:lnTo>
                <a:lnTo>
                  <a:pt x="5" y="5"/>
                </a:lnTo>
                <a:lnTo>
                  <a:pt x="0" y="11"/>
                </a:lnTo>
                <a:lnTo>
                  <a:pt x="0" y="11"/>
                </a:lnTo>
                <a:lnTo>
                  <a:pt x="2" y="13"/>
                </a:lnTo>
                <a:lnTo>
                  <a:pt x="2" y="13"/>
                </a:lnTo>
                <a:lnTo>
                  <a:pt x="5" y="11"/>
                </a:lnTo>
                <a:lnTo>
                  <a:pt x="5" y="11"/>
                </a:lnTo>
                <a:lnTo>
                  <a:pt x="2" y="8"/>
                </a:lnTo>
                <a:lnTo>
                  <a:pt x="5" y="5"/>
                </a:lnTo>
                <a:lnTo>
                  <a:pt x="5" y="5"/>
                </a:lnTo>
                <a:lnTo>
                  <a:pt x="8" y="5"/>
                </a:lnTo>
                <a:lnTo>
                  <a:pt x="10" y="8"/>
                </a:lnTo>
                <a:lnTo>
                  <a:pt x="10" y="8"/>
                </a:lnTo>
                <a:lnTo>
                  <a:pt x="13" y="11"/>
                </a:lnTo>
                <a:lnTo>
                  <a:pt x="16" y="11"/>
                </a:lnTo>
                <a:lnTo>
                  <a:pt x="16" y="13"/>
                </a:lnTo>
                <a:lnTo>
                  <a:pt x="16" y="13"/>
                </a:lnTo>
                <a:lnTo>
                  <a:pt x="13" y="16"/>
                </a:lnTo>
                <a:lnTo>
                  <a:pt x="13" y="16"/>
                </a:lnTo>
                <a:lnTo>
                  <a:pt x="13" y="16"/>
                </a:lnTo>
                <a:lnTo>
                  <a:pt x="10" y="16"/>
                </a:lnTo>
                <a:lnTo>
                  <a:pt x="8" y="16"/>
                </a:lnTo>
                <a:lnTo>
                  <a:pt x="8" y="16"/>
                </a:lnTo>
                <a:lnTo>
                  <a:pt x="5" y="16"/>
                </a:lnTo>
                <a:lnTo>
                  <a:pt x="2" y="16"/>
                </a:lnTo>
                <a:lnTo>
                  <a:pt x="2" y="16"/>
                </a:lnTo>
                <a:lnTo>
                  <a:pt x="5" y="24"/>
                </a:lnTo>
                <a:lnTo>
                  <a:pt x="5" y="24"/>
                </a:lnTo>
                <a:lnTo>
                  <a:pt x="5" y="24"/>
                </a:lnTo>
                <a:lnTo>
                  <a:pt x="8" y="24"/>
                </a:lnTo>
                <a:lnTo>
                  <a:pt x="8" y="24"/>
                </a:lnTo>
                <a:lnTo>
                  <a:pt x="10" y="24"/>
                </a:lnTo>
                <a:lnTo>
                  <a:pt x="10" y="24"/>
                </a:lnTo>
                <a:lnTo>
                  <a:pt x="10" y="27"/>
                </a:lnTo>
                <a:lnTo>
                  <a:pt x="10" y="27"/>
                </a:lnTo>
                <a:lnTo>
                  <a:pt x="10" y="27"/>
                </a:lnTo>
                <a:lnTo>
                  <a:pt x="5" y="27"/>
                </a:lnTo>
                <a:lnTo>
                  <a:pt x="5" y="30"/>
                </a:lnTo>
                <a:lnTo>
                  <a:pt x="5" y="30"/>
                </a:lnTo>
                <a:lnTo>
                  <a:pt x="8" y="32"/>
                </a:lnTo>
                <a:lnTo>
                  <a:pt x="10" y="30"/>
                </a:lnTo>
                <a:lnTo>
                  <a:pt x="10" y="30"/>
                </a:lnTo>
                <a:lnTo>
                  <a:pt x="13" y="30"/>
                </a:lnTo>
                <a:lnTo>
                  <a:pt x="16" y="35"/>
                </a:lnTo>
                <a:lnTo>
                  <a:pt x="16" y="35"/>
                </a:lnTo>
                <a:lnTo>
                  <a:pt x="19" y="35"/>
                </a:lnTo>
                <a:lnTo>
                  <a:pt x="19" y="38"/>
                </a:lnTo>
                <a:lnTo>
                  <a:pt x="19" y="49"/>
                </a:lnTo>
                <a:lnTo>
                  <a:pt x="19" y="49"/>
                </a:lnTo>
                <a:lnTo>
                  <a:pt x="21" y="49"/>
                </a:lnTo>
                <a:lnTo>
                  <a:pt x="24" y="49"/>
                </a:lnTo>
                <a:lnTo>
                  <a:pt x="24" y="49"/>
                </a:lnTo>
                <a:lnTo>
                  <a:pt x="24" y="46"/>
                </a:lnTo>
                <a:lnTo>
                  <a:pt x="27" y="46"/>
                </a:lnTo>
                <a:lnTo>
                  <a:pt x="27" y="43"/>
                </a:lnTo>
                <a:lnTo>
                  <a:pt x="27" y="40"/>
                </a:lnTo>
                <a:lnTo>
                  <a:pt x="27" y="40"/>
                </a:lnTo>
                <a:lnTo>
                  <a:pt x="35" y="38"/>
                </a:lnTo>
                <a:lnTo>
                  <a:pt x="37" y="38"/>
                </a:lnTo>
                <a:lnTo>
                  <a:pt x="37" y="38"/>
                </a:lnTo>
                <a:lnTo>
                  <a:pt x="40" y="38"/>
                </a:lnTo>
                <a:lnTo>
                  <a:pt x="46" y="40"/>
                </a:lnTo>
                <a:lnTo>
                  <a:pt x="46" y="40"/>
                </a:lnTo>
                <a:lnTo>
                  <a:pt x="48" y="43"/>
                </a:lnTo>
                <a:lnTo>
                  <a:pt x="54" y="43"/>
                </a:lnTo>
                <a:lnTo>
                  <a:pt x="59" y="46"/>
                </a:lnTo>
                <a:lnTo>
                  <a:pt x="64" y="49"/>
                </a:lnTo>
                <a:lnTo>
                  <a:pt x="64" y="49"/>
                </a:lnTo>
                <a:lnTo>
                  <a:pt x="67" y="51"/>
                </a:lnTo>
                <a:lnTo>
                  <a:pt x="70" y="54"/>
                </a:lnTo>
                <a:lnTo>
                  <a:pt x="75" y="54"/>
                </a:lnTo>
                <a:lnTo>
                  <a:pt x="75" y="54"/>
                </a:lnTo>
                <a:lnTo>
                  <a:pt x="78" y="57"/>
                </a:lnTo>
                <a:lnTo>
                  <a:pt x="81" y="59"/>
                </a:lnTo>
                <a:lnTo>
                  <a:pt x="81" y="59"/>
                </a:lnTo>
                <a:lnTo>
                  <a:pt x="83" y="67"/>
                </a:lnTo>
                <a:lnTo>
                  <a:pt x="83" y="67"/>
                </a:lnTo>
                <a:lnTo>
                  <a:pt x="86" y="67"/>
                </a:lnTo>
                <a:lnTo>
                  <a:pt x="89" y="70"/>
                </a:lnTo>
                <a:lnTo>
                  <a:pt x="89" y="70"/>
                </a:lnTo>
                <a:lnTo>
                  <a:pt x="91" y="70"/>
                </a:lnTo>
                <a:lnTo>
                  <a:pt x="94" y="73"/>
                </a:lnTo>
                <a:lnTo>
                  <a:pt x="94" y="73"/>
                </a:lnTo>
                <a:lnTo>
                  <a:pt x="97" y="70"/>
                </a:lnTo>
                <a:lnTo>
                  <a:pt x="97" y="70"/>
                </a:lnTo>
                <a:lnTo>
                  <a:pt x="99" y="67"/>
                </a:lnTo>
                <a:lnTo>
                  <a:pt x="99" y="65"/>
                </a:lnTo>
                <a:lnTo>
                  <a:pt x="102" y="65"/>
                </a:lnTo>
                <a:lnTo>
                  <a:pt x="102" y="65"/>
                </a:lnTo>
                <a:lnTo>
                  <a:pt x="108" y="62"/>
                </a:lnTo>
                <a:lnTo>
                  <a:pt x="108" y="59"/>
                </a:lnTo>
                <a:lnTo>
                  <a:pt x="108" y="59"/>
                </a:lnTo>
                <a:lnTo>
                  <a:pt x="108" y="54"/>
                </a:lnTo>
                <a:lnTo>
                  <a:pt x="110" y="51"/>
                </a:lnTo>
                <a:lnTo>
                  <a:pt x="110" y="51"/>
                </a:lnTo>
                <a:lnTo>
                  <a:pt x="116" y="46"/>
                </a:lnTo>
                <a:lnTo>
                  <a:pt x="116" y="46"/>
                </a:lnTo>
                <a:lnTo>
                  <a:pt x="116" y="40"/>
                </a:lnTo>
                <a:lnTo>
                  <a:pt x="116" y="38"/>
                </a:lnTo>
                <a:lnTo>
                  <a:pt x="113" y="38"/>
                </a:lnTo>
                <a:lnTo>
                  <a:pt x="113" y="38"/>
                </a:lnTo>
                <a:lnTo>
                  <a:pt x="110" y="38"/>
                </a:lnTo>
                <a:lnTo>
                  <a:pt x="105" y="38"/>
                </a:lnTo>
                <a:lnTo>
                  <a:pt x="105" y="38"/>
                </a:lnTo>
                <a:lnTo>
                  <a:pt x="102" y="35"/>
                </a:lnTo>
                <a:lnTo>
                  <a:pt x="99" y="35"/>
                </a:lnTo>
                <a:lnTo>
                  <a:pt x="89" y="30"/>
                </a:lnTo>
                <a:lnTo>
                  <a:pt x="89" y="30"/>
                </a:lnTo>
                <a:lnTo>
                  <a:pt x="81" y="24"/>
                </a:lnTo>
                <a:lnTo>
                  <a:pt x="75" y="22"/>
                </a:lnTo>
                <a:lnTo>
                  <a:pt x="67" y="11"/>
                </a:lnTo>
                <a:lnTo>
                  <a:pt x="67" y="11"/>
                </a:lnTo>
                <a:lnTo>
                  <a:pt x="64" y="11"/>
                </a:lnTo>
                <a:lnTo>
                  <a:pt x="59" y="11"/>
                </a:lnTo>
                <a:lnTo>
                  <a:pt x="59" y="11"/>
                </a:lnTo>
                <a:lnTo>
                  <a:pt x="56" y="11"/>
                </a:lnTo>
                <a:lnTo>
                  <a:pt x="54" y="8"/>
                </a:lnTo>
                <a:lnTo>
                  <a:pt x="54" y="8"/>
                </a:lnTo>
                <a:lnTo>
                  <a:pt x="51" y="3"/>
                </a:lnTo>
                <a:lnTo>
                  <a:pt x="46" y="0"/>
                </a:lnTo>
                <a:lnTo>
                  <a:pt x="46" y="0"/>
                </a:lnTo>
                <a:lnTo>
                  <a:pt x="43" y="0"/>
                </a:lnTo>
                <a:lnTo>
                  <a:pt x="43" y="0"/>
                </a:lnTo>
                <a:lnTo>
                  <a:pt x="43" y="3"/>
                </a:lnTo>
                <a:lnTo>
                  <a:pt x="40" y="3"/>
                </a:lnTo>
                <a:lnTo>
                  <a:pt x="40" y="3"/>
                </a:lnTo>
                <a:lnTo>
                  <a:pt x="37" y="3"/>
                </a:lnTo>
                <a:lnTo>
                  <a:pt x="35" y="5"/>
                </a:lnTo>
                <a:lnTo>
                  <a:pt x="35" y="5"/>
                </a:lnTo>
                <a:lnTo>
                  <a:pt x="32" y="8"/>
                </a:lnTo>
                <a:lnTo>
                  <a:pt x="35" y="11"/>
                </a:lnTo>
                <a:lnTo>
                  <a:pt x="35" y="13"/>
                </a:lnTo>
                <a:lnTo>
                  <a:pt x="29" y="13"/>
                </a:lnTo>
                <a:lnTo>
                  <a:pt x="29" y="13"/>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9" name="Freeform 171"/>
          <p:cNvSpPr>
            <a:spLocks/>
          </p:cNvSpPr>
          <p:nvPr/>
        </p:nvSpPr>
        <p:spPr bwMode="auto">
          <a:xfrm>
            <a:off x="7504026" y="3652838"/>
            <a:ext cx="131763" cy="63500"/>
          </a:xfrm>
          <a:custGeom>
            <a:avLst/>
            <a:gdLst>
              <a:gd name="T0" fmla="*/ 13 w 83"/>
              <a:gd name="T1" fmla="*/ 32 h 40"/>
              <a:gd name="T2" fmla="*/ 8 w 83"/>
              <a:gd name="T3" fmla="*/ 35 h 40"/>
              <a:gd name="T4" fmla="*/ 2 w 83"/>
              <a:gd name="T5" fmla="*/ 35 h 40"/>
              <a:gd name="T6" fmla="*/ 0 w 83"/>
              <a:gd name="T7" fmla="*/ 38 h 40"/>
              <a:gd name="T8" fmla="*/ 10 w 83"/>
              <a:gd name="T9" fmla="*/ 38 h 40"/>
              <a:gd name="T10" fmla="*/ 10 w 83"/>
              <a:gd name="T11" fmla="*/ 40 h 40"/>
              <a:gd name="T12" fmla="*/ 16 w 83"/>
              <a:gd name="T13" fmla="*/ 38 h 40"/>
              <a:gd name="T14" fmla="*/ 16 w 83"/>
              <a:gd name="T15" fmla="*/ 38 h 40"/>
              <a:gd name="T16" fmla="*/ 40 w 83"/>
              <a:gd name="T17" fmla="*/ 38 h 40"/>
              <a:gd name="T18" fmla="*/ 40 w 83"/>
              <a:gd name="T19" fmla="*/ 27 h 40"/>
              <a:gd name="T20" fmla="*/ 45 w 83"/>
              <a:gd name="T21" fmla="*/ 21 h 40"/>
              <a:gd name="T22" fmla="*/ 48 w 83"/>
              <a:gd name="T23" fmla="*/ 24 h 40"/>
              <a:gd name="T24" fmla="*/ 48 w 83"/>
              <a:gd name="T25" fmla="*/ 21 h 40"/>
              <a:gd name="T26" fmla="*/ 53 w 83"/>
              <a:gd name="T27" fmla="*/ 21 h 40"/>
              <a:gd name="T28" fmla="*/ 56 w 83"/>
              <a:gd name="T29" fmla="*/ 21 h 40"/>
              <a:gd name="T30" fmla="*/ 62 w 83"/>
              <a:gd name="T31" fmla="*/ 19 h 40"/>
              <a:gd name="T32" fmla="*/ 64 w 83"/>
              <a:gd name="T33" fmla="*/ 16 h 40"/>
              <a:gd name="T34" fmla="*/ 67 w 83"/>
              <a:gd name="T35" fmla="*/ 16 h 40"/>
              <a:gd name="T36" fmla="*/ 72 w 83"/>
              <a:gd name="T37" fmla="*/ 13 h 40"/>
              <a:gd name="T38" fmla="*/ 75 w 83"/>
              <a:gd name="T39" fmla="*/ 11 h 40"/>
              <a:gd name="T40" fmla="*/ 80 w 83"/>
              <a:gd name="T41" fmla="*/ 8 h 40"/>
              <a:gd name="T42" fmla="*/ 83 w 83"/>
              <a:gd name="T43" fmla="*/ 5 h 40"/>
              <a:gd name="T44" fmla="*/ 80 w 83"/>
              <a:gd name="T45" fmla="*/ 8 h 40"/>
              <a:gd name="T46" fmla="*/ 78 w 83"/>
              <a:gd name="T47" fmla="*/ 5 h 40"/>
              <a:gd name="T48" fmla="*/ 75 w 83"/>
              <a:gd name="T49" fmla="*/ 5 h 40"/>
              <a:gd name="T50" fmla="*/ 72 w 83"/>
              <a:gd name="T51" fmla="*/ 5 h 40"/>
              <a:gd name="T52" fmla="*/ 70 w 83"/>
              <a:gd name="T53" fmla="*/ 3 h 40"/>
              <a:gd name="T54" fmla="*/ 45 w 83"/>
              <a:gd name="T55" fmla="*/ 3 h 40"/>
              <a:gd name="T56" fmla="*/ 35 w 83"/>
              <a:gd name="T57" fmla="*/ 0 h 40"/>
              <a:gd name="T58" fmla="*/ 32 w 83"/>
              <a:gd name="T59" fmla="*/ 3 h 40"/>
              <a:gd name="T60" fmla="*/ 29 w 83"/>
              <a:gd name="T61" fmla="*/ 5 h 40"/>
              <a:gd name="T62" fmla="*/ 24 w 83"/>
              <a:gd name="T63" fmla="*/ 5 h 40"/>
              <a:gd name="T64" fmla="*/ 21 w 83"/>
              <a:gd name="T65" fmla="*/ 5 h 40"/>
              <a:gd name="T66" fmla="*/ 16 w 83"/>
              <a:gd name="T67" fmla="*/ 5 h 40"/>
              <a:gd name="T68" fmla="*/ 10 w 83"/>
              <a:gd name="T69" fmla="*/ 8 h 40"/>
              <a:gd name="T70" fmla="*/ 10 w 83"/>
              <a:gd name="T71" fmla="*/ 16 h 40"/>
              <a:gd name="T72" fmla="*/ 8 w 83"/>
              <a:gd name="T73" fmla="*/ 24 h 40"/>
              <a:gd name="T74" fmla="*/ 10 w 83"/>
              <a:gd name="T75" fmla="*/ 21 h 40"/>
              <a:gd name="T76" fmla="*/ 13 w 83"/>
              <a:gd name="T77" fmla="*/ 21 h 40"/>
              <a:gd name="T78" fmla="*/ 18 w 83"/>
              <a:gd name="T79" fmla="*/ 21 h 40"/>
              <a:gd name="T80" fmla="*/ 21 w 83"/>
              <a:gd name="T81" fmla="*/ 19 h 40"/>
              <a:gd name="T82" fmla="*/ 24 w 83"/>
              <a:gd name="T83" fmla="*/ 21 h 40"/>
              <a:gd name="T84" fmla="*/ 29 w 83"/>
              <a:gd name="T85" fmla="*/ 24 h 40"/>
              <a:gd name="T86" fmla="*/ 35 w 83"/>
              <a:gd name="T87" fmla="*/ 24 h 40"/>
              <a:gd name="T88" fmla="*/ 35 w 83"/>
              <a:gd name="T89" fmla="*/ 27 h 40"/>
              <a:gd name="T90" fmla="*/ 26 w 83"/>
              <a:gd name="T91" fmla="*/ 30 h 40"/>
              <a:gd name="T92" fmla="*/ 21 w 83"/>
              <a:gd name="T93" fmla="*/ 32 h 40"/>
              <a:gd name="T94" fmla="*/ 13 w 83"/>
              <a:gd name="T95"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 h="40">
                <a:moveTo>
                  <a:pt x="13" y="32"/>
                </a:moveTo>
                <a:lnTo>
                  <a:pt x="13" y="32"/>
                </a:lnTo>
                <a:lnTo>
                  <a:pt x="13" y="35"/>
                </a:lnTo>
                <a:lnTo>
                  <a:pt x="8" y="35"/>
                </a:lnTo>
                <a:lnTo>
                  <a:pt x="8" y="35"/>
                </a:lnTo>
                <a:lnTo>
                  <a:pt x="2" y="35"/>
                </a:lnTo>
                <a:lnTo>
                  <a:pt x="0" y="38"/>
                </a:lnTo>
                <a:lnTo>
                  <a:pt x="0" y="38"/>
                </a:lnTo>
                <a:lnTo>
                  <a:pt x="5" y="38"/>
                </a:lnTo>
                <a:lnTo>
                  <a:pt x="10" y="38"/>
                </a:lnTo>
                <a:lnTo>
                  <a:pt x="10" y="38"/>
                </a:lnTo>
                <a:lnTo>
                  <a:pt x="10" y="40"/>
                </a:lnTo>
                <a:lnTo>
                  <a:pt x="13" y="38"/>
                </a:lnTo>
                <a:lnTo>
                  <a:pt x="16" y="38"/>
                </a:lnTo>
                <a:lnTo>
                  <a:pt x="16" y="38"/>
                </a:lnTo>
                <a:lnTo>
                  <a:pt x="16" y="38"/>
                </a:lnTo>
                <a:lnTo>
                  <a:pt x="24" y="40"/>
                </a:lnTo>
                <a:lnTo>
                  <a:pt x="40" y="38"/>
                </a:lnTo>
                <a:lnTo>
                  <a:pt x="40" y="38"/>
                </a:lnTo>
                <a:lnTo>
                  <a:pt x="40" y="27"/>
                </a:lnTo>
                <a:lnTo>
                  <a:pt x="43" y="24"/>
                </a:lnTo>
                <a:lnTo>
                  <a:pt x="45" y="21"/>
                </a:lnTo>
                <a:lnTo>
                  <a:pt x="45" y="21"/>
                </a:lnTo>
                <a:lnTo>
                  <a:pt x="48" y="24"/>
                </a:lnTo>
                <a:lnTo>
                  <a:pt x="48" y="21"/>
                </a:lnTo>
                <a:lnTo>
                  <a:pt x="48" y="21"/>
                </a:lnTo>
                <a:lnTo>
                  <a:pt x="53" y="21"/>
                </a:lnTo>
                <a:lnTo>
                  <a:pt x="53" y="21"/>
                </a:lnTo>
                <a:lnTo>
                  <a:pt x="56" y="24"/>
                </a:lnTo>
                <a:lnTo>
                  <a:pt x="56" y="21"/>
                </a:lnTo>
                <a:lnTo>
                  <a:pt x="59" y="19"/>
                </a:lnTo>
                <a:lnTo>
                  <a:pt x="62" y="19"/>
                </a:lnTo>
                <a:lnTo>
                  <a:pt x="62" y="19"/>
                </a:lnTo>
                <a:lnTo>
                  <a:pt x="64" y="16"/>
                </a:lnTo>
                <a:lnTo>
                  <a:pt x="64" y="19"/>
                </a:lnTo>
                <a:lnTo>
                  <a:pt x="67" y="16"/>
                </a:lnTo>
                <a:lnTo>
                  <a:pt x="67" y="16"/>
                </a:lnTo>
                <a:lnTo>
                  <a:pt x="72" y="13"/>
                </a:lnTo>
                <a:lnTo>
                  <a:pt x="75" y="11"/>
                </a:lnTo>
                <a:lnTo>
                  <a:pt x="75" y="11"/>
                </a:lnTo>
                <a:lnTo>
                  <a:pt x="78" y="8"/>
                </a:lnTo>
                <a:lnTo>
                  <a:pt x="80" y="8"/>
                </a:lnTo>
                <a:lnTo>
                  <a:pt x="80" y="8"/>
                </a:lnTo>
                <a:lnTo>
                  <a:pt x="83" y="5"/>
                </a:lnTo>
                <a:lnTo>
                  <a:pt x="83" y="5"/>
                </a:lnTo>
                <a:lnTo>
                  <a:pt x="80" y="8"/>
                </a:lnTo>
                <a:lnTo>
                  <a:pt x="80" y="8"/>
                </a:lnTo>
                <a:lnTo>
                  <a:pt x="78" y="5"/>
                </a:lnTo>
                <a:lnTo>
                  <a:pt x="75" y="5"/>
                </a:lnTo>
                <a:lnTo>
                  <a:pt x="75" y="5"/>
                </a:lnTo>
                <a:lnTo>
                  <a:pt x="72" y="5"/>
                </a:lnTo>
                <a:lnTo>
                  <a:pt x="72" y="5"/>
                </a:lnTo>
                <a:lnTo>
                  <a:pt x="72" y="3"/>
                </a:lnTo>
                <a:lnTo>
                  <a:pt x="70" y="3"/>
                </a:lnTo>
                <a:lnTo>
                  <a:pt x="70" y="3"/>
                </a:lnTo>
                <a:lnTo>
                  <a:pt x="45" y="3"/>
                </a:lnTo>
                <a:lnTo>
                  <a:pt x="45" y="3"/>
                </a:lnTo>
                <a:lnTo>
                  <a:pt x="35" y="0"/>
                </a:lnTo>
                <a:lnTo>
                  <a:pt x="32" y="0"/>
                </a:lnTo>
                <a:lnTo>
                  <a:pt x="32" y="3"/>
                </a:lnTo>
                <a:lnTo>
                  <a:pt x="32" y="3"/>
                </a:lnTo>
                <a:lnTo>
                  <a:pt x="29" y="5"/>
                </a:lnTo>
                <a:lnTo>
                  <a:pt x="26" y="5"/>
                </a:lnTo>
                <a:lnTo>
                  <a:pt x="24" y="5"/>
                </a:lnTo>
                <a:lnTo>
                  <a:pt x="21" y="5"/>
                </a:lnTo>
                <a:lnTo>
                  <a:pt x="21" y="5"/>
                </a:lnTo>
                <a:lnTo>
                  <a:pt x="18" y="5"/>
                </a:lnTo>
                <a:lnTo>
                  <a:pt x="16" y="5"/>
                </a:lnTo>
                <a:lnTo>
                  <a:pt x="10" y="8"/>
                </a:lnTo>
                <a:lnTo>
                  <a:pt x="10" y="8"/>
                </a:lnTo>
                <a:lnTo>
                  <a:pt x="13" y="11"/>
                </a:lnTo>
                <a:lnTo>
                  <a:pt x="10" y="16"/>
                </a:lnTo>
                <a:lnTo>
                  <a:pt x="10" y="16"/>
                </a:lnTo>
                <a:lnTo>
                  <a:pt x="8" y="24"/>
                </a:lnTo>
                <a:lnTo>
                  <a:pt x="10" y="21"/>
                </a:lnTo>
                <a:lnTo>
                  <a:pt x="10" y="21"/>
                </a:lnTo>
                <a:lnTo>
                  <a:pt x="13" y="21"/>
                </a:lnTo>
                <a:lnTo>
                  <a:pt x="13" y="21"/>
                </a:lnTo>
                <a:lnTo>
                  <a:pt x="16" y="24"/>
                </a:lnTo>
                <a:lnTo>
                  <a:pt x="18" y="21"/>
                </a:lnTo>
                <a:lnTo>
                  <a:pt x="18" y="21"/>
                </a:lnTo>
                <a:lnTo>
                  <a:pt x="21" y="19"/>
                </a:lnTo>
                <a:lnTo>
                  <a:pt x="24" y="21"/>
                </a:lnTo>
                <a:lnTo>
                  <a:pt x="24" y="21"/>
                </a:lnTo>
                <a:lnTo>
                  <a:pt x="26" y="24"/>
                </a:lnTo>
                <a:lnTo>
                  <a:pt x="29" y="24"/>
                </a:lnTo>
                <a:lnTo>
                  <a:pt x="29" y="24"/>
                </a:lnTo>
                <a:lnTo>
                  <a:pt x="35" y="24"/>
                </a:lnTo>
                <a:lnTo>
                  <a:pt x="35" y="27"/>
                </a:lnTo>
                <a:lnTo>
                  <a:pt x="35" y="27"/>
                </a:lnTo>
                <a:lnTo>
                  <a:pt x="35" y="27"/>
                </a:lnTo>
                <a:lnTo>
                  <a:pt x="26" y="30"/>
                </a:lnTo>
                <a:lnTo>
                  <a:pt x="21" y="32"/>
                </a:lnTo>
                <a:lnTo>
                  <a:pt x="21" y="32"/>
                </a:lnTo>
                <a:lnTo>
                  <a:pt x="16" y="32"/>
                </a:lnTo>
                <a:lnTo>
                  <a:pt x="13" y="32"/>
                </a:lnTo>
                <a:lnTo>
                  <a:pt x="13" y="32"/>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0" name="Freeform 172"/>
          <p:cNvSpPr>
            <a:spLocks/>
          </p:cNvSpPr>
          <p:nvPr/>
        </p:nvSpPr>
        <p:spPr bwMode="auto">
          <a:xfrm>
            <a:off x="7186526" y="3463925"/>
            <a:ext cx="496888" cy="236537"/>
          </a:xfrm>
          <a:custGeom>
            <a:avLst/>
            <a:gdLst>
              <a:gd name="T0" fmla="*/ 200 w 313"/>
              <a:gd name="T1" fmla="*/ 140 h 149"/>
              <a:gd name="T2" fmla="*/ 194 w 313"/>
              <a:gd name="T3" fmla="*/ 146 h 149"/>
              <a:gd name="T4" fmla="*/ 178 w 313"/>
              <a:gd name="T5" fmla="*/ 138 h 149"/>
              <a:gd name="T6" fmla="*/ 162 w 313"/>
              <a:gd name="T7" fmla="*/ 116 h 149"/>
              <a:gd name="T8" fmla="*/ 151 w 313"/>
              <a:gd name="T9" fmla="*/ 116 h 149"/>
              <a:gd name="T10" fmla="*/ 127 w 313"/>
              <a:gd name="T11" fmla="*/ 105 h 149"/>
              <a:gd name="T12" fmla="*/ 121 w 313"/>
              <a:gd name="T13" fmla="*/ 95 h 149"/>
              <a:gd name="T14" fmla="*/ 111 w 313"/>
              <a:gd name="T15" fmla="*/ 87 h 149"/>
              <a:gd name="T16" fmla="*/ 102 w 313"/>
              <a:gd name="T17" fmla="*/ 89 h 149"/>
              <a:gd name="T18" fmla="*/ 97 w 313"/>
              <a:gd name="T19" fmla="*/ 95 h 149"/>
              <a:gd name="T20" fmla="*/ 89 w 313"/>
              <a:gd name="T21" fmla="*/ 140 h 149"/>
              <a:gd name="T22" fmla="*/ 65 w 313"/>
              <a:gd name="T23" fmla="*/ 138 h 149"/>
              <a:gd name="T24" fmla="*/ 62 w 313"/>
              <a:gd name="T25" fmla="*/ 122 h 149"/>
              <a:gd name="T26" fmla="*/ 51 w 313"/>
              <a:gd name="T27" fmla="*/ 119 h 149"/>
              <a:gd name="T28" fmla="*/ 38 w 313"/>
              <a:gd name="T29" fmla="*/ 108 h 149"/>
              <a:gd name="T30" fmla="*/ 46 w 313"/>
              <a:gd name="T31" fmla="*/ 103 h 149"/>
              <a:gd name="T32" fmla="*/ 43 w 313"/>
              <a:gd name="T33" fmla="*/ 95 h 149"/>
              <a:gd name="T34" fmla="*/ 51 w 313"/>
              <a:gd name="T35" fmla="*/ 95 h 149"/>
              <a:gd name="T36" fmla="*/ 59 w 313"/>
              <a:gd name="T37" fmla="*/ 92 h 149"/>
              <a:gd name="T38" fmla="*/ 54 w 313"/>
              <a:gd name="T39" fmla="*/ 81 h 149"/>
              <a:gd name="T40" fmla="*/ 35 w 313"/>
              <a:gd name="T41" fmla="*/ 76 h 149"/>
              <a:gd name="T42" fmla="*/ 22 w 313"/>
              <a:gd name="T43" fmla="*/ 81 h 149"/>
              <a:gd name="T44" fmla="*/ 11 w 313"/>
              <a:gd name="T45" fmla="*/ 70 h 149"/>
              <a:gd name="T46" fmla="*/ 3 w 313"/>
              <a:gd name="T47" fmla="*/ 68 h 149"/>
              <a:gd name="T48" fmla="*/ 3 w 313"/>
              <a:gd name="T49" fmla="*/ 51 h 149"/>
              <a:gd name="T50" fmla="*/ 5 w 313"/>
              <a:gd name="T51" fmla="*/ 43 h 149"/>
              <a:gd name="T52" fmla="*/ 8 w 313"/>
              <a:gd name="T53" fmla="*/ 41 h 149"/>
              <a:gd name="T54" fmla="*/ 19 w 313"/>
              <a:gd name="T55" fmla="*/ 33 h 149"/>
              <a:gd name="T56" fmla="*/ 30 w 313"/>
              <a:gd name="T57" fmla="*/ 33 h 149"/>
              <a:gd name="T58" fmla="*/ 46 w 313"/>
              <a:gd name="T59" fmla="*/ 38 h 149"/>
              <a:gd name="T60" fmla="*/ 62 w 313"/>
              <a:gd name="T61" fmla="*/ 38 h 149"/>
              <a:gd name="T62" fmla="*/ 70 w 313"/>
              <a:gd name="T63" fmla="*/ 38 h 149"/>
              <a:gd name="T64" fmla="*/ 84 w 313"/>
              <a:gd name="T65" fmla="*/ 38 h 149"/>
              <a:gd name="T66" fmla="*/ 105 w 313"/>
              <a:gd name="T67" fmla="*/ 41 h 149"/>
              <a:gd name="T68" fmla="*/ 86 w 313"/>
              <a:gd name="T69" fmla="*/ 30 h 149"/>
              <a:gd name="T70" fmla="*/ 89 w 313"/>
              <a:gd name="T71" fmla="*/ 22 h 149"/>
              <a:gd name="T72" fmla="*/ 89 w 313"/>
              <a:gd name="T73" fmla="*/ 14 h 149"/>
              <a:gd name="T74" fmla="*/ 127 w 313"/>
              <a:gd name="T75" fmla="*/ 8 h 149"/>
              <a:gd name="T76" fmla="*/ 151 w 313"/>
              <a:gd name="T77" fmla="*/ 3 h 149"/>
              <a:gd name="T78" fmla="*/ 162 w 313"/>
              <a:gd name="T79" fmla="*/ 8 h 149"/>
              <a:gd name="T80" fmla="*/ 167 w 313"/>
              <a:gd name="T81" fmla="*/ 11 h 149"/>
              <a:gd name="T82" fmla="*/ 178 w 313"/>
              <a:gd name="T83" fmla="*/ 11 h 149"/>
              <a:gd name="T84" fmla="*/ 189 w 313"/>
              <a:gd name="T85" fmla="*/ 16 h 149"/>
              <a:gd name="T86" fmla="*/ 200 w 313"/>
              <a:gd name="T87" fmla="*/ 11 h 149"/>
              <a:gd name="T88" fmla="*/ 243 w 313"/>
              <a:gd name="T89" fmla="*/ 43 h 149"/>
              <a:gd name="T90" fmla="*/ 256 w 313"/>
              <a:gd name="T91" fmla="*/ 43 h 149"/>
              <a:gd name="T92" fmla="*/ 275 w 313"/>
              <a:gd name="T93" fmla="*/ 51 h 149"/>
              <a:gd name="T94" fmla="*/ 286 w 313"/>
              <a:gd name="T95" fmla="*/ 54 h 149"/>
              <a:gd name="T96" fmla="*/ 302 w 313"/>
              <a:gd name="T97" fmla="*/ 51 h 149"/>
              <a:gd name="T98" fmla="*/ 310 w 313"/>
              <a:gd name="T99" fmla="*/ 57 h 149"/>
              <a:gd name="T100" fmla="*/ 305 w 313"/>
              <a:gd name="T101" fmla="*/ 62 h 149"/>
              <a:gd name="T102" fmla="*/ 286 w 313"/>
              <a:gd name="T103" fmla="*/ 76 h 149"/>
              <a:gd name="T104" fmla="*/ 275 w 313"/>
              <a:gd name="T105" fmla="*/ 95 h 149"/>
              <a:gd name="T106" fmla="*/ 283 w 313"/>
              <a:gd name="T107" fmla="*/ 114 h 149"/>
              <a:gd name="T108" fmla="*/ 280 w 313"/>
              <a:gd name="T109" fmla="*/ 127 h 149"/>
              <a:gd name="T110" fmla="*/ 272 w 313"/>
              <a:gd name="T111" fmla="*/ 122 h 149"/>
              <a:gd name="T112" fmla="*/ 232 w 313"/>
              <a:gd name="T113" fmla="*/ 122 h 149"/>
              <a:gd name="T114" fmla="*/ 218 w 313"/>
              <a:gd name="T115" fmla="*/ 12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3" h="149">
                <a:moveTo>
                  <a:pt x="210" y="127"/>
                </a:moveTo>
                <a:lnTo>
                  <a:pt x="210" y="127"/>
                </a:lnTo>
                <a:lnTo>
                  <a:pt x="208" y="130"/>
                </a:lnTo>
                <a:lnTo>
                  <a:pt x="208" y="130"/>
                </a:lnTo>
                <a:lnTo>
                  <a:pt x="205" y="135"/>
                </a:lnTo>
                <a:lnTo>
                  <a:pt x="200" y="140"/>
                </a:lnTo>
                <a:lnTo>
                  <a:pt x="200" y="140"/>
                </a:lnTo>
                <a:lnTo>
                  <a:pt x="197" y="146"/>
                </a:lnTo>
                <a:lnTo>
                  <a:pt x="197" y="149"/>
                </a:lnTo>
                <a:lnTo>
                  <a:pt x="197" y="149"/>
                </a:lnTo>
                <a:lnTo>
                  <a:pt x="197" y="149"/>
                </a:lnTo>
                <a:lnTo>
                  <a:pt x="197" y="149"/>
                </a:lnTo>
                <a:lnTo>
                  <a:pt x="194" y="149"/>
                </a:lnTo>
                <a:lnTo>
                  <a:pt x="194" y="146"/>
                </a:lnTo>
                <a:lnTo>
                  <a:pt x="194" y="146"/>
                </a:lnTo>
                <a:lnTo>
                  <a:pt x="194" y="146"/>
                </a:lnTo>
                <a:lnTo>
                  <a:pt x="194" y="146"/>
                </a:lnTo>
                <a:lnTo>
                  <a:pt x="186" y="146"/>
                </a:lnTo>
                <a:lnTo>
                  <a:pt x="181" y="146"/>
                </a:lnTo>
                <a:lnTo>
                  <a:pt x="178" y="143"/>
                </a:lnTo>
                <a:lnTo>
                  <a:pt x="178" y="138"/>
                </a:lnTo>
                <a:lnTo>
                  <a:pt x="173" y="138"/>
                </a:lnTo>
                <a:lnTo>
                  <a:pt x="170" y="130"/>
                </a:lnTo>
                <a:lnTo>
                  <a:pt x="173" y="130"/>
                </a:lnTo>
                <a:lnTo>
                  <a:pt x="170" y="122"/>
                </a:lnTo>
                <a:lnTo>
                  <a:pt x="167" y="124"/>
                </a:lnTo>
                <a:lnTo>
                  <a:pt x="167" y="124"/>
                </a:lnTo>
                <a:lnTo>
                  <a:pt x="162" y="116"/>
                </a:lnTo>
                <a:lnTo>
                  <a:pt x="159" y="114"/>
                </a:lnTo>
                <a:lnTo>
                  <a:pt x="156" y="114"/>
                </a:lnTo>
                <a:lnTo>
                  <a:pt x="154" y="114"/>
                </a:lnTo>
                <a:lnTo>
                  <a:pt x="154" y="114"/>
                </a:lnTo>
                <a:lnTo>
                  <a:pt x="154" y="111"/>
                </a:lnTo>
                <a:lnTo>
                  <a:pt x="151" y="114"/>
                </a:lnTo>
                <a:lnTo>
                  <a:pt x="151" y="116"/>
                </a:lnTo>
                <a:lnTo>
                  <a:pt x="148" y="116"/>
                </a:lnTo>
                <a:lnTo>
                  <a:pt x="148" y="116"/>
                </a:lnTo>
                <a:lnTo>
                  <a:pt x="129" y="116"/>
                </a:lnTo>
                <a:lnTo>
                  <a:pt x="129" y="116"/>
                </a:lnTo>
                <a:lnTo>
                  <a:pt x="127" y="114"/>
                </a:lnTo>
                <a:lnTo>
                  <a:pt x="127" y="111"/>
                </a:lnTo>
                <a:lnTo>
                  <a:pt x="127" y="105"/>
                </a:lnTo>
                <a:lnTo>
                  <a:pt x="127" y="105"/>
                </a:lnTo>
                <a:lnTo>
                  <a:pt x="124" y="100"/>
                </a:lnTo>
                <a:lnTo>
                  <a:pt x="124" y="97"/>
                </a:lnTo>
                <a:lnTo>
                  <a:pt x="121" y="95"/>
                </a:lnTo>
                <a:lnTo>
                  <a:pt x="121" y="95"/>
                </a:lnTo>
                <a:lnTo>
                  <a:pt x="121" y="95"/>
                </a:lnTo>
                <a:lnTo>
                  <a:pt x="121" y="95"/>
                </a:lnTo>
                <a:lnTo>
                  <a:pt x="121" y="95"/>
                </a:lnTo>
                <a:lnTo>
                  <a:pt x="119" y="92"/>
                </a:lnTo>
                <a:lnTo>
                  <a:pt x="119" y="89"/>
                </a:lnTo>
                <a:lnTo>
                  <a:pt x="119" y="87"/>
                </a:lnTo>
                <a:lnTo>
                  <a:pt x="113" y="87"/>
                </a:lnTo>
                <a:lnTo>
                  <a:pt x="113" y="87"/>
                </a:lnTo>
                <a:lnTo>
                  <a:pt x="111" y="87"/>
                </a:lnTo>
                <a:lnTo>
                  <a:pt x="108" y="87"/>
                </a:lnTo>
                <a:lnTo>
                  <a:pt x="108" y="87"/>
                </a:lnTo>
                <a:lnTo>
                  <a:pt x="105" y="87"/>
                </a:lnTo>
                <a:lnTo>
                  <a:pt x="105" y="87"/>
                </a:lnTo>
                <a:lnTo>
                  <a:pt x="105" y="87"/>
                </a:lnTo>
                <a:lnTo>
                  <a:pt x="102" y="87"/>
                </a:lnTo>
                <a:lnTo>
                  <a:pt x="102" y="89"/>
                </a:lnTo>
                <a:lnTo>
                  <a:pt x="102" y="89"/>
                </a:lnTo>
                <a:lnTo>
                  <a:pt x="102" y="95"/>
                </a:lnTo>
                <a:lnTo>
                  <a:pt x="100" y="92"/>
                </a:lnTo>
                <a:lnTo>
                  <a:pt x="100" y="89"/>
                </a:lnTo>
                <a:lnTo>
                  <a:pt x="100" y="92"/>
                </a:lnTo>
                <a:lnTo>
                  <a:pt x="100" y="92"/>
                </a:lnTo>
                <a:lnTo>
                  <a:pt x="97" y="95"/>
                </a:lnTo>
                <a:lnTo>
                  <a:pt x="92" y="97"/>
                </a:lnTo>
                <a:lnTo>
                  <a:pt x="86" y="100"/>
                </a:lnTo>
                <a:lnTo>
                  <a:pt x="86" y="103"/>
                </a:lnTo>
                <a:lnTo>
                  <a:pt x="86" y="103"/>
                </a:lnTo>
                <a:lnTo>
                  <a:pt x="94" y="140"/>
                </a:lnTo>
                <a:lnTo>
                  <a:pt x="94" y="140"/>
                </a:lnTo>
                <a:lnTo>
                  <a:pt x="89" y="140"/>
                </a:lnTo>
                <a:lnTo>
                  <a:pt x="84" y="135"/>
                </a:lnTo>
                <a:lnTo>
                  <a:pt x="84" y="135"/>
                </a:lnTo>
                <a:lnTo>
                  <a:pt x="81" y="132"/>
                </a:lnTo>
                <a:lnTo>
                  <a:pt x="75" y="130"/>
                </a:lnTo>
                <a:lnTo>
                  <a:pt x="70" y="132"/>
                </a:lnTo>
                <a:lnTo>
                  <a:pt x="65" y="138"/>
                </a:lnTo>
                <a:lnTo>
                  <a:pt x="65" y="138"/>
                </a:lnTo>
                <a:lnTo>
                  <a:pt x="62" y="135"/>
                </a:lnTo>
                <a:lnTo>
                  <a:pt x="59" y="132"/>
                </a:lnTo>
                <a:lnTo>
                  <a:pt x="62" y="130"/>
                </a:lnTo>
                <a:lnTo>
                  <a:pt x="62" y="130"/>
                </a:lnTo>
                <a:lnTo>
                  <a:pt x="62" y="127"/>
                </a:lnTo>
                <a:lnTo>
                  <a:pt x="62" y="122"/>
                </a:lnTo>
                <a:lnTo>
                  <a:pt x="62" y="122"/>
                </a:lnTo>
                <a:lnTo>
                  <a:pt x="62" y="122"/>
                </a:lnTo>
                <a:lnTo>
                  <a:pt x="62" y="122"/>
                </a:lnTo>
                <a:lnTo>
                  <a:pt x="57" y="122"/>
                </a:lnTo>
                <a:lnTo>
                  <a:pt x="54" y="122"/>
                </a:lnTo>
                <a:lnTo>
                  <a:pt x="51" y="122"/>
                </a:lnTo>
                <a:lnTo>
                  <a:pt x="51" y="119"/>
                </a:lnTo>
                <a:lnTo>
                  <a:pt x="51" y="119"/>
                </a:lnTo>
                <a:lnTo>
                  <a:pt x="51" y="116"/>
                </a:lnTo>
                <a:lnTo>
                  <a:pt x="51" y="116"/>
                </a:lnTo>
                <a:lnTo>
                  <a:pt x="46" y="116"/>
                </a:lnTo>
                <a:lnTo>
                  <a:pt x="46" y="114"/>
                </a:lnTo>
                <a:lnTo>
                  <a:pt x="46" y="114"/>
                </a:lnTo>
                <a:lnTo>
                  <a:pt x="43" y="111"/>
                </a:lnTo>
                <a:lnTo>
                  <a:pt x="38" y="108"/>
                </a:lnTo>
                <a:lnTo>
                  <a:pt x="35" y="108"/>
                </a:lnTo>
                <a:lnTo>
                  <a:pt x="32" y="105"/>
                </a:lnTo>
                <a:lnTo>
                  <a:pt x="32" y="105"/>
                </a:lnTo>
                <a:lnTo>
                  <a:pt x="35" y="105"/>
                </a:lnTo>
                <a:lnTo>
                  <a:pt x="38" y="105"/>
                </a:lnTo>
                <a:lnTo>
                  <a:pt x="46" y="103"/>
                </a:lnTo>
                <a:lnTo>
                  <a:pt x="46" y="103"/>
                </a:lnTo>
                <a:lnTo>
                  <a:pt x="46" y="103"/>
                </a:lnTo>
                <a:lnTo>
                  <a:pt x="43" y="103"/>
                </a:lnTo>
                <a:lnTo>
                  <a:pt x="40" y="103"/>
                </a:lnTo>
                <a:lnTo>
                  <a:pt x="40" y="103"/>
                </a:lnTo>
                <a:lnTo>
                  <a:pt x="38" y="100"/>
                </a:lnTo>
                <a:lnTo>
                  <a:pt x="40" y="97"/>
                </a:lnTo>
                <a:lnTo>
                  <a:pt x="43" y="95"/>
                </a:lnTo>
                <a:lnTo>
                  <a:pt x="43" y="95"/>
                </a:lnTo>
                <a:lnTo>
                  <a:pt x="43" y="95"/>
                </a:lnTo>
                <a:lnTo>
                  <a:pt x="46" y="95"/>
                </a:lnTo>
                <a:lnTo>
                  <a:pt x="48" y="95"/>
                </a:lnTo>
                <a:lnTo>
                  <a:pt x="48" y="95"/>
                </a:lnTo>
                <a:lnTo>
                  <a:pt x="51" y="95"/>
                </a:lnTo>
                <a:lnTo>
                  <a:pt x="51" y="95"/>
                </a:lnTo>
                <a:lnTo>
                  <a:pt x="57" y="97"/>
                </a:lnTo>
                <a:lnTo>
                  <a:pt x="57" y="97"/>
                </a:lnTo>
                <a:lnTo>
                  <a:pt x="57" y="95"/>
                </a:lnTo>
                <a:lnTo>
                  <a:pt x="57" y="95"/>
                </a:lnTo>
                <a:lnTo>
                  <a:pt x="57" y="95"/>
                </a:lnTo>
                <a:lnTo>
                  <a:pt x="57" y="92"/>
                </a:lnTo>
                <a:lnTo>
                  <a:pt x="59" y="92"/>
                </a:lnTo>
                <a:lnTo>
                  <a:pt x="57" y="89"/>
                </a:lnTo>
                <a:lnTo>
                  <a:pt x="57" y="89"/>
                </a:lnTo>
                <a:lnTo>
                  <a:pt x="57" y="87"/>
                </a:lnTo>
                <a:lnTo>
                  <a:pt x="54" y="84"/>
                </a:lnTo>
                <a:lnTo>
                  <a:pt x="54" y="84"/>
                </a:lnTo>
                <a:lnTo>
                  <a:pt x="54" y="84"/>
                </a:lnTo>
                <a:lnTo>
                  <a:pt x="54" y="81"/>
                </a:lnTo>
                <a:lnTo>
                  <a:pt x="54" y="81"/>
                </a:lnTo>
                <a:lnTo>
                  <a:pt x="51" y="76"/>
                </a:lnTo>
                <a:lnTo>
                  <a:pt x="48" y="73"/>
                </a:lnTo>
                <a:lnTo>
                  <a:pt x="46" y="73"/>
                </a:lnTo>
                <a:lnTo>
                  <a:pt x="46" y="73"/>
                </a:lnTo>
                <a:lnTo>
                  <a:pt x="38" y="76"/>
                </a:lnTo>
                <a:lnTo>
                  <a:pt x="35" y="76"/>
                </a:lnTo>
                <a:lnTo>
                  <a:pt x="35" y="76"/>
                </a:lnTo>
                <a:lnTo>
                  <a:pt x="32" y="78"/>
                </a:lnTo>
                <a:lnTo>
                  <a:pt x="27" y="81"/>
                </a:lnTo>
                <a:lnTo>
                  <a:pt x="27" y="81"/>
                </a:lnTo>
                <a:lnTo>
                  <a:pt x="22" y="84"/>
                </a:lnTo>
                <a:lnTo>
                  <a:pt x="22" y="84"/>
                </a:lnTo>
                <a:lnTo>
                  <a:pt x="22" y="81"/>
                </a:lnTo>
                <a:lnTo>
                  <a:pt x="22" y="81"/>
                </a:lnTo>
                <a:lnTo>
                  <a:pt x="22" y="81"/>
                </a:lnTo>
                <a:lnTo>
                  <a:pt x="22" y="81"/>
                </a:lnTo>
                <a:lnTo>
                  <a:pt x="22" y="78"/>
                </a:lnTo>
                <a:lnTo>
                  <a:pt x="19" y="73"/>
                </a:lnTo>
                <a:lnTo>
                  <a:pt x="19" y="73"/>
                </a:lnTo>
                <a:lnTo>
                  <a:pt x="11" y="70"/>
                </a:lnTo>
                <a:lnTo>
                  <a:pt x="8" y="70"/>
                </a:lnTo>
                <a:lnTo>
                  <a:pt x="8" y="70"/>
                </a:lnTo>
                <a:lnTo>
                  <a:pt x="8" y="68"/>
                </a:lnTo>
                <a:lnTo>
                  <a:pt x="5" y="70"/>
                </a:lnTo>
                <a:lnTo>
                  <a:pt x="5" y="70"/>
                </a:lnTo>
                <a:lnTo>
                  <a:pt x="3" y="68"/>
                </a:lnTo>
                <a:lnTo>
                  <a:pt x="3" y="68"/>
                </a:lnTo>
                <a:lnTo>
                  <a:pt x="0" y="65"/>
                </a:lnTo>
                <a:lnTo>
                  <a:pt x="0" y="65"/>
                </a:lnTo>
                <a:lnTo>
                  <a:pt x="0" y="62"/>
                </a:lnTo>
                <a:lnTo>
                  <a:pt x="0" y="60"/>
                </a:lnTo>
                <a:lnTo>
                  <a:pt x="0" y="60"/>
                </a:lnTo>
                <a:lnTo>
                  <a:pt x="3" y="54"/>
                </a:lnTo>
                <a:lnTo>
                  <a:pt x="3" y="51"/>
                </a:lnTo>
                <a:lnTo>
                  <a:pt x="0" y="51"/>
                </a:lnTo>
                <a:lnTo>
                  <a:pt x="0" y="49"/>
                </a:lnTo>
                <a:lnTo>
                  <a:pt x="0" y="49"/>
                </a:lnTo>
                <a:lnTo>
                  <a:pt x="3" y="43"/>
                </a:lnTo>
                <a:lnTo>
                  <a:pt x="3" y="43"/>
                </a:lnTo>
                <a:lnTo>
                  <a:pt x="5" y="43"/>
                </a:lnTo>
                <a:lnTo>
                  <a:pt x="5" y="43"/>
                </a:lnTo>
                <a:lnTo>
                  <a:pt x="8" y="49"/>
                </a:lnTo>
                <a:lnTo>
                  <a:pt x="8" y="51"/>
                </a:lnTo>
                <a:lnTo>
                  <a:pt x="11" y="49"/>
                </a:lnTo>
                <a:lnTo>
                  <a:pt x="11" y="49"/>
                </a:lnTo>
                <a:lnTo>
                  <a:pt x="13" y="49"/>
                </a:lnTo>
                <a:lnTo>
                  <a:pt x="11" y="46"/>
                </a:lnTo>
                <a:lnTo>
                  <a:pt x="8" y="41"/>
                </a:lnTo>
                <a:lnTo>
                  <a:pt x="8" y="41"/>
                </a:lnTo>
                <a:lnTo>
                  <a:pt x="11" y="43"/>
                </a:lnTo>
                <a:lnTo>
                  <a:pt x="13" y="41"/>
                </a:lnTo>
                <a:lnTo>
                  <a:pt x="13" y="41"/>
                </a:lnTo>
                <a:lnTo>
                  <a:pt x="16" y="38"/>
                </a:lnTo>
                <a:lnTo>
                  <a:pt x="19" y="33"/>
                </a:lnTo>
                <a:lnTo>
                  <a:pt x="19" y="33"/>
                </a:lnTo>
                <a:lnTo>
                  <a:pt x="19" y="30"/>
                </a:lnTo>
                <a:lnTo>
                  <a:pt x="19" y="30"/>
                </a:lnTo>
                <a:lnTo>
                  <a:pt x="22" y="33"/>
                </a:lnTo>
                <a:lnTo>
                  <a:pt x="22" y="33"/>
                </a:lnTo>
                <a:lnTo>
                  <a:pt x="24" y="35"/>
                </a:lnTo>
                <a:lnTo>
                  <a:pt x="27" y="33"/>
                </a:lnTo>
                <a:lnTo>
                  <a:pt x="30" y="33"/>
                </a:lnTo>
                <a:lnTo>
                  <a:pt x="32" y="33"/>
                </a:lnTo>
                <a:lnTo>
                  <a:pt x="32" y="33"/>
                </a:lnTo>
                <a:lnTo>
                  <a:pt x="35" y="33"/>
                </a:lnTo>
                <a:lnTo>
                  <a:pt x="38" y="33"/>
                </a:lnTo>
                <a:lnTo>
                  <a:pt x="40" y="33"/>
                </a:lnTo>
                <a:lnTo>
                  <a:pt x="46" y="38"/>
                </a:lnTo>
                <a:lnTo>
                  <a:pt x="46" y="38"/>
                </a:lnTo>
                <a:lnTo>
                  <a:pt x="48" y="38"/>
                </a:lnTo>
                <a:lnTo>
                  <a:pt x="48" y="35"/>
                </a:lnTo>
                <a:lnTo>
                  <a:pt x="51" y="35"/>
                </a:lnTo>
                <a:lnTo>
                  <a:pt x="57" y="38"/>
                </a:lnTo>
                <a:lnTo>
                  <a:pt x="57" y="38"/>
                </a:lnTo>
                <a:lnTo>
                  <a:pt x="62" y="41"/>
                </a:lnTo>
                <a:lnTo>
                  <a:pt x="62" y="38"/>
                </a:lnTo>
                <a:lnTo>
                  <a:pt x="62" y="38"/>
                </a:lnTo>
                <a:lnTo>
                  <a:pt x="62" y="35"/>
                </a:lnTo>
                <a:lnTo>
                  <a:pt x="65" y="35"/>
                </a:lnTo>
                <a:lnTo>
                  <a:pt x="67" y="38"/>
                </a:lnTo>
                <a:lnTo>
                  <a:pt x="67" y="38"/>
                </a:lnTo>
                <a:lnTo>
                  <a:pt x="70" y="35"/>
                </a:lnTo>
                <a:lnTo>
                  <a:pt x="70" y="38"/>
                </a:lnTo>
                <a:lnTo>
                  <a:pt x="73" y="38"/>
                </a:lnTo>
                <a:lnTo>
                  <a:pt x="75" y="38"/>
                </a:lnTo>
                <a:lnTo>
                  <a:pt x="75" y="38"/>
                </a:lnTo>
                <a:lnTo>
                  <a:pt x="81" y="35"/>
                </a:lnTo>
                <a:lnTo>
                  <a:pt x="84" y="35"/>
                </a:lnTo>
                <a:lnTo>
                  <a:pt x="84" y="38"/>
                </a:lnTo>
                <a:lnTo>
                  <a:pt x="84" y="38"/>
                </a:lnTo>
                <a:lnTo>
                  <a:pt x="84" y="41"/>
                </a:lnTo>
                <a:lnTo>
                  <a:pt x="86" y="41"/>
                </a:lnTo>
                <a:lnTo>
                  <a:pt x="89" y="41"/>
                </a:lnTo>
                <a:lnTo>
                  <a:pt x="92" y="38"/>
                </a:lnTo>
                <a:lnTo>
                  <a:pt x="92" y="38"/>
                </a:lnTo>
                <a:lnTo>
                  <a:pt x="102" y="41"/>
                </a:lnTo>
                <a:lnTo>
                  <a:pt x="105" y="41"/>
                </a:lnTo>
                <a:lnTo>
                  <a:pt x="105" y="38"/>
                </a:lnTo>
                <a:lnTo>
                  <a:pt x="105" y="38"/>
                </a:lnTo>
                <a:lnTo>
                  <a:pt x="105" y="33"/>
                </a:lnTo>
                <a:lnTo>
                  <a:pt x="102" y="33"/>
                </a:lnTo>
                <a:lnTo>
                  <a:pt x="89" y="33"/>
                </a:lnTo>
                <a:lnTo>
                  <a:pt x="89" y="33"/>
                </a:lnTo>
                <a:lnTo>
                  <a:pt x="86" y="30"/>
                </a:lnTo>
                <a:lnTo>
                  <a:pt x="86" y="30"/>
                </a:lnTo>
                <a:lnTo>
                  <a:pt x="92" y="27"/>
                </a:lnTo>
                <a:lnTo>
                  <a:pt x="97" y="25"/>
                </a:lnTo>
                <a:lnTo>
                  <a:pt x="92" y="22"/>
                </a:lnTo>
                <a:lnTo>
                  <a:pt x="92" y="22"/>
                </a:lnTo>
                <a:lnTo>
                  <a:pt x="89" y="22"/>
                </a:lnTo>
                <a:lnTo>
                  <a:pt x="89" y="22"/>
                </a:lnTo>
                <a:lnTo>
                  <a:pt x="92" y="19"/>
                </a:lnTo>
                <a:lnTo>
                  <a:pt x="89" y="19"/>
                </a:lnTo>
                <a:lnTo>
                  <a:pt x="89" y="19"/>
                </a:lnTo>
                <a:lnTo>
                  <a:pt x="86" y="19"/>
                </a:lnTo>
                <a:lnTo>
                  <a:pt x="86" y="16"/>
                </a:lnTo>
                <a:lnTo>
                  <a:pt x="89" y="14"/>
                </a:lnTo>
                <a:lnTo>
                  <a:pt x="89" y="14"/>
                </a:lnTo>
                <a:lnTo>
                  <a:pt x="94" y="14"/>
                </a:lnTo>
                <a:lnTo>
                  <a:pt x="102" y="11"/>
                </a:lnTo>
                <a:lnTo>
                  <a:pt x="102" y="11"/>
                </a:lnTo>
                <a:lnTo>
                  <a:pt x="113" y="11"/>
                </a:lnTo>
                <a:lnTo>
                  <a:pt x="121" y="11"/>
                </a:lnTo>
                <a:lnTo>
                  <a:pt x="121" y="11"/>
                </a:lnTo>
                <a:lnTo>
                  <a:pt x="127" y="8"/>
                </a:lnTo>
                <a:lnTo>
                  <a:pt x="137" y="8"/>
                </a:lnTo>
                <a:lnTo>
                  <a:pt x="137" y="8"/>
                </a:lnTo>
                <a:lnTo>
                  <a:pt x="143" y="6"/>
                </a:lnTo>
                <a:lnTo>
                  <a:pt x="146" y="3"/>
                </a:lnTo>
                <a:lnTo>
                  <a:pt x="146" y="3"/>
                </a:lnTo>
                <a:lnTo>
                  <a:pt x="151" y="3"/>
                </a:lnTo>
                <a:lnTo>
                  <a:pt x="151" y="3"/>
                </a:lnTo>
                <a:lnTo>
                  <a:pt x="156" y="0"/>
                </a:lnTo>
                <a:lnTo>
                  <a:pt x="159" y="0"/>
                </a:lnTo>
                <a:lnTo>
                  <a:pt x="159" y="3"/>
                </a:lnTo>
                <a:lnTo>
                  <a:pt x="159" y="3"/>
                </a:lnTo>
                <a:lnTo>
                  <a:pt x="159" y="6"/>
                </a:lnTo>
                <a:lnTo>
                  <a:pt x="159" y="6"/>
                </a:lnTo>
                <a:lnTo>
                  <a:pt x="162" y="8"/>
                </a:lnTo>
                <a:lnTo>
                  <a:pt x="159" y="8"/>
                </a:lnTo>
                <a:lnTo>
                  <a:pt x="159" y="8"/>
                </a:lnTo>
                <a:lnTo>
                  <a:pt x="159" y="11"/>
                </a:lnTo>
                <a:lnTo>
                  <a:pt x="162" y="11"/>
                </a:lnTo>
                <a:lnTo>
                  <a:pt x="167" y="11"/>
                </a:lnTo>
                <a:lnTo>
                  <a:pt x="167" y="11"/>
                </a:lnTo>
                <a:lnTo>
                  <a:pt x="167" y="11"/>
                </a:lnTo>
                <a:lnTo>
                  <a:pt x="170" y="11"/>
                </a:lnTo>
                <a:lnTo>
                  <a:pt x="170" y="14"/>
                </a:lnTo>
                <a:lnTo>
                  <a:pt x="173" y="11"/>
                </a:lnTo>
                <a:lnTo>
                  <a:pt x="173" y="11"/>
                </a:lnTo>
                <a:lnTo>
                  <a:pt x="173" y="11"/>
                </a:lnTo>
                <a:lnTo>
                  <a:pt x="175" y="11"/>
                </a:lnTo>
                <a:lnTo>
                  <a:pt x="178" y="11"/>
                </a:lnTo>
                <a:lnTo>
                  <a:pt x="178" y="11"/>
                </a:lnTo>
                <a:lnTo>
                  <a:pt x="178" y="16"/>
                </a:lnTo>
                <a:lnTo>
                  <a:pt x="178" y="19"/>
                </a:lnTo>
                <a:lnTo>
                  <a:pt x="181" y="16"/>
                </a:lnTo>
                <a:lnTo>
                  <a:pt x="186" y="16"/>
                </a:lnTo>
                <a:lnTo>
                  <a:pt x="186" y="16"/>
                </a:lnTo>
                <a:lnTo>
                  <a:pt x="189" y="16"/>
                </a:lnTo>
                <a:lnTo>
                  <a:pt x="189" y="16"/>
                </a:lnTo>
                <a:lnTo>
                  <a:pt x="186" y="14"/>
                </a:lnTo>
                <a:lnTo>
                  <a:pt x="189" y="14"/>
                </a:lnTo>
                <a:lnTo>
                  <a:pt x="189" y="14"/>
                </a:lnTo>
                <a:lnTo>
                  <a:pt x="194" y="11"/>
                </a:lnTo>
                <a:lnTo>
                  <a:pt x="194" y="11"/>
                </a:lnTo>
                <a:lnTo>
                  <a:pt x="200" y="11"/>
                </a:lnTo>
                <a:lnTo>
                  <a:pt x="197" y="14"/>
                </a:lnTo>
                <a:lnTo>
                  <a:pt x="197" y="14"/>
                </a:lnTo>
                <a:lnTo>
                  <a:pt x="213" y="22"/>
                </a:lnTo>
                <a:lnTo>
                  <a:pt x="226" y="30"/>
                </a:lnTo>
                <a:lnTo>
                  <a:pt x="237" y="43"/>
                </a:lnTo>
                <a:lnTo>
                  <a:pt x="237" y="43"/>
                </a:lnTo>
                <a:lnTo>
                  <a:pt x="243" y="43"/>
                </a:lnTo>
                <a:lnTo>
                  <a:pt x="245" y="41"/>
                </a:lnTo>
                <a:lnTo>
                  <a:pt x="245" y="38"/>
                </a:lnTo>
                <a:lnTo>
                  <a:pt x="248" y="41"/>
                </a:lnTo>
                <a:lnTo>
                  <a:pt x="248" y="41"/>
                </a:lnTo>
                <a:lnTo>
                  <a:pt x="251" y="43"/>
                </a:lnTo>
                <a:lnTo>
                  <a:pt x="251" y="43"/>
                </a:lnTo>
                <a:lnTo>
                  <a:pt x="256" y="43"/>
                </a:lnTo>
                <a:lnTo>
                  <a:pt x="262" y="41"/>
                </a:lnTo>
                <a:lnTo>
                  <a:pt x="267" y="43"/>
                </a:lnTo>
                <a:lnTo>
                  <a:pt x="267" y="43"/>
                </a:lnTo>
                <a:lnTo>
                  <a:pt x="270" y="46"/>
                </a:lnTo>
                <a:lnTo>
                  <a:pt x="270" y="46"/>
                </a:lnTo>
                <a:lnTo>
                  <a:pt x="272" y="46"/>
                </a:lnTo>
                <a:lnTo>
                  <a:pt x="275" y="51"/>
                </a:lnTo>
                <a:lnTo>
                  <a:pt x="275" y="51"/>
                </a:lnTo>
                <a:lnTo>
                  <a:pt x="278" y="51"/>
                </a:lnTo>
                <a:lnTo>
                  <a:pt x="278" y="51"/>
                </a:lnTo>
                <a:lnTo>
                  <a:pt x="280" y="51"/>
                </a:lnTo>
                <a:lnTo>
                  <a:pt x="283" y="54"/>
                </a:lnTo>
                <a:lnTo>
                  <a:pt x="283" y="54"/>
                </a:lnTo>
                <a:lnTo>
                  <a:pt x="286" y="54"/>
                </a:lnTo>
                <a:lnTo>
                  <a:pt x="289" y="54"/>
                </a:lnTo>
                <a:lnTo>
                  <a:pt x="289" y="54"/>
                </a:lnTo>
                <a:lnTo>
                  <a:pt x="291" y="51"/>
                </a:lnTo>
                <a:lnTo>
                  <a:pt x="294" y="51"/>
                </a:lnTo>
                <a:lnTo>
                  <a:pt x="294" y="51"/>
                </a:lnTo>
                <a:lnTo>
                  <a:pt x="297" y="51"/>
                </a:lnTo>
                <a:lnTo>
                  <a:pt x="302" y="51"/>
                </a:lnTo>
                <a:lnTo>
                  <a:pt x="302" y="51"/>
                </a:lnTo>
                <a:lnTo>
                  <a:pt x="305" y="51"/>
                </a:lnTo>
                <a:lnTo>
                  <a:pt x="305" y="54"/>
                </a:lnTo>
                <a:lnTo>
                  <a:pt x="307" y="57"/>
                </a:lnTo>
                <a:lnTo>
                  <a:pt x="307" y="57"/>
                </a:lnTo>
                <a:lnTo>
                  <a:pt x="307" y="57"/>
                </a:lnTo>
                <a:lnTo>
                  <a:pt x="310" y="57"/>
                </a:lnTo>
                <a:lnTo>
                  <a:pt x="310" y="57"/>
                </a:lnTo>
                <a:lnTo>
                  <a:pt x="310" y="57"/>
                </a:lnTo>
                <a:lnTo>
                  <a:pt x="313" y="60"/>
                </a:lnTo>
                <a:lnTo>
                  <a:pt x="313" y="60"/>
                </a:lnTo>
                <a:lnTo>
                  <a:pt x="313" y="60"/>
                </a:lnTo>
                <a:lnTo>
                  <a:pt x="307" y="60"/>
                </a:lnTo>
                <a:lnTo>
                  <a:pt x="305" y="62"/>
                </a:lnTo>
                <a:lnTo>
                  <a:pt x="305" y="70"/>
                </a:lnTo>
                <a:lnTo>
                  <a:pt x="305" y="70"/>
                </a:lnTo>
                <a:lnTo>
                  <a:pt x="305" y="73"/>
                </a:lnTo>
                <a:lnTo>
                  <a:pt x="299" y="76"/>
                </a:lnTo>
                <a:lnTo>
                  <a:pt x="291" y="76"/>
                </a:lnTo>
                <a:lnTo>
                  <a:pt x="291" y="76"/>
                </a:lnTo>
                <a:lnTo>
                  <a:pt x="286" y="76"/>
                </a:lnTo>
                <a:lnTo>
                  <a:pt x="286" y="78"/>
                </a:lnTo>
                <a:lnTo>
                  <a:pt x="286" y="92"/>
                </a:lnTo>
                <a:lnTo>
                  <a:pt x="286" y="92"/>
                </a:lnTo>
                <a:lnTo>
                  <a:pt x="286" y="95"/>
                </a:lnTo>
                <a:lnTo>
                  <a:pt x="283" y="95"/>
                </a:lnTo>
                <a:lnTo>
                  <a:pt x="275" y="95"/>
                </a:lnTo>
                <a:lnTo>
                  <a:pt x="275" y="95"/>
                </a:lnTo>
                <a:lnTo>
                  <a:pt x="272" y="97"/>
                </a:lnTo>
                <a:lnTo>
                  <a:pt x="272" y="100"/>
                </a:lnTo>
                <a:lnTo>
                  <a:pt x="272" y="100"/>
                </a:lnTo>
                <a:lnTo>
                  <a:pt x="272" y="100"/>
                </a:lnTo>
                <a:lnTo>
                  <a:pt x="280" y="105"/>
                </a:lnTo>
                <a:lnTo>
                  <a:pt x="283" y="111"/>
                </a:lnTo>
                <a:lnTo>
                  <a:pt x="283" y="114"/>
                </a:lnTo>
                <a:lnTo>
                  <a:pt x="283" y="114"/>
                </a:lnTo>
                <a:lnTo>
                  <a:pt x="280" y="119"/>
                </a:lnTo>
                <a:lnTo>
                  <a:pt x="283" y="122"/>
                </a:lnTo>
                <a:lnTo>
                  <a:pt x="283" y="122"/>
                </a:lnTo>
                <a:lnTo>
                  <a:pt x="283" y="124"/>
                </a:lnTo>
                <a:lnTo>
                  <a:pt x="283" y="124"/>
                </a:lnTo>
                <a:lnTo>
                  <a:pt x="280" y="127"/>
                </a:lnTo>
                <a:lnTo>
                  <a:pt x="280" y="127"/>
                </a:lnTo>
                <a:lnTo>
                  <a:pt x="278" y="124"/>
                </a:lnTo>
                <a:lnTo>
                  <a:pt x="275" y="124"/>
                </a:lnTo>
                <a:lnTo>
                  <a:pt x="275" y="124"/>
                </a:lnTo>
                <a:lnTo>
                  <a:pt x="272" y="124"/>
                </a:lnTo>
                <a:lnTo>
                  <a:pt x="272" y="124"/>
                </a:lnTo>
                <a:lnTo>
                  <a:pt x="272" y="122"/>
                </a:lnTo>
                <a:lnTo>
                  <a:pt x="270" y="122"/>
                </a:lnTo>
                <a:lnTo>
                  <a:pt x="270" y="122"/>
                </a:lnTo>
                <a:lnTo>
                  <a:pt x="245" y="122"/>
                </a:lnTo>
                <a:lnTo>
                  <a:pt x="245" y="122"/>
                </a:lnTo>
                <a:lnTo>
                  <a:pt x="235" y="119"/>
                </a:lnTo>
                <a:lnTo>
                  <a:pt x="232" y="119"/>
                </a:lnTo>
                <a:lnTo>
                  <a:pt x="232" y="122"/>
                </a:lnTo>
                <a:lnTo>
                  <a:pt x="232" y="122"/>
                </a:lnTo>
                <a:lnTo>
                  <a:pt x="229" y="124"/>
                </a:lnTo>
                <a:lnTo>
                  <a:pt x="226" y="124"/>
                </a:lnTo>
                <a:lnTo>
                  <a:pt x="224" y="124"/>
                </a:lnTo>
                <a:lnTo>
                  <a:pt x="221" y="124"/>
                </a:lnTo>
                <a:lnTo>
                  <a:pt x="221" y="124"/>
                </a:lnTo>
                <a:lnTo>
                  <a:pt x="218" y="124"/>
                </a:lnTo>
                <a:lnTo>
                  <a:pt x="216" y="124"/>
                </a:lnTo>
                <a:lnTo>
                  <a:pt x="210" y="127"/>
                </a:lnTo>
                <a:lnTo>
                  <a:pt x="210" y="127"/>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1" name="Freeform 173"/>
          <p:cNvSpPr>
            <a:spLocks/>
          </p:cNvSpPr>
          <p:nvPr/>
        </p:nvSpPr>
        <p:spPr bwMode="auto">
          <a:xfrm>
            <a:off x="7418301" y="3725863"/>
            <a:ext cx="166688" cy="157162"/>
          </a:xfrm>
          <a:custGeom>
            <a:avLst/>
            <a:gdLst>
              <a:gd name="T0" fmla="*/ 29 w 105"/>
              <a:gd name="T1" fmla="*/ 13 h 99"/>
              <a:gd name="T2" fmla="*/ 27 w 105"/>
              <a:gd name="T3" fmla="*/ 21 h 99"/>
              <a:gd name="T4" fmla="*/ 21 w 105"/>
              <a:gd name="T5" fmla="*/ 27 h 99"/>
              <a:gd name="T6" fmla="*/ 18 w 105"/>
              <a:gd name="T7" fmla="*/ 29 h 99"/>
              <a:gd name="T8" fmla="*/ 13 w 105"/>
              <a:gd name="T9" fmla="*/ 35 h 99"/>
              <a:gd name="T10" fmla="*/ 8 w 105"/>
              <a:gd name="T11" fmla="*/ 32 h 99"/>
              <a:gd name="T12" fmla="*/ 2 w 105"/>
              <a:gd name="T13" fmla="*/ 29 h 99"/>
              <a:gd name="T14" fmla="*/ 2 w 105"/>
              <a:gd name="T15" fmla="*/ 35 h 99"/>
              <a:gd name="T16" fmla="*/ 2 w 105"/>
              <a:gd name="T17" fmla="*/ 40 h 99"/>
              <a:gd name="T18" fmla="*/ 0 w 105"/>
              <a:gd name="T19" fmla="*/ 46 h 99"/>
              <a:gd name="T20" fmla="*/ 2 w 105"/>
              <a:gd name="T21" fmla="*/ 56 h 99"/>
              <a:gd name="T22" fmla="*/ 5 w 105"/>
              <a:gd name="T23" fmla="*/ 67 h 99"/>
              <a:gd name="T24" fmla="*/ 10 w 105"/>
              <a:gd name="T25" fmla="*/ 75 h 99"/>
              <a:gd name="T26" fmla="*/ 16 w 105"/>
              <a:gd name="T27" fmla="*/ 78 h 99"/>
              <a:gd name="T28" fmla="*/ 18 w 105"/>
              <a:gd name="T29" fmla="*/ 97 h 99"/>
              <a:gd name="T30" fmla="*/ 35 w 105"/>
              <a:gd name="T31" fmla="*/ 99 h 99"/>
              <a:gd name="T32" fmla="*/ 54 w 105"/>
              <a:gd name="T33" fmla="*/ 97 h 99"/>
              <a:gd name="T34" fmla="*/ 59 w 105"/>
              <a:gd name="T35" fmla="*/ 91 h 99"/>
              <a:gd name="T36" fmla="*/ 56 w 105"/>
              <a:gd name="T37" fmla="*/ 89 h 99"/>
              <a:gd name="T38" fmla="*/ 56 w 105"/>
              <a:gd name="T39" fmla="*/ 83 h 99"/>
              <a:gd name="T40" fmla="*/ 64 w 105"/>
              <a:gd name="T41" fmla="*/ 81 h 99"/>
              <a:gd name="T42" fmla="*/ 67 w 105"/>
              <a:gd name="T43" fmla="*/ 78 h 99"/>
              <a:gd name="T44" fmla="*/ 67 w 105"/>
              <a:gd name="T45" fmla="*/ 75 h 99"/>
              <a:gd name="T46" fmla="*/ 72 w 105"/>
              <a:gd name="T47" fmla="*/ 73 h 99"/>
              <a:gd name="T48" fmla="*/ 72 w 105"/>
              <a:gd name="T49" fmla="*/ 64 h 99"/>
              <a:gd name="T50" fmla="*/ 72 w 105"/>
              <a:gd name="T51" fmla="*/ 59 h 99"/>
              <a:gd name="T52" fmla="*/ 78 w 105"/>
              <a:gd name="T53" fmla="*/ 56 h 99"/>
              <a:gd name="T54" fmla="*/ 75 w 105"/>
              <a:gd name="T55" fmla="*/ 51 h 99"/>
              <a:gd name="T56" fmla="*/ 75 w 105"/>
              <a:gd name="T57" fmla="*/ 48 h 99"/>
              <a:gd name="T58" fmla="*/ 89 w 105"/>
              <a:gd name="T59" fmla="*/ 51 h 99"/>
              <a:gd name="T60" fmla="*/ 91 w 105"/>
              <a:gd name="T61" fmla="*/ 46 h 99"/>
              <a:gd name="T62" fmla="*/ 89 w 105"/>
              <a:gd name="T63" fmla="*/ 37 h 99"/>
              <a:gd name="T64" fmla="*/ 89 w 105"/>
              <a:gd name="T65" fmla="*/ 32 h 99"/>
              <a:gd name="T66" fmla="*/ 86 w 105"/>
              <a:gd name="T67" fmla="*/ 24 h 99"/>
              <a:gd name="T68" fmla="*/ 94 w 105"/>
              <a:gd name="T69" fmla="*/ 19 h 99"/>
              <a:gd name="T70" fmla="*/ 105 w 105"/>
              <a:gd name="T71" fmla="*/ 13 h 99"/>
              <a:gd name="T72" fmla="*/ 102 w 105"/>
              <a:gd name="T73" fmla="*/ 11 h 99"/>
              <a:gd name="T74" fmla="*/ 99 w 105"/>
              <a:gd name="T75" fmla="*/ 11 h 99"/>
              <a:gd name="T76" fmla="*/ 97 w 105"/>
              <a:gd name="T77" fmla="*/ 11 h 99"/>
              <a:gd name="T78" fmla="*/ 97 w 105"/>
              <a:gd name="T79" fmla="*/ 11 h 99"/>
              <a:gd name="T80" fmla="*/ 91 w 105"/>
              <a:gd name="T81" fmla="*/ 13 h 99"/>
              <a:gd name="T82" fmla="*/ 83 w 105"/>
              <a:gd name="T83" fmla="*/ 16 h 99"/>
              <a:gd name="T84" fmla="*/ 78 w 105"/>
              <a:gd name="T85" fmla="*/ 5 h 99"/>
              <a:gd name="T86" fmla="*/ 78 w 105"/>
              <a:gd name="T87" fmla="*/ 2 h 99"/>
              <a:gd name="T88" fmla="*/ 75 w 105"/>
              <a:gd name="T89" fmla="*/ 0 h 99"/>
              <a:gd name="T90" fmla="*/ 70 w 105"/>
              <a:gd name="T91" fmla="*/ 2 h 99"/>
              <a:gd name="T92" fmla="*/ 67 w 105"/>
              <a:gd name="T93" fmla="*/ 5 h 99"/>
              <a:gd name="T94" fmla="*/ 64 w 105"/>
              <a:gd name="T95" fmla="*/ 8 h 99"/>
              <a:gd name="T96" fmla="*/ 64 w 105"/>
              <a:gd name="T97" fmla="*/ 11 h 99"/>
              <a:gd name="T98" fmla="*/ 56 w 105"/>
              <a:gd name="T99" fmla="*/ 11 h 99"/>
              <a:gd name="T100" fmla="*/ 54 w 105"/>
              <a:gd name="T101" fmla="*/ 11 h 99"/>
              <a:gd name="T102" fmla="*/ 51 w 105"/>
              <a:gd name="T103" fmla="*/ 8 h 99"/>
              <a:gd name="T104" fmla="*/ 45 w 105"/>
              <a:gd name="T105" fmla="*/ 11 h 99"/>
              <a:gd name="T106" fmla="*/ 35 w 105"/>
              <a:gd name="T107" fmla="*/ 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99">
                <a:moveTo>
                  <a:pt x="35" y="8"/>
                </a:moveTo>
                <a:lnTo>
                  <a:pt x="35" y="8"/>
                </a:lnTo>
                <a:lnTo>
                  <a:pt x="29" y="13"/>
                </a:lnTo>
                <a:lnTo>
                  <a:pt x="29" y="13"/>
                </a:lnTo>
                <a:lnTo>
                  <a:pt x="27" y="16"/>
                </a:lnTo>
                <a:lnTo>
                  <a:pt x="27" y="21"/>
                </a:lnTo>
                <a:lnTo>
                  <a:pt x="27" y="21"/>
                </a:lnTo>
                <a:lnTo>
                  <a:pt x="27" y="24"/>
                </a:lnTo>
                <a:lnTo>
                  <a:pt x="21" y="27"/>
                </a:lnTo>
                <a:lnTo>
                  <a:pt x="21" y="27"/>
                </a:lnTo>
                <a:lnTo>
                  <a:pt x="18" y="27"/>
                </a:lnTo>
                <a:lnTo>
                  <a:pt x="18" y="29"/>
                </a:lnTo>
                <a:lnTo>
                  <a:pt x="16" y="32"/>
                </a:lnTo>
                <a:lnTo>
                  <a:pt x="16" y="32"/>
                </a:lnTo>
                <a:lnTo>
                  <a:pt x="13" y="35"/>
                </a:lnTo>
                <a:lnTo>
                  <a:pt x="13" y="35"/>
                </a:lnTo>
                <a:lnTo>
                  <a:pt x="10" y="32"/>
                </a:lnTo>
                <a:lnTo>
                  <a:pt x="8" y="32"/>
                </a:lnTo>
                <a:lnTo>
                  <a:pt x="8" y="32"/>
                </a:lnTo>
                <a:lnTo>
                  <a:pt x="5" y="29"/>
                </a:lnTo>
                <a:lnTo>
                  <a:pt x="2" y="29"/>
                </a:lnTo>
                <a:lnTo>
                  <a:pt x="2" y="29"/>
                </a:lnTo>
                <a:lnTo>
                  <a:pt x="2" y="29"/>
                </a:lnTo>
                <a:lnTo>
                  <a:pt x="2" y="35"/>
                </a:lnTo>
                <a:lnTo>
                  <a:pt x="2" y="35"/>
                </a:lnTo>
                <a:lnTo>
                  <a:pt x="2" y="37"/>
                </a:lnTo>
                <a:lnTo>
                  <a:pt x="2" y="40"/>
                </a:lnTo>
                <a:lnTo>
                  <a:pt x="2" y="43"/>
                </a:lnTo>
                <a:lnTo>
                  <a:pt x="2" y="43"/>
                </a:lnTo>
                <a:lnTo>
                  <a:pt x="0" y="46"/>
                </a:lnTo>
                <a:lnTo>
                  <a:pt x="0" y="51"/>
                </a:lnTo>
                <a:lnTo>
                  <a:pt x="0" y="51"/>
                </a:lnTo>
                <a:lnTo>
                  <a:pt x="2" y="56"/>
                </a:lnTo>
                <a:lnTo>
                  <a:pt x="2" y="62"/>
                </a:lnTo>
                <a:lnTo>
                  <a:pt x="2" y="62"/>
                </a:lnTo>
                <a:lnTo>
                  <a:pt x="5" y="67"/>
                </a:lnTo>
                <a:lnTo>
                  <a:pt x="5" y="70"/>
                </a:lnTo>
                <a:lnTo>
                  <a:pt x="5" y="73"/>
                </a:lnTo>
                <a:lnTo>
                  <a:pt x="10" y="75"/>
                </a:lnTo>
                <a:lnTo>
                  <a:pt x="10" y="75"/>
                </a:lnTo>
                <a:lnTo>
                  <a:pt x="16" y="75"/>
                </a:lnTo>
                <a:lnTo>
                  <a:pt x="16" y="78"/>
                </a:lnTo>
                <a:lnTo>
                  <a:pt x="13" y="91"/>
                </a:lnTo>
                <a:lnTo>
                  <a:pt x="13" y="91"/>
                </a:lnTo>
                <a:lnTo>
                  <a:pt x="18" y="97"/>
                </a:lnTo>
                <a:lnTo>
                  <a:pt x="18" y="97"/>
                </a:lnTo>
                <a:lnTo>
                  <a:pt x="24" y="99"/>
                </a:lnTo>
                <a:lnTo>
                  <a:pt x="35" y="99"/>
                </a:lnTo>
                <a:lnTo>
                  <a:pt x="35" y="99"/>
                </a:lnTo>
                <a:lnTo>
                  <a:pt x="43" y="99"/>
                </a:lnTo>
                <a:lnTo>
                  <a:pt x="54" y="97"/>
                </a:lnTo>
                <a:lnTo>
                  <a:pt x="54" y="97"/>
                </a:lnTo>
                <a:lnTo>
                  <a:pt x="59" y="94"/>
                </a:lnTo>
                <a:lnTo>
                  <a:pt x="59" y="91"/>
                </a:lnTo>
                <a:lnTo>
                  <a:pt x="59" y="91"/>
                </a:lnTo>
                <a:lnTo>
                  <a:pt x="59" y="91"/>
                </a:lnTo>
                <a:lnTo>
                  <a:pt x="56" y="89"/>
                </a:lnTo>
                <a:lnTo>
                  <a:pt x="56" y="86"/>
                </a:lnTo>
                <a:lnTo>
                  <a:pt x="56" y="86"/>
                </a:lnTo>
                <a:lnTo>
                  <a:pt x="56" y="83"/>
                </a:lnTo>
                <a:lnTo>
                  <a:pt x="59" y="81"/>
                </a:lnTo>
                <a:lnTo>
                  <a:pt x="62" y="81"/>
                </a:lnTo>
                <a:lnTo>
                  <a:pt x="64" y="81"/>
                </a:lnTo>
                <a:lnTo>
                  <a:pt x="64" y="81"/>
                </a:lnTo>
                <a:lnTo>
                  <a:pt x="67" y="81"/>
                </a:lnTo>
                <a:lnTo>
                  <a:pt x="67" y="78"/>
                </a:lnTo>
                <a:lnTo>
                  <a:pt x="67" y="78"/>
                </a:lnTo>
                <a:lnTo>
                  <a:pt x="67" y="75"/>
                </a:lnTo>
                <a:lnTo>
                  <a:pt x="67" y="75"/>
                </a:lnTo>
                <a:lnTo>
                  <a:pt x="70" y="75"/>
                </a:lnTo>
                <a:lnTo>
                  <a:pt x="72" y="73"/>
                </a:lnTo>
                <a:lnTo>
                  <a:pt x="72" y="73"/>
                </a:lnTo>
                <a:lnTo>
                  <a:pt x="75" y="67"/>
                </a:lnTo>
                <a:lnTo>
                  <a:pt x="72" y="67"/>
                </a:lnTo>
                <a:lnTo>
                  <a:pt x="72" y="64"/>
                </a:lnTo>
                <a:lnTo>
                  <a:pt x="72" y="62"/>
                </a:lnTo>
                <a:lnTo>
                  <a:pt x="72" y="62"/>
                </a:lnTo>
                <a:lnTo>
                  <a:pt x="72" y="59"/>
                </a:lnTo>
                <a:lnTo>
                  <a:pt x="75" y="56"/>
                </a:lnTo>
                <a:lnTo>
                  <a:pt x="78" y="56"/>
                </a:lnTo>
                <a:lnTo>
                  <a:pt x="78" y="56"/>
                </a:lnTo>
                <a:lnTo>
                  <a:pt x="78" y="54"/>
                </a:lnTo>
                <a:lnTo>
                  <a:pt x="75" y="51"/>
                </a:lnTo>
                <a:lnTo>
                  <a:pt x="75" y="51"/>
                </a:lnTo>
                <a:lnTo>
                  <a:pt x="72" y="48"/>
                </a:lnTo>
                <a:lnTo>
                  <a:pt x="72" y="48"/>
                </a:lnTo>
                <a:lnTo>
                  <a:pt x="75" y="48"/>
                </a:lnTo>
                <a:lnTo>
                  <a:pt x="80" y="48"/>
                </a:lnTo>
                <a:lnTo>
                  <a:pt x="89" y="51"/>
                </a:lnTo>
                <a:lnTo>
                  <a:pt x="89" y="51"/>
                </a:lnTo>
                <a:lnTo>
                  <a:pt x="91" y="48"/>
                </a:lnTo>
                <a:lnTo>
                  <a:pt x="94" y="48"/>
                </a:lnTo>
                <a:lnTo>
                  <a:pt x="91" y="46"/>
                </a:lnTo>
                <a:lnTo>
                  <a:pt x="91" y="46"/>
                </a:lnTo>
                <a:lnTo>
                  <a:pt x="89" y="40"/>
                </a:lnTo>
                <a:lnTo>
                  <a:pt x="89" y="37"/>
                </a:lnTo>
                <a:lnTo>
                  <a:pt x="89" y="35"/>
                </a:lnTo>
                <a:lnTo>
                  <a:pt x="89" y="32"/>
                </a:lnTo>
                <a:lnTo>
                  <a:pt x="89" y="32"/>
                </a:lnTo>
                <a:lnTo>
                  <a:pt x="83" y="27"/>
                </a:lnTo>
                <a:lnTo>
                  <a:pt x="86" y="24"/>
                </a:lnTo>
                <a:lnTo>
                  <a:pt x="86" y="24"/>
                </a:lnTo>
                <a:lnTo>
                  <a:pt x="91" y="21"/>
                </a:lnTo>
                <a:lnTo>
                  <a:pt x="94" y="19"/>
                </a:lnTo>
                <a:lnTo>
                  <a:pt x="94" y="19"/>
                </a:lnTo>
                <a:lnTo>
                  <a:pt x="97" y="16"/>
                </a:lnTo>
                <a:lnTo>
                  <a:pt x="105" y="13"/>
                </a:lnTo>
                <a:lnTo>
                  <a:pt x="105" y="13"/>
                </a:lnTo>
                <a:lnTo>
                  <a:pt x="102" y="13"/>
                </a:lnTo>
                <a:lnTo>
                  <a:pt x="102" y="13"/>
                </a:lnTo>
                <a:lnTo>
                  <a:pt x="102" y="11"/>
                </a:lnTo>
                <a:lnTo>
                  <a:pt x="105" y="11"/>
                </a:lnTo>
                <a:lnTo>
                  <a:pt x="105" y="11"/>
                </a:lnTo>
                <a:lnTo>
                  <a:pt x="99" y="11"/>
                </a:lnTo>
                <a:lnTo>
                  <a:pt x="97" y="11"/>
                </a:lnTo>
                <a:lnTo>
                  <a:pt x="97" y="11"/>
                </a:lnTo>
                <a:lnTo>
                  <a:pt x="97" y="11"/>
                </a:lnTo>
                <a:lnTo>
                  <a:pt x="97" y="11"/>
                </a:lnTo>
                <a:lnTo>
                  <a:pt x="97" y="11"/>
                </a:lnTo>
                <a:lnTo>
                  <a:pt x="97" y="11"/>
                </a:lnTo>
                <a:lnTo>
                  <a:pt x="94" y="11"/>
                </a:lnTo>
                <a:lnTo>
                  <a:pt x="91" y="13"/>
                </a:lnTo>
                <a:lnTo>
                  <a:pt x="91" y="13"/>
                </a:lnTo>
                <a:lnTo>
                  <a:pt x="86" y="16"/>
                </a:lnTo>
                <a:lnTo>
                  <a:pt x="83" y="16"/>
                </a:lnTo>
                <a:lnTo>
                  <a:pt x="83" y="16"/>
                </a:lnTo>
                <a:lnTo>
                  <a:pt x="80" y="5"/>
                </a:lnTo>
                <a:lnTo>
                  <a:pt x="80" y="5"/>
                </a:lnTo>
                <a:lnTo>
                  <a:pt x="78" y="5"/>
                </a:lnTo>
                <a:lnTo>
                  <a:pt x="78" y="5"/>
                </a:lnTo>
                <a:lnTo>
                  <a:pt x="78" y="5"/>
                </a:lnTo>
                <a:lnTo>
                  <a:pt x="78" y="2"/>
                </a:lnTo>
                <a:lnTo>
                  <a:pt x="78" y="2"/>
                </a:lnTo>
                <a:lnTo>
                  <a:pt x="78" y="0"/>
                </a:lnTo>
                <a:lnTo>
                  <a:pt x="75" y="0"/>
                </a:lnTo>
                <a:lnTo>
                  <a:pt x="72" y="0"/>
                </a:lnTo>
                <a:lnTo>
                  <a:pt x="72" y="0"/>
                </a:lnTo>
                <a:lnTo>
                  <a:pt x="70" y="2"/>
                </a:lnTo>
                <a:lnTo>
                  <a:pt x="70" y="5"/>
                </a:lnTo>
                <a:lnTo>
                  <a:pt x="70" y="5"/>
                </a:lnTo>
                <a:lnTo>
                  <a:pt x="67" y="5"/>
                </a:lnTo>
                <a:lnTo>
                  <a:pt x="67" y="5"/>
                </a:lnTo>
                <a:lnTo>
                  <a:pt x="67" y="5"/>
                </a:lnTo>
                <a:lnTo>
                  <a:pt x="64" y="8"/>
                </a:lnTo>
                <a:lnTo>
                  <a:pt x="64" y="8"/>
                </a:lnTo>
                <a:lnTo>
                  <a:pt x="67" y="11"/>
                </a:lnTo>
                <a:lnTo>
                  <a:pt x="64" y="11"/>
                </a:lnTo>
                <a:lnTo>
                  <a:pt x="64" y="11"/>
                </a:lnTo>
                <a:lnTo>
                  <a:pt x="62" y="11"/>
                </a:lnTo>
                <a:lnTo>
                  <a:pt x="56" y="11"/>
                </a:lnTo>
                <a:lnTo>
                  <a:pt x="56" y="11"/>
                </a:lnTo>
                <a:lnTo>
                  <a:pt x="54" y="11"/>
                </a:lnTo>
                <a:lnTo>
                  <a:pt x="54" y="11"/>
                </a:lnTo>
                <a:lnTo>
                  <a:pt x="54" y="8"/>
                </a:lnTo>
                <a:lnTo>
                  <a:pt x="51" y="8"/>
                </a:lnTo>
                <a:lnTo>
                  <a:pt x="51" y="8"/>
                </a:lnTo>
                <a:lnTo>
                  <a:pt x="45" y="11"/>
                </a:lnTo>
                <a:lnTo>
                  <a:pt x="45" y="11"/>
                </a:lnTo>
                <a:lnTo>
                  <a:pt x="45" y="11"/>
                </a:lnTo>
                <a:lnTo>
                  <a:pt x="40" y="11"/>
                </a:lnTo>
                <a:lnTo>
                  <a:pt x="35" y="8"/>
                </a:lnTo>
                <a:lnTo>
                  <a:pt x="35" y="8"/>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2" name="Freeform 174"/>
          <p:cNvSpPr>
            <a:spLocks/>
          </p:cNvSpPr>
          <p:nvPr/>
        </p:nvSpPr>
        <p:spPr bwMode="auto">
          <a:xfrm>
            <a:off x="7323051" y="3609975"/>
            <a:ext cx="236538" cy="133350"/>
          </a:xfrm>
          <a:custGeom>
            <a:avLst/>
            <a:gdLst>
              <a:gd name="T0" fmla="*/ 14 w 149"/>
              <a:gd name="T1" fmla="*/ 48 h 84"/>
              <a:gd name="T2" fmla="*/ 14 w 149"/>
              <a:gd name="T3" fmla="*/ 40 h 84"/>
              <a:gd name="T4" fmla="*/ 19 w 149"/>
              <a:gd name="T5" fmla="*/ 38 h 84"/>
              <a:gd name="T6" fmla="*/ 22 w 149"/>
              <a:gd name="T7" fmla="*/ 35 h 84"/>
              <a:gd name="T8" fmla="*/ 25 w 149"/>
              <a:gd name="T9" fmla="*/ 35 h 84"/>
              <a:gd name="T10" fmla="*/ 33 w 149"/>
              <a:gd name="T11" fmla="*/ 43 h 84"/>
              <a:gd name="T12" fmla="*/ 38 w 149"/>
              <a:gd name="T13" fmla="*/ 46 h 84"/>
              <a:gd name="T14" fmla="*/ 46 w 149"/>
              <a:gd name="T15" fmla="*/ 46 h 84"/>
              <a:gd name="T16" fmla="*/ 68 w 149"/>
              <a:gd name="T17" fmla="*/ 65 h 84"/>
              <a:gd name="T18" fmla="*/ 81 w 149"/>
              <a:gd name="T19" fmla="*/ 70 h 84"/>
              <a:gd name="T20" fmla="*/ 89 w 149"/>
              <a:gd name="T21" fmla="*/ 73 h 84"/>
              <a:gd name="T22" fmla="*/ 95 w 149"/>
              <a:gd name="T23" fmla="*/ 73 h 84"/>
              <a:gd name="T24" fmla="*/ 95 w 149"/>
              <a:gd name="T25" fmla="*/ 81 h 84"/>
              <a:gd name="T26" fmla="*/ 105 w 149"/>
              <a:gd name="T27" fmla="*/ 84 h 84"/>
              <a:gd name="T28" fmla="*/ 111 w 149"/>
              <a:gd name="T29" fmla="*/ 81 h 84"/>
              <a:gd name="T30" fmla="*/ 111 w 149"/>
              <a:gd name="T31" fmla="*/ 73 h 84"/>
              <a:gd name="T32" fmla="*/ 108 w 149"/>
              <a:gd name="T33" fmla="*/ 70 h 84"/>
              <a:gd name="T34" fmla="*/ 105 w 149"/>
              <a:gd name="T35" fmla="*/ 70 h 84"/>
              <a:gd name="T36" fmla="*/ 103 w 149"/>
              <a:gd name="T37" fmla="*/ 65 h 84"/>
              <a:gd name="T38" fmla="*/ 114 w 149"/>
              <a:gd name="T39" fmla="*/ 62 h 84"/>
              <a:gd name="T40" fmla="*/ 108 w 149"/>
              <a:gd name="T41" fmla="*/ 62 h 84"/>
              <a:gd name="T42" fmla="*/ 114 w 149"/>
              <a:gd name="T43" fmla="*/ 57 h 84"/>
              <a:gd name="T44" fmla="*/ 122 w 149"/>
              <a:gd name="T45" fmla="*/ 54 h 84"/>
              <a:gd name="T46" fmla="*/ 127 w 149"/>
              <a:gd name="T47" fmla="*/ 57 h 84"/>
              <a:gd name="T48" fmla="*/ 124 w 149"/>
              <a:gd name="T49" fmla="*/ 57 h 84"/>
              <a:gd name="T50" fmla="*/ 130 w 149"/>
              <a:gd name="T51" fmla="*/ 59 h 84"/>
              <a:gd name="T52" fmla="*/ 140 w 149"/>
              <a:gd name="T53" fmla="*/ 57 h 84"/>
              <a:gd name="T54" fmla="*/ 149 w 149"/>
              <a:gd name="T55" fmla="*/ 54 h 84"/>
              <a:gd name="T56" fmla="*/ 143 w 149"/>
              <a:gd name="T57" fmla="*/ 51 h 84"/>
              <a:gd name="T58" fmla="*/ 138 w 149"/>
              <a:gd name="T59" fmla="*/ 48 h 84"/>
              <a:gd name="T60" fmla="*/ 132 w 149"/>
              <a:gd name="T61" fmla="*/ 48 h 84"/>
              <a:gd name="T62" fmla="*/ 127 w 149"/>
              <a:gd name="T63" fmla="*/ 48 h 84"/>
              <a:gd name="T64" fmla="*/ 122 w 149"/>
              <a:gd name="T65" fmla="*/ 51 h 84"/>
              <a:gd name="T66" fmla="*/ 127 w 149"/>
              <a:gd name="T67" fmla="*/ 38 h 84"/>
              <a:gd name="T68" fmla="*/ 122 w 149"/>
              <a:gd name="T69" fmla="*/ 38 h 84"/>
              <a:gd name="T70" fmla="*/ 114 w 149"/>
              <a:gd name="T71" fmla="*/ 48 h 84"/>
              <a:gd name="T72" fmla="*/ 111 w 149"/>
              <a:gd name="T73" fmla="*/ 57 h 84"/>
              <a:gd name="T74" fmla="*/ 111 w 149"/>
              <a:gd name="T75" fmla="*/ 57 h 84"/>
              <a:gd name="T76" fmla="*/ 108 w 149"/>
              <a:gd name="T77" fmla="*/ 54 h 84"/>
              <a:gd name="T78" fmla="*/ 100 w 149"/>
              <a:gd name="T79" fmla="*/ 54 h 84"/>
              <a:gd name="T80" fmla="*/ 92 w 149"/>
              <a:gd name="T81" fmla="*/ 46 h 84"/>
              <a:gd name="T82" fmla="*/ 87 w 149"/>
              <a:gd name="T83" fmla="*/ 38 h 84"/>
              <a:gd name="T84" fmla="*/ 81 w 149"/>
              <a:gd name="T85" fmla="*/ 32 h 84"/>
              <a:gd name="T86" fmla="*/ 70 w 149"/>
              <a:gd name="T87" fmla="*/ 22 h 84"/>
              <a:gd name="T88" fmla="*/ 68 w 149"/>
              <a:gd name="T89" fmla="*/ 19 h 84"/>
              <a:gd name="T90" fmla="*/ 62 w 149"/>
              <a:gd name="T91" fmla="*/ 24 h 84"/>
              <a:gd name="T92" fmla="*/ 43 w 149"/>
              <a:gd name="T93" fmla="*/ 24 h 84"/>
              <a:gd name="T94" fmla="*/ 41 w 149"/>
              <a:gd name="T95" fmla="*/ 13 h 84"/>
              <a:gd name="T96" fmla="*/ 35 w 149"/>
              <a:gd name="T97" fmla="*/ 19 h 84"/>
              <a:gd name="T98" fmla="*/ 27 w 149"/>
              <a:gd name="T99" fmla="*/ 24 h 84"/>
              <a:gd name="T100" fmla="*/ 19 w 149"/>
              <a:gd name="T101" fmla="*/ 24 h 84"/>
              <a:gd name="T102" fmla="*/ 16 w 149"/>
              <a:gd name="T103" fmla="*/ 22 h 84"/>
              <a:gd name="T104" fmla="*/ 11 w 149"/>
              <a:gd name="T105" fmla="*/ 19 h 84"/>
              <a:gd name="T106" fmla="*/ 14 w 149"/>
              <a:gd name="T107" fmla="*/ 8 h 84"/>
              <a:gd name="T108" fmla="*/ 14 w 149"/>
              <a:gd name="T109" fmla="*/ 0 h 84"/>
              <a:gd name="T110" fmla="*/ 0 w 149"/>
              <a:gd name="T111" fmla="*/ 8 h 84"/>
              <a:gd name="T112" fmla="*/ 8 w 149"/>
              <a:gd name="T113"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9" h="84">
                <a:moveTo>
                  <a:pt x="8" y="48"/>
                </a:moveTo>
                <a:lnTo>
                  <a:pt x="8" y="48"/>
                </a:lnTo>
                <a:lnTo>
                  <a:pt x="14" y="48"/>
                </a:lnTo>
                <a:lnTo>
                  <a:pt x="14" y="46"/>
                </a:lnTo>
                <a:lnTo>
                  <a:pt x="11" y="43"/>
                </a:lnTo>
                <a:lnTo>
                  <a:pt x="14" y="40"/>
                </a:lnTo>
                <a:lnTo>
                  <a:pt x="14" y="40"/>
                </a:lnTo>
                <a:lnTo>
                  <a:pt x="16" y="38"/>
                </a:lnTo>
                <a:lnTo>
                  <a:pt x="19" y="38"/>
                </a:lnTo>
                <a:lnTo>
                  <a:pt x="19" y="38"/>
                </a:lnTo>
                <a:lnTo>
                  <a:pt x="22" y="38"/>
                </a:lnTo>
                <a:lnTo>
                  <a:pt x="22" y="35"/>
                </a:lnTo>
                <a:lnTo>
                  <a:pt x="22" y="35"/>
                </a:lnTo>
                <a:lnTo>
                  <a:pt x="25" y="35"/>
                </a:lnTo>
                <a:lnTo>
                  <a:pt x="25" y="35"/>
                </a:lnTo>
                <a:lnTo>
                  <a:pt x="30" y="38"/>
                </a:lnTo>
                <a:lnTo>
                  <a:pt x="33" y="43"/>
                </a:lnTo>
                <a:lnTo>
                  <a:pt x="33" y="43"/>
                </a:lnTo>
                <a:lnTo>
                  <a:pt x="35" y="46"/>
                </a:lnTo>
                <a:lnTo>
                  <a:pt x="38" y="46"/>
                </a:lnTo>
                <a:lnTo>
                  <a:pt x="38" y="46"/>
                </a:lnTo>
                <a:lnTo>
                  <a:pt x="43" y="46"/>
                </a:lnTo>
                <a:lnTo>
                  <a:pt x="46" y="46"/>
                </a:lnTo>
                <a:lnTo>
                  <a:pt x="46" y="46"/>
                </a:lnTo>
                <a:lnTo>
                  <a:pt x="54" y="57"/>
                </a:lnTo>
                <a:lnTo>
                  <a:pt x="60" y="59"/>
                </a:lnTo>
                <a:lnTo>
                  <a:pt x="68" y="65"/>
                </a:lnTo>
                <a:lnTo>
                  <a:pt x="68" y="65"/>
                </a:lnTo>
                <a:lnTo>
                  <a:pt x="78" y="70"/>
                </a:lnTo>
                <a:lnTo>
                  <a:pt x="81" y="70"/>
                </a:lnTo>
                <a:lnTo>
                  <a:pt x="84" y="73"/>
                </a:lnTo>
                <a:lnTo>
                  <a:pt x="84" y="73"/>
                </a:lnTo>
                <a:lnTo>
                  <a:pt x="89" y="73"/>
                </a:lnTo>
                <a:lnTo>
                  <a:pt x="92" y="73"/>
                </a:lnTo>
                <a:lnTo>
                  <a:pt x="92" y="73"/>
                </a:lnTo>
                <a:lnTo>
                  <a:pt x="95" y="73"/>
                </a:lnTo>
                <a:lnTo>
                  <a:pt x="95" y="75"/>
                </a:lnTo>
                <a:lnTo>
                  <a:pt x="95" y="81"/>
                </a:lnTo>
                <a:lnTo>
                  <a:pt x="95" y="81"/>
                </a:lnTo>
                <a:lnTo>
                  <a:pt x="100" y="84"/>
                </a:lnTo>
                <a:lnTo>
                  <a:pt x="105" y="84"/>
                </a:lnTo>
                <a:lnTo>
                  <a:pt x="105" y="84"/>
                </a:lnTo>
                <a:lnTo>
                  <a:pt x="105" y="84"/>
                </a:lnTo>
                <a:lnTo>
                  <a:pt x="111" y="81"/>
                </a:lnTo>
                <a:lnTo>
                  <a:pt x="111" y="81"/>
                </a:lnTo>
                <a:lnTo>
                  <a:pt x="111" y="75"/>
                </a:lnTo>
                <a:lnTo>
                  <a:pt x="114" y="73"/>
                </a:lnTo>
                <a:lnTo>
                  <a:pt x="111" y="73"/>
                </a:lnTo>
                <a:lnTo>
                  <a:pt x="111" y="73"/>
                </a:lnTo>
                <a:lnTo>
                  <a:pt x="108" y="73"/>
                </a:lnTo>
                <a:lnTo>
                  <a:pt x="108" y="70"/>
                </a:lnTo>
                <a:lnTo>
                  <a:pt x="108" y="70"/>
                </a:lnTo>
                <a:lnTo>
                  <a:pt x="105" y="70"/>
                </a:lnTo>
                <a:lnTo>
                  <a:pt x="105" y="70"/>
                </a:lnTo>
                <a:lnTo>
                  <a:pt x="103" y="70"/>
                </a:lnTo>
                <a:lnTo>
                  <a:pt x="103" y="67"/>
                </a:lnTo>
                <a:lnTo>
                  <a:pt x="103" y="65"/>
                </a:lnTo>
                <a:lnTo>
                  <a:pt x="105" y="65"/>
                </a:lnTo>
                <a:lnTo>
                  <a:pt x="105" y="65"/>
                </a:lnTo>
                <a:lnTo>
                  <a:pt x="114" y="62"/>
                </a:lnTo>
                <a:lnTo>
                  <a:pt x="114" y="62"/>
                </a:lnTo>
                <a:lnTo>
                  <a:pt x="108" y="62"/>
                </a:lnTo>
                <a:lnTo>
                  <a:pt x="108" y="62"/>
                </a:lnTo>
                <a:lnTo>
                  <a:pt x="114" y="57"/>
                </a:lnTo>
                <a:lnTo>
                  <a:pt x="114" y="57"/>
                </a:lnTo>
                <a:lnTo>
                  <a:pt x="114" y="57"/>
                </a:lnTo>
                <a:lnTo>
                  <a:pt x="116" y="57"/>
                </a:lnTo>
                <a:lnTo>
                  <a:pt x="122" y="57"/>
                </a:lnTo>
                <a:lnTo>
                  <a:pt x="122" y="54"/>
                </a:lnTo>
                <a:lnTo>
                  <a:pt x="124" y="54"/>
                </a:lnTo>
                <a:lnTo>
                  <a:pt x="124" y="54"/>
                </a:lnTo>
                <a:lnTo>
                  <a:pt x="127" y="57"/>
                </a:lnTo>
                <a:lnTo>
                  <a:pt x="127" y="57"/>
                </a:lnTo>
                <a:lnTo>
                  <a:pt x="124" y="57"/>
                </a:lnTo>
                <a:lnTo>
                  <a:pt x="124" y="57"/>
                </a:lnTo>
                <a:lnTo>
                  <a:pt x="127" y="59"/>
                </a:lnTo>
                <a:lnTo>
                  <a:pt x="127" y="59"/>
                </a:lnTo>
                <a:lnTo>
                  <a:pt x="130" y="59"/>
                </a:lnTo>
                <a:lnTo>
                  <a:pt x="135" y="59"/>
                </a:lnTo>
                <a:lnTo>
                  <a:pt x="135" y="59"/>
                </a:lnTo>
                <a:lnTo>
                  <a:pt x="140" y="57"/>
                </a:lnTo>
                <a:lnTo>
                  <a:pt x="149" y="54"/>
                </a:lnTo>
                <a:lnTo>
                  <a:pt x="149" y="54"/>
                </a:lnTo>
                <a:lnTo>
                  <a:pt x="149" y="54"/>
                </a:lnTo>
                <a:lnTo>
                  <a:pt x="149" y="51"/>
                </a:lnTo>
                <a:lnTo>
                  <a:pt x="143" y="51"/>
                </a:lnTo>
                <a:lnTo>
                  <a:pt x="143" y="51"/>
                </a:lnTo>
                <a:lnTo>
                  <a:pt x="140" y="51"/>
                </a:lnTo>
                <a:lnTo>
                  <a:pt x="138" y="48"/>
                </a:lnTo>
                <a:lnTo>
                  <a:pt x="138" y="48"/>
                </a:lnTo>
                <a:lnTo>
                  <a:pt x="135" y="46"/>
                </a:lnTo>
                <a:lnTo>
                  <a:pt x="132" y="48"/>
                </a:lnTo>
                <a:lnTo>
                  <a:pt x="132" y="48"/>
                </a:lnTo>
                <a:lnTo>
                  <a:pt x="130" y="51"/>
                </a:lnTo>
                <a:lnTo>
                  <a:pt x="127" y="48"/>
                </a:lnTo>
                <a:lnTo>
                  <a:pt x="127" y="48"/>
                </a:lnTo>
                <a:lnTo>
                  <a:pt x="124" y="48"/>
                </a:lnTo>
                <a:lnTo>
                  <a:pt x="124" y="48"/>
                </a:lnTo>
                <a:lnTo>
                  <a:pt x="122" y="51"/>
                </a:lnTo>
                <a:lnTo>
                  <a:pt x="124" y="43"/>
                </a:lnTo>
                <a:lnTo>
                  <a:pt x="124" y="43"/>
                </a:lnTo>
                <a:lnTo>
                  <a:pt x="127" y="38"/>
                </a:lnTo>
                <a:lnTo>
                  <a:pt x="124" y="35"/>
                </a:lnTo>
                <a:lnTo>
                  <a:pt x="124" y="35"/>
                </a:lnTo>
                <a:lnTo>
                  <a:pt x="122" y="38"/>
                </a:lnTo>
                <a:lnTo>
                  <a:pt x="122" y="38"/>
                </a:lnTo>
                <a:lnTo>
                  <a:pt x="119" y="43"/>
                </a:lnTo>
                <a:lnTo>
                  <a:pt x="114" y="48"/>
                </a:lnTo>
                <a:lnTo>
                  <a:pt x="114" y="48"/>
                </a:lnTo>
                <a:lnTo>
                  <a:pt x="111" y="54"/>
                </a:lnTo>
                <a:lnTo>
                  <a:pt x="111" y="57"/>
                </a:lnTo>
                <a:lnTo>
                  <a:pt x="111" y="57"/>
                </a:lnTo>
                <a:lnTo>
                  <a:pt x="111" y="57"/>
                </a:lnTo>
                <a:lnTo>
                  <a:pt x="111" y="57"/>
                </a:lnTo>
                <a:lnTo>
                  <a:pt x="108" y="57"/>
                </a:lnTo>
                <a:lnTo>
                  <a:pt x="108" y="54"/>
                </a:lnTo>
                <a:lnTo>
                  <a:pt x="108" y="54"/>
                </a:lnTo>
                <a:lnTo>
                  <a:pt x="108" y="54"/>
                </a:lnTo>
                <a:lnTo>
                  <a:pt x="108" y="54"/>
                </a:lnTo>
                <a:lnTo>
                  <a:pt x="100" y="54"/>
                </a:lnTo>
                <a:lnTo>
                  <a:pt x="95" y="54"/>
                </a:lnTo>
                <a:lnTo>
                  <a:pt x="92" y="51"/>
                </a:lnTo>
                <a:lnTo>
                  <a:pt x="92" y="46"/>
                </a:lnTo>
                <a:lnTo>
                  <a:pt x="87" y="46"/>
                </a:lnTo>
                <a:lnTo>
                  <a:pt x="84" y="38"/>
                </a:lnTo>
                <a:lnTo>
                  <a:pt x="87" y="38"/>
                </a:lnTo>
                <a:lnTo>
                  <a:pt x="84" y="30"/>
                </a:lnTo>
                <a:lnTo>
                  <a:pt x="81" y="32"/>
                </a:lnTo>
                <a:lnTo>
                  <a:pt x="81" y="32"/>
                </a:lnTo>
                <a:lnTo>
                  <a:pt x="76" y="24"/>
                </a:lnTo>
                <a:lnTo>
                  <a:pt x="73" y="22"/>
                </a:lnTo>
                <a:lnTo>
                  <a:pt x="70" y="22"/>
                </a:lnTo>
                <a:lnTo>
                  <a:pt x="68" y="22"/>
                </a:lnTo>
                <a:lnTo>
                  <a:pt x="68" y="22"/>
                </a:lnTo>
                <a:lnTo>
                  <a:pt x="68" y="19"/>
                </a:lnTo>
                <a:lnTo>
                  <a:pt x="65" y="22"/>
                </a:lnTo>
                <a:lnTo>
                  <a:pt x="65" y="24"/>
                </a:lnTo>
                <a:lnTo>
                  <a:pt x="62" y="24"/>
                </a:lnTo>
                <a:lnTo>
                  <a:pt x="62" y="24"/>
                </a:lnTo>
                <a:lnTo>
                  <a:pt x="43" y="24"/>
                </a:lnTo>
                <a:lnTo>
                  <a:pt x="43" y="24"/>
                </a:lnTo>
                <a:lnTo>
                  <a:pt x="41" y="22"/>
                </a:lnTo>
                <a:lnTo>
                  <a:pt x="41" y="19"/>
                </a:lnTo>
                <a:lnTo>
                  <a:pt x="41" y="13"/>
                </a:lnTo>
                <a:lnTo>
                  <a:pt x="41" y="13"/>
                </a:lnTo>
                <a:lnTo>
                  <a:pt x="38" y="16"/>
                </a:lnTo>
                <a:lnTo>
                  <a:pt x="35" y="19"/>
                </a:lnTo>
                <a:lnTo>
                  <a:pt x="35" y="19"/>
                </a:lnTo>
                <a:lnTo>
                  <a:pt x="33" y="22"/>
                </a:lnTo>
                <a:lnTo>
                  <a:pt x="27" y="24"/>
                </a:lnTo>
                <a:lnTo>
                  <a:pt x="27" y="24"/>
                </a:lnTo>
                <a:lnTo>
                  <a:pt x="22" y="24"/>
                </a:lnTo>
                <a:lnTo>
                  <a:pt x="19" y="24"/>
                </a:lnTo>
                <a:lnTo>
                  <a:pt x="19" y="24"/>
                </a:lnTo>
                <a:lnTo>
                  <a:pt x="16" y="22"/>
                </a:lnTo>
                <a:lnTo>
                  <a:pt x="16" y="22"/>
                </a:lnTo>
                <a:lnTo>
                  <a:pt x="14" y="19"/>
                </a:lnTo>
                <a:lnTo>
                  <a:pt x="14" y="19"/>
                </a:lnTo>
                <a:lnTo>
                  <a:pt x="11" y="19"/>
                </a:lnTo>
                <a:lnTo>
                  <a:pt x="11" y="16"/>
                </a:lnTo>
                <a:lnTo>
                  <a:pt x="14" y="8"/>
                </a:lnTo>
                <a:lnTo>
                  <a:pt x="14" y="8"/>
                </a:lnTo>
                <a:lnTo>
                  <a:pt x="14" y="8"/>
                </a:lnTo>
                <a:lnTo>
                  <a:pt x="14" y="0"/>
                </a:lnTo>
                <a:lnTo>
                  <a:pt x="14" y="0"/>
                </a:lnTo>
                <a:lnTo>
                  <a:pt x="11" y="3"/>
                </a:lnTo>
                <a:lnTo>
                  <a:pt x="6" y="5"/>
                </a:lnTo>
                <a:lnTo>
                  <a:pt x="0" y="8"/>
                </a:lnTo>
                <a:lnTo>
                  <a:pt x="0" y="11"/>
                </a:lnTo>
                <a:lnTo>
                  <a:pt x="0" y="11"/>
                </a:lnTo>
                <a:lnTo>
                  <a:pt x="8" y="48"/>
                </a:lnTo>
                <a:lnTo>
                  <a:pt x="8" y="48"/>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3" name="Freeform 175"/>
          <p:cNvSpPr>
            <a:spLocks/>
          </p:cNvSpPr>
          <p:nvPr/>
        </p:nvSpPr>
        <p:spPr bwMode="auto">
          <a:xfrm>
            <a:off x="7438938" y="3746500"/>
            <a:ext cx="201613" cy="249237"/>
          </a:xfrm>
          <a:custGeom>
            <a:avLst/>
            <a:gdLst>
              <a:gd name="T0" fmla="*/ 62 w 127"/>
              <a:gd name="T1" fmla="*/ 154 h 157"/>
              <a:gd name="T2" fmla="*/ 57 w 127"/>
              <a:gd name="T3" fmla="*/ 149 h 157"/>
              <a:gd name="T4" fmla="*/ 57 w 127"/>
              <a:gd name="T5" fmla="*/ 140 h 157"/>
              <a:gd name="T6" fmla="*/ 51 w 127"/>
              <a:gd name="T7" fmla="*/ 140 h 157"/>
              <a:gd name="T8" fmla="*/ 51 w 127"/>
              <a:gd name="T9" fmla="*/ 140 h 157"/>
              <a:gd name="T10" fmla="*/ 41 w 127"/>
              <a:gd name="T11" fmla="*/ 140 h 157"/>
              <a:gd name="T12" fmla="*/ 35 w 127"/>
              <a:gd name="T13" fmla="*/ 138 h 157"/>
              <a:gd name="T14" fmla="*/ 30 w 127"/>
              <a:gd name="T15" fmla="*/ 138 h 157"/>
              <a:gd name="T16" fmla="*/ 19 w 127"/>
              <a:gd name="T17" fmla="*/ 138 h 157"/>
              <a:gd name="T18" fmla="*/ 14 w 127"/>
              <a:gd name="T19" fmla="*/ 138 h 157"/>
              <a:gd name="T20" fmla="*/ 14 w 127"/>
              <a:gd name="T21" fmla="*/ 130 h 157"/>
              <a:gd name="T22" fmla="*/ 16 w 127"/>
              <a:gd name="T23" fmla="*/ 122 h 157"/>
              <a:gd name="T24" fmla="*/ 19 w 127"/>
              <a:gd name="T25" fmla="*/ 119 h 157"/>
              <a:gd name="T26" fmla="*/ 24 w 127"/>
              <a:gd name="T27" fmla="*/ 116 h 157"/>
              <a:gd name="T28" fmla="*/ 22 w 127"/>
              <a:gd name="T29" fmla="*/ 111 h 157"/>
              <a:gd name="T30" fmla="*/ 19 w 127"/>
              <a:gd name="T31" fmla="*/ 103 h 157"/>
              <a:gd name="T32" fmla="*/ 8 w 127"/>
              <a:gd name="T33" fmla="*/ 97 h 157"/>
              <a:gd name="T34" fmla="*/ 5 w 127"/>
              <a:gd name="T35" fmla="*/ 84 h 157"/>
              <a:gd name="T36" fmla="*/ 22 w 127"/>
              <a:gd name="T37" fmla="*/ 86 h 157"/>
              <a:gd name="T38" fmla="*/ 46 w 127"/>
              <a:gd name="T39" fmla="*/ 81 h 157"/>
              <a:gd name="T40" fmla="*/ 43 w 127"/>
              <a:gd name="T41" fmla="*/ 76 h 157"/>
              <a:gd name="T42" fmla="*/ 46 w 127"/>
              <a:gd name="T43" fmla="*/ 68 h 157"/>
              <a:gd name="T44" fmla="*/ 54 w 127"/>
              <a:gd name="T45" fmla="*/ 68 h 157"/>
              <a:gd name="T46" fmla="*/ 54 w 127"/>
              <a:gd name="T47" fmla="*/ 62 h 157"/>
              <a:gd name="T48" fmla="*/ 62 w 127"/>
              <a:gd name="T49" fmla="*/ 54 h 157"/>
              <a:gd name="T50" fmla="*/ 59 w 127"/>
              <a:gd name="T51" fmla="*/ 49 h 157"/>
              <a:gd name="T52" fmla="*/ 65 w 127"/>
              <a:gd name="T53" fmla="*/ 43 h 157"/>
              <a:gd name="T54" fmla="*/ 59 w 127"/>
              <a:gd name="T55" fmla="*/ 35 h 157"/>
              <a:gd name="T56" fmla="*/ 76 w 127"/>
              <a:gd name="T57" fmla="*/ 38 h 157"/>
              <a:gd name="T58" fmla="*/ 78 w 127"/>
              <a:gd name="T59" fmla="*/ 33 h 157"/>
              <a:gd name="T60" fmla="*/ 76 w 127"/>
              <a:gd name="T61" fmla="*/ 22 h 157"/>
              <a:gd name="T62" fmla="*/ 73 w 127"/>
              <a:gd name="T63" fmla="*/ 11 h 157"/>
              <a:gd name="T64" fmla="*/ 81 w 127"/>
              <a:gd name="T65" fmla="*/ 6 h 157"/>
              <a:gd name="T66" fmla="*/ 94 w 127"/>
              <a:gd name="T67" fmla="*/ 0 h 157"/>
              <a:gd name="T68" fmla="*/ 108 w 127"/>
              <a:gd name="T69" fmla="*/ 8 h 157"/>
              <a:gd name="T70" fmla="*/ 111 w 127"/>
              <a:gd name="T71" fmla="*/ 16 h 157"/>
              <a:gd name="T72" fmla="*/ 121 w 127"/>
              <a:gd name="T73" fmla="*/ 19 h 157"/>
              <a:gd name="T74" fmla="*/ 124 w 127"/>
              <a:gd name="T75" fmla="*/ 30 h 157"/>
              <a:gd name="T76" fmla="*/ 103 w 127"/>
              <a:gd name="T77" fmla="*/ 30 h 157"/>
              <a:gd name="T78" fmla="*/ 97 w 127"/>
              <a:gd name="T79" fmla="*/ 35 h 157"/>
              <a:gd name="T80" fmla="*/ 100 w 127"/>
              <a:gd name="T81" fmla="*/ 41 h 157"/>
              <a:gd name="T82" fmla="*/ 105 w 127"/>
              <a:gd name="T83" fmla="*/ 41 h 157"/>
              <a:gd name="T84" fmla="*/ 108 w 127"/>
              <a:gd name="T85" fmla="*/ 49 h 157"/>
              <a:gd name="T86" fmla="*/ 113 w 127"/>
              <a:gd name="T87" fmla="*/ 49 h 157"/>
              <a:gd name="T88" fmla="*/ 113 w 127"/>
              <a:gd name="T89" fmla="*/ 54 h 157"/>
              <a:gd name="T90" fmla="*/ 111 w 127"/>
              <a:gd name="T91" fmla="*/ 62 h 157"/>
              <a:gd name="T92" fmla="*/ 111 w 127"/>
              <a:gd name="T93" fmla="*/ 78 h 157"/>
              <a:gd name="T94" fmla="*/ 103 w 127"/>
              <a:gd name="T95" fmla="*/ 89 h 157"/>
              <a:gd name="T96" fmla="*/ 94 w 127"/>
              <a:gd name="T97" fmla="*/ 103 h 157"/>
              <a:gd name="T98" fmla="*/ 86 w 127"/>
              <a:gd name="T99" fmla="*/ 105 h 157"/>
              <a:gd name="T100" fmla="*/ 78 w 127"/>
              <a:gd name="T101" fmla="*/ 113 h 157"/>
              <a:gd name="T102" fmla="*/ 81 w 127"/>
              <a:gd name="T103" fmla="*/ 122 h 157"/>
              <a:gd name="T104" fmla="*/ 81 w 127"/>
              <a:gd name="T105" fmla="*/ 130 h 157"/>
              <a:gd name="T106" fmla="*/ 97 w 127"/>
              <a:gd name="T107" fmla="*/ 143 h 157"/>
              <a:gd name="T108" fmla="*/ 97 w 127"/>
              <a:gd name="T109" fmla="*/ 149 h 157"/>
              <a:gd name="T110" fmla="*/ 92 w 127"/>
              <a:gd name="T111" fmla="*/ 151 h 157"/>
              <a:gd name="T112" fmla="*/ 89 w 127"/>
              <a:gd name="T113" fmla="*/ 149 h 157"/>
              <a:gd name="T114" fmla="*/ 76 w 127"/>
              <a:gd name="T115" fmla="*/ 151 h 157"/>
              <a:gd name="T116" fmla="*/ 67 w 127"/>
              <a:gd name="T11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 h="157">
                <a:moveTo>
                  <a:pt x="67" y="157"/>
                </a:moveTo>
                <a:lnTo>
                  <a:pt x="67" y="157"/>
                </a:lnTo>
                <a:lnTo>
                  <a:pt x="65" y="157"/>
                </a:lnTo>
                <a:lnTo>
                  <a:pt x="62" y="154"/>
                </a:lnTo>
                <a:lnTo>
                  <a:pt x="65" y="151"/>
                </a:lnTo>
                <a:lnTo>
                  <a:pt x="65" y="151"/>
                </a:lnTo>
                <a:lnTo>
                  <a:pt x="62" y="149"/>
                </a:lnTo>
                <a:lnTo>
                  <a:pt x="57" y="149"/>
                </a:lnTo>
                <a:lnTo>
                  <a:pt x="57" y="149"/>
                </a:lnTo>
                <a:lnTo>
                  <a:pt x="57" y="146"/>
                </a:lnTo>
                <a:lnTo>
                  <a:pt x="57" y="146"/>
                </a:lnTo>
                <a:lnTo>
                  <a:pt x="57" y="140"/>
                </a:lnTo>
                <a:lnTo>
                  <a:pt x="57" y="140"/>
                </a:lnTo>
                <a:lnTo>
                  <a:pt x="54" y="138"/>
                </a:lnTo>
                <a:lnTo>
                  <a:pt x="51" y="140"/>
                </a:lnTo>
                <a:lnTo>
                  <a:pt x="51" y="140"/>
                </a:lnTo>
                <a:lnTo>
                  <a:pt x="51" y="140"/>
                </a:lnTo>
                <a:lnTo>
                  <a:pt x="54" y="140"/>
                </a:lnTo>
                <a:lnTo>
                  <a:pt x="54" y="140"/>
                </a:lnTo>
                <a:lnTo>
                  <a:pt x="51" y="140"/>
                </a:lnTo>
                <a:lnTo>
                  <a:pt x="49" y="140"/>
                </a:lnTo>
                <a:lnTo>
                  <a:pt x="49" y="140"/>
                </a:lnTo>
                <a:lnTo>
                  <a:pt x="41" y="140"/>
                </a:lnTo>
                <a:lnTo>
                  <a:pt x="41" y="140"/>
                </a:lnTo>
                <a:lnTo>
                  <a:pt x="38" y="140"/>
                </a:lnTo>
                <a:lnTo>
                  <a:pt x="35" y="140"/>
                </a:lnTo>
                <a:lnTo>
                  <a:pt x="35" y="138"/>
                </a:lnTo>
                <a:lnTo>
                  <a:pt x="35" y="138"/>
                </a:lnTo>
                <a:lnTo>
                  <a:pt x="35" y="138"/>
                </a:lnTo>
                <a:lnTo>
                  <a:pt x="32" y="138"/>
                </a:lnTo>
                <a:lnTo>
                  <a:pt x="32" y="138"/>
                </a:lnTo>
                <a:lnTo>
                  <a:pt x="30" y="138"/>
                </a:lnTo>
                <a:lnTo>
                  <a:pt x="27" y="138"/>
                </a:lnTo>
                <a:lnTo>
                  <a:pt x="27" y="138"/>
                </a:lnTo>
                <a:lnTo>
                  <a:pt x="22" y="138"/>
                </a:lnTo>
                <a:lnTo>
                  <a:pt x="19" y="138"/>
                </a:lnTo>
                <a:lnTo>
                  <a:pt x="19" y="138"/>
                </a:lnTo>
                <a:lnTo>
                  <a:pt x="16" y="138"/>
                </a:lnTo>
                <a:lnTo>
                  <a:pt x="16" y="138"/>
                </a:lnTo>
                <a:lnTo>
                  <a:pt x="14" y="138"/>
                </a:lnTo>
                <a:lnTo>
                  <a:pt x="14" y="138"/>
                </a:lnTo>
                <a:lnTo>
                  <a:pt x="14" y="138"/>
                </a:lnTo>
                <a:lnTo>
                  <a:pt x="14" y="135"/>
                </a:lnTo>
                <a:lnTo>
                  <a:pt x="14" y="130"/>
                </a:lnTo>
                <a:lnTo>
                  <a:pt x="14" y="130"/>
                </a:lnTo>
                <a:lnTo>
                  <a:pt x="14" y="127"/>
                </a:lnTo>
                <a:lnTo>
                  <a:pt x="14" y="124"/>
                </a:lnTo>
                <a:lnTo>
                  <a:pt x="16" y="122"/>
                </a:lnTo>
                <a:lnTo>
                  <a:pt x="16" y="122"/>
                </a:lnTo>
                <a:lnTo>
                  <a:pt x="16" y="122"/>
                </a:lnTo>
                <a:lnTo>
                  <a:pt x="16" y="119"/>
                </a:lnTo>
                <a:lnTo>
                  <a:pt x="19" y="119"/>
                </a:lnTo>
                <a:lnTo>
                  <a:pt x="22" y="119"/>
                </a:lnTo>
                <a:lnTo>
                  <a:pt x="22" y="119"/>
                </a:lnTo>
                <a:lnTo>
                  <a:pt x="22" y="116"/>
                </a:lnTo>
                <a:lnTo>
                  <a:pt x="24" y="116"/>
                </a:lnTo>
                <a:lnTo>
                  <a:pt x="24" y="116"/>
                </a:lnTo>
                <a:lnTo>
                  <a:pt x="24" y="111"/>
                </a:lnTo>
                <a:lnTo>
                  <a:pt x="24" y="111"/>
                </a:lnTo>
                <a:lnTo>
                  <a:pt x="22" y="111"/>
                </a:lnTo>
                <a:lnTo>
                  <a:pt x="22" y="111"/>
                </a:lnTo>
                <a:lnTo>
                  <a:pt x="19" y="111"/>
                </a:lnTo>
                <a:lnTo>
                  <a:pt x="19" y="103"/>
                </a:lnTo>
                <a:lnTo>
                  <a:pt x="19" y="103"/>
                </a:lnTo>
                <a:lnTo>
                  <a:pt x="16" y="97"/>
                </a:lnTo>
                <a:lnTo>
                  <a:pt x="11" y="97"/>
                </a:lnTo>
                <a:lnTo>
                  <a:pt x="11" y="97"/>
                </a:lnTo>
                <a:lnTo>
                  <a:pt x="8" y="97"/>
                </a:lnTo>
                <a:lnTo>
                  <a:pt x="8" y="95"/>
                </a:lnTo>
                <a:lnTo>
                  <a:pt x="0" y="78"/>
                </a:lnTo>
                <a:lnTo>
                  <a:pt x="0" y="78"/>
                </a:lnTo>
                <a:lnTo>
                  <a:pt x="5" y="84"/>
                </a:lnTo>
                <a:lnTo>
                  <a:pt x="5" y="84"/>
                </a:lnTo>
                <a:lnTo>
                  <a:pt x="11" y="86"/>
                </a:lnTo>
                <a:lnTo>
                  <a:pt x="22" y="86"/>
                </a:lnTo>
                <a:lnTo>
                  <a:pt x="22" y="86"/>
                </a:lnTo>
                <a:lnTo>
                  <a:pt x="30" y="86"/>
                </a:lnTo>
                <a:lnTo>
                  <a:pt x="41" y="84"/>
                </a:lnTo>
                <a:lnTo>
                  <a:pt x="41" y="84"/>
                </a:lnTo>
                <a:lnTo>
                  <a:pt x="46" y="81"/>
                </a:lnTo>
                <a:lnTo>
                  <a:pt x="46" y="78"/>
                </a:lnTo>
                <a:lnTo>
                  <a:pt x="46" y="78"/>
                </a:lnTo>
                <a:lnTo>
                  <a:pt x="46" y="78"/>
                </a:lnTo>
                <a:lnTo>
                  <a:pt x="43" y="76"/>
                </a:lnTo>
                <a:lnTo>
                  <a:pt x="43" y="73"/>
                </a:lnTo>
                <a:lnTo>
                  <a:pt x="43" y="73"/>
                </a:lnTo>
                <a:lnTo>
                  <a:pt x="43" y="70"/>
                </a:lnTo>
                <a:lnTo>
                  <a:pt x="46" y="68"/>
                </a:lnTo>
                <a:lnTo>
                  <a:pt x="49" y="68"/>
                </a:lnTo>
                <a:lnTo>
                  <a:pt x="51" y="68"/>
                </a:lnTo>
                <a:lnTo>
                  <a:pt x="51" y="68"/>
                </a:lnTo>
                <a:lnTo>
                  <a:pt x="54" y="68"/>
                </a:lnTo>
                <a:lnTo>
                  <a:pt x="54" y="65"/>
                </a:lnTo>
                <a:lnTo>
                  <a:pt x="54" y="65"/>
                </a:lnTo>
                <a:lnTo>
                  <a:pt x="54" y="62"/>
                </a:lnTo>
                <a:lnTo>
                  <a:pt x="54" y="62"/>
                </a:lnTo>
                <a:lnTo>
                  <a:pt x="57" y="62"/>
                </a:lnTo>
                <a:lnTo>
                  <a:pt x="59" y="60"/>
                </a:lnTo>
                <a:lnTo>
                  <a:pt x="59" y="60"/>
                </a:lnTo>
                <a:lnTo>
                  <a:pt x="62" y="54"/>
                </a:lnTo>
                <a:lnTo>
                  <a:pt x="59" y="54"/>
                </a:lnTo>
                <a:lnTo>
                  <a:pt x="59" y="51"/>
                </a:lnTo>
                <a:lnTo>
                  <a:pt x="59" y="49"/>
                </a:lnTo>
                <a:lnTo>
                  <a:pt x="59" y="49"/>
                </a:lnTo>
                <a:lnTo>
                  <a:pt x="59" y="46"/>
                </a:lnTo>
                <a:lnTo>
                  <a:pt x="62" y="43"/>
                </a:lnTo>
                <a:lnTo>
                  <a:pt x="65" y="43"/>
                </a:lnTo>
                <a:lnTo>
                  <a:pt x="65" y="43"/>
                </a:lnTo>
                <a:lnTo>
                  <a:pt x="65" y="41"/>
                </a:lnTo>
                <a:lnTo>
                  <a:pt x="62" y="38"/>
                </a:lnTo>
                <a:lnTo>
                  <a:pt x="62" y="38"/>
                </a:lnTo>
                <a:lnTo>
                  <a:pt x="59" y="35"/>
                </a:lnTo>
                <a:lnTo>
                  <a:pt x="59" y="35"/>
                </a:lnTo>
                <a:lnTo>
                  <a:pt x="62" y="35"/>
                </a:lnTo>
                <a:lnTo>
                  <a:pt x="67" y="35"/>
                </a:lnTo>
                <a:lnTo>
                  <a:pt x="76" y="38"/>
                </a:lnTo>
                <a:lnTo>
                  <a:pt x="76" y="38"/>
                </a:lnTo>
                <a:lnTo>
                  <a:pt x="78" y="35"/>
                </a:lnTo>
                <a:lnTo>
                  <a:pt x="81" y="35"/>
                </a:lnTo>
                <a:lnTo>
                  <a:pt x="78" y="33"/>
                </a:lnTo>
                <a:lnTo>
                  <a:pt x="78" y="33"/>
                </a:lnTo>
                <a:lnTo>
                  <a:pt x="76" y="27"/>
                </a:lnTo>
                <a:lnTo>
                  <a:pt x="76" y="24"/>
                </a:lnTo>
                <a:lnTo>
                  <a:pt x="76" y="22"/>
                </a:lnTo>
                <a:lnTo>
                  <a:pt x="76" y="19"/>
                </a:lnTo>
                <a:lnTo>
                  <a:pt x="76" y="19"/>
                </a:lnTo>
                <a:lnTo>
                  <a:pt x="70" y="14"/>
                </a:lnTo>
                <a:lnTo>
                  <a:pt x="73" y="11"/>
                </a:lnTo>
                <a:lnTo>
                  <a:pt x="73" y="11"/>
                </a:lnTo>
                <a:lnTo>
                  <a:pt x="78" y="8"/>
                </a:lnTo>
                <a:lnTo>
                  <a:pt x="81" y="6"/>
                </a:lnTo>
                <a:lnTo>
                  <a:pt x="81" y="6"/>
                </a:lnTo>
                <a:lnTo>
                  <a:pt x="84" y="3"/>
                </a:lnTo>
                <a:lnTo>
                  <a:pt x="92" y="0"/>
                </a:lnTo>
                <a:lnTo>
                  <a:pt x="92" y="0"/>
                </a:lnTo>
                <a:lnTo>
                  <a:pt x="94" y="0"/>
                </a:lnTo>
                <a:lnTo>
                  <a:pt x="97" y="0"/>
                </a:lnTo>
                <a:lnTo>
                  <a:pt x="103" y="3"/>
                </a:lnTo>
                <a:lnTo>
                  <a:pt x="103" y="3"/>
                </a:lnTo>
                <a:lnTo>
                  <a:pt x="108" y="8"/>
                </a:lnTo>
                <a:lnTo>
                  <a:pt x="108" y="11"/>
                </a:lnTo>
                <a:lnTo>
                  <a:pt x="108" y="11"/>
                </a:lnTo>
                <a:lnTo>
                  <a:pt x="108" y="14"/>
                </a:lnTo>
                <a:lnTo>
                  <a:pt x="111" y="16"/>
                </a:lnTo>
                <a:lnTo>
                  <a:pt x="116" y="14"/>
                </a:lnTo>
                <a:lnTo>
                  <a:pt x="119" y="16"/>
                </a:lnTo>
                <a:lnTo>
                  <a:pt x="119" y="16"/>
                </a:lnTo>
                <a:lnTo>
                  <a:pt x="121" y="19"/>
                </a:lnTo>
                <a:lnTo>
                  <a:pt x="127" y="22"/>
                </a:lnTo>
                <a:lnTo>
                  <a:pt x="127" y="22"/>
                </a:lnTo>
                <a:lnTo>
                  <a:pt x="127" y="27"/>
                </a:lnTo>
                <a:lnTo>
                  <a:pt x="124" y="30"/>
                </a:lnTo>
                <a:lnTo>
                  <a:pt x="124" y="30"/>
                </a:lnTo>
                <a:lnTo>
                  <a:pt x="116" y="30"/>
                </a:lnTo>
                <a:lnTo>
                  <a:pt x="111" y="33"/>
                </a:lnTo>
                <a:lnTo>
                  <a:pt x="103" y="30"/>
                </a:lnTo>
                <a:lnTo>
                  <a:pt x="103" y="30"/>
                </a:lnTo>
                <a:lnTo>
                  <a:pt x="97" y="30"/>
                </a:lnTo>
                <a:lnTo>
                  <a:pt x="94" y="30"/>
                </a:lnTo>
                <a:lnTo>
                  <a:pt x="97" y="35"/>
                </a:lnTo>
                <a:lnTo>
                  <a:pt x="97" y="35"/>
                </a:lnTo>
                <a:lnTo>
                  <a:pt x="94" y="35"/>
                </a:lnTo>
                <a:lnTo>
                  <a:pt x="94" y="38"/>
                </a:lnTo>
                <a:lnTo>
                  <a:pt x="100" y="41"/>
                </a:lnTo>
                <a:lnTo>
                  <a:pt x="100" y="41"/>
                </a:lnTo>
                <a:lnTo>
                  <a:pt x="100" y="43"/>
                </a:lnTo>
                <a:lnTo>
                  <a:pt x="100" y="43"/>
                </a:lnTo>
                <a:lnTo>
                  <a:pt x="105" y="41"/>
                </a:lnTo>
                <a:lnTo>
                  <a:pt x="105" y="41"/>
                </a:lnTo>
                <a:lnTo>
                  <a:pt x="105" y="43"/>
                </a:lnTo>
                <a:lnTo>
                  <a:pt x="105" y="46"/>
                </a:lnTo>
                <a:lnTo>
                  <a:pt x="108" y="49"/>
                </a:lnTo>
                <a:lnTo>
                  <a:pt x="111" y="46"/>
                </a:lnTo>
                <a:lnTo>
                  <a:pt x="111" y="46"/>
                </a:lnTo>
                <a:lnTo>
                  <a:pt x="113" y="46"/>
                </a:lnTo>
                <a:lnTo>
                  <a:pt x="113" y="49"/>
                </a:lnTo>
                <a:lnTo>
                  <a:pt x="111" y="51"/>
                </a:lnTo>
                <a:lnTo>
                  <a:pt x="113" y="54"/>
                </a:lnTo>
                <a:lnTo>
                  <a:pt x="113" y="54"/>
                </a:lnTo>
                <a:lnTo>
                  <a:pt x="113" y="54"/>
                </a:lnTo>
                <a:lnTo>
                  <a:pt x="111" y="57"/>
                </a:lnTo>
                <a:lnTo>
                  <a:pt x="111" y="60"/>
                </a:lnTo>
                <a:lnTo>
                  <a:pt x="111" y="62"/>
                </a:lnTo>
                <a:lnTo>
                  <a:pt x="111" y="62"/>
                </a:lnTo>
                <a:lnTo>
                  <a:pt x="113" y="65"/>
                </a:lnTo>
                <a:lnTo>
                  <a:pt x="113" y="68"/>
                </a:lnTo>
                <a:lnTo>
                  <a:pt x="111" y="70"/>
                </a:lnTo>
                <a:lnTo>
                  <a:pt x="111" y="78"/>
                </a:lnTo>
                <a:lnTo>
                  <a:pt x="111" y="78"/>
                </a:lnTo>
                <a:lnTo>
                  <a:pt x="108" y="86"/>
                </a:lnTo>
                <a:lnTo>
                  <a:pt x="105" y="89"/>
                </a:lnTo>
                <a:lnTo>
                  <a:pt x="103" y="89"/>
                </a:lnTo>
                <a:lnTo>
                  <a:pt x="100" y="95"/>
                </a:lnTo>
                <a:lnTo>
                  <a:pt x="100" y="95"/>
                </a:lnTo>
                <a:lnTo>
                  <a:pt x="100" y="100"/>
                </a:lnTo>
                <a:lnTo>
                  <a:pt x="94" y="103"/>
                </a:lnTo>
                <a:lnTo>
                  <a:pt x="92" y="108"/>
                </a:lnTo>
                <a:lnTo>
                  <a:pt x="92" y="108"/>
                </a:lnTo>
                <a:lnTo>
                  <a:pt x="86" y="108"/>
                </a:lnTo>
                <a:lnTo>
                  <a:pt x="86" y="105"/>
                </a:lnTo>
                <a:lnTo>
                  <a:pt x="86" y="105"/>
                </a:lnTo>
                <a:lnTo>
                  <a:pt x="84" y="108"/>
                </a:lnTo>
                <a:lnTo>
                  <a:pt x="84" y="108"/>
                </a:lnTo>
                <a:lnTo>
                  <a:pt x="78" y="113"/>
                </a:lnTo>
                <a:lnTo>
                  <a:pt x="76" y="116"/>
                </a:lnTo>
                <a:lnTo>
                  <a:pt x="76" y="119"/>
                </a:lnTo>
                <a:lnTo>
                  <a:pt x="76" y="119"/>
                </a:lnTo>
                <a:lnTo>
                  <a:pt x="81" y="122"/>
                </a:lnTo>
                <a:lnTo>
                  <a:pt x="81" y="122"/>
                </a:lnTo>
                <a:lnTo>
                  <a:pt x="81" y="124"/>
                </a:lnTo>
                <a:lnTo>
                  <a:pt x="81" y="124"/>
                </a:lnTo>
                <a:lnTo>
                  <a:pt x="81" y="130"/>
                </a:lnTo>
                <a:lnTo>
                  <a:pt x="84" y="132"/>
                </a:lnTo>
                <a:lnTo>
                  <a:pt x="92" y="140"/>
                </a:lnTo>
                <a:lnTo>
                  <a:pt x="92" y="140"/>
                </a:lnTo>
                <a:lnTo>
                  <a:pt x="97" y="143"/>
                </a:lnTo>
                <a:lnTo>
                  <a:pt x="97" y="146"/>
                </a:lnTo>
                <a:lnTo>
                  <a:pt x="94" y="146"/>
                </a:lnTo>
                <a:lnTo>
                  <a:pt x="97" y="149"/>
                </a:lnTo>
                <a:lnTo>
                  <a:pt x="97" y="149"/>
                </a:lnTo>
                <a:lnTo>
                  <a:pt x="97" y="149"/>
                </a:lnTo>
                <a:lnTo>
                  <a:pt x="94" y="151"/>
                </a:lnTo>
                <a:lnTo>
                  <a:pt x="94" y="151"/>
                </a:lnTo>
                <a:lnTo>
                  <a:pt x="92" y="151"/>
                </a:lnTo>
                <a:lnTo>
                  <a:pt x="92" y="151"/>
                </a:lnTo>
                <a:lnTo>
                  <a:pt x="92" y="149"/>
                </a:lnTo>
                <a:lnTo>
                  <a:pt x="89" y="149"/>
                </a:lnTo>
                <a:lnTo>
                  <a:pt x="89" y="149"/>
                </a:lnTo>
                <a:lnTo>
                  <a:pt x="84" y="151"/>
                </a:lnTo>
                <a:lnTo>
                  <a:pt x="78" y="151"/>
                </a:lnTo>
                <a:lnTo>
                  <a:pt x="78" y="151"/>
                </a:lnTo>
                <a:lnTo>
                  <a:pt x="76" y="151"/>
                </a:lnTo>
                <a:lnTo>
                  <a:pt x="73" y="151"/>
                </a:lnTo>
                <a:lnTo>
                  <a:pt x="73" y="151"/>
                </a:lnTo>
                <a:lnTo>
                  <a:pt x="70" y="154"/>
                </a:lnTo>
                <a:lnTo>
                  <a:pt x="67" y="157"/>
                </a:lnTo>
                <a:lnTo>
                  <a:pt x="67" y="157"/>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4" name="Freeform 176"/>
          <p:cNvSpPr>
            <a:spLocks/>
          </p:cNvSpPr>
          <p:nvPr/>
        </p:nvSpPr>
        <p:spPr bwMode="auto">
          <a:xfrm>
            <a:off x="7335751" y="3978275"/>
            <a:ext cx="103188" cy="158750"/>
          </a:xfrm>
          <a:custGeom>
            <a:avLst/>
            <a:gdLst>
              <a:gd name="T0" fmla="*/ 17 w 65"/>
              <a:gd name="T1" fmla="*/ 100 h 100"/>
              <a:gd name="T2" fmla="*/ 22 w 65"/>
              <a:gd name="T3" fmla="*/ 97 h 100"/>
              <a:gd name="T4" fmla="*/ 30 w 65"/>
              <a:gd name="T5" fmla="*/ 94 h 100"/>
              <a:gd name="T6" fmla="*/ 35 w 65"/>
              <a:gd name="T7" fmla="*/ 91 h 100"/>
              <a:gd name="T8" fmla="*/ 35 w 65"/>
              <a:gd name="T9" fmla="*/ 86 h 100"/>
              <a:gd name="T10" fmla="*/ 43 w 65"/>
              <a:gd name="T11" fmla="*/ 83 h 100"/>
              <a:gd name="T12" fmla="*/ 46 w 65"/>
              <a:gd name="T13" fmla="*/ 78 h 100"/>
              <a:gd name="T14" fmla="*/ 46 w 65"/>
              <a:gd name="T15" fmla="*/ 73 h 100"/>
              <a:gd name="T16" fmla="*/ 54 w 65"/>
              <a:gd name="T17" fmla="*/ 70 h 100"/>
              <a:gd name="T18" fmla="*/ 57 w 65"/>
              <a:gd name="T19" fmla="*/ 70 h 100"/>
              <a:gd name="T20" fmla="*/ 54 w 65"/>
              <a:gd name="T21" fmla="*/ 65 h 100"/>
              <a:gd name="T22" fmla="*/ 54 w 65"/>
              <a:gd name="T23" fmla="*/ 51 h 100"/>
              <a:gd name="T24" fmla="*/ 60 w 65"/>
              <a:gd name="T25" fmla="*/ 48 h 100"/>
              <a:gd name="T26" fmla="*/ 60 w 65"/>
              <a:gd name="T27" fmla="*/ 48 h 100"/>
              <a:gd name="T28" fmla="*/ 62 w 65"/>
              <a:gd name="T29" fmla="*/ 43 h 100"/>
              <a:gd name="T30" fmla="*/ 65 w 65"/>
              <a:gd name="T31" fmla="*/ 32 h 100"/>
              <a:gd name="T32" fmla="*/ 65 w 65"/>
              <a:gd name="T33" fmla="*/ 29 h 100"/>
              <a:gd name="T34" fmla="*/ 62 w 65"/>
              <a:gd name="T35" fmla="*/ 27 h 100"/>
              <a:gd name="T36" fmla="*/ 60 w 65"/>
              <a:gd name="T37" fmla="*/ 21 h 100"/>
              <a:gd name="T38" fmla="*/ 57 w 65"/>
              <a:gd name="T39" fmla="*/ 19 h 100"/>
              <a:gd name="T40" fmla="*/ 57 w 65"/>
              <a:gd name="T41" fmla="*/ 16 h 100"/>
              <a:gd name="T42" fmla="*/ 54 w 65"/>
              <a:gd name="T43" fmla="*/ 16 h 100"/>
              <a:gd name="T44" fmla="*/ 52 w 65"/>
              <a:gd name="T45" fmla="*/ 13 h 100"/>
              <a:gd name="T46" fmla="*/ 41 w 65"/>
              <a:gd name="T47" fmla="*/ 8 h 100"/>
              <a:gd name="T48" fmla="*/ 35 w 65"/>
              <a:gd name="T49" fmla="*/ 0 h 100"/>
              <a:gd name="T50" fmla="*/ 33 w 65"/>
              <a:gd name="T51" fmla="*/ 3 h 100"/>
              <a:gd name="T52" fmla="*/ 30 w 65"/>
              <a:gd name="T53" fmla="*/ 3 h 100"/>
              <a:gd name="T54" fmla="*/ 30 w 65"/>
              <a:gd name="T55" fmla="*/ 5 h 100"/>
              <a:gd name="T56" fmla="*/ 30 w 65"/>
              <a:gd name="T57" fmla="*/ 11 h 100"/>
              <a:gd name="T58" fmla="*/ 33 w 65"/>
              <a:gd name="T59" fmla="*/ 13 h 100"/>
              <a:gd name="T60" fmla="*/ 30 w 65"/>
              <a:gd name="T61" fmla="*/ 16 h 100"/>
              <a:gd name="T62" fmla="*/ 27 w 65"/>
              <a:gd name="T63" fmla="*/ 16 h 100"/>
              <a:gd name="T64" fmla="*/ 25 w 65"/>
              <a:gd name="T65" fmla="*/ 16 h 100"/>
              <a:gd name="T66" fmla="*/ 27 w 65"/>
              <a:gd name="T67" fmla="*/ 19 h 100"/>
              <a:gd name="T68" fmla="*/ 27 w 65"/>
              <a:gd name="T69" fmla="*/ 21 h 100"/>
              <a:gd name="T70" fmla="*/ 25 w 65"/>
              <a:gd name="T71" fmla="*/ 29 h 100"/>
              <a:gd name="T72" fmla="*/ 30 w 65"/>
              <a:gd name="T73" fmla="*/ 38 h 100"/>
              <a:gd name="T74" fmla="*/ 0 w 65"/>
              <a:gd name="T75" fmla="*/ 75 h 100"/>
              <a:gd name="T76" fmla="*/ 0 w 65"/>
              <a:gd name="T77" fmla="*/ 83 h 100"/>
              <a:gd name="T78" fmla="*/ 11 w 65"/>
              <a:gd name="T79" fmla="*/ 91 h 100"/>
              <a:gd name="T80" fmla="*/ 14 w 65"/>
              <a:gd name="T81" fmla="*/ 94 h 100"/>
              <a:gd name="T82" fmla="*/ 14 w 65"/>
              <a:gd name="T83" fmla="*/ 97 h 100"/>
              <a:gd name="T84" fmla="*/ 17 w 65"/>
              <a:gd name="T8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 h="100">
                <a:moveTo>
                  <a:pt x="17" y="100"/>
                </a:moveTo>
                <a:lnTo>
                  <a:pt x="17" y="100"/>
                </a:lnTo>
                <a:lnTo>
                  <a:pt x="22" y="97"/>
                </a:lnTo>
                <a:lnTo>
                  <a:pt x="22" y="97"/>
                </a:lnTo>
                <a:lnTo>
                  <a:pt x="27" y="94"/>
                </a:lnTo>
                <a:lnTo>
                  <a:pt x="30" y="94"/>
                </a:lnTo>
                <a:lnTo>
                  <a:pt x="35" y="91"/>
                </a:lnTo>
                <a:lnTo>
                  <a:pt x="35" y="91"/>
                </a:lnTo>
                <a:lnTo>
                  <a:pt x="35" y="89"/>
                </a:lnTo>
                <a:lnTo>
                  <a:pt x="35" y="86"/>
                </a:lnTo>
                <a:lnTo>
                  <a:pt x="35" y="86"/>
                </a:lnTo>
                <a:lnTo>
                  <a:pt x="43" y="83"/>
                </a:lnTo>
                <a:lnTo>
                  <a:pt x="46" y="83"/>
                </a:lnTo>
                <a:lnTo>
                  <a:pt x="46" y="78"/>
                </a:lnTo>
                <a:lnTo>
                  <a:pt x="46" y="78"/>
                </a:lnTo>
                <a:lnTo>
                  <a:pt x="46" y="73"/>
                </a:lnTo>
                <a:lnTo>
                  <a:pt x="49" y="70"/>
                </a:lnTo>
                <a:lnTo>
                  <a:pt x="54" y="70"/>
                </a:lnTo>
                <a:lnTo>
                  <a:pt x="54" y="70"/>
                </a:lnTo>
                <a:lnTo>
                  <a:pt x="57" y="70"/>
                </a:lnTo>
                <a:lnTo>
                  <a:pt x="54" y="65"/>
                </a:lnTo>
                <a:lnTo>
                  <a:pt x="54" y="65"/>
                </a:lnTo>
                <a:lnTo>
                  <a:pt x="54" y="56"/>
                </a:lnTo>
                <a:lnTo>
                  <a:pt x="54" y="51"/>
                </a:lnTo>
                <a:lnTo>
                  <a:pt x="57" y="48"/>
                </a:lnTo>
                <a:lnTo>
                  <a:pt x="60" y="48"/>
                </a:lnTo>
                <a:lnTo>
                  <a:pt x="60" y="48"/>
                </a:lnTo>
                <a:lnTo>
                  <a:pt x="60" y="48"/>
                </a:lnTo>
                <a:lnTo>
                  <a:pt x="60" y="48"/>
                </a:lnTo>
                <a:lnTo>
                  <a:pt x="62" y="43"/>
                </a:lnTo>
                <a:lnTo>
                  <a:pt x="65" y="32"/>
                </a:lnTo>
                <a:lnTo>
                  <a:pt x="65" y="32"/>
                </a:lnTo>
                <a:lnTo>
                  <a:pt x="65" y="29"/>
                </a:lnTo>
                <a:lnTo>
                  <a:pt x="65" y="29"/>
                </a:lnTo>
                <a:lnTo>
                  <a:pt x="65" y="29"/>
                </a:lnTo>
                <a:lnTo>
                  <a:pt x="62" y="27"/>
                </a:lnTo>
                <a:lnTo>
                  <a:pt x="60" y="21"/>
                </a:lnTo>
                <a:lnTo>
                  <a:pt x="60" y="21"/>
                </a:lnTo>
                <a:lnTo>
                  <a:pt x="60" y="19"/>
                </a:lnTo>
                <a:lnTo>
                  <a:pt x="57" y="19"/>
                </a:lnTo>
                <a:lnTo>
                  <a:pt x="57" y="19"/>
                </a:lnTo>
                <a:lnTo>
                  <a:pt x="57" y="16"/>
                </a:lnTo>
                <a:lnTo>
                  <a:pt x="57" y="16"/>
                </a:lnTo>
                <a:lnTo>
                  <a:pt x="54" y="16"/>
                </a:lnTo>
                <a:lnTo>
                  <a:pt x="52" y="13"/>
                </a:lnTo>
                <a:lnTo>
                  <a:pt x="52" y="13"/>
                </a:lnTo>
                <a:lnTo>
                  <a:pt x="41" y="8"/>
                </a:lnTo>
                <a:lnTo>
                  <a:pt x="41" y="8"/>
                </a:lnTo>
                <a:lnTo>
                  <a:pt x="38" y="5"/>
                </a:lnTo>
                <a:lnTo>
                  <a:pt x="35" y="0"/>
                </a:lnTo>
                <a:lnTo>
                  <a:pt x="35" y="0"/>
                </a:lnTo>
                <a:lnTo>
                  <a:pt x="33" y="3"/>
                </a:lnTo>
                <a:lnTo>
                  <a:pt x="33" y="3"/>
                </a:lnTo>
                <a:lnTo>
                  <a:pt x="30" y="3"/>
                </a:lnTo>
                <a:lnTo>
                  <a:pt x="30" y="5"/>
                </a:lnTo>
                <a:lnTo>
                  <a:pt x="30" y="5"/>
                </a:lnTo>
                <a:lnTo>
                  <a:pt x="30" y="11"/>
                </a:lnTo>
                <a:lnTo>
                  <a:pt x="30" y="11"/>
                </a:lnTo>
                <a:lnTo>
                  <a:pt x="33" y="13"/>
                </a:lnTo>
                <a:lnTo>
                  <a:pt x="33" y="13"/>
                </a:lnTo>
                <a:lnTo>
                  <a:pt x="33" y="13"/>
                </a:lnTo>
                <a:lnTo>
                  <a:pt x="30" y="16"/>
                </a:lnTo>
                <a:lnTo>
                  <a:pt x="30" y="16"/>
                </a:lnTo>
                <a:lnTo>
                  <a:pt x="27" y="16"/>
                </a:lnTo>
                <a:lnTo>
                  <a:pt x="25" y="16"/>
                </a:lnTo>
                <a:lnTo>
                  <a:pt x="25" y="16"/>
                </a:lnTo>
                <a:lnTo>
                  <a:pt x="27" y="19"/>
                </a:lnTo>
                <a:lnTo>
                  <a:pt x="27" y="19"/>
                </a:lnTo>
                <a:lnTo>
                  <a:pt x="27" y="21"/>
                </a:lnTo>
                <a:lnTo>
                  <a:pt x="27" y="21"/>
                </a:lnTo>
                <a:lnTo>
                  <a:pt x="25" y="27"/>
                </a:lnTo>
                <a:lnTo>
                  <a:pt x="25" y="29"/>
                </a:lnTo>
                <a:lnTo>
                  <a:pt x="25" y="29"/>
                </a:lnTo>
                <a:lnTo>
                  <a:pt x="30" y="38"/>
                </a:lnTo>
                <a:lnTo>
                  <a:pt x="27" y="62"/>
                </a:lnTo>
                <a:lnTo>
                  <a:pt x="0" y="75"/>
                </a:lnTo>
                <a:lnTo>
                  <a:pt x="0" y="75"/>
                </a:lnTo>
                <a:lnTo>
                  <a:pt x="0" y="83"/>
                </a:lnTo>
                <a:lnTo>
                  <a:pt x="3" y="86"/>
                </a:lnTo>
                <a:lnTo>
                  <a:pt x="11" y="91"/>
                </a:lnTo>
                <a:lnTo>
                  <a:pt x="11" y="91"/>
                </a:lnTo>
                <a:lnTo>
                  <a:pt x="14" y="94"/>
                </a:lnTo>
                <a:lnTo>
                  <a:pt x="14" y="94"/>
                </a:lnTo>
                <a:lnTo>
                  <a:pt x="14" y="97"/>
                </a:lnTo>
                <a:lnTo>
                  <a:pt x="17" y="100"/>
                </a:lnTo>
                <a:lnTo>
                  <a:pt x="17" y="10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5" name="Freeform 177"/>
          <p:cNvSpPr>
            <a:spLocks/>
          </p:cNvSpPr>
          <p:nvPr/>
        </p:nvSpPr>
        <p:spPr bwMode="auto">
          <a:xfrm>
            <a:off x="7829463" y="3905250"/>
            <a:ext cx="46038" cy="25400"/>
          </a:xfrm>
          <a:custGeom>
            <a:avLst/>
            <a:gdLst>
              <a:gd name="T0" fmla="*/ 0 w 29"/>
              <a:gd name="T1" fmla="*/ 11 h 16"/>
              <a:gd name="T2" fmla="*/ 0 w 29"/>
              <a:gd name="T3" fmla="*/ 11 h 16"/>
              <a:gd name="T4" fmla="*/ 2 w 29"/>
              <a:gd name="T5" fmla="*/ 3 h 16"/>
              <a:gd name="T6" fmla="*/ 8 w 29"/>
              <a:gd name="T7" fmla="*/ 0 h 16"/>
              <a:gd name="T8" fmla="*/ 8 w 29"/>
              <a:gd name="T9" fmla="*/ 0 h 16"/>
              <a:gd name="T10" fmla="*/ 16 w 29"/>
              <a:gd name="T11" fmla="*/ 3 h 16"/>
              <a:gd name="T12" fmla="*/ 18 w 29"/>
              <a:gd name="T13" fmla="*/ 5 h 16"/>
              <a:gd name="T14" fmla="*/ 18 w 29"/>
              <a:gd name="T15" fmla="*/ 5 h 16"/>
              <a:gd name="T16" fmla="*/ 21 w 29"/>
              <a:gd name="T17" fmla="*/ 5 h 16"/>
              <a:gd name="T18" fmla="*/ 21 w 29"/>
              <a:gd name="T19" fmla="*/ 5 h 16"/>
              <a:gd name="T20" fmla="*/ 21 w 29"/>
              <a:gd name="T21" fmla="*/ 8 h 16"/>
              <a:gd name="T22" fmla="*/ 26 w 29"/>
              <a:gd name="T23" fmla="*/ 8 h 16"/>
              <a:gd name="T24" fmla="*/ 26 w 29"/>
              <a:gd name="T25" fmla="*/ 8 h 16"/>
              <a:gd name="T26" fmla="*/ 26 w 29"/>
              <a:gd name="T27" fmla="*/ 8 h 16"/>
              <a:gd name="T28" fmla="*/ 29 w 29"/>
              <a:gd name="T29" fmla="*/ 11 h 16"/>
              <a:gd name="T30" fmla="*/ 29 w 29"/>
              <a:gd name="T31" fmla="*/ 13 h 16"/>
              <a:gd name="T32" fmla="*/ 29 w 29"/>
              <a:gd name="T33" fmla="*/ 13 h 16"/>
              <a:gd name="T34" fmla="*/ 26 w 29"/>
              <a:gd name="T35" fmla="*/ 16 h 16"/>
              <a:gd name="T36" fmla="*/ 24 w 29"/>
              <a:gd name="T37" fmla="*/ 16 h 16"/>
              <a:gd name="T38" fmla="*/ 16 w 29"/>
              <a:gd name="T39" fmla="*/ 16 h 16"/>
              <a:gd name="T40" fmla="*/ 16 w 29"/>
              <a:gd name="T41" fmla="*/ 16 h 16"/>
              <a:gd name="T42" fmla="*/ 13 w 29"/>
              <a:gd name="T43" fmla="*/ 16 h 16"/>
              <a:gd name="T44" fmla="*/ 10 w 29"/>
              <a:gd name="T45" fmla="*/ 13 h 16"/>
              <a:gd name="T46" fmla="*/ 10 w 29"/>
              <a:gd name="T47" fmla="*/ 13 h 16"/>
              <a:gd name="T48" fmla="*/ 5 w 29"/>
              <a:gd name="T49" fmla="*/ 13 h 16"/>
              <a:gd name="T50" fmla="*/ 2 w 29"/>
              <a:gd name="T51" fmla="*/ 13 h 16"/>
              <a:gd name="T52" fmla="*/ 0 w 29"/>
              <a:gd name="T53" fmla="*/ 11 h 16"/>
              <a:gd name="T54" fmla="*/ 0 w 29"/>
              <a:gd name="T55"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16">
                <a:moveTo>
                  <a:pt x="0" y="11"/>
                </a:moveTo>
                <a:lnTo>
                  <a:pt x="0" y="11"/>
                </a:lnTo>
                <a:lnTo>
                  <a:pt x="2" y="3"/>
                </a:lnTo>
                <a:lnTo>
                  <a:pt x="8" y="0"/>
                </a:lnTo>
                <a:lnTo>
                  <a:pt x="8" y="0"/>
                </a:lnTo>
                <a:lnTo>
                  <a:pt x="16" y="3"/>
                </a:lnTo>
                <a:lnTo>
                  <a:pt x="18" y="5"/>
                </a:lnTo>
                <a:lnTo>
                  <a:pt x="18" y="5"/>
                </a:lnTo>
                <a:lnTo>
                  <a:pt x="21" y="5"/>
                </a:lnTo>
                <a:lnTo>
                  <a:pt x="21" y="5"/>
                </a:lnTo>
                <a:lnTo>
                  <a:pt x="21" y="8"/>
                </a:lnTo>
                <a:lnTo>
                  <a:pt x="26" y="8"/>
                </a:lnTo>
                <a:lnTo>
                  <a:pt x="26" y="8"/>
                </a:lnTo>
                <a:lnTo>
                  <a:pt x="26" y="8"/>
                </a:lnTo>
                <a:lnTo>
                  <a:pt x="29" y="11"/>
                </a:lnTo>
                <a:lnTo>
                  <a:pt x="29" y="13"/>
                </a:lnTo>
                <a:lnTo>
                  <a:pt x="29" y="13"/>
                </a:lnTo>
                <a:lnTo>
                  <a:pt x="26" y="16"/>
                </a:lnTo>
                <a:lnTo>
                  <a:pt x="24" y="16"/>
                </a:lnTo>
                <a:lnTo>
                  <a:pt x="16" y="16"/>
                </a:lnTo>
                <a:lnTo>
                  <a:pt x="16" y="16"/>
                </a:lnTo>
                <a:lnTo>
                  <a:pt x="13" y="16"/>
                </a:lnTo>
                <a:lnTo>
                  <a:pt x="10" y="13"/>
                </a:lnTo>
                <a:lnTo>
                  <a:pt x="10" y="13"/>
                </a:lnTo>
                <a:lnTo>
                  <a:pt x="5" y="13"/>
                </a:lnTo>
                <a:lnTo>
                  <a:pt x="2" y="13"/>
                </a:lnTo>
                <a:lnTo>
                  <a:pt x="0" y="11"/>
                </a:lnTo>
                <a:lnTo>
                  <a:pt x="0" y="11"/>
                </a:lnTo>
                <a:close/>
              </a:path>
            </a:pathLst>
          </a:custGeom>
          <a:solidFill>
            <a:schemeClr val="bg1">
              <a:lumMod val="9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6" name="Freeform 178"/>
          <p:cNvSpPr>
            <a:spLocks/>
          </p:cNvSpPr>
          <p:nvPr/>
        </p:nvSpPr>
        <p:spPr bwMode="auto">
          <a:xfrm>
            <a:off x="7700876" y="3883025"/>
            <a:ext cx="119063" cy="69850"/>
          </a:xfrm>
          <a:custGeom>
            <a:avLst/>
            <a:gdLst>
              <a:gd name="T0" fmla="*/ 8 w 75"/>
              <a:gd name="T1" fmla="*/ 0 h 44"/>
              <a:gd name="T2" fmla="*/ 18 w 75"/>
              <a:gd name="T3" fmla="*/ 3 h 44"/>
              <a:gd name="T4" fmla="*/ 21 w 75"/>
              <a:gd name="T5" fmla="*/ 3 h 44"/>
              <a:gd name="T6" fmla="*/ 27 w 75"/>
              <a:gd name="T7" fmla="*/ 3 h 44"/>
              <a:gd name="T8" fmla="*/ 32 w 75"/>
              <a:gd name="T9" fmla="*/ 6 h 44"/>
              <a:gd name="T10" fmla="*/ 40 w 75"/>
              <a:gd name="T11" fmla="*/ 11 h 44"/>
              <a:gd name="T12" fmla="*/ 45 w 75"/>
              <a:gd name="T13" fmla="*/ 14 h 44"/>
              <a:gd name="T14" fmla="*/ 48 w 75"/>
              <a:gd name="T15" fmla="*/ 17 h 44"/>
              <a:gd name="T16" fmla="*/ 51 w 75"/>
              <a:gd name="T17" fmla="*/ 17 h 44"/>
              <a:gd name="T18" fmla="*/ 54 w 75"/>
              <a:gd name="T19" fmla="*/ 19 h 44"/>
              <a:gd name="T20" fmla="*/ 59 w 75"/>
              <a:gd name="T21" fmla="*/ 19 h 44"/>
              <a:gd name="T22" fmla="*/ 75 w 75"/>
              <a:gd name="T23" fmla="*/ 22 h 44"/>
              <a:gd name="T24" fmla="*/ 75 w 75"/>
              <a:gd name="T25" fmla="*/ 27 h 44"/>
              <a:gd name="T26" fmla="*/ 70 w 75"/>
              <a:gd name="T27" fmla="*/ 33 h 44"/>
              <a:gd name="T28" fmla="*/ 70 w 75"/>
              <a:gd name="T29" fmla="*/ 36 h 44"/>
              <a:gd name="T30" fmla="*/ 70 w 75"/>
              <a:gd name="T31" fmla="*/ 44 h 44"/>
              <a:gd name="T32" fmla="*/ 64 w 75"/>
              <a:gd name="T33" fmla="*/ 44 h 44"/>
              <a:gd name="T34" fmla="*/ 62 w 75"/>
              <a:gd name="T35" fmla="*/ 44 h 44"/>
              <a:gd name="T36" fmla="*/ 59 w 75"/>
              <a:gd name="T37" fmla="*/ 44 h 44"/>
              <a:gd name="T38" fmla="*/ 54 w 75"/>
              <a:gd name="T39" fmla="*/ 44 h 44"/>
              <a:gd name="T40" fmla="*/ 51 w 75"/>
              <a:gd name="T41" fmla="*/ 41 h 44"/>
              <a:gd name="T42" fmla="*/ 48 w 75"/>
              <a:gd name="T43" fmla="*/ 41 h 44"/>
              <a:gd name="T44" fmla="*/ 45 w 75"/>
              <a:gd name="T45" fmla="*/ 38 h 44"/>
              <a:gd name="T46" fmla="*/ 45 w 75"/>
              <a:gd name="T47" fmla="*/ 38 h 44"/>
              <a:gd name="T48" fmla="*/ 43 w 75"/>
              <a:gd name="T49" fmla="*/ 36 h 44"/>
              <a:gd name="T50" fmla="*/ 35 w 75"/>
              <a:gd name="T51" fmla="*/ 33 h 44"/>
              <a:gd name="T52" fmla="*/ 29 w 75"/>
              <a:gd name="T53" fmla="*/ 33 h 44"/>
              <a:gd name="T54" fmla="*/ 24 w 75"/>
              <a:gd name="T55" fmla="*/ 33 h 44"/>
              <a:gd name="T56" fmla="*/ 21 w 75"/>
              <a:gd name="T57" fmla="*/ 30 h 44"/>
              <a:gd name="T58" fmla="*/ 21 w 75"/>
              <a:gd name="T59" fmla="*/ 30 h 44"/>
              <a:gd name="T60" fmla="*/ 10 w 75"/>
              <a:gd name="T61" fmla="*/ 22 h 44"/>
              <a:gd name="T62" fmla="*/ 5 w 75"/>
              <a:gd name="T63" fmla="*/ 19 h 44"/>
              <a:gd name="T64" fmla="*/ 0 w 75"/>
              <a:gd name="T65" fmla="*/ 19 h 44"/>
              <a:gd name="T66" fmla="*/ 0 w 75"/>
              <a:gd name="T67" fmla="*/ 17 h 44"/>
              <a:gd name="T68" fmla="*/ 5 w 75"/>
              <a:gd name="T69" fmla="*/ 11 h 44"/>
              <a:gd name="T70" fmla="*/ 5 w 75"/>
              <a:gd name="T71" fmla="*/ 3 h 44"/>
              <a:gd name="T72" fmla="*/ 8 w 75"/>
              <a:gd name="T7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44">
                <a:moveTo>
                  <a:pt x="8" y="0"/>
                </a:moveTo>
                <a:lnTo>
                  <a:pt x="8" y="0"/>
                </a:lnTo>
                <a:lnTo>
                  <a:pt x="13" y="0"/>
                </a:lnTo>
                <a:lnTo>
                  <a:pt x="18" y="3"/>
                </a:lnTo>
                <a:lnTo>
                  <a:pt x="18" y="3"/>
                </a:lnTo>
                <a:lnTo>
                  <a:pt x="21" y="3"/>
                </a:lnTo>
                <a:lnTo>
                  <a:pt x="24" y="3"/>
                </a:lnTo>
                <a:lnTo>
                  <a:pt x="27" y="3"/>
                </a:lnTo>
                <a:lnTo>
                  <a:pt x="32" y="6"/>
                </a:lnTo>
                <a:lnTo>
                  <a:pt x="32" y="6"/>
                </a:lnTo>
                <a:lnTo>
                  <a:pt x="37" y="11"/>
                </a:lnTo>
                <a:lnTo>
                  <a:pt x="40" y="11"/>
                </a:lnTo>
                <a:lnTo>
                  <a:pt x="43" y="14"/>
                </a:lnTo>
                <a:lnTo>
                  <a:pt x="45" y="14"/>
                </a:lnTo>
                <a:lnTo>
                  <a:pt x="45" y="14"/>
                </a:lnTo>
                <a:lnTo>
                  <a:pt x="48" y="17"/>
                </a:lnTo>
                <a:lnTo>
                  <a:pt x="48" y="17"/>
                </a:lnTo>
                <a:lnTo>
                  <a:pt x="51" y="17"/>
                </a:lnTo>
                <a:lnTo>
                  <a:pt x="54" y="19"/>
                </a:lnTo>
                <a:lnTo>
                  <a:pt x="54" y="19"/>
                </a:lnTo>
                <a:lnTo>
                  <a:pt x="56" y="19"/>
                </a:lnTo>
                <a:lnTo>
                  <a:pt x="59" y="19"/>
                </a:lnTo>
                <a:lnTo>
                  <a:pt x="64" y="19"/>
                </a:lnTo>
                <a:lnTo>
                  <a:pt x="75" y="22"/>
                </a:lnTo>
                <a:lnTo>
                  <a:pt x="75" y="22"/>
                </a:lnTo>
                <a:lnTo>
                  <a:pt x="75" y="27"/>
                </a:lnTo>
                <a:lnTo>
                  <a:pt x="72" y="30"/>
                </a:lnTo>
                <a:lnTo>
                  <a:pt x="70" y="33"/>
                </a:lnTo>
                <a:lnTo>
                  <a:pt x="70" y="36"/>
                </a:lnTo>
                <a:lnTo>
                  <a:pt x="70" y="36"/>
                </a:lnTo>
                <a:lnTo>
                  <a:pt x="70" y="41"/>
                </a:lnTo>
                <a:lnTo>
                  <a:pt x="70" y="44"/>
                </a:lnTo>
                <a:lnTo>
                  <a:pt x="70" y="44"/>
                </a:lnTo>
                <a:lnTo>
                  <a:pt x="64" y="44"/>
                </a:lnTo>
                <a:lnTo>
                  <a:pt x="62" y="44"/>
                </a:lnTo>
                <a:lnTo>
                  <a:pt x="62" y="44"/>
                </a:lnTo>
                <a:lnTo>
                  <a:pt x="59" y="44"/>
                </a:lnTo>
                <a:lnTo>
                  <a:pt x="59" y="44"/>
                </a:lnTo>
                <a:lnTo>
                  <a:pt x="56" y="44"/>
                </a:lnTo>
                <a:lnTo>
                  <a:pt x="54" y="44"/>
                </a:lnTo>
                <a:lnTo>
                  <a:pt x="54" y="44"/>
                </a:lnTo>
                <a:lnTo>
                  <a:pt x="51" y="41"/>
                </a:lnTo>
                <a:lnTo>
                  <a:pt x="48" y="41"/>
                </a:lnTo>
                <a:lnTo>
                  <a:pt x="48" y="41"/>
                </a:lnTo>
                <a:lnTo>
                  <a:pt x="45" y="38"/>
                </a:lnTo>
                <a:lnTo>
                  <a:pt x="45" y="38"/>
                </a:lnTo>
                <a:lnTo>
                  <a:pt x="45" y="38"/>
                </a:lnTo>
                <a:lnTo>
                  <a:pt x="45" y="38"/>
                </a:lnTo>
                <a:lnTo>
                  <a:pt x="45" y="36"/>
                </a:lnTo>
                <a:lnTo>
                  <a:pt x="43" y="36"/>
                </a:lnTo>
                <a:lnTo>
                  <a:pt x="43" y="36"/>
                </a:lnTo>
                <a:lnTo>
                  <a:pt x="35" y="33"/>
                </a:lnTo>
                <a:lnTo>
                  <a:pt x="29" y="33"/>
                </a:lnTo>
                <a:lnTo>
                  <a:pt x="29" y="33"/>
                </a:lnTo>
                <a:lnTo>
                  <a:pt x="29" y="33"/>
                </a:lnTo>
                <a:lnTo>
                  <a:pt x="24" y="33"/>
                </a:lnTo>
                <a:lnTo>
                  <a:pt x="24" y="33"/>
                </a:lnTo>
                <a:lnTo>
                  <a:pt x="21" y="30"/>
                </a:lnTo>
                <a:lnTo>
                  <a:pt x="21" y="30"/>
                </a:lnTo>
                <a:lnTo>
                  <a:pt x="21" y="30"/>
                </a:lnTo>
                <a:lnTo>
                  <a:pt x="16" y="27"/>
                </a:lnTo>
                <a:lnTo>
                  <a:pt x="10" y="22"/>
                </a:lnTo>
                <a:lnTo>
                  <a:pt x="10" y="22"/>
                </a:lnTo>
                <a:lnTo>
                  <a:pt x="5" y="19"/>
                </a:lnTo>
                <a:lnTo>
                  <a:pt x="0" y="19"/>
                </a:lnTo>
                <a:lnTo>
                  <a:pt x="0" y="19"/>
                </a:lnTo>
                <a:lnTo>
                  <a:pt x="0" y="17"/>
                </a:lnTo>
                <a:lnTo>
                  <a:pt x="0" y="17"/>
                </a:lnTo>
                <a:lnTo>
                  <a:pt x="5" y="11"/>
                </a:lnTo>
                <a:lnTo>
                  <a:pt x="5" y="11"/>
                </a:lnTo>
                <a:lnTo>
                  <a:pt x="5" y="6"/>
                </a:lnTo>
                <a:lnTo>
                  <a:pt x="5" y="3"/>
                </a:lnTo>
                <a:lnTo>
                  <a:pt x="5" y="3"/>
                </a:lnTo>
                <a:lnTo>
                  <a:pt x="8" y="0"/>
                </a:lnTo>
                <a:lnTo>
                  <a:pt x="8" y="0"/>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7" name="Freeform 179"/>
          <p:cNvSpPr>
            <a:spLocks/>
          </p:cNvSpPr>
          <p:nvPr/>
        </p:nvSpPr>
        <p:spPr bwMode="auto">
          <a:xfrm>
            <a:off x="7812001" y="3935413"/>
            <a:ext cx="85725" cy="119062"/>
          </a:xfrm>
          <a:custGeom>
            <a:avLst/>
            <a:gdLst>
              <a:gd name="T0" fmla="*/ 51 w 54"/>
              <a:gd name="T1" fmla="*/ 75 h 75"/>
              <a:gd name="T2" fmla="*/ 51 w 54"/>
              <a:gd name="T3" fmla="*/ 73 h 75"/>
              <a:gd name="T4" fmla="*/ 54 w 54"/>
              <a:gd name="T5" fmla="*/ 70 h 75"/>
              <a:gd name="T6" fmla="*/ 51 w 54"/>
              <a:gd name="T7" fmla="*/ 65 h 75"/>
              <a:gd name="T8" fmla="*/ 54 w 54"/>
              <a:gd name="T9" fmla="*/ 62 h 75"/>
              <a:gd name="T10" fmla="*/ 51 w 54"/>
              <a:gd name="T11" fmla="*/ 59 h 75"/>
              <a:gd name="T12" fmla="*/ 46 w 54"/>
              <a:gd name="T13" fmla="*/ 43 h 75"/>
              <a:gd name="T14" fmla="*/ 43 w 54"/>
              <a:gd name="T15" fmla="*/ 40 h 75"/>
              <a:gd name="T16" fmla="*/ 43 w 54"/>
              <a:gd name="T17" fmla="*/ 43 h 75"/>
              <a:gd name="T18" fmla="*/ 40 w 54"/>
              <a:gd name="T19" fmla="*/ 43 h 75"/>
              <a:gd name="T20" fmla="*/ 37 w 54"/>
              <a:gd name="T21" fmla="*/ 43 h 75"/>
              <a:gd name="T22" fmla="*/ 37 w 54"/>
              <a:gd name="T23" fmla="*/ 43 h 75"/>
              <a:gd name="T24" fmla="*/ 35 w 54"/>
              <a:gd name="T25" fmla="*/ 40 h 75"/>
              <a:gd name="T26" fmla="*/ 40 w 54"/>
              <a:gd name="T27" fmla="*/ 32 h 75"/>
              <a:gd name="T28" fmla="*/ 46 w 54"/>
              <a:gd name="T29" fmla="*/ 32 h 75"/>
              <a:gd name="T30" fmla="*/ 46 w 54"/>
              <a:gd name="T31" fmla="*/ 30 h 75"/>
              <a:gd name="T32" fmla="*/ 48 w 54"/>
              <a:gd name="T33" fmla="*/ 24 h 75"/>
              <a:gd name="T34" fmla="*/ 46 w 54"/>
              <a:gd name="T35" fmla="*/ 21 h 75"/>
              <a:gd name="T36" fmla="*/ 32 w 54"/>
              <a:gd name="T37" fmla="*/ 24 h 75"/>
              <a:gd name="T38" fmla="*/ 27 w 54"/>
              <a:gd name="T39" fmla="*/ 21 h 75"/>
              <a:gd name="T40" fmla="*/ 19 w 54"/>
              <a:gd name="T41" fmla="*/ 13 h 75"/>
              <a:gd name="T42" fmla="*/ 16 w 54"/>
              <a:gd name="T43" fmla="*/ 11 h 75"/>
              <a:gd name="T44" fmla="*/ 16 w 54"/>
              <a:gd name="T45" fmla="*/ 11 h 75"/>
              <a:gd name="T46" fmla="*/ 13 w 54"/>
              <a:gd name="T47" fmla="*/ 5 h 75"/>
              <a:gd name="T48" fmla="*/ 13 w 54"/>
              <a:gd name="T49" fmla="*/ 5 h 75"/>
              <a:gd name="T50" fmla="*/ 11 w 54"/>
              <a:gd name="T51" fmla="*/ 8 h 75"/>
              <a:gd name="T52" fmla="*/ 8 w 54"/>
              <a:gd name="T53" fmla="*/ 0 h 75"/>
              <a:gd name="T54" fmla="*/ 8 w 54"/>
              <a:gd name="T55" fmla="*/ 0 h 75"/>
              <a:gd name="T56" fmla="*/ 5 w 54"/>
              <a:gd name="T57" fmla="*/ 5 h 75"/>
              <a:gd name="T58" fmla="*/ 0 w 54"/>
              <a:gd name="T59" fmla="*/ 11 h 75"/>
              <a:gd name="T60" fmla="*/ 5 w 54"/>
              <a:gd name="T61" fmla="*/ 16 h 75"/>
              <a:gd name="T62" fmla="*/ 13 w 54"/>
              <a:gd name="T63" fmla="*/ 21 h 75"/>
              <a:gd name="T64" fmla="*/ 11 w 54"/>
              <a:gd name="T65" fmla="*/ 21 h 75"/>
              <a:gd name="T66" fmla="*/ 8 w 54"/>
              <a:gd name="T67" fmla="*/ 27 h 75"/>
              <a:gd name="T68" fmla="*/ 13 w 54"/>
              <a:gd name="T69" fmla="*/ 32 h 75"/>
              <a:gd name="T70" fmla="*/ 16 w 54"/>
              <a:gd name="T71" fmla="*/ 38 h 75"/>
              <a:gd name="T72" fmla="*/ 19 w 54"/>
              <a:gd name="T73" fmla="*/ 43 h 75"/>
              <a:gd name="T74" fmla="*/ 16 w 54"/>
              <a:gd name="T75" fmla="*/ 46 h 75"/>
              <a:gd name="T76" fmla="*/ 19 w 54"/>
              <a:gd name="T77" fmla="*/ 48 h 75"/>
              <a:gd name="T78" fmla="*/ 21 w 54"/>
              <a:gd name="T79" fmla="*/ 62 h 75"/>
              <a:gd name="T80" fmla="*/ 21 w 54"/>
              <a:gd name="T81" fmla="*/ 62 h 75"/>
              <a:gd name="T82" fmla="*/ 21 w 54"/>
              <a:gd name="T83" fmla="*/ 62 h 75"/>
              <a:gd name="T84" fmla="*/ 24 w 54"/>
              <a:gd name="T85" fmla="*/ 62 h 75"/>
              <a:gd name="T86" fmla="*/ 24 w 54"/>
              <a:gd name="T87" fmla="*/ 62 h 75"/>
              <a:gd name="T88" fmla="*/ 24 w 54"/>
              <a:gd name="T89" fmla="*/ 62 h 75"/>
              <a:gd name="T90" fmla="*/ 27 w 54"/>
              <a:gd name="T91" fmla="*/ 62 h 75"/>
              <a:gd name="T92" fmla="*/ 27 w 54"/>
              <a:gd name="T93" fmla="*/ 62 h 75"/>
              <a:gd name="T94" fmla="*/ 27 w 54"/>
              <a:gd name="T95" fmla="*/ 59 h 75"/>
              <a:gd name="T96" fmla="*/ 29 w 54"/>
              <a:gd name="T97" fmla="*/ 59 h 75"/>
              <a:gd name="T98" fmla="*/ 32 w 54"/>
              <a:gd name="T99" fmla="*/ 62 h 75"/>
              <a:gd name="T100" fmla="*/ 32 w 54"/>
              <a:gd name="T101" fmla="*/ 59 h 75"/>
              <a:gd name="T102" fmla="*/ 35 w 54"/>
              <a:gd name="T103" fmla="*/ 56 h 75"/>
              <a:gd name="T104" fmla="*/ 32 w 54"/>
              <a:gd name="T105" fmla="*/ 54 h 75"/>
              <a:gd name="T106" fmla="*/ 32 w 54"/>
              <a:gd name="T107" fmla="*/ 51 h 75"/>
              <a:gd name="T108" fmla="*/ 29 w 54"/>
              <a:gd name="T109" fmla="*/ 48 h 75"/>
              <a:gd name="T110" fmla="*/ 32 w 54"/>
              <a:gd name="T111" fmla="*/ 48 h 75"/>
              <a:gd name="T112" fmla="*/ 32 w 54"/>
              <a:gd name="T113" fmla="*/ 46 h 75"/>
              <a:gd name="T114" fmla="*/ 40 w 54"/>
              <a:gd name="T115" fmla="*/ 51 h 75"/>
              <a:gd name="T116" fmla="*/ 37 w 54"/>
              <a:gd name="T117" fmla="*/ 54 h 75"/>
              <a:gd name="T118" fmla="*/ 46 w 54"/>
              <a:gd name="T119" fmla="*/ 67 h 75"/>
              <a:gd name="T120" fmla="*/ 48 w 54"/>
              <a:gd name="T121" fmla="*/ 73 h 75"/>
              <a:gd name="T122" fmla="*/ 51 w 54"/>
              <a:gd name="T123"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 h="75">
                <a:moveTo>
                  <a:pt x="51" y="75"/>
                </a:moveTo>
                <a:lnTo>
                  <a:pt x="51" y="75"/>
                </a:lnTo>
                <a:lnTo>
                  <a:pt x="51" y="73"/>
                </a:lnTo>
                <a:lnTo>
                  <a:pt x="51" y="73"/>
                </a:lnTo>
                <a:lnTo>
                  <a:pt x="54" y="73"/>
                </a:lnTo>
                <a:lnTo>
                  <a:pt x="54" y="70"/>
                </a:lnTo>
                <a:lnTo>
                  <a:pt x="54" y="70"/>
                </a:lnTo>
                <a:lnTo>
                  <a:pt x="51" y="65"/>
                </a:lnTo>
                <a:lnTo>
                  <a:pt x="54" y="62"/>
                </a:lnTo>
                <a:lnTo>
                  <a:pt x="54" y="62"/>
                </a:lnTo>
                <a:lnTo>
                  <a:pt x="54" y="62"/>
                </a:lnTo>
                <a:lnTo>
                  <a:pt x="51" y="59"/>
                </a:lnTo>
                <a:lnTo>
                  <a:pt x="51" y="54"/>
                </a:lnTo>
                <a:lnTo>
                  <a:pt x="46" y="43"/>
                </a:lnTo>
                <a:lnTo>
                  <a:pt x="46" y="43"/>
                </a:lnTo>
                <a:lnTo>
                  <a:pt x="43" y="40"/>
                </a:lnTo>
                <a:lnTo>
                  <a:pt x="43" y="43"/>
                </a:lnTo>
                <a:lnTo>
                  <a:pt x="43" y="43"/>
                </a:lnTo>
                <a:lnTo>
                  <a:pt x="40" y="43"/>
                </a:lnTo>
                <a:lnTo>
                  <a:pt x="40" y="43"/>
                </a:lnTo>
                <a:lnTo>
                  <a:pt x="40" y="43"/>
                </a:lnTo>
                <a:lnTo>
                  <a:pt x="37" y="43"/>
                </a:lnTo>
                <a:lnTo>
                  <a:pt x="37" y="43"/>
                </a:lnTo>
                <a:lnTo>
                  <a:pt x="37" y="43"/>
                </a:lnTo>
                <a:lnTo>
                  <a:pt x="35" y="40"/>
                </a:lnTo>
                <a:lnTo>
                  <a:pt x="35" y="40"/>
                </a:lnTo>
                <a:lnTo>
                  <a:pt x="37" y="35"/>
                </a:lnTo>
                <a:lnTo>
                  <a:pt x="40" y="32"/>
                </a:lnTo>
                <a:lnTo>
                  <a:pt x="46" y="32"/>
                </a:lnTo>
                <a:lnTo>
                  <a:pt x="46" y="32"/>
                </a:lnTo>
                <a:lnTo>
                  <a:pt x="46" y="32"/>
                </a:lnTo>
                <a:lnTo>
                  <a:pt x="46" y="30"/>
                </a:lnTo>
                <a:lnTo>
                  <a:pt x="48" y="27"/>
                </a:lnTo>
                <a:lnTo>
                  <a:pt x="48" y="24"/>
                </a:lnTo>
                <a:lnTo>
                  <a:pt x="48" y="24"/>
                </a:lnTo>
                <a:lnTo>
                  <a:pt x="46" y="21"/>
                </a:lnTo>
                <a:lnTo>
                  <a:pt x="40" y="21"/>
                </a:lnTo>
                <a:lnTo>
                  <a:pt x="32" y="24"/>
                </a:lnTo>
                <a:lnTo>
                  <a:pt x="27" y="21"/>
                </a:lnTo>
                <a:lnTo>
                  <a:pt x="27" y="21"/>
                </a:lnTo>
                <a:lnTo>
                  <a:pt x="21" y="16"/>
                </a:lnTo>
                <a:lnTo>
                  <a:pt x="19" y="13"/>
                </a:lnTo>
                <a:lnTo>
                  <a:pt x="19" y="8"/>
                </a:lnTo>
                <a:lnTo>
                  <a:pt x="16" y="11"/>
                </a:lnTo>
                <a:lnTo>
                  <a:pt x="16" y="11"/>
                </a:lnTo>
                <a:lnTo>
                  <a:pt x="16" y="11"/>
                </a:lnTo>
                <a:lnTo>
                  <a:pt x="13" y="11"/>
                </a:lnTo>
                <a:lnTo>
                  <a:pt x="13" y="5"/>
                </a:lnTo>
                <a:lnTo>
                  <a:pt x="13" y="5"/>
                </a:lnTo>
                <a:lnTo>
                  <a:pt x="13" y="5"/>
                </a:lnTo>
                <a:lnTo>
                  <a:pt x="13" y="8"/>
                </a:lnTo>
                <a:lnTo>
                  <a:pt x="11" y="8"/>
                </a:lnTo>
                <a:lnTo>
                  <a:pt x="8" y="0"/>
                </a:lnTo>
                <a:lnTo>
                  <a:pt x="8" y="0"/>
                </a:lnTo>
                <a:lnTo>
                  <a:pt x="8" y="0"/>
                </a:lnTo>
                <a:lnTo>
                  <a:pt x="8" y="0"/>
                </a:lnTo>
                <a:lnTo>
                  <a:pt x="5" y="5"/>
                </a:lnTo>
                <a:lnTo>
                  <a:pt x="5" y="5"/>
                </a:lnTo>
                <a:lnTo>
                  <a:pt x="2" y="11"/>
                </a:lnTo>
                <a:lnTo>
                  <a:pt x="0" y="11"/>
                </a:lnTo>
                <a:lnTo>
                  <a:pt x="0" y="11"/>
                </a:lnTo>
                <a:lnTo>
                  <a:pt x="5" y="16"/>
                </a:lnTo>
                <a:lnTo>
                  <a:pt x="11" y="19"/>
                </a:lnTo>
                <a:lnTo>
                  <a:pt x="13" y="21"/>
                </a:lnTo>
                <a:lnTo>
                  <a:pt x="13" y="21"/>
                </a:lnTo>
                <a:lnTo>
                  <a:pt x="11" y="21"/>
                </a:lnTo>
                <a:lnTo>
                  <a:pt x="8" y="27"/>
                </a:lnTo>
                <a:lnTo>
                  <a:pt x="8" y="27"/>
                </a:lnTo>
                <a:lnTo>
                  <a:pt x="8" y="30"/>
                </a:lnTo>
                <a:lnTo>
                  <a:pt x="13" y="32"/>
                </a:lnTo>
                <a:lnTo>
                  <a:pt x="16" y="35"/>
                </a:lnTo>
                <a:lnTo>
                  <a:pt x="16" y="38"/>
                </a:lnTo>
                <a:lnTo>
                  <a:pt x="16" y="38"/>
                </a:lnTo>
                <a:lnTo>
                  <a:pt x="19" y="43"/>
                </a:lnTo>
                <a:lnTo>
                  <a:pt x="16" y="46"/>
                </a:lnTo>
                <a:lnTo>
                  <a:pt x="16" y="46"/>
                </a:lnTo>
                <a:lnTo>
                  <a:pt x="16" y="48"/>
                </a:lnTo>
                <a:lnTo>
                  <a:pt x="19" y="48"/>
                </a:lnTo>
                <a:lnTo>
                  <a:pt x="19" y="54"/>
                </a:lnTo>
                <a:lnTo>
                  <a:pt x="21" y="62"/>
                </a:lnTo>
                <a:lnTo>
                  <a:pt x="21" y="62"/>
                </a:lnTo>
                <a:lnTo>
                  <a:pt x="21" y="62"/>
                </a:lnTo>
                <a:lnTo>
                  <a:pt x="21" y="62"/>
                </a:lnTo>
                <a:lnTo>
                  <a:pt x="21" y="62"/>
                </a:lnTo>
                <a:lnTo>
                  <a:pt x="21" y="62"/>
                </a:lnTo>
                <a:lnTo>
                  <a:pt x="24" y="62"/>
                </a:lnTo>
                <a:lnTo>
                  <a:pt x="24" y="62"/>
                </a:lnTo>
                <a:lnTo>
                  <a:pt x="24" y="62"/>
                </a:lnTo>
                <a:lnTo>
                  <a:pt x="24" y="62"/>
                </a:lnTo>
                <a:lnTo>
                  <a:pt x="24" y="62"/>
                </a:lnTo>
                <a:lnTo>
                  <a:pt x="24" y="62"/>
                </a:lnTo>
                <a:lnTo>
                  <a:pt x="27" y="62"/>
                </a:lnTo>
                <a:lnTo>
                  <a:pt x="27" y="62"/>
                </a:lnTo>
                <a:lnTo>
                  <a:pt x="27" y="62"/>
                </a:lnTo>
                <a:lnTo>
                  <a:pt x="27" y="59"/>
                </a:lnTo>
                <a:lnTo>
                  <a:pt x="27" y="59"/>
                </a:lnTo>
                <a:lnTo>
                  <a:pt x="27" y="59"/>
                </a:lnTo>
                <a:lnTo>
                  <a:pt x="29" y="59"/>
                </a:lnTo>
                <a:lnTo>
                  <a:pt x="29" y="59"/>
                </a:lnTo>
                <a:lnTo>
                  <a:pt x="32" y="62"/>
                </a:lnTo>
                <a:lnTo>
                  <a:pt x="32" y="59"/>
                </a:lnTo>
                <a:lnTo>
                  <a:pt x="32" y="59"/>
                </a:lnTo>
                <a:lnTo>
                  <a:pt x="32" y="59"/>
                </a:lnTo>
                <a:lnTo>
                  <a:pt x="35" y="56"/>
                </a:lnTo>
                <a:lnTo>
                  <a:pt x="32" y="54"/>
                </a:lnTo>
                <a:lnTo>
                  <a:pt x="32" y="54"/>
                </a:lnTo>
                <a:lnTo>
                  <a:pt x="35" y="54"/>
                </a:lnTo>
                <a:lnTo>
                  <a:pt x="32" y="51"/>
                </a:lnTo>
                <a:lnTo>
                  <a:pt x="32" y="51"/>
                </a:lnTo>
                <a:lnTo>
                  <a:pt x="29" y="48"/>
                </a:lnTo>
                <a:lnTo>
                  <a:pt x="29" y="48"/>
                </a:lnTo>
                <a:lnTo>
                  <a:pt x="32" y="48"/>
                </a:lnTo>
                <a:lnTo>
                  <a:pt x="32" y="46"/>
                </a:lnTo>
                <a:lnTo>
                  <a:pt x="32" y="46"/>
                </a:lnTo>
                <a:lnTo>
                  <a:pt x="35" y="51"/>
                </a:lnTo>
                <a:lnTo>
                  <a:pt x="40" y="51"/>
                </a:lnTo>
                <a:lnTo>
                  <a:pt x="40" y="51"/>
                </a:lnTo>
                <a:lnTo>
                  <a:pt x="37" y="54"/>
                </a:lnTo>
                <a:lnTo>
                  <a:pt x="40" y="56"/>
                </a:lnTo>
                <a:lnTo>
                  <a:pt x="46" y="67"/>
                </a:lnTo>
                <a:lnTo>
                  <a:pt x="46" y="67"/>
                </a:lnTo>
                <a:lnTo>
                  <a:pt x="48" y="73"/>
                </a:lnTo>
                <a:lnTo>
                  <a:pt x="51" y="75"/>
                </a:lnTo>
                <a:lnTo>
                  <a:pt x="51" y="75"/>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8" name="Freeform 180"/>
          <p:cNvSpPr>
            <a:spLocks/>
          </p:cNvSpPr>
          <p:nvPr/>
        </p:nvSpPr>
        <p:spPr bwMode="auto">
          <a:xfrm>
            <a:off x="8261263" y="3721100"/>
            <a:ext cx="55563" cy="85725"/>
          </a:xfrm>
          <a:custGeom>
            <a:avLst/>
            <a:gdLst>
              <a:gd name="T0" fmla="*/ 0 w 35"/>
              <a:gd name="T1" fmla="*/ 11 h 54"/>
              <a:gd name="T2" fmla="*/ 0 w 35"/>
              <a:gd name="T3" fmla="*/ 14 h 54"/>
              <a:gd name="T4" fmla="*/ 3 w 35"/>
              <a:gd name="T5" fmla="*/ 16 h 54"/>
              <a:gd name="T6" fmla="*/ 3 w 35"/>
              <a:gd name="T7" fmla="*/ 16 h 54"/>
              <a:gd name="T8" fmla="*/ 3 w 35"/>
              <a:gd name="T9" fmla="*/ 19 h 54"/>
              <a:gd name="T10" fmla="*/ 8 w 35"/>
              <a:gd name="T11" fmla="*/ 22 h 54"/>
              <a:gd name="T12" fmla="*/ 5 w 35"/>
              <a:gd name="T13" fmla="*/ 22 h 54"/>
              <a:gd name="T14" fmla="*/ 3 w 35"/>
              <a:gd name="T15" fmla="*/ 22 h 54"/>
              <a:gd name="T16" fmla="*/ 0 w 35"/>
              <a:gd name="T17" fmla="*/ 22 h 54"/>
              <a:gd name="T18" fmla="*/ 0 w 35"/>
              <a:gd name="T19" fmla="*/ 22 h 54"/>
              <a:gd name="T20" fmla="*/ 0 w 35"/>
              <a:gd name="T21" fmla="*/ 24 h 54"/>
              <a:gd name="T22" fmla="*/ 3 w 35"/>
              <a:gd name="T23" fmla="*/ 24 h 54"/>
              <a:gd name="T24" fmla="*/ 5 w 35"/>
              <a:gd name="T25" fmla="*/ 27 h 54"/>
              <a:gd name="T26" fmla="*/ 5 w 35"/>
              <a:gd name="T27" fmla="*/ 30 h 54"/>
              <a:gd name="T28" fmla="*/ 8 w 35"/>
              <a:gd name="T29" fmla="*/ 30 h 54"/>
              <a:gd name="T30" fmla="*/ 8 w 35"/>
              <a:gd name="T31" fmla="*/ 32 h 54"/>
              <a:gd name="T32" fmla="*/ 8 w 35"/>
              <a:gd name="T33" fmla="*/ 32 h 54"/>
              <a:gd name="T34" fmla="*/ 8 w 35"/>
              <a:gd name="T35" fmla="*/ 35 h 54"/>
              <a:gd name="T36" fmla="*/ 8 w 35"/>
              <a:gd name="T37" fmla="*/ 35 h 54"/>
              <a:gd name="T38" fmla="*/ 8 w 35"/>
              <a:gd name="T39" fmla="*/ 38 h 54"/>
              <a:gd name="T40" fmla="*/ 8 w 35"/>
              <a:gd name="T41" fmla="*/ 38 h 54"/>
              <a:gd name="T42" fmla="*/ 8 w 35"/>
              <a:gd name="T43" fmla="*/ 40 h 54"/>
              <a:gd name="T44" fmla="*/ 8 w 35"/>
              <a:gd name="T45" fmla="*/ 43 h 54"/>
              <a:gd name="T46" fmla="*/ 8 w 35"/>
              <a:gd name="T47" fmla="*/ 46 h 54"/>
              <a:gd name="T48" fmla="*/ 11 w 35"/>
              <a:gd name="T49" fmla="*/ 46 h 54"/>
              <a:gd name="T50" fmla="*/ 11 w 35"/>
              <a:gd name="T51" fmla="*/ 49 h 54"/>
              <a:gd name="T52" fmla="*/ 11 w 35"/>
              <a:gd name="T53" fmla="*/ 49 h 54"/>
              <a:gd name="T54" fmla="*/ 11 w 35"/>
              <a:gd name="T55" fmla="*/ 51 h 54"/>
              <a:gd name="T56" fmla="*/ 11 w 35"/>
              <a:gd name="T57" fmla="*/ 51 h 54"/>
              <a:gd name="T58" fmla="*/ 16 w 35"/>
              <a:gd name="T59" fmla="*/ 51 h 54"/>
              <a:gd name="T60" fmla="*/ 16 w 35"/>
              <a:gd name="T61" fmla="*/ 51 h 54"/>
              <a:gd name="T62" fmla="*/ 19 w 35"/>
              <a:gd name="T63" fmla="*/ 51 h 54"/>
              <a:gd name="T64" fmla="*/ 19 w 35"/>
              <a:gd name="T65" fmla="*/ 49 h 54"/>
              <a:gd name="T66" fmla="*/ 19 w 35"/>
              <a:gd name="T67" fmla="*/ 49 h 54"/>
              <a:gd name="T68" fmla="*/ 22 w 35"/>
              <a:gd name="T69" fmla="*/ 49 h 54"/>
              <a:gd name="T70" fmla="*/ 22 w 35"/>
              <a:gd name="T71" fmla="*/ 49 h 54"/>
              <a:gd name="T72" fmla="*/ 24 w 35"/>
              <a:gd name="T73" fmla="*/ 49 h 54"/>
              <a:gd name="T74" fmla="*/ 24 w 35"/>
              <a:gd name="T75" fmla="*/ 49 h 54"/>
              <a:gd name="T76" fmla="*/ 24 w 35"/>
              <a:gd name="T77" fmla="*/ 46 h 54"/>
              <a:gd name="T78" fmla="*/ 27 w 35"/>
              <a:gd name="T79" fmla="*/ 46 h 54"/>
              <a:gd name="T80" fmla="*/ 27 w 35"/>
              <a:gd name="T81" fmla="*/ 49 h 54"/>
              <a:gd name="T82" fmla="*/ 30 w 35"/>
              <a:gd name="T83" fmla="*/ 49 h 54"/>
              <a:gd name="T84" fmla="*/ 30 w 35"/>
              <a:gd name="T85" fmla="*/ 46 h 54"/>
              <a:gd name="T86" fmla="*/ 27 w 35"/>
              <a:gd name="T87" fmla="*/ 46 h 54"/>
              <a:gd name="T88" fmla="*/ 30 w 35"/>
              <a:gd name="T89" fmla="*/ 46 h 54"/>
              <a:gd name="T90" fmla="*/ 32 w 35"/>
              <a:gd name="T91" fmla="*/ 46 h 54"/>
              <a:gd name="T92" fmla="*/ 35 w 35"/>
              <a:gd name="T93" fmla="*/ 43 h 54"/>
              <a:gd name="T94" fmla="*/ 35 w 35"/>
              <a:gd name="T95" fmla="*/ 38 h 54"/>
              <a:gd name="T96" fmla="*/ 32 w 35"/>
              <a:gd name="T97" fmla="*/ 32 h 54"/>
              <a:gd name="T98" fmla="*/ 32 w 35"/>
              <a:gd name="T99" fmla="*/ 32 h 54"/>
              <a:gd name="T100" fmla="*/ 32 w 35"/>
              <a:gd name="T101" fmla="*/ 30 h 54"/>
              <a:gd name="T102" fmla="*/ 32 w 35"/>
              <a:gd name="T103" fmla="*/ 24 h 54"/>
              <a:gd name="T104" fmla="*/ 24 w 35"/>
              <a:gd name="T105" fmla="*/ 11 h 54"/>
              <a:gd name="T106" fmla="*/ 19 w 35"/>
              <a:gd name="T107" fmla="*/ 5 h 54"/>
              <a:gd name="T108" fmla="*/ 13 w 35"/>
              <a:gd name="T109" fmla="*/ 0 h 54"/>
              <a:gd name="T110" fmla="*/ 8 w 35"/>
              <a:gd name="T111" fmla="*/ 5 h 54"/>
              <a:gd name="T112" fmla="*/ 3 w 35"/>
              <a:gd name="T113" fmla="*/ 5 h 54"/>
              <a:gd name="T114" fmla="*/ 0 w 35"/>
              <a:gd name="T115"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 h="54">
                <a:moveTo>
                  <a:pt x="0" y="11"/>
                </a:moveTo>
                <a:lnTo>
                  <a:pt x="0" y="11"/>
                </a:lnTo>
                <a:lnTo>
                  <a:pt x="0" y="14"/>
                </a:lnTo>
                <a:lnTo>
                  <a:pt x="0" y="14"/>
                </a:lnTo>
                <a:lnTo>
                  <a:pt x="0" y="14"/>
                </a:lnTo>
                <a:lnTo>
                  <a:pt x="3" y="16"/>
                </a:lnTo>
                <a:lnTo>
                  <a:pt x="3" y="16"/>
                </a:lnTo>
                <a:lnTo>
                  <a:pt x="3" y="16"/>
                </a:lnTo>
                <a:lnTo>
                  <a:pt x="3" y="19"/>
                </a:lnTo>
                <a:lnTo>
                  <a:pt x="3" y="19"/>
                </a:lnTo>
                <a:lnTo>
                  <a:pt x="5" y="19"/>
                </a:lnTo>
                <a:lnTo>
                  <a:pt x="8" y="22"/>
                </a:lnTo>
                <a:lnTo>
                  <a:pt x="8" y="22"/>
                </a:lnTo>
                <a:lnTo>
                  <a:pt x="5" y="22"/>
                </a:lnTo>
                <a:lnTo>
                  <a:pt x="3" y="22"/>
                </a:lnTo>
                <a:lnTo>
                  <a:pt x="3" y="22"/>
                </a:lnTo>
                <a:lnTo>
                  <a:pt x="3" y="22"/>
                </a:lnTo>
                <a:lnTo>
                  <a:pt x="0" y="22"/>
                </a:lnTo>
                <a:lnTo>
                  <a:pt x="0" y="22"/>
                </a:lnTo>
                <a:lnTo>
                  <a:pt x="0" y="22"/>
                </a:lnTo>
                <a:lnTo>
                  <a:pt x="0" y="24"/>
                </a:lnTo>
                <a:lnTo>
                  <a:pt x="0" y="24"/>
                </a:lnTo>
                <a:lnTo>
                  <a:pt x="3" y="24"/>
                </a:lnTo>
                <a:lnTo>
                  <a:pt x="3" y="24"/>
                </a:lnTo>
                <a:lnTo>
                  <a:pt x="3" y="24"/>
                </a:lnTo>
                <a:lnTo>
                  <a:pt x="5" y="27"/>
                </a:lnTo>
                <a:lnTo>
                  <a:pt x="5" y="27"/>
                </a:lnTo>
                <a:lnTo>
                  <a:pt x="5" y="30"/>
                </a:lnTo>
                <a:lnTo>
                  <a:pt x="8" y="30"/>
                </a:lnTo>
                <a:lnTo>
                  <a:pt x="8" y="30"/>
                </a:lnTo>
                <a:lnTo>
                  <a:pt x="8" y="32"/>
                </a:lnTo>
                <a:lnTo>
                  <a:pt x="8" y="32"/>
                </a:lnTo>
                <a:lnTo>
                  <a:pt x="8" y="32"/>
                </a:lnTo>
                <a:lnTo>
                  <a:pt x="8" y="32"/>
                </a:lnTo>
                <a:lnTo>
                  <a:pt x="8" y="35"/>
                </a:lnTo>
                <a:lnTo>
                  <a:pt x="8" y="35"/>
                </a:lnTo>
                <a:lnTo>
                  <a:pt x="11" y="35"/>
                </a:lnTo>
                <a:lnTo>
                  <a:pt x="8" y="35"/>
                </a:lnTo>
                <a:lnTo>
                  <a:pt x="8" y="35"/>
                </a:lnTo>
                <a:lnTo>
                  <a:pt x="8" y="38"/>
                </a:lnTo>
                <a:lnTo>
                  <a:pt x="8" y="38"/>
                </a:lnTo>
                <a:lnTo>
                  <a:pt x="8" y="38"/>
                </a:lnTo>
                <a:lnTo>
                  <a:pt x="8" y="38"/>
                </a:lnTo>
                <a:lnTo>
                  <a:pt x="8" y="40"/>
                </a:lnTo>
                <a:lnTo>
                  <a:pt x="8" y="40"/>
                </a:lnTo>
                <a:lnTo>
                  <a:pt x="8" y="43"/>
                </a:lnTo>
                <a:lnTo>
                  <a:pt x="8" y="46"/>
                </a:lnTo>
                <a:lnTo>
                  <a:pt x="8" y="46"/>
                </a:lnTo>
                <a:lnTo>
                  <a:pt x="11" y="46"/>
                </a:lnTo>
                <a:lnTo>
                  <a:pt x="11" y="46"/>
                </a:lnTo>
                <a:lnTo>
                  <a:pt x="11" y="49"/>
                </a:lnTo>
                <a:lnTo>
                  <a:pt x="11" y="49"/>
                </a:lnTo>
                <a:lnTo>
                  <a:pt x="11" y="49"/>
                </a:lnTo>
                <a:lnTo>
                  <a:pt x="11" y="49"/>
                </a:lnTo>
                <a:lnTo>
                  <a:pt x="11" y="49"/>
                </a:lnTo>
                <a:lnTo>
                  <a:pt x="11" y="51"/>
                </a:lnTo>
                <a:lnTo>
                  <a:pt x="11" y="51"/>
                </a:lnTo>
                <a:lnTo>
                  <a:pt x="11" y="51"/>
                </a:lnTo>
                <a:lnTo>
                  <a:pt x="13" y="54"/>
                </a:lnTo>
                <a:lnTo>
                  <a:pt x="16" y="51"/>
                </a:lnTo>
                <a:lnTo>
                  <a:pt x="16" y="51"/>
                </a:lnTo>
                <a:lnTo>
                  <a:pt x="16" y="51"/>
                </a:lnTo>
                <a:lnTo>
                  <a:pt x="19" y="51"/>
                </a:lnTo>
                <a:lnTo>
                  <a:pt x="19" y="51"/>
                </a:lnTo>
                <a:lnTo>
                  <a:pt x="19" y="49"/>
                </a:lnTo>
                <a:lnTo>
                  <a:pt x="19" y="49"/>
                </a:lnTo>
                <a:lnTo>
                  <a:pt x="19" y="49"/>
                </a:lnTo>
                <a:lnTo>
                  <a:pt x="19" y="49"/>
                </a:lnTo>
                <a:lnTo>
                  <a:pt x="19" y="49"/>
                </a:lnTo>
                <a:lnTo>
                  <a:pt x="22" y="49"/>
                </a:lnTo>
                <a:lnTo>
                  <a:pt x="22" y="49"/>
                </a:lnTo>
                <a:lnTo>
                  <a:pt x="22" y="49"/>
                </a:lnTo>
                <a:lnTo>
                  <a:pt x="22" y="49"/>
                </a:lnTo>
                <a:lnTo>
                  <a:pt x="24" y="49"/>
                </a:lnTo>
                <a:lnTo>
                  <a:pt x="24" y="49"/>
                </a:lnTo>
                <a:lnTo>
                  <a:pt x="24" y="49"/>
                </a:lnTo>
                <a:lnTo>
                  <a:pt x="24" y="46"/>
                </a:lnTo>
                <a:lnTo>
                  <a:pt x="24" y="46"/>
                </a:lnTo>
                <a:lnTo>
                  <a:pt x="27" y="46"/>
                </a:lnTo>
                <a:lnTo>
                  <a:pt x="27" y="46"/>
                </a:lnTo>
                <a:lnTo>
                  <a:pt x="27" y="49"/>
                </a:lnTo>
                <a:lnTo>
                  <a:pt x="27" y="49"/>
                </a:lnTo>
                <a:lnTo>
                  <a:pt x="30" y="49"/>
                </a:lnTo>
                <a:lnTo>
                  <a:pt x="30" y="49"/>
                </a:lnTo>
                <a:lnTo>
                  <a:pt x="32" y="49"/>
                </a:lnTo>
                <a:lnTo>
                  <a:pt x="30" y="46"/>
                </a:lnTo>
                <a:lnTo>
                  <a:pt x="30" y="46"/>
                </a:lnTo>
                <a:lnTo>
                  <a:pt x="27" y="46"/>
                </a:lnTo>
                <a:lnTo>
                  <a:pt x="27" y="46"/>
                </a:lnTo>
                <a:lnTo>
                  <a:pt x="30" y="46"/>
                </a:lnTo>
                <a:lnTo>
                  <a:pt x="30" y="46"/>
                </a:lnTo>
                <a:lnTo>
                  <a:pt x="32" y="46"/>
                </a:lnTo>
                <a:lnTo>
                  <a:pt x="35" y="43"/>
                </a:lnTo>
                <a:lnTo>
                  <a:pt x="35" y="43"/>
                </a:lnTo>
                <a:lnTo>
                  <a:pt x="35" y="38"/>
                </a:lnTo>
                <a:lnTo>
                  <a:pt x="35" y="38"/>
                </a:lnTo>
                <a:lnTo>
                  <a:pt x="35" y="32"/>
                </a:lnTo>
                <a:lnTo>
                  <a:pt x="32" y="32"/>
                </a:lnTo>
                <a:lnTo>
                  <a:pt x="32" y="32"/>
                </a:lnTo>
                <a:lnTo>
                  <a:pt x="32" y="32"/>
                </a:lnTo>
                <a:lnTo>
                  <a:pt x="32" y="30"/>
                </a:lnTo>
                <a:lnTo>
                  <a:pt x="32" y="30"/>
                </a:lnTo>
                <a:lnTo>
                  <a:pt x="32" y="24"/>
                </a:lnTo>
                <a:lnTo>
                  <a:pt x="32" y="24"/>
                </a:lnTo>
                <a:lnTo>
                  <a:pt x="24" y="11"/>
                </a:lnTo>
                <a:lnTo>
                  <a:pt x="24" y="11"/>
                </a:lnTo>
                <a:lnTo>
                  <a:pt x="19" y="5"/>
                </a:lnTo>
                <a:lnTo>
                  <a:pt x="19" y="5"/>
                </a:lnTo>
                <a:lnTo>
                  <a:pt x="13" y="0"/>
                </a:lnTo>
                <a:lnTo>
                  <a:pt x="13" y="0"/>
                </a:lnTo>
                <a:lnTo>
                  <a:pt x="11" y="3"/>
                </a:lnTo>
                <a:lnTo>
                  <a:pt x="8" y="5"/>
                </a:lnTo>
                <a:lnTo>
                  <a:pt x="8" y="5"/>
                </a:lnTo>
                <a:lnTo>
                  <a:pt x="3" y="5"/>
                </a:lnTo>
                <a:lnTo>
                  <a:pt x="0" y="11"/>
                </a:lnTo>
                <a:lnTo>
                  <a:pt x="0" y="11"/>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 name="Freeform 181"/>
          <p:cNvSpPr>
            <a:spLocks/>
          </p:cNvSpPr>
          <p:nvPr/>
        </p:nvSpPr>
        <p:spPr bwMode="auto">
          <a:xfrm>
            <a:off x="8218401" y="3652838"/>
            <a:ext cx="63500" cy="85725"/>
          </a:xfrm>
          <a:custGeom>
            <a:avLst/>
            <a:gdLst>
              <a:gd name="T0" fmla="*/ 40 w 40"/>
              <a:gd name="T1" fmla="*/ 43 h 54"/>
              <a:gd name="T2" fmla="*/ 35 w 40"/>
              <a:gd name="T3" fmla="*/ 48 h 54"/>
              <a:gd name="T4" fmla="*/ 30 w 40"/>
              <a:gd name="T5" fmla="*/ 48 h 54"/>
              <a:gd name="T6" fmla="*/ 27 w 40"/>
              <a:gd name="T7" fmla="*/ 54 h 54"/>
              <a:gd name="T8" fmla="*/ 24 w 40"/>
              <a:gd name="T9" fmla="*/ 54 h 54"/>
              <a:gd name="T10" fmla="*/ 19 w 40"/>
              <a:gd name="T11" fmla="*/ 51 h 54"/>
              <a:gd name="T12" fmla="*/ 13 w 40"/>
              <a:gd name="T13" fmla="*/ 51 h 54"/>
              <a:gd name="T14" fmla="*/ 13 w 40"/>
              <a:gd name="T15" fmla="*/ 51 h 54"/>
              <a:gd name="T16" fmla="*/ 11 w 40"/>
              <a:gd name="T17" fmla="*/ 48 h 54"/>
              <a:gd name="T18" fmla="*/ 8 w 40"/>
              <a:gd name="T19" fmla="*/ 48 h 54"/>
              <a:gd name="T20" fmla="*/ 5 w 40"/>
              <a:gd name="T21" fmla="*/ 46 h 54"/>
              <a:gd name="T22" fmla="*/ 5 w 40"/>
              <a:gd name="T23" fmla="*/ 46 h 54"/>
              <a:gd name="T24" fmla="*/ 8 w 40"/>
              <a:gd name="T25" fmla="*/ 40 h 54"/>
              <a:gd name="T26" fmla="*/ 5 w 40"/>
              <a:gd name="T27" fmla="*/ 38 h 54"/>
              <a:gd name="T28" fmla="*/ 5 w 40"/>
              <a:gd name="T29" fmla="*/ 35 h 54"/>
              <a:gd name="T30" fmla="*/ 5 w 40"/>
              <a:gd name="T31" fmla="*/ 35 h 54"/>
              <a:gd name="T32" fmla="*/ 0 w 40"/>
              <a:gd name="T33" fmla="*/ 32 h 54"/>
              <a:gd name="T34" fmla="*/ 0 w 40"/>
              <a:gd name="T35" fmla="*/ 32 h 54"/>
              <a:gd name="T36" fmla="*/ 0 w 40"/>
              <a:gd name="T37" fmla="*/ 30 h 54"/>
              <a:gd name="T38" fmla="*/ 8 w 40"/>
              <a:gd name="T39" fmla="*/ 21 h 54"/>
              <a:gd name="T40" fmla="*/ 11 w 40"/>
              <a:gd name="T41" fmla="*/ 16 h 54"/>
              <a:gd name="T42" fmla="*/ 19 w 40"/>
              <a:gd name="T43" fmla="*/ 13 h 54"/>
              <a:gd name="T44" fmla="*/ 27 w 40"/>
              <a:gd name="T45" fmla="*/ 13 h 54"/>
              <a:gd name="T46" fmla="*/ 24 w 40"/>
              <a:gd name="T47" fmla="*/ 11 h 54"/>
              <a:gd name="T48" fmla="*/ 24 w 40"/>
              <a:gd name="T49" fmla="*/ 8 h 54"/>
              <a:gd name="T50" fmla="*/ 30 w 40"/>
              <a:gd name="T51" fmla="*/ 8 h 54"/>
              <a:gd name="T52" fmla="*/ 30 w 40"/>
              <a:gd name="T53" fmla="*/ 5 h 54"/>
              <a:gd name="T54" fmla="*/ 30 w 40"/>
              <a:gd name="T55" fmla="*/ 3 h 54"/>
              <a:gd name="T56" fmla="*/ 32 w 40"/>
              <a:gd name="T57" fmla="*/ 0 h 54"/>
              <a:gd name="T58" fmla="*/ 35 w 40"/>
              <a:gd name="T59" fmla="*/ 3 h 54"/>
              <a:gd name="T60" fmla="*/ 40 w 40"/>
              <a:gd name="T61" fmla="*/ 3 h 54"/>
              <a:gd name="T62" fmla="*/ 38 w 40"/>
              <a:gd name="T63" fmla="*/ 8 h 54"/>
              <a:gd name="T64" fmla="*/ 38 w 40"/>
              <a:gd name="T65" fmla="*/ 11 h 54"/>
              <a:gd name="T66" fmla="*/ 35 w 40"/>
              <a:gd name="T67" fmla="*/ 16 h 54"/>
              <a:gd name="T68" fmla="*/ 38 w 40"/>
              <a:gd name="T69" fmla="*/ 19 h 54"/>
              <a:gd name="T70" fmla="*/ 38 w 40"/>
              <a:gd name="T71" fmla="*/ 24 h 54"/>
              <a:gd name="T72" fmla="*/ 38 w 40"/>
              <a:gd name="T73" fmla="*/ 30 h 54"/>
              <a:gd name="T74" fmla="*/ 38 w 40"/>
              <a:gd name="T75" fmla="*/ 32 h 54"/>
              <a:gd name="T76" fmla="*/ 32 w 40"/>
              <a:gd name="T77" fmla="*/ 32 h 54"/>
              <a:gd name="T78" fmla="*/ 30 w 40"/>
              <a:gd name="T79" fmla="*/ 35 h 54"/>
              <a:gd name="T80" fmla="*/ 30 w 40"/>
              <a:gd name="T81" fmla="*/ 38 h 54"/>
              <a:gd name="T82" fmla="*/ 35 w 40"/>
              <a:gd name="T83" fmla="*/ 38 h 54"/>
              <a:gd name="T84" fmla="*/ 38 w 40"/>
              <a:gd name="T85" fmla="*/ 40 h 54"/>
              <a:gd name="T86" fmla="*/ 40 w 40"/>
              <a:gd name="T87" fmla="*/ 4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54">
                <a:moveTo>
                  <a:pt x="40" y="43"/>
                </a:moveTo>
                <a:lnTo>
                  <a:pt x="40" y="43"/>
                </a:lnTo>
                <a:lnTo>
                  <a:pt x="38" y="46"/>
                </a:lnTo>
                <a:lnTo>
                  <a:pt x="35" y="48"/>
                </a:lnTo>
                <a:lnTo>
                  <a:pt x="35" y="48"/>
                </a:lnTo>
                <a:lnTo>
                  <a:pt x="30" y="48"/>
                </a:lnTo>
                <a:lnTo>
                  <a:pt x="27" y="54"/>
                </a:lnTo>
                <a:lnTo>
                  <a:pt x="27" y="54"/>
                </a:lnTo>
                <a:lnTo>
                  <a:pt x="24" y="54"/>
                </a:lnTo>
                <a:lnTo>
                  <a:pt x="24" y="54"/>
                </a:lnTo>
                <a:lnTo>
                  <a:pt x="19" y="51"/>
                </a:lnTo>
                <a:lnTo>
                  <a:pt x="19" y="51"/>
                </a:lnTo>
                <a:lnTo>
                  <a:pt x="13" y="51"/>
                </a:lnTo>
                <a:lnTo>
                  <a:pt x="13" y="51"/>
                </a:lnTo>
                <a:lnTo>
                  <a:pt x="13" y="51"/>
                </a:lnTo>
                <a:lnTo>
                  <a:pt x="13" y="51"/>
                </a:lnTo>
                <a:lnTo>
                  <a:pt x="13" y="48"/>
                </a:lnTo>
                <a:lnTo>
                  <a:pt x="11" y="48"/>
                </a:lnTo>
                <a:lnTo>
                  <a:pt x="8" y="48"/>
                </a:lnTo>
                <a:lnTo>
                  <a:pt x="8" y="48"/>
                </a:lnTo>
                <a:lnTo>
                  <a:pt x="8" y="48"/>
                </a:lnTo>
                <a:lnTo>
                  <a:pt x="5" y="46"/>
                </a:lnTo>
                <a:lnTo>
                  <a:pt x="5" y="46"/>
                </a:lnTo>
                <a:lnTo>
                  <a:pt x="5" y="46"/>
                </a:lnTo>
                <a:lnTo>
                  <a:pt x="8" y="40"/>
                </a:lnTo>
                <a:lnTo>
                  <a:pt x="8" y="40"/>
                </a:lnTo>
                <a:lnTo>
                  <a:pt x="5" y="40"/>
                </a:lnTo>
                <a:lnTo>
                  <a:pt x="5" y="38"/>
                </a:lnTo>
                <a:lnTo>
                  <a:pt x="5" y="38"/>
                </a:lnTo>
                <a:lnTo>
                  <a:pt x="5" y="35"/>
                </a:lnTo>
                <a:lnTo>
                  <a:pt x="8" y="35"/>
                </a:lnTo>
                <a:lnTo>
                  <a:pt x="5" y="35"/>
                </a:lnTo>
                <a:lnTo>
                  <a:pt x="5" y="35"/>
                </a:lnTo>
                <a:lnTo>
                  <a:pt x="0" y="32"/>
                </a:lnTo>
                <a:lnTo>
                  <a:pt x="0" y="32"/>
                </a:lnTo>
                <a:lnTo>
                  <a:pt x="0" y="32"/>
                </a:lnTo>
                <a:lnTo>
                  <a:pt x="0" y="30"/>
                </a:lnTo>
                <a:lnTo>
                  <a:pt x="0" y="30"/>
                </a:lnTo>
                <a:lnTo>
                  <a:pt x="5" y="24"/>
                </a:lnTo>
                <a:lnTo>
                  <a:pt x="8" y="21"/>
                </a:lnTo>
                <a:lnTo>
                  <a:pt x="8" y="21"/>
                </a:lnTo>
                <a:lnTo>
                  <a:pt x="11" y="16"/>
                </a:lnTo>
                <a:lnTo>
                  <a:pt x="13" y="13"/>
                </a:lnTo>
                <a:lnTo>
                  <a:pt x="19" y="13"/>
                </a:lnTo>
                <a:lnTo>
                  <a:pt x="19" y="13"/>
                </a:lnTo>
                <a:lnTo>
                  <a:pt x="27" y="13"/>
                </a:lnTo>
                <a:lnTo>
                  <a:pt x="27" y="11"/>
                </a:lnTo>
                <a:lnTo>
                  <a:pt x="24" y="11"/>
                </a:lnTo>
                <a:lnTo>
                  <a:pt x="24" y="11"/>
                </a:lnTo>
                <a:lnTo>
                  <a:pt x="24" y="8"/>
                </a:lnTo>
                <a:lnTo>
                  <a:pt x="27" y="8"/>
                </a:lnTo>
                <a:lnTo>
                  <a:pt x="30" y="8"/>
                </a:lnTo>
                <a:lnTo>
                  <a:pt x="30" y="5"/>
                </a:lnTo>
                <a:lnTo>
                  <a:pt x="30" y="5"/>
                </a:lnTo>
                <a:lnTo>
                  <a:pt x="30" y="3"/>
                </a:lnTo>
                <a:lnTo>
                  <a:pt x="30" y="3"/>
                </a:lnTo>
                <a:lnTo>
                  <a:pt x="32" y="3"/>
                </a:lnTo>
                <a:lnTo>
                  <a:pt x="32" y="0"/>
                </a:lnTo>
                <a:lnTo>
                  <a:pt x="32" y="0"/>
                </a:lnTo>
                <a:lnTo>
                  <a:pt x="35" y="3"/>
                </a:lnTo>
                <a:lnTo>
                  <a:pt x="38" y="3"/>
                </a:lnTo>
                <a:lnTo>
                  <a:pt x="40" y="3"/>
                </a:lnTo>
                <a:lnTo>
                  <a:pt x="40" y="3"/>
                </a:lnTo>
                <a:lnTo>
                  <a:pt x="38" y="8"/>
                </a:lnTo>
                <a:lnTo>
                  <a:pt x="38" y="11"/>
                </a:lnTo>
                <a:lnTo>
                  <a:pt x="38" y="11"/>
                </a:lnTo>
                <a:lnTo>
                  <a:pt x="38" y="16"/>
                </a:lnTo>
                <a:lnTo>
                  <a:pt x="35" y="16"/>
                </a:lnTo>
                <a:lnTo>
                  <a:pt x="35" y="16"/>
                </a:lnTo>
                <a:lnTo>
                  <a:pt x="38" y="19"/>
                </a:lnTo>
                <a:lnTo>
                  <a:pt x="38" y="19"/>
                </a:lnTo>
                <a:lnTo>
                  <a:pt x="38" y="24"/>
                </a:lnTo>
                <a:lnTo>
                  <a:pt x="38" y="24"/>
                </a:lnTo>
                <a:lnTo>
                  <a:pt x="38" y="30"/>
                </a:lnTo>
                <a:lnTo>
                  <a:pt x="38" y="30"/>
                </a:lnTo>
                <a:lnTo>
                  <a:pt x="38" y="32"/>
                </a:lnTo>
                <a:lnTo>
                  <a:pt x="38" y="32"/>
                </a:lnTo>
                <a:lnTo>
                  <a:pt x="32" y="32"/>
                </a:lnTo>
                <a:lnTo>
                  <a:pt x="30" y="35"/>
                </a:lnTo>
                <a:lnTo>
                  <a:pt x="30" y="35"/>
                </a:lnTo>
                <a:lnTo>
                  <a:pt x="30" y="38"/>
                </a:lnTo>
                <a:lnTo>
                  <a:pt x="30" y="38"/>
                </a:lnTo>
                <a:lnTo>
                  <a:pt x="30" y="38"/>
                </a:lnTo>
                <a:lnTo>
                  <a:pt x="35" y="38"/>
                </a:lnTo>
                <a:lnTo>
                  <a:pt x="38" y="40"/>
                </a:lnTo>
                <a:lnTo>
                  <a:pt x="38" y="40"/>
                </a:lnTo>
                <a:lnTo>
                  <a:pt x="38" y="43"/>
                </a:lnTo>
                <a:lnTo>
                  <a:pt x="40" y="43"/>
                </a:lnTo>
                <a:lnTo>
                  <a:pt x="40" y="43"/>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0" name="Freeform 182"/>
          <p:cNvSpPr>
            <a:spLocks/>
          </p:cNvSpPr>
          <p:nvPr/>
        </p:nvSpPr>
        <p:spPr bwMode="auto">
          <a:xfrm>
            <a:off x="8016788" y="4011613"/>
            <a:ext cx="146050" cy="279400"/>
          </a:xfrm>
          <a:custGeom>
            <a:avLst/>
            <a:gdLst>
              <a:gd name="T0" fmla="*/ 54 w 92"/>
              <a:gd name="T1" fmla="*/ 159 h 176"/>
              <a:gd name="T2" fmla="*/ 51 w 92"/>
              <a:gd name="T3" fmla="*/ 176 h 176"/>
              <a:gd name="T4" fmla="*/ 54 w 92"/>
              <a:gd name="T5" fmla="*/ 176 h 176"/>
              <a:gd name="T6" fmla="*/ 60 w 92"/>
              <a:gd name="T7" fmla="*/ 173 h 176"/>
              <a:gd name="T8" fmla="*/ 65 w 92"/>
              <a:gd name="T9" fmla="*/ 168 h 176"/>
              <a:gd name="T10" fmla="*/ 65 w 92"/>
              <a:gd name="T11" fmla="*/ 165 h 176"/>
              <a:gd name="T12" fmla="*/ 65 w 92"/>
              <a:gd name="T13" fmla="*/ 162 h 176"/>
              <a:gd name="T14" fmla="*/ 70 w 92"/>
              <a:gd name="T15" fmla="*/ 162 h 176"/>
              <a:gd name="T16" fmla="*/ 70 w 92"/>
              <a:gd name="T17" fmla="*/ 157 h 176"/>
              <a:gd name="T18" fmla="*/ 78 w 92"/>
              <a:gd name="T19" fmla="*/ 151 h 176"/>
              <a:gd name="T20" fmla="*/ 87 w 92"/>
              <a:gd name="T21" fmla="*/ 143 h 176"/>
              <a:gd name="T22" fmla="*/ 89 w 92"/>
              <a:gd name="T23" fmla="*/ 141 h 176"/>
              <a:gd name="T24" fmla="*/ 92 w 92"/>
              <a:gd name="T25" fmla="*/ 135 h 176"/>
              <a:gd name="T26" fmla="*/ 89 w 92"/>
              <a:gd name="T27" fmla="*/ 133 h 176"/>
              <a:gd name="T28" fmla="*/ 89 w 92"/>
              <a:gd name="T29" fmla="*/ 124 h 176"/>
              <a:gd name="T30" fmla="*/ 89 w 92"/>
              <a:gd name="T31" fmla="*/ 122 h 176"/>
              <a:gd name="T32" fmla="*/ 89 w 92"/>
              <a:gd name="T33" fmla="*/ 116 h 176"/>
              <a:gd name="T34" fmla="*/ 89 w 92"/>
              <a:gd name="T35" fmla="*/ 114 h 176"/>
              <a:gd name="T36" fmla="*/ 81 w 92"/>
              <a:gd name="T37" fmla="*/ 95 h 176"/>
              <a:gd name="T38" fmla="*/ 81 w 92"/>
              <a:gd name="T39" fmla="*/ 92 h 176"/>
              <a:gd name="T40" fmla="*/ 70 w 92"/>
              <a:gd name="T41" fmla="*/ 84 h 176"/>
              <a:gd name="T42" fmla="*/ 51 w 92"/>
              <a:gd name="T43" fmla="*/ 62 h 176"/>
              <a:gd name="T44" fmla="*/ 51 w 92"/>
              <a:gd name="T45" fmla="*/ 57 h 176"/>
              <a:gd name="T46" fmla="*/ 43 w 92"/>
              <a:gd name="T47" fmla="*/ 46 h 176"/>
              <a:gd name="T48" fmla="*/ 49 w 92"/>
              <a:gd name="T49" fmla="*/ 35 h 176"/>
              <a:gd name="T50" fmla="*/ 51 w 92"/>
              <a:gd name="T51" fmla="*/ 27 h 176"/>
              <a:gd name="T52" fmla="*/ 54 w 92"/>
              <a:gd name="T53" fmla="*/ 27 h 176"/>
              <a:gd name="T54" fmla="*/ 60 w 92"/>
              <a:gd name="T55" fmla="*/ 19 h 176"/>
              <a:gd name="T56" fmla="*/ 49 w 92"/>
              <a:gd name="T57" fmla="*/ 17 h 176"/>
              <a:gd name="T58" fmla="*/ 46 w 92"/>
              <a:gd name="T59" fmla="*/ 14 h 176"/>
              <a:gd name="T60" fmla="*/ 49 w 92"/>
              <a:gd name="T61" fmla="*/ 8 h 176"/>
              <a:gd name="T62" fmla="*/ 38 w 92"/>
              <a:gd name="T63" fmla="*/ 0 h 176"/>
              <a:gd name="T64" fmla="*/ 30 w 92"/>
              <a:gd name="T65" fmla="*/ 0 h 176"/>
              <a:gd name="T66" fmla="*/ 27 w 92"/>
              <a:gd name="T67" fmla="*/ 6 h 176"/>
              <a:gd name="T68" fmla="*/ 22 w 92"/>
              <a:gd name="T69" fmla="*/ 8 h 176"/>
              <a:gd name="T70" fmla="*/ 19 w 92"/>
              <a:gd name="T71" fmla="*/ 8 h 176"/>
              <a:gd name="T72" fmla="*/ 11 w 92"/>
              <a:gd name="T73" fmla="*/ 6 h 176"/>
              <a:gd name="T74" fmla="*/ 11 w 92"/>
              <a:gd name="T75" fmla="*/ 11 h 176"/>
              <a:gd name="T76" fmla="*/ 6 w 92"/>
              <a:gd name="T77" fmla="*/ 8 h 176"/>
              <a:gd name="T78" fmla="*/ 8 w 92"/>
              <a:gd name="T79" fmla="*/ 19 h 176"/>
              <a:gd name="T80" fmla="*/ 14 w 92"/>
              <a:gd name="T81" fmla="*/ 25 h 176"/>
              <a:gd name="T82" fmla="*/ 30 w 92"/>
              <a:gd name="T83" fmla="*/ 30 h 176"/>
              <a:gd name="T84" fmla="*/ 41 w 92"/>
              <a:gd name="T85" fmla="*/ 38 h 176"/>
              <a:gd name="T86" fmla="*/ 27 w 92"/>
              <a:gd name="T87" fmla="*/ 44 h 176"/>
              <a:gd name="T88" fmla="*/ 41 w 92"/>
              <a:gd name="T89" fmla="*/ 54 h 176"/>
              <a:gd name="T90" fmla="*/ 46 w 92"/>
              <a:gd name="T91" fmla="*/ 65 h 176"/>
              <a:gd name="T92" fmla="*/ 54 w 92"/>
              <a:gd name="T93" fmla="*/ 76 h 176"/>
              <a:gd name="T94" fmla="*/ 70 w 92"/>
              <a:gd name="T95" fmla="*/ 87 h 176"/>
              <a:gd name="T96" fmla="*/ 76 w 92"/>
              <a:gd name="T97" fmla="*/ 103 h 176"/>
              <a:gd name="T98" fmla="*/ 76 w 92"/>
              <a:gd name="T99" fmla="*/ 124 h 176"/>
              <a:gd name="T100" fmla="*/ 78 w 92"/>
              <a:gd name="T101" fmla="*/ 135 h 176"/>
              <a:gd name="T102" fmla="*/ 70 w 92"/>
              <a:gd name="T103" fmla="*/ 135 h 176"/>
              <a:gd name="T104" fmla="*/ 60 w 92"/>
              <a:gd name="T105" fmla="*/ 143 h 176"/>
              <a:gd name="T106" fmla="*/ 62 w 92"/>
              <a:gd name="T107" fmla="*/ 151 h 176"/>
              <a:gd name="T108" fmla="*/ 62 w 92"/>
              <a:gd name="T109" fmla="*/ 151 h 176"/>
              <a:gd name="T110" fmla="*/ 51 w 92"/>
              <a:gd name="T111" fmla="*/ 1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 h="176">
                <a:moveTo>
                  <a:pt x="49" y="157"/>
                </a:moveTo>
                <a:lnTo>
                  <a:pt x="49" y="157"/>
                </a:lnTo>
                <a:lnTo>
                  <a:pt x="51" y="159"/>
                </a:lnTo>
                <a:lnTo>
                  <a:pt x="54" y="159"/>
                </a:lnTo>
                <a:lnTo>
                  <a:pt x="54" y="159"/>
                </a:lnTo>
                <a:lnTo>
                  <a:pt x="51" y="168"/>
                </a:lnTo>
                <a:lnTo>
                  <a:pt x="51" y="173"/>
                </a:lnTo>
                <a:lnTo>
                  <a:pt x="51" y="176"/>
                </a:lnTo>
                <a:lnTo>
                  <a:pt x="51" y="176"/>
                </a:lnTo>
                <a:lnTo>
                  <a:pt x="51" y="176"/>
                </a:lnTo>
                <a:lnTo>
                  <a:pt x="54" y="176"/>
                </a:lnTo>
                <a:lnTo>
                  <a:pt x="54" y="176"/>
                </a:lnTo>
                <a:lnTo>
                  <a:pt x="57" y="176"/>
                </a:lnTo>
                <a:lnTo>
                  <a:pt x="57" y="173"/>
                </a:lnTo>
                <a:lnTo>
                  <a:pt x="57" y="173"/>
                </a:lnTo>
                <a:lnTo>
                  <a:pt x="60" y="173"/>
                </a:lnTo>
                <a:lnTo>
                  <a:pt x="62" y="170"/>
                </a:lnTo>
                <a:lnTo>
                  <a:pt x="62" y="170"/>
                </a:lnTo>
                <a:lnTo>
                  <a:pt x="65" y="170"/>
                </a:lnTo>
                <a:lnTo>
                  <a:pt x="65" y="168"/>
                </a:lnTo>
                <a:lnTo>
                  <a:pt x="65" y="168"/>
                </a:lnTo>
                <a:lnTo>
                  <a:pt x="68" y="168"/>
                </a:lnTo>
                <a:lnTo>
                  <a:pt x="65" y="165"/>
                </a:lnTo>
                <a:lnTo>
                  <a:pt x="65" y="165"/>
                </a:lnTo>
                <a:lnTo>
                  <a:pt x="65" y="162"/>
                </a:lnTo>
                <a:lnTo>
                  <a:pt x="65" y="159"/>
                </a:lnTo>
                <a:lnTo>
                  <a:pt x="65" y="162"/>
                </a:lnTo>
                <a:lnTo>
                  <a:pt x="65" y="162"/>
                </a:lnTo>
                <a:lnTo>
                  <a:pt x="68" y="165"/>
                </a:lnTo>
                <a:lnTo>
                  <a:pt x="68" y="165"/>
                </a:lnTo>
                <a:lnTo>
                  <a:pt x="68" y="165"/>
                </a:lnTo>
                <a:lnTo>
                  <a:pt x="70" y="162"/>
                </a:lnTo>
                <a:lnTo>
                  <a:pt x="70" y="159"/>
                </a:lnTo>
                <a:lnTo>
                  <a:pt x="70" y="159"/>
                </a:lnTo>
                <a:lnTo>
                  <a:pt x="70" y="157"/>
                </a:lnTo>
                <a:lnTo>
                  <a:pt x="70" y="157"/>
                </a:lnTo>
                <a:lnTo>
                  <a:pt x="70" y="157"/>
                </a:lnTo>
                <a:lnTo>
                  <a:pt x="76" y="154"/>
                </a:lnTo>
                <a:lnTo>
                  <a:pt x="78" y="151"/>
                </a:lnTo>
                <a:lnTo>
                  <a:pt x="78" y="151"/>
                </a:lnTo>
                <a:lnTo>
                  <a:pt x="84" y="149"/>
                </a:lnTo>
                <a:lnTo>
                  <a:pt x="84" y="149"/>
                </a:lnTo>
                <a:lnTo>
                  <a:pt x="87" y="146"/>
                </a:lnTo>
                <a:lnTo>
                  <a:pt x="87" y="143"/>
                </a:lnTo>
                <a:lnTo>
                  <a:pt x="87" y="143"/>
                </a:lnTo>
                <a:lnTo>
                  <a:pt x="87" y="141"/>
                </a:lnTo>
                <a:lnTo>
                  <a:pt x="89" y="141"/>
                </a:lnTo>
                <a:lnTo>
                  <a:pt x="89" y="141"/>
                </a:lnTo>
                <a:lnTo>
                  <a:pt x="92" y="141"/>
                </a:lnTo>
                <a:lnTo>
                  <a:pt x="92" y="141"/>
                </a:lnTo>
                <a:lnTo>
                  <a:pt x="92" y="135"/>
                </a:lnTo>
                <a:lnTo>
                  <a:pt x="92" y="135"/>
                </a:lnTo>
                <a:lnTo>
                  <a:pt x="92" y="135"/>
                </a:lnTo>
                <a:lnTo>
                  <a:pt x="92" y="135"/>
                </a:lnTo>
                <a:lnTo>
                  <a:pt x="89" y="135"/>
                </a:lnTo>
                <a:lnTo>
                  <a:pt x="89" y="133"/>
                </a:lnTo>
                <a:lnTo>
                  <a:pt x="89" y="133"/>
                </a:lnTo>
                <a:lnTo>
                  <a:pt x="89" y="127"/>
                </a:lnTo>
                <a:lnTo>
                  <a:pt x="89" y="127"/>
                </a:lnTo>
                <a:lnTo>
                  <a:pt x="89" y="124"/>
                </a:lnTo>
                <a:lnTo>
                  <a:pt x="89" y="124"/>
                </a:lnTo>
                <a:lnTo>
                  <a:pt x="92" y="124"/>
                </a:lnTo>
                <a:lnTo>
                  <a:pt x="89" y="122"/>
                </a:lnTo>
                <a:lnTo>
                  <a:pt x="89" y="122"/>
                </a:lnTo>
                <a:lnTo>
                  <a:pt x="89" y="122"/>
                </a:lnTo>
                <a:lnTo>
                  <a:pt x="89" y="119"/>
                </a:lnTo>
                <a:lnTo>
                  <a:pt x="89" y="119"/>
                </a:lnTo>
                <a:lnTo>
                  <a:pt x="89" y="116"/>
                </a:lnTo>
                <a:lnTo>
                  <a:pt x="89" y="116"/>
                </a:lnTo>
                <a:lnTo>
                  <a:pt x="87" y="114"/>
                </a:lnTo>
                <a:lnTo>
                  <a:pt x="89" y="114"/>
                </a:lnTo>
                <a:lnTo>
                  <a:pt x="89" y="114"/>
                </a:lnTo>
                <a:lnTo>
                  <a:pt x="89" y="111"/>
                </a:lnTo>
                <a:lnTo>
                  <a:pt x="89" y="111"/>
                </a:lnTo>
                <a:lnTo>
                  <a:pt x="87" y="106"/>
                </a:lnTo>
                <a:lnTo>
                  <a:pt x="81" y="95"/>
                </a:lnTo>
                <a:lnTo>
                  <a:pt x="81" y="95"/>
                </a:lnTo>
                <a:lnTo>
                  <a:pt x="81" y="92"/>
                </a:lnTo>
                <a:lnTo>
                  <a:pt x="81" y="92"/>
                </a:lnTo>
                <a:lnTo>
                  <a:pt x="81" y="92"/>
                </a:lnTo>
                <a:lnTo>
                  <a:pt x="78" y="92"/>
                </a:lnTo>
                <a:lnTo>
                  <a:pt x="76" y="87"/>
                </a:lnTo>
                <a:lnTo>
                  <a:pt x="76" y="87"/>
                </a:lnTo>
                <a:lnTo>
                  <a:pt x="70" y="84"/>
                </a:lnTo>
                <a:lnTo>
                  <a:pt x="65" y="76"/>
                </a:lnTo>
                <a:lnTo>
                  <a:pt x="65" y="76"/>
                </a:lnTo>
                <a:lnTo>
                  <a:pt x="57" y="68"/>
                </a:lnTo>
                <a:lnTo>
                  <a:pt x="51" y="62"/>
                </a:lnTo>
                <a:lnTo>
                  <a:pt x="51" y="60"/>
                </a:lnTo>
                <a:lnTo>
                  <a:pt x="51" y="60"/>
                </a:lnTo>
                <a:lnTo>
                  <a:pt x="51" y="57"/>
                </a:lnTo>
                <a:lnTo>
                  <a:pt x="51" y="57"/>
                </a:lnTo>
                <a:lnTo>
                  <a:pt x="49" y="54"/>
                </a:lnTo>
                <a:lnTo>
                  <a:pt x="46" y="52"/>
                </a:lnTo>
                <a:lnTo>
                  <a:pt x="46" y="52"/>
                </a:lnTo>
                <a:lnTo>
                  <a:pt x="43" y="46"/>
                </a:lnTo>
                <a:lnTo>
                  <a:pt x="43" y="41"/>
                </a:lnTo>
                <a:lnTo>
                  <a:pt x="43" y="41"/>
                </a:lnTo>
                <a:lnTo>
                  <a:pt x="46" y="38"/>
                </a:lnTo>
                <a:lnTo>
                  <a:pt x="49" y="35"/>
                </a:lnTo>
                <a:lnTo>
                  <a:pt x="51" y="33"/>
                </a:lnTo>
                <a:lnTo>
                  <a:pt x="51" y="30"/>
                </a:lnTo>
                <a:lnTo>
                  <a:pt x="51" y="30"/>
                </a:lnTo>
                <a:lnTo>
                  <a:pt x="51" y="27"/>
                </a:lnTo>
                <a:lnTo>
                  <a:pt x="54" y="27"/>
                </a:lnTo>
                <a:lnTo>
                  <a:pt x="54" y="27"/>
                </a:lnTo>
                <a:lnTo>
                  <a:pt x="54" y="27"/>
                </a:lnTo>
                <a:lnTo>
                  <a:pt x="54" y="27"/>
                </a:lnTo>
                <a:lnTo>
                  <a:pt x="54" y="25"/>
                </a:lnTo>
                <a:lnTo>
                  <a:pt x="60" y="19"/>
                </a:lnTo>
                <a:lnTo>
                  <a:pt x="60" y="19"/>
                </a:lnTo>
                <a:lnTo>
                  <a:pt x="60" y="19"/>
                </a:lnTo>
                <a:lnTo>
                  <a:pt x="54" y="19"/>
                </a:lnTo>
                <a:lnTo>
                  <a:pt x="51" y="17"/>
                </a:lnTo>
                <a:lnTo>
                  <a:pt x="51" y="17"/>
                </a:lnTo>
                <a:lnTo>
                  <a:pt x="49" y="17"/>
                </a:lnTo>
                <a:lnTo>
                  <a:pt x="49" y="17"/>
                </a:lnTo>
                <a:lnTo>
                  <a:pt x="49" y="17"/>
                </a:lnTo>
                <a:lnTo>
                  <a:pt x="46" y="14"/>
                </a:lnTo>
                <a:lnTo>
                  <a:pt x="46" y="14"/>
                </a:lnTo>
                <a:lnTo>
                  <a:pt x="43" y="11"/>
                </a:lnTo>
                <a:lnTo>
                  <a:pt x="46" y="11"/>
                </a:lnTo>
                <a:lnTo>
                  <a:pt x="46" y="11"/>
                </a:lnTo>
                <a:lnTo>
                  <a:pt x="49" y="8"/>
                </a:lnTo>
                <a:lnTo>
                  <a:pt x="43" y="6"/>
                </a:lnTo>
                <a:lnTo>
                  <a:pt x="43" y="6"/>
                </a:lnTo>
                <a:lnTo>
                  <a:pt x="38" y="3"/>
                </a:lnTo>
                <a:lnTo>
                  <a:pt x="38" y="0"/>
                </a:lnTo>
                <a:lnTo>
                  <a:pt x="38" y="0"/>
                </a:lnTo>
                <a:lnTo>
                  <a:pt x="35" y="0"/>
                </a:lnTo>
                <a:lnTo>
                  <a:pt x="35" y="0"/>
                </a:lnTo>
                <a:lnTo>
                  <a:pt x="30" y="0"/>
                </a:lnTo>
                <a:lnTo>
                  <a:pt x="27" y="3"/>
                </a:lnTo>
                <a:lnTo>
                  <a:pt x="27" y="3"/>
                </a:lnTo>
                <a:lnTo>
                  <a:pt x="30" y="6"/>
                </a:lnTo>
                <a:lnTo>
                  <a:pt x="27" y="6"/>
                </a:lnTo>
                <a:lnTo>
                  <a:pt x="27" y="6"/>
                </a:lnTo>
                <a:lnTo>
                  <a:pt x="24" y="8"/>
                </a:lnTo>
                <a:lnTo>
                  <a:pt x="24" y="8"/>
                </a:lnTo>
                <a:lnTo>
                  <a:pt x="22" y="8"/>
                </a:lnTo>
                <a:lnTo>
                  <a:pt x="22" y="8"/>
                </a:lnTo>
                <a:lnTo>
                  <a:pt x="19" y="6"/>
                </a:lnTo>
                <a:lnTo>
                  <a:pt x="19" y="8"/>
                </a:lnTo>
                <a:lnTo>
                  <a:pt x="19" y="8"/>
                </a:lnTo>
                <a:lnTo>
                  <a:pt x="16" y="8"/>
                </a:lnTo>
                <a:lnTo>
                  <a:pt x="14" y="6"/>
                </a:lnTo>
                <a:lnTo>
                  <a:pt x="14" y="6"/>
                </a:lnTo>
                <a:lnTo>
                  <a:pt x="11" y="6"/>
                </a:lnTo>
                <a:lnTo>
                  <a:pt x="11" y="6"/>
                </a:lnTo>
                <a:lnTo>
                  <a:pt x="11" y="6"/>
                </a:lnTo>
                <a:lnTo>
                  <a:pt x="11" y="8"/>
                </a:lnTo>
                <a:lnTo>
                  <a:pt x="11" y="11"/>
                </a:lnTo>
                <a:lnTo>
                  <a:pt x="11" y="11"/>
                </a:lnTo>
                <a:lnTo>
                  <a:pt x="8" y="8"/>
                </a:lnTo>
                <a:lnTo>
                  <a:pt x="6" y="8"/>
                </a:lnTo>
                <a:lnTo>
                  <a:pt x="6" y="8"/>
                </a:lnTo>
                <a:lnTo>
                  <a:pt x="0" y="8"/>
                </a:lnTo>
                <a:lnTo>
                  <a:pt x="0" y="8"/>
                </a:lnTo>
                <a:lnTo>
                  <a:pt x="6" y="14"/>
                </a:lnTo>
                <a:lnTo>
                  <a:pt x="8" y="19"/>
                </a:lnTo>
                <a:lnTo>
                  <a:pt x="11" y="22"/>
                </a:lnTo>
                <a:lnTo>
                  <a:pt x="14" y="22"/>
                </a:lnTo>
                <a:lnTo>
                  <a:pt x="14" y="22"/>
                </a:lnTo>
                <a:lnTo>
                  <a:pt x="14" y="25"/>
                </a:lnTo>
                <a:lnTo>
                  <a:pt x="16" y="27"/>
                </a:lnTo>
                <a:lnTo>
                  <a:pt x="24" y="30"/>
                </a:lnTo>
                <a:lnTo>
                  <a:pt x="24" y="30"/>
                </a:lnTo>
                <a:lnTo>
                  <a:pt x="30" y="30"/>
                </a:lnTo>
                <a:lnTo>
                  <a:pt x="35" y="33"/>
                </a:lnTo>
                <a:lnTo>
                  <a:pt x="35" y="33"/>
                </a:lnTo>
                <a:lnTo>
                  <a:pt x="41" y="38"/>
                </a:lnTo>
                <a:lnTo>
                  <a:pt x="41" y="38"/>
                </a:lnTo>
                <a:lnTo>
                  <a:pt x="38" y="41"/>
                </a:lnTo>
                <a:lnTo>
                  <a:pt x="35" y="41"/>
                </a:lnTo>
                <a:lnTo>
                  <a:pt x="35" y="41"/>
                </a:lnTo>
                <a:lnTo>
                  <a:pt x="27" y="44"/>
                </a:lnTo>
                <a:lnTo>
                  <a:pt x="27" y="46"/>
                </a:lnTo>
                <a:lnTo>
                  <a:pt x="33" y="49"/>
                </a:lnTo>
                <a:lnTo>
                  <a:pt x="33" y="49"/>
                </a:lnTo>
                <a:lnTo>
                  <a:pt x="41" y="54"/>
                </a:lnTo>
                <a:lnTo>
                  <a:pt x="43" y="54"/>
                </a:lnTo>
                <a:lnTo>
                  <a:pt x="43" y="54"/>
                </a:lnTo>
                <a:lnTo>
                  <a:pt x="43" y="60"/>
                </a:lnTo>
                <a:lnTo>
                  <a:pt x="46" y="65"/>
                </a:lnTo>
                <a:lnTo>
                  <a:pt x="49" y="68"/>
                </a:lnTo>
                <a:lnTo>
                  <a:pt x="49" y="68"/>
                </a:lnTo>
                <a:lnTo>
                  <a:pt x="54" y="70"/>
                </a:lnTo>
                <a:lnTo>
                  <a:pt x="54" y="76"/>
                </a:lnTo>
                <a:lnTo>
                  <a:pt x="57" y="81"/>
                </a:lnTo>
                <a:lnTo>
                  <a:pt x="62" y="84"/>
                </a:lnTo>
                <a:lnTo>
                  <a:pt x="62" y="84"/>
                </a:lnTo>
                <a:lnTo>
                  <a:pt x="70" y="87"/>
                </a:lnTo>
                <a:lnTo>
                  <a:pt x="70" y="89"/>
                </a:lnTo>
                <a:lnTo>
                  <a:pt x="73" y="95"/>
                </a:lnTo>
                <a:lnTo>
                  <a:pt x="73" y="95"/>
                </a:lnTo>
                <a:lnTo>
                  <a:pt x="76" y="103"/>
                </a:lnTo>
                <a:lnTo>
                  <a:pt x="78" y="111"/>
                </a:lnTo>
                <a:lnTo>
                  <a:pt x="78" y="111"/>
                </a:lnTo>
                <a:lnTo>
                  <a:pt x="76" y="122"/>
                </a:lnTo>
                <a:lnTo>
                  <a:pt x="76" y="124"/>
                </a:lnTo>
                <a:lnTo>
                  <a:pt x="76" y="130"/>
                </a:lnTo>
                <a:lnTo>
                  <a:pt x="76" y="130"/>
                </a:lnTo>
                <a:lnTo>
                  <a:pt x="78" y="133"/>
                </a:lnTo>
                <a:lnTo>
                  <a:pt x="78" y="135"/>
                </a:lnTo>
                <a:lnTo>
                  <a:pt x="76" y="138"/>
                </a:lnTo>
                <a:lnTo>
                  <a:pt x="73" y="138"/>
                </a:lnTo>
                <a:lnTo>
                  <a:pt x="73" y="138"/>
                </a:lnTo>
                <a:lnTo>
                  <a:pt x="70" y="135"/>
                </a:lnTo>
                <a:lnTo>
                  <a:pt x="68" y="141"/>
                </a:lnTo>
                <a:lnTo>
                  <a:pt x="68" y="141"/>
                </a:lnTo>
                <a:lnTo>
                  <a:pt x="62" y="143"/>
                </a:lnTo>
                <a:lnTo>
                  <a:pt x="60" y="143"/>
                </a:lnTo>
                <a:lnTo>
                  <a:pt x="60" y="143"/>
                </a:lnTo>
                <a:lnTo>
                  <a:pt x="60" y="146"/>
                </a:lnTo>
                <a:lnTo>
                  <a:pt x="62" y="149"/>
                </a:lnTo>
                <a:lnTo>
                  <a:pt x="62" y="151"/>
                </a:lnTo>
                <a:lnTo>
                  <a:pt x="65" y="151"/>
                </a:lnTo>
                <a:lnTo>
                  <a:pt x="65" y="151"/>
                </a:lnTo>
                <a:lnTo>
                  <a:pt x="62" y="151"/>
                </a:lnTo>
                <a:lnTo>
                  <a:pt x="62" y="151"/>
                </a:lnTo>
                <a:lnTo>
                  <a:pt x="60" y="149"/>
                </a:lnTo>
                <a:lnTo>
                  <a:pt x="57" y="151"/>
                </a:lnTo>
                <a:lnTo>
                  <a:pt x="57" y="151"/>
                </a:lnTo>
                <a:lnTo>
                  <a:pt x="51" y="154"/>
                </a:lnTo>
                <a:lnTo>
                  <a:pt x="49" y="157"/>
                </a:lnTo>
                <a:lnTo>
                  <a:pt x="49" y="157"/>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 name="Freeform 183"/>
          <p:cNvSpPr>
            <a:spLocks/>
          </p:cNvSpPr>
          <p:nvPr/>
        </p:nvSpPr>
        <p:spPr bwMode="auto">
          <a:xfrm>
            <a:off x="8034251" y="4337050"/>
            <a:ext cx="68263" cy="98425"/>
          </a:xfrm>
          <a:custGeom>
            <a:avLst/>
            <a:gdLst>
              <a:gd name="T0" fmla="*/ 0 w 43"/>
              <a:gd name="T1" fmla="*/ 0 h 62"/>
              <a:gd name="T2" fmla="*/ 3 w 43"/>
              <a:gd name="T3" fmla="*/ 14 h 62"/>
              <a:gd name="T4" fmla="*/ 5 w 43"/>
              <a:gd name="T5" fmla="*/ 16 h 62"/>
              <a:gd name="T6" fmla="*/ 5 w 43"/>
              <a:gd name="T7" fmla="*/ 19 h 62"/>
              <a:gd name="T8" fmla="*/ 8 w 43"/>
              <a:gd name="T9" fmla="*/ 27 h 62"/>
              <a:gd name="T10" fmla="*/ 8 w 43"/>
              <a:gd name="T11" fmla="*/ 27 h 62"/>
              <a:gd name="T12" fmla="*/ 8 w 43"/>
              <a:gd name="T13" fmla="*/ 30 h 62"/>
              <a:gd name="T14" fmla="*/ 11 w 43"/>
              <a:gd name="T15" fmla="*/ 35 h 62"/>
              <a:gd name="T16" fmla="*/ 11 w 43"/>
              <a:gd name="T17" fmla="*/ 41 h 62"/>
              <a:gd name="T18" fmla="*/ 13 w 43"/>
              <a:gd name="T19" fmla="*/ 43 h 62"/>
              <a:gd name="T20" fmla="*/ 16 w 43"/>
              <a:gd name="T21" fmla="*/ 46 h 62"/>
              <a:gd name="T22" fmla="*/ 19 w 43"/>
              <a:gd name="T23" fmla="*/ 49 h 62"/>
              <a:gd name="T24" fmla="*/ 27 w 43"/>
              <a:gd name="T25" fmla="*/ 54 h 62"/>
              <a:gd name="T26" fmla="*/ 32 w 43"/>
              <a:gd name="T27" fmla="*/ 57 h 62"/>
              <a:gd name="T28" fmla="*/ 35 w 43"/>
              <a:gd name="T29" fmla="*/ 62 h 62"/>
              <a:gd name="T30" fmla="*/ 35 w 43"/>
              <a:gd name="T31" fmla="*/ 60 h 62"/>
              <a:gd name="T32" fmla="*/ 38 w 43"/>
              <a:gd name="T33" fmla="*/ 60 h 62"/>
              <a:gd name="T34" fmla="*/ 40 w 43"/>
              <a:gd name="T35" fmla="*/ 62 h 62"/>
              <a:gd name="T36" fmla="*/ 43 w 43"/>
              <a:gd name="T37" fmla="*/ 57 h 62"/>
              <a:gd name="T38" fmla="*/ 40 w 43"/>
              <a:gd name="T39" fmla="*/ 54 h 62"/>
              <a:gd name="T40" fmla="*/ 32 w 43"/>
              <a:gd name="T41" fmla="*/ 41 h 62"/>
              <a:gd name="T42" fmla="*/ 32 w 43"/>
              <a:gd name="T43" fmla="*/ 38 h 62"/>
              <a:gd name="T44" fmla="*/ 32 w 43"/>
              <a:gd name="T45" fmla="*/ 35 h 62"/>
              <a:gd name="T46" fmla="*/ 30 w 43"/>
              <a:gd name="T47" fmla="*/ 33 h 62"/>
              <a:gd name="T48" fmla="*/ 32 w 43"/>
              <a:gd name="T49" fmla="*/ 30 h 62"/>
              <a:gd name="T50" fmla="*/ 35 w 43"/>
              <a:gd name="T51" fmla="*/ 19 h 62"/>
              <a:gd name="T52" fmla="*/ 32 w 43"/>
              <a:gd name="T53" fmla="*/ 14 h 62"/>
              <a:gd name="T54" fmla="*/ 24 w 43"/>
              <a:gd name="T55" fmla="*/ 6 h 62"/>
              <a:gd name="T56" fmla="*/ 22 w 43"/>
              <a:gd name="T57" fmla="*/ 3 h 62"/>
              <a:gd name="T58" fmla="*/ 16 w 43"/>
              <a:gd name="T59" fmla="*/ 0 h 62"/>
              <a:gd name="T60" fmla="*/ 13 w 43"/>
              <a:gd name="T61" fmla="*/ 3 h 62"/>
              <a:gd name="T62" fmla="*/ 11 w 43"/>
              <a:gd name="T63" fmla="*/ 3 h 62"/>
              <a:gd name="T64" fmla="*/ 5 w 43"/>
              <a:gd name="T65" fmla="*/ 0 h 62"/>
              <a:gd name="T66" fmla="*/ 0 w 43"/>
              <a:gd name="T6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62">
                <a:moveTo>
                  <a:pt x="0" y="0"/>
                </a:moveTo>
                <a:lnTo>
                  <a:pt x="0" y="0"/>
                </a:lnTo>
                <a:lnTo>
                  <a:pt x="3" y="8"/>
                </a:lnTo>
                <a:lnTo>
                  <a:pt x="3" y="14"/>
                </a:lnTo>
                <a:lnTo>
                  <a:pt x="3" y="14"/>
                </a:lnTo>
                <a:lnTo>
                  <a:pt x="5" y="16"/>
                </a:lnTo>
                <a:lnTo>
                  <a:pt x="5" y="19"/>
                </a:lnTo>
                <a:lnTo>
                  <a:pt x="5" y="19"/>
                </a:lnTo>
                <a:lnTo>
                  <a:pt x="5" y="22"/>
                </a:lnTo>
                <a:lnTo>
                  <a:pt x="8" y="27"/>
                </a:lnTo>
                <a:lnTo>
                  <a:pt x="8" y="27"/>
                </a:lnTo>
                <a:lnTo>
                  <a:pt x="8" y="27"/>
                </a:lnTo>
                <a:lnTo>
                  <a:pt x="8" y="30"/>
                </a:lnTo>
                <a:lnTo>
                  <a:pt x="8" y="30"/>
                </a:lnTo>
                <a:lnTo>
                  <a:pt x="11" y="35"/>
                </a:lnTo>
                <a:lnTo>
                  <a:pt x="11" y="35"/>
                </a:lnTo>
                <a:lnTo>
                  <a:pt x="13" y="38"/>
                </a:lnTo>
                <a:lnTo>
                  <a:pt x="11" y="41"/>
                </a:lnTo>
                <a:lnTo>
                  <a:pt x="11" y="41"/>
                </a:lnTo>
                <a:lnTo>
                  <a:pt x="13" y="43"/>
                </a:lnTo>
                <a:lnTo>
                  <a:pt x="13" y="43"/>
                </a:lnTo>
                <a:lnTo>
                  <a:pt x="16" y="46"/>
                </a:lnTo>
                <a:lnTo>
                  <a:pt x="19" y="49"/>
                </a:lnTo>
                <a:lnTo>
                  <a:pt x="19" y="49"/>
                </a:lnTo>
                <a:lnTo>
                  <a:pt x="24" y="52"/>
                </a:lnTo>
                <a:lnTo>
                  <a:pt x="27" y="54"/>
                </a:lnTo>
                <a:lnTo>
                  <a:pt x="27" y="54"/>
                </a:lnTo>
                <a:lnTo>
                  <a:pt x="32" y="57"/>
                </a:lnTo>
                <a:lnTo>
                  <a:pt x="35" y="62"/>
                </a:lnTo>
                <a:lnTo>
                  <a:pt x="35" y="62"/>
                </a:lnTo>
                <a:lnTo>
                  <a:pt x="35" y="62"/>
                </a:lnTo>
                <a:lnTo>
                  <a:pt x="35" y="60"/>
                </a:lnTo>
                <a:lnTo>
                  <a:pt x="38" y="60"/>
                </a:lnTo>
                <a:lnTo>
                  <a:pt x="38" y="60"/>
                </a:lnTo>
                <a:lnTo>
                  <a:pt x="38" y="60"/>
                </a:lnTo>
                <a:lnTo>
                  <a:pt x="40" y="62"/>
                </a:lnTo>
                <a:lnTo>
                  <a:pt x="43" y="60"/>
                </a:lnTo>
                <a:lnTo>
                  <a:pt x="43" y="57"/>
                </a:lnTo>
                <a:lnTo>
                  <a:pt x="40" y="54"/>
                </a:lnTo>
                <a:lnTo>
                  <a:pt x="40" y="54"/>
                </a:lnTo>
                <a:lnTo>
                  <a:pt x="35" y="46"/>
                </a:lnTo>
                <a:lnTo>
                  <a:pt x="32" y="41"/>
                </a:lnTo>
                <a:lnTo>
                  <a:pt x="32" y="41"/>
                </a:lnTo>
                <a:lnTo>
                  <a:pt x="32" y="38"/>
                </a:lnTo>
                <a:lnTo>
                  <a:pt x="32" y="35"/>
                </a:lnTo>
                <a:lnTo>
                  <a:pt x="32" y="35"/>
                </a:lnTo>
                <a:lnTo>
                  <a:pt x="30" y="33"/>
                </a:lnTo>
                <a:lnTo>
                  <a:pt x="30" y="33"/>
                </a:lnTo>
                <a:lnTo>
                  <a:pt x="30" y="30"/>
                </a:lnTo>
                <a:lnTo>
                  <a:pt x="32" y="30"/>
                </a:lnTo>
                <a:lnTo>
                  <a:pt x="35" y="27"/>
                </a:lnTo>
                <a:lnTo>
                  <a:pt x="35" y="19"/>
                </a:lnTo>
                <a:lnTo>
                  <a:pt x="35" y="19"/>
                </a:lnTo>
                <a:lnTo>
                  <a:pt x="32" y="14"/>
                </a:lnTo>
                <a:lnTo>
                  <a:pt x="27" y="11"/>
                </a:lnTo>
                <a:lnTo>
                  <a:pt x="24" y="6"/>
                </a:lnTo>
                <a:lnTo>
                  <a:pt x="24" y="6"/>
                </a:lnTo>
                <a:lnTo>
                  <a:pt x="22" y="3"/>
                </a:lnTo>
                <a:lnTo>
                  <a:pt x="16" y="0"/>
                </a:lnTo>
                <a:lnTo>
                  <a:pt x="16" y="0"/>
                </a:lnTo>
                <a:lnTo>
                  <a:pt x="16" y="0"/>
                </a:lnTo>
                <a:lnTo>
                  <a:pt x="13" y="3"/>
                </a:lnTo>
                <a:lnTo>
                  <a:pt x="13" y="3"/>
                </a:lnTo>
                <a:lnTo>
                  <a:pt x="11" y="3"/>
                </a:lnTo>
                <a:lnTo>
                  <a:pt x="11" y="3"/>
                </a:lnTo>
                <a:lnTo>
                  <a:pt x="5" y="0"/>
                </a:lnTo>
                <a:lnTo>
                  <a:pt x="3" y="0"/>
                </a:lnTo>
                <a:lnTo>
                  <a:pt x="0" y="0"/>
                </a:lnTo>
                <a:lnTo>
                  <a:pt x="0" y="0"/>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 name="Freeform 184"/>
          <p:cNvSpPr>
            <a:spLocks/>
          </p:cNvSpPr>
          <p:nvPr/>
        </p:nvSpPr>
        <p:spPr bwMode="auto">
          <a:xfrm>
            <a:off x="7973926" y="4067175"/>
            <a:ext cx="128588" cy="274637"/>
          </a:xfrm>
          <a:custGeom>
            <a:avLst/>
            <a:gdLst>
              <a:gd name="T0" fmla="*/ 49 w 81"/>
              <a:gd name="T1" fmla="*/ 162 h 173"/>
              <a:gd name="T2" fmla="*/ 41 w 81"/>
              <a:gd name="T3" fmla="*/ 149 h 173"/>
              <a:gd name="T4" fmla="*/ 35 w 81"/>
              <a:gd name="T5" fmla="*/ 141 h 173"/>
              <a:gd name="T6" fmla="*/ 30 w 81"/>
              <a:gd name="T7" fmla="*/ 133 h 173"/>
              <a:gd name="T8" fmla="*/ 27 w 81"/>
              <a:gd name="T9" fmla="*/ 119 h 173"/>
              <a:gd name="T10" fmla="*/ 30 w 81"/>
              <a:gd name="T11" fmla="*/ 106 h 173"/>
              <a:gd name="T12" fmla="*/ 30 w 81"/>
              <a:gd name="T13" fmla="*/ 92 h 173"/>
              <a:gd name="T14" fmla="*/ 30 w 81"/>
              <a:gd name="T15" fmla="*/ 79 h 173"/>
              <a:gd name="T16" fmla="*/ 33 w 81"/>
              <a:gd name="T17" fmla="*/ 76 h 173"/>
              <a:gd name="T18" fmla="*/ 38 w 81"/>
              <a:gd name="T19" fmla="*/ 76 h 173"/>
              <a:gd name="T20" fmla="*/ 38 w 81"/>
              <a:gd name="T21" fmla="*/ 87 h 173"/>
              <a:gd name="T22" fmla="*/ 46 w 81"/>
              <a:gd name="T23" fmla="*/ 89 h 173"/>
              <a:gd name="T24" fmla="*/ 51 w 81"/>
              <a:gd name="T25" fmla="*/ 98 h 173"/>
              <a:gd name="T26" fmla="*/ 54 w 81"/>
              <a:gd name="T27" fmla="*/ 98 h 173"/>
              <a:gd name="T28" fmla="*/ 60 w 81"/>
              <a:gd name="T29" fmla="*/ 108 h 173"/>
              <a:gd name="T30" fmla="*/ 57 w 81"/>
              <a:gd name="T31" fmla="*/ 95 h 173"/>
              <a:gd name="T32" fmla="*/ 60 w 81"/>
              <a:gd name="T33" fmla="*/ 76 h 173"/>
              <a:gd name="T34" fmla="*/ 68 w 81"/>
              <a:gd name="T35" fmla="*/ 73 h 173"/>
              <a:gd name="T36" fmla="*/ 73 w 81"/>
              <a:gd name="T37" fmla="*/ 73 h 173"/>
              <a:gd name="T38" fmla="*/ 81 w 81"/>
              <a:gd name="T39" fmla="*/ 65 h 173"/>
              <a:gd name="T40" fmla="*/ 81 w 81"/>
              <a:gd name="T41" fmla="*/ 57 h 173"/>
              <a:gd name="T42" fmla="*/ 76 w 81"/>
              <a:gd name="T43" fmla="*/ 52 h 173"/>
              <a:gd name="T44" fmla="*/ 68 w 81"/>
              <a:gd name="T45" fmla="*/ 41 h 173"/>
              <a:gd name="T46" fmla="*/ 57 w 81"/>
              <a:gd name="T47" fmla="*/ 30 h 173"/>
              <a:gd name="T48" fmla="*/ 43 w 81"/>
              <a:gd name="T49" fmla="*/ 27 h 173"/>
              <a:gd name="T50" fmla="*/ 33 w 81"/>
              <a:gd name="T51" fmla="*/ 25 h 173"/>
              <a:gd name="T52" fmla="*/ 30 w 81"/>
              <a:gd name="T53" fmla="*/ 22 h 173"/>
              <a:gd name="T54" fmla="*/ 30 w 81"/>
              <a:gd name="T55" fmla="*/ 6 h 173"/>
              <a:gd name="T56" fmla="*/ 25 w 81"/>
              <a:gd name="T57" fmla="*/ 3 h 173"/>
              <a:gd name="T58" fmla="*/ 14 w 81"/>
              <a:gd name="T59" fmla="*/ 0 h 173"/>
              <a:gd name="T60" fmla="*/ 8 w 81"/>
              <a:gd name="T61" fmla="*/ 3 h 173"/>
              <a:gd name="T62" fmla="*/ 3 w 81"/>
              <a:gd name="T63" fmla="*/ 9 h 173"/>
              <a:gd name="T64" fmla="*/ 3 w 81"/>
              <a:gd name="T65" fmla="*/ 17 h 173"/>
              <a:gd name="T66" fmla="*/ 0 w 81"/>
              <a:gd name="T67" fmla="*/ 22 h 173"/>
              <a:gd name="T68" fmla="*/ 3 w 81"/>
              <a:gd name="T69" fmla="*/ 30 h 173"/>
              <a:gd name="T70" fmla="*/ 19 w 81"/>
              <a:gd name="T71" fmla="*/ 46 h 173"/>
              <a:gd name="T72" fmla="*/ 16 w 81"/>
              <a:gd name="T73" fmla="*/ 46 h 173"/>
              <a:gd name="T74" fmla="*/ 16 w 81"/>
              <a:gd name="T75" fmla="*/ 57 h 173"/>
              <a:gd name="T76" fmla="*/ 16 w 81"/>
              <a:gd name="T77" fmla="*/ 62 h 173"/>
              <a:gd name="T78" fmla="*/ 22 w 81"/>
              <a:gd name="T79" fmla="*/ 76 h 173"/>
              <a:gd name="T80" fmla="*/ 27 w 81"/>
              <a:gd name="T81" fmla="*/ 98 h 173"/>
              <a:gd name="T82" fmla="*/ 25 w 81"/>
              <a:gd name="T83" fmla="*/ 114 h 173"/>
              <a:gd name="T84" fmla="*/ 22 w 81"/>
              <a:gd name="T85" fmla="*/ 127 h 173"/>
              <a:gd name="T86" fmla="*/ 22 w 81"/>
              <a:gd name="T87" fmla="*/ 138 h 173"/>
              <a:gd name="T88" fmla="*/ 19 w 81"/>
              <a:gd name="T89" fmla="*/ 143 h 173"/>
              <a:gd name="T90" fmla="*/ 22 w 81"/>
              <a:gd name="T91" fmla="*/ 146 h 173"/>
              <a:gd name="T92" fmla="*/ 27 w 81"/>
              <a:gd name="T93" fmla="*/ 149 h 173"/>
              <a:gd name="T94" fmla="*/ 27 w 81"/>
              <a:gd name="T95" fmla="*/ 154 h 173"/>
              <a:gd name="T96" fmla="*/ 27 w 81"/>
              <a:gd name="T97" fmla="*/ 151 h 173"/>
              <a:gd name="T98" fmla="*/ 33 w 81"/>
              <a:gd name="T99" fmla="*/ 160 h 173"/>
              <a:gd name="T100" fmla="*/ 38 w 81"/>
              <a:gd name="T101" fmla="*/ 170 h 173"/>
              <a:gd name="T102" fmla="*/ 49 w 81"/>
              <a:gd name="T103" fmla="*/ 173 h 173"/>
              <a:gd name="T104" fmla="*/ 54 w 81"/>
              <a:gd name="T105" fmla="*/ 17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1" h="173">
                <a:moveTo>
                  <a:pt x="54" y="170"/>
                </a:moveTo>
                <a:lnTo>
                  <a:pt x="54" y="170"/>
                </a:lnTo>
                <a:lnTo>
                  <a:pt x="51" y="162"/>
                </a:lnTo>
                <a:lnTo>
                  <a:pt x="49" y="162"/>
                </a:lnTo>
                <a:lnTo>
                  <a:pt x="46" y="160"/>
                </a:lnTo>
                <a:lnTo>
                  <a:pt x="43" y="154"/>
                </a:lnTo>
                <a:lnTo>
                  <a:pt x="43" y="154"/>
                </a:lnTo>
                <a:lnTo>
                  <a:pt x="41" y="149"/>
                </a:lnTo>
                <a:lnTo>
                  <a:pt x="38" y="146"/>
                </a:lnTo>
                <a:lnTo>
                  <a:pt x="38" y="146"/>
                </a:lnTo>
                <a:lnTo>
                  <a:pt x="35" y="141"/>
                </a:lnTo>
                <a:lnTo>
                  <a:pt x="35" y="141"/>
                </a:lnTo>
                <a:lnTo>
                  <a:pt x="35" y="133"/>
                </a:lnTo>
                <a:lnTo>
                  <a:pt x="30" y="135"/>
                </a:lnTo>
                <a:lnTo>
                  <a:pt x="30" y="135"/>
                </a:lnTo>
                <a:lnTo>
                  <a:pt x="30" y="133"/>
                </a:lnTo>
                <a:lnTo>
                  <a:pt x="27" y="127"/>
                </a:lnTo>
                <a:lnTo>
                  <a:pt x="27" y="124"/>
                </a:lnTo>
                <a:lnTo>
                  <a:pt x="27" y="119"/>
                </a:lnTo>
                <a:lnTo>
                  <a:pt x="27" y="119"/>
                </a:lnTo>
                <a:lnTo>
                  <a:pt x="30" y="114"/>
                </a:lnTo>
                <a:lnTo>
                  <a:pt x="27" y="111"/>
                </a:lnTo>
                <a:lnTo>
                  <a:pt x="27" y="111"/>
                </a:lnTo>
                <a:lnTo>
                  <a:pt x="30" y="106"/>
                </a:lnTo>
                <a:lnTo>
                  <a:pt x="30" y="106"/>
                </a:lnTo>
                <a:lnTo>
                  <a:pt x="33" y="100"/>
                </a:lnTo>
                <a:lnTo>
                  <a:pt x="33" y="98"/>
                </a:lnTo>
                <a:lnTo>
                  <a:pt x="30" y="92"/>
                </a:lnTo>
                <a:lnTo>
                  <a:pt x="30" y="89"/>
                </a:lnTo>
                <a:lnTo>
                  <a:pt x="30" y="89"/>
                </a:lnTo>
                <a:lnTo>
                  <a:pt x="30" y="84"/>
                </a:lnTo>
                <a:lnTo>
                  <a:pt x="30" y="79"/>
                </a:lnTo>
                <a:lnTo>
                  <a:pt x="27" y="79"/>
                </a:lnTo>
                <a:lnTo>
                  <a:pt x="30" y="76"/>
                </a:lnTo>
                <a:lnTo>
                  <a:pt x="30" y="76"/>
                </a:lnTo>
                <a:lnTo>
                  <a:pt x="33" y="76"/>
                </a:lnTo>
                <a:lnTo>
                  <a:pt x="33" y="76"/>
                </a:lnTo>
                <a:lnTo>
                  <a:pt x="33" y="76"/>
                </a:lnTo>
                <a:lnTo>
                  <a:pt x="35" y="79"/>
                </a:lnTo>
                <a:lnTo>
                  <a:pt x="38" y="76"/>
                </a:lnTo>
                <a:lnTo>
                  <a:pt x="41" y="79"/>
                </a:lnTo>
                <a:lnTo>
                  <a:pt x="38" y="81"/>
                </a:lnTo>
                <a:lnTo>
                  <a:pt x="38" y="81"/>
                </a:lnTo>
                <a:lnTo>
                  <a:pt x="38" y="87"/>
                </a:lnTo>
                <a:lnTo>
                  <a:pt x="41" y="87"/>
                </a:lnTo>
                <a:lnTo>
                  <a:pt x="41" y="87"/>
                </a:lnTo>
                <a:lnTo>
                  <a:pt x="43" y="89"/>
                </a:lnTo>
                <a:lnTo>
                  <a:pt x="46" y="89"/>
                </a:lnTo>
                <a:lnTo>
                  <a:pt x="46" y="89"/>
                </a:lnTo>
                <a:lnTo>
                  <a:pt x="49" y="89"/>
                </a:lnTo>
                <a:lnTo>
                  <a:pt x="49" y="92"/>
                </a:lnTo>
                <a:lnTo>
                  <a:pt x="51" y="98"/>
                </a:lnTo>
                <a:lnTo>
                  <a:pt x="51" y="98"/>
                </a:lnTo>
                <a:lnTo>
                  <a:pt x="54" y="98"/>
                </a:lnTo>
                <a:lnTo>
                  <a:pt x="54" y="98"/>
                </a:lnTo>
                <a:lnTo>
                  <a:pt x="54" y="98"/>
                </a:lnTo>
                <a:lnTo>
                  <a:pt x="57" y="100"/>
                </a:lnTo>
                <a:lnTo>
                  <a:pt x="57" y="100"/>
                </a:lnTo>
                <a:lnTo>
                  <a:pt x="60" y="106"/>
                </a:lnTo>
                <a:lnTo>
                  <a:pt x="60" y="108"/>
                </a:lnTo>
                <a:lnTo>
                  <a:pt x="60" y="108"/>
                </a:lnTo>
                <a:lnTo>
                  <a:pt x="62" y="106"/>
                </a:lnTo>
                <a:lnTo>
                  <a:pt x="62" y="100"/>
                </a:lnTo>
                <a:lnTo>
                  <a:pt x="57" y="95"/>
                </a:lnTo>
                <a:lnTo>
                  <a:pt x="54" y="89"/>
                </a:lnTo>
                <a:lnTo>
                  <a:pt x="54" y="87"/>
                </a:lnTo>
                <a:lnTo>
                  <a:pt x="54" y="87"/>
                </a:lnTo>
                <a:lnTo>
                  <a:pt x="60" y="76"/>
                </a:lnTo>
                <a:lnTo>
                  <a:pt x="60" y="76"/>
                </a:lnTo>
                <a:lnTo>
                  <a:pt x="62" y="73"/>
                </a:lnTo>
                <a:lnTo>
                  <a:pt x="68" y="73"/>
                </a:lnTo>
                <a:lnTo>
                  <a:pt x="68" y="73"/>
                </a:lnTo>
                <a:lnTo>
                  <a:pt x="68" y="73"/>
                </a:lnTo>
                <a:lnTo>
                  <a:pt x="70" y="73"/>
                </a:lnTo>
                <a:lnTo>
                  <a:pt x="70" y="73"/>
                </a:lnTo>
                <a:lnTo>
                  <a:pt x="73" y="73"/>
                </a:lnTo>
                <a:lnTo>
                  <a:pt x="78" y="73"/>
                </a:lnTo>
                <a:lnTo>
                  <a:pt x="78" y="73"/>
                </a:lnTo>
                <a:lnTo>
                  <a:pt x="81" y="68"/>
                </a:lnTo>
                <a:lnTo>
                  <a:pt x="81" y="65"/>
                </a:lnTo>
                <a:lnTo>
                  <a:pt x="81" y="65"/>
                </a:lnTo>
                <a:lnTo>
                  <a:pt x="81" y="62"/>
                </a:lnTo>
                <a:lnTo>
                  <a:pt x="81" y="62"/>
                </a:lnTo>
                <a:lnTo>
                  <a:pt x="81" y="57"/>
                </a:lnTo>
                <a:lnTo>
                  <a:pt x="81" y="57"/>
                </a:lnTo>
                <a:lnTo>
                  <a:pt x="78" y="54"/>
                </a:lnTo>
                <a:lnTo>
                  <a:pt x="76" y="52"/>
                </a:lnTo>
                <a:lnTo>
                  <a:pt x="76" y="52"/>
                </a:lnTo>
                <a:lnTo>
                  <a:pt x="73" y="52"/>
                </a:lnTo>
                <a:lnTo>
                  <a:pt x="70" y="49"/>
                </a:lnTo>
                <a:lnTo>
                  <a:pt x="68" y="44"/>
                </a:lnTo>
                <a:lnTo>
                  <a:pt x="68" y="41"/>
                </a:lnTo>
                <a:lnTo>
                  <a:pt x="68" y="41"/>
                </a:lnTo>
                <a:lnTo>
                  <a:pt x="68" y="38"/>
                </a:lnTo>
                <a:lnTo>
                  <a:pt x="65" y="35"/>
                </a:lnTo>
                <a:lnTo>
                  <a:pt x="57" y="30"/>
                </a:lnTo>
                <a:lnTo>
                  <a:pt x="57" y="30"/>
                </a:lnTo>
                <a:lnTo>
                  <a:pt x="51" y="25"/>
                </a:lnTo>
                <a:lnTo>
                  <a:pt x="49" y="27"/>
                </a:lnTo>
                <a:lnTo>
                  <a:pt x="43" y="27"/>
                </a:lnTo>
                <a:lnTo>
                  <a:pt x="41" y="25"/>
                </a:lnTo>
                <a:lnTo>
                  <a:pt x="41" y="25"/>
                </a:lnTo>
                <a:lnTo>
                  <a:pt x="38" y="22"/>
                </a:lnTo>
                <a:lnTo>
                  <a:pt x="33" y="25"/>
                </a:lnTo>
                <a:lnTo>
                  <a:pt x="30" y="27"/>
                </a:lnTo>
                <a:lnTo>
                  <a:pt x="30" y="27"/>
                </a:lnTo>
                <a:lnTo>
                  <a:pt x="30" y="27"/>
                </a:lnTo>
                <a:lnTo>
                  <a:pt x="30" y="22"/>
                </a:lnTo>
                <a:lnTo>
                  <a:pt x="30" y="14"/>
                </a:lnTo>
                <a:lnTo>
                  <a:pt x="33" y="6"/>
                </a:lnTo>
                <a:lnTo>
                  <a:pt x="33" y="6"/>
                </a:lnTo>
                <a:lnTo>
                  <a:pt x="30" y="6"/>
                </a:lnTo>
                <a:lnTo>
                  <a:pt x="27" y="6"/>
                </a:lnTo>
                <a:lnTo>
                  <a:pt x="25" y="6"/>
                </a:lnTo>
                <a:lnTo>
                  <a:pt x="25" y="3"/>
                </a:lnTo>
                <a:lnTo>
                  <a:pt x="25" y="3"/>
                </a:lnTo>
                <a:lnTo>
                  <a:pt x="22" y="0"/>
                </a:lnTo>
                <a:lnTo>
                  <a:pt x="22" y="0"/>
                </a:lnTo>
                <a:lnTo>
                  <a:pt x="22" y="0"/>
                </a:lnTo>
                <a:lnTo>
                  <a:pt x="14" y="0"/>
                </a:lnTo>
                <a:lnTo>
                  <a:pt x="14" y="0"/>
                </a:lnTo>
                <a:lnTo>
                  <a:pt x="14" y="0"/>
                </a:lnTo>
                <a:lnTo>
                  <a:pt x="11" y="3"/>
                </a:lnTo>
                <a:lnTo>
                  <a:pt x="8" y="3"/>
                </a:lnTo>
                <a:lnTo>
                  <a:pt x="6" y="3"/>
                </a:lnTo>
                <a:lnTo>
                  <a:pt x="6" y="6"/>
                </a:lnTo>
                <a:lnTo>
                  <a:pt x="6" y="6"/>
                </a:lnTo>
                <a:lnTo>
                  <a:pt x="3" y="9"/>
                </a:lnTo>
                <a:lnTo>
                  <a:pt x="3" y="11"/>
                </a:lnTo>
                <a:lnTo>
                  <a:pt x="3" y="14"/>
                </a:lnTo>
                <a:lnTo>
                  <a:pt x="3" y="17"/>
                </a:lnTo>
                <a:lnTo>
                  <a:pt x="3" y="17"/>
                </a:lnTo>
                <a:lnTo>
                  <a:pt x="0" y="19"/>
                </a:lnTo>
                <a:lnTo>
                  <a:pt x="0" y="19"/>
                </a:lnTo>
                <a:lnTo>
                  <a:pt x="0" y="19"/>
                </a:lnTo>
                <a:lnTo>
                  <a:pt x="0" y="22"/>
                </a:lnTo>
                <a:lnTo>
                  <a:pt x="0" y="25"/>
                </a:lnTo>
                <a:lnTo>
                  <a:pt x="0" y="25"/>
                </a:lnTo>
                <a:lnTo>
                  <a:pt x="0" y="27"/>
                </a:lnTo>
                <a:lnTo>
                  <a:pt x="3" y="30"/>
                </a:lnTo>
                <a:lnTo>
                  <a:pt x="8" y="35"/>
                </a:lnTo>
                <a:lnTo>
                  <a:pt x="8" y="35"/>
                </a:lnTo>
                <a:lnTo>
                  <a:pt x="16" y="41"/>
                </a:lnTo>
                <a:lnTo>
                  <a:pt x="19" y="46"/>
                </a:lnTo>
                <a:lnTo>
                  <a:pt x="19" y="46"/>
                </a:lnTo>
                <a:lnTo>
                  <a:pt x="19" y="46"/>
                </a:lnTo>
                <a:lnTo>
                  <a:pt x="19" y="46"/>
                </a:lnTo>
                <a:lnTo>
                  <a:pt x="16" y="46"/>
                </a:lnTo>
                <a:lnTo>
                  <a:pt x="16" y="49"/>
                </a:lnTo>
                <a:lnTo>
                  <a:pt x="16" y="49"/>
                </a:lnTo>
                <a:lnTo>
                  <a:pt x="16" y="52"/>
                </a:lnTo>
                <a:lnTo>
                  <a:pt x="16" y="57"/>
                </a:lnTo>
                <a:lnTo>
                  <a:pt x="16" y="57"/>
                </a:lnTo>
                <a:lnTo>
                  <a:pt x="16" y="60"/>
                </a:lnTo>
                <a:lnTo>
                  <a:pt x="16" y="62"/>
                </a:lnTo>
                <a:lnTo>
                  <a:pt x="16" y="62"/>
                </a:lnTo>
                <a:lnTo>
                  <a:pt x="14" y="65"/>
                </a:lnTo>
                <a:lnTo>
                  <a:pt x="14" y="68"/>
                </a:lnTo>
                <a:lnTo>
                  <a:pt x="22" y="76"/>
                </a:lnTo>
                <a:lnTo>
                  <a:pt x="22" y="76"/>
                </a:lnTo>
                <a:lnTo>
                  <a:pt x="25" y="79"/>
                </a:lnTo>
                <a:lnTo>
                  <a:pt x="25" y="81"/>
                </a:lnTo>
                <a:lnTo>
                  <a:pt x="25" y="87"/>
                </a:lnTo>
                <a:lnTo>
                  <a:pt x="27" y="98"/>
                </a:lnTo>
                <a:lnTo>
                  <a:pt x="27" y="98"/>
                </a:lnTo>
                <a:lnTo>
                  <a:pt x="27" y="106"/>
                </a:lnTo>
                <a:lnTo>
                  <a:pt x="27" y="111"/>
                </a:lnTo>
                <a:lnTo>
                  <a:pt x="25" y="114"/>
                </a:lnTo>
                <a:lnTo>
                  <a:pt x="22" y="119"/>
                </a:lnTo>
                <a:lnTo>
                  <a:pt x="22" y="119"/>
                </a:lnTo>
                <a:lnTo>
                  <a:pt x="22" y="124"/>
                </a:lnTo>
                <a:lnTo>
                  <a:pt x="22" y="127"/>
                </a:lnTo>
                <a:lnTo>
                  <a:pt x="22" y="127"/>
                </a:lnTo>
                <a:lnTo>
                  <a:pt x="19" y="133"/>
                </a:lnTo>
                <a:lnTo>
                  <a:pt x="19" y="135"/>
                </a:lnTo>
                <a:lnTo>
                  <a:pt x="22" y="138"/>
                </a:lnTo>
                <a:lnTo>
                  <a:pt x="22" y="138"/>
                </a:lnTo>
                <a:lnTo>
                  <a:pt x="19" y="141"/>
                </a:lnTo>
                <a:lnTo>
                  <a:pt x="19" y="143"/>
                </a:lnTo>
                <a:lnTo>
                  <a:pt x="19" y="143"/>
                </a:lnTo>
                <a:lnTo>
                  <a:pt x="19" y="146"/>
                </a:lnTo>
                <a:lnTo>
                  <a:pt x="22" y="149"/>
                </a:lnTo>
                <a:lnTo>
                  <a:pt x="22" y="149"/>
                </a:lnTo>
                <a:lnTo>
                  <a:pt x="22" y="146"/>
                </a:lnTo>
                <a:lnTo>
                  <a:pt x="22" y="146"/>
                </a:lnTo>
                <a:lnTo>
                  <a:pt x="22" y="146"/>
                </a:lnTo>
                <a:lnTo>
                  <a:pt x="25" y="149"/>
                </a:lnTo>
                <a:lnTo>
                  <a:pt x="27" y="149"/>
                </a:lnTo>
                <a:lnTo>
                  <a:pt x="27" y="149"/>
                </a:lnTo>
                <a:lnTo>
                  <a:pt x="27" y="151"/>
                </a:lnTo>
                <a:lnTo>
                  <a:pt x="27" y="151"/>
                </a:lnTo>
                <a:lnTo>
                  <a:pt x="27" y="154"/>
                </a:lnTo>
                <a:lnTo>
                  <a:pt x="27" y="154"/>
                </a:lnTo>
                <a:lnTo>
                  <a:pt x="27" y="154"/>
                </a:lnTo>
                <a:lnTo>
                  <a:pt x="27" y="151"/>
                </a:lnTo>
                <a:lnTo>
                  <a:pt x="27" y="151"/>
                </a:lnTo>
                <a:lnTo>
                  <a:pt x="30" y="157"/>
                </a:lnTo>
                <a:lnTo>
                  <a:pt x="30" y="157"/>
                </a:lnTo>
                <a:lnTo>
                  <a:pt x="33" y="160"/>
                </a:lnTo>
                <a:lnTo>
                  <a:pt x="33" y="160"/>
                </a:lnTo>
                <a:lnTo>
                  <a:pt x="33" y="162"/>
                </a:lnTo>
                <a:lnTo>
                  <a:pt x="33" y="165"/>
                </a:lnTo>
                <a:lnTo>
                  <a:pt x="35" y="165"/>
                </a:lnTo>
                <a:lnTo>
                  <a:pt x="38" y="170"/>
                </a:lnTo>
                <a:lnTo>
                  <a:pt x="38" y="170"/>
                </a:lnTo>
                <a:lnTo>
                  <a:pt x="41" y="170"/>
                </a:lnTo>
                <a:lnTo>
                  <a:pt x="43" y="170"/>
                </a:lnTo>
                <a:lnTo>
                  <a:pt x="49" y="173"/>
                </a:lnTo>
                <a:lnTo>
                  <a:pt x="49" y="173"/>
                </a:lnTo>
                <a:lnTo>
                  <a:pt x="51" y="173"/>
                </a:lnTo>
                <a:lnTo>
                  <a:pt x="51" y="173"/>
                </a:lnTo>
                <a:lnTo>
                  <a:pt x="54" y="170"/>
                </a:lnTo>
                <a:lnTo>
                  <a:pt x="54" y="170"/>
                </a:lnTo>
                <a:lnTo>
                  <a:pt x="54" y="170"/>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 name="Freeform 185"/>
          <p:cNvSpPr>
            <a:spLocks/>
          </p:cNvSpPr>
          <p:nvPr/>
        </p:nvSpPr>
        <p:spPr bwMode="auto">
          <a:xfrm>
            <a:off x="8008851" y="4024313"/>
            <a:ext cx="131763" cy="163512"/>
          </a:xfrm>
          <a:custGeom>
            <a:avLst/>
            <a:gdLst>
              <a:gd name="T0" fmla="*/ 5 w 83"/>
              <a:gd name="T1" fmla="*/ 0 h 103"/>
              <a:gd name="T2" fmla="*/ 0 w 83"/>
              <a:gd name="T3" fmla="*/ 3 h 103"/>
              <a:gd name="T4" fmla="*/ 3 w 83"/>
              <a:gd name="T5" fmla="*/ 9 h 103"/>
              <a:gd name="T6" fmla="*/ 5 w 83"/>
              <a:gd name="T7" fmla="*/ 14 h 103"/>
              <a:gd name="T8" fmla="*/ 5 w 83"/>
              <a:gd name="T9" fmla="*/ 17 h 103"/>
              <a:gd name="T10" fmla="*/ 0 w 83"/>
              <a:gd name="T11" fmla="*/ 17 h 103"/>
              <a:gd name="T12" fmla="*/ 0 w 83"/>
              <a:gd name="T13" fmla="*/ 22 h 103"/>
              <a:gd name="T14" fmla="*/ 0 w 83"/>
              <a:gd name="T15" fmla="*/ 27 h 103"/>
              <a:gd name="T16" fmla="*/ 0 w 83"/>
              <a:gd name="T17" fmla="*/ 27 h 103"/>
              <a:gd name="T18" fmla="*/ 3 w 83"/>
              <a:gd name="T19" fmla="*/ 30 h 103"/>
              <a:gd name="T20" fmla="*/ 5 w 83"/>
              <a:gd name="T21" fmla="*/ 33 h 103"/>
              <a:gd name="T22" fmla="*/ 11 w 83"/>
              <a:gd name="T23" fmla="*/ 33 h 103"/>
              <a:gd name="T24" fmla="*/ 8 w 83"/>
              <a:gd name="T25" fmla="*/ 41 h 103"/>
              <a:gd name="T26" fmla="*/ 8 w 83"/>
              <a:gd name="T27" fmla="*/ 54 h 103"/>
              <a:gd name="T28" fmla="*/ 8 w 83"/>
              <a:gd name="T29" fmla="*/ 54 h 103"/>
              <a:gd name="T30" fmla="*/ 16 w 83"/>
              <a:gd name="T31" fmla="*/ 49 h 103"/>
              <a:gd name="T32" fmla="*/ 19 w 83"/>
              <a:gd name="T33" fmla="*/ 52 h 103"/>
              <a:gd name="T34" fmla="*/ 27 w 83"/>
              <a:gd name="T35" fmla="*/ 54 h 103"/>
              <a:gd name="T36" fmla="*/ 35 w 83"/>
              <a:gd name="T37" fmla="*/ 57 h 103"/>
              <a:gd name="T38" fmla="*/ 43 w 83"/>
              <a:gd name="T39" fmla="*/ 62 h 103"/>
              <a:gd name="T40" fmla="*/ 46 w 83"/>
              <a:gd name="T41" fmla="*/ 68 h 103"/>
              <a:gd name="T42" fmla="*/ 46 w 83"/>
              <a:gd name="T43" fmla="*/ 71 h 103"/>
              <a:gd name="T44" fmla="*/ 51 w 83"/>
              <a:gd name="T45" fmla="*/ 79 h 103"/>
              <a:gd name="T46" fmla="*/ 54 w 83"/>
              <a:gd name="T47" fmla="*/ 79 h 103"/>
              <a:gd name="T48" fmla="*/ 59 w 83"/>
              <a:gd name="T49" fmla="*/ 84 h 103"/>
              <a:gd name="T50" fmla="*/ 59 w 83"/>
              <a:gd name="T51" fmla="*/ 89 h 103"/>
              <a:gd name="T52" fmla="*/ 59 w 83"/>
              <a:gd name="T53" fmla="*/ 92 h 103"/>
              <a:gd name="T54" fmla="*/ 59 w 83"/>
              <a:gd name="T55" fmla="*/ 95 h 103"/>
              <a:gd name="T56" fmla="*/ 56 w 83"/>
              <a:gd name="T57" fmla="*/ 100 h 103"/>
              <a:gd name="T58" fmla="*/ 65 w 83"/>
              <a:gd name="T59" fmla="*/ 100 h 103"/>
              <a:gd name="T60" fmla="*/ 67 w 83"/>
              <a:gd name="T61" fmla="*/ 103 h 103"/>
              <a:gd name="T62" fmla="*/ 67 w 83"/>
              <a:gd name="T63" fmla="*/ 100 h 103"/>
              <a:gd name="T64" fmla="*/ 67 w 83"/>
              <a:gd name="T65" fmla="*/ 92 h 103"/>
              <a:gd name="T66" fmla="*/ 70 w 83"/>
              <a:gd name="T67" fmla="*/ 95 h 103"/>
              <a:gd name="T68" fmla="*/ 78 w 83"/>
              <a:gd name="T69" fmla="*/ 100 h 103"/>
              <a:gd name="T70" fmla="*/ 83 w 83"/>
              <a:gd name="T71" fmla="*/ 103 h 103"/>
              <a:gd name="T72" fmla="*/ 78 w 83"/>
              <a:gd name="T73" fmla="*/ 87 h 103"/>
              <a:gd name="T74" fmla="*/ 75 w 83"/>
              <a:gd name="T75" fmla="*/ 81 h 103"/>
              <a:gd name="T76" fmla="*/ 67 w 83"/>
              <a:gd name="T77" fmla="*/ 76 h 103"/>
              <a:gd name="T78" fmla="*/ 62 w 83"/>
              <a:gd name="T79" fmla="*/ 73 h 103"/>
              <a:gd name="T80" fmla="*/ 59 w 83"/>
              <a:gd name="T81" fmla="*/ 62 h 103"/>
              <a:gd name="T82" fmla="*/ 54 w 83"/>
              <a:gd name="T83" fmla="*/ 60 h 103"/>
              <a:gd name="T84" fmla="*/ 48 w 83"/>
              <a:gd name="T85" fmla="*/ 52 h 103"/>
              <a:gd name="T86" fmla="*/ 48 w 83"/>
              <a:gd name="T87" fmla="*/ 46 h 103"/>
              <a:gd name="T88" fmla="*/ 38 w 83"/>
              <a:gd name="T89" fmla="*/ 41 h 103"/>
              <a:gd name="T90" fmla="*/ 32 w 83"/>
              <a:gd name="T91" fmla="*/ 38 h 103"/>
              <a:gd name="T92" fmla="*/ 40 w 83"/>
              <a:gd name="T93" fmla="*/ 33 h 103"/>
              <a:gd name="T94" fmla="*/ 43 w 83"/>
              <a:gd name="T95" fmla="*/ 33 h 103"/>
              <a:gd name="T96" fmla="*/ 46 w 83"/>
              <a:gd name="T97" fmla="*/ 30 h 103"/>
              <a:gd name="T98" fmla="*/ 40 w 83"/>
              <a:gd name="T99" fmla="*/ 25 h 103"/>
              <a:gd name="T100" fmla="*/ 29 w 83"/>
              <a:gd name="T101" fmla="*/ 22 h 103"/>
              <a:gd name="T102" fmla="*/ 21 w 83"/>
              <a:gd name="T103" fmla="*/ 19 h 103"/>
              <a:gd name="T104" fmla="*/ 19 w 83"/>
              <a:gd name="T105" fmla="*/ 14 h 103"/>
              <a:gd name="T106" fmla="*/ 16 w 83"/>
              <a:gd name="T107" fmla="*/ 14 h 103"/>
              <a:gd name="T108" fmla="*/ 11 w 83"/>
              <a:gd name="T109" fmla="*/ 6 h 103"/>
              <a:gd name="T110" fmla="*/ 5 w 83"/>
              <a:gd name="T11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 h="103">
                <a:moveTo>
                  <a:pt x="5" y="0"/>
                </a:moveTo>
                <a:lnTo>
                  <a:pt x="5" y="0"/>
                </a:lnTo>
                <a:lnTo>
                  <a:pt x="3" y="0"/>
                </a:lnTo>
                <a:lnTo>
                  <a:pt x="0" y="3"/>
                </a:lnTo>
                <a:lnTo>
                  <a:pt x="0" y="3"/>
                </a:lnTo>
                <a:lnTo>
                  <a:pt x="3" y="9"/>
                </a:lnTo>
                <a:lnTo>
                  <a:pt x="5" y="14"/>
                </a:lnTo>
                <a:lnTo>
                  <a:pt x="5" y="14"/>
                </a:lnTo>
                <a:lnTo>
                  <a:pt x="5" y="17"/>
                </a:lnTo>
                <a:lnTo>
                  <a:pt x="5" y="17"/>
                </a:lnTo>
                <a:lnTo>
                  <a:pt x="0" y="17"/>
                </a:lnTo>
                <a:lnTo>
                  <a:pt x="0" y="17"/>
                </a:lnTo>
                <a:lnTo>
                  <a:pt x="0" y="19"/>
                </a:lnTo>
                <a:lnTo>
                  <a:pt x="0" y="22"/>
                </a:lnTo>
                <a:lnTo>
                  <a:pt x="0" y="25"/>
                </a:lnTo>
                <a:lnTo>
                  <a:pt x="0" y="27"/>
                </a:lnTo>
                <a:lnTo>
                  <a:pt x="0" y="27"/>
                </a:lnTo>
                <a:lnTo>
                  <a:pt x="0" y="27"/>
                </a:lnTo>
                <a:lnTo>
                  <a:pt x="3" y="30"/>
                </a:lnTo>
                <a:lnTo>
                  <a:pt x="3" y="30"/>
                </a:lnTo>
                <a:lnTo>
                  <a:pt x="3" y="33"/>
                </a:lnTo>
                <a:lnTo>
                  <a:pt x="5" y="33"/>
                </a:lnTo>
                <a:lnTo>
                  <a:pt x="8" y="33"/>
                </a:lnTo>
                <a:lnTo>
                  <a:pt x="11" y="33"/>
                </a:lnTo>
                <a:lnTo>
                  <a:pt x="11" y="33"/>
                </a:lnTo>
                <a:lnTo>
                  <a:pt x="8" y="41"/>
                </a:lnTo>
                <a:lnTo>
                  <a:pt x="8" y="49"/>
                </a:lnTo>
                <a:lnTo>
                  <a:pt x="8" y="54"/>
                </a:lnTo>
                <a:lnTo>
                  <a:pt x="8" y="54"/>
                </a:lnTo>
                <a:lnTo>
                  <a:pt x="8" y="54"/>
                </a:lnTo>
                <a:lnTo>
                  <a:pt x="11" y="52"/>
                </a:lnTo>
                <a:lnTo>
                  <a:pt x="16" y="49"/>
                </a:lnTo>
                <a:lnTo>
                  <a:pt x="19" y="52"/>
                </a:lnTo>
                <a:lnTo>
                  <a:pt x="19" y="52"/>
                </a:lnTo>
                <a:lnTo>
                  <a:pt x="21" y="54"/>
                </a:lnTo>
                <a:lnTo>
                  <a:pt x="27" y="54"/>
                </a:lnTo>
                <a:lnTo>
                  <a:pt x="29" y="52"/>
                </a:lnTo>
                <a:lnTo>
                  <a:pt x="35" y="57"/>
                </a:lnTo>
                <a:lnTo>
                  <a:pt x="35" y="57"/>
                </a:lnTo>
                <a:lnTo>
                  <a:pt x="43" y="62"/>
                </a:lnTo>
                <a:lnTo>
                  <a:pt x="46" y="65"/>
                </a:lnTo>
                <a:lnTo>
                  <a:pt x="46" y="68"/>
                </a:lnTo>
                <a:lnTo>
                  <a:pt x="46" y="68"/>
                </a:lnTo>
                <a:lnTo>
                  <a:pt x="46" y="71"/>
                </a:lnTo>
                <a:lnTo>
                  <a:pt x="48" y="76"/>
                </a:lnTo>
                <a:lnTo>
                  <a:pt x="51" y="79"/>
                </a:lnTo>
                <a:lnTo>
                  <a:pt x="54" y="79"/>
                </a:lnTo>
                <a:lnTo>
                  <a:pt x="54" y="79"/>
                </a:lnTo>
                <a:lnTo>
                  <a:pt x="56" y="81"/>
                </a:lnTo>
                <a:lnTo>
                  <a:pt x="59" y="84"/>
                </a:lnTo>
                <a:lnTo>
                  <a:pt x="59" y="84"/>
                </a:lnTo>
                <a:lnTo>
                  <a:pt x="59" y="89"/>
                </a:lnTo>
                <a:lnTo>
                  <a:pt x="59" y="89"/>
                </a:lnTo>
                <a:lnTo>
                  <a:pt x="59" y="92"/>
                </a:lnTo>
                <a:lnTo>
                  <a:pt x="59" y="92"/>
                </a:lnTo>
                <a:lnTo>
                  <a:pt x="59" y="95"/>
                </a:lnTo>
                <a:lnTo>
                  <a:pt x="56" y="100"/>
                </a:lnTo>
                <a:lnTo>
                  <a:pt x="56" y="100"/>
                </a:lnTo>
                <a:lnTo>
                  <a:pt x="62" y="100"/>
                </a:lnTo>
                <a:lnTo>
                  <a:pt x="65" y="100"/>
                </a:lnTo>
                <a:lnTo>
                  <a:pt x="67" y="103"/>
                </a:lnTo>
                <a:lnTo>
                  <a:pt x="67" y="103"/>
                </a:lnTo>
                <a:lnTo>
                  <a:pt x="67" y="103"/>
                </a:lnTo>
                <a:lnTo>
                  <a:pt x="67" y="100"/>
                </a:lnTo>
                <a:lnTo>
                  <a:pt x="67" y="95"/>
                </a:lnTo>
                <a:lnTo>
                  <a:pt x="67" y="92"/>
                </a:lnTo>
                <a:lnTo>
                  <a:pt x="67" y="92"/>
                </a:lnTo>
                <a:lnTo>
                  <a:pt x="70" y="95"/>
                </a:lnTo>
                <a:lnTo>
                  <a:pt x="75" y="98"/>
                </a:lnTo>
                <a:lnTo>
                  <a:pt x="78" y="100"/>
                </a:lnTo>
                <a:lnTo>
                  <a:pt x="83" y="103"/>
                </a:lnTo>
                <a:lnTo>
                  <a:pt x="83" y="103"/>
                </a:lnTo>
                <a:lnTo>
                  <a:pt x="81" y="95"/>
                </a:lnTo>
                <a:lnTo>
                  <a:pt x="78" y="87"/>
                </a:lnTo>
                <a:lnTo>
                  <a:pt x="78" y="87"/>
                </a:lnTo>
                <a:lnTo>
                  <a:pt x="75" y="81"/>
                </a:lnTo>
                <a:lnTo>
                  <a:pt x="75" y="79"/>
                </a:lnTo>
                <a:lnTo>
                  <a:pt x="67" y="76"/>
                </a:lnTo>
                <a:lnTo>
                  <a:pt x="67" y="76"/>
                </a:lnTo>
                <a:lnTo>
                  <a:pt x="62" y="73"/>
                </a:lnTo>
                <a:lnTo>
                  <a:pt x="59" y="68"/>
                </a:lnTo>
                <a:lnTo>
                  <a:pt x="59" y="62"/>
                </a:lnTo>
                <a:lnTo>
                  <a:pt x="54" y="60"/>
                </a:lnTo>
                <a:lnTo>
                  <a:pt x="54" y="60"/>
                </a:lnTo>
                <a:lnTo>
                  <a:pt x="51" y="57"/>
                </a:lnTo>
                <a:lnTo>
                  <a:pt x="48" y="52"/>
                </a:lnTo>
                <a:lnTo>
                  <a:pt x="48" y="46"/>
                </a:lnTo>
                <a:lnTo>
                  <a:pt x="48" y="46"/>
                </a:lnTo>
                <a:lnTo>
                  <a:pt x="46" y="46"/>
                </a:lnTo>
                <a:lnTo>
                  <a:pt x="38" y="41"/>
                </a:lnTo>
                <a:lnTo>
                  <a:pt x="38" y="41"/>
                </a:lnTo>
                <a:lnTo>
                  <a:pt x="32" y="38"/>
                </a:lnTo>
                <a:lnTo>
                  <a:pt x="32" y="36"/>
                </a:lnTo>
                <a:lnTo>
                  <a:pt x="40" y="33"/>
                </a:lnTo>
                <a:lnTo>
                  <a:pt x="40" y="33"/>
                </a:lnTo>
                <a:lnTo>
                  <a:pt x="43" y="33"/>
                </a:lnTo>
                <a:lnTo>
                  <a:pt x="46" y="30"/>
                </a:lnTo>
                <a:lnTo>
                  <a:pt x="46" y="30"/>
                </a:lnTo>
                <a:lnTo>
                  <a:pt x="40" y="25"/>
                </a:lnTo>
                <a:lnTo>
                  <a:pt x="40" y="25"/>
                </a:lnTo>
                <a:lnTo>
                  <a:pt x="35" y="22"/>
                </a:lnTo>
                <a:lnTo>
                  <a:pt x="29" y="22"/>
                </a:lnTo>
                <a:lnTo>
                  <a:pt x="29" y="22"/>
                </a:lnTo>
                <a:lnTo>
                  <a:pt x="21" y="19"/>
                </a:lnTo>
                <a:lnTo>
                  <a:pt x="19" y="17"/>
                </a:lnTo>
                <a:lnTo>
                  <a:pt x="19" y="14"/>
                </a:lnTo>
                <a:lnTo>
                  <a:pt x="19" y="14"/>
                </a:lnTo>
                <a:lnTo>
                  <a:pt x="16" y="14"/>
                </a:lnTo>
                <a:lnTo>
                  <a:pt x="13" y="11"/>
                </a:lnTo>
                <a:lnTo>
                  <a:pt x="11" y="6"/>
                </a:lnTo>
                <a:lnTo>
                  <a:pt x="5" y="0"/>
                </a:lnTo>
                <a:lnTo>
                  <a:pt x="5" y="0"/>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4" name="Freeform 186"/>
          <p:cNvSpPr>
            <a:spLocks/>
          </p:cNvSpPr>
          <p:nvPr/>
        </p:nvSpPr>
        <p:spPr bwMode="auto">
          <a:xfrm>
            <a:off x="7892963" y="3900488"/>
            <a:ext cx="123825" cy="368300"/>
          </a:xfrm>
          <a:custGeom>
            <a:avLst/>
            <a:gdLst>
              <a:gd name="T0" fmla="*/ 65 w 78"/>
              <a:gd name="T1" fmla="*/ 105 h 232"/>
              <a:gd name="T2" fmla="*/ 57 w 78"/>
              <a:gd name="T3" fmla="*/ 108 h 232"/>
              <a:gd name="T4" fmla="*/ 54 w 78"/>
              <a:gd name="T5" fmla="*/ 116 h 232"/>
              <a:gd name="T6" fmla="*/ 51 w 78"/>
              <a:gd name="T7" fmla="*/ 124 h 232"/>
              <a:gd name="T8" fmla="*/ 51 w 78"/>
              <a:gd name="T9" fmla="*/ 130 h 232"/>
              <a:gd name="T10" fmla="*/ 59 w 78"/>
              <a:gd name="T11" fmla="*/ 140 h 232"/>
              <a:gd name="T12" fmla="*/ 70 w 78"/>
              <a:gd name="T13" fmla="*/ 151 h 232"/>
              <a:gd name="T14" fmla="*/ 67 w 78"/>
              <a:gd name="T15" fmla="*/ 154 h 232"/>
              <a:gd name="T16" fmla="*/ 67 w 78"/>
              <a:gd name="T17" fmla="*/ 162 h 232"/>
              <a:gd name="T18" fmla="*/ 65 w 78"/>
              <a:gd name="T19" fmla="*/ 170 h 232"/>
              <a:gd name="T20" fmla="*/ 76 w 78"/>
              <a:gd name="T21" fmla="*/ 184 h 232"/>
              <a:gd name="T22" fmla="*/ 78 w 78"/>
              <a:gd name="T23" fmla="*/ 203 h 232"/>
              <a:gd name="T24" fmla="*/ 73 w 78"/>
              <a:gd name="T25" fmla="*/ 224 h 232"/>
              <a:gd name="T26" fmla="*/ 73 w 78"/>
              <a:gd name="T27" fmla="*/ 232 h 232"/>
              <a:gd name="T28" fmla="*/ 70 w 78"/>
              <a:gd name="T29" fmla="*/ 208 h 232"/>
              <a:gd name="T30" fmla="*/ 73 w 78"/>
              <a:gd name="T31" fmla="*/ 205 h 232"/>
              <a:gd name="T32" fmla="*/ 67 w 78"/>
              <a:gd name="T33" fmla="*/ 184 h 232"/>
              <a:gd name="T34" fmla="*/ 65 w 78"/>
              <a:gd name="T35" fmla="*/ 178 h 232"/>
              <a:gd name="T36" fmla="*/ 57 w 78"/>
              <a:gd name="T37" fmla="*/ 157 h 232"/>
              <a:gd name="T38" fmla="*/ 54 w 78"/>
              <a:gd name="T39" fmla="*/ 149 h 232"/>
              <a:gd name="T40" fmla="*/ 51 w 78"/>
              <a:gd name="T41" fmla="*/ 151 h 232"/>
              <a:gd name="T42" fmla="*/ 46 w 78"/>
              <a:gd name="T43" fmla="*/ 157 h 232"/>
              <a:gd name="T44" fmla="*/ 40 w 78"/>
              <a:gd name="T45" fmla="*/ 162 h 232"/>
              <a:gd name="T46" fmla="*/ 35 w 78"/>
              <a:gd name="T47" fmla="*/ 162 h 232"/>
              <a:gd name="T48" fmla="*/ 32 w 78"/>
              <a:gd name="T49" fmla="*/ 162 h 232"/>
              <a:gd name="T50" fmla="*/ 27 w 78"/>
              <a:gd name="T51" fmla="*/ 159 h 232"/>
              <a:gd name="T52" fmla="*/ 27 w 78"/>
              <a:gd name="T53" fmla="*/ 146 h 232"/>
              <a:gd name="T54" fmla="*/ 13 w 78"/>
              <a:gd name="T55" fmla="*/ 111 h 232"/>
              <a:gd name="T56" fmla="*/ 8 w 78"/>
              <a:gd name="T57" fmla="*/ 108 h 232"/>
              <a:gd name="T58" fmla="*/ 3 w 78"/>
              <a:gd name="T59" fmla="*/ 103 h 232"/>
              <a:gd name="T60" fmla="*/ 0 w 78"/>
              <a:gd name="T61" fmla="*/ 95 h 232"/>
              <a:gd name="T62" fmla="*/ 3 w 78"/>
              <a:gd name="T63" fmla="*/ 92 h 232"/>
              <a:gd name="T64" fmla="*/ 3 w 78"/>
              <a:gd name="T65" fmla="*/ 84 h 232"/>
              <a:gd name="T66" fmla="*/ 8 w 78"/>
              <a:gd name="T67" fmla="*/ 73 h 232"/>
              <a:gd name="T68" fmla="*/ 13 w 78"/>
              <a:gd name="T69" fmla="*/ 65 h 232"/>
              <a:gd name="T70" fmla="*/ 11 w 78"/>
              <a:gd name="T71" fmla="*/ 46 h 232"/>
              <a:gd name="T72" fmla="*/ 13 w 78"/>
              <a:gd name="T73" fmla="*/ 38 h 232"/>
              <a:gd name="T74" fmla="*/ 16 w 78"/>
              <a:gd name="T75" fmla="*/ 27 h 232"/>
              <a:gd name="T76" fmla="*/ 32 w 78"/>
              <a:gd name="T77" fmla="*/ 14 h 232"/>
              <a:gd name="T78" fmla="*/ 32 w 78"/>
              <a:gd name="T79" fmla="*/ 8 h 232"/>
              <a:gd name="T80" fmla="*/ 30 w 78"/>
              <a:gd name="T81" fmla="*/ 0 h 232"/>
              <a:gd name="T82" fmla="*/ 43 w 78"/>
              <a:gd name="T83" fmla="*/ 8 h 232"/>
              <a:gd name="T84" fmla="*/ 46 w 78"/>
              <a:gd name="T85" fmla="*/ 11 h 232"/>
              <a:gd name="T86" fmla="*/ 51 w 78"/>
              <a:gd name="T87" fmla="*/ 27 h 232"/>
              <a:gd name="T88" fmla="*/ 49 w 78"/>
              <a:gd name="T89" fmla="*/ 33 h 232"/>
              <a:gd name="T90" fmla="*/ 43 w 78"/>
              <a:gd name="T91" fmla="*/ 46 h 232"/>
              <a:gd name="T92" fmla="*/ 40 w 78"/>
              <a:gd name="T93" fmla="*/ 49 h 232"/>
              <a:gd name="T94" fmla="*/ 46 w 78"/>
              <a:gd name="T95" fmla="*/ 57 h 232"/>
              <a:gd name="T96" fmla="*/ 38 w 78"/>
              <a:gd name="T97" fmla="*/ 62 h 232"/>
              <a:gd name="T98" fmla="*/ 46 w 78"/>
              <a:gd name="T99" fmla="*/ 62 h 232"/>
              <a:gd name="T100" fmla="*/ 49 w 78"/>
              <a:gd name="T101" fmla="*/ 62 h 232"/>
              <a:gd name="T102" fmla="*/ 51 w 78"/>
              <a:gd name="T103" fmla="*/ 68 h 232"/>
              <a:gd name="T104" fmla="*/ 54 w 78"/>
              <a:gd name="T105" fmla="*/ 70 h 232"/>
              <a:gd name="T106" fmla="*/ 59 w 78"/>
              <a:gd name="T107" fmla="*/ 73 h 232"/>
              <a:gd name="T108" fmla="*/ 51 w 78"/>
              <a:gd name="T109" fmla="*/ 87 h 232"/>
              <a:gd name="T110" fmla="*/ 67 w 78"/>
              <a:gd name="T111" fmla="*/ 92 h 232"/>
              <a:gd name="T112" fmla="*/ 73 w 78"/>
              <a:gd name="T113" fmla="*/ 97 h 232"/>
              <a:gd name="T114" fmla="*/ 73 w 78"/>
              <a:gd name="T115" fmla="*/ 10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 h="232">
                <a:moveTo>
                  <a:pt x="73" y="105"/>
                </a:moveTo>
                <a:lnTo>
                  <a:pt x="73" y="105"/>
                </a:lnTo>
                <a:lnTo>
                  <a:pt x="65" y="105"/>
                </a:lnTo>
                <a:lnTo>
                  <a:pt x="65" y="105"/>
                </a:lnTo>
                <a:lnTo>
                  <a:pt x="65" y="105"/>
                </a:lnTo>
                <a:lnTo>
                  <a:pt x="62" y="108"/>
                </a:lnTo>
                <a:lnTo>
                  <a:pt x="59" y="108"/>
                </a:lnTo>
                <a:lnTo>
                  <a:pt x="57" y="108"/>
                </a:lnTo>
                <a:lnTo>
                  <a:pt x="57" y="111"/>
                </a:lnTo>
                <a:lnTo>
                  <a:pt x="57" y="111"/>
                </a:lnTo>
                <a:lnTo>
                  <a:pt x="54" y="114"/>
                </a:lnTo>
                <a:lnTo>
                  <a:pt x="54" y="116"/>
                </a:lnTo>
                <a:lnTo>
                  <a:pt x="54" y="119"/>
                </a:lnTo>
                <a:lnTo>
                  <a:pt x="54" y="122"/>
                </a:lnTo>
                <a:lnTo>
                  <a:pt x="54" y="122"/>
                </a:lnTo>
                <a:lnTo>
                  <a:pt x="51" y="124"/>
                </a:lnTo>
                <a:lnTo>
                  <a:pt x="51" y="124"/>
                </a:lnTo>
                <a:lnTo>
                  <a:pt x="51" y="124"/>
                </a:lnTo>
                <a:lnTo>
                  <a:pt x="51" y="127"/>
                </a:lnTo>
                <a:lnTo>
                  <a:pt x="51" y="130"/>
                </a:lnTo>
                <a:lnTo>
                  <a:pt x="51" y="130"/>
                </a:lnTo>
                <a:lnTo>
                  <a:pt x="51" y="132"/>
                </a:lnTo>
                <a:lnTo>
                  <a:pt x="54" y="135"/>
                </a:lnTo>
                <a:lnTo>
                  <a:pt x="59" y="140"/>
                </a:lnTo>
                <a:lnTo>
                  <a:pt x="59" y="140"/>
                </a:lnTo>
                <a:lnTo>
                  <a:pt x="67" y="146"/>
                </a:lnTo>
                <a:lnTo>
                  <a:pt x="70" y="151"/>
                </a:lnTo>
                <a:lnTo>
                  <a:pt x="70" y="151"/>
                </a:lnTo>
                <a:lnTo>
                  <a:pt x="70" y="151"/>
                </a:lnTo>
                <a:lnTo>
                  <a:pt x="70" y="151"/>
                </a:lnTo>
                <a:lnTo>
                  <a:pt x="67" y="151"/>
                </a:lnTo>
                <a:lnTo>
                  <a:pt x="67" y="154"/>
                </a:lnTo>
                <a:lnTo>
                  <a:pt x="67" y="154"/>
                </a:lnTo>
                <a:lnTo>
                  <a:pt x="67" y="157"/>
                </a:lnTo>
                <a:lnTo>
                  <a:pt x="67" y="162"/>
                </a:lnTo>
                <a:lnTo>
                  <a:pt x="67" y="162"/>
                </a:lnTo>
                <a:lnTo>
                  <a:pt x="67" y="165"/>
                </a:lnTo>
                <a:lnTo>
                  <a:pt x="67" y="167"/>
                </a:lnTo>
                <a:lnTo>
                  <a:pt x="67" y="167"/>
                </a:lnTo>
                <a:lnTo>
                  <a:pt x="65" y="170"/>
                </a:lnTo>
                <a:lnTo>
                  <a:pt x="65" y="173"/>
                </a:lnTo>
                <a:lnTo>
                  <a:pt x="73" y="181"/>
                </a:lnTo>
                <a:lnTo>
                  <a:pt x="73" y="181"/>
                </a:lnTo>
                <a:lnTo>
                  <a:pt x="76" y="184"/>
                </a:lnTo>
                <a:lnTo>
                  <a:pt x="76" y="186"/>
                </a:lnTo>
                <a:lnTo>
                  <a:pt x="76" y="192"/>
                </a:lnTo>
                <a:lnTo>
                  <a:pt x="78" y="203"/>
                </a:lnTo>
                <a:lnTo>
                  <a:pt x="78" y="203"/>
                </a:lnTo>
                <a:lnTo>
                  <a:pt x="78" y="211"/>
                </a:lnTo>
                <a:lnTo>
                  <a:pt x="78" y="216"/>
                </a:lnTo>
                <a:lnTo>
                  <a:pt x="76" y="219"/>
                </a:lnTo>
                <a:lnTo>
                  <a:pt x="73" y="224"/>
                </a:lnTo>
                <a:lnTo>
                  <a:pt x="73" y="224"/>
                </a:lnTo>
                <a:lnTo>
                  <a:pt x="73" y="229"/>
                </a:lnTo>
                <a:lnTo>
                  <a:pt x="73" y="232"/>
                </a:lnTo>
                <a:lnTo>
                  <a:pt x="73" y="232"/>
                </a:lnTo>
                <a:lnTo>
                  <a:pt x="70" y="224"/>
                </a:lnTo>
                <a:lnTo>
                  <a:pt x="73" y="219"/>
                </a:lnTo>
                <a:lnTo>
                  <a:pt x="73" y="213"/>
                </a:lnTo>
                <a:lnTo>
                  <a:pt x="70" y="208"/>
                </a:lnTo>
                <a:lnTo>
                  <a:pt x="70" y="208"/>
                </a:lnTo>
                <a:lnTo>
                  <a:pt x="70" y="208"/>
                </a:lnTo>
                <a:lnTo>
                  <a:pt x="70" y="205"/>
                </a:lnTo>
                <a:lnTo>
                  <a:pt x="73" y="205"/>
                </a:lnTo>
                <a:lnTo>
                  <a:pt x="70" y="200"/>
                </a:lnTo>
                <a:lnTo>
                  <a:pt x="70" y="200"/>
                </a:lnTo>
                <a:lnTo>
                  <a:pt x="67" y="186"/>
                </a:lnTo>
                <a:lnTo>
                  <a:pt x="67" y="184"/>
                </a:lnTo>
                <a:lnTo>
                  <a:pt x="65" y="184"/>
                </a:lnTo>
                <a:lnTo>
                  <a:pt x="65" y="184"/>
                </a:lnTo>
                <a:lnTo>
                  <a:pt x="65" y="184"/>
                </a:lnTo>
                <a:lnTo>
                  <a:pt x="65" y="178"/>
                </a:lnTo>
                <a:lnTo>
                  <a:pt x="62" y="170"/>
                </a:lnTo>
                <a:lnTo>
                  <a:pt x="62" y="170"/>
                </a:lnTo>
                <a:lnTo>
                  <a:pt x="57" y="157"/>
                </a:lnTo>
                <a:lnTo>
                  <a:pt x="57" y="157"/>
                </a:lnTo>
                <a:lnTo>
                  <a:pt x="57" y="154"/>
                </a:lnTo>
                <a:lnTo>
                  <a:pt x="54" y="149"/>
                </a:lnTo>
                <a:lnTo>
                  <a:pt x="54" y="149"/>
                </a:lnTo>
                <a:lnTo>
                  <a:pt x="54" y="149"/>
                </a:lnTo>
                <a:lnTo>
                  <a:pt x="54" y="149"/>
                </a:lnTo>
                <a:lnTo>
                  <a:pt x="49" y="140"/>
                </a:lnTo>
                <a:lnTo>
                  <a:pt x="49" y="140"/>
                </a:lnTo>
                <a:lnTo>
                  <a:pt x="51" y="151"/>
                </a:lnTo>
                <a:lnTo>
                  <a:pt x="51" y="154"/>
                </a:lnTo>
                <a:lnTo>
                  <a:pt x="49" y="157"/>
                </a:lnTo>
                <a:lnTo>
                  <a:pt x="49" y="157"/>
                </a:lnTo>
                <a:lnTo>
                  <a:pt x="46" y="157"/>
                </a:lnTo>
                <a:lnTo>
                  <a:pt x="43" y="159"/>
                </a:lnTo>
                <a:lnTo>
                  <a:pt x="43" y="162"/>
                </a:lnTo>
                <a:lnTo>
                  <a:pt x="40" y="162"/>
                </a:lnTo>
                <a:lnTo>
                  <a:pt x="40" y="162"/>
                </a:lnTo>
                <a:lnTo>
                  <a:pt x="40" y="162"/>
                </a:lnTo>
                <a:lnTo>
                  <a:pt x="40" y="162"/>
                </a:lnTo>
                <a:lnTo>
                  <a:pt x="38" y="162"/>
                </a:lnTo>
                <a:lnTo>
                  <a:pt x="35" y="162"/>
                </a:lnTo>
                <a:lnTo>
                  <a:pt x="35" y="162"/>
                </a:lnTo>
                <a:lnTo>
                  <a:pt x="35" y="162"/>
                </a:lnTo>
                <a:lnTo>
                  <a:pt x="32" y="162"/>
                </a:lnTo>
                <a:lnTo>
                  <a:pt x="32" y="162"/>
                </a:lnTo>
                <a:lnTo>
                  <a:pt x="30" y="159"/>
                </a:lnTo>
                <a:lnTo>
                  <a:pt x="30" y="159"/>
                </a:lnTo>
                <a:lnTo>
                  <a:pt x="30" y="159"/>
                </a:lnTo>
                <a:lnTo>
                  <a:pt x="27" y="159"/>
                </a:lnTo>
                <a:lnTo>
                  <a:pt x="27" y="159"/>
                </a:lnTo>
                <a:lnTo>
                  <a:pt x="24" y="157"/>
                </a:lnTo>
                <a:lnTo>
                  <a:pt x="27" y="154"/>
                </a:lnTo>
                <a:lnTo>
                  <a:pt x="27" y="146"/>
                </a:lnTo>
                <a:lnTo>
                  <a:pt x="27" y="135"/>
                </a:lnTo>
                <a:lnTo>
                  <a:pt x="27" y="135"/>
                </a:lnTo>
                <a:lnTo>
                  <a:pt x="22" y="124"/>
                </a:lnTo>
                <a:lnTo>
                  <a:pt x="13" y="111"/>
                </a:lnTo>
                <a:lnTo>
                  <a:pt x="13" y="111"/>
                </a:lnTo>
                <a:lnTo>
                  <a:pt x="11" y="108"/>
                </a:lnTo>
                <a:lnTo>
                  <a:pt x="8" y="108"/>
                </a:lnTo>
                <a:lnTo>
                  <a:pt x="8" y="108"/>
                </a:lnTo>
                <a:lnTo>
                  <a:pt x="5" y="105"/>
                </a:lnTo>
                <a:lnTo>
                  <a:pt x="5" y="105"/>
                </a:lnTo>
                <a:lnTo>
                  <a:pt x="5" y="103"/>
                </a:lnTo>
                <a:lnTo>
                  <a:pt x="3" y="103"/>
                </a:lnTo>
                <a:lnTo>
                  <a:pt x="3" y="103"/>
                </a:lnTo>
                <a:lnTo>
                  <a:pt x="0" y="97"/>
                </a:lnTo>
                <a:lnTo>
                  <a:pt x="0" y="97"/>
                </a:lnTo>
                <a:lnTo>
                  <a:pt x="0" y="95"/>
                </a:lnTo>
                <a:lnTo>
                  <a:pt x="0" y="95"/>
                </a:lnTo>
                <a:lnTo>
                  <a:pt x="3" y="95"/>
                </a:lnTo>
                <a:lnTo>
                  <a:pt x="3" y="92"/>
                </a:lnTo>
                <a:lnTo>
                  <a:pt x="3" y="92"/>
                </a:lnTo>
                <a:lnTo>
                  <a:pt x="0" y="87"/>
                </a:lnTo>
                <a:lnTo>
                  <a:pt x="3" y="84"/>
                </a:lnTo>
                <a:lnTo>
                  <a:pt x="3" y="84"/>
                </a:lnTo>
                <a:lnTo>
                  <a:pt x="3" y="84"/>
                </a:lnTo>
                <a:lnTo>
                  <a:pt x="5" y="84"/>
                </a:lnTo>
                <a:lnTo>
                  <a:pt x="8" y="84"/>
                </a:lnTo>
                <a:lnTo>
                  <a:pt x="8" y="73"/>
                </a:lnTo>
                <a:lnTo>
                  <a:pt x="8" y="73"/>
                </a:lnTo>
                <a:lnTo>
                  <a:pt x="8" y="68"/>
                </a:lnTo>
                <a:lnTo>
                  <a:pt x="11" y="68"/>
                </a:lnTo>
                <a:lnTo>
                  <a:pt x="13" y="68"/>
                </a:lnTo>
                <a:lnTo>
                  <a:pt x="13" y="65"/>
                </a:lnTo>
                <a:lnTo>
                  <a:pt x="13" y="65"/>
                </a:lnTo>
                <a:lnTo>
                  <a:pt x="13" y="54"/>
                </a:lnTo>
                <a:lnTo>
                  <a:pt x="13" y="52"/>
                </a:lnTo>
                <a:lnTo>
                  <a:pt x="11" y="46"/>
                </a:lnTo>
                <a:lnTo>
                  <a:pt x="11" y="46"/>
                </a:lnTo>
                <a:lnTo>
                  <a:pt x="11" y="41"/>
                </a:lnTo>
                <a:lnTo>
                  <a:pt x="11" y="41"/>
                </a:lnTo>
                <a:lnTo>
                  <a:pt x="13" y="38"/>
                </a:lnTo>
                <a:lnTo>
                  <a:pt x="13" y="35"/>
                </a:lnTo>
                <a:lnTo>
                  <a:pt x="13" y="35"/>
                </a:lnTo>
                <a:lnTo>
                  <a:pt x="13" y="33"/>
                </a:lnTo>
                <a:lnTo>
                  <a:pt x="16" y="27"/>
                </a:lnTo>
                <a:lnTo>
                  <a:pt x="27" y="16"/>
                </a:lnTo>
                <a:lnTo>
                  <a:pt x="27" y="16"/>
                </a:lnTo>
                <a:lnTo>
                  <a:pt x="30" y="14"/>
                </a:lnTo>
                <a:lnTo>
                  <a:pt x="32" y="14"/>
                </a:lnTo>
                <a:lnTo>
                  <a:pt x="35" y="14"/>
                </a:lnTo>
                <a:lnTo>
                  <a:pt x="32" y="11"/>
                </a:lnTo>
                <a:lnTo>
                  <a:pt x="32" y="11"/>
                </a:lnTo>
                <a:lnTo>
                  <a:pt x="32" y="8"/>
                </a:lnTo>
                <a:lnTo>
                  <a:pt x="32" y="8"/>
                </a:lnTo>
                <a:lnTo>
                  <a:pt x="32" y="6"/>
                </a:lnTo>
                <a:lnTo>
                  <a:pt x="30" y="0"/>
                </a:lnTo>
                <a:lnTo>
                  <a:pt x="30" y="0"/>
                </a:lnTo>
                <a:lnTo>
                  <a:pt x="32" y="0"/>
                </a:lnTo>
                <a:lnTo>
                  <a:pt x="38" y="3"/>
                </a:lnTo>
                <a:lnTo>
                  <a:pt x="38" y="3"/>
                </a:lnTo>
                <a:lnTo>
                  <a:pt x="43" y="8"/>
                </a:lnTo>
                <a:lnTo>
                  <a:pt x="43" y="11"/>
                </a:lnTo>
                <a:lnTo>
                  <a:pt x="43" y="11"/>
                </a:lnTo>
                <a:lnTo>
                  <a:pt x="43" y="11"/>
                </a:lnTo>
                <a:lnTo>
                  <a:pt x="46" y="11"/>
                </a:lnTo>
                <a:lnTo>
                  <a:pt x="46" y="14"/>
                </a:lnTo>
                <a:lnTo>
                  <a:pt x="49" y="19"/>
                </a:lnTo>
                <a:lnTo>
                  <a:pt x="51" y="27"/>
                </a:lnTo>
                <a:lnTo>
                  <a:pt x="51" y="27"/>
                </a:lnTo>
                <a:lnTo>
                  <a:pt x="51" y="33"/>
                </a:lnTo>
                <a:lnTo>
                  <a:pt x="51" y="33"/>
                </a:lnTo>
                <a:lnTo>
                  <a:pt x="49" y="33"/>
                </a:lnTo>
                <a:lnTo>
                  <a:pt x="49" y="33"/>
                </a:lnTo>
                <a:lnTo>
                  <a:pt x="43" y="41"/>
                </a:lnTo>
                <a:lnTo>
                  <a:pt x="43" y="41"/>
                </a:lnTo>
                <a:lnTo>
                  <a:pt x="43" y="46"/>
                </a:lnTo>
                <a:lnTo>
                  <a:pt x="43" y="46"/>
                </a:lnTo>
                <a:lnTo>
                  <a:pt x="43" y="46"/>
                </a:lnTo>
                <a:lnTo>
                  <a:pt x="43" y="49"/>
                </a:lnTo>
                <a:lnTo>
                  <a:pt x="40" y="49"/>
                </a:lnTo>
                <a:lnTo>
                  <a:pt x="40" y="49"/>
                </a:lnTo>
                <a:lnTo>
                  <a:pt x="40" y="49"/>
                </a:lnTo>
                <a:lnTo>
                  <a:pt x="40" y="54"/>
                </a:lnTo>
                <a:lnTo>
                  <a:pt x="43" y="54"/>
                </a:lnTo>
                <a:lnTo>
                  <a:pt x="46" y="57"/>
                </a:lnTo>
                <a:lnTo>
                  <a:pt x="46" y="57"/>
                </a:lnTo>
                <a:lnTo>
                  <a:pt x="40" y="60"/>
                </a:lnTo>
                <a:lnTo>
                  <a:pt x="40" y="60"/>
                </a:lnTo>
                <a:lnTo>
                  <a:pt x="38" y="62"/>
                </a:lnTo>
                <a:lnTo>
                  <a:pt x="38" y="62"/>
                </a:lnTo>
                <a:lnTo>
                  <a:pt x="40" y="62"/>
                </a:lnTo>
                <a:lnTo>
                  <a:pt x="46" y="62"/>
                </a:lnTo>
                <a:lnTo>
                  <a:pt x="46" y="62"/>
                </a:lnTo>
                <a:lnTo>
                  <a:pt x="49" y="60"/>
                </a:lnTo>
                <a:lnTo>
                  <a:pt x="51" y="62"/>
                </a:lnTo>
                <a:lnTo>
                  <a:pt x="49" y="62"/>
                </a:lnTo>
                <a:lnTo>
                  <a:pt x="49" y="62"/>
                </a:lnTo>
                <a:lnTo>
                  <a:pt x="49" y="68"/>
                </a:lnTo>
                <a:lnTo>
                  <a:pt x="49" y="68"/>
                </a:lnTo>
                <a:lnTo>
                  <a:pt x="51" y="68"/>
                </a:lnTo>
                <a:lnTo>
                  <a:pt x="51" y="68"/>
                </a:lnTo>
                <a:lnTo>
                  <a:pt x="51" y="70"/>
                </a:lnTo>
                <a:lnTo>
                  <a:pt x="54" y="73"/>
                </a:lnTo>
                <a:lnTo>
                  <a:pt x="54" y="70"/>
                </a:lnTo>
                <a:lnTo>
                  <a:pt x="54" y="70"/>
                </a:lnTo>
                <a:lnTo>
                  <a:pt x="57" y="73"/>
                </a:lnTo>
                <a:lnTo>
                  <a:pt x="57" y="73"/>
                </a:lnTo>
                <a:lnTo>
                  <a:pt x="59" y="73"/>
                </a:lnTo>
                <a:lnTo>
                  <a:pt x="59" y="73"/>
                </a:lnTo>
                <a:lnTo>
                  <a:pt x="51" y="84"/>
                </a:lnTo>
                <a:lnTo>
                  <a:pt x="51" y="84"/>
                </a:lnTo>
                <a:lnTo>
                  <a:pt x="51" y="84"/>
                </a:lnTo>
                <a:lnTo>
                  <a:pt x="51" y="87"/>
                </a:lnTo>
                <a:lnTo>
                  <a:pt x="62" y="87"/>
                </a:lnTo>
                <a:lnTo>
                  <a:pt x="62" y="87"/>
                </a:lnTo>
                <a:lnTo>
                  <a:pt x="65" y="89"/>
                </a:lnTo>
                <a:lnTo>
                  <a:pt x="67" y="92"/>
                </a:lnTo>
                <a:lnTo>
                  <a:pt x="73" y="92"/>
                </a:lnTo>
                <a:lnTo>
                  <a:pt x="73" y="95"/>
                </a:lnTo>
                <a:lnTo>
                  <a:pt x="73" y="95"/>
                </a:lnTo>
                <a:lnTo>
                  <a:pt x="73" y="97"/>
                </a:lnTo>
                <a:lnTo>
                  <a:pt x="73" y="100"/>
                </a:lnTo>
                <a:lnTo>
                  <a:pt x="73" y="103"/>
                </a:lnTo>
                <a:lnTo>
                  <a:pt x="73" y="105"/>
                </a:lnTo>
                <a:lnTo>
                  <a:pt x="73" y="105"/>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5" name="Freeform 187"/>
          <p:cNvSpPr>
            <a:spLocks/>
          </p:cNvSpPr>
          <p:nvPr/>
        </p:nvSpPr>
        <p:spPr bwMode="auto">
          <a:xfrm>
            <a:off x="8059651" y="4170363"/>
            <a:ext cx="80963" cy="90487"/>
          </a:xfrm>
          <a:custGeom>
            <a:avLst/>
            <a:gdLst>
              <a:gd name="T0" fmla="*/ 22 w 51"/>
              <a:gd name="T1" fmla="*/ 57 h 57"/>
              <a:gd name="T2" fmla="*/ 19 w 51"/>
              <a:gd name="T3" fmla="*/ 54 h 57"/>
              <a:gd name="T4" fmla="*/ 16 w 51"/>
              <a:gd name="T5" fmla="*/ 54 h 57"/>
              <a:gd name="T6" fmla="*/ 14 w 51"/>
              <a:gd name="T7" fmla="*/ 54 h 57"/>
              <a:gd name="T8" fmla="*/ 11 w 51"/>
              <a:gd name="T9" fmla="*/ 51 h 57"/>
              <a:gd name="T10" fmla="*/ 11 w 51"/>
              <a:gd name="T11" fmla="*/ 51 h 57"/>
              <a:gd name="T12" fmla="*/ 11 w 51"/>
              <a:gd name="T13" fmla="*/ 46 h 57"/>
              <a:gd name="T14" fmla="*/ 8 w 51"/>
              <a:gd name="T15" fmla="*/ 46 h 57"/>
              <a:gd name="T16" fmla="*/ 8 w 51"/>
              <a:gd name="T17" fmla="*/ 49 h 57"/>
              <a:gd name="T18" fmla="*/ 6 w 51"/>
              <a:gd name="T19" fmla="*/ 43 h 57"/>
              <a:gd name="T20" fmla="*/ 8 w 51"/>
              <a:gd name="T21" fmla="*/ 41 h 57"/>
              <a:gd name="T22" fmla="*/ 3 w 51"/>
              <a:gd name="T23" fmla="*/ 30 h 57"/>
              <a:gd name="T24" fmla="*/ 0 w 51"/>
              <a:gd name="T25" fmla="*/ 22 h 57"/>
              <a:gd name="T26" fmla="*/ 6 w 51"/>
              <a:gd name="T27" fmla="*/ 11 h 57"/>
              <a:gd name="T28" fmla="*/ 8 w 51"/>
              <a:gd name="T29" fmla="*/ 8 h 57"/>
              <a:gd name="T30" fmla="*/ 14 w 51"/>
              <a:gd name="T31" fmla="*/ 8 h 57"/>
              <a:gd name="T32" fmla="*/ 16 w 51"/>
              <a:gd name="T33" fmla="*/ 8 h 57"/>
              <a:gd name="T34" fmla="*/ 19 w 51"/>
              <a:gd name="T35" fmla="*/ 8 h 57"/>
              <a:gd name="T36" fmla="*/ 24 w 51"/>
              <a:gd name="T37" fmla="*/ 8 h 57"/>
              <a:gd name="T38" fmla="*/ 33 w 51"/>
              <a:gd name="T39" fmla="*/ 8 h 57"/>
              <a:gd name="T40" fmla="*/ 35 w 51"/>
              <a:gd name="T41" fmla="*/ 11 h 57"/>
              <a:gd name="T42" fmla="*/ 35 w 51"/>
              <a:gd name="T43" fmla="*/ 8 h 57"/>
              <a:gd name="T44" fmla="*/ 35 w 51"/>
              <a:gd name="T45" fmla="*/ 0 h 57"/>
              <a:gd name="T46" fmla="*/ 38 w 51"/>
              <a:gd name="T47" fmla="*/ 3 h 57"/>
              <a:gd name="T48" fmla="*/ 46 w 51"/>
              <a:gd name="T49" fmla="*/ 8 h 57"/>
              <a:gd name="T50" fmla="*/ 51 w 51"/>
              <a:gd name="T51" fmla="*/ 11 h 57"/>
              <a:gd name="T52" fmla="*/ 49 w 51"/>
              <a:gd name="T53" fmla="*/ 24 h 57"/>
              <a:gd name="T54" fmla="*/ 49 w 51"/>
              <a:gd name="T55" fmla="*/ 30 h 57"/>
              <a:gd name="T56" fmla="*/ 51 w 51"/>
              <a:gd name="T57" fmla="*/ 35 h 57"/>
              <a:gd name="T58" fmla="*/ 46 w 51"/>
              <a:gd name="T59" fmla="*/ 38 h 57"/>
              <a:gd name="T60" fmla="*/ 43 w 51"/>
              <a:gd name="T61" fmla="*/ 35 h 57"/>
              <a:gd name="T62" fmla="*/ 41 w 51"/>
              <a:gd name="T63" fmla="*/ 41 h 57"/>
              <a:gd name="T64" fmla="*/ 33 w 51"/>
              <a:gd name="T65" fmla="*/ 43 h 57"/>
              <a:gd name="T66" fmla="*/ 33 w 51"/>
              <a:gd name="T67" fmla="*/ 46 h 57"/>
              <a:gd name="T68" fmla="*/ 35 w 51"/>
              <a:gd name="T69" fmla="*/ 51 h 57"/>
              <a:gd name="T70" fmla="*/ 38 w 51"/>
              <a:gd name="T71" fmla="*/ 51 h 57"/>
              <a:gd name="T72" fmla="*/ 35 w 51"/>
              <a:gd name="T73" fmla="*/ 51 h 57"/>
              <a:gd name="T74" fmla="*/ 30 w 51"/>
              <a:gd name="T75" fmla="*/ 51 h 57"/>
              <a:gd name="T76" fmla="*/ 24 w 51"/>
              <a:gd name="T77" fmla="*/ 54 h 57"/>
              <a:gd name="T78" fmla="*/ 22 w 51"/>
              <a:gd name="T7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57">
                <a:moveTo>
                  <a:pt x="22" y="57"/>
                </a:moveTo>
                <a:lnTo>
                  <a:pt x="22" y="57"/>
                </a:lnTo>
                <a:lnTo>
                  <a:pt x="19" y="57"/>
                </a:lnTo>
                <a:lnTo>
                  <a:pt x="19" y="54"/>
                </a:lnTo>
                <a:lnTo>
                  <a:pt x="19" y="54"/>
                </a:lnTo>
                <a:lnTo>
                  <a:pt x="16" y="54"/>
                </a:lnTo>
                <a:lnTo>
                  <a:pt x="14" y="54"/>
                </a:lnTo>
                <a:lnTo>
                  <a:pt x="14" y="54"/>
                </a:lnTo>
                <a:lnTo>
                  <a:pt x="11" y="51"/>
                </a:lnTo>
                <a:lnTo>
                  <a:pt x="11" y="51"/>
                </a:lnTo>
                <a:lnTo>
                  <a:pt x="11" y="51"/>
                </a:lnTo>
                <a:lnTo>
                  <a:pt x="11" y="51"/>
                </a:lnTo>
                <a:lnTo>
                  <a:pt x="14" y="49"/>
                </a:lnTo>
                <a:lnTo>
                  <a:pt x="11" y="46"/>
                </a:lnTo>
                <a:lnTo>
                  <a:pt x="11" y="46"/>
                </a:lnTo>
                <a:lnTo>
                  <a:pt x="8" y="46"/>
                </a:lnTo>
                <a:lnTo>
                  <a:pt x="8" y="49"/>
                </a:lnTo>
                <a:lnTo>
                  <a:pt x="8" y="49"/>
                </a:lnTo>
                <a:lnTo>
                  <a:pt x="6" y="49"/>
                </a:lnTo>
                <a:lnTo>
                  <a:pt x="6" y="43"/>
                </a:lnTo>
                <a:lnTo>
                  <a:pt x="6" y="43"/>
                </a:lnTo>
                <a:lnTo>
                  <a:pt x="8" y="41"/>
                </a:lnTo>
                <a:lnTo>
                  <a:pt x="8" y="35"/>
                </a:lnTo>
                <a:lnTo>
                  <a:pt x="3" y="30"/>
                </a:lnTo>
                <a:lnTo>
                  <a:pt x="0" y="24"/>
                </a:lnTo>
                <a:lnTo>
                  <a:pt x="0" y="22"/>
                </a:lnTo>
                <a:lnTo>
                  <a:pt x="0" y="22"/>
                </a:lnTo>
                <a:lnTo>
                  <a:pt x="6" y="11"/>
                </a:lnTo>
                <a:lnTo>
                  <a:pt x="6" y="11"/>
                </a:lnTo>
                <a:lnTo>
                  <a:pt x="8" y="8"/>
                </a:lnTo>
                <a:lnTo>
                  <a:pt x="14" y="8"/>
                </a:lnTo>
                <a:lnTo>
                  <a:pt x="14" y="8"/>
                </a:lnTo>
                <a:lnTo>
                  <a:pt x="14" y="8"/>
                </a:lnTo>
                <a:lnTo>
                  <a:pt x="16" y="8"/>
                </a:lnTo>
                <a:lnTo>
                  <a:pt x="16" y="8"/>
                </a:lnTo>
                <a:lnTo>
                  <a:pt x="19" y="8"/>
                </a:lnTo>
                <a:lnTo>
                  <a:pt x="24" y="8"/>
                </a:lnTo>
                <a:lnTo>
                  <a:pt x="24" y="8"/>
                </a:lnTo>
                <a:lnTo>
                  <a:pt x="30" y="8"/>
                </a:lnTo>
                <a:lnTo>
                  <a:pt x="33" y="8"/>
                </a:lnTo>
                <a:lnTo>
                  <a:pt x="35" y="11"/>
                </a:lnTo>
                <a:lnTo>
                  <a:pt x="35" y="11"/>
                </a:lnTo>
                <a:lnTo>
                  <a:pt x="35" y="11"/>
                </a:lnTo>
                <a:lnTo>
                  <a:pt x="35" y="8"/>
                </a:lnTo>
                <a:lnTo>
                  <a:pt x="35" y="3"/>
                </a:lnTo>
                <a:lnTo>
                  <a:pt x="35" y="0"/>
                </a:lnTo>
                <a:lnTo>
                  <a:pt x="35" y="0"/>
                </a:lnTo>
                <a:lnTo>
                  <a:pt x="38" y="3"/>
                </a:lnTo>
                <a:lnTo>
                  <a:pt x="43" y="6"/>
                </a:lnTo>
                <a:lnTo>
                  <a:pt x="46" y="8"/>
                </a:lnTo>
                <a:lnTo>
                  <a:pt x="51" y="11"/>
                </a:lnTo>
                <a:lnTo>
                  <a:pt x="51" y="11"/>
                </a:lnTo>
                <a:lnTo>
                  <a:pt x="49" y="22"/>
                </a:lnTo>
                <a:lnTo>
                  <a:pt x="49" y="24"/>
                </a:lnTo>
                <a:lnTo>
                  <a:pt x="49" y="30"/>
                </a:lnTo>
                <a:lnTo>
                  <a:pt x="49" y="30"/>
                </a:lnTo>
                <a:lnTo>
                  <a:pt x="51" y="33"/>
                </a:lnTo>
                <a:lnTo>
                  <a:pt x="51" y="35"/>
                </a:lnTo>
                <a:lnTo>
                  <a:pt x="49" y="38"/>
                </a:lnTo>
                <a:lnTo>
                  <a:pt x="46" y="38"/>
                </a:lnTo>
                <a:lnTo>
                  <a:pt x="46" y="38"/>
                </a:lnTo>
                <a:lnTo>
                  <a:pt x="43" y="35"/>
                </a:lnTo>
                <a:lnTo>
                  <a:pt x="41" y="41"/>
                </a:lnTo>
                <a:lnTo>
                  <a:pt x="41" y="41"/>
                </a:lnTo>
                <a:lnTo>
                  <a:pt x="35" y="43"/>
                </a:lnTo>
                <a:lnTo>
                  <a:pt x="33" y="43"/>
                </a:lnTo>
                <a:lnTo>
                  <a:pt x="33" y="43"/>
                </a:lnTo>
                <a:lnTo>
                  <a:pt x="33" y="46"/>
                </a:lnTo>
                <a:lnTo>
                  <a:pt x="35" y="49"/>
                </a:lnTo>
                <a:lnTo>
                  <a:pt x="35" y="51"/>
                </a:lnTo>
                <a:lnTo>
                  <a:pt x="38" y="51"/>
                </a:lnTo>
                <a:lnTo>
                  <a:pt x="38" y="51"/>
                </a:lnTo>
                <a:lnTo>
                  <a:pt x="35" y="51"/>
                </a:lnTo>
                <a:lnTo>
                  <a:pt x="35" y="51"/>
                </a:lnTo>
                <a:lnTo>
                  <a:pt x="33" y="49"/>
                </a:lnTo>
                <a:lnTo>
                  <a:pt x="30" y="51"/>
                </a:lnTo>
                <a:lnTo>
                  <a:pt x="30" y="51"/>
                </a:lnTo>
                <a:lnTo>
                  <a:pt x="24" y="54"/>
                </a:lnTo>
                <a:lnTo>
                  <a:pt x="22" y="57"/>
                </a:lnTo>
                <a:lnTo>
                  <a:pt x="22" y="57"/>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6" name="Freeform 188"/>
          <p:cNvSpPr>
            <a:spLocks/>
          </p:cNvSpPr>
          <p:nvPr/>
        </p:nvSpPr>
        <p:spPr bwMode="auto">
          <a:xfrm>
            <a:off x="8470813" y="4465638"/>
            <a:ext cx="150813" cy="171450"/>
          </a:xfrm>
          <a:custGeom>
            <a:avLst/>
            <a:gdLst>
              <a:gd name="T0" fmla="*/ 92 w 95"/>
              <a:gd name="T1" fmla="*/ 24 h 108"/>
              <a:gd name="T2" fmla="*/ 84 w 95"/>
              <a:gd name="T3" fmla="*/ 24 h 108"/>
              <a:gd name="T4" fmla="*/ 62 w 95"/>
              <a:gd name="T5" fmla="*/ 11 h 108"/>
              <a:gd name="T6" fmla="*/ 54 w 95"/>
              <a:gd name="T7" fmla="*/ 19 h 108"/>
              <a:gd name="T8" fmla="*/ 51 w 95"/>
              <a:gd name="T9" fmla="*/ 22 h 108"/>
              <a:gd name="T10" fmla="*/ 49 w 95"/>
              <a:gd name="T11" fmla="*/ 24 h 108"/>
              <a:gd name="T12" fmla="*/ 43 w 95"/>
              <a:gd name="T13" fmla="*/ 33 h 108"/>
              <a:gd name="T14" fmla="*/ 41 w 95"/>
              <a:gd name="T15" fmla="*/ 35 h 108"/>
              <a:gd name="T16" fmla="*/ 35 w 95"/>
              <a:gd name="T17" fmla="*/ 30 h 108"/>
              <a:gd name="T18" fmla="*/ 32 w 95"/>
              <a:gd name="T19" fmla="*/ 27 h 108"/>
              <a:gd name="T20" fmla="*/ 32 w 95"/>
              <a:gd name="T21" fmla="*/ 14 h 108"/>
              <a:gd name="T22" fmla="*/ 30 w 95"/>
              <a:gd name="T23" fmla="*/ 8 h 108"/>
              <a:gd name="T24" fmla="*/ 24 w 95"/>
              <a:gd name="T25" fmla="*/ 6 h 108"/>
              <a:gd name="T26" fmla="*/ 19 w 95"/>
              <a:gd name="T27" fmla="*/ 0 h 108"/>
              <a:gd name="T28" fmla="*/ 8 w 95"/>
              <a:gd name="T29" fmla="*/ 3 h 108"/>
              <a:gd name="T30" fmla="*/ 3 w 95"/>
              <a:gd name="T31" fmla="*/ 8 h 108"/>
              <a:gd name="T32" fmla="*/ 0 w 95"/>
              <a:gd name="T33" fmla="*/ 11 h 108"/>
              <a:gd name="T34" fmla="*/ 6 w 95"/>
              <a:gd name="T35" fmla="*/ 14 h 108"/>
              <a:gd name="T36" fmla="*/ 8 w 95"/>
              <a:gd name="T37" fmla="*/ 14 h 108"/>
              <a:gd name="T38" fmla="*/ 14 w 95"/>
              <a:gd name="T39" fmla="*/ 16 h 108"/>
              <a:gd name="T40" fmla="*/ 11 w 95"/>
              <a:gd name="T41" fmla="*/ 19 h 108"/>
              <a:gd name="T42" fmla="*/ 16 w 95"/>
              <a:gd name="T43" fmla="*/ 22 h 108"/>
              <a:gd name="T44" fmla="*/ 22 w 95"/>
              <a:gd name="T45" fmla="*/ 22 h 108"/>
              <a:gd name="T46" fmla="*/ 27 w 95"/>
              <a:gd name="T47" fmla="*/ 22 h 108"/>
              <a:gd name="T48" fmla="*/ 22 w 95"/>
              <a:gd name="T49" fmla="*/ 24 h 108"/>
              <a:gd name="T50" fmla="*/ 19 w 95"/>
              <a:gd name="T51" fmla="*/ 24 h 108"/>
              <a:gd name="T52" fmla="*/ 16 w 95"/>
              <a:gd name="T53" fmla="*/ 24 h 108"/>
              <a:gd name="T54" fmla="*/ 11 w 95"/>
              <a:gd name="T55" fmla="*/ 30 h 108"/>
              <a:gd name="T56" fmla="*/ 16 w 95"/>
              <a:gd name="T57" fmla="*/ 35 h 108"/>
              <a:gd name="T58" fmla="*/ 19 w 95"/>
              <a:gd name="T59" fmla="*/ 35 h 108"/>
              <a:gd name="T60" fmla="*/ 16 w 95"/>
              <a:gd name="T61" fmla="*/ 41 h 108"/>
              <a:gd name="T62" fmla="*/ 19 w 95"/>
              <a:gd name="T63" fmla="*/ 46 h 108"/>
              <a:gd name="T64" fmla="*/ 24 w 95"/>
              <a:gd name="T65" fmla="*/ 43 h 108"/>
              <a:gd name="T66" fmla="*/ 24 w 95"/>
              <a:gd name="T67" fmla="*/ 41 h 108"/>
              <a:gd name="T68" fmla="*/ 27 w 95"/>
              <a:gd name="T69" fmla="*/ 35 h 108"/>
              <a:gd name="T70" fmla="*/ 27 w 95"/>
              <a:gd name="T71" fmla="*/ 41 h 108"/>
              <a:gd name="T72" fmla="*/ 32 w 95"/>
              <a:gd name="T73" fmla="*/ 41 h 108"/>
              <a:gd name="T74" fmla="*/ 32 w 95"/>
              <a:gd name="T75" fmla="*/ 43 h 108"/>
              <a:gd name="T76" fmla="*/ 38 w 95"/>
              <a:gd name="T77" fmla="*/ 49 h 108"/>
              <a:gd name="T78" fmla="*/ 41 w 95"/>
              <a:gd name="T79" fmla="*/ 51 h 108"/>
              <a:gd name="T80" fmla="*/ 51 w 95"/>
              <a:gd name="T81" fmla="*/ 54 h 108"/>
              <a:gd name="T82" fmla="*/ 59 w 95"/>
              <a:gd name="T83" fmla="*/ 57 h 108"/>
              <a:gd name="T84" fmla="*/ 62 w 95"/>
              <a:gd name="T85" fmla="*/ 60 h 108"/>
              <a:gd name="T86" fmla="*/ 62 w 95"/>
              <a:gd name="T87" fmla="*/ 65 h 108"/>
              <a:gd name="T88" fmla="*/ 65 w 95"/>
              <a:gd name="T89" fmla="*/ 68 h 108"/>
              <a:gd name="T90" fmla="*/ 62 w 95"/>
              <a:gd name="T91" fmla="*/ 73 h 108"/>
              <a:gd name="T92" fmla="*/ 70 w 95"/>
              <a:gd name="T93" fmla="*/ 78 h 108"/>
              <a:gd name="T94" fmla="*/ 65 w 95"/>
              <a:gd name="T95" fmla="*/ 78 h 108"/>
              <a:gd name="T96" fmla="*/ 70 w 95"/>
              <a:gd name="T97" fmla="*/ 84 h 108"/>
              <a:gd name="T98" fmla="*/ 68 w 95"/>
              <a:gd name="T99" fmla="*/ 89 h 108"/>
              <a:gd name="T100" fmla="*/ 68 w 95"/>
              <a:gd name="T101" fmla="*/ 97 h 108"/>
              <a:gd name="T102" fmla="*/ 73 w 95"/>
              <a:gd name="T103" fmla="*/ 97 h 108"/>
              <a:gd name="T104" fmla="*/ 81 w 95"/>
              <a:gd name="T105" fmla="*/ 95 h 108"/>
              <a:gd name="T106" fmla="*/ 81 w 95"/>
              <a:gd name="T107" fmla="*/ 100 h 108"/>
              <a:gd name="T108" fmla="*/ 86 w 95"/>
              <a:gd name="T109" fmla="*/ 108 h 108"/>
              <a:gd name="T110" fmla="*/ 95 w 95"/>
              <a:gd name="T111" fmla="*/ 2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108">
                <a:moveTo>
                  <a:pt x="95" y="27"/>
                </a:moveTo>
                <a:lnTo>
                  <a:pt x="95" y="27"/>
                </a:lnTo>
                <a:lnTo>
                  <a:pt x="92" y="27"/>
                </a:lnTo>
                <a:lnTo>
                  <a:pt x="92" y="24"/>
                </a:lnTo>
                <a:lnTo>
                  <a:pt x="92" y="24"/>
                </a:lnTo>
                <a:lnTo>
                  <a:pt x="86" y="24"/>
                </a:lnTo>
                <a:lnTo>
                  <a:pt x="84" y="24"/>
                </a:lnTo>
                <a:lnTo>
                  <a:pt x="84" y="24"/>
                </a:lnTo>
                <a:lnTo>
                  <a:pt x="73" y="19"/>
                </a:lnTo>
                <a:lnTo>
                  <a:pt x="73" y="19"/>
                </a:lnTo>
                <a:lnTo>
                  <a:pt x="65" y="14"/>
                </a:lnTo>
                <a:lnTo>
                  <a:pt x="62" y="11"/>
                </a:lnTo>
                <a:lnTo>
                  <a:pt x="59" y="14"/>
                </a:lnTo>
                <a:lnTo>
                  <a:pt x="59" y="14"/>
                </a:lnTo>
                <a:lnTo>
                  <a:pt x="54" y="16"/>
                </a:lnTo>
                <a:lnTo>
                  <a:pt x="54" y="19"/>
                </a:lnTo>
                <a:lnTo>
                  <a:pt x="54" y="19"/>
                </a:lnTo>
                <a:lnTo>
                  <a:pt x="54" y="19"/>
                </a:lnTo>
                <a:lnTo>
                  <a:pt x="51" y="22"/>
                </a:lnTo>
                <a:lnTo>
                  <a:pt x="51" y="22"/>
                </a:lnTo>
                <a:lnTo>
                  <a:pt x="51" y="19"/>
                </a:lnTo>
                <a:lnTo>
                  <a:pt x="49" y="22"/>
                </a:lnTo>
                <a:lnTo>
                  <a:pt x="49" y="22"/>
                </a:lnTo>
                <a:lnTo>
                  <a:pt x="49" y="24"/>
                </a:lnTo>
                <a:lnTo>
                  <a:pt x="46" y="27"/>
                </a:lnTo>
                <a:lnTo>
                  <a:pt x="46" y="27"/>
                </a:lnTo>
                <a:lnTo>
                  <a:pt x="46" y="30"/>
                </a:lnTo>
                <a:lnTo>
                  <a:pt x="43" y="33"/>
                </a:lnTo>
                <a:lnTo>
                  <a:pt x="43" y="33"/>
                </a:lnTo>
                <a:lnTo>
                  <a:pt x="43" y="35"/>
                </a:lnTo>
                <a:lnTo>
                  <a:pt x="41" y="35"/>
                </a:lnTo>
                <a:lnTo>
                  <a:pt x="41" y="35"/>
                </a:lnTo>
                <a:lnTo>
                  <a:pt x="41" y="35"/>
                </a:lnTo>
                <a:lnTo>
                  <a:pt x="35" y="35"/>
                </a:lnTo>
                <a:lnTo>
                  <a:pt x="35" y="33"/>
                </a:lnTo>
                <a:lnTo>
                  <a:pt x="35" y="30"/>
                </a:lnTo>
                <a:lnTo>
                  <a:pt x="35" y="30"/>
                </a:lnTo>
                <a:lnTo>
                  <a:pt x="35" y="30"/>
                </a:lnTo>
                <a:lnTo>
                  <a:pt x="35" y="30"/>
                </a:lnTo>
                <a:lnTo>
                  <a:pt x="32" y="27"/>
                </a:lnTo>
                <a:lnTo>
                  <a:pt x="32" y="30"/>
                </a:lnTo>
                <a:lnTo>
                  <a:pt x="32" y="30"/>
                </a:lnTo>
                <a:lnTo>
                  <a:pt x="30" y="22"/>
                </a:lnTo>
                <a:lnTo>
                  <a:pt x="32" y="14"/>
                </a:lnTo>
                <a:lnTo>
                  <a:pt x="32" y="14"/>
                </a:lnTo>
                <a:lnTo>
                  <a:pt x="32" y="11"/>
                </a:lnTo>
                <a:lnTo>
                  <a:pt x="30" y="11"/>
                </a:lnTo>
                <a:lnTo>
                  <a:pt x="30" y="8"/>
                </a:lnTo>
                <a:lnTo>
                  <a:pt x="30" y="6"/>
                </a:lnTo>
                <a:lnTo>
                  <a:pt x="30" y="6"/>
                </a:lnTo>
                <a:lnTo>
                  <a:pt x="27" y="6"/>
                </a:lnTo>
                <a:lnTo>
                  <a:pt x="24" y="6"/>
                </a:lnTo>
                <a:lnTo>
                  <a:pt x="24" y="6"/>
                </a:lnTo>
                <a:lnTo>
                  <a:pt x="22" y="3"/>
                </a:lnTo>
                <a:lnTo>
                  <a:pt x="19" y="0"/>
                </a:lnTo>
                <a:lnTo>
                  <a:pt x="19" y="0"/>
                </a:lnTo>
                <a:lnTo>
                  <a:pt x="14" y="0"/>
                </a:lnTo>
                <a:lnTo>
                  <a:pt x="11" y="0"/>
                </a:lnTo>
                <a:lnTo>
                  <a:pt x="8" y="3"/>
                </a:lnTo>
                <a:lnTo>
                  <a:pt x="8" y="3"/>
                </a:lnTo>
                <a:lnTo>
                  <a:pt x="6" y="6"/>
                </a:lnTo>
                <a:lnTo>
                  <a:pt x="6" y="6"/>
                </a:lnTo>
                <a:lnTo>
                  <a:pt x="3" y="8"/>
                </a:lnTo>
                <a:lnTo>
                  <a:pt x="3" y="8"/>
                </a:lnTo>
                <a:lnTo>
                  <a:pt x="3" y="8"/>
                </a:lnTo>
                <a:lnTo>
                  <a:pt x="0" y="11"/>
                </a:lnTo>
                <a:lnTo>
                  <a:pt x="0" y="11"/>
                </a:lnTo>
                <a:lnTo>
                  <a:pt x="0" y="11"/>
                </a:lnTo>
                <a:lnTo>
                  <a:pt x="3" y="14"/>
                </a:lnTo>
                <a:lnTo>
                  <a:pt x="6" y="14"/>
                </a:lnTo>
                <a:lnTo>
                  <a:pt x="6" y="14"/>
                </a:lnTo>
                <a:lnTo>
                  <a:pt x="6" y="14"/>
                </a:lnTo>
                <a:lnTo>
                  <a:pt x="6" y="14"/>
                </a:lnTo>
                <a:lnTo>
                  <a:pt x="8" y="14"/>
                </a:lnTo>
                <a:lnTo>
                  <a:pt x="8" y="14"/>
                </a:lnTo>
                <a:lnTo>
                  <a:pt x="8" y="14"/>
                </a:lnTo>
                <a:lnTo>
                  <a:pt x="11" y="14"/>
                </a:lnTo>
                <a:lnTo>
                  <a:pt x="11" y="16"/>
                </a:lnTo>
                <a:lnTo>
                  <a:pt x="14" y="16"/>
                </a:lnTo>
                <a:lnTo>
                  <a:pt x="14" y="16"/>
                </a:lnTo>
                <a:lnTo>
                  <a:pt x="11" y="16"/>
                </a:lnTo>
                <a:lnTo>
                  <a:pt x="11" y="19"/>
                </a:lnTo>
                <a:lnTo>
                  <a:pt x="11" y="19"/>
                </a:lnTo>
                <a:lnTo>
                  <a:pt x="11" y="19"/>
                </a:lnTo>
                <a:lnTo>
                  <a:pt x="14" y="22"/>
                </a:lnTo>
                <a:lnTo>
                  <a:pt x="14" y="22"/>
                </a:lnTo>
                <a:lnTo>
                  <a:pt x="14" y="22"/>
                </a:lnTo>
                <a:lnTo>
                  <a:pt x="16" y="22"/>
                </a:lnTo>
                <a:lnTo>
                  <a:pt x="16" y="22"/>
                </a:lnTo>
                <a:lnTo>
                  <a:pt x="19" y="22"/>
                </a:lnTo>
                <a:lnTo>
                  <a:pt x="22" y="22"/>
                </a:lnTo>
                <a:lnTo>
                  <a:pt x="22" y="22"/>
                </a:lnTo>
                <a:lnTo>
                  <a:pt x="27" y="22"/>
                </a:lnTo>
                <a:lnTo>
                  <a:pt x="27" y="19"/>
                </a:lnTo>
                <a:lnTo>
                  <a:pt x="27" y="22"/>
                </a:lnTo>
                <a:lnTo>
                  <a:pt x="27" y="22"/>
                </a:lnTo>
                <a:lnTo>
                  <a:pt x="27" y="24"/>
                </a:lnTo>
                <a:lnTo>
                  <a:pt x="27" y="24"/>
                </a:lnTo>
                <a:lnTo>
                  <a:pt x="27" y="24"/>
                </a:lnTo>
                <a:lnTo>
                  <a:pt x="22" y="24"/>
                </a:lnTo>
                <a:lnTo>
                  <a:pt x="22" y="24"/>
                </a:lnTo>
                <a:lnTo>
                  <a:pt x="22" y="24"/>
                </a:lnTo>
                <a:lnTo>
                  <a:pt x="22" y="24"/>
                </a:lnTo>
                <a:lnTo>
                  <a:pt x="19" y="24"/>
                </a:lnTo>
                <a:lnTo>
                  <a:pt x="19" y="24"/>
                </a:lnTo>
                <a:lnTo>
                  <a:pt x="19" y="24"/>
                </a:lnTo>
                <a:lnTo>
                  <a:pt x="16" y="24"/>
                </a:lnTo>
                <a:lnTo>
                  <a:pt x="16" y="24"/>
                </a:lnTo>
                <a:lnTo>
                  <a:pt x="11" y="24"/>
                </a:lnTo>
                <a:lnTo>
                  <a:pt x="8" y="30"/>
                </a:lnTo>
                <a:lnTo>
                  <a:pt x="8" y="30"/>
                </a:lnTo>
                <a:lnTo>
                  <a:pt x="11" y="30"/>
                </a:lnTo>
                <a:lnTo>
                  <a:pt x="11" y="30"/>
                </a:lnTo>
                <a:lnTo>
                  <a:pt x="11" y="30"/>
                </a:lnTo>
                <a:lnTo>
                  <a:pt x="14" y="33"/>
                </a:lnTo>
                <a:lnTo>
                  <a:pt x="16" y="35"/>
                </a:lnTo>
                <a:lnTo>
                  <a:pt x="16" y="35"/>
                </a:lnTo>
                <a:lnTo>
                  <a:pt x="19" y="35"/>
                </a:lnTo>
                <a:lnTo>
                  <a:pt x="19" y="35"/>
                </a:lnTo>
                <a:lnTo>
                  <a:pt x="19" y="35"/>
                </a:lnTo>
                <a:lnTo>
                  <a:pt x="19" y="38"/>
                </a:lnTo>
                <a:lnTo>
                  <a:pt x="19" y="38"/>
                </a:lnTo>
                <a:lnTo>
                  <a:pt x="19" y="38"/>
                </a:lnTo>
                <a:lnTo>
                  <a:pt x="16" y="41"/>
                </a:lnTo>
                <a:lnTo>
                  <a:pt x="19" y="43"/>
                </a:lnTo>
                <a:lnTo>
                  <a:pt x="19" y="43"/>
                </a:lnTo>
                <a:lnTo>
                  <a:pt x="19" y="46"/>
                </a:lnTo>
                <a:lnTo>
                  <a:pt x="19" y="46"/>
                </a:lnTo>
                <a:lnTo>
                  <a:pt x="22" y="46"/>
                </a:lnTo>
                <a:lnTo>
                  <a:pt x="22" y="46"/>
                </a:lnTo>
                <a:lnTo>
                  <a:pt x="22" y="46"/>
                </a:lnTo>
                <a:lnTo>
                  <a:pt x="24" y="43"/>
                </a:lnTo>
                <a:lnTo>
                  <a:pt x="24" y="41"/>
                </a:lnTo>
                <a:lnTo>
                  <a:pt x="24" y="41"/>
                </a:lnTo>
                <a:lnTo>
                  <a:pt x="27" y="41"/>
                </a:lnTo>
                <a:lnTo>
                  <a:pt x="24" y="41"/>
                </a:lnTo>
                <a:lnTo>
                  <a:pt x="24" y="38"/>
                </a:lnTo>
                <a:lnTo>
                  <a:pt x="24" y="38"/>
                </a:lnTo>
                <a:lnTo>
                  <a:pt x="27" y="35"/>
                </a:lnTo>
                <a:lnTo>
                  <a:pt x="27" y="35"/>
                </a:lnTo>
                <a:lnTo>
                  <a:pt x="27" y="35"/>
                </a:lnTo>
                <a:lnTo>
                  <a:pt x="27" y="38"/>
                </a:lnTo>
                <a:lnTo>
                  <a:pt x="27" y="38"/>
                </a:lnTo>
                <a:lnTo>
                  <a:pt x="27" y="41"/>
                </a:lnTo>
                <a:lnTo>
                  <a:pt x="27" y="43"/>
                </a:lnTo>
                <a:lnTo>
                  <a:pt x="27" y="43"/>
                </a:lnTo>
                <a:lnTo>
                  <a:pt x="30" y="41"/>
                </a:lnTo>
                <a:lnTo>
                  <a:pt x="32" y="41"/>
                </a:lnTo>
                <a:lnTo>
                  <a:pt x="32" y="41"/>
                </a:lnTo>
                <a:lnTo>
                  <a:pt x="30" y="41"/>
                </a:lnTo>
                <a:lnTo>
                  <a:pt x="30" y="43"/>
                </a:lnTo>
                <a:lnTo>
                  <a:pt x="32" y="43"/>
                </a:lnTo>
                <a:lnTo>
                  <a:pt x="32" y="43"/>
                </a:lnTo>
                <a:lnTo>
                  <a:pt x="35" y="46"/>
                </a:lnTo>
                <a:lnTo>
                  <a:pt x="38" y="49"/>
                </a:lnTo>
                <a:lnTo>
                  <a:pt x="38" y="49"/>
                </a:lnTo>
                <a:lnTo>
                  <a:pt x="38" y="49"/>
                </a:lnTo>
                <a:lnTo>
                  <a:pt x="41" y="51"/>
                </a:lnTo>
                <a:lnTo>
                  <a:pt x="41" y="51"/>
                </a:lnTo>
                <a:lnTo>
                  <a:pt x="41" y="51"/>
                </a:lnTo>
                <a:lnTo>
                  <a:pt x="43" y="51"/>
                </a:lnTo>
                <a:lnTo>
                  <a:pt x="43" y="51"/>
                </a:lnTo>
                <a:lnTo>
                  <a:pt x="46" y="51"/>
                </a:lnTo>
                <a:lnTo>
                  <a:pt x="51" y="54"/>
                </a:lnTo>
                <a:lnTo>
                  <a:pt x="51" y="54"/>
                </a:lnTo>
                <a:lnTo>
                  <a:pt x="57" y="54"/>
                </a:lnTo>
                <a:lnTo>
                  <a:pt x="57" y="54"/>
                </a:lnTo>
                <a:lnTo>
                  <a:pt x="59" y="57"/>
                </a:lnTo>
                <a:lnTo>
                  <a:pt x="59" y="57"/>
                </a:lnTo>
                <a:lnTo>
                  <a:pt x="59" y="60"/>
                </a:lnTo>
                <a:lnTo>
                  <a:pt x="62" y="60"/>
                </a:lnTo>
                <a:lnTo>
                  <a:pt x="62" y="60"/>
                </a:lnTo>
                <a:lnTo>
                  <a:pt x="59" y="62"/>
                </a:lnTo>
                <a:lnTo>
                  <a:pt x="65" y="62"/>
                </a:lnTo>
                <a:lnTo>
                  <a:pt x="65" y="62"/>
                </a:lnTo>
                <a:lnTo>
                  <a:pt x="62" y="65"/>
                </a:lnTo>
                <a:lnTo>
                  <a:pt x="65" y="65"/>
                </a:lnTo>
                <a:lnTo>
                  <a:pt x="65" y="65"/>
                </a:lnTo>
                <a:lnTo>
                  <a:pt x="62" y="65"/>
                </a:lnTo>
                <a:lnTo>
                  <a:pt x="65" y="68"/>
                </a:lnTo>
                <a:lnTo>
                  <a:pt x="65" y="68"/>
                </a:lnTo>
                <a:lnTo>
                  <a:pt x="65" y="70"/>
                </a:lnTo>
                <a:lnTo>
                  <a:pt x="65" y="70"/>
                </a:lnTo>
                <a:lnTo>
                  <a:pt x="62" y="73"/>
                </a:lnTo>
                <a:lnTo>
                  <a:pt x="65" y="76"/>
                </a:lnTo>
                <a:lnTo>
                  <a:pt x="65" y="76"/>
                </a:lnTo>
                <a:lnTo>
                  <a:pt x="70" y="76"/>
                </a:lnTo>
                <a:lnTo>
                  <a:pt x="70" y="78"/>
                </a:lnTo>
                <a:lnTo>
                  <a:pt x="70" y="78"/>
                </a:lnTo>
                <a:lnTo>
                  <a:pt x="68" y="76"/>
                </a:lnTo>
                <a:lnTo>
                  <a:pt x="65" y="76"/>
                </a:lnTo>
                <a:lnTo>
                  <a:pt x="65" y="78"/>
                </a:lnTo>
                <a:lnTo>
                  <a:pt x="65" y="78"/>
                </a:lnTo>
                <a:lnTo>
                  <a:pt x="65" y="81"/>
                </a:lnTo>
                <a:lnTo>
                  <a:pt x="70" y="84"/>
                </a:lnTo>
                <a:lnTo>
                  <a:pt x="70" y="84"/>
                </a:lnTo>
                <a:lnTo>
                  <a:pt x="65" y="84"/>
                </a:lnTo>
                <a:lnTo>
                  <a:pt x="68" y="89"/>
                </a:lnTo>
                <a:lnTo>
                  <a:pt x="68" y="89"/>
                </a:lnTo>
                <a:lnTo>
                  <a:pt x="68" y="89"/>
                </a:lnTo>
                <a:lnTo>
                  <a:pt x="68" y="92"/>
                </a:lnTo>
                <a:lnTo>
                  <a:pt x="68" y="92"/>
                </a:lnTo>
                <a:lnTo>
                  <a:pt x="68" y="92"/>
                </a:lnTo>
                <a:lnTo>
                  <a:pt x="68" y="97"/>
                </a:lnTo>
                <a:lnTo>
                  <a:pt x="68" y="97"/>
                </a:lnTo>
                <a:lnTo>
                  <a:pt x="70" y="97"/>
                </a:lnTo>
                <a:lnTo>
                  <a:pt x="70" y="97"/>
                </a:lnTo>
                <a:lnTo>
                  <a:pt x="73" y="97"/>
                </a:lnTo>
                <a:lnTo>
                  <a:pt x="76" y="97"/>
                </a:lnTo>
                <a:lnTo>
                  <a:pt x="76" y="97"/>
                </a:lnTo>
                <a:lnTo>
                  <a:pt x="78" y="97"/>
                </a:lnTo>
                <a:lnTo>
                  <a:pt x="81" y="95"/>
                </a:lnTo>
                <a:lnTo>
                  <a:pt x="81" y="95"/>
                </a:lnTo>
                <a:lnTo>
                  <a:pt x="81" y="97"/>
                </a:lnTo>
                <a:lnTo>
                  <a:pt x="81" y="97"/>
                </a:lnTo>
                <a:lnTo>
                  <a:pt x="81" y="100"/>
                </a:lnTo>
                <a:lnTo>
                  <a:pt x="81" y="100"/>
                </a:lnTo>
                <a:lnTo>
                  <a:pt x="84" y="100"/>
                </a:lnTo>
                <a:lnTo>
                  <a:pt x="84" y="105"/>
                </a:lnTo>
                <a:lnTo>
                  <a:pt x="86" y="108"/>
                </a:lnTo>
                <a:lnTo>
                  <a:pt x="89" y="108"/>
                </a:lnTo>
                <a:lnTo>
                  <a:pt x="89" y="108"/>
                </a:lnTo>
                <a:lnTo>
                  <a:pt x="92" y="76"/>
                </a:lnTo>
                <a:lnTo>
                  <a:pt x="95" y="27"/>
                </a:lnTo>
                <a:lnTo>
                  <a:pt x="95" y="27"/>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7" name="Freeform 189"/>
          <p:cNvSpPr>
            <a:spLocks/>
          </p:cNvSpPr>
          <p:nvPr/>
        </p:nvSpPr>
        <p:spPr bwMode="auto">
          <a:xfrm>
            <a:off x="8564476" y="4602162"/>
            <a:ext cx="14288" cy="22225"/>
          </a:xfrm>
          <a:custGeom>
            <a:avLst/>
            <a:gdLst>
              <a:gd name="T0" fmla="*/ 6 w 9"/>
              <a:gd name="T1" fmla="*/ 0 h 14"/>
              <a:gd name="T2" fmla="*/ 6 w 9"/>
              <a:gd name="T3" fmla="*/ 0 h 14"/>
              <a:gd name="T4" fmla="*/ 3 w 9"/>
              <a:gd name="T5" fmla="*/ 0 h 14"/>
              <a:gd name="T6" fmla="*/ 3 w 9"/>
              <a:gd name="T7" fmla="*/ 3 h 14"/>
              <a:gd name="T8" fmla="*/ 0 w 9"/>
              <a:gd name="T9" fmla="*/ 14 h 14"/>
              <a:gd name="T10" fmla="*/ 0 w 9"/>
              <a:gd name="T11" fmla="*/ 14 h 14"/>
              <a:gd name="T12" fmla="*/ 0 w 9"/>
              <a:gd name="T13" fmla="*/ 14 h 14"/>
              <a:gd name="T14" fmla="*/ 3 w 9"/>
              <a:gd name="T15" fmla="*/ 14 h 14"/>
              <a:gd name="T16" fmla="*/ 3 w 9"/>
              <a:gd name="T17" fmla="*/ 14 h 14"/>
              <a:gd name="T18" fmla="*/ 6 w 9"/>
              <a:gd name="T19" fmla="*/ 14 h 14"/>
              <a:gd name="T20" fmla="*/ 6 w 9"/>
              <a:gd name="T21" fmla="*/ 11 h 14"/>
              <a:gd name="T22" fmla="*/ 6 w 9"/>
              <a:gd name="T23" fmla="*/ 11 h 14"/>
              <a:gd name="T24" fmla="*/ 6 w 9"/>
              <a:gd name="T25" fmla="*/ 6 h 14"/>
              <a:gd name="T26" fmla="*/ 6 w 9"/>
              <a:gd name="T27" fmla="*/ 3 h 14"/>
              <a:gd name="T28" fmla="*/ 6 w 9"/>
              <a:gd name="T29" fmla="*/ 3 h 14"/>
              <a:gd name="T30" fmla="*/ 9 w 9"/>
              <a:gd name="T31" fmla="*/ 0 h 14"/>
              <a:gd name="T32" fmla="*/ 6 w 9"/>
              <a:gd name="T33" fmla="*/ 0 h 14"/>
              <a:gd name="T34" fmla="*/ 6 w 9"/>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14">
                <a:moveTo>
                  <a:pt x="6" y="0"/>
                </a:moveTo>
                <a:lnTo>
                  <a:pt x="6" y="0"/>
                </a:lnTo>
                <a:lnTo>
                  <a:pt x="3" y="0"/>
                </a:lnTo>
                <a:lnTo>
                  <a:pt x="3" y="3"/>
                </a:lnTo>
                <a:lnTo>
                  <a:pt x="0" y="14"/>
                </a:lnTo>
                <a:lnTo>
                  <a:pt x="0" y="14"/>
                </a:lnTo>
                <a:lnTo>
                  <a:pt x="0" y="14"/>
                </a:lnTo>
                <a:lnTo>
                  <a:pt x="3" y="14"/>
                </a:lnTo>
                <a:lnTo>
                  <a:pt x="3" y="14"/>
                </a:lnTo>
                <a:lnTo>
                  <a:pt x="6" y="14"/>
                </a:lnTo>
                <a:lnTo>
                  <a:pt x="6" y="11"/>
                </a:lnTo>
                <a:lnTo>
                  <a:pt x="6" y="11"/>
                </a:lnTo>
                <a:lnTo>
                  <a:pt x="6" y="6"/>
                </a:lnTo>
                <a:lnTo>
                  <a:pt x="6" y="3"/>
                </a:lnTo>
                <a:lnTo>
                  <a:pt x="6" y="3"/>
                </a:lnTo>
                <a:lnTo>
                  <a:pt x="9" y="0"/>
                </a:lnTo>
                <a:lnTo>
                  <a:pt x="6" y="0"/>
                </a:lnTo>
                <a:lnTo>
                  <a:pt x="6" y="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8" name="Freeform 190"/>
          <p:cNvSpPr>
            <a:spLocks/>
          </p:cNvSpPr>
          <p:nvPr/>
        </p:nvSpPr>
        <p:spPr bwMode="auto">
          <a:xfrm>
            <a:off x="8351751" y="4560887"/>
            <a:ext cx="3175" cy="7937"/>
          </a:xfrm>
          <a:custGeom>
            <a:avLst/>
            <a:gdLst>
              <a:gd name="T0" fmla="*/ 2 w 2"/>
              <a:gd name="T1" fmla="*/ 5 h 5"/>
              <a:gd name="T2" fmla="*/ 2 w 2"/>
              <a:gd name="T3" fmla="*/ 5 h 5"/>
              <a:gd name="T4" fmla="*/ 0 w 2"/>
              <a:gd name="T5" fmla="*/ 5 h 5"/>
              <a:gd name="T6" fmla="*/ 0 w 2"/>
              <a:gd name="T7" fmla="*/ 2 h 5"/>
              <a:gd name="T8" fmla="*/ 0 w 2"/>
              <a:gd name="T9" fmla="*/ 0 h 5"/>
              <a:gd name="T10" fmla="*/ 0 w 2"/>
              <a:gd name="T11" fmla="*/ 0 h 5"/>
              <a:gd name="T12" fmla="*/ 2 w 2"/>
              <a:gd name="T13" fmla="*/ 2 h 5"/>
              <a:gd name="T14" fmla="*/ 2 w 2"/>
              <a:gd name="T15" fmla="*/ 2 h 5"/>
              <a:gd name="T16" fmla="*/ 2 w 2"/>
              <a:gd name="T17" fmla="*/ 5 h 5"/>
              <a:gd name="T18" fmla="*/ 2 w 2"/>
              <a:gd name="T19" fmla="*/ 5 h 5"/>
              <a:gd name="T20" fmla="*/ 2 w 2"/>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5">
                <a:moveTo>
                  <a:pt x="2" y="5"/>
                </a:moveTo>
                <a:lnTo>
                  <a:pt x="2" y="5"/>
                </a:lnTo>
                <a:lnTo>
                  <a:pt x="0" y="5"/>
                </a:lnTo>
                <a:lnTo>
                  <a:pt x="0" y="2"/>
                </a:lnTo>
                <a:lnTo>
                  <a:pt x="0" y="0"/>
                </a:lnTo>
                <a:lnTo>
                  <a:pt x="0" y="0"/>
                </a:lnTo>
                <a:lnTo>
                  <a:pt x="2" y="2"/>
                </a:lnTo>
                <a:lnTo>
                  <a:pt x="2" y="2"/>
                </a:lnTo>
                <a:lnTo>
                  <a:pt x="2" y="5"/>
                </a:lnTo>
                <a:lnTo>
                  <a:pt x="2" y="5"/>
                </a:lnTo>
                <a:lnTo>
                  <a:pt x="2" y="5"/>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9" name="Freeform 191"/>
          <p:cNvSpPr>
            <a:spLocks/>
          </p:cNvSpPr>
          <p:nvPr/>
        </p:nvSpPr>
        <p:spPr bwMode="auto">
          <a:xfrm>
            <a:off x="8354926" y="4551362"/>
            <a:ext cx="9525" cy="9525"/>
          </a:xfrm>
          <a:custGeom>
            <a:avLst/>
            <a:gdLst>
              <a:gd name="T0" fmla="*/ 3 w 6"/>
              <a:gd name="T1" fmla="*/ 0 h 6"/>
              <a:gd name="T2" fmla="*/ 3 w 6"/>
              <a:gd name="T3" fmla="*/ 0 h 6"/>
              <a:gd name="T4" fmla="*/ 3 w 6"/>
              <a:gd name="T5" fmla="*/ 0 h 6"/>
              <a:gd name="T6" fmla="*/ 3 w 6"/>
              <a:gd name="T7" fmla="*/ 0 h 6"/>
              <a:gd name="T8" fmla="*/ 3 w 6"/>
              <a:gd name="T9" fmla="*/ 3 h 6"/>
              <a:gd name="T10" fmla="*/ 3 w 6"/>
              <a:gd name="T11" fmla="*/ 3 h 6"/>
              <a:gd name="T12" fmla="*/ 6 w 6"/>
              <a:gd name="T13" fmla="*/ 6 h 6"/>
              <a:gd name="T14" fmla="*/ 3 w 6"/>
              <a:gd name="T15" fmla="*/ 6 h 6"/>
              <a:gd name="T16" fmla="*/ 3 w 6"/>
              <a:gd name="T17" fmla="*/ 6 h 6"/>
              <a:gd name="T18" fmla="*/ 0 w 6"/>
              <a:gd name="T19" fmla="*/ 6 h 6"/>
              <a:gd name="T20" fmla="*/ 0 w 6"/>
              <a:gd name="T21" fmla="*/ 3 h 6"/>
              <a:gd name="T22" fmla="*/ 0 w 6"/>
              <a:gd name="T23" fmla="*/ 3 h 6"/>
              <a:gd name="T24" fmla="*/ 0 w 6"/>
              <a:gd name="T25" fmla="*/ 3 h 6"/>
              <a:gd name="T26" fmla="*/ 3 w 6"/>
              <a:gd name="T27" fmla="*/ 0 h 6"/>
              <a:gd name="T28" fmla="*/ 3 w 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3" y="0"/>
                </a:moveTo>
                <a:lnTo>
                  <a:pt x="3" y="0"/>
                </a:lnTo>
                <a:lnTo>
                  <a:pt x="3" y="0"/>
                </a:lnTo>
                <a:lnTo>
                  <a:pt x="3" y="0"/>
                </a:lnTo>
                <a:lnTo>
                  <a:pt x="3" y="3"/>
                </a:lnTo>
                <a:lnTo>
                  <a:pt x="3" y="3"/>
                </a:lnTo>
                <a:lnTo>
                  <a:pt x="6" y="6"/>
                </a:lnTo>
                <a:lnTo>
                  <a:pt x="3" y="6"/>
                </a:lnTo>
                <a:lnTo>
                  <a:pt x="3" y="6"/>
                </a:lnTo>
                <a:lnTo>
                  <a:pt x="0" y="6"/>
                </a:lnTo>
                <a:lnTo>
                  <a:pt x="0" y="3"/>
                </a:lnTo>
                <a:lnTo>
                  <a:pt x="0" y="3"/>
                </a:lnTo>
                <a:lnTo>
                  <a:pt x="0" y="3"/>
                </a:lnTo>
                <a:lnTo>
                  <a:pt x="3" y="0"/>
                </a:lnTo>
                <a:lnTo>
                  <a:pt x="3" y="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0" name="Freeform 192"/>
          <p:cNvSpPr>
            <a:spLocks/>
          </p:cNvSpPr>
          <p:nvPr/>
        </p:nvSpPr>
        <p:spPr bwMode="auto">
          <a:xfrm>
            <a:off x="7181763" y="3708400"/>
            <a:ext cx="295275" cy="257175"/>
          </a:xfrm>
          <a:custGeom>
            <a:avLst/>
            <a:gdLst>
              <a:gd name="T0" fmla="*/ 165 w 186"/>
              <a:gd name="T1" fmla="*/ 159 h 162"/>
              <a:gd name="T2" fmla="*/ 157 w 186"/>
              <a:gd name="T3" fmla="*/ 159 h 162"/>
              <a:gd name="T4" fmla="*/ 140 w 186"/>
              <a:gd name="T5" fmla="*/ 159 h 162"/>
              <a:gd name="T6" fmla="*/ 132 w 186"/>
              <a:gd name="T7" fmla="*/ 146 h 162"/>
              <a:gd name="T8" fmla="*/ 122 w 186"/>
              <a:gd name="T9" fmla="*/ 143 h 162"/>
              <a:gd name="T10" fmla="*/ 108 w 186"/>
              <a:gd name="T11" fmla="*/ 146 h 162"/>
              <a:gd name="T12" fmla="*/ 97 w 186"/>
              <a:gd name="T13" fmla="*/ 143 h 162"/>
              <a:gd name="T14" fmla="*/ 89 w 186"/>
              <a:gd name="T15" fmla="*/ 132 h 162"/>
              <a:gd name="T16" fmla="*/ 84 w 186"/>
              <a:gd name="T17" fmla="*/ 129 h 162"/>
              <a:gd name="T18" fmla="*/ 76 w 186"/>
              <a:gd name="T19" fmla="*/ 116 h 162"/>
              <a:gd name="T20" fmla="*/ 68 w 186"/>
              <a:gd name="T21" fmla="*/ 108 h 162"/>
              <a:gd name="T22" fmla="*/ 60 w 186"/>
              <a:gd name="T23" fmla="*/ 105 h 162"/>
              <a:gd name="T24" fmla="*/ 57 w 186"/>
              <a:gd name="T25" fmla="*/ 105 h 162"/>
              <a:gd name="T26" fmla="*/ 49 w 186"/>
              <a:gd name="T27" fmla="*/ 94 h 162"/>
              <a:gd name="T28" fmla="*/ 38 w 186"/>
              <a:gd name="T29" fmla="*/ 75 h 162"/>
              <a:gd name="T30" fmla="*/ 27 w 186"/>
              <a:gd name="T31" fmla="*/ 70 h 162"/>
              <a:gd name="T32" fmla="*/ 25 w 186"/>
              <a:gd name="T33" fmla="*/ 62 h 162"/>
              <a:gd name="T34" fmla="*/ 22 w 186"/>
              <a:gd name="T35" fmla="*/ 57 h 162"/>
              <a:gd name="T36" fmla="*/ 25 w 186"/>
              <a:gd name="T37" fmla="*/ 43 h 162"/>
              <a:gd name="T38" fmla="*/ 25 w 186"/>
              <a:gd name="T39" fmla="*/ 40 h 162"/>
              <a:gd name="T40" fmla="*/ 19 w 186"/>
              <a:gd name="T41" fmla="*/ 32 h 162"/>
              <a:gd name="T42" fmla="*/ 14 w 186"/>
              <a:gd name="T43" fmla="*/ 24 h 162"/>
              <a:gd name="T44" fmla="*/ 8 w 186"/>
              <a:gd name="T45" fmla="*/ 22 h 162"/>
              <a:gd name="T46" fmla="*/ 3 w 186"/>
              <a:gd name="T47" fmla="*/ 8 h 162"/>
              <a:gd name="T48" fmla="*/ 6 w 186"/>
              <a:gd name="T49" fmla="*/ 3 h 162"/>
              <a:gd name="T50" fmla="*/ 11 w 186"/>
              <a:gd name="T51" fmla="*/ 3 h 162"/>
              <a:gd name="T52" fmla="*/ 22 w 186"/>
              <a:gd name="T53" fmla="*/ 5 h 162"/>
              <a:gd name="T54" fmla="*/ 33 w 186"/>
              <a:gd name="T55" fmla="*/ 0 h 162"/>
              <a:gd name="T56" fmla="*/ 35 w 186"/>
              <a:gd name="T57" fmla="*/ 5 h 162"/>
              <a:gd name="T58" fmla="*/ 41 w 186"/>
              <a:gd name="T59" fmla="*/ 16 h 162"/>
              <a:gd name="T60" fmla="*/ 51 w 186"/>
              <a:gd name="T61" fmla="*/ 24 h 162"/>
              <a:gd name="T62" fmla="*/ 62 w 186"/>
              <a:gd name="T63" fmla="*/ 30 h 162"/>
              <a:gd name="T64" fmla="*/ 76 w 186"/>
              <a:gd name="T65" fmla="*/ 30 h 162"/>
              <a:gd name="T66" fmla="*/ 87 w 186"/>
              <a:gd name="T67" fmla="*/ 27 h 162"/>
              <a:gd name="T68" fmla="*/ 87 w 186"/>
              <a:gd name="T69" fmla="*/ 30 h 162"/>
              <a:gd name="T70" fmla="*/ 89 w 186"/>
              <a:gd name="T71" fmla="*/ 22 h 162"/>
              <a:gd name="T72" fmla="*/ 95 w 186"/>
              <a:gd name="T73" fmla="*/ 16 h 162"/>
              <a:gd name="T74" fmla="*/ 105 w 186"/>
              <a:gd name="T75" fmla="*/ 11 h 162"/>
              <a:gd name="T76" fmla="*/ 122 w 186"/>
              <a:gd name="T77" fmla="*/ 16 h 162"/>
              <a:gd name="T78" fmla="*/ 138 w 186"/>
              <a:gd name="T79" fmla="*/ 27 h 162"/>
              <a:gd name="T80" fmla="*/ 149 w 186"/>
              <a:gd name="T81" fmla="*/ 32 h 162"/>
              <a:gd name="T82" fmla="*/ 151 w 186"/>
              <a:gd name="T83" fmla="*/ 46 h 162"/>
              <a:gd name="T84" fmla="*/ 149 w 186"/>
              <a:gd name="T85" fmla="*/ 57 h 162"/>
              <a:gd name="T86" fmla="*/ 151 w 186"/>
              <a:gd name="T87" fmla="*/ 73 h 162"/>
              <a:gd name="T88" fmla="*/ 159 w 186"/>
              <a:gd name="T89" fmla="*/ 86 h 162"/>
              <a:gd name="T90" fmla="*/ 170 w 186"/>
              <a:gd name="T91" fmla="*/ 119 h 162"/>
              <a:gd name="T92" fmla="*/ 181 w 186"/>
              <a:gd name="T93" fmla="*/ 127 h 162"/>
              <a:gd name="T94" fmla="*/ 186 w 186"/>
              <a:gd name="T95" fmla="*/ 135 h 162"/>
              <a:gd name="T96" fmla="*/ 184 w 186"/>
              <a:gd name="T97" fmla="*/ 143 h 162"/>
              <a:gd name="T98" fmla="*/ 178 w 186"/>
              <a:gd name="T99" fmla="*/ 146 h 162"/>
              <a:gd name="T100" fmla="*/ 176 w 186"/>
              <a:gd name="T101" fmla="*/ 15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6" h="162">
                <a:moveTo>
                  <a:pt x="173" y="162"/>
                </a:moveTo>
                <a:lnTo>
                  <a:pt x="173" y="162"/>
                </a:lnTo>
                <a:lnTo>
                  <a:pt x="170" y="162"/>
                </a:lnTo>
                <a:lnTo>
                  <a:pt x="165" y="162"/>
                </a:lnTo>
                <a:lnTo>
                  <a:pt x="165" y="159"/>
                </a:lnTo>
                <a:lnTo>
                  <a:pt x="162" y="162"/>
                </a:lnTo>
                <a:lnTo>
                  <a:pt x="162" y="162"/>
                </a:lnTo>
                <a:lnTo>
                  <a:pt x="162" y="162"/>
                </a:lnTo>
                <a:lnTo>
                  <a:pt x="159" y="159"/>
                </a:lnTo>
                <a:lnTo>
                  <a:pt x="157" y="159"/>
                </a:lnTo>
                <a:lnTo>
                  <a:pt x="151" y="159"/>
                </a:lnTo>
                <a:lnTo>
                  <a:pt x="151" y="159"/>
                </a:lnTo>
                <a:lnTo>
                  <a:pt x="146" y="159"/>
                </a:lnTo>
                <a:lnTo>
                  <a:pt x="140" y="159"/>
                </a:lnTo>
                <a:lnTo>
                  <a:pt x="140" y="159"/>
                </a:lnTo>
                <a:lnTo>
                  <a:pt x="140" y="156"/>
                </a:lnTo>
                <a:lnTo>
                  <a:pt x="138" y="156"/>
                </a:lnTo>
                <a:lnTo>
                  <a:pt x="135" y="151"/>
                </a:lnTo>
                <a:lnTo>
                  <a:pt x="135" y="151"/>
                </a:lnTo>
                <a:lnTo>
                  <a:pt x="132" y="146"/>
                </a:lnTo>
                <a:lnTo>
                  <a:pt x="132" y="143"/>
                </a:lnTo>
                <a:lnTo>
                  <a:pt x="130" y="140"/>
                </a:lnTo>
                <a:lnTo>
                  <a:pt x="130" y="140"/>
                </a:lnTo>
                <a:lnTo>
                  <a:pt x="124" y="140"/>
                </a:lnTo>
                <a:lnTo>
                  <a:pt x="122" y="143"/>
                </a:lnTo>
                <a:lnTo>
                  <a:pt x="119" y="143"/>
                </a:lnTo>
                <a:lnTo>
                  <a:pt x="116" y="146"/>
                </a:lnTo>
                <a:lnTo>
                  <a:pt x="116" y="146"/>
                </a:lnTo>
                <a:lnTo>
                  <a:pt x="114" y="146"/>
                </a:lnTo>
                <a:lnTo>
                  <a:pt x="108" y="146"/>
                </a:lnTo>
                <a:lnTo>
                  <a:pt x="108" y="146"/>
                </a:lnTo>
                <a:lnTo>
                  <a:pt x="103" y="146"/>
                </a:lnTo>
                <a:lnTo>
                  <a:pt x="100" y="146"/>
                </a:lnTo>
                <a:lnTo>
                  <a:pt x="97" y="143"/>
                </a:lnTo>
                <a:lnTo>
                  <a:pt x="97" y="143"/>
                </a:lnTo>
                <a:lnTo>
                  <a:pt x="95" y="140"/>
                </a:lnTo>
                <a:lnTo>
                  <a:pt x="92" y="137"/>
                </a:lnTo>
                <a:lnTo>
                  <a:pt x="92" y="137"/>
                </a:lnTo>
                <a:lnTo>
                  <a:pt x="92" y="135"/>
                </a:lnTo>
                <a:lnTo>
                  <a:pt x="89" y="132"/>
                </a:lnTo>
                <a:lnTo>
                  <a:pt x="89" y="132"/>
                </a:lnTo>
                <a:lnTo>
                  <a:pt x="87" y="132"/>
                </a:lnTo>
                <a:lnTo>
                  <a:pt x="84" y="129"/>
                </a:lnTo>
                <a:lnTo>
                  <a:pt x="84" y="129"/>
                </a:lnTo>
                <a:lnTo>
                  <a:pt x="84" y="129"/>
                </a:lnTo>
                <a:lnTo>
                  <a:pt x="81" y="127"/>
                </a:lnTo>
                <a:lnTo>
                  <a:pt x="81" y="127"/>
                </a:lnTo>
                <a:lnTo>
                  <a:pt x="78" y="121"/>
                </a:lnTo>
                <a:lnTo>
                  <a:pt x="76" y="116"/>
                </a:lnTo>
                <a:lnTo>
                  <a:pt x="76" y="116"/>
                </a:lnTo>
                <a:lnTo>
                  <a:pt x="73" y="116"/>
                </a:lnTo>
                <a:lnTo>
                  <a:pt x="73" y="113"/>
                </a:lnTo>
                <a:lnTo>
                  <a:pt x="70" y="110"/>
                </a:lnTo>
                <a:lnTo>
                  <a:pt x="70" y="110"/>
                </a:lnTo>
                <a:lnTo>
                  <a:pt x="68" y="108"/>
                </a:lnTo>
                <a:lnTo>
                  <a:pt x="65" y="108"/>
                </a:lnTo>
                <a:lnTo>
                  <a:pt x="65" y="108"/>
                </a:lnTo>
                <a:lnTo>
                  <a:pt x="62" y="108"/>
                </a:lnTo>
                <a:lnTo>
                  <a:pt x="62" y="108"/>
                </a:lnTo>
                <a:lnTo>
                  <a:pt x="60" y="105"/>
                </a:lnTo>
                <a:lnTo>
                  <a:pt x="60" y="102"/>
                </a:lnTo>
                <a:lnTo>
                  <a:pt x="60" y="102"/>
                </a:lnTo>
                <a:lnTo>
                  <a:pt x="57" y="105"/>
                </a:lnTo>
                <a:lnTo>
                  <a:pt x="57" y="105"/>
                </a:lnTo>
                <a:lnTo>
                  <a:pt x="57" y="105"/>
                </a:lnTo>
                <a:lnTo>
                  <a:pt x="54" y="102"/>
                </a:lnTo>
                <a:lnTo>
                  <a:pt x="54" y="100"/>
                </a:lnTo>
                <a:lnTo>
                  <a:pt x="54" y="100"/>
                </a:lnTo>
                <a:lnTo>
                  <a:pt x="49" y="97"/>
                </a:lnTo>
                <a:lnTo>
                  <a:pt x="49" y="94"/>
                </a:lnTo>
                <a:lnTo>
                  <a:pt x="49" y="94"/>
                </a:lnTo>
                <a:lnTo>
                  <a:pt x="43" y="81"/>
                </a:lnTo>
                <a:lnTo>
                  <a:pt x="43" y="81"/>
                </a:lnTo>
                <a:lnTo>
                  <a:pt x="41" y="78"/>
                </a:lnTo>
                <a:lnTo>
                  <a:pt x="38" y="75"/>
                </a:lnTo>
                <a:lnTo>
                  <a:pt x="38" y="75"/>
                </a:lnTo>
                <a:lnTo>
                  <a:pt x="33" y="73"/>
                </a:lnTo>
                <a:lnTo>
                  <a:pt x="30" y="73"/>
                </a:lnTo>
                <a:lnTo>
                  <a:pt x="27" y="70"/>
                </a:lnTo>
                <a:lnTo>
                  <a:pt x="27" y="70"/>
                </a:lnTo>
                <a:lnTo>
                  <a:pt x="27" y="70"/>
                </a:lnTo>
                <a:lnTo>
                  <a:pt x="27" y="65"/>
                </a:lnTo>
                <a:lnTo>
                  <a:pt x="25" y="65"/>
                </a:lnTo>
                <a:lnTo>
                  <a:pt x="22" y="62"/>
                </a:lnTo>
                <a:lnTo>
                  <a:pt x="25" y="62"/>
                </a:lnTo>
                <a:lnTo>
                  <a:pt x="25" y="62"/>
                </a:lnTo>
                <a:lnTo>
                  <a:pt x="25" y="59"/>
                </a:lnTo>
                <a:lnTo>
                  <a:pt x="25" y="59"/>
                </a:lnTo>
                <a:lnTo>
                  <a:pt x="22" y="59"/>
                </a:lnTo>
                <a:lnTo>
                  <a:pt x="22" y="57"/>
                </a:lnTo>
                <a:lnTo>
                  <a:pt x="22" y="57"/>
                </a:lnTo>
                <a:lnTo>
                  <a:pt x="25" y="51"/>
                </a:lnTo>
                <a:lnTo>
                  <a:pt x="25" y="46"/>
                </a:lnTo>
                <a:lnTo>
                  <a:pt x="25" y="46"/>
                </a:lnTo>
                <a:lnTo>
                  <a:pt x="25" y="43"/>
                </a:lnTo>
                <a:lnTo>
                  <a:pt x="27" y="40"/>
                </a:lnTo>
                <a:lnTo>
                  <a:pt x="27" y="40"/>
                </a:lnTo>
                <a:lnTo>
                  <a:pt x="27" y="38"/>
                </a:lnTo>
                <a:lnTo>
                  <a:pt x="25" y="40"/>
                </a:lnTo>
                <a:lnTo>
                  <a:pt x="25" y="40"/>
                </a:lnTo>
                <a:lnTo>
                  <a:pt x="22" y="40"/>
                </a:lnTo>
                <a:lnTo>
                  <a:pt x="19" y="38"/>
                </a:lnTo>
                <a:lnTo>
                  <a:pt x="19" y="35"/>
                </a:lnTo>
                <a:lnTo>
                  <a:pt x="19" y="35"/>
                </a:lnTo>
                <a:lnTo>
                  <a:pt x="19" y="32"/>
                </a:lnTo>
                <a:lnTo>
                  <a:pt x="16" y="32"/>
                </a:lnTo>
                <a:lnTo>
                  <a:pt x="16" y="32"/>
                </a:lnTo>
                <a:lnTo>
                  <a:pt x="14" y="27"/>
                </a:lnTo>
                <a:lnTo>
                  <a:pt x="14" y="27"/>
                </a:lnTo>
                <a:lnTo>
                  <a:pt x="14" y="24"/>
                </a:lnTo>
                <a:lnTo>
                  <a:pt x="14" y="24"/>
                </a:lnTo>
                <a:lnTo>
                  <a:pt x="11" y="22"/>
                </a:lnTo>
                <a:lnTo>
                  <a:pt x="11" y="22"/>
                </a:lnTo>
                <a:lnTo>
                  <a:pt x="8" y="22"/>
                </a:lnTo>
                <a:lnTo>
                  <a:pt x="8" y="22"/>
                </a:lnTo>
                <a:lnTo>
                  <a:pt x="6" y="19"/>
                </a:lnTo>
                <a:lnTo>
                  <a:pt x="6" y="13"/>
                </a:lnTo>
                <a:lnTo>
                  <a:pt x="6" y="13"/>
                </a:lnTo>
                <a:lnTo>
                  <a:pt x="3" y="11"/>
                </a:lnTo>
                <a:lnTo>
                  <a:pt x="3" y="8"/>
                </a:lnTo>
                <a:lnTo>
                  <a:pt x="3" y="8"/>
                </a:lnTo>
                <a:lnTo>
                  <a:pt x="0" y="3"/>
                </a:lnTo>
                <a:lnTo>
                  <a:pt x="3" y="3"/>
                </a:lnTo>
                <a:lnTo>
                  <a:pt x="3" y="3"/>
                </a:lnTo>
                <a:lnTo>
                  <a:pt x="6" y="3"/>
                </a:lnTo>
                <a:lnTo>
                  <a:pt x="6" y="3"/>
                </a:lnTo>
                <a:lnTo>
                  <a:pt x="6" y="0"/>
                </a:lnTo>
                <a:lnTo>
                  <a:pt x="6" y="0"/>
                </a:lnTo>
                <a:lnTo>
                  <a:pt x="8" y="0"/>
                </a:lnTo>
                <a:lnTo>
                  <a:pt x="11" y="3"/>
                </a:lnTo>
                <a:lnTo>
                  <a:pt x="11" y="3"/>
                </a:lnTo>
                <a:lnTo>
                  <a:pt x="14" y="5"/>
                </a:lnTo>
                <a:lnTo>
                  <a:pt x="16" y="8"/>
                </a:lnTo>
                <a:lnTo>
                  <a:pt x="22" y="5"/>
                </a:lnTo>
                <a:lnTo>
                  <a:pt x="22" y="5"/>
                </a:lnTo>
                <a:lnTo>
                  <a:pt x="25" y="5"/>
                </a:lnTo>
                <a:lnTo>
                  <a:pt x="25" y="5"/>
                </a:lnTo>
                <a:lnTo>
                  <a:pt x="30" y="0"/>
                </a:lnTo>
                <a:lnTo>
                  <a:pt x="33" y="0"/>
                </a:lnTo>
                <a:lnTo>
                  <a:pt x="33" y="0"/>
                </a:lnTo>
                <a:lnTo>
                  <a:pt x="33" y="3"/>
                </a:lnTo>
                <a:lnTo>
                  <a:pt x="35" y="5"/>
                </a:lnTo>
                <a:lnTo>
                  <a:pt x="33" y="5"/>
                </a:lnTo>
                <a:lnTo>
                  <a:pt x="33" y="5"/>
                </a:lnTo>
                <a:lnTo>
                  <a:pt x="35" y="5"/>
                </a:lnTo>
                <a:lnTo>
                  <a:pt x="35" y="8"/>
                </a:lnTo>
                <a:lnTo>
                  <a:pt x="33" y="11"/>
                </a:lnTo>
                <a:lnTo>
                  <a:pt x="33" y="11"/>
                </a:lnTo>
                <a:lnTo>
                  <a:pt x="38" y="16"/>
                </a:lnTo>
                <a:lnTo>
                  <a:pt x="41" y="16"/>
                </a:lnTo>
                <a:lnTo>
                  <a:pt x="43" y="16"/>
                </a:lnTo>
                <a:lnTo>
                  <a:pt x="43" y="16"/>
                </a:lnTo>
                <a:lnTo>
                  <a:pt x="46" y="22"/>
                </a:lnTo>
                <a:lnTo>
                  <a:pt x="49" y="24"/>
                </a:lnTo>
                <a:lnTo>
                  <a:pt x="51" y="24"/>
                </a:lnTo>
                <a:lnTo>
                  <a:pt x="51" y="24"/>
                </a:lnTo>
                <a:lnTo>
                  <a:pt x="54" y="24"/>
                </a:lnTo>
                <a:lnTo>
                  <a:pt x="57" y="24"/>
                </a:lnTo>
                <a:lnTo>
                  <a:pt x="57" y="27"/>
                </a:lnTo>
                <a:lnTo>
                  <a:pt x="62" y="30"/>
                </a:lnTo>
                <a:lnTo>
                  <a:pt x="62" y="30"/>
                </a:lnTo>
                <a:lnTo>
                  <a:pt x="68" y="32"/>
                </a:lnTo>
                <a:lnTo>
                  <a:pt x="73" y="32"/>
                </a:lnTo>
                <a:lnTo>
                  <a:pt x="73" y="30"/>
                </a:lnTo>
                <a:lnTo>
                  <a:pt x="76" y="30"/>
                </a:lnTo>
                <a:lnTo>
                  <a:pt x="76" y="30"/>
                </a:lnTo>
                <a:lnTo>
                  <a:pt x="81" y="30"/>
                </a:lnTo>
                <a:lnTo>
                  <a:pt x="84" y="27"/>
                </a:lnTo>
                <a:lnTo>
                  <a:pt x="84" y="27"/>
                </a:lnTo>
                <a:lnTo>
                  <a:pt x="87" y="27"/>
                </a:lnTo>
                <a:lnTo>
                  <a:pt x="87" y="30"/>
                </a:lnTo>
                <a:lnTo>
                  <a:pt x="87" y="30"/>
                </a:lnTo>
                <a:lnTo>
                  <a:pt x="84" y="30"/>
                </a:lnTo>
                <a:lnTo>
                  <a:pt x="87" y="30"/>
                </a:lnTo>
                <a:lnTo>
                  <a:pt x="87" y="30"/>
                </a:lnTo>
                <a:lnTo>
                  <a:pt x="89" y="30"/>
                </a:lnTo>
                <a:lnTo>
                  <a:pt x="89" y="27"/>
                </a:lnTo>
                <a:lnTo>
                  <a:pt x="87" y="22"/>
                </a:lnTo>
                <a:lnTo>
                  <a:pt x="87" y="22"/>
                </a:lnTo>
                <a:lnTo>
                  <a:pt x="89" y="22"/>
                </a:lnTo>
                <a:lnTo>
                  <a:pt x="92" y="22"/>
                </a:lnTo>
                <a:lnTo>
                  <a:pt x="92" y="22"/>
                </a:lnTo>
                <a:lnTo>
                  <a:pt x="92" y="19"/>
                </a:lnTo>
                <a:lnTo>
                  <a:pt x="95" y="19"/>
                </a:lnTo>
                <a:lnTo>
                  <a:pt x="95" y="16"/>
                </a:lnTo>
                <a:lnTo>
                  <a:pt x="95" y="13"/>
                </a:lnTo>
                <a:lnTo>
                  <a:pt x="95" y="13"/>
                </a:lnTo>
                <a:lnTo>
                  <a:pt x="103" y="11"/>
                </a:lnTo>
                <a:lnTo>
                  <a:pt x="105" y="11"/>
                </a:lnTo>
                <a:lnTo>
                  <a:pt x="105" y="11"/>
                </a:lnTo>
                <a:lnTo>
                  <a:pt x="108" y="11"/>
                </a:lnTo>
                <a:lnTo>
                  <a:pt x="114" y="13"/>
                </a:lnTo>
                <a:lnTo>
                  <a:pt x="114" y="13"/>
                </a:lnTo>
                <a:lnTo>
                  <a:pt x="116" y="16"/>
                </a:lnTo>
                <a:lnTo>
                  <a:pt x="122" y="16"/>
                </a:lnTo>
                <a:lnTo>
                  <a:pt x="127" y="19"/>
                </a:lnTo>
                <a:lnTo>
                  <a:pt x="132" y="22"/>
                </a:lnTo>
                <a:lnTo>
                  <a:pt x="132" y="22"/>
                </a:lnTo>
                <a:lnTo>
                  <a:pt x="135" y="24"/>
                </a:lnTo>
                <a:lnTo>
                  <a:pt x="138" y="27"/>
                </a:lnTo>
                <a:lnTo>
                  <a:pt x="143" y="27"/>
                </a:lnTo>
                <a:lnTo>
                  <a:pt x="143" y="27"/>
                </a:lnTo>
                <a:lnTo>
                  <a:pt x="146" y="30"/>
                </a:lnTo>
                <a:lnTo>
                  <a:pt x="149" y="32"/>
                </a:lnTo>
                <a:lnTo>
                  <a:pt x="149" y="32"/>
                </a:lnTo>
                <a:lnTo>
                  <a:pt x="151" y="40"/>
                </a:lnTo>
                <a:lnTo>
                  <a:pt x="151" y="40"/>
                </a:lnTo>
                <a:lnTo>
                  <a:pt x="151" y="40"/>
                </a:lnTo>
                <a:lnTo>
                  <a:pt x="151" y="46"/>
                </a:lnTo>
                <a:lnTo>
                  <a:pt x="151" y="46"/>
                </a:lnTo>
                <a:lnTo>
                  <a:pt x="151" y="48"/>
                </a:lnTo>
                <a:lnTo>
                  <a:pt x="151" y="51"/>
                </a:lnTo>
                <a:lnTo>
                  <a:pt x="151" y="54"/>
                </a:lnTo>
                <a:lnTo>
                  <a:pt x="151" y="54"/>
                </a:lnTo>
                <a:lnTo>
                  <a:pt x="149" y="57"/>
                </a:lnTo>
                <a:lnTo>
                  <a:pt x="149" y="62"/>
                </a:lnTo>
                <a:lnTo>
                  <a:pt x="149" y="62"/>
                </a:lnTo>
                <a:lnTo>
                  <a:pt x="151" y="67"/>
                </a:lnTo>
                <a:lnTo>
                  <a:pt x="151" y="73"/>
                </a:lnTo>
                <a:lnTo>
                  <a:pt x="151" y="73"/>
                </a:lnTo>
                <a:lnTo>
                  <a:pt x="154" y="78"/>
                </a:lnTo>
                <a:lnTo>
                  <a:pt x="154" y="81"/>
                </a:lnTo>
                <a:lnTo>
                  <a:pt x="154" y="84"/>
                </a:lnTo>
                <a:lnTo>
                  <a:pt x="159" y="86"/>
                </a:lnTo>
                <a:lnTo>
                  <a:pt x="159" y="86"/>
                </a:lnTo>
                <a:lnTo>
                  <a:pt x="165" y="86"/>
                </a:lnTo>
                <a:lnTo>
                  <a:pt x="165" y="89"/>
                </a:lnTo>
                <a:lnTo>
                  <a:pt x="162" y="102"/>
                </a:lnTo>
                <a:lnTo>
                  <a:pt x="162" y="102"/>
                </a:lnTo>
                <a:lnTo>
                  <a:pt x="170" y="119"/>
                </a:lnTo>
                <a:lnTo>
                  <a:pt x="170" y="121"/>
                </a:lnTo>
                <a:lnTo>
                  <a:pt x="173" y="121"/>
                </a:lnTo>
                <a:lnTo>
                  <a:pt x="173" y="121"/>
                </a:lnTo>
                <a:lnTo>
                  <a:pt x="178" y="121"/>
                </a:lnTo>
                <a:lnTo>
                  <a:pt x="181" y="127"/>
                </a:lnTo>
                <a:lnTo>
                  <a:pt x="181" y="127"/>
                </a:lnTo>
                <a:lnTo>
                  <a:pt x="181" y="135"/>
                </a:lnTo>
                <a:lnTo>
                  <a:pt x="184" y="135"/>
                </a:lnTo>
                <a:lnTo>
                  <a:pt x="184" y="135"/>
                </a:lnTo>
                <a:lnTo>
                  <a:pt x="186" y="135"/>
                </a:lnTo>
                <a:lnTo>
                  <a:pt x="186" y="135"/>
                </a:lnTo>
                <a:lnTo>
                  <a:pt x="186" y="140"/>
                </a:lnTo>
                <a:lnTo>
                  <a:pt x="186" y="140"/>
                </a:lnTo>
                <a:lnTo>
                  <a:pt x="184" y="140"/>
                </a:lnTo>
                <a:lnTo>
                  <a:pt x="184" y="143"/>
                </a:lnTo>
                <a:lnTo>
                  <a:pt x="184" y="143"/>
                </a:lnTo>
                <a:lnTo>
                  <a:pt x="181" y="143"/>
                </a:lnTo>
                <a:lnTo>
                  <a:pt x="178" y="143"/>
                </a:lnTo>
                <a:lnTo>
                  <a:pt x="178" y="146"/>
                </a:lnTo>
                <a:lnTo>
                  <a:pt x="178" y="146"/>
                </a:lnTo>
                <a:lnTo>
                  <a:pt x="178" y="146"/>
                </a:lnTo>
                <a:lnTo>
                  <a:pt x="176" y="148"/>
                </a:lnTo>
                <a:lnTo>
                  <a:pt x="176" y="151"/>
                </a:lnTo>
                <a:lnTo>
                  <a:pt x="176" y="154"/>
                </a:lnTo>
                <a:lnTo>
                  <a:pt x="176" y="154"/>
                </a:lnTo>
                <a:lnTo>
                  <a:pt x="176" y="159"/>
                </a:lnTo>
                <a:lnTo>
                  <a:pt x="176" y="162"/>
                </a:lnTo>
                <a:lnTo>
                  <a:pt x="173" y="162"/>
                </a:lnTo>
                <a:lnTo>
                  <a:pt x="173" y="162"/>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1" name="Freeform 193"/>
          <p:cNvSpPr>
            <a:spLocks/>
          </p:cNvSpPr>
          <p:nvPr/>
        </p:nvSpPr>
        <p:spPr bwMode="auto">
          <a:xfrm>
            <a:off x="7199226" y="3713163"/>
            <a:ext cx="17463" cy="7937"/>
          </a:xfrm>
          <a:custGeom>
            <a:avLst/>
            <a:gdLst>
              <a:gd name="T0" fmla="*/ 0 w 11"/>
              <a:gd name="T1" fmla="*/ 0 h 5"/>
              <a:gd name="T2" fmla="*/ 0 w 11"/>
              <a:gd name="T3" fmla="*/ 0 h 5"/>
              <a:gd name="T4" fmla="*/ 3 w 11"/>
              <a:gd name="T5" fmla="*/ 2 h 5"/>
              <a:gd name="T6" fmla="*/ 5 w 11"/>
              <a:gd name="T7" fmla="*/ 5 h 5"/>
              <a:gd name="T8" fmla="*/ 11 w 11"/>
              <a:gd name="T9" fmla="*/ 2 h 5"/>
              <a:gd name="T10" fmla="*/ 11 w 11"/>
              <a:gd name="T11" fmla="*/ 2 h 5"/>
              <a:gd name="T12" fmla="*/ 5 w 11"/>
              <a:gd name="T13" fmla="*/ 0 h 5"/>
              <a:gd name="T14" fmla="*/ 0 w 11"/>
              <a:gd name="T15" fmla="*/ 0 h 5"/>
              <a:gd name="T16" fmla="*/ 0 w 11"/>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0" y="0"/>
                </a:moveTo>
                <a:lnTo>
                  <a:pt x="0" y="0"/>
                </a:lnTo>
                <a:lnTo>
                  <a:pt x="3" y="2"/>
                </a:lnTo>
                <a:lnTo>
                  <a:pt x="5" y="5"/>
                </a:lnTo>
                <a:lnTo>
                  <a:pt x="11" y="2"/>
                </a:lnTo>
                <a:lnTo>
                  <a:pt x="11" y="2"/>
                </a:lnTo>
                <a:lnTo>
                  <a:pt x="5" y="0"/>
                </a:lnTo>
                <a:lnTo>
                  <a:pt x="0" y="0"/>
                </a:lnTo>
                <a:lnTo>
                  <a:pt x="0" y="0"/>
                </a:lnTo>
                <a:close/>
              </a:path>
            </a:pathLst>
          </a:custGeom>
          <a:noFill/>
          <a:ln w="4763">
            <a:solidFill>
              <a:srgbClr val="8282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2" name="Freeform 194"/>
          <p:cNvSpPr>
            <a:spLocks/>
          </p:cNvSpPr>
          <p:nvPr/>
        </p:nvSpPr>
        <p:spPr bwMode="auto">
          <a:xfrm>
            <a:off x="7173826" y="3683000"/>
            <a:ext cx="47625" cy="33337"/>
          </a:xfrm>
          <a:custGeom>
            <a:avLst/>
            <a:gdLst>
              <a:gd name="T0" fmla="*/ 11 w 30"/>
              <a:gd name="T1" fmla="*/ 0 h 21"/>
              <a:gd name="T2" fmla="*/ 11 w 30"/>
              <a:gd name="T3" fmla="*/ 0 h 21"/>
              <a:gd name="T4" fmla="*/ 16 w 30"/>
              <a:gd name="T5" fmla="*/ 2 h 21"/>
              <a:gd name="T6" fmla="*/ 16 w 30"/>
              <a:gd name="T7" fmla="*/ 2 h 21"/>
              <a:gd name="T8" fmla="*/ 16 w 30"/>
              <a:gd name="T9" fmla="*/ 2 h 21"/>
              <a:gd name="T10" fmla="*/ 19 w 30"/>
              <a:gd name="T11" fmla="*/ 5 h 21"/>
              <a:gd name="T12" fmla="*/ 19 w 30"/>
              <a:gd name="T13" fmla="*/ 5 h 21"/>
              <a:gd name="T14" fmla="*/ 19 w 30"/>
              <a:gd name="T15" fmla="*/ 8 h 21"/>
              <a:gd name="T16" fmla="*/ 21 w 30"/>
              <a:gd name="T17" fmla="*/ 11 h 21"/>
              <a:gd name="T18" fmla="*/ 21 w 30"/>
              <a:gd name="T19" fmla="*/ 11 h 21"/>
              <a:gd name="T20" fmla="*/ 21 w 30"/>
              <a:gd name="T21" fmla="*/ 16 h 21"/>
              <a:gd name="T22" fmla="*/ 24 w 30"/>
              <a:gd name="T23" fmla="*/ 16 h 21"/>
              <a:gd name="T24" fmla="*/ 30 w 30"/>
              <a:gd name="T25" fmla="*/ 19 h 21"/>
              <a:gd name="T26" fmla="*/ 30 w 30"/>
              <a:gd name="T27" fmla="*/ 21 h 21"/>
              <a:gd name="T28" fmla="*/ 30 w 30"/>
              <a:gd name="T29" fmla="*/ 21 h 21"/>
              <a:gd name="T30" fmla="*/ 27 w 30"/>
              <a:gd name="T31" fmla="*/ 21 h 21"/>
              <a:gd name="T32" fmla="*/ 27 w 30"/>
              <a:gd name="T33" fmla="*/ 21 h 21"/>
              <a:gd name="T34" fmla="*/ 21 w 30"/>
              <a:gd name="T35" fmla="*/ 19 h 21"/>
              <a:gd name="T36" fmla="*/ 16 w 30"/>
              <a:gd name="T37" fmla="*/ 19 h 21"/>
              <a:gd name="T38" fmla="*/ 16 w 30"/>
              <a:gd name="T39" fmla="*/ 19 h 21"/>
              <a:gd name="T40" fmla="*/ 13 w 30"/>
              <a:gd name="T41" fmla="*/ 16 h 21"/>
              <a:gd name="T42" fmla="*/ 11 w 30"/>
              <a:gd name="T43" fmla="*/ 16 h 21"/>
              <a:gd name="T44" fmla="*/ 11 w 30"/>
              <a:gd name="T45" fmla="*/ 16 h 21"/>
              <a:gd name="T46" fmla="*/ 8 w 30"/>
              <a:gd name="T47" fmla="*/ 11 h 21"/>
              <a:gd name="T48" fmla="*/ 3 w 30"/>
              <a:gd name="T49" fmla="*/ 11 h 21"/>
              <a:gd name="T50" fmla="*/ 3 w 30"/>
              <a:gd name="T51" fmla="*/ 11 h 21"/>
              <a:gd name="T52" fmla="*/ 0 w 30"/>
              <a:gd name="T53" fmla="*/ 8 h 21"/>
              <a:gd name="T54" fmla="*/ 0 w 30"/>
              <a:gd name="T55" fmla="*/ 5 h 21"/>
              <a:gd name="T56" fmla="*/ 0 w 30"/>
              <a:gd name="T57" fmla="*/ 2 h 21"/>
              <a:gd name="T58" fmla="*/ 0 w 30"/>
              <a:gd name="T59" fmla="*/ 0 h 21"/>
              <a:gd name="T60" fmla="*/ 0 w 30"/>
              <a:gd name="T61" fmla="*/ 0 h 21"/>
              <a:gd name="T62" fmla="*/ 11 w 30"/>
              <a:gd name="T63" fmla="*/ 0 h 21"/>
              <a:gd name="T64" fmla="*/ 11 w 30"/>
              <a:gd name="T6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21">
                <a:moveTo>
                  <a:pt x="11" y="0"/>
                </a:moveTo>
                <a:lnTo>
                  <a:pt x="11" y="0"/>
                </a:lnTo>
                <a:lnTo>
                  <a:pt x="16" y="2"/>
                </a:lnTo>
                <a:lnTo>
                  <a:pt x="16" y="2"/>
                </a:lnTo>
                <a:lnTo>
                  <a:pt x="16" y="2"/>
                </a:lnTo>
                <a:lnTo>
                  <a:pt x="19" y="5"/>
                </a:lnTo>
                <a:lnTo>
                  <a:pt x="19" y="5"/>
                </a:lnTo>
                <a:lnTo>
                  <a:pt x="19" y="8"/>
                </a:lnTo>
                <a:lnTo>
                  <a:pt x="21" y="11"/>
                </a:lnTo>
                <a:lnTo>
                  <a:pt x="21" y="11"/>
                </a:lnTo>
                <a:lnTo>
                  <a:pt x="21" y="16"/>
                </a:lnTo>
                <a:lnTo>
                  <a:pt x="24" y="16"/>
                </a:lnTo>
                <a:lnTo>
                  <a:pt x="30" y="19"/>
                </a:lnTo>
                <a:lnTo>
                  <a:pt x="30" y="21"/>
                </a:lnTo>
                <a:lnTo>
                  <a:pt x="30" y="21"/>
                </a:lnTo>
                <a:lnTo>
                  <a:pt x="27" y="21"/>
                </a:lnTo>
                <a:lnTo>
                  <a:pt x="27" y="21"/>
                </a:lnTo>
                <a:lnTo>
                  <a:pt x="21" y="19"/>
                </a:lnTo>
                <a:lnTo>
                  <a:pt x="16" y="19"/>
                </a:lnTo>
                <a:lnTo>
                  <a:pt x="16" y="19"/>
                </a:lnTo>
                <a:lnTo>
                  <a:pt x="13" y="16"/>
                </a:lnTo>
                <a:lnTo>
                  <a:pt x="11" y="16"/>
                </a:lnTo>
                <a:lnTo>
                  <a:pt x="11" y="16"/>
                </a:lnTo>
                <a:lnTo>
                  <a:pt x="8" y="11"/>
                </a:lnTo>
                <a:lnTo>
                  <a:pt x="3" y="11"/>
                </a:lnTo>
                <a:lnTo>
                  <a:pt x="3" y="11"/>
                </a:lnTo>
                <a:lnTo>
                  <a:pt x="0" y="8"/>
                </a:lnTo>
                <a:lnTo>
                  <a:pt x="0" y="5"/>
                </a:lnTo>
                <a:lnTo>
                  <a:pt x="0" y="2"/>
                </a:lnTo>
                <a:lnTo>
                  <a:pt x="0" y="0"/>
                </a:lnTo>
                <a:lnTo>
                  <a:pt x="0" y="0"/>
                </a:lnTo>
                <a:lnTo>
                  <a:pt x="11" y="0"/>
                </a:lnTo>
                <a:lnTo>
                  <a:pt x="11" y="0"/>
                </a:lnTo>
                <a:close/>
              </a:path>
            </a:pathLst>
          </a:custGeom>
          <a:noFill/>
          <a:ln w="4763">
            <a:solidFill>
              <a:srgbClr val="8282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3" name="Freeform 195"/>
          <p:cNvSpPr>
            <a:spLocks/>
          </p:cNvSpPr>
          <p:nvPr/>
        </p:nvSpPr>
        <p:spPr bwMode="auto">
          <a:xfrm>
            <a:off x="7242088" y="3875088"/>
            <a:ext cx="25400" cy="22225"/>
          </a:xfrm>
          <a:custGeom>
            <a:avLst/>
            <a:gdLst>
              <a:gd name="T0" fmla="*/ 0 w 16"/>
              <a:gd name="T1" fmla="*/ 8 h 14"/>
              <a:gd name="T2" fmla="*/ 0 w 16"/>
              <a:gd name="T3" fmla="*/ 8 h 14"/>
              <a:gd name="T4" fmla="*/ 3 w 16"/>
              <a:gd name="T5" fmla="*/ 5 h 14"/>
              <a:gd name="T6" fmla="*/ 5 w 16"/>
              <a:gd name="T7" fmla="*/ 3 h 14"/>
              <a:gd name="T8" fmla="*/ 8 w 16"/>
              <a:gd name="T9" fmla="*/ 0 h 14"/>
              <a:gd name="T10" fmla="*/ 11 w 16"/>
              <a:gd name="T11" fmla="*/ 3 h 14"/>
              <a:gd name="T12" fmla="*/ 11 w 16"/>
              <a:gd name="T13" fmla="*/ 3 h 14"/>
              <a:gd name="T14" fmla="*/ 13 w 16"/>
              <a:gd name="T15" fmla="*/ 3 h 14"/>
              <a:gd name="T16" fmla="*/ 16 w 16"/>
              <a:gd name="T17" fmla="*/ 3 h 14"/>
              <a:gd name="T18" fmla="*/ 16 w 16"/>
              <a:gd name="T19" fmla="*/ 5 h 14"/>
              <a:gd name="T20" fmla="*/ 16 w 16"/>
              <a:gd name="T21" fmla="*/ 5 h 14"/>
              <a:gd name="T22" fmla="*/ 16 w 16"/>
              <a:gd name="T23" fmla="*/ 8 h 14"/>
              <a:gd name="T24" fmla="*/ 13 w 16"/>
              <a:gd name="T25" fmla="*/ 8 h 14"/>
              <a:gd name="T26" fmla="*/ 11 w 16"/>
              <a:gd name="T27" fmla="*/ 11 h 14"/>
              <a:gd name="T28" fmla="*/ 11 w 16"/>
              <a:gd name="T29" fmla="*/ 14 h 14"/>
              <a:gd name="T30" fmla="*/ 11 w 16"/>
              <a:gd name="T31" fmla="*/ 14 h 14"/>
              <a:gd name="T32" fmla="*/ 8 w 16"/>
              <a:gd name="T33" fmla="*/ 14 h 14"/>
              <a:gd name="T34" fmla="*/ 5 w 16"/>
              <a:gd name="T35" fmla="*/ 11 h 14"/>
              <a:gd name="T36" fmla="*/ 5 w 16"/>
              <a:gd name="T37" fmla="*/ 11 h 14"/>
              <a:gd name="T38" fmla="*/ 0 w 16"/>
              <a:gd name="T39" fmla="*/ 8 h 14"/>
              <a:gd name="T40" fmla="*/ 0 w 16"/>
              <a:gd name="T4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14">
                <a:moveTo>
                  <a:pt x="0" y="8"/>
                </a:moveTo>
                <a:lnTo>
                  <a:pt x="0" y="8"/>
                </a:lnTo>
                <a:lnTo>
                  <a:pt x="3" y="5"/>
                </a:lnTo>
                <a:lnTo>
                  <a:pt x="5" y="3"/>
                </a:lnTo>
                <a:lnTo>
                  <a:pt x="8" y="0"/>
                </a:lnTo>
                <a:lnTo>
                  <a:pt x="11" y="3"/>
                </a:lnTo>
                <a:lnTo>
                  <a:pt x="11" y="3"/>
                </a:lnTo>
                <a:lnTo>
                  <a:pt x="13" y="3"/>
                </a:lnTo>
                <a:lnTo>
                  <a:pt x="16" y="3"/>
                </a:lnTo>
                <a:lnTo>
                  <a:pt x="16" y="5"/>
                </a:lnTo>
                <a:lnTo>
                  <a:pt x="16" y="5"/>
                </a:lnTo>
                <a:lnTo>
                  <a:pt x="16" y="8"/>
                </a:lnTo>
                <a:lnTo>
                  <a:pt x="13" y="8"/>
                </a:lnTo>
                <a:lnTo>
                  <a:pt x="11" y="11"/>
                </a:lnTo>
                <a:lnTo>
                  <a:pt x="11" y="14"/>
                </a:lnTo>
                <a:lnTo>
                  <a:pt x="11" y="14"/>
                </a:lnTo>
                <a:lnTo>
                  <a:pt x="8" y="14"/>
                </a:lnTo>
                <a:lnTo>
                  <a:pt x="5" y="11"/>
                </a:lnTo>
                <a:lnTo>
                  <a:pt x="5" y="11"/>
                </a:lnTo>
                <a:lnTo>
                  <a:pt x="0" y="8"/>
                </a:lnTo>
                <a:lnTo>
                  <a:pt x="0" y="8"/>
                </a:lnTo>
                <a:close/>
              </a:path>
            </a:pathLst>
          </a:custGeom>
          <a:solidFill>
            <a:schemeClr val="accent5">
              <a:lumMod val="60000"/>
              <a:lumOff val="40000"/>
            </a:schemeClr>
          </a:solidFill>
          <a:ln w="4763">
            <a:solidFill>
              <a:schemeClr val="tx1">
                <a:lumMod val="50000"/>
                <a:lumOff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4" name="Freeform 196"/>
          <p:cNvSpPr>
            <a:spLocks/>
          </p:cNvSpPr>
          <p:nvPr/>
        </p:nvSpPr>
        <p:spPr bwMode="auto">
          <a:xfrm>
            <a:off x="7191288" y="3673475"/>
            <a:ext cx="68263" cy="60325"/>
          </a:xfrm>
          <a:custGeom>
            <a:avLst/>
            <a:gdLst>
              <a:gd name="T0" fmla="*/ 19 w 43"/>
              <a:gd name="T1" fmla="*/ 27 h 38"/>
              <a:gd name="T2" fmla="*/ 19 w 43"/>
              <a:gd name="T3" fmla="*/ 27 h 38"/>
              <a:gd name="T4" fmla="*/ 24 w 43"/>
              <a:gd name="T5" fmla="*/ 22 h 38"/>
              <a:gd name="T6" fmla="*/ 27 w 43"/>
              <a:gd name="T7" fmla="*/ 22 h 38"/>
              <a:gd name="T8" fmla="*/ 27 w 43"/>
              <a:gd name="T9" fmla="*/ 22 h 38"/>
              <a:gd name="T10" fmla="*/ 27 w 43"/>
              <a:gd name="T11" fmla="*/ 25 h 38"/>
              <a:gd name="T12" fmla="*/ 29 w 43"/>
              <a:gd name="T13" fmla="*/ 27 h 38"/>
              <a:gd name="T14" fmla="*/ 27 w 43"/>
              <a:gd name="T15" fmla="*/ 27 h 38"/>
              <a:gd name="T16" fmla="*/ 27 w 43"/>
              <a:gd name="T17" fmla="*/ 27 h 38"/>
              <a:gd name="T18" fmla="*/ 29 w 43"/>
              <a:gd name="T19" fmla="*/ 27 h 38"/>
              <a:gd name="T20" fmla="*/ 29 w 43"/>
              <a:gd name="T21" fmla="*/ 30 h 38"/>
              <a:gd name="T22" fmla="*/ 27 w 43"/>
              <a:gd name="T23" fmla="*/ 33 h 38"/>
              <a:gd name="T24" fmla="*/ 27 w 43"/>
              <a:gd name="T25" fmla="*/ 33 h 38"/>
              <a:gd name="T26" fmla="*/ 32 w 43"/>
              <a:gd name="T27" fmla="*/ 38 h 38"/>
              <a:gd name="T28" fmla="*/ 35 w 43"/>
              <a:gd name="T29" fmla="*/ 38 h 38"/>
              <a:gd name="T30" fmla="*/ 37 w 43"/>
              <a:gd name="T31" fmla="*/ 38 h 38"/>
              <a:gd name="T32" fmla="*/ 37 w 43"/>
              <a:gd name="T33" fmla="*/ 38 h 38"/>
              <a:gd name="T34" fmla="*/ 35 w 43"/>
              <a:gd name="T35" fmla="*/ 30 h 38"/>
              <a:gd name="T36" fmla="*/ 35 w 43"/>
              <a:gd name="T37" fmla="*/ 27 h 38"/>
              <a:gd name="T38" fmla="*/ 35 w 43"/>
              <a:gd name="T39" fmla="*/ 27 h 38"/>
              <a:gd name="T40" fmla="*/ 37 w 43"/>
              <a:gd name="T41" fmla="*/ 30 h 38"/>
              <a:gd name="T42" fmla="*/ 37 w 43"/>
              <a:gd name="T43" fmla="*/ 30 h 38"/>
              <a:gd name="T44" fmla="*/ 37 w 43"/>
              <a:gd name="T45" fmla="*/ 30 h 38"/>
              <a:gd name="T46" fmla="*/ 37 w 43"/>
              <a:gd name="T47" fmla="*/ 27 h 38"/>
              <a:gd name="T48" fmla="*/ 37 w 43"/>
              <a:gd name="T49" fmla="*/ 25 h 38"/>
              <a:gd name="T50" fmla="*/ 37 w 43"/>
              <a:gd name="T51" fmla="*/ 25 h 38"/>
              <a:gd name="T52" fmla="*/ 37 w 43"/>
              <a:gd name="T53" fmla="*/ 22 h 38"/>
              <a:gd name="T54" fmla="*/ 37 w 43"/>
              <a:gd name="T55" fmla="*/ 19 h 38"/>
              <a:gd name="T56" fmla="*/ 37 w 43"/>
              <a:gd name="T57" fmla="*/ 19 h 38"/>
              <a:gd name="T58" fmla="*/ 40 w 43"/>
              <a:gd name="T59" fmla="*/ 19 h 38"/>
              <a:gd name="T60" fmla="*/ 43 w 43"/>
              <a:gd name="T61" fmla="*/ 19 h 38"/>
              <a:gd name="T62" fmla="*/ 43 w 43"/>
              <a:gd name="T63" fmla="*/ 19 h 38"/>
              <a:gd name="T64" fmla="*/ 43 w 43"/>
              <a:gd name="T65" fmla="*/ 17 h 38"/>
              <a:gd name="T66" fmla="*/ 40 w 43"/>
              <a:gd name="T67" fmla="*/ 14 h 38"/>
              <a:gd name="T68" fmla="*/ 40 w 43"/>
              <a:gd name="T69" fmla="*/ 14 h 38"/>
              <a:gd name="T70" fmla="*/ 37 w 43"/>
              <a:gd name="T71" fmla="*/ 14 h 38"/>
              <a:gd name="T72" fmla="*/ 35 w 43"/>
              <a:gd name="T73" fmla="*/ 11 h 38"/>
              <a:gd name="T74" fmla="*/ 35 w 43"/>
              <a:gd name="T75" fmla="*/ 11 h 38"/>
              <a:gd name="T76" fmla="*/ 24 w 43"/>
              <a:gd name="T77" fmla="*/ 0 h 38"/>
              <a:gd name="T78" fmla="*/ 24 w 43"/>
              <a:gd name="T79" fmla="*/ 0 h 38"/>
              <a:gd name="T80" fmla="*/ 19 w 43"/>
              <a:gd name="T81" fmla="*/ 3 h 38"/>
              <a:gd name="T82" fmla="*/ 16 w 43"/>
              <a:gd name="T83" fmla="*/ 3 h 38"/>
              <a:gd name="T84" fmla="*/ 10 w 43"/>
              <a:gd name="T85" fmla="*/ 0 h 38"/>
              <a:gd name="T86" fmla="*/ 10 w 43"/>
              <a:gd name="T87" fmla="*/ 0 h 38"/>
              <a:gd name="T88" fmla="*/ 10 w 43"/>
              <a:gd name="T89" fmla="*/ 6 h 38"/>
              <a:gd name="T90" fmla="*/ 10 w 43"/>
              <a:gd name="T91" fmla="*/ 6 h 38"/>
              <a:gd name="T92" fmla="*/ 5 w 43"/>
              <a:gd name="T93" fmla="*/ 6 h 38"/>
              <a:gd name="T94" fmla="*/ 2 w 43"/>
              <a:gd name="T95" fmla="*/ 6 h 38"/>
              <a:gd name="T96" fmla="*/ 0 w 43"/>
              <a:gd name="T97" fmla="*/ 6 h 38"/>
              <a:gd name="T98" fmla="*/ 0 w 43"/>
              <a:gd name="T99" fmla="*/ 6 h 38"/>
              <a:gd name="T100" fmla="*/ 5 w 43"/>
              <a:gd name="T101" fmla="*/ 8 h 38"/>
              <a:gd name="T102" fmla="*/ 5 w 43"/>
              <a:gd name="T103" fmla="*/ 8 h 38"/>
              <a:gd name="T104" fmla="*/ 5 w 43"/>
              <a:gd name="T105" fmla="*/ 8 h 38"/>
              <a:gd name="T106" fmla="*/ 8 w 43"/>
              <a:gd name="T107" fmla="*/ 11 h 38"/>
              <a:gd name="T108" fmla="*/ 8 w 43"/>
              <a:gd name="T109" fmla="*/ 11 h 38"/>
              <a:gd name="T110" fmla="*/ 8 w 43"/>
              <a:gd name="T111" fmla="*/ 14 h 38"/>
              <a:gd name="T112" fmla="*/ 10 w 43"/>
              <a:gd name="T113" fmla="*/ 17 h 38"/>
              <a:gd name="T114" fmla="*/ 10 w 43"/>
              <a:gd name="T115" fmla="*/ 17 h 38"/>
              <a:gd name="T116" fmla="*/ 10 w 43"/>
              <a:gd name="T117" fmla="*/ 22 h 38"/>
              <a:gd name="T118" fmla="*/ 13 w 43"/>
              <a:gd name="T119" fmla="*/ 22 h 38"/>
              <a:gd name="T120" fmla="*/ 19 w 43"/>
              <a:gd name="T121" fmla="*/ 25 h 38"/>
              <a:gd name="T122" fmla="*/ 19 w 43"/>
              <a:gd name="T123" fmla="*/ 27 h 38"/>
              <a:gd name="T124" fmla="*/ 19 w 43"/>
              <a:gd name="T125"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 h="38">
                <a:moveTo>
                  <a:pt x="19" y="27"/>
                </a:moveTo>
                <a:lnTo>
                  <a:pt x="19" y="27"/>
                </a:lnTo>
                <a:lnTo>
                  <a:pt x="24" y="22"/>
                </a:lnTo>
                <a:lnTo>
                  <a:pt x="27" y="22"/>
                </a:lnTo>
                <a:lnTo>
                  <a:pt x="27" y="22"/>
                </a:lnTo>
                <a:lnTo>
                  <a:pt x="27" y="25"/>
                </a:lnTo>
                <a:lnTo>
                  <a:pt x="29" y="27"/>
                </a:lnTo>
                <a:lnTo>
                  <a:pt x="27" y="27"/>
                </a:lnTo>
                <a:lnTo>
                  <a:pt x="27" y="27"/>
                </a:lnTo>
                <a:lnTo>
                  <a:pt x="29" y="27"/>
                </a:lnTo>
                <a:lnTo>
                  <a:pt x="29" y="30"/>
                </a:lnTo>
                <a:lnTo>
                  <a:pt x="27" y="33"/>
                </a:lnTo>
                <a:lnTo>
                  <a:pt x="27" y="33"/>
                </a:lnTo>
                <a:lnTo>
                  <a:pt x="32" y="38"/>
                </a:lnTo>
                <a:lnTo>
                  <a:pt x="35" y="38"/>
                </a:lnTo>
                <a:lnTo>
                  <a:pt x="37" y="38"/>
                </a:lnTo>
                <a:lnTo>
                  <a:pt x="37" y="38"/>
                </a:lnTo>
                <a:lnTo>
                  <a:pt x="35" y="30"/>
                </a:lnTo>
                <a:lnTo>
                  <a:pt x="35" y="27"/>
                </a:lnTo>
                <a:lnTo>
                  <a:pt x="35" y="27"/>
                </a:lnTo>
                <a:lnTo>
                  <a:pt x="37" y="30"/>
                </a:lnTo>
                <a:lnTo>
                  <a:pt x="37" y="30"/>
                </a:lnTo>
                <a:lnTo>
                  <a:pt x="37" y="30"/>
                </a:lnTo>
                <a:lnTo>
                  <a:pt x="37" y="27"/>
                </a:lnTo>
                <a:lnTo>
                  <a:pt x="37" y="25"/>
                </a:lnTo>
                <a:lnTo>
                  <a:pt x="37" y="25"/>
                </a:lnTo>
                <a:lnTo>
                  <a:pt x="37" y="22"/>
                </a:lnTo>
                <a:lnTo>
                  <a:pt x="37" y="19"/>
                </a:lnTo>
                <a:lnTo>
                  <a:pt x="37" y="19"/>
                </a:lnTo>
                <a:lnTo>
                  <a:pt x="40" y="19"/>
                </a:lnTo>
                <a:lnTo>
                  <a:pt x="43" y="19"/>
                </a:lnTo>
                <a:lnTo>
                  <a:pt x="43" y="19"/>
                </a:lnTo>
                <a:lnTo>
                  <a:pt x="43" y="17"/>
                </a:lnTo>
                <a:lnTo>
                  <a:pt x="40" y="14"/>
                </a:lnTo>
                <a:lnTo>
                  <a:pt x="40" y="14"/>
                </a:lnTo>
                <a:lnTo>
                  <a:pt x="37" y="14"/>
                </a:lnTo>
                <a:lnTo>
                  <a:pt x="35" y="11"/>
                </a:lnTo>
                <a:lnTo>
                  <a:pt x="35" y="11"/>
                </a:lnTo>
                <a:lnTo>
                  <a:pt x="24" y="0"/>
                </a:lnTo>
                <a:lnTo>
                  <a:pt x="24" y="0"/>
                </a:lnTo>
                <a:lnTo>
                  <a:pt x="19" y="3"/>
                </a:lnTo>
                <a:lnTo>
                  <a:pt x="16" y="3"/>
                </a:lnTo>
                <a:lnTo>
                  <a:pt x="10" y="0"/>
                </a:lnTo>
                <a:lnTo>
                  <a:pt x="10" y="0"/>
                </a:lnTo>
                <a:lnTo>
                  <a:pt x="10" y="6"/>
                </a:lnTo>
                <a:lnTo>
                  <a:pt x="10" y="6"/>
                </a:lnTo>
                <a:lnTo>
                  <a:pt x="5" y="6"/>
                </a:lnTo>
                <a:lnTo>
                  <a:pt x="2" y="6"/>
                </a:lnTo>
                <a:lnTo>
                  <a:pt x="0" y="6"/>
                </a:lnTo>
                <a:lnTo>
                  <a:pt x="0" y="6"/>
                </a:lnTo>
                <a:lnTo>
                  <a:pt x="5" y="8"/>
                </a:lnTo>
                <a:lnTo>
                  <a:pt x="5" y="8"/>
                </a:lnTo>
                <a:lnTo>
                  <a:pt x="5" y="8"/>
                </a:lnTo>
                <a:lnTo>
                  <a:pt x="8" y="11"/>
                </a:lnTo>
                <a:lnTo>
                  <a:pt x="8" y="11"/>
                </a:lnTo>
                <a:lnTo>
                  <a:pt x="8" y="14"/>
                </a:lnTo>
                <a:lnTo>
                  <a:pt x="10" y="17"/>
                </a:lnTo>
                <a:lnTo>
                  <a:pt x="10" y="17"/>
                </a:lnTo>
                <a:lnTo>
                  <a:pt x="10" y="22"/>
                </a:lnTo>
                <a:lnTo>
                  <a:pt x="13" y="22"/>
                </a:lnTo>
                <a:lnTo>
                  <a:pt x="19" y="25"/>
                </a:lnTo>
                <a:lnTo>
                  <a:pt x="19" y="27"/>
                </a:lnTo>
                <a:lnTo>
                  <a:pt x="19" y="27"/>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5" name="Freeform 197"/>
          <p:cNvSpPr>
            <a:spLocks/>
          </p:cNvSpPr>
          <p:nvPr/>
        </p:nvSpPr>
        <p:spPr bwMode="auto">
          <a:xfrm>
            <a:off x="6946813" y="3670300"/>
            <a:ext cx="257175" cy="101600"/>
          </a:xfrm>
          <a:custGeom>
            <a:avLst/>
            <a:gdLst>
              <a:gd name="T0" fmla="*/ 110 w 162"/>
              <a:gd name="T1" fmla="*/ 10 h 64"/>
              <a:gd name="T2" fmla="*/ 97 w 162"/>
              <a:gd name="T3" fmla="*/ 10 h 64"/>
              <a:gd name="T4" fmla="*/ 89 w 162"/>
              <a:gd name="T5" fmla="*/ 10 h 64"/>
              <a:gd name="T6" fmla="*/ 83 w 162"/>
              <a:gd name="T7" fmla="*/ 8 h 64"/>
              <a:gd name="T8" fmla="*/ 75 w 162"/>
              <a:gd name="T9" fmla="*/ 2 h 64"/>
              <a:gd name="T10" fmla="*/ 70 w 162"/>
              <a:gd name="T11" fmla="*/ 0 h 64"/>
              <a:gd name="T12" fmla="*/ 62 w 162"/>
              <a:gd name="T13" fmla="*/ 2 h 64"/>
              <a:gd name="T14" fmla="*/ 46 w 162"/>
              <a:gd name="T15" fmla="*/ 5 h 64"/>
              <a:gd name="T16" fmla="*/ 35 w 162"/>
              <a:gd name="T17" fmla="*/ 10 h 64"/>
              <a:gd name="T18" fmla="*/ 21 w 162"/>
              <a:gd name="T19" fmla="*/ 10 h 64"/>
              <a:gd name="T20" fmla="*/ 32 w 162"/>
              <a:gd name="T21" fmla="*/ 13 h 64"/>
              <a:gd name="T22" fmla="*/ 24 w 162"/>
              <a:gd name="T23" fmla="*/ 16 h 64"/>
              <a:gd name="T24" fmla="*/ 16 w 162"/>
              <a:gd name="T25" fmla="*/ 16 h 64"/>
              <a:gd name="T26" fmla="*/ 8 w 162"/>
              <a:gd name="T27" fmla="*/ 19 h 64"/>
              <a:gd name="T28" fmla="*/ 3 w 162"/>
              <a:gd name="T29" fmla="*/ 21 h 64"/>
              <a:gd name="T30" fmla="*/ 5 w 162"/>
              <a:gd name="T31" fmla="*/ 27 h 64"/>
              <a:gd name="T32" fmla="*/ 5 w 162"/>
              <a:gd name="T33" fmla="*/ 29 h 64"/>
              <a:gd name="T34" fmla="*/ 5 w 162"/>
              <a:gd name="T35" fmla="*/ 35 h 64"/>
              <a:gd name="T36" fmla="*/ 5 w 162"/>
              <a:gd name="T37" fmla="*/ 35 h 64"/>
              <a:gd name="T38" fmla="*/ 3 w 162"/>
              <a:gd name="T39" fmla="*/ 37 h 64"/>
              <a:gd name="T40" fmla="*/ 5 w 162"/>
              <a:gd name="T41" fmla="*/ 43 h 64"/>
              <a:gd name="T42" fmla="*/ 11 w 162"/>
              <a:gd name="T43" fmla="*/ 46 h 64"/>
              <a:gd name="T44" fmla="*/ 11 w 162"/>
              <a:gd name="T45" fmla="*/ 48 h 64"/>
              <a:gd name="T46" fmla="*/ 16 w 162"/>
              <a:gd name="T47" fmla="*/ 54 h 64"/>
              <a:gd name="T48" fmla="*/ 16 w 162"/>
              <a:gd name="T49" fmla="*/ 56 h 64"/>
              <a:gd name="T50" fmla="*/ 19 w 162"/>
              <a:gd name="T51" fmla="*/ 56 h 64"/>
              <a:gd name="T52" fmla="*/ 19 w 162"/>
              <a:gd name="T53" fmla="*/ 59 h 64"/>
              <a:gd name="T54" fmla="*/ 27 w 162"/>
              <a:gd name="T55" fmla="*/ 59 h 64"/>
              <a:gd name="T56" fmla="*/ 30 w 162"/>
              <a:gd name="T57" fmla="*/ 59 h 64"/>
              <a:gd name="T58" fmla="*/ 35 w 162"/>
              <a:gd name="T59" fmla="*/ 64 h 64"/>
              <a:gd name="T60" fmla="*/ 43 w 162"/>
              <a:gd name="T61" fmla="*/ 62 h 64"/>
              <a:gd name="T62" fmla="*/ 46 w 162"/>
              <a:gd name="T63" fmla="*/ 56 h 64"/>
              <a:gd name="T64" fmla="*/ 59 w 162"/>
              <a:gd name="T65" fmla="*/ 64 h 64"/>
              <a:gd name="T66" fmla="*/ 67 w 162"/>
              <a:gd name="T67" fmla="*/ 64 h 64"/>
              <a:gd name="T68" fmla="*/ 73 w 162"/>
              <a:gd name="T69" fmla="*/ 59 h 64"/>
              <a:gd name="T70" fmla="*/ 78 w 162"/>
              <a:gd name="T71" fmla="*/ 59 h 64"/>
              <a:gd name="T72" fmla="*/ 83 w 162"/>
              <a:gd name="T73" fmla="*/ 56 h 64"/>
              <a:gd name="T74" fmla="*/ 86 w 162"/>
              <a:gd name="T75" fmla="*/ 62 h 64"/>
              <a:gd name="T76" fmla="*/ 89 w 162"/>
              <a:gd name="T77" fmla="*/ 64 h 64"/>
              <a:gd name="T78" fmla="*/ 89 w 162"/>
              <a:gd name="T79" fmla="*/ 56 h 64"/>
              <a:gd name="T80" fmla="*/ 102 w 162"/>
              <a:gd name="T81" fmla="*/ 54 h 64"/>
              <a:gd name="T82" fmla="*/ 129 w 162"/>
              <a:gd name="T83" fmla="*/ 51 h 64"/>
              <a:gd name="T84" fmla="*/ 137 w 162"/>
              <a:gd name="T85" fmla="*/ 51 h 64"/>
              <a:gd name="T86" fmla="*/ 151 w 162"/>
              <a:gd name="T87" fmla="*/ 48 h 64"/>
              <a:gd name="T88" fmla="*/ 156 w 162"/>
              <a:gd name="T89" fmla="*/ 54 h 64"/>
              <a:gd name="T90" fmla="*/ 162 w 162"/>
              <a:gd name="T91" fmla="*/ 48 h 64"/>
              <a:gd name="T92" fmla="*/ 156 w 162"/>
              <a:gd name="T93" fmla="*/ 46 h 64"/>
              <a:gd name="T94" fmla="*/ 154 w 162"/>
              <a:gd name="T95" fmla="*/ 37 h 64"/>
              <a:gd name="T96" fmla="*/ 148 w 162"/>
              <a:gd name="T97" fmla="*/ 27 h 64"/>
              <a:gd name="T98" fmla="*/ 154 w 162"/>
              <a:gd name="T99" fmla="*/ 27 h 64"/>
              <a:gd name="T100" fmla="*/ 146 w 162"/>
              <a:gd name="T101" fmla="*/ 19 h 64"/>
              <a:gd name="T102" fmla="*/ 143 w 162"/>
              <a:gd name="T103" fmla="*/ 10 h 64"/>
              <a:gd name="T104" fmla="*/ 137 w 162"/>
              <a:gd name="T105" fmla="*/ 5 h 64"/>
              <a:gd name="T106" fmla="*/ 132 w 162"/>
              <a:gd name="T107"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64">
                <a:moveTo>
                  <a:pt x="121" y="2"/>
                </a:moveTo>
                <a:lnTo>
                  <a:pt x="121" y="2"/>
                </a:lnTo>
                <a:lnTo>
                  <a:pt x="116" y="10"/>
                </a:lnTo>
                <a:lnTo>
                  <a:pt x="110" y="10"/>
                </a:lnTo>
                <a:lnTo>
                  <a:pt x="105" y="10"/>
                </a:lnTo>
                <a:lnTo>
                  <a:pt x="102" y="10"/>
                </a:lnTo>
                <a:lnTo>
                  <a:pt x="102" y="10"/>
                </a:lnTo>
                <a:lnTo>
                  <a:pt x="97" y="10"/>
                </a:lnTo>
                <a:lnTo>
                  <a:pt x="94" y="10"/>
                </a:lnTo>
                <a:lnTo>
                  <a:pt x="89" y="10"/>
                </a:lnTo>
                <a:lnTo>
                  <a:pt x="89" y="10"/>
                </a:lnTo>
                <a:lnTo>
                  <a:pt x="89" y="10"/>
                </a:lnTo>
                <a:lnTo>
                  <a:pt x="89" y="8"/>
                </a:lnTo>
                <a:lnTo>
                  <a:pt x="86" y="8"/>
                </a:lnTo>
                <a:lnTo>
                  <a:pt x="83" y="8"/>
                </a:lnTo>
                <a:lnTo>
                  <a:pt x="83" y="8"/>
                </a:lnTo>
                <a:lnTo>
                  <a:pt x="81" y="5"/>
                </a:lnTo>
                <a:lnTo>
                  <a:pt x="81" y="5"/>
                </a:lnTo>
                <a:lnTo>
                  <a:pt x="78" y="2"/>
                </a:lnTo>
                <a:lnTo>
                  <a:pt x="75" y="2"/>
                </a:lnTo>
                <a:lnTo>
                  <a:pt x="75" y="2"/>
                </a:lnTo>
                <a:lnTo>
                  <a:pt x="73" y="2"/>
                </a:lnTo>
                <a:lnTo>
                  <a:pt x="73" y="2"/>
                </a:lnTo>
                <a:lnTo>
                  <a:pt x="70" y="0"/>
                </a:lnTo>
                <a:lnTo>
                  <a:pt x="67" y="0"/>
                </a:lnTo>
                <a:lnTo>
                  <a:pt x="67" y="0"/>
                </a:lnTo>
                <a:lnTo>
                  <a:pt x="65" y="2"/>
                </a:lnTo>
                <a:lnTo>
                  <a:pt x="62" y="2"/>
                </a:lnTo>
                <a:lnTo>
                  <a:pt x="57" y="2"/>
                </a:lnTo>
                <a:lnTo>
                  <a:pt x="54" y="2"/>
                </a:lnTo>
                <a:lnTo>
                  <a:pt x="54" y="2"/>
                </a:lnTo>
                <a:lnTo>
                  <a:pt x="46" y="5"/>
                </a:lnTo>
                <a:lnTo>
                  <a:pt x="43" y="8"/>
                </a:lnTo>
                <a:lnTo>
                  <a:pt x="40" y="10"/>
                </a:lnTo>
                <a:lnTo>
                  <a:pt x="40" y="10"/>
                </a:lnTo>
                <a:lnTo>
                  <a:pt x="35" y="10"/>
                </a:lnTo>
                <a:lnTo>
                  <a:pt x="30" y="10"/>
                </a:lnTo>
                <a:lnTo>
                  <a:pt x="27" y="8"/>
                </a:lnTo>
                <a:lnTo>
                  <a:pt x="21" y="10"/>
                </a:lnTo>
                <a:lnTo>
                  <a:pt x="21" y="10"/>
                </a:lnTo>
                <a:lnTo>
                  <a:pt x="21" y="13"/>
                </a:lnTo>
                <a:lnTo>
                  <a:pt x="24" y="13"/>
                </a:lnTo>
                <a:lnTo>
                  <a:pt x="32" y="13"/>
                </a:lnTo>
                <a:lnTo>
                  <a:pt x="32" y="13"/>
                </a:lnTo>
                <a:lnTo>
                  <a:pt x="24" y="16"/>
                </a:lnTo>
                <a:lnTo>
                  <a:pt x="24" y="16"/>
                </a:lnTo>
                <a:lnTo>
                  <a:pt x="24" y="16"/>
                </a:lnTo>
                <a:lnTo>
                  <a:pt x="24" y="16"/>
                </a:lnTo>
                <a:lnTo>
                  <a:pt x="24" y="16"/>
                </a:lnTo>
                <a:lnTo>
                  <a:pt x="21" y="19"/>
                </a:lnTo>
                <a:lnTo>
                  <a:pt x="16" y="16"/>
                </a:lnTo>
                <a:lnTo>
                  <a:pt x="16" y="16"/>
                </a:lnTo>
                <a:lnTo>
                  <a:pt x="13" y="16"/>
                </a:lnTo>
                <a:lnTo>
                  <a:pt x="11" y="16"/>
                </a:lnTo>
                <a:lnTo>
                  <a:pt x="11" y="16"/>
                </a:lnTo>
                <a:lnTo>
                  <a:pt x="8" y="19"/>
                </a:lnTo>
                <a:lnTo>
                  <a:pt x="5" y="21"/>
                </a:lnTo>
                <a:lnTo>
                  <a:pt x="5" y="21"/>
                </a:lnTo>
                <a:lnTo>
                  <a:pt x="3" y="21"/>
                </a:lnTo>
                <a:lnTo>
                  <a:pt x="3" y="21"/>
                </a:lnTo>
                <a:lnTo>
                  <a:pt x="3" y="21"/>
                </a:lnTo>
                <a:lnTo>
                  <a:pt x="0" y="27"/>
                </a:lnTo>
                <a:lnTo>
                  <a:pt x="5" y="27"/>
                </a:lnTo>
                <a:lnTo>
                  <a:pt x="5" y="27"/>
                </a:lnTo>
                <a:lnTo>
                  <a:pt x="3" y="27"/>
                </a:lnTo>
                <a:lnTo>
                  <a:pt x="5" y="29"/>
                </a:lnTo>
                <a:lnTo>
                  <a:pt x="5" y="29"/>
                </a:lnTo>
                <a:lnTo>
                  <a:pt x="5" y="29"/>
                </a:lnTo>
                <a:lnTo>
                  <a:pt x="5" y="32"/>
                </a:lnTo>
                <a:lnTo>
                  <a:pt x="5" y="32"/>
                </a:lnTo>
                <a:lnTo>
                  <a:pt x="5" y="32"/>
                </a:lnTo>
                <a:lnTo>
                  <a:pt x="5" y="35"/>
                </a:lnTo>
                <a:lnTo>
                  <a:pt x="8" y="37"/>
                </a:lnTo>
                <a:lnTo>
                  <a:pt x="8" y="37"/>
                </a:lnTo>
                <a:lnTo>
                  <a:pt x="5" y="37"/>
                </a:lnTo>
                <a:lnTo>
                  <a:pt x="5" y="35"/>
                </a:lnTo>
                <a:lnTo>
                  <a:pt x="5" y="35"/>
                </a:lnTo>
                <a:lnTo>
                  <a:pt x="3" y="35"/>
                </a:lnTo>
                <a:lnTo>
                  <a:pt x="3" y="37"/>
                </a:lnTo>
                <a:lnTo>
                  <a:pt x="3" y="37"/>
                </a:lnTo>
                <a:lnTo>
                  <a:pt x="3" y="43"/>
                </a:lnTo>
                <a:lnTo>
                  <a:pt x="3" y="43"/>
                </a:lnTo>
                <a:lnTo>
                  <a:pt x="5" y="43"/>
                </a:lnTo>
                <a:lnTo>
                  <a:pt x="5" y="43"/>
                </a:lnTo>
                <a:lnTo>
                  <a:pt x="8" y="43"/>
                </a:lnTo>
                <a:lnTo>
                  <a:pt x="8" y="43"/>
                </a:lnTo>
                <a:lnTo>
                  <a:pt x="8" y="43"/>
                </a:lnTo>
                <a:lnTo>
                  <a:pt x="11" y="46"/>
                </a:lnTo>
                <a:lnTo>
                  <a:pt x="11" y="48"/>
                </a:lnTo>
                <a:lnTo>
                  <a:pt x="11" y="48"/>
                </a:lnTo>
                <a:lnTo>
                  <a:pt x="11" y="48"/>
                </a:lnTo>
                <a:lnTo>
                  <a:pt x="11" y="48"/>
                </a:lnTo>
                <a:lnTo>
                  <a:pt x="13" y="51"/>
                </a:lnTo>
                <a:lnTo>
                  <a:pt x="16" y="51"/>
                </a:lnTo>
                <a:lnTo>
                  <a:pt x="16" y="51"/>
                </a:lnTo>
                <a:lnTo>
                  <a:pt x="16" y="54"/>
                </a:lnTo>
                <a:lnTo>
                  <a:pt x="16" y="54"/>
                </a:lnTo>
                <a:lnTo>
                  <a:pt x="16" y="54"/>
                </a:lnTo>
                <a:lnTo>
                  <a:pt x="13" y="54"/>
                </a:lnTo>
                <a:lnTo>
                  <a:pt x="16" y="56"/>
                </a:lnTo>
                <a:lnTo>
                  <a:pt x="16" y="56"/>
                </a:lnTo>
                <a:lnTo>
                  <a:pt x="21" y="56"/>
                </a:lnTo>
                <a:lnTo>
                  <a:pt x="21" y="56"/>
                </a:lnTo>
                <a:lnTo>
                  <a:pt x="19" y="56"/>
                </a:lnTo>
                <a:lnTo>
                  <a:pt x="16" y="56"/>
                </a:lnTo>
                <a:lnTo>
                  <a:pt x="16" y="59"/>
                </a:lnTo>
                <a:lnTo>
                  <a:pt x="16" y="59"/>
                </a:lnTo>
                <a:lnTo>
                  <a:pt x="19" y="59"/>
                </a:lnTo>
                <a:lnTo>
                  <a:pt x="21" y="59"/>
                </a:lnTo>
                <a:lnTo>
                  <a:pt x="21" y="59"/>
                </a:lnTo>
                <a:lnTo>
                  <a:pt x="24" y="59"/>
                </a:lnTo>
                <a:lnTo>
                  <a:pt x="27" y="59"/>
                </a:lnTo>
                <a:lnTo>
                  <a:pt x="27" y="59"/>
                </a:lnTo>
                <a:lnTo>
                  <a:pt x="30" y="59"/>
                </a:lnTo>
                <a:lnTo>
                  <a:pt x="30" y="59"/>
                </a:lnTo>
                <a:lnTo>
                  <a:pt x="30" y="59"/>
                </a:lnTo>
                <a:lnTo>
                  <a:pt x="30" y="59"/>
                </a:lnTo>
                <a:lnTo>
                  <a:pt x="30" y="62"/>
                </a:lnTo>
                <a:lnTo>
                  <a:pt x="32" y="64"/>
                </a:lnTo>
                <a:lnTo>
                  <a:pt x="35" y="64"/>
                </a:lnTo>
                <a:lnTo>
                  <a:pt x="35" y="64"/>
                </a:lnTo>
                <a:lnTo>
                  <a:pt x="35" y="64"/>
                </a:lnTo>
                <a:lnTo>
                  <a:pt x="40" y="62"/>
                </a:lnTo>
                <a:lnTo>
                  <a:pt x="43" y="62"/>
                </a:lnTo>
                <a:lnTo>
                  <a:pt x="43" y="59"/>
                </a:lnTo>
                <a:lnTo>
                  <a:pt x="43" y="59"/>
                </a:lnTo>
                <a:lnTo>
                  <a:pt x="43" y="59"/>
                </a:lnTo>
                <a:lnTo>
                  <a:pt x="46" y="56"/>
                </a:lnTo>
                <a:lnTo>
                  <a:pt x="48" y="59"/>
                </a:lnTo>
                <a:lnTo>
                  <a:pt x="48" y="59"/>
                </a:lnTo>
                <a:lnTo>
                  <a:pt x="54" y="62"/>
                </a:lnTo>
                <a:lnTo>
                  <a:pt x="59" y="64"/>
                </a:lnTo>
                <a:lnTo>
                  <a:pt x="59" y="64"/>
                </a:lnTo>
                <a:lnTo>
                  <a:pt x="65" y="64"/>
                </a:lnTo>
                <a:lnTo>
                  <a:pt x="67" y="64"/>
                </a:lnTo>
                <a:lnTo>
                  <a:pt x="67" y="64"/>
                </a:lnTo>
                <a:lnTo>
                  <a:pt x="70" y="64"/>
                </a:lnTo>
                <a:lnTo>
                  <a:pt x="70" y="64"/>
                </a:lnTo>
                <a:lnTo>
                  <a:pt x="70" y="62"/>
                </a:lnTo>
                <a:lnTo>
                  <a:pt x="73" y="59"/>
                </a:lnTo>
                <a:lnTo>
                  <a:pt x="73" y="59"/>
                </a:lnTo>
                <a:lnTo>
                  <a:pt x="75" y="56"/>
                </a:lnTo>
                <a:lnTo>
                  <a:pt x="75" y="56"/>
                </a:lnTo>
                <a:lnTo>
                  <a:pt x="78" y="59"/>
                </a:lnTo>
                <a:lnTo>
                  <a:pt x="81" y="59"/>
                </a:lnTo>
                <a:lnTo>
                  <a:pt x="81" y="59"/>
                </a:lnTo>
                <a:lnTo>
                  <a:pt x="83" y="56"/>
                </a:lnTo>
                <a:lnTo>
                  <a:pt x="83" y="56"/>
                </a:lnTo>
                <a:lnTo>
                  <a:pt x="86" y="59"/>
                </a:lnTo>
                <a:lnTo>
                  <a:pt x="86" y="59"/>
                </a:lnTo>
                <a:lnTo>
                  <a:pt x="86" y="62"/>
                </a:lnTo>
                <a:lnTo>
                  <a:pt x="86" y="62"/>
                </a:lnTo>
                <a:lnTo>
                  <a:pt x="83" y="62"/>
                </a:lnTo>
                <a:lnTo>
                  <a:pt x="83" y="64"/>
                </a:lnTo>
                <a:lnTo>
                  <a:pt x="83" y="64"/>
                </a:lnTo>
                <a:lnTo>
                  <a:pt x="89" y="64"/>
                </a:lnTo>
                <a:lnTo>
                  <a:pt x="89" y="64"/>
                </a:lnTo>
                <a:lnTo>
                  <a:pt x="89" y="64"/>
                </a:lnTo>
                <a:lnTo>
                  <a:pt x="89" y="56"/>
                </a:lnTo>
                <a:lnTo>
                  <a:pt x="89" y="56"/>
                </a:lnTo>
                <a:lnTo>
                  <a:pt x="94" y="56"/>
                </a:lnTo>
                <a:lnTo>
                  <a:pt x="97" y="56"/>
                </a:lnTo>
                <a:lnTo>
                  <a:pt x="102" y="54"/>
                </a:lnTo>
                <a:lnTo>
                  <a:pt x="102" y="54"/>
                </a:lnTo>
                <a:lnTo>
                  <a:pt x="108" y="56"/>
                </a:lnTo>
                <a:lnTo>
                  <a:pt x="113" y="54"/>
                </a:lnTo>
                <a:lnTo>
                  <a:pt x="121" y="51"/>
                </a:lnTo>
                <a:lnTo>
                  <a:pt x="129" y="51"/>
                </a:lnTo>
                <a:lnTo>
                  <a:pt x="129" y="51"/>
                </a:lnTo>
                <a:lnTo>
                  <a:pt x="135" y="48"/>
                </a:lnTo>
                <a:lnTo>
                  <a:pt x="137" y="51"/>
                </a:lnTo>
                <a:lnTo>
                  <a:pt x="137" y="51"/>
                </a:lnTo>
                <a:lnTo>
                  <a:pt x="140" y="48"/>
                </a:lnTo>
                <a:lnTo>
                  <a:pt x="143" y="48"/>
                </a:lnTo>
                <a:lnTo>
                  <a:pt x="143" y="48"/>
                </a:lnTo>
                <a:lnTo>
                  <a:pt x="151" y="48"/>
                </a:lnTo>
                <a:lnTo>
                  <a:pt x="154" y="51"/>
                </a:lnTo>
                <a:lnTo>
                  <a:pt x="154" y="51"/>
                </a:lnTo>
                <a:lnTo>
                  <a:pt x="156" y="51"/>
                </a:lnTo>
                <a:lnTo>
                  <a:pt x="156" y="54"/>
                </a:lnTo>
                <a:lnTo>
                  <a:pt x="159" y="54"/>
                </a:lnTo>
                <a:lnTo>
                  <a:pt x="162" y="51"/>
                </a:lnTo>
                <a:lnTo>
                  <a:pt x="162" y="51"/>
                </a:lnTo>
                <a:lnTo>
                  <a:pt x="162" y="48"/>
                </a:lnTo>
                <a:lnTo>
                  <a:pt x="162" y="48"/>
                </a:lnTo>
                <a:lnTo>
                  <a:pt x="159" y="46"/>
                </a:lnTo>
                <a:lnTo>
                  <a:pt x="159" y="46"/>
                </a:lnTo>
                <a:lnTo>
                  <a:pt x="156" y="46"/>
                </a:lnTo>
                <a:lnTo>
                  <a:pt x="156" y="46"/>
                </a:lnTo>
                <a:lnTo>
                  <a:pt x="154" y="43"/>
                </a:lnTo>
                <a:lnTo>
                  <a:pt x="154" y="37"/>
                </a:lnTo>
                <a:lnTo>
                  <a:pt x="154" y="37"/>
                </a:lnTo>
                <a:lnTo>
                  <a:pt x="151" y="35"/>
                </a:lnTo>
                <a:lnTo>
                  <a:pt x="151" y="32"/>
                </a:lnTo>
                <a:lnTo>
                  <a:pt x="151" y="32"/>
                </a:lnTo>
                <a:lnTo>
                  <a:pt x="148" y="27"/>
                </a:lnTo>
                <a:lnTo>
                  <a:pt x="151" y="27"/>
                </a:lnTo>
                <a:lnTo>
                  <a:pt x="151" y="27"/>
                </a:lnTo>
                <a:lnTo>
                  <a:pt x="154" y="27"/>
                </a:lnTo>
                <a:lnTo>
                  <a:pt x="154" y="27"/>
                </a:lnTo>
                <a:lnTo>
                  <a:pt x="154" y="24"/>
                </a:lnTo>
                <a:lnTo>
                  <a:pt x="154" y="24"/>
                </a:lnTo>
                <a:lnTo>
                  <a:pt x="151" y="19"/>
                </a:lnTo>
                <a:lnTo>
                  <a:pt x="146" y="19"/>
                </a:lnTo>
                <a:lnTo>
                  <a:pt x="146" y="19"/>
                </a:lnTo>
                <a:lnTo>
                  <a:pt x="143" y="16"/>
                </a:lnTo>
                <a:lnTo>
                  <a:pt x="143" y="13"/>
                </a:lnTo>
                <a:lnTo>
                  <a:pt x="143" y="10"/>
                </a:lnTo>
                <a:lnTo>
                  <a:pt x="143" y="8"/>
                </a:lnTo>
                <a:lnTo>
                  <a:pt x="143" y="8"/>
                </a:lnTo>
                <a:lnTo>
                  <a:pt x="137" y="8"/>
                </a:lnTo>
                <a:lnTo>
                  <a:pt x="137" y="5"/>
                </a:lnTo>
                <a:lnTo>
                  <a:pt x="137" y="2"/>
                </a:lnTo>
                <a:lnTo>
                  <a:pt x="137" y="2"/>
                </a:lnTo>
                <a:lnTo>
                  <a:pt x="137" y="2"/>
                </a:lnTo>
                <a:lnTo>
                  <a:pt x="132" y="5"/>
                </a:lnTo>
                <a:lnTo>
                  <a:pt x="129" y="5"/>
                </a:lnTo>
                <a:lnTo>
                  <a:pt x="121" y="2"/>
                </a:lnTo>
                <a:lnTo>
                  <a:pt x="121" y="2"/>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6" name="Freeform 198"/>
          <p:cNvSpPr>
            <a:spLocks/>
          </p:cNvSpPr>
          <p:nvPr/>
        </p:nvSpPr>
        <p:spPr bwMode="auto">
          <a:xfrm>
            <a:off x="7105563" y="3640138"/>
            <a:ext cx="101600" cy="42862"/>
          </a:xfrm>
          <a:custGeom>
            <a:avLst/>
            <a:gdLst>
              <a:gd name="T0" fmla="*/ 0 w 64"/>
              <a:gd name="T1" fmla="*/ 0 h 27"/>
              <a:gd name="T2" fmla="*/ 0 w 64"/>
              <a:gd name="T3" fmla="*/ 0 h 27"/>
              <a:gd name="T4" fmla="*/ 2 w 64"/>
              <a:gd name="T5" fmla="*/ 3 h 27"/>
              <a:gd name="T6" fmla="*/ 10 w 64"/>
              <a:gd name="T7" fmla="*/ 5 h 27"/>
              <a:gd name="T8" fmla="*/ 10 w 64"/>
              <a:gd name="T9" fmla="*/ 5 h 27"/>
              <a:gd name="T10" fmla="*/ 16 w 64"/>
              <a:gd name="T11" fmla="*/ 8 h 27"/>
              <a:gd name="T12" fmla="*/ 19 w 64"/>
              <a:gd name="T13" fmla="*/ 11 h 27"/>
              <a:gd name="T14" fmla="*/ 19 w 64"/>
              <a:gd name="T15" fmla="*/ 11 h 27"/>
              <a:gd name="T16" fmla="*/ 21 w 64"/>
              <a:gd name="T17" fmla="*/ 13 h 27"/>
              <a:gd name="T18" fmla="*/ 21 w 64"/>
              <a:gd name="T19" fmla="*/ 19 h 27"/>
              <a:gd name="T20" fmla="*/ 21 w 64"/>
              <a:gd name="T21" fmla="*/ 19 h 27"/>
              <a:gd name="T22" fmla="*/ 21 w 64"/>
              <a:gd name="T23" fmla="*/ 21 h 27"/>
              <a:gd name="T24" fmla="*/ 21 w 64"/>
              <a:gd name="T25" fmla="*/ 21 h 27"/>
              <a:gd name="T26" fmla="*/ 29 w 64"/>
              <a:gd name="T27" fmla="*/ 24 h 27"/>
              <a:gd name="T28" fmla="*/ 32 w 64"/>
              <a:gd name="T29" fmla="*/ 24 h 27"/>
              <a:gd name="T30" fmla="*/ 37 w 64"/>
              <a:gd name="T31" fmla="*/ 21 h 27"/>
              <a:gd name="T32" fmla="*/ 37 w 64"/>
              <a:gd name="T33" fmla="*/ 21 h 27"/>
              <a:gd name="T34" fmla="*/ 37 w 64"/>
              <a:gd name="T35" fmla="*/ 21 h 27"/>
              <a:gd name="T36" fmla="*/ 37 w 64"/>
              <a:gd name="T37" fmla="*/ 24 h 27"/>
              <a:gd name="T38" fmla="*/ 37 w 64"/>
              <a:gd name="T39" fmla="*/ 27 h 27"/>
              <a:gd name="T40" fmla="*/ 43 w 64"/>
              <a:gd name="T41" fmla="*/ 27 h 27"/>
              <a:gd name="T42" fmla="*/ 43 w 64"/>
              <a:gd name="T43" fmla="*/ 27 h 27"/>
              <a:gd name="T44" fmla="*/ 54 w 64"/>
              <a:gd name="T45" fmla="*/ 27 h 27"/>
              <a:gd name="T46" fmla="*/ 54 w 64"/>
              <a:gd name="T47" fmla="*/ 27 h 27"/>
              <a:gd name="T48" fmla="*/ 56 w 64"/>
              <a:gd name="T49" fmla="*/ 27 h 27"/>
              <a:gd name="T50" fmla="*/ 59 w 64"/>
              <a:gd name="T51" fmla="*/ 27 h 27"/>
              <a:gd name="T52" fmla="*/ 64 w 64"/>
              <a:gd name="T53" fmla="*/ 27 h 27"/>
              <a:gd name="T54" fmla="*/ 64 w 64"/>
              <a:gd name="T55" fmla="*/ 27 h 27"/>
              <a:gd name="T56" fmla="*/ 64 w 64"/>
              <a:gd name="T57" fmla="*/ 21 h 27"/>
              <a:gd name="T58" fmla="*/ 64 w 64"/>
              <a:gd name="T59" fmla="*/ 21 h 27"/>
              <a:gd name="T60" fmla="*/ 54 w 64"/>
              <a:gd name="T61" fmla="*/ 13 h 27"/>
              <a:gd name="T62" fmla="*/ 48 w 64"/>
              <a:gd name="T63" fmla="*/ 11 h 27"/>
              <a:gd name="T64" fmla="*/ 48 w 64"/>
              <a:gd name="T65" fmla="*/ 11 h 27"/>
              <a:gd name="T66" fmla="*/ 43 w 64"/>
              <a:gd name="T67" fmla="*/ 11 h 27"/>
              <a:gd name="T68" fmla="*/ 40 w 64"/>
              <a:gd name="T69" fmla="*/ 11 h 27"/>
              <a:gd name="T70" fmla="*/ 37 w 64"/>
              <a:gd name="T71" fmla="*/ 11 h 27"/>
              <a:gd name="T72" fmla="*/ 32 w 64"/>
              <a:gd name="T73" fmla="*/ 8 h 27"/>
              <a:gd name="T74" fmla="*/ 32 w 64"/>
              <a:gd name="T75" fmla="*/ 8 h 27"/>
              <a:gd name="T76" fmla="*/ 27 w 64"/>
              <a:gd name="T77" fmla="*/ 5 h 27"/>
              <a:gd name="T78" fmla="*/ 21 w 64"/>
              <a:gd name="T79" fmla="*/ 3 h 27"/>
              <a:gd name="T80" fmla="*/ 16 w 64"/>
              <a:gd name="T81" fmla="*/ 3 h 27"/>
              <a:gd name="T82" fmla="*/ 8 w 64"/>
              <a:gd name="T83" fmla="*/ 0 h 27"/>
              <a:gd name="T84" fmla="*/ 8 w 64"/>
              <a:gd name="T85" fmla="*/ 0 h 27"/>
              <a:gd name="T86" fmla="*/ 2 w 64"/>
              <a:gd name="T87" fmla="*/ 0 h 27"/>
              <a:gd name="T88" fmla="*/ 0 w 64"/>
              <a:gd name="T89" fmla="*/ 0 h 27"/>
              <a:gd name="T90" fmla="*/ 0 w 64"/>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 h="27">
                <a:moveTo>
                  <a:pt x="0" y="0"/>
                </a:moveTo>
                <a:lnTo>
                  <a:pt x="0" y="0"/>
                </a:lnTo>
                <a:lnTo>
                  <a:pt x="2" y="3"/>
                </a:lnTo>
                <a:lnTo>
                  <a:pt x="10" y="5"/>
                </a:lnTo>
                <a:lnTo>
                  <a:pt x="10" y="5"/>
                </a:lnTo>
                <a:lnTo>
                  <a:pt x="16" y="8"/>
                </a:lnTo>
                <a:lnTo>
                  <a:pt x="19" y="11"/>
                </a:lnTo>
                <a:lnTo>
                  <a:pt x="19" y="11"/>
                </a:lnTo>
                <a:lnTo>
                  <a:pt x="21" y="13"/>
                </a:lnTo>
                <a:lnTo>
                  <a:pt x="21" y="19"/>
                </a:lnTo>
                <a:lnTo>
                  <a:pt x="21" y="19"/>
                </a:lnTo>
                <a:lnTo>
                  <a:pt x="21" y="21"/>
                </a:lnTo>
                <a:lnTo>
                  <a:pt x="21" y="21"/>
                </a:lnTo>
                <a:lnTo>
                  <a:pt x="29" y="24"/>
                </a:lnTo>
                <a:lnTo>
                  <a:pt x="32" y="24"/>
                </a:lnTo>
                <a:lnTo>
                  <a:pt x="37" y="21"/>
                </a:lnTo>
                <a:lnTo>
                  <a:pt x="37" y="21"/>
                </a:lnTo>
                <a:lnTo>
                  <a:pt x="37" y="21"/>
                </a:lnTo>
                <a:lnTo>
                  <a:pt x="37" y="24"/>
                </a:lnTo>
                <a:lnTo>
                  <a:pt x="37" y="27"/>
                </a:lnTo>
                <a:lnTo>
                  <a:pt x="43" y="27"/>
                </a:lnTo>
                <a:lnTo>
                  <a:pt x="43" y="27"/>
                </a:lnTo>
                <a:lnTo>
                  <a:pt x="54" y="27"/>
                </a:lnTo>
                <a:lnTo>
                  <a:pt x="54" y="27"/>
                </a:lnTo>
                <a:lnTo>
                  <a:pt x="56" y="27"/>
                </a:lnTo>
                <a:lnTo>
                  <a:pt x="59" y="27"/>
                </a:lnTo>
                <a:lnTo>
                  <a:pt x="64" y="27"/>
                </a:lnTo>
                <a:lnTo>
                  <a:pt x="64" y="27"/>
                </a:lnTo>
                <a:lnTo>
                  <a:pt x="64" y="21"/>
                </a:lnTo>
                <a:lnTo>
                  <a:pt x="64" y="21"/>
                </a:lnTo>
                <a:lnTo>
                  <a:pt x="54" y="13"/>
                </a:lnTo>
                <a:lnTo>
                  <a:pt x="48" y="11"/>
                </a:lnTo>
                <a:lnTo>
                  <a:pt x="48" y="11"/>
                </a:lnTo>
                <a:lnTo>
                  <a:pt x="43" y="11"/>
                </a:lnTo>
                <a:lnTo>
                  <a:pt x="40" y="11"/>
                </a:lnTo>
                <a:lnTo>
                  <a:pt x="37" y="11"/>
                </a:lnTo>
                <a:lnTo>
                  <a:pt x="32" y="8"/>
                </a:lnTo>
                <a:lnTo>
                  <a:pt x="32" y="8"/>
                </a:lnTo>
                <a:lnTo>
                  <a:pt x="27" y="5"/>
                </a:lnTo>
                <a:lnTo>
                  <a:pt x="21" y="3"/>
                </a:lnTo>
                <a:lnTo>
                  <a:pt x="16" y="3"/>
                </a:lnTo>
                <a:lnTo>
                  <a:pt x="8" y="0"/>
                </a:lnTo>
                <a:lnTo>
                  <a:pt x="8" y="0"/>
                </a:lnTo>
                <a:lnTo>
                  <a:pt x="2" y="0"/>
                </a:lnTo>
                <a:lnTo>
                  <a:pt x="0" y="0"/>
                </a:lnTo>
                <a:lnTo>
                  <a:pt x="0" y="0"/>
                </a:lnTo>
                <a:close/>
              </a:path>
            </a:pathLst>
          </a:custGeom>
          <a:solidFill>
            <a:schemeClr val="tx1">
              <a:lumMod val="50000"/>
              <a:lumOff val="50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7" name="Freeform 199"/>
          <p:cNvSpPr>
            <a:spLocks/>
          </p:cNvSpPr>
          <p:nvPr/>
        </p:nvSpPr>
        <p:spPr bwMode="auto">
          <a:xfrm>
            <a:off x="7126201" y="3746500"/>
            <a:ext cx="146050" cy="141287"/>
          </a:xfrm>
          <a:custGeom>
            <a:avLst/>
            <a:gdLst>
              <a:gd name="T0" fmla="*/ 3 w 92"/>
              <a:gd name="T1" fmla="*/ 60 h 89"/>
              <a:gd name="T2" fmla="*/ 30 w 92"/>
              <a:gd name="T3" fmla="*/ 68 h 89"/>
              <a:gd name="T4" fmla="*/ 35 w 92"/>
              <a:gd name="T5" fmla="*/ 73 h 89"/>
              <a:gd name="T6" fmla="*/ 43 w 92"/>
              <a:gd name="T7" fmla="*/ 81 h 89"/>
              <a:gd name="T8" fmla="*/ 54 w 92"/>
              <a:gd name="T9" fmla="*/ 89 h 89"/>
              <a:gd name="T10" fmla="*/ 73 w 92"/>
              <a:gd name="T11" fmla="*/ 89 h 89"/>
              <a:gd name="T12" fmla="*/ 78 w 92"/>
              <a:gd name="T13" fmla="*/ 84 h 89"/>
              <a:gd name="T14" fmla="*/ 84 w 92"/>
              <a:gd name="T15" fmla="*/ 84 h 89"/>
              <a:gd name="T16" fmla="*/ 86 w 92"/>
              <a:gd name="T17" fmla="*/ 81 h 89"/>
              <a:gd name="T18" fmla="*/ 86 w 92"/>
              <a:gd name="T19" fmla="*/ 81 h 89"/>
              <a:gd name="T20" fmla="*/ 92 w 92"/>
              <a:gd name="T21" fmla="*/ 81 h 89"/>
              <a:gd name="T22" fmla="*/ 89 w 92"/>
              <a:gd name="T23" fmla="*/ 78 h 89"/>
              <a:gd name="T24" fmla="*/ 89 w 92"/>
              <a:gd name="T25" fmla="*/ 76 h 89"/>
              <a:gd name="T26" fmla="*/ 84 w 92"/>
              <a:gd name="T27" fmla="*/ 70 h 89"/>
              <a:gd name="T28" fmla="*/ 78 w 92"/>
              <a:gd name="T29" fmla="*/ 57 h 89"/>
              <a:gd name="T30" fmla="*/ 76 w 92"/>
              <a:gd name="T31" fmla="*/ 54 h 89"/>
              <a:gd name="T32" fmla="*/ 73 w 92"/>
              <a:gd name="T33" fmla="*/ 51 h 89"/>
              <a:gd name="T34" fmla="*/ 65 w 92"/>
              <a:gd name="T35" fmla="*/ 49 h 89"/>
              <a:gd name="T36" fmla="*/ 62 w 92"/>
              <a:gd name="T37" fmla="*/ 46 h 89"/>
              <a:gd name="T38" fmla="*/ 62 w 92"/>
              <a:gd name="T39" fmla="*/ 41 h 89"/>
              <a:gd name="T40" fmla="*/ 57 w 92"/>
              <a:gd name="T41" fmla="*/ 38 h 89"/>
              <a:gd name="T42" fmla="*/ 60 w 92"/>
              <a:gd name="T43" fmla="*/ 38 h 89"/>
              <a:gd name="T44" fmla="*/ 60 w 92"/>
              <a:gd name="T45" fmla="*/ 35 h 89"/>
              <a:gd name="T46" fmla="*/ 57 w 92"/>
              <a:gd name="T47" fmla="*/ 33 h 89"/>
              <a:gd name="T48" fmla="*/ 60 w 92"/>
              <a:gd name="T49" fmla="*/ 27 h 89"/>
              <a:gd name="T50" fmla="*/ 60 w 92"/>
              <a:gd name="T51" fmla="*/ 22 h 89"/>
              <a:gd name="T52" fmla="*/ 62 w 92"/>
              <a:gd name="T53" fmla="*/ 16 h 89"/>
              <a:gd name="T54" fmla="*/ 62 w 92"/>
              <a:gd name="T55" fmla="*/ 14 h 89"/>
              <a:gd name="T56" fmla="*/ 60 w 92"/>
              <a:gd name="T57" fmla="*/ 16 h 89"/>
              <a:gd name="T58" fmla="*/ 54 w 92"/>
              <a:gd name="T59" fmla="*/ 14 h 89"/>
              <a:gd name="T60" fmla="*/ 54 w 92"/>
              <a:gd name="T61" fmla="*/ 11 h 89"/>
              <a:gd name="T62" fmla="*/ 51 w 92"/>
              <a:gd name="T63" fmla="*/ 8 h 89"/>
              <a:gd name="T64" fmla="*/ 49 w 92"/>
              <a:gd name="T65" fmla="*/ 3 h 89"/>
              <a:gd name="T66" fmla="*/ 46 w 92"/>
              <a:gd name="T67" fmla="*/ 6 h 89"/>
              <a:gd name="T68" fmla="*/ 43 w 92"/>
              <a:gd name="T69" fmla="*/ 3 h 89"/>
              <a:gd name="T70" fmla="*/ 41 w 92"/>
              <a:gd name="T71" fmla="*/ 3 h 89"/>
              <a:gd name="T72" fmla="*/ 30 w 92"/>
              <a:gd name="T73" fmla="*/ 0 h 89"/>
              <a:gd name="T74" fmla="*/ 27 w 92"/>
              <a:gd name="T75" fmla="*/ 0 h 89"/>
              <a:gd name="T76" fmla="*/ 24 w 92"/>
              <a:gd name="T77" fmla="*/ 3 h 89"/>
              <a:gd name="T78" fmla="*/ 19 w 92"/>
              <a:gd name="T79" fmla="*/ 8 h 89"/>
              <a:gd name="T80" fmla="*/ 19 w 92"/>
              <a:gd name="T81" fmla="*/ 11 h 89"/>
              <a:gd name="T82" fmla="*/ 19 w 92"/>
              <a:gd name="T83" fmla="*/ 19 h 89"/>
              <a:gd name="T84" fmla="*/ 19 w 92"/>
              <a:gd name="T85" fmla="*/ 27 h 89"/>
              <a:gd name="T86" fmla="*/ 16 w 92"/>
              <a:gd name="T87" fmla="*/ 30 h 89"/>
              <a:gd name="T88" fmla="*/ 0 w 92"/>
              <a:gd name="T89" fmla="*/ 43 h 89"/>
              <a:gd name="T90" fmla="*/ 3 w 92"/>
              <a:gd name="T91" fmla="*/ 6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89">
                <a:moveTo>
                  <a:pt x="3" y="60"/>
                </a:moveTo>
                <a:lnTo>
                  <a:pt x="3" y="60"/>
                </a:lnTo>
                <a:lnTo>
                  <a:pt x="19" y="62"/>
                </a:lnTo>
                <a:lnTo>
                  <a:pt x="30" y="68"/>
                </a:lnTo>
                <a:lnTo>
                  <a:pt x="30" y="68"/>
                </a:lnTo>
                <a:lnTo>
                  <a:pt x="35" y="73"/>
                </a:lnTo>
                <a:lnTo>
                  <a:pt x="43" y="81"/>
                </a:lnTo>
                <a:lnTo>
                  <a:pt x="43" y="81"/>
                </a:lnTo>
                <a:lnTo>
                  <a:pt x="49" y="86"/>
                </a:lnTo>
                <a:lnTo>
                  <a:pt x="54" y="89"/>
                </a:lnTo>
                <a:lnTo>
                  <a:pt x="73" y="89"/>
                </a:lnTo>
                <a:lnTo>
                  <a:pt x="73" y="89"/>
                </a:lnTo>
                <a:lnTo>
                  <a:pt x="76" y="86"/>
                </a:lnTo>
                <a:lnTo>
                  <a:pt x="78" y="84"/>
                </a:lnTo>
                <a:lnTo>
                  <a:pt x="81" y="81"/>
                </a:lnTo>
                <a:lnTo>
                  <a:pt x="84" y="84"/>
                </a:lnTo>
                <a:lnTo>
                  <a:pt x="84" y="84"/>
                </a:lnTo>
                <a:lnTo>
                  <a:pt x="86" y="81"/>
                </a:lnTo>
                <a:lnTo>
                  <a:pt x="86" y="81"/>
                </a:lnTo>
                <a:lnTo>
                  <a:pt x="86" y="81"/>
                </a:lnTo>
                <a:lnTo>
                  <a:pt x="89" y="84"/>
                </a:lnTo>
                <a:lnTo>
                  <a:pt x="92" y="81"/>
                </a:lnTo>
                <a:lnTo>
                  <a:pt x="92" y="81"/>
                </a:lnTo>
                <a:lnTo>
                  <a:pt x="89" y="78"/>
                </a:lnTo>
                <a:lnTo>
                  <a:pt x="89" y="76"/>
                </a:lnTo>
                <a:lnTo>
                  <a:pt x="89" y="76"/>
                </a:lnTo>
                <a:lnTo>
                  <a:pt x="84" y="73"/>
                </a:lnTo>
                <a:lnTo>
                  <a:pt x="84" y="70"/>
                </a:lnTo>
                <a:lnTo>
                  <a:pt x="84" y="70"/>
                </a:lnTo>
                <a:lnTo>
                  <a:pt x="78" y="57"/>
                </a:lnTo>
                <a:lnTo>
                  <a:pt x="78" y="57"/>
                </a:lnTo>
                <a:lnTo>
                  <a:pt x="76" y="54"/>
                </a:lnTo>
                <a:lnTo>
                  <a:pt x="73" y="51"/>
                </a:lnTo>
                <a:lnTo>
                  <a:pt x="73" y="51"/>
                </a:lnTo>
                <a:lnTo>
                  <a:pt x="68" y="49"/>
                </a:lnTo>
                <a:lnTo>
                  <a:pt x="65" y="49"/>
                </a:lnTo>
                <a:lnTo>
                  <a:pt x="62" y="46"/>
                </a:lnTo>
                <a:lnTo>
                  <a:pt x="62" y="46"/>
                </a:lnTo>
                <a:lnTo>
                  <a:pt x="62" y="46"/>
                </a:lnTo>
                <a:lnTo>
                  <a:pt x="62" y="41"/>
                </a:lnTo>
                <a:lnTo>
                  <a:pt x="60" y="41"/>
                </a:lnTo>
                <a:lnTo>
                  <a:pt x="57" y="38"/>
                </a:lnTo>
                <a:lnTo>
                  <a:pt x="60" y="38"/>
                </a:lnTo>
                <a:lnTo>
                  <a:pt x="60" y="38"/>
                </a:lnTo>
                <a:lnTo>
                  <a:pt x="60" y="35"/>
                </a:lnTo>
                <a:lnTo>
                  <a:pt x="60" y="35"/>
                </a:lnTo>
                <a:lnTo>
                  <a:pt x="57" y="35"/>
                </a:lnTo>
                <a:lnTo>
                  <a:pt x="57" y="33"/>
                </a:lnTo>
                <a:lnTo>
                  <a:pt x="57" y="33"/>
                </a:lnTo>
                <a:lnTo>
                  <a:pt x="60" y="27"/>
                </a:lnTo>
                <a:lnTo>
                  <a:pt x="60" y="22"/>
                </a:lnTo>
                <a:lnTo>
                  <a:pt x="60" y="22"/>
                </a:lnTo>
                <a:lnTo>
                  <a:pt x="60" y="19"/>
                </a:lnTo>
                <a:lnTo>
                  <a:pt x="62" y="16"/>
                </a:lnTo>
                <a:lnTo>
                  <a:pt x="62" y="16"/>
                </a:lnTo>
                <a:lnTo>
                  <a:pt x="62" y="14"/>
                </a:lnTo>
                <a:lnTo>
                  <a:pt x="60" y="16"/>
                </a:lnTo>
                <a:lnTo>
                  <a:pt x="60" y="16"/>
                </a:lnTo>
                <a:lnTo>
                  <a:pt x="57" y="16"/>
                </a:lnTo>
                <a:lnTo>
                  <a:pt x="54" y="14"/>
                </a:lnTo>
                <a:lnTo>
                  <a:pt x="54" y="11"/>
                </a:lnTo>
                <a:lnTo>
                  <a:pt x="54" y="11"/>
                </a:lnTo>
                <a:lnTo>
                  <a:pt x="54" y="8"/>
                </a:lnTo>
                <a:lnTo>
                  <a:pt x="51" y="8"/>
                </a:lnTo>
                <a:lnTo>
                  <a:pt x="51" y="8"/>
                </a:lnTo>
                <a:lnTo>
                  <a:pt x="49" y="3"/>
                </a:lnTo>
                <a:lnTo>
                  <a:pt x="49" y="3"/>
                </a:lnTo>
                <a:lnTo>
                  <a:pt x="46" y="6"/>
                </a:lnTo>
                <a:lnTo>
                  <a:pt x="43" y="6"/>
                </a:lnTo>
                <a:lnTo>
                  <a:pt x="43" y="3"/>
                </a:lnTo>
                <a:lnTo>
                  <a:pt x="41" y="3"/>
                </a:lnTo>
                <a:lnTo>
                  <a:pt x="41" y="3"/>
                </a:lnTo>
                <a:lnTo>
                  <a:pt x="38" y="0"/>
                </a:lnTo>
                <a:lnTo>
                  <a:pt x="30" y="0"/>
                </a:lnTo>
                <a:lnTo>
                  <a:pt x="30" y="0"/>
                </a:lnTo>
                <a:lnTo>
                  <a:pt x="27" y="0"/>
                </a:lnTo>
                <a:lnTo>
                  <a:pt x="24" y="3"/>
                </a:lnTo>
                <a:lnTo>
                  <a:pt x="24" y="3"/>
                </a:lnTo>
                <a:lnTo>
                  <a:pt x="19" y="8"/>
                </a:lnTo>
                <a:lnTo>
                  <a:pt x="19" y="8"/>
                </a:lnTo>
                <a:lnTo>
                  <a:pt x="19" y="11"/>
                </a:lnTo>
                <a:lnTo>
                  <a:pt x="19" y="11"/>
                </a:lnTo>
                <a:lnTo>
                  <a:pt x="19" y="14"/>
                </a:lnTo>
                <a:lnTo>
                  <a:pt x="19" y="19"/>
                </a:lnTo>
                <a:lnTo>
                  <a:pt x="19" y="19"/>
                </a:lnTo>
                <a:lnTo>
                  <a:pt x="19" y="27"/>
                </a:lnTo>
                <a:lnTo>
                  <a:pt x="19" y="30"/>
                </a:lnTo>
                <a:lnTo>
                  <a:pt x="16" y="30"/>
                </a:lnTo>
                <a:lnTo>
                  <a:pt x="16" y="30"/>
                </a:lnTo>
                <a:lnTo>
                  <a:pt x="0" y="43"/>
                </a:lnTo>
                <a:lnTo>
                  <a:pt x="0" y="43"/>
                </a:lnTo>
                <a:lnTo>
                  <a:pt x="3" y="60"/>
                </a:lnTo>
                <a:lnTo>
                  <a:pt x="3" y="60"/>
                </a:lnTo>
                <a:close/>
              </a:path>
            </a:pathLst>
          </a:custGeom>
          <a:noFill/>
          <a:ln w="4763">
            <a:solidFill>
              <a:srgbClr val="8282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8" name="Freeform 200"/>
          <p:cNvSpPr>
            <a:spLocks/>
          </p:cNvSpPr>
          <p:nvPr/>
        </p:nvSpPr>
        <p:spPr bwMode="auto">
          <a:xfrm>
            <a:off x="7065876" y="3824288"/>
            <a:ext cx="22225" cy="58737"/>
          </a:xfrm>
          <a:custGeom>
            <a:avLst/>
            <a:gdLst>
              <a:gd name="T0" fmla="*/ 11 w 14"/>
              <a:gd name="T1" fmla="*/ 37 h 37"/>
              <a:gd name="T2" fmla="*/ 11 w 14"/>
              <a:gd name="T3" fmla="*/ 37 h 37"/>
              <a:gd name="T4" fmla="*/ 3 w 14"/>
              <a:gd name="T5" fmla="*/ 24 h 37"/>
              <a:gd name="T6" fmla="*/ 3 w 14"/>
              <a:gd name="T7" fmla="*/ 24 h 37"/>
              <a:gd name="T8" fmla="*/ 0 w 14"/>
              <a:gd name="T9" fmla="*/ 21 h 37"/>
              <a:gd name="T10" fmla="*/ 3 w 14"/>
              <a:gd name="T11" fmla="*/ 21 h 37"/>
              <a:gd name="T12" fmla="*/ 3 w 14"/>
              <a:gd name="T13" fmla="*/ 19 h 37"/>
              <a:gd name="T14" fmla="*/ 3 w 14"/>
              <a:gd name="T15" fmla="*/ 16 h 37"/>
              <a:gd name="T16" fmla="*/ 3 w 14"/>
              <a:gd name="T17" fmla="*/ 16 h 37"/>
              <a:gd name="T18" fmla="*/ 6 w 14"/>
              <a:gd name="T19" fmla="*/ 8 h 37"/>
              <a:gd name="T20" fmla="*/ 6 w 14"/>
              <a:gd name="T21" fmla="*/ 8 h 37"/>
              <a:gd name="T22" fmla="*/ 6 w 14"/>
              <a:gd name="T23" fmla="*/ 0 h 37"/>
              <a:gd name="T24" fmla="*/ 14 w 14"/>
              <a:gd name="T25" fmla="*/ 0 h 37"/>
              <a:gd name="T26" fmla="*/ 14 w 14"/>
              <a:gd name="T27" fmla="*/ 2 h 37"/>
              <a:gd name="T28" fmla="*/ 14 w 14"/>
              <a:gd name="T29" fmla="*/ 2 h 37"/>
              <a:gd name="T30" fmla="*/ 11 w 14"/>
              <a:gd name="T31" fmla="*/ 2 h 37"/>
              <a:gd name="T32" fmla="*/ 11 w 14"/>
              <a:gd name="T33" fmla="*/ 5 h 37"/>
              <a:gd name="T34" fmla="*/ 11 w 14"/>
              <a:gd name="T35" fmla="*/ 5 h 37"/>
              <a:gd name="T36" fmla="*/ 8 w 14"/>
              <a:gd name="T37" fmla="*/ 5 h 37"/>
              <a:gd name="T38" fmla="*/ 8 w 14"/>
              <a:gd name="T39" fmla="*/ 5 h 37"/>
              <a:gd name="T40" fmla="*/ 6 w 14"/>
              <a:gd name="T41" fmla="*/ 5 h 37"/>
              <a:gd name="T42" fmla="*/ 6 w 14"/>
              <a:gd name="T43" fmla="*/ 8 h 37"/>
              <a:gd name="T44" fmla="*/ 8 w 14"/>
              <a:gd name="T45" fmla="*/ 13 h 37"/>
              <a:gd name="T46" fmla="*/ 8 w 14"/>
              <a:gd name="T47" fmla="*/ 13 h 37"/>
              <a:gd name="T48" fmla="*/ 8 w 14"/>
              <a:gd name="T49" fmla="*/ 13 h 37"/>
              <a:gd name="T50" fmla="*/ 8 w 14"/>
              <a:gd name="T51" fmla="*/ 16 h 37"/>
              <a:gd name="T52" fmla="*/ 6 w 14"/>
              <a:gd name="T53" fmla="*/ 19 h 37"/>
              <a:gd name="T54" fmla="*/ 6 w 14"/>
              <a:gd name="T55" fmla="*/ 19 h 37"/>
              <a:gd name="T56" fmla="*/ 8 w 14"/>
              <a:gd name="T57" fmla="*/ 19 h 37"/>
              <a:gd name="T58" fmla="*/ 11 w 14"/>
              <a:gd name="T59" fmla="*/ 19 h 37"/>
              <a:gd name="T60" fmla="*/ 11 w 14"/>
              <a:gd name="T61" fmla="*/ 19 h 37"/>
              <a:gd name="T62" fmla="*/ 11 w 14"/>
              <a:gd name="T63" fmla="*/ 21 h 37"/>
              <a:gd name="T64" fmla="*/ 11 w 14"/>
              <a:gd name="T65" fmla="*/ 21 h 37"/>
              <a:gd name="T66" fmla="*/ 11 w 14"/>
              <a:gd name="T67" fmla="*/ 37 h 37"/>
              <a:gd name="T68" fmla="*/ 11 w 14"/>
              <a:gd name="T6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37">
                <a:moveTo>
                  <a:pt x="11" y="37"/>
                </a:moveTo>
                <a:lnTo>
                  <a:pt x="11" y="37"/>
                </a:lnTo>
                <a:lnTo>
                  <a:pt x="3" y="24"/>
                </a:lnTo>
                <a:lnTo>
                  <a:pt x="3" y="24"/>
                </a:lnTo>
                <a:lnTo>
                  <a:pt x="0" y="21"/>
                </a:lnTo>
                <a:lnTo>
                  <a:pt x="3" y="21"/>
                </a:lnTo>
                <a:lnTo>
                  <a:pt x="3" y="19"/>
                </a:lnTo>
                <a:lnTo>
                  <a:pt x="3" y="16"/>
                </a:lnTo>
                <a:lnTo>
                  <a:pt x="3" y="16"/>
                </a:lnTo>
                <a:lnTo>
                  <a:pt x="6" y="8"/>
                </a:lnTo>
                <a:lnTo>
                  <a:pt x="6" y="8"/>
                </a:lnTo>
                <a:lnTo>
                  <a:pt x="6" y="0"/>
                </a:lnTo>
                <a:lnTo>
                  <a:pt x="14" y="0"/>
                </a:lnTo>
                <a:lnTo>
                  <a:pt x="14" y="2"/>
                </a:lnTo>
                <a:lnTo>
                  <a:pt x="14" y="2"/>
                </a:lnTo>
                <a:lnTo>
                  <a:pt x="11" y="2"/>
                </a:lnTo>
                <a:lnTo>
                  <a:pt x="11" y="5"/>
                </a:lnTo>
                <a:lnTo>
                  <a:pt x="11" y="5"/>
                </a:lnTo>
                <a:lnTo>
                  <a:pt x="8" y="5"/>
                </a:lnTo>
                <a:lnTo>
                  <a:pt x="8" y="5"/>
                </a:lnTo>
                <a:lnTo>
                  <a:pt x="6" y="5"/>
                </a:lnTo>
                <a:lnTo>
                  <a:pt x="6" y="8"/>
                </a:lnTo>
                <a:lnTo>
                  <a:pt x="8" y="13"/>
                </a:lnTo>
                <a:lnTo>
                  <a:pt x="8" y="13"/>
                </a:lnTo>
                <a:lnTo>
                  <a:pt x="8" y="13"/>
                </a:lnTo>
                <a:lnTo>
                  <a:pt x="8" y="16"/>
                </a:lnTo>
                <a:lnTo>
                  <a:pt x="6" y="19"/>
                </a:lnTo>
                <a:lnTo>
                  <a:pt x="6" y="19"/>
                </a:lnTo>
                <a:lnTo>
                  <a:pt x="8" y="19"/>
                </a:lnTo>
                <a:lnTo>
                  <a:pt x="11" y="19"/>
                </a:lnTo>
                <a:lnTo>
                  <a:pt x="11" y="19"/>
                </a:lnTo>
                <a:lnTo>
                  <a:pt x="11" y="21"/>
                </a:lnTo>
                <a:lnTo>
                  <a:pt x="11" y="21"/>
                </a:lnTo>
                <a:lnTo>
                  <a:pt x="11" y="37"/>
                </a:lnTo>
                <a:lnTo>
                  <a:pt x="11" y="37"/>
                </a:lnTo>
                <a:close/>
              </a:path>
            </a:pathLst>
          </a:custGeom>
          <a:noFill/>
          <a:ln w="4763">
            <a:solidFill>
              <a:srgbClr val="8282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9" name="Freeform 201"/>
          <p:cNvSpPr>
            <a:spLocks/>
          </p:cNvSpPr>
          <p:nvPr/>
        </p:nvSpPr>
        <p:spPr bwMode="auto">
          <a:xfrm>
            <a:off x="7075401" y="3798888"/>
            <a:ext cx="25400" cy="25400"/>
          </a:xfrm>
          <a:custGeom>
            <a:avLst/>
            <a:gdLst>
              <a:gd name="T0" fmla="*/ 8 w 16"/>
              <a:gd name="T1" fmla="*/ 2 h 16"/>
              <a:gd name="T2" fmla="*/ 8 w 16"/>
              <a:gd name="T3" fmla="*/ 2 h 16"/>
              <a:gd name="T4" fmla="*/ 5 w 16"/>
              <a:gd name="T5" fmla="*/ 5 h 16"/>
              <a:gd name="T6" fmla="*/ 2 w 16"/>
              <a:gd name="T7" fmla="*/ 8 h 16"/>
              <a:gd name="T8" fmla="*/ 2 w 16"/>
              <a:gd name="T9" fmla="*/ 8 h 16"/>
              <a:gd name="T10" fmla="*/ 2 w 16"/>
              <a:gd name="T11" fmla="*/ 10 h 16"/>
              <a:gd name="T12" fmla="*/ 0 w 16"/>
              <a:gd name="T13" fmla="*/ 16 h 16"/>
              <a:gd name="T14" fmla="*/ 8 w 16"/>
              <a:gd name="T15" fmla="*/ 16 h 16"/>
              <a:gd name="T16" fmla="*/ 8 w 16"/>
              <a:gd name="T17" fmla="*/ 16 h 16"/>
              <a:gd name="T18" fmla="*/ 11 w 16"/>
              <a:gd name="T19" fmla="*/ 13 h 16"/>
              <a:gd name="T20" fmla="*/ 11 w 16"/>
              <a:gd name="T21" fmla="*/ 10 h 16"/>
              <a:gd name="T22" fmla="*/ 11 w 16"/>
              <a:gd name="T23" fmla="*/ 10 h 16"/>
              <a:gd name="T24" fmla="*/ 13 w 16"/>
              <a:gd name="T25" fmla="*/ 10 h 16"/>
              <a:gd name="T26" fmla="*/ 13 w 16"/>
              <a:gd name="T27" fmla="*/ 10 h 16"/>
              <a:gd name="T28" fmla="*/ 13 w 16"/>
              <a:gd name="T29" fmla="*/ 10 h 16"/>
              <a:gd name="T30" fmla="*/ 13 w 16"/>
              <a:gd name="T31" fmla="*/ 8 h 16"/>
              <a:gd name="T32" fmla="*/ 16 w 16"/>
              <a:gd name="T33" fmla="*/ 8 h 16"/>
              <a:gd name="T34" fmla="*/ 16 w 16"/>
              <a:gd name="T35" fmla="*/ 8 h 16"/>
              <a:gd name="T36" fmla="*/ 16 w 16"/>
              <a:gd name="T37" fmla="*/ 5 h 16"/>
              <a:gd name="T38" fmla="*/ 16 w 16"/>
              <a:gd name="T39" fmla="*/ 2 h 16"/>
              <a:gd name="T40" fmla="*/ 11 w 16"/>
              <a:gd name="T41" fmla="*/ 0 h 16"/>
              <a:gd name="T42" fmla="*/ 11 w 16"/>
              <a:gd name="T43" fmla="*/ 0 h 16"/>
              <a:gd name="T44" fmla="*/ 8 w 16"/>
              <a:gd name="T45" fmla="*/ 2 h 16"/>
              <a:gd name="T46" fmla="*/ 8 w 16"/>
              <a:gd name="T4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16">
                <a:moveTo>
                  <a:pt x="8" y="2"/>
                </a:moveTo>
                <a:lnTo>
                  <a:pt x="8" y="2"/>
                </a:lnTo>
                <a:lnTo>
                  <a:pt x="5" y="5"/>
                </a:lnTo>
                <a:lnTo>
                  <a:pt x="2" y="8"/>
                </a:lnTo>
                <a:lnTo>
                  <a:pt x="2" y="8"/>
                </a:lnTo>
                <a:lnTo>
                  <a:pt x="2" y="10"/>
                </a:lnTo>
                <a:lnTo>
                  <a:pt x="0" y="16"/>
                </a:lnTo>
                <a:lnTo>
                  <a:pt x="8" y="16"/>
                </a:lnTo>
                <a:lnTo>
                  <a:pt x="8" y="16"/>
                </a:lnTo>
                <a:lnTo>
                  <a:pt x="11" y="13"/>
                </a:lnTo>
                <a:lnTo>
                  <a:pt x="11" y="10"/>
                </a:lnTo>
                <a:lnTo>
                  <a:pt x="11" y="10"/>
                </a:lnTo>
                <a:lnTo>
                  <a:pt x="13" y="10"/>
                </a:lnTo>
                <a:lnTo>
                  <a:pt x="13" y="10"/>
                </a:lnTo>
                <a:lnTo>
                  <a:pt x="13" y="10"/>
                </a:lnTo>
                <a:lnTo>
                  <a:pt x="13" y="8"/>
                </a:lnTo>
                <a:lnTo>
                  <a:pt x="16" y="8"/>
                </a:lnTo>
                <a:lnTo>
                  <a:pt x="16" y="8"/>
                </a:lnTo>
                <a:lnTo>
                  <a:pt x="16" y="5"/>
                </a:lnTo>
                <a:lnTo>
                  <a:pt x="16" y="2"/>
                </a:lnTo>
                <a:lnTo>
                  <a:pt x="11" y="0"/>
                </a:lnTo>
                <a:lnTo>
                  <a:pt x="11" y="0"/>
                </a:lnTo>
                <a:lnTo>
                  <a:pt x="8" y="2"/>
                </a:lnTo>
                <a:lnTo>
                  <a:pt x="8" y="2"/>
                </a:lnTo>
                <a:close/>
              </a:path>
            </a:pathLst>
          </a:custGeom>
          <a:noFill/>
          <a:ln w="4763">
            <a:solidFill>
              <a:srgbClr val="8282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0" name="Freeform 202"/>
          <p:cNvSpPr>
            <a:spLocks/>
          </p:cNvSpPr>
          <p:nvPr/>
        </p:nvSpPr>
        <p:spPr bwMode="auto">
          <a:xfrm>
            <a:off x="7078576" y="3746500"/>
            <a:ext cx="85725" cy="85725"/>
          </a:xfrm>
          <a:custGeom>
            <a:avLst/>
            <a:gdLst>
              <a:gd name="T0" fmla="*/ 0 w 54"/>
              <a:gd name="T1" fmla="*/ 16 h 54"/>
              <a:gd name="T2" fmla="*/ 0 w 54"/>
              <a:gd name="T3" fmla="*/ 16 h 54"/>
              <a:gd name="T4" fmla="*/ 0 w 54"/>
              <a:gd name="T5" fmla="*/ 19 h 54"/>
              <a:gd name="T6" fmla="*/ 0 w 54"/>
              <a:gd name="T7" fmla="*/ 22 h 54"/>
              <a:gd name="T8" fmla="*/ 0 w 54"/>
              <a:gd name="T9" fmla="*/ 22 h 54"/>
              <a:gd name="T10" fmla="*/ 3 w 54"/>
              <a:gd name="T11" fmla="*/ 22 h 54"/>
              <a:gd name="T12" fmla="*/ 3 w 54"/>
              <a:gd name="T13" fmla="*/ 24 h 54"/>
              <a:gd name="T14" fmla="*/ 3 w 54"/>
              <a:gd name="T15" fmla="*/ 27 h 54"/>
              <a:gd name="T16" fmla="*/ 6 w 54"/>
              <a:gd name="T17" fmla="*/ 35 h 54"/>
              <a:gd name="T18" fmla="*/ 6 w 54"/>
              <a:gd name="T19" fmla="*/ 35 h 54"/>
              <a:gd name="T20" fmla="*/ 9 w 54"/>
              <a:gd name="T21" fmla="*/ 33 h 54"/>
              <a:gd name="T22" fmla="*/ 9 w 54"/>
              <a:gd name="T23" fmla="*/ 33 h 54"/>
              <a:gd name="T24" fmla="*/ 14 w 54"/>
              <a:gd name="T25" fmla="*/ 35 h 54"/>
              <a:gd name="T26" fmla="*/ 14 w 54"/>
              <a:gd name="T27" fmla="*/ 38 h 54"/>
              <a:gd name="T28" fmla="*/ 14 w 54"/>
              <a:gd name="T29" fmla="*/ 41 h 54"/>
              <a:gd name="T30" fmla="*/ 14 w 54"/>
              <a:gd name="T31" fmla="*/ 41 h 54"/>
              <a:gd name="T32" fmla="*/ 11 w 54"/>
              <a:gd name="T33" fmla="*/ 41 h 54"/>
              <a:gd name="T34" fmla="*/ 11 w 54"/>
              <a:gd name="T35" fmla="*/ 43 h 54"/>
              <a:gd name="T36" fmla="*/ 11 w 54"/>
              <a:gd name="T37" fmla="*/ 43 h 54"/>
              <a:gd name="T38" fmla="*/ 11 w 54"/>
              <a:gd name="T39" fmla="*/ 43 h 54"/>
              <a:gd name="T40" fmla="*/ 9 w 54"/>
              <a:gd name="T41" fmla="*/ 43 h 54"/>
              <a:gd name="T42" fmla="*/ 9 w 54"/>
              <a:gd name="T43" fmla="*/ 43 h 54"/>
              <a:gd name="T44" fmla="*/ 9 w 54"/>
              <a:gd name="T45" fmla="*/ 46 h 54"/>
              <a:gd name="T46" fmla="*/ 6 w 54"/>
              <a:gd name="T47" fmla="*/ 49 h 54"/>
              <a:gd name="T48" fmla="*/ 6 w 54"/>
              <a:gd name="T49" fmla="*/ 51 h 54"/>
              <a:gd name="T50" fmla="*/ 6 w 54"/>
              <a:gd name="T51" fmla="*/ 51 h 54"/>
              <a:gd name="T52" fmla="*/ 11 w 54"/>
              <a:gd name="T53" fmla="*/ 54 h 54"/>
              <a:gd name="T54" fmla="*/ 14 w 54"/>
              <a:gd name="T55" fmla="*/ 54 h 54"/>
              <a:gd name="T56" fmla="*/ 14 w 54"/>
              <a:gd name="T57" fmla="*/ 54 h 54"/>
              <a:gd name="T58" fmla="*/ 30 w 54"/>
              <a:gd name="T59" fmla="*/ 43 h 54"/>
              <a:gd name="T60" fmla="*/ 30 w 54"/>
              <a:gd name="T61" fmla="*/ 43 h 54"/>
              <a:gd name="T62" fmla="*/ 46 w 54"/>
              <a:gd name="T63" fmla="*/ 30 h 54"/>
              <a:gd name="T64" fmla="*/ 46 w 54"/>
              <a:gd name="T65" fmla="*/ 30 h 54"/>
              <a:gd name="T66" fmla="*/ 49 w 54"/>
              <a:gd name="T67" fmla="*/ 30 h 54"/>
              <a:gd name="T68" fmla="*/ 49 w 54"/>
              <a:gd name="T69" fmla="*/ 27 h 54"/>
              <a:gd name="T70" fmla="*/ 49 w 54"/>
              <a:gd name="T71" fmla="*/ 19 h 54"/>
              <a:gd name="T72" fmla="*/ 49 w 54"/>
              <a:gd name="T73" fmla="*/ 19 h 54"/>
              <a:gd name="T74" fmla="*/ 49 w 54"/>
              <a:gd name="T75" fmla="*/ 14 h 54"/>
              <a:gd name="T76" fmla="*/ 49 w 54"/>
              <a:gd name="T77" fmla="*/ 11 h 54"/>
              <a:gd name="T78" fmla="*/ 49 w 54"/>
              <a:gd name="T79" fmla="*/ 11 h 54"/>
              <a:gd name="T80" fmla="*/ 49 w 54"/>
              <a:gd name="T81" fmla="*/ 8 h 54"/>
              <a:gd name="T82" fmla="*/ 49 w 54"/>
              <a:gd name="T83" fmla="*/ 8 h 54"/>
              <a:gd name="T84" fmla="*/ 54 w 54"/>
              <a:gd name="T85" fmla="*/ 3 h 54"/>
              <a:gd name="T86" fmla="*/ 54 w 54"/>
              <a:gd name="T87" fmla="*/ 3 h 54"/>
              <a:gd name="T88" fmla="*/ 52 w 54"/>
              <a:gd name="T89" fmla="*/ 0 h 54"/>
              <a:gd name="T90" fmla="*/ 46 w 54"/>
              <a:gd name="T91" fmla="*/ 3 h 54"/>
              <a:gd name="T92" fmla="*/ 46 w 54"/>
              <a:gd name="T93" fmla="*/ 3 h 54"/>
              <a:gd name="T94" fmla="*/ 38 w 54"/>
              <a:gd name="T95" fmla="*/ 3 h 54"/>
              <a:gd name="T96" fmla="*/ 30 w 54"/>
              <a:gd name="T97" fmla="*/ 6 h 54"/>
              <a:gd name="T98" fmla="*/ 25 w 54"/>
              <a:gd name="T99" fmla="*/ 8 h 54"/>
              <a:gd name="T100" fmla="*/ 19 w 54"/>
              <a:gd name="T101" fmla="*/ 6 h 54"/>
              <a:gd name="T102" fmla="*/ 19 w 54"/>
              <a:gd name="T103" fmla="*/ 6 h 54"/>
              <a:gd name="T104" fmla="*/ 14 w 54"/>
              <a:gd name="T105" fmla="*/ 8 h 54"/>
              <a:gd name="T106" fmla="*/ 11 w 54"/>
              <a:gd name="T107" fmla="*/ 8 h 54"/>
              <a:gd name="T108" fmla="*/ 6 w 54"/>
              <a:gd name="T109" fmla="*/ 8 h 54"/>
              <a:gd name="T110" fmla="*/ 6 w 54"/>
              <a:gd name="T111" fmla="*/ 8 h 54"/>
              <a:gd name="T112" fmla="*/ 6 w 54"/>
              <a:gd name="T113" fmla="*/ 16 h 54"/>
              <a:gd name="T114" fmla="*/ 6 w 54"/>
              <a:gd name="T115" fmla="*/ 16 h 54"/>
              <a:gd name="T116" fmla="*/ 6 w 54"/>
              <a:gd name="T117" fmla="*/ 16 h 54"/>
              <a:gd name="T118" fmla="*/ 0 w 54"/>
              <a:gd name="T119" fmla="*/ 16 h 54"/>
              <a:gd name="T120" fmla="*/ 0 w 54"/>
              <a:gd name="T121" fmla="*/ 1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 h="54">
                <a:moveTo>
                  <a:pt x="0" y="16"/>
                </a:moveTo>
                <a:lnTo>
                  <a:pt x="0" y="16"/>
                </a:lnTo>
                <a:lnTo>
                  <a:pt x="0" y="19"/>
                </a:lnTo>
                <a:lnTo>
                  <a:pt x="0" y="22"/>
                </a:lnTo>
                <a:lnTo>
                  <a:pt x="0" y="22"/>
                </a:lnTo>
                <a:lnTo>
                  <a:pt x="3" y="22"/>
                </a:lnTo>
                <a:lnTo>
                  <a:pt x="3" y="24"/>
                </a:lnTo>
                <a:lnTo>
                  <a:pt x="3" y="27"/>
                </a:lnTo>
                <a:lnTo>
                  <a:pt x="6" y="35"/>
                </a:lnTo>
                <a:lnTo>
                  <a:pt x="6" y="35"/>
                </a:lnTo>
                <a:lnTo>
                  <a:pt x="9" y="33"/>
                </a:lnTo>
                <a:lnTo>
                  <a:pt x="9" y="33"/>
                </a:lnTo>
                <a:lnTo>
                  <a:pt x="14" y="35"/>
                </a:lnTo>
                <a:lnTo>
                  <a:pt x="14" y="38"/>
                </a:lnTo>
                <a:lnTo>
                  <a:pt x="14" y="41"/>
                </a:lnTo>
                <a:lnTo>
                  <a:pt x="14" y="41"/>
                </a:lnTo>
                <a:lnTo>
                  <a:pt x="11" y="41"/>
                </a:lnTo>
                <a:lnTo>
                  <a:pt x="11" y="43"/>
                </a:lnTo>
                <a:lnTo>
                  <a:pt x="11" y="43"/>
                </a:lnTo>
                <a:lnTo>
                  <a:pt x="11" y="43"/>
                </a:lnTo>
                <a:lnTo>
                  <a:pt x="9" y="43"/>
                </a:lnTo>
                <a:lnTo>
                  <a:pt x="9" y="43"/>
                </a:lnTo>
                <a:lnTo>
                  <a:pt x="9" y="46"/>
                </a:lnTo>
                <a:lnTo>
                  <a:pt x="6" y="49"/>
                </a:lnTo>
                <a:lnTo>
                  <a:pt x="6" y="51"/>
                </a:lnTo>
                <a:lnTo>
                  <a:pt x="6" y="51"/>
                </a:lnTo>
                <a:lnTo>
                  <a:pt x="11" y="54"/>
                </a:lnTo>
                <a:lnTo>
                  <a:pt x="14" y="54"/>
                </a:lnTo>
                <a:lnTo>
                  <a:pt x="14" y="54"/>
                </a:lnTo>
                <a:lnTo>
                  <a:pt x="30" y="43"/>
                </a:lnTo>
                <a:lnTo>
                  <a:pt x="30" y="43"/>
                </a:lnTo>
                <a:lnTo>
                  <a:pt x="46" y="30"/>
                </a:lnTo>
                <a:lnTo>
                  <a:pt x="46" y="30"/>
                </a:lnTo>
                <a:lnTo>
                  <a:pt x="49" y="30"/>
                </a:lnTo>
                <a:lnTo>
                  <a:pt x="49" y="27"/>
                </a:lnTo>
                <a:lnTo>
                  <a:pt x="49" y="19"/>
                </a:lnTo>
                <a:lnTo>
                  <a:pt x="49" y="19"/>
                </a:lnTo>
                <a:lnTo>
                  <a:pt x="49" y="14"/>
                </a:lnTo>
                <a:lnTo>
                  <a:pt x="49" y="11"/>
                </a:lnTo>
                <a:lnTo>
                  <a:pt x="49" y="11"/>
                </a:lnTo>
                <a:lnTo>
                  <a:pt x="49" y="8"/>
                </a:lnTo>
                <a:lnTo>
                  <a:pt x="49" y="8"/>
                </a:lnTo>
                <a:lnTo>
                  <a:pt x="54" y="3"/>
                </a:lnTo>
                <a:lnTo>
                  <a:pt x="54" y="3"/>
                </a:lnTo>
                <a:lnTo>
                  <a:pt x="52" y="0"/>
                </a:lnTo>
                <a:lnTo>
                  <a:pt x="46" y="3"/>
                </a:lnTo>
                <a:lnTo>
                  <a:pt x="46" y="3"/>
                </a:lnTo>
                <a:lnTo>
                  <a:pt x="38" y="3"/>
                </a:lnTo>
                <a:lnTo>
                  <a:pt x="30" y="6"/>
                </a:lnTo>
                <a:lnTo>
                  <a:pt x="25" y="8"/>
                </a:lnTo>
                <a:lnTo>
                  <a:pt x="19" y="6"/>
                </a:lnTo>
                <a:lnTo>
                  <a:pt x="19" y="6"/>
                </a:lnTo>
                <a:lnTo>
                  <a:pt x="14" y="8"/>
                </a:lnTo>
                <a:lnTo>
                  <a:pt x="11" y="8"/>
                </a:lnTo>
                <a:lnTo>
                  <a:pt x="6" y="8"/>
                </a:lnTo>
                <a:lnTo>
                  <a:pt x="6" y="8"/>
                </a:lnTo>
                <a:lnTo>
                  <a:pt x="6" y="16"/>
                </a:lnTo>
                <a:lnTo>
                  <a:pt x="6" y="16"/>
                </a:lnTo>
                <a:lnTo>
                  <a:pt x="6" y="16"/>
                </a:lnTo>
                <a:lnTo>
                  <a:pt x="0" y="16"/>
                </a:lnTo>
                <a:lnTo>
                  <a:pt x="0" y="16"/>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1" name="Freeform 203"/>
          <p:cNvSpPr>
            <a:spLocks/>
          </p:cNvSpPr>
          <p:nvPr/>
        </p:nvSpPr>
        <p:spPr bwMode="auto">
          <a:xfrm>
            <a:off x="7075401" y="3814763"/>
            <a:ext cx="55563" cy="82550"/>
          </a:xfrm>
          <a:custGeom>
            <a:avLst/>
            <a:gdLst>
              <a:gd name="T0" fmla="*/ 32 w 35"/>
              <a:gd name="T1" fmla="*/ 0 h 52"/>
              <a:gd name="T2" fmla="*/ 32 w 35"/>
              <a:gd name="T3" fmla="*/ 0 h 52"/>
              <a:gd name="T4" fmla="*/ 35 w 35"/>
              <a:gd name="T5" fmla="*/ 17 h 52"/>
              <a:gd name="T6" fmla="*/ 35 w 35"/>
              <a:gd name="T7" fmla="*/ 17 h 52"/>
              <a:gd name="T8" fmla="*/ 35 w 35"/>
              <a:gd name="T9" fmla="*/ 19 h 52"/>
              <a:gd name="T10" fmla="*/ 32 w 35"/>
              <a:gd name="T11" fmla="*/ 19 h 52"/>
              <a:gd name="T12" fmla="*/ 19 w 35"/>
              <a:gd name="T13" fmla="*/ 22 h 52"/>
              <a:gd name="T14" fmla="*/ 29 w 35"/>
              <a:gd name="T15" fmla="*/ 35 h 52"/>
              <a:gd name="T16" fmla="*/ 29 w 35"/>
              <a:gd name="T17" fmla="*/ 35 h 52"/>
              <a:gd name="T18" fmla="*/ 24 w 35"/>
              <a:gd name="T19" fmla="*/ 41 h 52"/>
              <a:gd name="T20" fmla="*/ 21 w 35"/>
              <a:gd name="T21" fmla="*/ 41 h 52"/>
              <a:gd name="T22" fmla="*/ 21 w 35"/>
              <a:gd name="T23" fmla="*/ 41 h 52"/>
              <a:gd name="T24" fmla="*/ 16 w 35"/>
              <a:gd name="T25" fmla="*/ 43 h 52"/>
              <a:gd name="T26" fmla="*/ 16 w 35"/>
              <a:gd name="T27" fmla="*/ 46 h 52"/>
              <a:gd name="T28" fmla="*/ 13 w 35"/>
              <a:gd name="T29" fmla="*/ 52 h 52"/>
              <a:gd name="T30" fmla="*/ 13 w 35"/>
              <a:gd name="T31" fmla="*/ 52 h 52"/>
              <a:gd name="T32" fmla="*/ 8 w 35"/>
              <a:gd name="T33" fmla="*/ 49 h 52"/>
              <a:gd name="T34" fmla="*/ 5 w 35"/>
              <a:gd name="T35" fmla="*/ 46 h 52"/>
              <a:gd name="T36" fmla="*/ 5 w 35"/>
              <a:gd name="T37" fmla="*/ 43 h 52"/>
              <a:gd name="T38" fmla="*/ 5 w 35"/>
              <a:gd name="T39" fmla="*/ 43 h 52"/>
              <a:gd name="T40" fmla="*/ 5 w 35"/>
              <a:gd name="T41" fmla="*/ 27 h 52"/>
              <a:gd name="T42" fmla="*/ 5 w 35"/>
              <a:gd name="T43" fmla="*/ 27 h 52"/>
              <a:gd name="T44" fmla="*/ 5 w 35"/>
              <a:gd name="T45" fmla="*/ 25 h 52"/>
              <a:gd name="T46" fmla="*/ 5 w 35"/>
              <a:gd name="T47" fmla="*/ 25 h 52"/>
              <a:gd name="T48" fmla="*/ 2 w 35"/>
              <a:gd name="T49" fmla="*/ 25 h 52"/>
              <a:gd name="T50" fmla="*/ 0 w 35"/>
              <a:gd name="T51" fmla="*/ 25 h 52"/>
              <a:gd name="T52" fmla="*/ 0 w 35"/>
              <a:gd name="T53" fmla="*/ 25 h 52"/>
              <a:gd name="T54" fmla="*/ 2 w 35"/>
              <a:gd name="T55" fmla="*/ 22 h 52"/>
              <a:gd name="T56" fmla="*/ 2 w 35"/>
              <a:gd name="T57" fmla="*/ 19 h 52"/>
              <a:gd name="T58" fmla="*/ 2 w 35"/>
              <a:gd name="T59" fmla="*/ 19 h 52"/>
              <a:gd name="T60" fmla="*/ 2 w 35"/>
              <a:gd name="T61" fmla="*/ 19 h 52"/>
              <a:gd name="T62" fmla="*/ 0 w 35"/>
              <a:gd name="T63" fmla="*/ 14 h 52"/>
              <a:gd name="T64" fmla="*/ 0 w 35"/>
              <a:gd name="T65" fmla="*/ 11 h 52"/>
              <a:gd name="T66" fmla="*/ 2 w 35"/>
              <a:gd name="T67" fmla="*/ 11 h 52"/>
              <a:gd name="T68" fmla="*/ 2 w 35"/>
              <a:gd name="T69" fmla="*/ 11 h 52"/>
              <a:gd name="T70" fmla="*/ 5 w 35"/>
              <a:gd name="T71" fmla="*/ 11 h 52"/>
              <a:gd name="T72" fmla="*/ 5 w 35"/>
              <a:gd name="T73" fmla="*/ 11 h 52"/>
              <a:gd name="T74" fmla="*/ 5 w 35"/>
              <a:gd name="T75" fmla="*/ 8 h 52"/>
              <a:gd name="T76" fmla="*/ 8 w 35"/>
              <a:gd name="T77" fmla="*/ 8 h 52"/>
              <a:gd name="T78" fmla="*/ 8 w 35"/>
              <a:gd name="T79" fmla="*/ 8 h 52"/>
              <a:gd name="T80" fmla="*/ 13 w 35"/>
              <a:gd name="T81" fmla="*/ 11 h 52"/>
              <a:gd name="T82" fmla="*/ 16 w 35"/>
              <a:gd name="T83" fmla="*/ 11 h 52"/>
              <a:gd name="T84" fmla="*/ 16 w 35"/>
              <a:gd name="T85" fmla="*/ 11 h 52"/>
              <a:gd name="T86" fmla="*/ 32 w 35"/>
              <a:gd name="T87" fmla="*/ 0 h 52"/>
              <a:gd name="T88" fmla="*/ 32 w 35"/>
              <a:gd name="T8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 h="52">
                <a:moveTo>
                  <a:pt x="32" y="0"/>
                </a:moveTo>
                <a:lnTo>
                  <a:pt x="32" y="0"/>
                </a:lnTo>
                <a:lnTo>
                  <a:pt x="35" y="17"/>
                </a:lnTo>
                <a:lnTo>
                  <a:pt x="35" y="17"/>
                </a:lnTo>
                <a:lnTo>
                  <a:pt x="35" y="19"/>
                </a:lnTo>
                <a:lnTo>
                  <a:pt x="32" y="19"/>
                </a:lnTo>
                <a:lnTo>
                  <a:pt x="19" y="22"/>
                </a:lnTo>
                <a:lnTo>
                  <a:pt x="29" y="35"/>
                </a:lnTo>
                <a:lnTo>
                  <a:pt x="29" y="35"/>
                </a:lnTo>
                <a:lnTo>
                  <a:pt x="24" y="41"/>
                </a:lnTo>
                <a:lnTo>
                  <a:pt x="21" y="41"/>
                </a:lnTo>
                <a:lnTo>
                  <a:pt x="21" y="41"/>
                </a:lnTo>
                <a:lnTo>
                  <a:pt x="16" y="43"/>
                </a:lnTo>
                <a:lnTo>
                  <a:pt x="16" y="46"/>
                </a:lnTo>
                <a:lnTo>
                  <a:pt x="13" y="52"/>
                </a:lnTo>
                <a:lnTo>
                  <a:pt x="13" y="52"/>
                </a:lnTo>
                <a:lnTo>
                  <a:pt x="8" y="49"/>
                </a:lnTo>
                <a:lnTo>
                  <a:pt x="5" y="46"/>
                </a:lnTo>
                <a:lnTo>
                  <a:pt x="5" y="43"/>
                </a:lnTo>
                <a:lnTo>
                  <a:pt x="5" y="43"/>
                </a:lnTo>
                <a:lnTo>
                  <a:pt x="5" y="27"/>
                </a:lnTo>
                <a:lnTo>
                  <a:pt x="5" y="27"/>
                </a:lnTo>
                <a:lnTo>
                  <a:pt x="5" y="25"/>
                </a:lnTo>
                <a:lnTo>
                  <a:pt x="5" y="25"/>
                </a:lnTo>
                <a:lnTo>
                  <a:pt x="2" y="25"/>
                </a:lnTo>
                <a:lnTo>
                  <a:pt x="0" y="25"/>
                </a:lnTo>
                <a:lnTo>
                  <a:pt x="0" y="25"/>
                </a:lnTo>
                <a:lnTo>
                  <a:pt x="2" y="22"/>
                </a:lnTo>
                <a:lnTo>
                  <a:pt x="2" y="19"/>
                </a:lnTo>
                <a:lnTo>
                  <a:pt x="2" y="19"/>
                </a:lnTo>
                <a:lnTo>
                  <a:pt x="2" y="19"/>
                </a:lnTo>
                <a:lnTo>
                  <a:pt x="0" y="14"/>
                </a:lnTo>
                <a:lnTo>
                  <a:pt x="0" y="11"/>
                </a:lnTo>
                <a:lnTo>
                  <a:pt x="2" y="11"/>
                </a:lnTo>
                <a:lnTo>
                  <a:pt x="2" y="11"/>
                </a:lnTo>
                <a:lnTo>
                  <a:pt x="5" y="11"/>
                </a:lnTo>
                <a:lnTo>
                  <a:pt x="5" y="11"/>
                </a:lnTo>
                <a:lnTo>
                  <a:pt x="5" y="8"/>
                </a:lnTo>
                <a:lnTo>
                  <a:pt x="8" y="8"/>
                </a:lnTo>
                <a:lnTo>
                  <a:pt x="8" y="8"/>
                </a:lnTo>
                <a:lnTo>
                  <a:pt x="13" y="11"/>
                </a:lnTo>
                <a:lnTo>
                  <a:pt x="16" y="11"/>
                </a:lnTo>
                <a:lnTo>
                  <a:pt x="16" y="11"/>
                </a:lnTo>
                <a:lnTo>
                  <a:pt x="32" y="0"/>
                </a:lnTo>
                <a:lnTo>
                  <a:pt x="32" y="0"/>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2" name="Freeform 204"/>
          <p:cNvSpPr>
            <a:spLocks/>
          </p:cNvSpPr>
          <p:nvPr/>
        </p:nvSpPr>
        <p:spPr bwMode="auto">
          <a:xfrm>
            <a:off x="7567526" y="3489325"/>
            <a:ext cx="714375" cy="574675"/>
          </a:xfrm>
          <a:custGeom>
            <a:avLst/>
            <a:gdLst>
              <a:gd name="T0" fmla="*/ 51 w 450"/>
              <a:gd name="T1" fmla="*/ 60 h 362"/>
              <a:gd name="T2" fmla="*/ 40 w 450"/>
              <a:gd name="T3" fmla="*/ 89 h 362"/>
              <a:gd name="T4" fmla="*/ 35 w 450"/>
              <a:gd name="T5" fmla="*/ 114 h 362"/>
              <a:gd name="T6" fmla="*/ 8 w 450"/>
              <a:gd name="T7" fmla="*/ 124 h 362"/>
              <a:gd name="T8" fmla="*/ 8 w 450"/>
              <a:gd name="T9" fmla="*/ 146 h 362"/>
              <a:gd name="T10" fmla="*/ 13 w 450"/>
              <a:gd name="T11" fmla="*/ 162 h 362"/>
              <a:gd name="T12" fmla="*/ 46 w 450"/>
              <a:gd name="T13" fmla="*/ 178 h 362"/>
              <a:gd name="T14" fmla="*/ 62 w 450"/>
              <a:gd name="T15" fmla="*/ 219 h 362"/>
              <a:gd name="T16" fmla="*/ 92 w 450"/>
              <a:gd name="T17" fmla="*/ 248 h 362"/>
              <a:gd name="T18" fmla="*/ 129 w 450"/>
              <a:gd name="T19" fmla="*/ 262 h 362"/>
              <a:gd name="T20" fmla="*/ 162 w 450"/>
              <a:gd name="T21" fmla="*/ 265 h 362"/>
              <a:gd name="T22" fmla="*/ 197 w 450"/>
              <a:gd name="T23" fmla="*/ 262 h 362"/>
              <a:gd name="T24" fmla="*/ 227 w 450"/>
              <a:gd name="T25" fmla="*/ 257 h 362"/>
              <a:gd name="T26" fmla="*/ 248 w 450"/>
              <a:gd name="T27" fmla="*/ 270 h 362"/>
              <a:gd name="T28" fmla="*/ 248 w 450"/>
              <a:gd name="T29" fmla="*/ 305 h 362"/>
              <a:gd name="T30" fmla="*/ 243 w 450"/>
              <a:gd name="T31" fmla="*/ 321 h 362"/>
              <a:gd name="T32" fmla="*/ 259 w 450"/>
              <a:gd name="T33" fmla="*/ 332 h 362"/>
              <a:gd name="T34" fmla="*/ 270 w 450"/>
              <a:gd name="T35" fmla="*/ 348 h 362"/>
              <a:gd name="T36" fmla="*/ 283 w 450"/>
              <a:gd name="T37" fmla="*/ 337 h 362"/>
              <a:gd name="T38" fmla="*/ 299 w 450"/>
              <a:gd name="T39" fmla="*/ 337 h 362"/>
              <a:gd name="T40" fmla="*/ 313 w 450"/>
              <a:gd name="T41" fmla="*/ 329 h 362"/>
              <a:gd name="T42" fmla="*/ 329 w 450"/>
              <a:gd name="T43" fmla="*/ 343 h 362"/>
              <a:gd name="T44" fmla="*/ 345 w 450"/>
              <a:gd name="T45" fmla="*/ 343 h 362"/>
              <a:gd name="T46" fmla="*/ 359 w 450"/>
              <a:gd name="T47" fmla="*/ 359 h 362"/>
              <a:gd name="T48" fmla="*/ 361 w 450"/>
              <a:gd name="T49" fmla="*/ 351 h 362"/>
              <a:gd name="T50" fmla="*/ 383 w 450"/>
              <a:gd name="T51" fmla="*/ 340 h 362"/>
              <a:gd name="T52" fmla="*/ 399 w 450"/>
              <a:gd name="T53" fmla="*/ 332 h 362"/>
              <a:gd name="T54" fmla="*/ 418 w 450"/>
              <a:gd name="T55" fmla="*/ 324 h 362"/>
              <a:gd name="T56" fmla="*/ 429 w 450"/>
              <a:gd name="T57" fmla="*/ 308 h 362"/>
              <a:gd name="T58" fmla="*/ 432 w 450"/>
              <a:gd name="T59" fmla="*/ 292 h 362"/>
              <a:gd name="T60" fmla="*/ 440 w 450"/>
              <a:gd name="T61" fmla="*/ 265 h 362"/>
              <a:gd name="T62" fmla="*/ 440 w 450"/>
              <a:gd name="T63" fmla="*/ 251 h 362"/>
              <a:gd name="T64" fmla="*/ 426 w 450"/>
              <a:gd name="T65" fmla="*/ 246 h 362"/>
              <a:gd name="T66" fmla="*/ 426 w 450"/>
              <a:gd name="T67" fmla="*/ 232 h 362"/>
              <a:gd name="T68" fmla="*/ 432 w 450"/>
              <a:gd name="T69" fmla="*/ 232 h 362"/>
              <a:gd name="T70" fmla="*/ 413 w 450"/>
              <a:gd name="T71" fmla="*/ 211 h 362"/>
              <a:gd name="T72" fmla="*/ 396 w 450"/>
              <a:gd name="T73" fmla="*/ 189 h 362"/>
              <a:gd name="T74" fmla="*/ 405 w 450"/>
              <a:gd name="T75" fmla="*/ 173 h 362"/>
              <a:gd name="T76" fmla="*/ 394 w 450"/>
              <a:gd name="T77" fmla="*/ 165 h 362"/>
              <a:gd name="T78" fmla="*/ 370 w 450"/>
              <a:gd name="T79" fmla="*/ 160 h 362"/>
              <a:gd name="T80" fmla="*/ 370 w 450"/>
              <a:gd name="T81" fmla="*/ 135 h 362"/>
              <a:gd name="T82" fmla="*/ 388 w 450"/>
              <a:gd name="T83" fmla="*/ 138 h 362"/>
              <a:gd name="T84" fmla="*/ 388 w 450"/>
              <a:gd name="T85" fmla="*/ 149 h 362"/>
              <a:gd name="T86" fmla="*/ 415 w 450"/>
              <a:gd name="T87" fmla="*/ 127 h 362"/>
              <a:gd name="T88" fmla="*/ 440 w 450"/>
              <a:gd name="T89" fmla="*/ 111 h 362"/>
              <a:gd name="T90" fmla="*/ 445 w 450"/>
              <a:gd name="T91" fmla="*/ 95 h 362"/>
              <a:gd name="T92" fmla="*/ 448 w 450"/>
              <a:gd name="T93" fmla="*/ 60 h 362"/>
              <a:gd name="T94" fmla="*/ 410 w 450"/>
              <a:gd name="T95" fmla="*/ 44 h 362"/>
              <a:gd name="T96" fmla="*/ 313 w 450"/>
              <a:gd name="T97" fmla="*/ 3 h 362"/>
              <a:gd name="T98" fmla="*/ 305 w 450"/>
              <a:gd name="T99" fmla="*/ 33 h 362"/>
              <a:gd name="T100" fmla="*/ 270 w 450"/>
              <a:gd name="T101" fmla="*/ 49 h 362"/>
              <a:gd name="T102" fmla="*/ 324 w 450"/>
              <a:gd name="T103" fmla="*/ 52 h 362"/>
              <a:gd name="T104" fmla="*/ 302 w 450"/>
              <a:gd name="T105" fmla="*/ 73 h 362"/>
              <a:gd name="T106" fmla="*/ 294 w 450"/>
              <a:gd name="T107" fmla="*/ 95 h 362"/>
              <a:gd name="T108" fmla="*/ 235 w 450"/>
              <a:gd name="T109" fmla="*/ 111 h 362"/>
              <a:gd name="T110" fmla="*/ 178 w 450"/>
              <a:gd name="T111" fmla="*/ 100 h 362"/>
              <a:gd name="T112" fmla="*/ 162 w 450"/>
              <a:gd name="T113" fmla="*/ 89 h 362"/>
              <a:gd name="T114" fmla="*/ 121 w 450"/>
              <a:gd name="T115" fmla="*/ 81 h 362"/>
              <a:gd name="T116" fmla="*/ 108 w 450"/>
              <a:gd name="T117" fmla="*/ 57 h 362"/>
              <a:gd name="T118" fmla="*/ 81 w 450"/>
              <a:gd name="T119" fmla="*/ 46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0" h="362">
                <a:moveTo>
                  <a:pt x="76" y="44"/>
                </a:moveTo>
                <a:lnTo>
                  <a:pt x="76" y="44"/>
                </a:lnTo>
                <a:lnTo>
                  <a:pt x="73" y="44"/>
                </a:lnTo>
                <a:lnTo>
                  <a:pt x="73" y="44"/>
                </a:lnTo>
                <a:lnTo>
                  <a:pt x="73" y="44"/>
                </a:lnTo>
                <a:lnTo>
                  <a:pt x="67" y="44"/>
                </a:lnTo>
                <a:lnTo>
                  <a:pt x="65" y="46"/>
                </a:lnTo>
                <a:lnTo>
                  <a:pt x="65" y="54"/>
                </a:lnTo>
                <a:lnTo>
                  <a:pt x="65" y="54"/>
                </a:lnTo>
                <a:lnTo>
                  <a:pt x="65" y="57"/>
                </a:lnTo>
                <a:lnTo>
                  <a:pt x="59" y="60"/>
                </a:lnTo>
                <a:lnTo>
                  <a:pt x="51" y="60"/>
                </a:lnTo>
                <a:lnTo>
                  <a:pt x="51" y="60"/>
                </a:lnTo>
                <a:lnTo>
                  <a:pt x="46" y="60"/>
                </a:lnTo>
                <a:lnTo>
                  <a:pt x="46" y="62"/>
                </a:lnTo>
                <a:lnTo>
                  <a:pt x="46" y="76"/>
                </a:lnTo>
                <a:lnTo>
                  <a:pt x="46" y="76"/>
                </a:lnTo>
                <a:lnTo>
                  <a:pt x="46" y="79"/>
                </a:lnTo>
                <a:lnTo>
                  <a:pt x="43" y="79"/>
                </a:lnTo>
                <a:lnTo>
                  <a:pt x="35" y="79"/>
                </a:lnTo>
                <a:lnTo>
                  <a:pt x="35" y="79"/>
                </a:lnTo>
                <a:lnTo>
                  <a:pt x="32" y="81"/>
                </a:lnTo>
                <a:lnTo>
                  <a:pt x="32" y="84"/>
                </a:lnTo>
                <a:lnTo>
                  <a:pt x="32" y="84"/>
                </a:lnTo>
                <a:lnTo>
                  <a:pt x="32" y="84"/>
                </a:lnTo>
                <a:lnTo>
                  <a:pt x="40" y="89"/>
                </a:lnTo>
                <a:lnTo>
                  <a:pt x="43" y="95"/>
                </a:lnTo>
                <a:lnTo>
                  <a:pt x="43" y="98"/>
                </a:lnTo>
                <a:lnTo>
                  <a:pt x="43" y="98"/>
                </a:lnTo>
                <a:lnTo>
                  <a:pt x="40" y="103"/>
                </a:lnTo>
                <a:lnTo>
                  <a:pt x="43" y="106"/>
                </a:lnTo>
                <a:lnTo>
                  <a:pt x="43" y="106"/>
                </a:lnTo>
                <a:lnTo>
                  <a:pt x="43" y="108"/>
                </a:lnTo>
                <a:lnTo>
                  <a:pt x="43" y="108"/>
                </a:lnTo>
                <a:lnTo>
                  <a:pt x="40" y="111"/>
                </a:lnTo>
                <a:lnTo>
                  <a:pt x="40" y="111"/>
                </a:lnTo>
                <a:lnTo>
                  <a:pt x="38" y="111"/>
                </a:lnTo>
                <a:lnTo>
                  <a:pt x="35" y="114"/>
                </a:lnTo>
                <a:lnTo>
                  <a:pt x="35" y="114"/>
                </a:lnTo>
                <a:lnTo>
                  <a:pt x="32" y="116"/>
                </a:lnTo>
                <a:lnTo>
                  <a:pt x="27" y="119"/>
                </a:lnTo>
                <a:lnTo>
                  <a:pt x="27" y="119"/>
                </a:lnTo>
                <a:lnTo>
                  <a:pt x="24" y="122"/>
                </a:lnTo>
                <a:lnTo>
                  <a:pt x="24" y="119"/>
                </a:lnTo>
                <a:lnTo>
                  <a:pt x="22" y="122"/>
                </a:lnTo>
                <a:lnTo>
                  <a:pt x="22" y="122"/>
                </a:lnTo>
                <a:lnTo>
                  <a:pt x="19" y="122"/>
                </a:lnTo>
                <a:lnTo>
                  <a:pt x="16" y="124"/>
                </a:lnTo>
                <a:lnTo>
                  <a:pt x="16" y="127"/>
                </a:lnTo>
                <a:lnTo>
                  <a:pt x="13" y="124"/>
                </a:lnTo>
                <a:lnTo>
                  <a:pt x="13" y="124"/>
                </a:lnTo>
                <a:lnTo>
                  <a:pt x="8" y="124"/>
                </a:lnTo>
                <a:lnTo>
                  <a:pt x="8" y="124"/>
                </a:lnTo>
                <a:lnTo>
                  <a:pt x="8" y="127"/>
                </a:lnTo>
                <a:lnTo>
                  <a:pt x="5" y="124"/>
                </a:lnTo>
                <a:lnTo>
                  <a:pt x="5" y="124"/>
                </a:lnTo>
                <a:lnTo>
                  <a:pt x="3" y="127"/>
                </a:lnTo>
                <a:lnTo>
                  <a:pt x="0" y="130"/>
                </a:lnTo>
                <a:lnTo>
                  <a:pt x="0" y="141"/>
                </a:lnTo>
                <a:lnTo>
                  <a:pt x="0" y="141"/>
                </a:lnTo>
                <a:lnTo>
                  <a:pt x="0" y="143"/>
                </a:lnTo>
                <a:lnTo>
                  <a:pt x="3" y="143"/>
                </a:lnTo>
                <a:lnTo>
                  <a:pt x="5" y="141"/>
                </a:lnTo>
                <a:lnTo>
                  <a:pt x="8" y="146"/>
                </a:lnTo>
                <a:lnTo>
                  <a:pt x="8" y="146"/>
                </a:lnTo>
                <a:lnTo>
                  <a:pt x="8" y="149"/>
                </a:lnTo>
                <a:lnTo>
                  <a:pt x="8" y="149"/>
                </a:lnTo>
                <a:lnTo>
                  <a:pt x="11" y="154"/>
                </a:lnTo>
                <a:lnTo>
                  <a:pt x="11" y="154"/>
                </a:lnTo>
                <a:lnTo>
                  <a:pt x="13" y="157"/>
                </a:lnTo>
                <a:lnTo>
                  <a:pt x="11" y="160"/>
                </a:lnTo>
                <a:lnTo>
                  <a:pt x="11" y="160"/>
                </a:lnTo>
                <a:lnTo>
                  <a:pt x="8" y="160"/>
                </a:lnTo>
                <a:lnTo>
                  <a:pt x="8" y="162"/>
                </a:lnTo>
                <a:lnTo>
                  <a:pt x="8" y="162"/>
                </a:lnTo>
                <a:lnTo>
                  <a:pt x="11" y="162"/>
                </a:lnTo>
                <a:lnTo>
                  <a:pt x="11" y="162"/>
                </a:lnTo>
                <a:lnTo>
                  <a:pt x="13" y="162"/>
                </a:lnTo>
                <a:lnTo>
                  <a:pt x="16" y="162"/>
                </a:lnTo>
                <a:lnTo>
                  <a:pt x="22" y="165"/>
                </a:lnTo>
                <a:lnTo>
                  <a:pt x="22" y="165"/>
                </a:lnTo>
                <a:lnTo>
                  <a:pt x="27" y="170"/>
                </a:lnTo>
                <a:lnTo>
                  <a:pt x="27" y="173"/>
                </a:lnTo>
                <a:lnTo>
                  <a:pt x="27" y="173"/>
                </a:lnTo>
                <a:lnTo>
                  <a:pt x="27" y="176"/>
                </a:lnTo>
                <a:lnTo>
                  <a:pt x="30" y="178"/>
                </a:lnTo>
                <a:lnTo>
                  <a:pt x="35" y="176"/>
                </a:lnTo>
                <a:lnTo>
                  <a:pt x="38" y="178"/>
                </a:lnTo>
                <a:lnTo>
                  <a:pt x="38" y="178"/>
                </a:lnTo>
                <a:lnTo>
                  <a:pt x="43" y="178"/>
                </a:lnTo>
                <a:lnTo>
                  <a:pt x="46" y="178"/>
                </a:lnTo>
                <a:lnTo>
                  <a:pt x="51" y="184"/>
                </a:lnTo>
                <a:lnTo>
                  <a:pt x="59" y="195"/>
                </a:lnTo>
                <a:lnTo>
                  <a:pt x="59" y="195"/>
                </a:lnTo>
                <a:lnTo>
                  <a:pt x="57" y="200"/>
                </a:lnTo>
                <a:lnTo>
                  <a:pt x="59" y="203"/>
                </a:lnTo>
                <a:lnTo>
                  <a:pt x="62" y="205"/>
                </a:lnTo>
                <a:lnTo>
                  <a:pt x="65" y="211"/>
                </a:lnTo>
                <a:lnTo>
                  <a:pt x="65" y="211"/>
                </a:lnTo>
                <a:lnTo>
                  <a:pt x="67" y="216"/>
                </a:lnTo>
                <a:lnTo>
                  <a:pt x="65" y="219"/>
                </a:lnTo>
                <a:lnTo>
                  <a:pt x="62" y="216"/>
                </a:lnTo>
                <a:lnTo>
                  <a:pt x="62" y="219"/>
                </a:lnTo>
                <a:lnTo>
                  <a:pt x="62" y="219"/>
                </a:lnTo>
                <a:lnTo>
                  <a:pt x="65" y="224"/>
                </a:lnTo>
                <a:lnTo>
                  <a:pt x="67" y="232"/>
                </a:lnTo>
                <a:lnTo>
                  <a:pt x="67" y="232"/>
                </a:lnTo>
                <a:lnTo>
                  <a:pt x="70" y="235"/>
                </a:lnTo>
                <a:lnTo>
                  <a:pt x="73" y="235"/>
                </a:lnTo>
                <a:lnTo>
                  <a:pt x="78" y="238"/>
                </a:lnTo>
                <a:lnTo>
                  <a:pt x="78" y="238"/>
                </a:lnTo>
                <a:lnTo>
                  <a:pt x="84" y="240"/>
                </a:lnTo>
                <a:lnTo>
                  <a:pt x="86" y="243"/>
                </a:lnTo>
                <a:lnTo>
                  <a:pt x="92" y="246"/>
                </a:lnTo>
                <a:lnTo>
                  <a:pt x="92" y="246"/>
                </a:lnTo>
                <a:lnTo>
                  <a:pt x="92" y="248"/>
                </a:lnTo>
                <a:lnTo>
                  <a:pt x="92" y="248"/>
                </a:lnTo>
                <a:lnTo>
                  <a:pt x="97" y="248"/>
                </a:lnTo>
                <a:lnTo>
                  <a:pt x="102" y="251"/>
                </a:lnTo>
                <a:lnTo>
                  <a:pt x="102" y="251"/>
                </a:lnTo>
                <a:lnTo>
                  <a:pt x="105" y="251"/>
                </a:lnTo>
                <a:lnTo>
                  <a:pt x="108" y="251"/>
                </a:lnTo>
                <a:lnTo>
                  <a:pt x="111" y="251"/>
                </a:lnTo>
                <a:lnTo>
                  <a:pt x="116" y="254"/>
                </a:lnTo>
                <a:lnTo>
                  <a:pt x="116" y="254"/>
                </a:lnTo>
                <a:lnTo>
                  <a:pt x="121" y="259"/>
                </a:lnTo>
                <a:lnTo>
                  <a:pt x="124" y="259"/>
                </a:lnTo>
                <a:lnTo>
                  <a:pt x="127" y="262"/>
                </a:lnTo>
                <a:lnTo>
                  <a:pt x="129" y="262"/>
                </a:lnTo>
                <a:lnTo>
                  <a:pt x="129" y="262"/>
                </a:lnTo>
                <a:lnTo>
                  <a:pt x="132" y="265"/>
                </a:lnTo>
                <a:lnTo>
                  <a:pt x="132" y="265"/>
                </a:lnTo>
                <a:lnTo>
                  <a:pt x="135" y="265"/>
                </a:lnTo>
                <a:lnTo>
                  <a:pt x="138" y="267"/>
                </a:lnTo>
                <a:lnTo>
                  <a:pt x="138" y="267"/>
                </a:lnTo>
                <a:lnTo>
                  <a:pt x="140" y="267"/>
                </a:lnTo>
                <a:lnTo>
                  <a:pt x="143" y="267"/>
                </a:lnTo>
                <a:lnTo>
                  <a:pt x="148" y="267"/>
                </a:lnTo>
                <a:lnTo>
                  <a:pt x="159" y="270"/>
                </a:lnTo>
                <a:lnTo>
                  <a:pt x="159" y="270"/>
                </a:lnTo>
                <a:lnTo>
                  <a:pt x="159" y="265"/>
                </a:lnTo>
                <a:lnTo>
                  <a:pt x="162" y="265"/>
                </a:lnTo>
                <a:lnTo>
                  <a:pt x="162" y="265"/>
                </a:lnTo>
                <a:lnTo>
                  <a:pt x="165" y="265"/>
                </a:lnTo>
                <a:lnTo>
                  <a:pt x="165" y="273"/>
                </a:lnTo>
                <a:lnTo>
                  <a:pt x="165" y="273"/>
                </a:lnTo>
                <a:lnTo>
                  <a:pt x="167" y="265"/>
                </a:lnTo>
                <a:lnTo>
                  <a:pt x="173" y="262"/>
                </a:lnTo>
                <a:lnTo>
                  <a:pt x="173" y="262"/>
                </a:lnTo>
                <a:lnTo>
                  <a:pt x="181" y="265"/>
                </a:lnTo>
                <a:lnTo>
                  <a:pt x="183" y="267"/>
                </a:lnTo>
                <a:lnTo>
                  <a:pt x="183" y="267"/>
                </a:lnTo>
                <a:lnTo>
                  <a:pt x="186" y="267"/>
                </a:lnTo>
                <a:lnTo>
                  <a:pt x="186" y="267"/>
                </a:lnTo>
                <a:lnTo>
                  <a:pt x="197" y="262"/>
                </a:lnTo>
                <a:lnTo>
                  <a:pt x="197" y="262"/>
                </a:lnTo>
                <a:lnTo>
                  <a:pt x="202" y="257"/>
                </a:lnTo>
                <a:lnTo>
                  <a:pt x="205" y="254"/>
                </a:lnTo>
                <a:lnTo>
                  <a:pt x="205" y="254"/>
                </a:lnTo>
                <a:lnTo>
                  <a:pt x="208" y="254"/>
                </a:lnTo>
                <a:lnTo>
                  <a:pt x="210" y="254"/>
                </a:lnTo>
                <a:lnTo>
                  <a:pt x="213" y="257"/>
                </a:lnTo>
                <a:lnTo>
                  <a:pt x="218" y="254"/>
                </a:lnTo>
                <a:lnTo>
                  <a:pt x="218" y="254"/>
                </a:lnTo>
                <a:lnTo>
                  <a:pt x="224" y="254"/>
                </a:lnTo>
                <a:lnTo>
                  <a:pt x="224" y="254"/>
                </a:lnTo>
                <a:lnTo>
                  <a:pt x="224" y="257"/>
                </a:lnTo>
                <a:lnTo>
                  <a:pt x="227" y="257"/>
                </a:lnTo>
                <a:lnTo>
                  <a:pt x="227" y="257"/>
                </a:lnTo>
                <a:lnTo>
                  <a:pt x="224" y="259"/>
                </a:lnTo>
                <a:lnTo>
                  <a:pt x="229" y="259"/>
                </a:lnTo>
                <a:lnTo>
                  <a:pt x="229" y="259"/>
                </a:lnTo>
                <a:lnTo>
                  <a:pt x="232" y="262"/>
                </a:lnTo>
                <a:lnTo>
                  <a:pt x="235" y="259"/>
                </a:lnTo>
                <a:lnTo>
                  <a:pt x="235" y="259"/>
                </a:lnTo>
                <a:lnTo>
                  <a:pt x="237" y="259"/>
                </a:lnTo>
                <a:lnTo>
                  <a:pt x="243" y="262"/>
                </a:lnTo>
                <a:lnTo>
                  <a:pt x="243" y="262"/>
                </a:lnTo>
                <a:lnTo>
                  <a:pt x="248" y="267"/>
                </a:lnTo>
                <a:lnTo>
                  <a:pt x="248" y="270"/>
                </a:lnTo>
                <a:lnTo>
                  <a:pt x="248" y="270"/>
                </a:lnTo>
                <a:lnTo>
                  <a:pt x="248" y="270"/>
                </a:lnTo>
                <a:lnTo>
                  <a:pt x="251" y="270"/>
                </a:lnTo>
                <a:lnTo>
                  <a:pt x="251" y="273"/>
                </a:lnTo>
                <a:lnTo>
                  <a:pt x="254" y="278"/>
                </a:lnTo>
                <a:lnTo>
                  <a:pt x="256" y="286"/>
                </a:lnTo>
                <a:lnTo>
                  <a:pt x="256" y="286"/>
                </a:lnTo>
                <a:lnTo>
                  <a:pt x="256" y="292"/>
                </a:lnTo>
                <a:lnTo>
                  <a:pt x="256" y="292"/>
                </a:lnTo>
                <a:lnTo>
                  <a:pt x="254" y="292"/>
                </a:lnTo>
                <a:lnTo>
                  <a:pt x="254" y="292"/>
                </a:lnTo>
                <a:lnTo>
                  <a:pt x="248" y="300"/>
                </a:lnTo>
                <a:lnTo>
                  <a:pt x="248" y="300"/>
                </a:lnTo>
                <a:lnTo>
                  <a:pt x="248" y="305"/>
                </a:lnTo>
                <a:lnTo>
                  <a:pt x="248" y="305"/>
                </a:lnTo>
                <a:lnTo>
                  <a:pt x="248" y="305"/>
                </a:lnTo>
                <a:lnTo>
                  <a:pt x="248" y="308"/>
                </a:lnTo>
                <a:lnTo>
                  <a:pt x="245" y="308"/>
                </a:lnTo>
                <a:lnTo>
                  <a:pt x="245" y="308"/>
                </a:lnTo>
                <a:lnTo>
                  <a:pt x="245" y="308"/>
                </a:lnTo>
                <a:lnTo>
                  <a:pt x="245" y="313"/>
                </a:lnTo>
                <a:lnTo>
                  <a:pt x="248" y="313"/>
                </a:lnTo>
                <a:lnTo>
                  <a:pt x="251" y="316"/>
                </a:lnTo>
                <a:lnTo>
                  <a:pt x="251" y="316"/>
                </a:lnTo>
                <a:lnTo>
                  <a:pt x="245" y="319"/>
                </a:lnTo>
                <a:lnTo>
                  <a:pt x="245" y="319"/>
                </a:lnTo>
                <a:lnTo>
                  <a:pt x="243" y="321"/>
                </a:lnTo>
                <a:lnTo>
                  <a:pt x="243" y="321"/>
                </a:lnTo>
                <a:lnTo>
                  <a:pt x="245" y="321"/>
                </a:lnTo>
                <a:lnTo>
                  <a:pt x="251" y="321"/>
                </a:lnTo>
                <a:lnTo>
                  <a:pt x="251" y="321"/>
                </a:lnTo>
                <a:lnTo>
                  <a:pt x="254" y="319"/>
                </a:lnTo>
                <a:lnTo>
                  <a:pt x="256" y="321"/>
                </a:lnTo>
                <a:lnTo>
                  <a:pt x="254" y="321"/>
                </a:lnTo>
                <a:lnTo>
                  <a:pt x="254" y="321"/>
                </a:lnTo>
                <a:lnTo>
                  <a:pt x="254" y="327"/>
                </a:lnTo>
                <a:lnTo>
                  <a:pt x="254" y="327"/>
                </a:lnTo>
                <a:lnTo>
                  <a:pt x="256" y="327"/>
                </a:lnTo>
                <a:lnTo>
                  <a:pt x="256" y="327"/>
                </a:lnTo>
                <a:lnTo>
                  <a:pt x="256" y="329"/>
                </a:lnTo>
                <a:lnTo>
                  <a:pt x="259" y="332"/>
                </a:lnTo>
                <a:lnTo>
                  <a:pt x="259" y="329"/>
                </a:lnTo>
                <a:lnTo>
                  <a:pt x="259" y="329"/>
                </a:lnTo>
                <a:lnTo>
                  <a:pt x="262" y="332"/>
                </a:lnTo>
                <a:lnTo>
                  <a:pt x="262" y="332"/>
                </a:lnTo>
                <a:lnTo>
                  <a:pt x="264" y="332"/>
                </a:lnTo>
                <a:lnTo>
                  <a:pt x="264" y="332"/>
                </a:lnTo>
                <a:lnTo>
                  <a:pt x="256" y="343"/>
                </a:lnTo>
                <a:lnTo>
                  <a:pt x="256" y="343"/>
                </a:lnTo>
                <a:lnTo>
                  <a:pt x="256" y="343"/>
                </a:lnTo>
                <a:lnTo>
                  <a:pt x="256" y="346"/>
                </a:lnTo>
                <a:lnTo>
                  <a:pt x="267" y="346"/>
                </a:lnTo>
                <a:lnTo>
                  <a:pt x="267" y="346"/>
                </a:lnTo>
                <a:lnTo>
                  <a:pt x="270" y="348"/>
                </a:lnTo>
                <a:lnTo>
                  <a:pt x="272" y="351"/>
                </a:lnTo>
                <a:lnTo>
                  <a:pt x="278" y="351"/>
                </a:lnTo>
                <a:lnTo>
                  <a:pt x="278" y="354"/>
                </a:lnTo>
                <a:lnTo>
                  <a:pt x="278" y="354"/>
                </a:lnTo>
                <a:lnTo>
                  <a:pt x="283" y="354"/>
                </a:lnTo>
                <a:lnTo>
                  <a:pt x="283" y="354"/>
                </a:lnTo>
                <a:lnTo>
                  <a:pt x="283" y="351"/>
                </a:lnTo>
                <a:lnTo>
                  <a:pt x="283" y="351"/>
                </a:lnTo>
                <a:lnTo>
                  <a:pt x="281" y="346"/>
                </a:lnTo>
                <a:lnTo>
                  <a:pt x="278" y="340"/>
                </a:lnTo>
                <a:lnTo>
                  <a:pt x="278" y="340"/>
                </a:lnTo>
                <a:lnTo>
                  <a:pt x="281" y="337"/>
                </a:lnTo>
                <a:lnTo>
                  <a:pt x="283" y="337"/>
                </a:lnTo>
                <a:lnTo>
                  <a:pt x="283" y="337"/>
                </a:lnTo>
                <a:lnTo>
                  <a:pt x="289" y="337"/>
                </a:lnTo>
                <a:lnTo>
                  <a:pt x="289" y="337"/>
                </a:lnTo>
                <a:lnTo>
                  <a:pt x="291" y="337"/>
                </a:lnTo>
                <a:lnTo>
                  <a:pt x="294" y="340"/>
                </a:lnTo>
                <a:lnTo>
                  <a:pt x="294" y="340"/>
                </a:lnTo>
                <a:lnTo>
                  <a:pt x="294" y="337"/>
                </a:lnTo>
                <a:lnTo>
                  <a:pt x="294" y="335"/>
                </a:lnTo>
                <a:lnTo>
                  <a:pt x="294" y="335"/>
                </a:lnTo>
                <a:lnTo>
                  <a:pt x="294" y="335"/>
                </a:lnTo>
                <a:lnTo>
                  <a:pt x="297" y="335"/>
                </a:lnTo>
                <a:lnTo>
                  <a:pt x="297" y="335"/>
                </a:lnTo>
                <a:lnTo>
                  <a:pt x="299" y="337"/>
                </a:lnTo>
                <a:lnTo>
                  <a:pt x="302" y="337"/>
                </a:lnTo>
                <a:lnTo>
                  <a:pt x="302" y="337"/>
                </a:lnTo>
                <a:lnTo>
                  <a:pt x="302" y="335"/>
                </a:lnTo>
                <a:lnTo>
                  <a:pt x="305" y="337"/>
                </a:lnTo>
                <a:lnTo>
                  <a:pt x="305" y="337"/>
                </a:lnTo>
                <a:lnTo>
                  <a:pt x="307" y="337"/>
                </a:lnTo>
                <a:lnTo>
                  <a:pt x="307" y="337"/>
                </a:lnTo>
                <a:lnTo>
                  <a:pt x="310" y="335"/>
                </a:lnTo>
                <a:lnTo>
                  <a:pt x="310" y="335"/>
                </a:lnTo>
                <a:lnTo>
                  <a:pt x="313" y="335"/>
                </a:lnTo>
                <a:lnTo>
                  <a:pt x="310" y="332"/>
                </a:lnTo>
                <a:lnTo>
                  <a:pt x="310" y="332"/>
                </a:lnTo>
                <a:lnTo>
                  <a:pt x="313" y="329"/>
                </a:lnTo>
                <a:lnTo>
                  <a:pt x="318" y="329"/>
                </a:lnTo>
                <a:lnTo>
                  <a:pt x="318" y="329"/>
                </a:lnTo>
                <a:lnTo>
                  <a:pt x="321" y="329"/>
                </a:lnTo>
                <a:lnTo>
                  <a:pt x="321" y="329"/>
                </a:lnTo>
                <a:lnTo>
                  <a:pt x="321" y="332"/>
                </a:lnTo>
                <a:lnTo>
                  <a:pt x="326" y="335"/>
                </a:lnTo>
                <a:lnTo>
                  <a:pt x="326" y="335"/>
                </a:lnTo>
                <a:lnTo>
                  <a:pt x="332" y="337"/>
                </a:lnTo>
                <a:lnTo>
                  <a:pt x="329" y="340"/>
                </a:lnTo>
                <a:lnTo>
                  <a:pt x="329" y="340"/>
                </a:lnTo>
                <a:lnTo>
                  <a:pt x="326" y="340"/>
                </a:lnTo>
                <a:lnTo>
                  <a:pt x="329" y="343"/>
                </a:lnTo>
                <a:lnTo>
                  <a:pt x="329" y="343"/>
                </a:lnTo>
                <a:lnTo>
                  <a:pt x="332" y="346"/>
                </a:lnTo>
                <a:lnTo>
                  <a:pt x="332" y="346"/>
                </a:lnTo>
                <a:lnTo>
                  <a:pt x="332" y="346"/>
                </a:lnTo>
                <a:lnTo>
                  <a:pt x="334" y="346"/>
                </a:lnTo>
                <a:lnTo>
                  <a:pt x="334" y="346"/>
                </a:lnTo>
                <a:lnTo>
                  <a:pt x="337" y="348"/>
                </a:lnTo>
                <a:lnTo>
                  <a:pt x="343" y="348"/>
                </a:lnTo>
                <a:lnTo>
                  <a:pt x="343" y="348"/>
                </a:lnTo>
                <a:lnTo>
                  <a:pt x="343" y="348"/>
                </a:lnTo>
                <a:lnTo>
                  <a:pt x="343" y="348"/>
                </a:lnTo>
                <a:lnTo>
                  <a:pt x="345" y="346"/>
                </a:lnTo>
                <a:lnTo>
                  <a:pt x="345" y="343"/>
                </a:lnTo>
                <a:lnTo>
                  <a:pt x="345" y="343"/>
                </a:lnTo>
                <a:lnTo>
                  <a:pt x="348" y="346"/>
                </a:lnTo>
                <a:lnTo>
                  <a:pt x="351" y="348"/>
                </a:lnTo>
                <a:lnTo>
                  <a:pt x="353" y="346"/>
                </a:lnTo>
                <a:lnTo>
                  <a:pt x="353" y="346"/>
                </a:lnTo>
                <a:lnTo>
                  <a:pt x="353" y="348"/>
                </a:lnTo>
                <a:lnTo>
                  <a:pt x="356" y="348"/>
                </a:lnTo>
                <a:lnTo>
                  <a:pt x="356" y="348"/>
                </a:lnTo>
                <a:lnTo>
                  <a:pt x="356" y="348"/>
                </a:lnTo>
                <a:lnTo>
                  <a:pt x="356" y="351"/>
                </a:lnTo>
                <a:lnTo>
                  <a:pt x="356" y="351"/>
                </a:lnTo>
                <a:lnTo>
                  <a:pt x="356" y="356"/>
                </a:lnTo>
                <a:lnTo>
                  <a:pt x="359" y="359"/>
                </a:lnTo>
                <a:lnTo>
                  <a:pt x="359" y="359"/>
                </a:lnTo>
                <a:lnTo>
                  <a:pt x="359" y="362"/>
                </a:lnTo>
                <a:lnTo>
                  <a:pt x="361" y="362"/>
                </a:lnTo>
                <a:lnTo>
                  <a:pt x="364" y="362"/>
                </a:lnTo>
                <a:lnTo>
                  <a:pt x="364" y="362"/>
                </a:lnTo>
                <a:lnTo>
                  <a:pt x="367" y="359"/>
                </a:lnTo>
                <a:lnTo>
                  <a:pt x="367" y="356"/>
                </a:lnTo>
                <a:lnTo>
                  <a:pt x="367" y="356"/>
                </a:lnTo>
                <a:lnTo>
                  <a:pt x="364" y="354"/>
                </a:lnTo>
                <a:lnTo>
                  <a:pt x="364" y="354"/>
                </a:lnTo>
                <a:lnTo>
                  <a:pt x="364" y="354"/>
                </a:lnTo>
                <a:lnTo>
                  <a:pt x="364" y="351"/>
                </a:lnTo>
                <a:lnTo>
                  <a:pt x="361" y="351"/>
                </a:lnTo>
                <a:lnTo>
                  <a:pt x="361" y="351"/>
                </a:lnTo>
                <a:lnTo>
                  <a:pt x="361" y="348"/>
                </a:lnTo>
                <a:lnTo>
                  <a:pt x="364" y="348"/>
                </a:lnTo>
                <a:lnTo>
                  <a:pt x="364" y="348"/>
                </a:lnTo>
                <a:lnTo>
                  <a:pt x="364" y="346"/>
                </a:lnTo>
                <a:lnTo>
                  <a:pt x="364" y="346"/>
                </a:lnTo>
                <a:lnTo>
                  <a:pt x="367" y="346"/>
                </a:lnTo>
                <a:lnTo>
                  <a:pt x="370" y="346"/>
                </a:lnTo>
                <a:lnTo>
                  <a:pt x="370" y="346"/>
                </a:lnTo>
                <a:lnTo>
                  <a:pt x="370" y="346"/>
                </a:lnTo>
                <a:lnTo>
                  <a:pt x="372" y="343"/>
                </a:lnTo>
                <a:lnTo>
                  <a:pt x="375" y="343"/>
                </a:lnTo>
                <a:lnTo>
                  <a:pt x="375" y="343"/>
                </a:lnTo>
                <a:lnTo>
                  <a:pt x="383" y="340"/>
                </a:lnTo>
                <a:lnTo>
                  <a:pt x="386" y="337"/>
                </a:lnTo>
                <a:lnTo>
                  <a:pt x="386" y="335"/>
                </a:lnTo>
                <a:lnTo>
                  <a:pt x="386" y="335"/>
                </a:lnTo>
                <a:lnTo>
                  <a:pt x="388" y="335"/>
                </a:lnTo>
                <a:lnTo>
                  <a:pt x="391" y="329"/>
                </a:lnTo>
                <a:lnTo>
                  <a:pt x="391" y="329"/>
                </a:lnTo>
                <a:lnTo>
                  <a:pt x="394" y="332"/>
                </a:lnTo>
                <a:lnTo>
                  <a:pt x="394" y="332"/>
                </a:lnTo>
                <a:lnTo>
                  <a:pt x="394" y="332"/>
                </a:lnTo>
                <a:lnTo>
                  <a:pt x="396" y="332"/>
                </a:lnTo>
                <a:lnTo>
                  <a:pt x="396" y="332"/>
                </a:lnTo>
                <a:lnTo>
                  <a:pt x="396" y="332"/>
                </a:lnTo>
                <a:lnTo>
                  <a:pt x="399" y="332"/>
                </a:lnTo>
                <a:lnTo>
                  <a:pt x="399" y="329"/>
                </a:lnTo>
                <a:lnTo>
                  <a:pt x="402" y="329"/>
                </a:lnTo>
                <a:lnTo>
                  <a:pt x="402" y="329"/>
                </a:lnTo>
                <a:lnTo>
                  <a:pt x="402" y="329"/>
                </a:lnTo>
                <a:lnTo>
                  <a:pt x="405" y="329"/>
                </a:lnTo>
                <a:lnTo>
                  <a:pt x="407" y="327"/>
                </a:lnTo>
                <a:lnTo>
                  <a:pt x="410" y="327"/>
                </a:lnTo>
                <a:lnTo>
                  <a:pt x="410" y="327"/>
                </a:lnTo>
                <a:lnTo>
                  <a:pt x="413" y="327"/>
                </a:lnTo>
                <a:lnTo>
                  <a:pt x="413" y="327"/>
                </a:lnTo>
                <a:lnTo>
                  <a:pt x="415" y="324"/>
                </a:lnTo>
                <a:lnTo>
                  <a:pt x="415" y="324"/>
                </a:lnTo>
                <a:lnTo>
                  <a:pt x="418" y="324"/>
                </a:lnTo>
                <a:lnTo>
                  <a:pt x="418" y="321"/>
                </a:lnTo>
                <a:lnTo>
                  <a:pt x="418" y="321"/>
                </a:lnTo>
                <a:lnTo>
                  <a:pt x="421" y="319"/>
                </a:lnTo>
                <a:lnTo>
                  <a:pt x="421" y="319"/>
                </a:lnTo>
                <a:lnTo>
                  <a:pt x="421" y="316"/>
                </a:lnTo>
                <a:lnTo>
                  <a:pt x="421" y="316"/>
                </a:lnTo>
                <a:lnTo>
                  <a:pt x="421" y="316"/>
                </a:lnTo>
                <a:lnTo>
                  <a:pt x="423" y="316"/>
                </a:lnTo>
                <a:lnTo>
                  <a:pt x="423" y="313"/>
                </a:lnTo>
                <a:lnTo>
                  <a:pt x="426" y="311"/>
                </a:lnTo>
                <a:lnTo>
                  <a:pt x="426" y="311"/>
                </a:lnTo>
                <a:lnTo>
                  <a:pt x="426" y="311"/>
                </a:lnTo>
                <a:lnTo>
                  <a:pt x="429" y="308"/>
                </a:lnTo>
                <a:lnTo>
                  <a:pt x="429" y="305"/>
                </a:lnTo>
                <a:lnTo>
                  <a:pt x="429" y="305"/>
                </a:lnTo>
                <a:lnTo>
                  <a:pt x="429" y="305"/>
                </a:lnTo>
                <a:lnTo>
                  <a:pt x="432" y="305"/>
                </a:lnTo>
                <a:lnTo>
                  <a:pt x="432" y="305"/>
                </a:lnTo>
                <a:lnTo>
                  <a:pt x="432" y="302"/>
                </a:lnTo>
                <a:lnTo>
                  <a:pt x="432" y="297"/>
                </a:lnTo>
                <a:lnTo>
                  <a:pt x="432" y="297"/>
                </a:lnTo>
                <a:lnTo>
                  <a:pt x="434" y="294"/>
                </a:lnTo>
                <a:lnTo>
                  <a:pt x="432" y="294"/>
                </a:lnTo>
                <a:lnTo>
                  <a:pt x="432" y="294"/>
                </a:lnTo>
                <a:lnTo>
                  <a:pt x="429" y="294"/>
                </a:lnTo>
                <a:lnTo>
                  <a:pt x="432" y="292"/>
                </a:lnTo>
                <a:lnTo>
                  <a:pt x="434" y="292"/>
                </a:lnTo>
                <a:lnTo>
                  <a:pt x="434" y="289"/>
                </a:lnTo>
                <a:lnTo>
                  <a:pt x="434" y="289"/>
                </a:lnTo>
                <a:lnTo>
                  <a:pt x="437" y="286"/>
                </a:lnTo>
                <a:lnTo>
                  <a:pt x="437" y="281"/>
                </a:lnTo>
                <a:lnTo>
                  <a:pt x="437" y="281"/>
                </a:lnTo>
                <a:lnTo>
                  <a:pt x="437" y="275"/>
                </a:lnTo>
                <a:lnTo>
                  <a:pt x="440" y="270"/>
                </a:lnTo>
                <a:lnTo>
                  <a:pt x="440" y="270"/>
                </a:lnTo>
                <a:lnTo>
                  <a:pt x="440" y="270"/>
                </a:lnTo>
                <a:lnTo>
                  <a:pt x="440" y="270"/>
                </a:lnTo>
                <a:lnTo>
                  <a:pt x="440" y="267"/>
                </a:lnTo>
                <a:lnTo>
                  <a:pt x="440" y="265"/>
                </a:lnTo>
                <a:lnTo>
                  <a:pt x="442" y="262"/>
                </a:lnTo>
                <a:lnTo>
                  <a:pt x="440" y="262"/>
                </a:lnTo>
                <a:lnTo>
                  <a:pt x="440" y="262"/>
                </a:lnTo>
                <a:lnTo>
                  <a:pt x="440" y="259"/>
                </a:lnTo>
                <a:lnTo>
                  <a:pt x="440" y="259"/>
                </a:lnTo>
                <a:lnTo>
                  <a:pt x="442" y="259"/>
                </a:lnTo>
                <a:lnTo>
                  <a:pt x="442" y="257"/>
                </a:lnTo>
                <a:lnTo>
                  <a:pt x="442" y="257"/>
                </a:lnTo>
                <a:lnTo>
                  <a:pt x="440" y="254"/>
                </a:lnTo>
                <a:lnTo>
                  <a:pt x="437" y="257"/>
                </a:lnTo>
                <a:lnTo>
                  <a:pt x="437" y="257"/>
                </a:lnTo>
                <a:lnTo>
                  <a:pt x="440" y="254"/>
                </a:lnTo>
                <a:lnTo>
                  <a:pt x="440" y="251"/>
                </a:lnTo>
                <a:lnTo>
                  <a:pt x="440" y="251"/>
                </a:lnTo>
                <a:lnTo>
                  <a:pt x="437" y="251"/>
                </a:lnTo>
                <a:lnTo>
                  <a:pt x="434" y="248"/>
                </a:lnTo>
                <a:lnTo>
                  <a:pt x="432" y="246"/>
                </a:lnTo>
                <a:lnTo>
                  <a:pt x="429" y="246"/>
                </a:lnTo>
                <a:lnTo>
                  <a:pt x="429" y="246"/>
                </a:lnTo>
                <a:lnTo>
                  <a:pt x="426" y="248"/>
                </a:lnTo>
                <a:lnTo>
                  <a:pt x="423" y="248"/>
                </a:lnTo>
                <a:lnTo>
                  <a:pt x="423" y="246"/>
                </a:lnTo>
                <a:lnTo>
                  <a:pt x="418" y="248"/>
                </a:lnTo>
                <a:lnTo>
                  <a:pt x="418" y="248"/>
                </a:lnTo>
                <a:lnTo>
                  <a:pt x="423" y="246"/>
                </a:lnTo>
                <a:lnTo>
                  <a:pt x="426" y="246"/>
                </a:lnTo>
                <a:lnTo>
                  <a:pt x="426" y="246"/>
                </a:lnTo>
                <a:lnTo>
                  <a:pt x="426" y="246"/>
                </a:lnTo>
                <a:lnTo>
                  <a:pt x="426" y="246"/>
                </a:lnTo>
                <a:lnTo>
                  <a:pt x="429" y="243"/>
                </a:lnTo>
                <a:lnTo>
                  <a:pt x="429" y="240"/>
                </a:lnTo>
                <a:lnTo>
                  <a:pt x="429" y="240"/>
                </a:lnTo>
                <a:lnTo>
                  <a:pt x="432" y="238"/>
                </a:lnTo>
                <a:lnTo>
                  <a:pt x="434" y="238"/>
                </a:lnTo>
                <a:lnTo>
                  <a:pt x="434" y="238"/>
                </a:lnTo>
                <a:lnTo>
                  <a:pt x="432" y="235"/>
                </a:lnTo>
                <a:lnTo>
                  <a:pt x="429" y="232"/>
                </a:lnTo>
                <a:lnTo>
                  <a:pt x="426" y="232"/>
                </a:lnTo>
                <a:lnTo>
                  <a:pt x="426" y="232"/>
                </a:lnTo>
                <a:lnTo>
                  <a:pt x="423" y="230"/>
                </a:lnTo>
                <a:lnTo>
                  <a:pt x="421" y="232"/>
                </a:lnTo>
                <a:lnTo>
                  <a:pt x="418" y="232"/>
                </a:lnTo>
                <a:lnTo>
                  <a:pt x="415" y="230"/>
                </a:lnTo>
                <a:lnTo>
                  <a:pt x="415" y="230"/>
                </a:lnTo>
                <a:lnTo>
                  <a:pt x="415" y="230"/>
                </a:lnTo>
                <a:lnTo>
                  <a:pt x="421" y="230"/>
                </a:lnTo>
                <a:lnTo>
                  <a:pt x="421" y="230"/>
                </a:lnTo>
                <a:lnTo>
                  <a:pt x="423" y="230"/>
                </a:lnTo>
                <a:lnTo>
                  <a:pt x="426" y="230"/>
                </a:lnTo>
                <a:lnTo>
                  <a:pt x="429" y="230"/>
                </a:lnTo>
                <a:lnTo>
                  <a:pt x="432" y="232"/>
                </a:lnTo>
                <a:lnTo>
                  <a:pt x="432" y="232"/>
                </a:lnTo>
                <a:lnTo>
                  <a:pt x="432" y="230"/>
                </a:lnTo>
                <a:lnTo>
                  <a:pt x="429" y="227"/>
                </a:lnTo>
                <a:lnTo>
                  <a:pt x="429" y="227"/>
                </a:lnTo>
                <a:lnTo>
                  <a:pt x="426" y="227"/>
                </a:lnTo>
                <a:lnTo>
                  <a:pt x="426" y="224"/>
                </a:lnTo>
                <a:lnTo>
                  <a:pt x="426" y="224"/>
                </a:lnTo>
                <a:lnTo>
                  <a:pt x="423" y="224"/>
                </a:lnTo>
                <a:lnTo>
                  <a:pt x="423" y="224"/>
                </a:lnTo>
                <a:lnTo>
                  <a:pt x="418" y="222"/>
                </a:lnTo>
                <a:lnTo>
                  <a:pt x="415" y="213"/>
                </a:lnTo>
                <a:lnTo>
                  <a:pt x="415" y="213"/>
                </a:lnTo>
                <a:lnTo>
                  <a:pt x="415" y="211"/>
                </a:lnTo>
                <a:lnTo>
                  <a:pt x="413" y="211"/>
                </a:lnTo>
                <a:lnTo>
                  <a:pt x="410" y="208"/>
                </a:lnTo>
                <a:lnTo>
                  <a:pt x="410" y="208"/>
                </a:lnTo>
                <a:lnTo>
                  <a:pt x="410" y="205"/>
                </a:lnTo>
                <a:lnTo>
                  <a:pt x="407" y="203"/>
                </a:lnTo>
                <a:lnTo>
                  <a:pt x="407" y="203"/>
                </a:lnTo>
                <a:lnTo>
                  <a:pt x="402" y="197"/>
                </a:lnTo>
                <a:lnTo>
                  <a:pt x="399" y="197"/>
                </a:lnTo>
                <a:lnTo>
                  <a:pt x="396" y="195"/>
                </a:lnTo>
                <a:lnTo>
                  <a:pt x="394" y="195"/>
                </a:lnTo>
                <a:lnTo>
                  <a:pt x="394" y="195"/>
                </a:lnTo>
                <a:lnTo>
                  <a:pt x="394" y="192"/>
                </a:lnTo>
                <a:lnTo>
                  <a:pt x="396" y="189"/>
                </a:lnTo>
                <a:lnTo>
                  <a:pt x="396" y="189"/>
                </a:lnTo>
                <a:lnTo>
                  <a:pt x="396" y="186"/>
                </a:lnTo>
                <a:lnTo>
                  <a:pt x="396" y="186"/>
                </a:lnTo>
                <a:lnTo>
                  <a:pt x="396" y="186"/>
                </a:lnTo>
                <a:lnTo>
                  <a:pt x="399" y="186"/>
                </a:lnTo>
                <a:lnTo>
                  <a:pt x="399" y="184"/>
                </a:lnTo>
                <a:lnTo>
                  <a:pt x="399" y="184"/>
                </a:lnTo>
                <a:lnTo>
                  <a:pt x="399" y="181"/>
                </a:lnTo>
                <a:lnTo>
                  <a:pt x="402" y="178"/>
                </a:lnTo>
                <a:lnTo>
                  <a:pt x="402" y="178"/>
                </a:lnTo>
                <a:lnTo>
                  <a:pt x="402" y="178"/>
                </a:lnTo>
                <a:lnTo>
                  <a:pt x="405" y="176"/>
                </a:lnTo>
                <a:lnTo>
                  <a:pt x="405" y="176"/>
                </a:lnTo>
                <a:lnTo>
                  <a:pt x="405" y="173"/>
                </a:lnTo>
                <a:lnTo>
                  <a:pt x="407" y="173"/>
                </a:lnTo>
                <a:lnTo>
                  <a:pt x="410" y="176"/>
                </a:lnTo>
                <a:lnTo>
                  <a:pt x="410" y="173"/>
                </a:lnTo>
                <a:lnTo>
                  <a:pt x="410" y="173"/>
                </a:lnTo>
                <a:lnTo>
                  <a:pt x="410" y="170"/>
                </a:lnTo>
                <a:lnTo>
                  <a:pt x="410" y="170"/>
                </a:lnTo>
                <a:lnTo>
                  <a:pt x="410" y="170"/>
                </a:lnTo>
                <a:lnTo>
                  <a:pt x="407" y="168"/>
                </a:lnTo>
                <a:lnTo>
                  <a:pt x="407" y="168"/>
                </a:lnTo>
                <a:lnTo>
                  <a:pt x="402" y="168"/>
                </a:lnTo>
                <a:lnTo>
                  <a:pt x="399" y="168"/>
                </a:lnTo>
                <a:lnTo>
                  <a:pt x="399" y="168"/>
                </a:lnTo>
                <a:lnTo>
                  <a:pt x="394" y="165"/>
                </a:lnTo>
                <a:lnTo>
                  <a:pt x="391" y="165"/>
                </a:lnTo>
                <a:lnTo>
                  <a:pt x="391" y="168"/>
                </a:lnTo>
                <a:lnTo>
                  <a:pt x="391" y="168"/>
                </a:lnTo>
                <a:lnTo>
                  <a:pt x="388" y="168"/>
                </a:lnTo>
                <a:lnTo>
                  <a:pt x="388" y="168"/>
                </a:lnTo>
                <a:lnTo>
                  <a:pt x="386" y="170"/>
                </a:lnTo>
                <a:lnTo>
                  <a:pt x="380" y="170"/>
                </a:lnTo>
                <a:lnTo>
                  <a:pt x="378" y="170"/>
                </a:lnTo>
                <a:lnTo>
                  <a:pt x="378" y="168"/>
                </a:lnTo>
                <a:lnTo>
                  <a:pt x="378" y="168"/>
                </a:lnTo>
                <a:lnTo>
                  <a:pt x="378" y="165"/>
                </a:lnTo>
                <a:lnTo>
                  <a:pt x="375" y="162"/>
                </a:lnTo>
                <a:lnTo>
                  <a:pt x="370" y="160"/>
                </a:lnTo>
                <a:lnTo>
                  <a:pt x="364" y="162"/>
                </a:lnTo>
                <a:lnTo>
                  <a:pt x="364" y="162"/>
                </a:lnTo>
                <a:lnTo>
                  <a:pt x="361" y="157"/>
                </a:lnTo>
                <a:lnTo>
                  <a:pt x="359" y="154"/>
                </a:lnTo>
                <a:lnTo>
                  <a:pt x="356" y="151"/>
                </a:lnTo>
                <a:lnTo>
                  <a:pt x="356" y="146"/>
                </a:lnTo>
                <a:lnTo>
                  <a:pt x="356" y="146"/>
                </a:lnTo>
                <a:lnTo>
                  <a:pt x="359" y="143"/>
                </a:lnTo>
                <a:lnTo>
                  <a:pt x="361" y="143"/>
                </a:lnTo>
                <a:lnTo>
                  <a:pt x="367" y="143"/>
                </a:lnTo>
                <a:lnTo>
                  <a:pt x="370" y="141"/>
                </a:lnTo>
                <a:lnTo>
                  <a:pt x="370" y="141"/>
                </a:lnTo>
                <a:lnTo>
                  <a:pt x="370" y="135"/>
                </a:lnTo>
                <a:lnTo>
                  <a:pt x="375" y="135"/>
                </a:lnTo>
                <a:lnTo>
                  <a:pt x="378" y="133"/>
                </a:lnTo>
                <a:lnTo>
                  <a:pt x="378" y="130"/>
                </a:lnTo>
                <a:lnTo>
                  <a:pt x="378" y="130"/>
                </a:lnTo>
                <a:lnTo>
                  <a:pt x="378" y="130"/>
                </a:lnTo>
                <a:lnTo>
                  <a:pt x="380" y="130"/>
                </a:lnTo>
                <a:lnTo>
                  <a:pt x="383" y="127"/>
                </a:lnTo>
                <a:lnTo>
                  <a:pt x="380" y="124"/>
                </a:lnTo>
                <a:lnTo>
                  <a:pt x="380" y="124"/>
                </a:lnTo>
                <a:lnTo>
                  <a:pt x="386" y="130"/>
                </a:lnTo>
                <a:lnTo>
                  <a:pt x="388" y="130"/>
                </a:lnTo>
                <a:lnTo>
                  <a:pt x="391" y="133"/>
                </a:lnTo>
                <a:lnTo>
                  <a:pt x="388" y="138"/>
                </a:lnTo>
                <a:lnTo>
                  <a:pt x="388" y="138"/>
                </a:lnTo>
                <a:lnTo>
                  <a:pt x="386" y="143"/>
                </a:lnTo>
                <a:lnTo>
                  <a:pt x="386" y="146"/>
                </a:lnTo>
                <a:lnTo>
                  <a:pt x="388" y="146"/>
                </a:lnTo>
                <a:lnTo>
                  <a:pt x="388" y="146"/>
                </a:lnTo>
                <a:lnTo>
                  <a:pt x="388" y="146"/>
                </a:lnTo>
                <a:lnTo>
                  <a:pt x="388" y="149"/>
                </a:lnTo>
                <a:lnTo>
                  <a:pt x="388" y="149"/>
                </a:lnTo>
                <a:lnTo>
                  <a:pt x="386" y="151"/>
                </a:lnTo>
                <a:lnTo>
                  <a:pt x="388" y="151"/>
                </a:lnTo>
                <a:lnTo>
                  <a:pt x="388" y="151"/>
                </a:lnTo>
                <a:lnTo>
                  <a:pt x="388" y="149"/>
                </a:lnTo>
                <a:lnTo>
                  <a:pt x="388" y="149"/>
                </a:lnTo>
                <a:lnTo>
                  <a:pt x="388" y="149"/>
                </a:lnTo>
                <a:lnTo>
                  <a:pt x="391" y="149"/>
                </a:lnTo>
                <a:lnTo>
                  <a:pt x="391" y="149"/>
                </a:lnTo>
                <a:lnTo>
                  <a:pt x="396" y="143"/>
                </a:lnTo>
                <a:lnTo>
                  <a:pt x="399" y="138"/>
                </a:lnTo>
                <a:lnTo>
                  <a:pt x="405" y="138"/>
                </a:lnTo>
                <a:lnTo>
                  <a:pt x="405" y="138"/>
                </a:lnTo>
                <a:lnTo>
                  <a:pt x="407" y="138"/>
                </a:lnTo>
                <a:lnTo>
                  <a:pt x="410" y="135"/>
                </a:lnTo>
                <a:lnTo>
                  <a:pt x="410" y="135"/>
                </a:lnTo>
                <a:lnTo>
                  <a:pt x="410" y="133"/>
                </a:lnTo>
                <a:lnTo>
                  <a:pt x="410" y="133"/>
                </a:lnTo>
                <a:lnTo>
                  <a:pt x="415" y="127"/>
                </a:lnTo>
                <a:lnTo>
                  <a:pt x="418" y="124"/>
                </a:lnTo>
                <a:lnTo>
                  <a:pt x="418" y="124"/>
                </a:lnTo>
                <a:lnTo>
                  <a:pt x="421" y="119"/>
                </a:lnTo>
                <a:lnTo>
                  <a:pt x="423" y="116"/>
                </a:lnTo>
                <a:lnTo>
                  <a:pt x="429" y="116"/>
                </a:lnTo>
                <a:lnTo>
                  <a:pt x="429" y="116"/>
                </a:lnTo>
                <a:lnTo>
                  <a:pt x="437" y="116"/>
                </a:lnTo>
                <a:lnTo>
                  <a:pt x="437" y="114"/>
                </a:lnTo>
                <a:lnTo>
                  <a:pt x="434" y="114"/>
                </a:lnTo>
                <a:lnTo>
                  <a:pt x="434" y="114"/>
                </a:lnTo>
                <a:lnTo>
                  <a:pt x="434" y="111"/>
                </a:lnTo>
                <a:lnTo>
                  <a:pt x="437" y="111"/>
                </a:lnTo>
                <a:lnTo>
                  <a:pt x="440" y="111"/>
                </a:lnTo>
                <a:lnTo>
                  <a:pt x="440" y="108"/>
                </a:lnTo>
                <a:lnTo>
                  <a:pt x="440" y="108"/>
                </a:lnTo>
                <a:lnTo>
                  <a:pt x="440" y="106"/>
                </a:lnTo>
                <a:lnTo>
                  <a:pt x="440" y="106"/>
                </a:lnTo>
                <a:lnTo>
                  <a:pt x="442" y="106"/>
                </a:lnTo>
                <a:lnTo>
                  <a:pt x="442" y="103"/>
                </a:lnTo>
                <a:lnTo>
                  <a:pt x="442" y="103"/>
                </a:lnTo>
                <a:lnTo>
                  <a:pt x="445" y="106"/>
                </a:lnTo>
                <a:lnTo>
                  <a:pt x="448" y="106"/>
                </a:lnTo>
                <a:lnTo>
                  <a:pt x="450" y="106"/>
                </a:lnTo>
                <a:lnTo>
                  <a:pt x="450" y="106"/>
                </a:lnTo>
                <a:lnTo>
                  <a:pt x="448" y="103"/>
                </a:lnTo>
                <a:lnTo>
                  <a:pt x="445" y="95"/>
                </a:lnTo>
                <a:lnTo>
                  <a:pt x="445" y="95"/>
                </a:lnTo>
                <a:lnTo>
                  <a:pt x="442" y="89"/>
                </a:lnTo>
                <a:lnTo>
                  <a:pt x="440" y="87"/>
                </a:lnTo>
                <a:lnTo>
                  <a:pt x="437" y="84"/>
                </a:lnTo>
                <a:lnTo>
                  <a:pt x="437" y="81"/>
                </a:lnTo>
                <a:lnTo>
                  <a:pt x="437" y="81"/>
                </a:lnTo>
                <a:lnTo>
                  <a:pt x="442" y="76"/>
                </a:lnTo>
                <a:lnTo>
                  <a:pt x="445" y="73"/>
                </a:lnTo>
                <a:lnTo>
                  <a:pt x="445" y="71"/>
                </a:lnTo>
                <a:lnTo>
                  <a:pt x="445" y="68"/>
                </a:lnTo>
                <a:lnTo>
                  <a:pt x="445" y="68"/>
                </a:lnTo>
                <a:lnTo>
                  <a:pt x="450" y="62"/>
                </a:lnTo>
                <a:lnTo>
                  <a:pt x="448" y="60"/>
                </a:lnTo>
                <a:lnTo>
                  <a:pt x="445" y="57"/>
                </a:lnTo>
                <a:lnTo>
                  <a:pt x="442" y="57"/>
                </a:lnTo>
                <a:lnTo>
                  <a:pt x="445" y="54"/>
                </a:lnTo>
                <a:lnTo>
                  <a:pt x="445" y="54"/>
                </a:lnTo>
                <a:lnTo>
                  <a:pt x="445" y="49"/>
                </a:lnTo>
                <a:lnTo>
                  <a:pt x="442" y="44"/>
                </a:lnTo>
                <a:lnTo>
                  <a:pt x="437" y="44"/>
                </a:lnTo>
                <a:lnTo>
                  <a:pt x="432" y="44"/>
                </a:lnTo>
                <a:lnTo>
                  <a:pt x="432" y="44"/>
                </a:lnTo>
                <a:lnTo>
                  <a:pt x="429" y="46"/>
                </a:lnTo>
                <a:lnTo>
                  <a:pt x="423" y="49"/>
                </a:lnTo>
                <a:lnTo>
                  <a:pt x="418" y="49"/>
                </a:lnTo>
                <a:lnTo>
                  <a:pt x="410" y="44"/>
                </a:lnTo>
                <a:lnTo>
                  <a:pt x="410" y="44"/>
                </a:lnTo>
                <a:lnTo>
                  <a:pt x="399" y="38"/>
                </a:lnTo>
                <a:lnTo>
                  <a:pt x="391" y="35"/>
                </a:lnTo>
                <a:lnTo>
                  <a:pt x="383" y="30"/>
                </a:lnTo>
                <a:lnTo>
                  <a:pt x="370" y="22"/>
                </a:lnTo>
                <a:lnTo>
                  <a:pt x="370" y="22"/>
                </a:lnTo>
                <a:lnTo>
                  <a:pt x="359" y="11"/>
                </a:lnTo>
                <a:lnTo>
                  <a:pt x="348" y="6"/>
                </a:lnTo>
                <a:lnTo>
                  <a:pt x="337" y="0"/>
                </a:lnTo>
                <a:lnTo>
                  <a:pt x="326" y="0"/>
                </a:lnTo>
                <a:lnTo>
                  <a:pt x="326" y="0"/>
                </a:lnTo>
                <a:lnTo>
                  <a:pt x="313" y="0"/>
                </a:lnTo>
                <a:lnTo>
                  <a:pt x="313" y="3"/>
                </a:lnTo>
                <a:lnTo>
                  <a:pt x="307" y="3"/>
                </a:lnTo>
                <a:lnTo>
                  <a:pt x="307" y="3"/>
                </a:lnTo>
                <a:lnTo>
                  <a:pt x="302" y="6"/>
                </a:lnTo>
                <a:lnTo>
                  <a:pt x="299" y="6"/>
                </a:lnTo>
                <a:lnTo>
                  <a:pt x="302" y="9"/>
                </a:lnTo>
                <a:lnTo>
                  <a:pt x="305" y="9"/>
                </a:lnTo>
                <a:lnTo>
                  <a:pt x="305" y="9"/>
                </a:lnTo>
                <a:lnTo>
                  <a:pt x="310" y="9"/>
                </a:lnTo>
                <a:lnTo>
                  <a:pt x="310" y="11"/>
                </a:lnTo>
                <a:lnTo>
                  <a:pt x="307" y="19"/>
                </a:lnTo>
                <a:lnTo>
                  <a:pt x="307" y="19"/>
                </a:lnTo>
                <a:lnTo>
                  <a:pt x="307" y="25"/>
                </a:lnTo>
                <a:lnTo>
                  <a:pt x="305" y="33"/>
                </a:lnTo>
                <a:lnTo>
                  <a:pt x="302" y="35"/>
                </a:lnTo>
                <a:lnTo>
                  <a:pt x="299" y="35"/>
                </a:lnTo>
                <a:lnTo>
                  <a:pt x="294" y="35"/>
                </a:lnTo>
                <a:lnTo>
                  <a:pt x="289" y="35"/>
                </a:lnTo>
                <a:lnTo>
                  <a:pt x="289" y="35"/>
                </a:lnTo>
                <a:lnTo>
                  <a:pt x="278" y="33"/>
                </a:lnTo>
                <a:lnTo>
                  <a:pt x="278" y="33"/>
                </a:lnTo>
                <a:lnTo>
                  <a:pt x="272" y="38"/>
                </a:lnTo>
                <a:lnTo>
                  <a:pt x="272" y="41"/>
                </a:lnTo>
                <a:lnTo>
                  <a:pt x="275" y="44"/>
                </a:lnTo>
                <a:lnTo>
                  <a:pt x="272" y="46"/>
                </a:lnTo>
                <a:lnTo>
                  <a:pt x="272" y="46"/>
                </a:lnTo>
                <a:lnTo>
                  <a:pt x="270" y="49"/>
                </a:lnTo>
                <a:lnTo>
                  <a:pt x="270" y="52"/>
                </a:lnTo>
                <a:lnTo>
                  <a:pt x="272" y="52"/>
                </a:lnTo>
                <a:lnTo>
                  <a:pt x="281" y="52"/>
                </a:lnTo>
                <a:lnTo>
                  <a:pt x="281" y="52"/>
                </a:lnTo>
                <a:lnTo>
                  <a:pt x="291" y="49"/>
                </a:lnTo>
                <a:lnTo>
                  <a:pt x="294" y="52"/>
                </a:lnTo>
                <a:lnTo>
                  <a:pt x="297" y="52"/>
                </a:lnTo>
                <a:lnTo>
                  <a:pt x="302" y="49"/>
                </a:lnTo>
                <a:lnTo>
                  <a:pt x="302" y="49"/>
                </a:lnTo>
                <a:lnTo>
                  <a:pt x="307" y="44"/>
                </a:lnTo>
                <a:lnTo>
                  <a:pt x="310" y="44"/>
                </a:lnTo>
                <a:lnTo>
                  <a:pt x="324" y="52"/>
                </a:lnTo>
                <a:lnTo>
                  <a:pt x="324" y="52"/>
                </a:lnTo>
                <a:lnTo>
                  <a:pt x="326" y="57"/>
                </a:lnTo>
                <a:lnTo>
                  <a:pt x="326" y="60"/>
                </a:lnTo>
                <a:lnTo>
                  <a:pt x="326" y="62"/>
                </a:lnTo>
                <a:lnTo>
                  <a:pt x="324" y="62"/>
                </a:lnTo>
                <a:lnTo>
                  <a:pt x="324" y="62"/>
                </a:lnTo>
                <a:lnTo>
                  <a:pt x="321" y="62"/>
                </a:lnTo>
                <a:lnTo>
                  <a:pt x="316" y="65"/>
                </a:lnTo>
                <a:lnTo>
                  <a:pt x="316" y="65"/>
                </a:lnTo>
                <a:lnTo>
                  <a:pt x="310" y="65"/>
                </a:lnTo>
                <a:lnTo>
                  <a:pt x="307" y="71"/>
                </a:lnTo>
                <a:lnTo>
                  <a:pt x="307" y="71"/>
                </a:lnTo>
                <a:lnTo>
                  <a:pt x="305" y="73"/>
                </a:lnTo>
                <a:lnTo>
                  <a:pt x="302" y="73"/>
                </a:lnTo>
                <a:lnTo>
                  <a:pt x="299" y="73"/>
                </a:lnTo>
                <a:lnTo>
                  <a:pt x="297" y="76"/>
                </a:lnTo>
                <a:lnTo>
                  <a:pt x="297" y="76"/>
                </a:lnTo>
                <a:lnTo>
                  <a:pt x="294" y="81"/>
                </a:lnTo>
                <a:lnTo>
                  <a:pt x="291" y="81"/>
                </a:lnTo>
                <a:lnTo>
                  <a:pt x="289" y="79"/>
                </a:lnTo>
                <a:lnTo>
                  <a:pt x="286" y="81"/>
                </a:lnTo>
                <a:lnTo>
                  <a:pt x="286" y="81"/>
                </a:lnTo>
                <a:lnTo>
                  <a:pt x="286" y="84"/>
                </a:lnTo>
                <a:lnTo>
                  <a:pt x="291" y="87"/>
                </a:lnTo>
                <a:lnTo>
                  <a:pt x="291" y="87"/>
                </a:lnTo>
                <a:lnTo>
                  <a:pt x="294" y="89"/>
                </a:lnTo>
                <a:lnTo>
                  <a:pt x="294" y="95"/>
                </a:lnTo>
                <a:lnTo>
                  <a:pt x="294" y="98"/>
                </a:lnTo>
                <a:lnTo>
                  <a:pt x="289" y="100"/>
                </a:lnTo>
                <a:lnTo>
                  <a:pt x="289" y="100"/>
                </a:lnTo>
                <a:lnTo>
                  <a:pt x="286" y="100"/>
                </a:lnTo>
                <a:lnTo>
                  <a:pt x="286" y="103"/>
                </a:lnTo>
                <a:lnTo>
                  <a:pt x="283" y="106"/>
                </a:lnTo>
                <a:lnTo>
                  <a:pt x="275" y="106"/>
                </a:lnTo>
                <a:lnTo>
                  <a:pt x="275" y="106"/>
                </a:lnTo>
                <a:lnTo>
                  <a:pt x="264" y="108"/>
                </a:lnTo>
                <a:lnTo>
                  <a:pt x="256" y="111"/>
                </a:lnTo>
                <a:lnTo>
                  <a:pt x="248" y="111"/>
                </a:lnTo>
                <a:lnTo>
                  <a:pt x="235" y="111"/>
                </a:lnTo>
                <a:lnTo>
                  <a:pt x="235" y="111"/>
                </a:lnTo>
                <a:lnTo>
                  <a:pt x="224" y="108"/>
                </a:lnTo>
                <a:lnTo>
                  <a:pt x="218" y="106"/>
                </a:lnTo>
                <a:lnTo>
                  <a:pt x="218" y="103"/>
                </a:lnTo>
                <a:lnTo>
                  <a:pt x="213" y="103"/>
                </a:lnTo>
                <a:lnTo>
                  <a:pt x="213" y="103"/>
                </a:lnTo>
                <a:lnTo>
                  <a:pt x="205" y="100"/>
                </a:lnTo>
                <a:lnTo>
                  <a:pt x="200" y="100"/>
                </a:lnTo>
                <a:lnTo>
                  <a:pt x="200" y="100"/>
                </a:lnTo>
                <a:lnTo>
                  <a:pt x="194" y="103"/>
                </a:lnTo>
                <a:lnTo>
                  <a:pt x="191" y="103"/>
                </a:lnTo>
                <a:lnTo>
                  <a:pt x="183" y="100"/>
                </a:lnTo>
                <a:lnTo>
                  <a:pt x="183" y="100"/>
                </a:lnTo>
                <a:lnTo>
                  <a:pt x="178" y="100"/>
                </a:lnTo>
                <a:lnTo>
                  <a:pt x="175" y="103"/>
                </a:lnTo>
                <a:lnTo>
                  <a:pt x="170" y="106"/>
                </a:lnTo>
                <a:lnTo>
                  <a:pt x="170" y="106"/>
                </a:lnTo>
                <a:lnTo>
                  <a:pt x="170" y="106"/>
                </a:lnTo>
                <a:lnTo>
                  <a:pt x="170" y="103"/>
                </a:lnTo>
                <a:lnTo>
                  <a:pt x="167" y="98"/>
                </a:lnTo>
                <a:lnTo>
                  <a:pt x="167" y="95"/>
                </a:lnTo>
                <a:lnTo>
                  <a:pt x="167" y="95"/>
                </a:lnTo>
                <a:lnTo>
                  <a:pt x="165" y="92"/>
                </a:lnTo>
                <a:lnTo>
                  <a:pt x="165" y="89"/>
                </a:lnTo>
                <a:lnTo>
                  <a:pt x="165" y="89"/>
                </a:lnTo>
                <a:lnTo>
                  <a:pt x="162" y="89"/>
                </a:lnTo>
                <a:lnTo>
                  <a:pt x="162" y="89"/>
                </a:lnTo>
                <a:lnTo>
                  <a:pt x="162" y="87"/>
                </a:lnTo>
                <a:lnTo>
                  <a:pt x="162" y="87"/>
                </a:lnTo>
                <a:lnTo>
                  <a:pt x="162" y="84"/>
                </a:lnTo>
                <a:lnTo>
                  <a:pt x="159" y="87"/>
                </a:lnTo>
                <a:lnTo>
                  <a:pt x="159" y="87"/>
                </a:lnTo>
                <a:lnTo>
                  <a:pt x="156" y="87"/>
                </a:lnTo>
                <a:lnTo>
                  <a:pt x="151" y="87"/>
                </a:lnTo>
                <a:lnTo>
                  <a:pt x="143" y="81"/>
                </a:lnTo>
                <a:lnTo>
                  <a:pt x="143" y="81"/>
                </a:lnTo>
                <a:lnTo>
                  <a:pt x="138" y="81"/>
                </a:lnTo>
                <a:lnTo>
                  <a:pt x="132" y="81"/>
                </a:lnTo>
                <a:lnTo>
                  <a:pt x="121" y="81"/>
                </a:lnTo>
                <a:lnTo>
                  <a:pt x="121" y="81"/>
                </a:lnTo>
                <a:lnTo>
                  <a:pt x="116" y="81"/>
                </a:lnTo>
                <a:lnTo>
                  <a:pt x="116" y="81"/>
                </a:lnTo>
                <a:lnTo>
                  <a:pt x="116" y="79"/>
                </a:lnTo>
                <a:lnTo>
                  <a:pt x="116" y="76"/>
                </a:lnTo>
                <a:lnTo>
                  <a:pt x="116" y="76"/>
                </a:lnTo>
                <a:lnTo>
                  <a:pt x="116" y="73"/>
                </a:lnTo>
                <a:lnTo>
                  <a:pt x="116" y="71"/>
                </a:lnTo>
                <a:lnTo>
                  <a:pt x="116" y="71"/>
                </a:lnTo>
                <a:lnTo>
                  <a:pt x="113" y="68"/>
                </a:lnTo>
                <a:lnTo>
                  <a:pt x="113" y="68"/>
                </a:lnTo>
                <a:lnTo>
                  <a:pt x="111" y="65"/>
                </a:lnTo>
                <a:lnTo>
                  <a:pt x="108" y="60"/>
                </a:lnTo>
                <a:lnTo>
                  <a:pt x="108" y="57"/>
                </a:lnTo>
                <a:lnTo>
                  <a:pt x="102" y="54"/>
                </a:lnTo>
                <a:lnTo>
                  <a:pt x="102" y="54"/>
                </a:lnTo>
                <a:lnTo>
                  <a:pt x="100" y="52"/>
                </a:lnTo>
                <a:lnTo>
                  <a:pt x="100" y="52"/>
                </a:lnTo>
                <a:lnTo>
                  <a:pt x="100" y="52"/>
                </a:lnTo>
                <a:lnTo>
                  <a:pt x="97" y="52"/>
                </a:lnTo>
                <a:lnTo>
                  <a:pt x="94" y="52"/>
                </a:lnTo>
                <a:lnTo>
                  <a:pt x="92" y="54"/>
                </a:lnTo>
                <a:lnTo>
                  <a:pt x="89" y="52"/>
                </a:lnTo>
                <a:lnTo>
                  <a:pt x="89" y="52"/>
                </a:lnTo>
                <a:lnTo>
                  <a:pt x="86" y="49"/>
                </a:lnTo>
                <a:lnTo>
                  <a:pt x="84" y="46"/>
                </a:lnTo>
                <a:lnTo>
                  <a:pt x="81" y="46"/>
                </a:lnTo>
                <a:lnTo>
                  <a:pt x="78" y="44"/>
                </a:lnTo>
                <a:lnTo>
                  <a:pt x="76" y="44"/>
                </a:lnTo>
                <a:lnTo>
                  <a:pt x="76" y="44"/>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3" name="Freeform 206"/>
          <p:cNvSpPr>
            <a:spLocks/>
          </p:cNvSpPr>
          <p:nvPr/>
        </p:nvSpPr>
        <p:spPr bwMode="auto">
          <a:xfrm>
            <a:off x="7083338" y="3841750"/>
            <a:ext cx="300038" cy="315912"/>
          </a:xfrm>
          <a:custGeom>
            <a:avLst/>
            <a:gdLst>
              <a:gd name="T0" fmla="*/ 149 w 189"/>
              <a:gd name="T1" fmla="*/ 89 h 199"/>
              <a:gd name="T2" fmla="*/ 151 w 189"/>
              <a:gd name="T3" fmla="*/ 86 h 199"/>
              <a:gd name="T4" fmla="*/ 143 w 189"/>
              <a:gd name="T5" fmla="*/ 83 h 199"/>
              <a:gd name="T6" fmla="*/ 138 w 189"/>
              <a:gd name="T7" fmla="*/ 75 h 199"/>
              <a:gd name="T8" fmla="*/ 135 w 189"/>
              <a:gd name="T9" fmla="*/ 67 h 199"/>
              <a:gd name="T10" fmla="*/ 135 w 189"/>
              <a:gd name="T11" fmla="*/ 62 h 199"/>
              <a:gd name="T12" fmla="*/ 130 w 189"/>
              <a:gd name="T13" fmla="*/ 59 h 199"/>
              <a:gd name="T14" fmla="*/ 127 w 189"/>
              <a:gd name="T15" fmla="*/ 53 h 199"/>
              <a:gd name="T16" fmla="*/ 122 w 189"/>
              <a:gd name="T17" fmla="*/ 53 h 199"/>
              <a:gd name="T18" fmla="*/ 119 w 189"/>
              <a:gd name="T19" fmla="*/ 43 h 199"/>
              <a:gd name="T20" fmla="*/ 111 w 189"/>
              <a:gd name="T21" fmla="*/ 35 h 199"/>
              <a:gd name="T22" fmla="*/ 105 w 189"/>
              <a:gd name="T23" fmla="*/ 32 h 199"/>
              <a:gd name="T24" fmla="*/ 81 w 189"/>
              <a:gd name="T25" fmla="*/ 29 h 199"/>
              <a:gd name="T26" fmla="*/ 70 w 189"/>
              <a:gd name="T27" fmla="*/ 21 h 199"/>
              <a:gd name="T28" fmla="*/ 57 w 189"/>
              <a:gd name="T29" fmla="*/ 8 h 199"/>
              <a:gd name="T30" fmla="*/ 30 w 189"/>
              <a:gd name="T31" fmla="*/ 0 h 199"/>
              <a:gd name="T32" fmla="*/ 14 w 189"/>
              <a:gd name="T33" fmla="*/ 5 h 199"/>
              <a:gd name="T34" fmla="*/ 19 w 189"/>
              <a:gd name="T35" fmla="*/ 24 h 199"/>
              <a:gd name="T36" fmla="*/ 11 w 189"/>
              <a:gd name="T37" fmla="*/ 26 h 199"/>
              <a:gd name="T38" fmla="*/ 8 w 189"/>
              <a:gd name="T39" fmla="*/ 35 h 199"/>
              <a:gd name="T40" fmla="*/ 0 w 189"/>
              <a:gd name="T41" fmla="*/ 26 h 199"/>
              <a:gd name="T42" fmla="*/ 0 w 189"/>
              <a:gd name="T43" fmla="*/ 32 h 199"/>
              <a:gd name="T44" fmla="*/ 0 w 189"/>
              <a:gd name="T45" fmla="*/ 40 h 199"/>
              <a:gd name="T46" fmla="*/ 0 w 189"/>
              <a:gd name="T47" fmla="*/ 43 h 199"/>
              <a:gd name="T48" fmla="*/ 3 w 189"/>
              <a:gd name="T49" fmla="*/ 48 h 199"/>
              <a:gd name="T50" fmla="*/ 8 w 189"/>
              <a:gd name="T51" fmla="*/ 56 h 199"/>
              <a:gd name="T52" fmla="*/ 11 w 189"/>
              <a:gd name="T53" fmla="*/ 62 h 199"/>
              <a:gd name="T54" fmla="*/ 22 w 189"/>
              <a:gd name="T55" fmla="*/ 83 h 199"/>
              <a:gd name="T56" fmla="*/ 30 w 189"/>
              <a:gd name="T57" fmla="*/ 91 h 199"/>
              <a:gd name="T58" fmla="*/ 33 w 189"/>
              <a:gd name="T59" fmla="*/ 97 h 199"/>
              <a:gd name="T60" fmla="*/ 38 w 189"/>
              <a:gd name="T61" fmla="*/ 102 h 199"/>
              <a:gd name="T62" fmla="*/ 46 w 189"/>
              <a:gd name="T63" fmla="*/ 124 h 199"/>
              <a:gd name="T64" fmla="*/ 43 w 189"/>
              <a:gd name="T65" fmla="*/ 129 h 199"/>
              <a:gd name="T66" fmla="*/ 46 w 189"/>
              <a:gd name="T67" fmla="*/ 134 h 199"/>
              <a:gd name="T68" fmla="*/ 60 w 189"/>
              <a:gd name="T69" fmla="*/ 148 h 199"/>
              <a:gd name="T70" fmla="*/ 68 w 189"/>
              <a:gd name="T71" fmla="*/ 164 h 199"/>
              <a:gd name="T72" fmla="*/ 76 w 189"/>
              <a:gd name="T73" fmla="*/ 177 h 199"/>
              <a:gd name="T74" fmla="*/ 81 w 189"/>
              <a:gd name="T75" fmla="*/ 188 h 199"/>
              <a:gd name="T76" fmla="*/ 81 w 189"/>
              <a:gd name="T77" fmla="*/ 191 h 199"/>
              <a:gd name="T78" fmla="*/ 87 w 189"/>
              <a:gd name="T79" fmla="*/ 188 h 199"/>
              <a:gd name="T80" fmla="*/ 87 w 189"/>
              <a:gd name="T81" fmla="*/ 186 h 199"/>
              <a:gd name="T82" fmla="*/ 97 w 189"/>
              <a:gd name="T83" fmla="*/ 183 h 199"/>
              <a:gd name="T84" fmla="*/ 111 w 189"/>
              <a:gd name="T85" fmla="*/ 188 h 199"/>
              <a:gd name="T86" fmla="*/ 113 w 189"/>
              <a:gd name="T87" fmla="*/ 199 h 199"/>
              <a:gd name="T88" fmla="*/ 138 w 189"/>
              <a:gd name="T89" fmla="*/ 169 h 199"/>
              <a:gd name="T90" fmla="*/ 186 w 189"/>
              <a:gd name="T91" fmla="*/ 148 h 199"/>
              <a:gd name="T92" fmla="*/ 184 w 189"/>
              <a:gd name="T93" fmla="*/ 115 h 199"/>
              <a:gd name="T94" fmla="*/ 157 w 189"/>
              <a:gd name="T95" fmla="*/ 107 h 199"/>
              <a:gd name="T96" fmla="*/ 151 w 189"/>
              <a:gd name="T97" fmla="*/ 97 h 199"/>
              <a:gd name="T98" fmla="*/ 151 w 189"/>
              <a:gd name="T99"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 h="199">
                <a:moveTo>
                  <a:pt x="151" y="89"/>
                </a:moveTo>
                <a:lnTo>
                  <a:pt x="151" y="89"/>
                </a:lnTo>
                <a:lnTo>
                  <a:pt x="149" y="89"/>
                </a:lnTo>
                <a:lnTo>
                  <a:pt x="151" y="89"/>
                </a:lnTo>
                <a:lnTo>
                  <a:pt x="151" y="89"/>
                </a:lnTo>
                <a:lnTo>
                  <a:pt x="151" y="86"/>
                </a:lnTo>
                <a:lnTo>
                  <a:pt x="151" y="86"/>
                </a:lnTo>
                <a:lnTo>
                  <a:pt x="151" y="86"/>
                </a:lnTo>
                <a:lnTo>
                  <a:pt x="143" y="83"/>
                </a:lnTo>
                <a:lnTo>
                  <a:pt x="143" y="83"/>
                </a:lnTo>
                <a:lnTo>
                  <a:pt x="138" y="75"/>
                </a:lnTo>
                <a:lnTo>
                  <a:pt x="138" y="75"/>
                </a:lnTo>
                <a:lnTo>
                  <a:pt x="138" y="72"/>
                </a:lnTo>
                <a:lnTo>
                  <a:pt x="135" y="67"/>
                </a:lnTo>
                <a:lnTo>
                  <a:pt x="135" y="67"/>
                </a:lnTo>
                <a:lnTo>
                  <a:pt x="135" y="64"/>
                </a:lnTo>
                <a:lnTo>
                  <a:pt x="135" y="62"/>
                </a:lnTo>
                <a:lnTo>
                  <a:pt x="135" y="62"/>
                </a:lnTo>
                <a:lnTo>
                  <a:pt x="132" y="62"/>
                </a:lnTo>
                <a:lnTo>
                  <a:pt x="130" y="59"/>
                </a:lnTo>
                <a:lnTo>
                  <a:pt x="130" y="59"/>
                </a:lnTo>
                <a:lnTo>
                  <a:pt x="127" y="56"/>
                </a:lnTo>
                <a:lnTo>
                  <a:pt x="127" y="53"/>
                </a:lnTo>
                <a:lnTo>
                  <a:pt x="127" y="53"/>
                </a:lnTo>
                <a:lnTo>
                  <a:pt x="127" y="53"/>
                </a:lnTo>
                <a:lnTo>
                  <a:pt x="122" y="53"/>
                </a:lnTo>
                <a:lnTo>
                  <a:pt x="122" y="53"/>
                </a:lnTo>
                <a:lnTo>
                  <a:pt x="122" y="51"/>
                </a:lnTo>
                <a:lnTo>
                  <a:pt x="119" y="43"/>
                </a:lnTo>
                <a:lnTo>
                  <a:pt x="119" y="43"/>
                </a:lnTo>
                <a:lnTo>
                  <a:pt x="113" y="35"/>
                </a:lnTo>
                <a:lnTo>
                  <a:pt x="111" y="35"/>
                </a:lnTo>
                <a:lnTo>
                  <a:pt x="111" y="35"/>
                </a:lnTo>
                <a:lnTo>
                  <a:pt x="108" y="35"/>
                </a:lnTo>
                <a:lnTo>
                  <a:pt x="105" y="32"/>
                </a:lnTo>
                <a:lnTo>
                  <a:pt x="105" y="32"/>
                </a:lnTo>
                <a:lnTo>
                  <a:pt x="100" y="29"/>
                </a:lnTo>
                <a:lnTo>
                  <a:pt x="100" y="29"/>
                </a:lnTo>
                <a:lnTo>
                  <a:pt x="81" y="29"/>
                </a:lnTo>
                <a:lnTo>
                  <a:pt x="76" y="26"/>
                </a:lnTo>
                <a:lnTo>
                  <a:pt x="70" y="21"/>
                </a:lnTo>
                <a:lnTo>
                  <a:pt x="70" y="21"/>
                </a:lnTo>
                <a:lnTo>
                  <a:pt x="62" y="13"/>
                </a:lnTo>
                <a:lnTo>
                  <a:pt x="57" y="8"/>
                </a:lnTo>
                <a:lnTo>
                  <a:pt x="57" y="8"/>
                </a:lnTo>
                <a:lnTo>
                  <a:pt x="46" y="2"/>
                </a:lnTo>
                <a:lnTo>
                  <a:pt x="30" y="0"/>
                </a:lnTo>
                <a:lnTo>
                  <a:pt x="30" y="0"/>
                </a:lnTo>
                <a:lnTo>
                  <a:pt x="30" y="2"/>
                </a:lnTo>
                <a:lnTo>
                  <a:pt x="27" y="2"/>
                </a:lnTo>
                <a:lnTo>
                  <a:pt x="14" y="5"/>
                </a:lnTo>
                <a:lnTo>
                  <a:pt x="24" y="18"/>
                </a:lnTo>
                <a:lnTo>
                  <a:pt x="24" y="18"/>
                </a:lnTo>
                <a:lnTo>
                  <a:pt x="19" y="24"/>
                </a:lnTo>
                <a:lnTo>
                  <a:pt x="16" y="24"/>
                </a:lnTo>
                <a:lnTo>
                  <a:pt x="16" y="24"/>
                </a:lnTo>
                <a:lnTo>
                  <a:pt x="11" y="26"/>
                </a:lnTo>
                <a:lnTo>
                  <a:pt x="11" y="29"/>
                </a:lnTo>
                <a:lnTo>
                  <a:pt x="8" y="35"/>
                </a:lnTo>
                <a:lnTo>
                  <a:pt x="8" y="35"/>
                </a:lnTo>
                <a:lnTo>
                  <a:pt x="3" y="32"/>
                </a:lnTo>
                <a:lnTo>
                  <a:pt x="0" y="29"/>
                </a:lnTo>
                <a:lnTo>
                  <a:pt x="0" y="26"/>
                </a:lnTo>
                <a:lnTo>
                  <a:pt x="0" y="26"/>
                </a:lnTo>
                <a:lnTo>
                  <a:pt x="0" y="29"/>
                </a:lnTo>
                <a:lnTo>
                  <a:pt x="0" y="32"/>
                </a:lnTo>
                <a:lnTo>
                  <a:pt x="0" y="32"/>
                </a:lnTo>
                <a:lnTo>
                  <a:pt x="0" y="37"/>
                </a:lnTo>
                <a:lnTo>
                  <a:pt x="0" y="40"/>
                </a:lnTo>
                <a:lnTo>
                  <a:pt x="0" y="40"/>
                </a:lnTo>
                <a:lnTo>
                  <a:pt x="0" y="43"/>
                </a:lnTo>
                <a:lnTo>
                  <a:pt x="0" y="43"/>
                </a:lnTo>
                <a:lnTo>
                  <a:pt x="3" y="45"/>
                </a:lnTo>
                <a:lnTo>
                  <a:pt x="3" y="48"/>
                </a:lnTo>
                <a:lnTo>
                  <a:pt x="3" y="48"/>
                </a:lnTo>
                <a:lnTo>
                  <a:pt x="6" y="51"/>
                </a:lnTo>
                <a:lnTo>
                  <a:pt x="8" y="53"/>
                </a:lnTo>
                <a:lnTo>
                  <a:pt x="8" y="56"/>
                </a:lnTo>
                <a:lnTo>
                  <a:pt x="8" y="56"/>
                </a:lnTo>
                <a:lnTo>
                  <a:pt x="8" y="56"/>
                </a:lnTo>
                <a:lnTo>
                  <a:pt x="11" y="62"/>
                </a:lnTo>
                <a:lnTo>
                  <a:pt x="19" y="78"/>
                </a:lnTo>
                <a:lnTo>
                  <a:pt x="19" y="78"/>
                </a:lnTo>
                <a:lnTo>
                  <a:pt x="22" y="83"/>
                </a:lnTo>
                <a:lnTo>
                  <a:pt x="24" y="91"/>
                </a:lnTo>
                <a:lnTo>
                  <a:pt x="24" y="91"/>
                </a:lnTo>
                <a:lnTo>
                  <a:pt x="30" y="91"/>
                </a:lnTo>
                <a:lnTo>
                  <a:pt x="33" y="94"/>
                </a:lnTo>
                <a:lnTo>
                  <a:pt x="33" y="97"/>
                </a:lnTo>
                <a:lnTo>
                  <a:pt x="33" y="97"/>
                </a:lnTo>
                <a:lnTo>
                  <a:pt x="35" y="99"/>
                </a:lnTo>
                <a:lnTo>
                  <a:pt x="38" y="102"/>
                </a:lnTo>
                <a:lnTo>
                  <a:pt x="38" y="102"/>
                </a:lnTo>
                <a:lnTo>
                  <a:pt x="41" y="113"/>
                </a:lnTo>
                <a:lnTo>
                  <a:pt x="46" y="124"/>
                </a:lnTo>
                <a:lnTo>
                  <a:pt x="46" y="124"/>
                </a:lnTo>
                <a:lnTo>
                  <a:pt x="46" y="126"/>
                </a:lnTo>
                <a:lnTo>
                  <a:pt x="43" y="129"/>
                </a:lnTo>
                <a:lnTo>
                  <a:pt x="43" y="129"/>
                </a:lnTo>
                <a:lnTo>
                  <a:pt x="43" y="132"/>
                </a:lnTo>
                <a:lnTo>
                  <a:pt x="43" y="132"/>
                </a:lnTo>
                <a:lnTo>
                  <a:pt x="46" y="134"/>
                </a:lnTo>
                <a:lnTo>
                  <a:pt x="51" y="140"/>
                </a:lnTo>
                <a:lnTo>
                  <a:pt x="51" y="140"/>
                </a:lnTo>
                <a:lnTo>
                  <a:pt x="60" y="148"/>
                </a:lnTo>
                <a:lnTo>
                  <a:pt x="62" y="153"/>
                </a:lnTo>
                <a:lnTo>
                  <a:pt x="62" y="159"/>
                </a:lnTo>
                <a:lnTo>
                  <a:pt x="68" y="164"/>
                </a:lnTo>
                <a:lnTo>
                  <a:pt x="68" y="164"/>
                </a:lnTo>
                <a:lnTo>
                  <a:pt x="73" y="169"/>
                </a:lnTo>
                <a:lnTo>
                  <a:pt x="76" y="177"/>
                </a:lnTo>
                <a:lnTo>
                  <a:pt x="76" y="177"/>
                </a:lnTo>
                <a:lnTo>
                  <a:pt x="78" y="186"/>
                </a:lnTo>
                <a:lnTo>
                  <a:pt x="81" y="188"/>
                </a:lnTo>
                <a:lnTo>
                  <a:pt x="81" y="188"/>
                </a:lnTo>
                <a:lnTo>
                  <a:pt x="81" y="188"/>
                </a:lnTo>
                <a:lnTo>
                  <a:pt x="81" y="191"/>
                </a:lnTo>
                <a:lnTo>
                  <a:pt x="81" y="191"/>
                </a:lnTo>
                <a:lnTo>
                  <a:pt x="87" y="188"/>
                </a:lnTo>
                <a:lnTo>
                  <a:pt x="87" y="188"/>
                </a:lnTo>
                <a:lnTo>
                  <a:pt x="87" y="186"/>
                </a:lnTo>
                <a:lnTo>
                  <a:pt x="87" y="186"/>
                </a:lnTo>
                <a:lnTo>
                  <a:pt x="87" y="186"/>
                </a:lnTo>
                <a:lnTo>
                  <a:pt x="89" y="183"/>
                </a:lnTo>
                <a:lnTo>
                  <a:pt x="89" y="183"/>
                </a:lnTo>
                <a:lnTo>
                  <a:pt x="97" y="183"/>
                </a:lnTo>
                <a:lnTo>
                  <a:pt x="97" y="183"/>
                </a:lnTo>
                <a:lnTo>
                  <a:pt x="108" y="186"/>
                </a:lnTo>
                <a:lnTo>
                  <a:pt x="111" y="188"/>
                </a:lnTo>
                <a:lnTo>
                  <a:pt x="111" y="188"/>
                </a:lnTo>
                <a:lnTo>
                  <a:pt x="116" y="191"/>
                </a:lnTo>
                <a:lnTo>
                  <a:pt x="113" y="199"/>
                </a:lnTo>
                <a:lnTo>
                  <a:pt x="113" y="199"/>
                </a:lnTo>
                <a:lnTo>
                  <a:pt x="130" y="183"/>
                </a:lnTo>
                <a:lnTo>
                  <a:pt x="138" y="169"/>
                </a:lnTo>
                <a:lnTo>
                  <a:pt x="138" y="169"/>
                </a:lnTo>
                <a:lnTo>
                  <a:pt x="159" y="161"/>
                </a:lnTo>
                <a:lnTo>
                  <a:pt x="186" y="148"/>
                </a:lnTo>
                <a:lnTo>
                  <a:pt x="189" y="124"/>
                </a:lnTo>
                <a:lnTo>
                  <a:pt x="189" y="124"/>
                </a:lnTo>
                <a:lnTo>
                  <a:pt x="184" y="115"/>
                </a:lnTo>
                <a:lnTo>
                  <a:pt x="184" y="115"/>
                </a:lnTo>
                <a:lnTo>
                  <a:pt x="178" y="121"/>
                </a:lnTo>
                <a:lnTo>
                  <a:pt x="157" y="107"/>
                </a:lnTo>
                <a:lnTo>
                  <a:pt x="157" y="107"/>
                </a:lnTo>
                <a:lnTo>
                  <a:pt x="154" y="102"/>
                </a:lnTo>
                <a:lnTo>
                  <a:pt x="151" y="97"/>
                </a:lnTo>
                <a:lnTo>
                  <a:pt x="151" y="94"/>
                </a:lnTo>
                <a:lnTo>
                  <a:pt x="151" y="89"/>
                </a:lnTo>
                <a:lnTo>
                  <a:pt x="151" y="89"/>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4" name="Freeform 207"/>
          <p:cNvSpPr>
            <a:spLocks/>
          </p:cNvSpPr>
          <p:nvPr/>
        </p:nvSpPr>
        <p:spPr bwMode="auto">
          <a:xfrm>
            <a:off x="7305588" y="3952875"/>
            <a:ext cx="17463" cy="25400"/>
          </a:xfrm>
          <a:custGeom>
            <a:avLst/>
            <a:gdLst>
              <a:gd name="T0" fmla="*/ 11 w 11"/>
              <a:gd name="T1" fmla="*/ 16 h 16"/>
              <a:gd name="T2" fmla="*/ 11 w 11"/>
              <a:gd name="T3" fmla="*/ 16 h 16"/>
              <a:gd name="T4" fmla="*/ 9 w 11"/>
              <a:gd name="T5" fmla="*/ 10 h 16"/>
              <a:gd name="T6" fmla="*/ 9 w 11"/>
              <a:gd name="T7" fmla="*/ 8 h 16"/>
              <a:gd name="T8" fmla="*/ 9 w 11"/>
              <a:gd name="T9" fmla="*/ 8 h 16"/>
              <a:gd name="T10" fmla="*/ 11 w 11"/>
              <a:gd name="T11" fmla="*/ 5 h 16"/>
              <a:gd name="T12" fmla="*/ 9 w 11"/>
              <a:gd name="T13" fmla="*/ 5 h 16"/>
              <a:gd name="T14" fmla="*/ 6 w 11"/>
              <a:gd name="T15" fmla="*/ 0 h 16"/>
              <a:gd name="T16" fmla="*/ 6 w 11"/>
              <a:gd name="T17" fmla="*/ 0 h 16"/>
              <a:gd name="T18" fmla="*/ 3 w 11"/>
              <a:gd name="T19" fmla="*/ 2 h 16"/>
              <a:gd name="T20" fmla="*/ 3 w 11"/>
              <a:gd name="T21" fmla="*/ 5 h 16"/>
              <a:gd name="T22" fmla="*/ 3 w 11"/>
              <a:gd name="T23" fmla="*/ 5 h 16"/>
              <a:gd name="T24" fmla="*/ 3 w 11"/>
              <a:gd name="T25" fmla="*/ 5 h 16"/>
              <a:gd name="T26" fmla="*/ 0 w 11"/>
              <a:gd name="T27" fmla="*/ 2 h 16"/>
              <a:gd name="T28" fmla="*/ 0 w 11"/>
              <a:gd name="T29" fmla="*/ 2 h 16"/>
              <a:gd name="T30" fmla="*/ 0 w 11"/>
              <a:gd name="T31" fmla="*/ 5 h 16"/>
              <a:gd name="T32" fmla="*/ 3 w 11"/>
              <a:gd name="T33" fmla="*/ 13 h 16"/>
              <a:gd name="T34" fmla="*/ 3 w 11"/>
              <a:gd name="T35" fmla="*/ 13 h 16"/>
              <a:gd name="T36" fmla="*/ 11 w 11"/>
              <a:gd name="T37" fmla="*/ 16 h 16"/>
              <a:gd name="T38" fmla="*/ 11 w 11"/>
              <a:gd name="T3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6">
                <a:moveTo>
                  <a:pt x="11" y="16"/>
                </a:moveTo>
                <a:lnTo>
                  <a:pt x="11" y="16"/>
                </a:lnTo>
                <a:lnTo>
                  <a:pt x="9" y="10"/>
                </a:lnTo>
                <a:lnTo>
                  <a:pt x="9" y="8"/>
                </a:lnTo>
                <a:lnTo>
                  <a:pt x="9" y="8"/>
                </a:lnTo>
                <a:lnTo>
                  <a:pt x="11" y="5"/>
                </a:lnTo>
                <a:lnTo>
                  <a:pt x="9" y="5"/>
                </a:lnTo>
                <a:lnTo>
                  <a:pt x="6" y="0"/>
                </a:lnTo>
                <a:lnTo>
                  <a:pt x="6" y="0"/>
                </a:lnTo>
                <a:lnTo>
                  <a:pt x="3" y="2"/>
                </a:lnTo>
                <a:lnTo>
                  <a:pt x="3" y="5"/>
                </a:lnTo>
                <a:lnTo>
                  <a:pt x="3" y="5"/>
                </a:lnTo>
                <a:lnTo>
                  <a:pt x="3" y="5"/>
                </a:lnTo>
                <a:lnTo>
                  <a:pt x="0" y="2"/>
                </a:lnTo>
                <a:lnTo>
                  <a:pt x="0" y="2"/>
                </a:lnTo>
                <a:lnTo>
                  <a:pt x="0" y="5"/>
                </a:lnTo>
                <a:lnTo>
                  <a:pt x="3" y="13"/>
                </a:lnTo>
                <a:lnTo>
                  <a:pt x="3" y="13"/>
                </a:lnTo>
                <a:lnTo>
                  <a:pt x="11" y="16"/>
                </a:lnTo>
                <a:lnTo>
                  <a:pt x="11" y="16"/>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5" name="Freeform 208"/>
          <p:cNvSpPr>
            <a:spLocks/>
          </p:cNvSpPr>
          <p:nvPr/>
        </p:nvSpPr>
        <p:spPr bwMode="auto">
          <a:xfrm>
            <a:off x="7486563" y="3695700"/>
            <a:ext cx="101600" cy="55562"/>
          </a:xfrm>
          <a:custGeom>
            <a:avLst/>
            <a:gdLst>
              <a:gd name="T0" fmla="*/ 8 w 64"/>
              <a:gd name="T1" fmla="*/ 27 h 35"/>
              <a:gd name="T2" fmla="*/ 11 w 64"/>
              <a:gd name="T3" fmla="*/ 30 h 35"/>
              <a:gd name="T4" fmla="*/ 13 w 64"/>
              <a:gd name="T5" fmla="*/ 30 h 35"/>
              <a:gd name="T6" fmla="*/ 19 w 64"/>
              <a:gd name="T7" fmla="*/ 30 h 35"/>
              <a:gd name="T8" fmla="*/ 21 w 64"/>
              <a:gd name="T9" fmla="*/ 30 h 35"/>
              <a:gd name="T10" fmla="*/ 21 w 64"/>
              <a:gd name="T11" fmla="*/ 27 h 35"/>
              <a:gd name="T12" fmla="*/ 24 w 64"/>
              <a:gd name="T13" fmla="*/ 24 h 35"/>
              <a:gd name="T14" fmla="*/ 24 w 64"/>
              <a:gd name="T15" fmla="*/ 24 h 35"/>
              <a:gd name="T16" fmla="*/ 27 w 64"/>
              <a:gd name="T17" fmla="*/ 24 h 35"/>
              <a:gd name="T18" fmla="*/ 29 w 64"/>
              <a:gd name="T19" fmla="*/ 19 h 35"/>
              <a:gd name="T20" fmla="*/ 32 w 64"/>
              <a:gd name="T21" fmla="*/ 19 h 35"/>
              <a:gd name="T22" fmla="*/ 35 w 64"/>
              <a:gd name="T23" fmla="*/ 21 h 35"/>
              <a:gd name="T24" fmla="*/ 35 w 64"/>
              <a:gd name="T25" fmla="*/ 24 h 35"/>
              <a:gd name="T26" fmla="*/ 35 w 64"/>
              <a:gd name="T27" fmla="*/ 24 h 35"/>
              <a:gd name="T28" fmla="*/ 37 w 64"/>
              <a:gd name="T29" fmla="*/ 24 h 35"/>
              <a:gd name="T30" fmla="*/ 40 w 64"/>
              <a:gd name="T31" fmla="*/ 35 h 35"/>
              <a:gd name="T32" fmla="*/ 48 w 64"/>
              <a:gd name="T33" fmla="*/ 32 h 35"/>
              <a:gd name="T34" fmla="*/ 51 w 64"/>
              <a:gd name="T35" fmla="*/ 30 h 35"/>
              <a:gd name="T36" fmla="*/ 54 w 64"/>
              <a:gd name="T37" fmla="*/ 30 h 35"/>
              <a:gd name="T38" fmla="*/ 54 w 64"/>
              <a:gd name="T39" fmla="*/ 30 h 35"/>
              <a:gd name="T40" fmla="*/ 54 w 64"/>
              <a:gd name="T41" fmla="*/ 30 h 35"/>
              <a:gd name="T42" fmla="*/ 62 w 64"/>
              <a:gd name="T43" fmla="*/ 30 h 35"/>
              <a:gd name="T44" fmla="*/ 64 w 64"/>
              <a:gd name="T45" fmla="*/ 27 h 35"/>
              <a:gd name="T46" fmla="*/ 62 w 64"/>
              <a:gd name="T47" fmla="*/ 24 h 35"/>
              <a:gd name="T48" fmla="*/ 59 w 64"/>
              <a:gd name="T49" fmla="*/ 19 h 35"/>
              <a:gd name="T50" fmla="*/ 59 w 64"/>
              <a:gd name="T51" fmla="*/ 16 h 35"/>
              <a:gd name="T52" fmla="*/ 54 w 64"/>
              <a:gd name="T53" fmla="*/ 13 h 35"/>
              <a:gd name="T54" fmla="*/ 51 w 64"/>
              <a:gd name="T55" fmla="*/ 11 h 35"/>
              <a:gd name="T56" fmla="*/ 35 w 64"/>
              <a:gd name="T57" fmla="*/ 13 h 35"/>
              <a:gd name="T58" fmla="*/ 27 w 64"/>
              <a:gd name="T59" fmla="*/ 11 h 35"/>
              <a:gd name="T60" fmla="*/ 24 w 64"/>
              <a:gd name="T61" fmla="*/ 11 h 35"/>
              <a:gd name="T62" fmla="*/ 21 w 64"/>
              <a:gd name="T63" fmla="*/ 11 h 35"/>
              <a:gd name="T64" fmla="*/ 16 w 64"/>
              <a:gd name="T65" fmla="*/ 11 h 35"/>
              <a:gd name="T66" fmla="*/ 11 w 64"/>
              <a:gd name="T67" fmla="*/ 11 h 35"/>
              <a:gd name="T68" fmla="*/ 19 w 64"/>
              <a:gd name="T69" fmla="*/ 8 h 35"/>
              <a:gd name="T70" fmla="*/ 24 w 64"/>
              <a:gd name="T71" fmla="*/ 8 h 35"/>
              <a:gd name="T72" fmla="*/ 24 w 64"/>
              <a:gd name="T73" fmla="*/ 5 h 35"/>
              <a:gd name="T74" fmla="*/ 21 w 64"/>
              <a:gd name="T75" fmla="*/ 3 h 35"/>
              <a:gd name="T76" fmla="*/ 24 w 64"/>
              <a:gd name="T77" fmla="*/ 3 h 35"/>
              <a:gd name="T78" fmla="*/ 21 w 64"/>
              <a:gd name="T79" fmla="*/ 0 h 35"/>
              <a:gd name="T80" fmla="*/ 19 w 64"/>
              <a:gd name="T81" fmla="*/ 3 h 35"/>
              <a:gd name="T82" fmla="*/ 11 w 64"/>
              <a:gd name="T83" fmla="*/ 3 h 35"/>
              <a:gd name="T84" fmla="*/ 11 w 64"/>
              <a:gd name="T85" fmla="*/ 3 h 35"/>
              <a:gd name="T86" fmla="*/ 5 w 64"/>
              <a:gd name="T87" fmla="*/ 8 h 35"/>
              <a:gd name="T88" fmla="*/ 11 w 64"/>
              <a:gd name="T89" fmla="*/ 8 h 35"/>
              <a:gd name="T90" fmla="*/ 2 w 64"/>
              <a:gd name="T91" fmla="*/ 11 h 35"/>
              <a:gd name="T92" fmla="*/ 0 w 64"/>
              <a:gd name="T93" fmla="*/ 13 h 35"/>
              <a:gd name="T94" fmla="*/ 2 w 64"/>
              <a:gd name="T95" fmla="*/ 16 h 35"/>
              <a:gd name="T96" fmla="*/ 5 w 64"/>
              <a:gd name="T97" fmla="*/ 16 h 35"/>
              <a:gd name="T98" fmla="*/ 5 w 64"/>
              <a:gd name="T99" fmla="*/ 19 h 35"/>
              <a:gd name="T100" fmla="*/ 8 w 64"/>
              <a:gd name="T101" fmla="*/ 19 h 35"/>
              <a:gd name="T102" fmla="*/ 8 w 64"/>
              <a:gd name="T103" fmla="*/ 21 h 35"/>
              <a:gd name="T104" fmla="*/ 8 w 64"/>
              <a:gd name="T10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 h="35">
                <a:moveTo>
                  <a:pt x="8" y="27"/>
                </a:moveTo>
                <a:lnTo>
                  <a:pt x="8" y="27"/>
                </a:lnTo>
                <a:lnTo>
                  <a:pt x="11" y="27"/>
                </a:lnTo>
                <a:lnTo>
                  <a:pt x="11" y="30"/>
                </a:lnTo>
                <a:lnTo>
                  <a:pt x="11" y="30"/>
                </a:lnTo>
                <a:lnTo>
                  <a:pt x="13" y="30"/>
                </a:lnTo>
                <a:lnTo>
                  <a:pt x="13" y="30"/>
                </a:lnTo>
                <a:lnTo>
                  <a:pt x="19" y="30"/>
                </a:lnTo>
                <a:lnTo>
                  <a:pt x="21" y="30"/>
                </a:lnTo>
                <a:lnTo>
                  <a:pt x="21" y="30"/>
                </a:lnTo>
                <a:lnTo>
                  <a:pt x="24" y="30"/>
                </a:lnTo>
                <a:lnTo>
                  <a:pt x="21" y="27"/>
                </a:lnTo>
                <a:lnTo>
                  <a:pt x="21" y="27"/>
                </a:lnTo>
                <a:lnTo>
                  <a:pt x="24" y="24"/>
                </a:lnTo>
                <a:lnTo>
                  <a:pt x="24" y="24"/>
                </a:lnTo>
                <a:lnTo>
                  <a:pt x="24" y="24"/>
                </a:lnTo>
                <a:lnTo>
                  <a:pt x="27" y="24"/>
                </a:lnTo>
                <a:lnTo>
                  <a:pt x="27" y="24"/>
                </a:lnTo>
                <a:lnTo>
                  <a:pt x="27" y="21"/>
                </a:lnTo>
                <a:lnTo>
                  <a:pt x="29" y="19"/>
                </a:lnTo>
                <a:lnTo>
                  <a:pt x="29" y="19"/>
                </a:lnTo>
                <a:lnTo>
                  <a:pt x="32" y="19"/>
                </a:lnTo>
                <a:lnTo>
                  <a:pt x="35" y="19"/>
                </a:lnTo>
                <a:lnTo>
                  <a:pt x="35" y="21"/>
                </a:lnTo>
                <a:lnTo>
                  <a:pt x="35" y="21"/>
                </a:lnTo>
                <a:lnTo>
                  <a:pt x="35" y="24"/>
                </a:lnTo>
                <a:lnTo>
                  <a:pt x="35" y="24"/>
                </a:lnTo>
                <a:lnTo>
                  <a:pt x="35" y="24"/>
                </a:lnTo>
                <a:lnTo>
                  <a:pt x="37" y="24"/>
                </a:lnTo>
                <a:lnTo>
                  <a:pt x="37" y="24"/>
                </a:lnTo>
                <a:lnTo>
                  <a:pt x="40" y="35"/>
                </a:lnTo>
                <a:lnTo>
                  <a:pt x="40" y="35"/>
                </a:lnTo>
                <a:lnTo>
                  <a:pt x="43" y="35"/>
                </a:lnTo>
                <a:lnTo>
                  <a:pt x="48" y="32"/>
                </a:lnTo>
                <a:lnTo>
                  <a:pt x="48" y="32"/>
                </a:lnTo>
                <a:lnTo>
                  <a:pt x="51" y="30"/>
                </a:lnTo>
                <a:lnTo>
                  <a:pt x="54" y="30"/>
                </a:lnTo>
                <a:lnTo>
                  <a:pt x="54" y="30"/>
                </a:lnTo>
                <a:lnTo>
                  <a:pt x="54" y="30"/>
                </a:lnTo>
                <a:lnTo>
                  <a:pt x="54" y="30"/>
                </a:lnTo>
                <a:lnTo>
                  <a:pt x="54" y="30"/>
                </a:lnTo>
                <a:lnTo>
                  <a:pt x="54" y="30"/>
                </a:lnTo>
                <a:lnTo>
                  <a:pt x="56" y="30"/>
                </a:lnTo>
                <a:lnTo>
                  <a:pt x="62" y="30"/>
                </a:lnTo>
                <a:lnTo>
                  <a:pt x="62" y="30"/>
                </a:lnTo>
                <a:lnTo>
                  <a:pt x="64" y="27"/>
                </a:lnTo>
                <a:lnTo>
                  <a:pt x="62" y="24"/>
                </a:lnTo>
                <a:lnTo>
                  <a:pt x="62" y="24"/>
                </a:lnTo>
                <a:lnTo>
                  <a:pt x="59" y="19"/>
                </a:lnTo>
                <a:lnTo>
                  <a:pt x="59" y="19"/>
                </a:lnTo>
                <a:lnTo>
                  <a:pt x="59" y="16"/>
                </a:lnTo>
                <a:lnTo>
                  <a:pt x="59" y="16"/>
                </a:lnTo>
                <a:lnTo>
                  <a:pt x="56" y="11"/>
                </a:lnTo>
                <a:lnTo>
                  <a:pt x="54" y="13"/>
                </a:lnTo>
                <a:lnTo>
                  <a:pt x="51" y="13"/>
                </a:lnTo>
                <a:lnTo>
                  <a:pt x="51" y="11"/>
                </a:lnTo>
                <a:lnTo>
                  <a:pt x="51" y="11"/>
                </a:lnTo>
                <a:lnTo>
                  <a:pt x="35" y="13"/>
                </a:lnTo>
                <a:lnTo>
                  <a:pt x="27" y="11"/>
                </a:lnTo>
                <a:lnTo>
                  <a:pt x="27" y="11"/>
                </a:lnTo>
                <a:lnTo>
                  <a:pt x="27" y="11"/>
                </a:lnTo>
                <a:lnTo>
                  <a:pt x="24" y="11"/>
                </a:lnTo>
                <a:lnTo>
                  <a:pt x="21" y="13"/>
                </a:lnTo>
                <a:lnTo>
                  <a:pt x="21" y="11"/>
                </a:lnTo>
                <a:lnTo>
                  <a:pt x="21" y="11"/>
                </a:lnTo>
                <a:lnTo>
                  <a:pt x="16" y="11"/>
                </a:lnTo>
                <a:lnTo>
                  <a:pt x="11" y="11"/>
                </a:lnTo>
                <a:lnTo>
                  <a:pt x="11" y="11"/>
                </a:lnTo>
                <a:lnTo>
                  <a:pt x="13" y="8"/>
                </a:lnTo>
                <a:lnTo>
                  <a:pt x="19" y="8"/>
                </a:lnTo>
                <a:lnTo>
                  <a:pt x="19" y="8"/>
                </a:lnTo>
                <a:lnTo>
                  <a:pt x="24" y="8"/>
                </a:lnTo>
                <a:lnTo>
                  <a:pt x="24" y="5"/>
                </a:lnTo>
                <a:lnTo>
                  <a:pt x="24" y="5"/>
                </a:lnTo>
                <a:lnTo>
                  <a:pt x="21" y="3"/>
                </a:lnTo>
                <a:lnTo>
                  <a:pt x="21" y="3"/>
                </a:lnTo>
                <a:lnTo>
                  <a:pt x="24" y="3"/>
                </a:lnTo>
                <a:lnTo>
                  <a:pt x="24" y="3"/>
                </a:lnTo>
                <a:lnTo>
                  <a:pt x="21" y="0"/>
                </a:lnTo>
                <a:lnTo>
                  <a:pt x="21" y="0"/>
                </a:lnTo>
                <a:lnTo>
                  <a:pt x="19" y="0"/>
                </a:lnTo>
                <a:lnTo>
                  <a:pt x="19" y="3"/>
                </a:lnTo>
                <a:lnTo>
                  <a:pt x="13" y="3"/>
                </a:lnTo>
                <a:lnTo>
                  <a:pt x="11" y="3"/>
                </a:lnTo>
                <a:lnTo>
                  <a:pt x="11" y="3"/>
                </a:lnTo>
                <a:lnTo>
                  <a:pt x="11" y="3"/>
                </a:lnTo>
                <a:lnTo>
                  <a:pt x="5" y="8"/>
                </a:lnTo>
                <a:lnTo>
                  <a:pt x="5" y="8"/>
                </a:lnTo>
                <a:lnTo>
                  <a:pt x="11" y="8"/>
                </a:lnTo>
                <a:lnTo>
                  <a:pt x="11" y="8"/>
                </a:lnTo>
                <a:lnTo>
                  <a:pt x="2" y="11"/>
                </a:lnTo>
                <a:lnTo>
                  <a:pt x="2" y="11"/>
                </a:lnTo>
                <a:lnTo>
                  <a:pt x="0" y="11"/>
                </a:lnTo>
                <a:lnTo>
                  <a:pt x="0" y="13"/>
                </a:lnTo>
                <a:lnTo>
                  <a:pt x="0" y="16"/>
                </a:lnTo>
                <a:lnTo>
                  <a:pt x="2" y="16"/>
                </a:lnTo>
                <a:lnTo>
                  <a:pt x="2" y="16"/>
                </a:lnTo>
                <a:lnTo>
                  <a:pt x="5" y="16"/>
                </a:lnTo>
                <a:lnTo>
                  <a:pt x="5" y="16"/>
                </a:lnTo>
                <a:lnTo>
                  <a:pt x="5" y="19"/>
                </a:lnTo>
                <a:lnTo>
                  <a:pt x="8" y="19"/>
                </a:lnTo>
                <a:lnTo>
                  <a:pt x="8" y="19"/>
                </a:lnTo>
                <a:lnTo>
                  <a:pt x="11" y="19"/>
                </a:lnTo>
                <a:lnTo>
                  <a:pt x="8" y="21"/>
                </a:lnTo>
                <a:lnTo>
                  <a:pt x="8" y="27"/>
                </a:lnTo>
                <a:lnTo>
                  <a:pt x="8" y="27"/>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6" name="Freeform 209"/>
          <p:cNvSpPr>
            <a:spLocks/>
          </p:cNvSpPr>
          <p:nvPr/>
        </p:nvSpPr>
        <p:spPr bwMode="auto">
          <a:xfrm>
            <a:off x="5413288" y="4278313"/>
            <a:ext cx="80963" cy="46037"/>
          </a:xfrm>
          <a:custGeom>
            <a:avLst/>
            <a:gdLst>
              <a:gd name="T0" fmla="*/ 51 w 51"/>
              <a:gd name="T1" fmla="*/ 10 h 29"/>
              <a:gd name="T2" fmla="*/ 46 w 51"/>
              <a:gd name="T3" fmla="*/ 5 h 29"/>
              <a:gd name="T4" fmla="*/ 46 w 51"/>
              <a:gd name="T5" fmla="*/ 5 h 29"/>
              <a:gd name="T6" fmla="*/ 46 w 51"/>
              <a:gd name="T7" fmla="*/ 2 h 29"/>
              <a:gd name="T8" fmla="*/ 38 w 51"/>
              <a:gd name="T9" fmla="*/ 0 h 29"/>
              <a:gd name="T10" fmla="*/ 35 w 51"/>
              <a:gd name="T11" fmla="*/ 0 h 29"/>
              <a:gd name="T12" fmla="*/ 33 w 51"/>
              <a:gd name="T13" fmla="*/ 2 h 29"/>
              <a:gd name="T14" fmla="*/ 33 w 51"/>
              <a:gd name="T15" fmla="*/ 5 h 29"/>
              <a:gd name="T16" fmla="*/ 33 w 51"/>
              <a:gd name="T17" fmla="*/ 8 h 29"/>
              <a:gd name="T18" fmla="*/ 30 w 51"/>
              <a:gd name="T19" fmla="*/ 8 h 29"/>
              <a:gd name="T20" fmla="*/ 30 w 51"/>
              <a:gd name="T21" fmla="*/ 5 h 29"/>
              <a:gd name="T22" fmla="*/ 30 w 51"/>
              <a:gd name="T23" fmla="*/ 5 h 29"/>
              <a:gd name="T24" fmla="*/ 25 w 51"/>
              <a:gd name="T25" fmla="*/ 5 h 29"/>
              <a:gd name="T26" fmla="*/ 22 w 51"/>
              <a:gd name="T27" fmla="*/ 8 h 29"/>
              <a:gd name="T28" fmla="*/ 14 w 51"/>
              <a:gd name="T29" fmla="*/ 8 h 29"/>
              <a:gd name="T30" fmla="*/ 11 w 51"/>
              <a:gd name="T31" fmla="*/ 2 h 29"/>
              <a:gd name="T32" fmla="*/ 11 w 51"/>
              <a:gd name="T33" fmla="*/ 5 h 29"/>
              <a:gd name="T34" fmla="*/ 8 w 51"/>
              <a:gd name="T35" fmla="*/ 5 h 29"/>
              <a:gd name="T36" fmla="*/ 8 w 51"/>
              <a:gd name="T37" fmla="*/ 2 h 29"/>
              <a:gd name="T38" fmla="*/ 8 w 51"/>
              <a:gd name="T39" fmla="*/ 2 h 29"/>
              <a:gd name="T40" fmla="*/ 8 w 51"/>
              <a:gd name="T41" fmla="*/ 2 h 29"/>
              <a:gd name="T42" fmla="*/ 6 w 51"/>
              <a:gd name="T43" fmla="*/ 0 h 29"/>
              <a:gd name="T44" fmla="*/ 3 w 51"/>
              <a:gd name="T45" fmla="*/ 0 h 29"/>
              <a:gd name="T46" fmla="*/ 3 w 51"/>
              <a:gd name="T47" fmla="*/ 8 h 29"/>
              <a:gd name="T48" fmla="*/ 3 w 51"/>
              <a:gd name="T49" fmla="*/ 10 h 29"/>
              <a:gd name="T50" fmla="*/ 0 w 51"/>
              <a:gd name="T51" fmla="*/ 13 h 29"/>
              <a:gd name="T52" fmla="*/ 0 w 51"/>
              <a:gd name="T53" fmla="*/ 18 h 29"/>
              <a:gd name="T54" fmla="*/ 3 w 51"/>
              <a:gd name="T55" fmla="*/ 18 h 29"/>
              <a:gd name="T56" fmla="*/ 3 w 51"/>
              <a:gd name="T57" fmla="*/ 16 h 29"/>
              <a:gd name="T58" fmla="*/ 6 w 51"/>
              <a:gd name="T59" fmla="*/ 16 h 29"/>
              <a:gd name="T60" fmla="*/ 6 w 51"/>
              <a:gd name="T61" fmla="*/ 16 h 29"/>
              <a:gd name="T62" fmla="*/ 8 w 51"/>
              <a:gd name="T63" fmla="*/ 16 h 29"/>
              <a:gd name="T64" fmla="*/ 14 w 51"/>
              <a:gd name="T65" fmla="*/ 21 h 29"/>
              <a:gd name="T66" fmla="*/ 14 w 51"/>
              <a:gd name="T67" fmla="*/ 24 h 29"/>
              <a:gd name="T68" fmla="*/ 16 w 51"/>
              <a:gd name="T69" fmla="*/ 24 h 29"/>
              <a:gd name="T70" fmla="*/ 19 w 51"/>
              <a:gd name="T71" fmla="*/ 21 h 29"/>
              <a:gd name="T72" fmla="*/ 19 w 51"/>
              <a:gd name="T73" fmla="*/ 24 h 29"/>
              <a:gd name="T74" fmla="*/ 19 w 51"/>
              <a:gd name="T75" fmla="*/ 27 h 29"/>
              <a:gd name="T76" fmla="*/ 27 w 51"/>
              <a:gd name="T77" fmla="*/ 27 h 29"/>
              <a:gd name="T78" fmla="*/ 27 w 51"/>
              <a:gd name="T79" fmla="*/ 24 h 29"/>
              <a:gd name="T80" fmla="*/ 25 w 51"/>
              <a:gd name="T81" fmla="*/ 21 h 29"/>
              <a:gd name="T82" fmla="*/ 25 w 51"/>
              <a:gd name="T83" fmla="*/ 18 h 29"/>
              <a:gd name="T84" fmla="*/ 30 w 51"/>
              <a:gd name="T85" fmla="*/ 13 h 29"/>
              <a:gd name="T86" fmla="*/ 30 w 51"/>
              <a:gd name="T87" fmla="*/ 10 h 29"/>
              <a:gd name="T88" fmla="*/ 35 w 51"/>
              <a:gd name="T89" fmla="*/ 10 h 29"/>
              <a:gd name="T90" fmla="*/ 41 w 51"/>
              <a:gd name="T91" fmla="*/ 10 h 29"/>
              <a:gd name="T92" fmla="*/ 41 w 51"/>
              <a:gd name="T93" fmla="*/ 13 h 29"/>
              <a:gd name="T94" fmla="*/ 43 w 51"/>
              <a:gd name="T95" fmla="*/ 13 h 29"/>
              <a:gd name="T96" fmla="*/ 43 w 51"/>
              <a:gd name="T97" fmla="*/ 16 h 29"/>
              <a:gd name="T98" fmla="*/ 49 w 51"/>
              <a:gd name="T99" fmla="*/ 13 h 29"/>
              <a:gd name="T100" fmla="*/ 49 w 51"/>
              <a:gd name="T101" fmla="*/ 16 h 29"/>
              <a:gd name="T102" fmla="*/ 49 w 51"/>
              <a:gd name="T103" fmla="*/ 16 h 29"/>
              <a:gd name="T104" fmla="*/ 46 w 51"/>
              <a:gd name="T105" fmla="*/ 18 h 29"/>
              <a:gd name="T106" fmla="*/ 43 w 51"/>
              <a:gd name="T107" fmla="*/ 24 h 29"/>
              <a:gd name="T108" fmla="*/ 43 w 51"/>
              <a:gd name="T109" fmla="*/ 27 h 29"/>
              <a:gd name="T110" fmla="*/ 46 w 51"/>
              <a:gd name="T111" fmla="*/ 27 h 29"/>
              <a:gd name="T112" fmla="*/ 46 w 51"/>
              <a:gd name="T113" fmla="*/ 24 h 29"/>
              <a:gd name="T114" fmla="*/ 51 w 51"/>
              <a:gd name="T115" fmla="*/ 21 h 29"/>
              <a:gd name="T116" fmla="*/ 51 w 51"/>
              <a:gd name="T117" fmla="*/ 18 h 29"/>
              <a:gd name="T118" fmla="*/ 51 w 51"/>
              <a:gd name="T119" fmla="*/ 18 h 29"/>
              <a:gd name="T120" fmla="*/ 51 w 51"/>
              <a:gd name="T121" fmla="*/ 13 h 29"/>
              <a:gd name="T122" fmla="*/ 51 w 51"/>
              <a:gd name="T123" fmla="*/ 13 h 29"/>
              <a:gd name="T124" fmla="*/ 51 w 51"/>
              <a:gd name="T125"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 h="29">
                <a:moveTo>
                  <a:pt x="51" y="10"/>
                </a:moveTo>
                <a:lnTo>
                  <a:pt x="51" y="10"/>
                </a:lnTo>
                <a:lnTo>
                  <a:pt x="49" y="8"/>
                </a:lnTo>
                <a:lnTo>
                  <a:pt x="46" y="5"/>
                </a:lnTo>
                <a:lnTo>
                  <a:pt x="46" y="5"/>
                </a:lnTo>
                <a:lnTo>
                  <a:pt x="46" y="5"/>
                </a:lnTo>
                <a:lnTo>
                  <a:pt x="49" y="5"/>
                </a:lnTo>
                <a:lnTo>
                  <a:pt x="46" y="2"/>
                </a:lnTo>
                <a:lnTo>
                  <a:pt x="46" y="2"/>
                </a:lnTo>
                <a:lnTo>
                  <a:pt x="38" y="0"/>
                </a:lnTo>
                <a:lnTo>
                  <a:pt x="38" y="0"/>
                </a:lnTo>
                <a:lnTo>
                  <a:pt x="35" y="0"/>
                </a:lnTo>
                <a:lnTo>
                  <a:pt x="35" y="0"/>
                </a:lnTo>
                <a:lnTo>
                  <a:pt x="33" y="2"/>
                </a:lnTo>
                <a:lnTo>
                  <a:pt x="33" y="5"/>
                </a:lnTo>
                <a:lnTo>
                  <a:pt x="33" y="5"/>
                </a:lnTo>
                <a:lnTo>
                  <a:pt x="33" y="5"/>
                </a:lnTo>
                <a:lnTo>
                  <a:pt x="33" y="8"/>
                </a:lnTo>
                <a:lnTo>
                  <a:pt x="33" y="8"/>
                </a:lnTo>
                <a:lnTo>
                  <a:pt x="30" y="8"/>
                </a:lnTo>
                <a:lnTo>
                  <a:pt x="30" y="5"/>
                </a:lnTo>
                <a:lnTo>
                  <a:pt x="30" y="5"/>
                </a:lnTo>
                <a:lnTo>
                  <a:pt x="30" y="2"/>
                </a:lnTo>
                <a:lnTo>
                  <a:pt x="30" y="5"/>
                </a:lnTo>
                <a:lnTo>
                  <a:pt x="30" y="5"/>
                </a:lnTo>
                <a:lnTo>
                  <a:pt x="25" y="5"/>
                </a:lnTo>
                <a:lnTo>
                  <a:pt x="22" y="8"/>
                </a:lnTo>
                <a:lnTo>
                  <a:pt x="22" y="8"/>
                </a:lnTo>
                <a:lnTo>
                  <a:pt x="16" y="8"/>
                </a:lnTo>
                <a:lnTo>
                  <a:pt x="14" y="8"/>
                </a:lnTo>
                <a:lnTo>
                  <a:pt x="14" y="8"/>
                </a:lnTo>
                <a:lnTo>
                  <a:pt x="11" y="2"/>
                </a:lnTo>
                <a:lnTo>
                  <a:pt x="11" y="2"/>
                </a:lnTo>
                <a:lnTo>
                  <a:pt x="11" y="5"/>
                </a:lnTo>
                <a:lnTo>
                  <a:pt x="8" y="5"/>
                </a:lnTo>
                <a:lnTo>
                  <a:pt x="8" y="5"/>
                </a:lnTo>
                <a:lnTo>
                  <a:pt x="8" y="5"/>
                </a:lnTo>
                <a:lnTo>
                  <a:pt x="8" y="2"/>
                </a:lnTo>
                <a:lnTo>
                  <a:pt x="8" y="2"/>
                </a:lnTo>
                <a:lnTo>
                  <a:pt x="8" y="2"/>
                </a:lnTo>
                <a:lnTo>
                  <a:pt x="8" y="2"/>
                </a:lnTo>
                <a:lnTo>
                  <a:pt x="8" y="2"/>
                </a:lnTo>
                <a:lnTo>
                  <a:pt x="8" y="0"/>
                </a:lnTo>
                <a:lnTo>
                  <a:pt x="6" y="0"/>
                </a:lnTo>
                <a:lnTo>
                  <a:pt x="6" y="0"/>
                </a:lnTo>
                <a:lnTo>
                  <a:pt x="3" y="0"/>
                </a:lnTo>
                <a:lnTo>
                  <a:pt x="3" y="2"/>
                </a:lnTo>
                <a:lnTo>
                  <a:pt x="3" y="8"/>
                </a:lnTo>
                <a:lnTo>
                  <a:pt x="3" y="8"/>
                </a:lnTo>
                <a:lnTo>
                  <a:pt x="3" y="10"/>
                </a:lnTo>
                <a:lnTo>
                  <a:pt x="0" y="13"/>
                </a:lnTo>
                <a:lnTo>
                  <a:pt x="0" y="13"/>
                </a:lnTo>
                <a:lnTo>
                  <a:pt x="0" y="13"/>
                </a:lnTo>
                <a:lnTo>
                  <a:pt x="0" y="18"/>
                </a:lnTo>
                <a:lnTo>
                  <a:pt x="0" y="18"/>
                </a:lnTo>
                <a:lnTo>
                  <a:pt x="3" y="18"/>
                </a:lnTo>
                <a:lnTo>
                  <a:pt x="3" y="16"/>
                </a:lnTo>
                <a:lnTo>
                  <a:pt x="3" y="16"/>
                </a:lnTo>
                <a:lnTo>
                  <a:pt x="3" y="16"/>
                </a:lnTo>
                <a:lnTo>
                  <a:pt x="6" y="16"/>
                </a:lnTo>
                <a:lnTo>
                  <a:pt x="6" y="16"/>
                </a:lnTo>
                <a:lnTo>
                  <a:pt x="6" y="16"/>
                </a:lnTo>
                <a:lnTo>
                  <a:pt x="8" y="16"/>
                </a:lnTo>
                <a:lnTo>
                  <a:pt x="8" y="16"/>
                </a:lnTo>
                <a:lnTo>
                  <a:pt x="11" y="18"/>
                </a:lnTo>
                <a:lnTo>
                  <a:pt x="14" y="21"/>
                </a:lnTo>
                <a:lnTo>
                  <a:pt x="14" y="21"/>
                </a:lnTo>
                <a:lnTo>
                  <a:pt x="14" y="24"/>
                </a:lnTo>
                <a:lnTo>
                  <a:pt x="16" y="24"/>
                </a:lnTo>
                <a:lnTo>
                  <a:pt x="16" y="24"/>
                </a:lnTo>
                <a:lnTo>
                  <a:pt x="16" y="24"/>
                </a:lnTo>
                <a:lnTo>
                  <a:pt x="19" y="21"/>
                </a:lnTo>
                <a:lnTo>
                  <a:pt x="19" y="21"/>
                </a:lnTo>
                <a:lnTo>
                  <a:pt x="19" y="24"/>
                </a:lnTo>
                <a:lnTo>
                  <a:pt x="19" y="27"/>
                </a:lnTo>
                <a:lnTo>
                  <a:pt x="19" y="27"/>
                </a:lnTo>
                <a:lnTo>
                  <a:pt x="22" y="29"/>
                </a:lnTo>
                <a:lnTo>
                  <a:pt x="27" y="27"/>
                </a:lnTo>
                <a:lnTo>
                  <a:pt x="27" y="27"/>
                </a:lnTo>
                <a:lnTo>
                  <a:pt x="27" y="24"/>
                </a:lnTo>
                <a:lnTo>
                  <a:pt x="25" y="21"/>
                </a:lnTo>
                <a:lnTo>
                  <a:pt x="25" y="21"/>
                </a:lnTo>
                <a:lnTo>
                  <a:pt x="25" y="21"/>
                </a:lnTo>
                <a:lnTo>
                  <a:pt x="25" y="18"/>
                </a:lnTo>
                <a:lnTo>
                  <a:pt x="25" y="18"/>
                </a:lnTo>
                <a:lnTo>
                  <a:pt x="30" y="13"/>
                </a:lnTo>
                <a:lnTo>
                  <a:pt x="30" y="10"/>
                </a:lnTo>
                <a:lnTo>
                  <a:pt x="30" y="10"/>
                </a:lnTo>
                <a:lnTo>
                  <a:pt x="35" y="10"/>
                </a:lnTo>
                <a:lnTo>
                  <a:pt x="35" y="10"/>
                </a:lnTo>
                <a:lnTo>
                  <a:pt x="38" y="10"/>
                </a:lnTo>
                <a:lnTo>
                  <a:pt x="41" y="10"/>
                </a:lnTo>
                <a:lnTo>
                  <a:pt x="41" y="13"/>
                </a:lnTo>
                <a:lnTo>
                  <a:pt x="41" y="13"/>
                </a:lnTo>
                <a:lnTo>
                  <a:pt x="41" y="13"/>
                </a:lnTo>
                <a:lnTo>
                  <a:pt x="43" y="13"/>
                </a:lnTo>
                <a:lnTo>
                  <a:pt x="43" y="16"/>
                </a:lnTo>
                <a:lnTo>
                  <a:pt x="43" y="16"/>
                </a:lnTo>
                <a:lnTo>
                  <a:pt x="46" y="16"/>
                </a:lnTo>
                <a:lnTo>
                  <a:pt x="49" y="13"/>
                </a:lnTo>
                <a:lnTo>
                  <a:pt x="49" y="13"/>
                </a:lnTo>
                <a:lnTo>
                  <a:pt x="49" y="16"/>
                </a:lnTo>
                <a:lnTo>
                  <a:pt x="49" y="16"/>
                </a:lnTo>
                <a:lnTo>
                  <a:pt x="49" y="16"/>
                </a:lnTo>
                <a:lnTo>
                  <a:pt x="46" y="18"/>
                </a:lnTo>
                <a:lnTo>
                  <a:pt x="46" y="18"/>
                </a:lnTo>
                <a:lnTo>
                  <a:pt x="43" y="21"/>
                </a:lnTo>
                <a:lnTo>
                  <a:pt x="43" y="24"/>
                </a:lnTo>
                <a:lnTo>
                  <a:pt x="43" y="24"/>
                </a:lnTo>
                <a:lnTo>
                  <a:pt x="43" y="27"/>
                </a:lnTo>
                <a:lnTo>
                  <a:pt x="46" y="27"/>
                </a:lnTo>
                <a:lnTo>
                  <a:pt x="46" y="27"/>
                </a:lnTo>
                <a:lnTo>
                  <a:pt x="46" y="24"/>
                </a:lnTo>
                <a:lnTo>
                  <a:pt x="46" y="24"/>
                </a:lnTo>
                <a:lnTo>
                  <a:pt x="46" y="24"/>
                </a:lnTo>
                <a:lnTo>
                  <a:pt x="51" y="21"/>
                </a:lnTo>
                <a:lnTo>
                  <a:pt x="51" y="21"/>
                </a:lnTo>
                <a:lnTo>
                  <a:pt x="51" y="18"/>
                </a:lnTo>
                <a:lnTo>
                  <a:pt x="51" y="18"/>
                </a:lnTo>
                <a:lnTo>
                  <a:pt x="51" y="18"/>
                </a:lnTo>
                <a:lnTo>
                  <a:pt x="51" y="16"/>
                </a:lnTo>
                <a:lnTo>
                  <a:pt x="51" y="13"/>
                </a:lnTo>
                <a:lnTo>
                  <a:pt x="51" y="13"/>
                </a:lnTo>
                <a:lnTo>
                  <a:pt x="51" y="13"/>
                </a:lnTo>
                <a:lnTo>
                  <a:pt x="51" y="10"/>
                </a:lnTo>
                <a:lnTo>
                  <a:pt x="51" y="10"/>
                </a:lnTo>
                <a:close/>
              </a:path>
            </a:pathLst>
          </a:custGeom>
          <a:solidFill>
            <a:srgbClr val="FF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7" name="Freeform 210"/>
          <p:cNvSpPr>
            <a:spLocks/>
          </p:cNvSpPr>
          <p:nvPr/>
        </p:nvSpPr>
        <p:spPr bwMode="auto">
          <a:xfrm>
            <a:off x="5375188" y="4251325"/>
            <a:ext cx="47625" cy="55562"/>
          </a:xfrm>
          <a:custGeom>
            <a:avLst/>
            <a:gdLst>
              <a:gd name="T0" fmla="*/ 0 w 30"/>
              <a:gd name="T1" fmla="*/ 0 h 35"/>
              <a:gd name="T2" fmla="*/ 5 w 30"/>
              <a:gd name="T3" fmla="*/ 0 h 35"/>
              <a:gd name="T4" fmla="*/ 8 w 30"/>
              <a:gd name="T5" fmla="*/ 0 h 35"/>
              <a:gd name="T6" fmla="*/ 13 w 30"/>
              <a:gd name="T7" fmla="*/ 0 h 35"/>
              <a:gd name="T8" fmla="*/ 16 w 30"/>
              <a:gd name="T9" fmla="*/ 3 h 35"/>
              <a:gd name="T10" fmla="*/ 22 w 30"/>
              <a:gd name="T11" fmla="*/ 0 h 35"/>
              <a:gd name="T12" fmla="*/ 24 w 30"/>
              <a:gd name="T13" fmla="*/ 0 h 35"/>
              <a:gd name="T14" fmla="*/ 24 w 30"/>
              <a:gd name="T15" fmla="*/ 3 h 35"/>
              <a:gd name="T16" fmla="*/ 30 w 30"/>
              <a:gd name="T17" fmla="*/ 17 h 35"/>
              <a:gd name="T18" fmla="*/ 27 w 30"/>
              <a:gd name="T19" fmla="*/ 17 h 35"/>
              <a:gd name="T20" fmla="*/ 27 w 30"/>
              <a:gd name="T21" fmla="*/ 25 h 35"/>
              <a:gd name="T22" fmla="*/ 27 w 30"/>
              <a:gd name="T23" fmla="*/ 27 h 35"/>
              <a:gd name="T24" fmla="*/ 24 w 30"/>
              <a:gd name="T25" fmla="*/ 30 h 35"/>
              <a:gd name="T26" fmla="*/ 24 w 30"/>
              <a:gd name="T27" fmla="*/ 35 h 35"/>
              <a:gd name="T28" fmla="*/ 24 w 30"/>
              <a:gd name="T29" fmla="*/ 33 h 35"/>
              <a:gd name="T30" fmla="*/ 24 w 30"/>
              <a:gd name="T31" fmla="*/ 33 h 35"/>
              <a:gd name="T32" fmla="*/ 24 w 30"/>
              <a:gd name="T33" fmla="*/ 27 h 35"/>
              <a:gd name="T34" fmla="*/ 22 w 30"/>
              <a:gd name="T35" fmla="*/ 27 h 35"/>
              <a:gd name="T36" fmla="*/ 22 w 30"/>
              <a:gd name="T37" fmla="*/ 30 h 35"/>
              <a:gd name="T38" fmla="*/ 19 w 30"/>
              <a:gd name="T39" fmla="*/ 30 h 35"/>
              <a:gd name="T40" fmla="*/ 19 w 30"/>
              <a:gd name="T41" fmla="*/ 30 h 35"/>
              <a:gd name="T42" fmla="*/ 19 w 30"/>
              <a:gd name="T43" fmla="*/ 27 h 35"/>
              <a:gd name="T44" fmla="*/ 19 w 30"/>
              <a:gd name="T45" fmla="*/ 25 h 35"/>
              <a:gd name="T46" fmla="*/ 11 w 30"/>
              <a:gd name="T47" fmla="*/ 17 h 35"/>
              <a:gd name="T48" fmla="*/ 8 w 30"/>
              <a:gd name="T49" fmla="*/ 17 h 35"/>
              <a:gd name="T50" fmla="*/ 11 w 30"/>
              <a:gd name="T51" fmla="*/ 14 h 35"/>
              <a:gd name="T52" fmla="*/ 8 w 30"/>
              <a:gd name="T53" fmla="*/ 11 h 35"/>
              <a:gd name="T54" fmla="*/ 5 w 30"/>
              <a:gd name="T55" fmla="*/ 14 h 35"/>
              <a:gd name="T56" fmla="*/ 8 w 30"/>
              <a:gd name="T57" fmla="*/ 14 h 35"/>
              <a:gd name="T58" fmla="*/ 5 w 30"/>
              <a:gd name="T59" fmla="*/ 14 h 35"/>
              <a:gd name="T60" fmla="*/ 3 w 30"/>
              <a:gd name="T61" fmla="*/ 8 h 35"/>
              <a:gd name="T62" fmla="*/ 0 w 30"/>
              <a:gd name="T63" fmla="*/ 6 h 35"/>
              <a:gd name="T64" fmla="*/ 0 w 30"/>
              <a:gd name="T65" fmla="*/ 3 h 35"/>
              <a:gd name="T66" fmla="*/ 0 w 30"/>
              <a:gd name="T67" fmla="*/ 3 h 35"/>
              <a:gd name="T68" fmla="*/ 0 w 30"/>
              <a:gd name="T6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35">
                <a:moveTo>
                  <a:pt x="0" y="0"/>
                </a:moveTo>
                <a:lnTo>
                  <a:pt x="0" y="0"/>
                </a:lnTo>
                <a:lnTo>
                  <a:pt x="3" y="0"/>
                </a:lnTo>
                <a:lnTo>
                  <a:pt x="5" y="0"/>
                </a:lnTo>
                <a:lnTo>
                  <a:pt x="8" y="0"/>
                </a:lnTo>
                <a:lnTo>
                  <a:pt x="8" y="0"/>
                </a:lnTo>
                <a:lnTo>
                  <a:pt x="11" y="0"/>
                </a:lnTo>
                <a:lnTo>
                  <a:pt x="13" y="0"/>
                </a:lnTo>
                <a:lnTo>
                  <a:pt x="16" y="3"/>
                </a:lnTo>
                <a:lnTo>
                  <a:pt x="16" y="3"/>
                </a:lnTo>
                <a:lnTo>
                  <a:pt x="19" y="3"/>
                </a:lnTo>
                <a:lnTo>
                  <a:pt x="22" y="0"/>
                </a:lnTo>
                <a:lnTo>
                  <a:pt x="22" y="0"/>
                </a:lnTo>
                <a:lnTo>
                  <a:pt x="24" y="0"/>
                </a:lnTo>
                <a:lnTo>
                  <a:pt x="24" y="3"/>
                </a:lnTo>
                <a:lnTo>
                  <a:pt x="24" y="3"/>
                </a:lnTo>
                <a:lnTo>
                  <a:pt x="27" y="11"/>
                </a:lnTo>
                <a:lnTo>
                  <a:pt x="30" y="17"/>
                </a:lnTo>
                <a:lnTo>
                  <a:pt x="30" y="17"/>
                </a:lnTo>
                <a:lnTo>
                  <a:pt x="27" y="17"/>
                </a:lnTo>
                <a:lnTo>
                  <a:pt x="27" y="19"/>
                </a:lnTo>
                <a:lnTo>
                  <a:pt x="27" y="25"/>
                </a:lnTo>
                <a:lnTo>
                  <a:pt x="27" y="25"/>
                </a:lnTo>
                <a:lnTo>
                  <a:pt x="27" y="27"/>
                </a:lnTo>
                <a:lnTo>
                  <a:pt x="24" y="30"/>
                </a:lnTo>
                <a:lnTo>
                  <a:pt x="24" y="30"/>
                </a:lnTo>
                <a:lnTo>
                  <a:pt x="24" y="30"/>
                </a:lnTo>
                <a:lnTo>
                  <a:pt x="24" y="35"/>
                </a:lnTo>
                <a:lnTo>
                  <a:pt x="24" y="35"/>
                </a:lnTo>
                <a:lnTo>
                  <a:pt x="24" y="33"/>
                </a:lnTo>
                <a:lnTo>
                  <a:pt x="24" y="33"/>
                </a:lnTo>
                <a:lnTo>
                  <a:pt x="24" y="33"/>
                </a:lnTo>
                <a:lnTo>
                  <a:pt x="24" y="30"/>
                </a:lnTo>
                <a:lnTo>
                  <a:pt x="24" y="27"/>
                </a:lnTo>
                <a:lnTo>
                  <a:pt x="24" y="27"/>
                </a:lnTo>
                <a:lnTo>
                  <a:pt x="22" y="27"/>
                </a:lnTo>
                <a:lnTo>
                  <a:pt x="22" y="30"/>
                </a:lnTo>
                <a:lnTo>
                  <a:pt x="22" y="30"/>
                </a:lnTo>
                <a:lnTo>
                  <a:pt x="22" y="30"/>
                </a:lnTo>
                <a:lnTo>
                  <a:pt x="19" y="30"/>
                </a:lnTo>
                <a:lnTo>
                  <a:pt x="19" y="30"/>
                </a:lnTo>
                <a:lnTo>
                  <a:pt x="19" y="30"/>
                </a:lnTo>
                <a:lnTo>
                  <a:pt x="19" y="27"/>
                </a:lnTo>
                <a:lnTo>
                  <a:pt x="19" y="27"/>
                </a:lnTo>
                <a:lnTo>
                  <a:pt x="19" y="25"/>
                </a:lnTo>
                <a:lnTo>
                  <a:pt x="19" y="25"/>
                </a:lnTo>
                <a:lnTo>
                  <a:pt x="19" y="25"/>
                </a:lnTo>
                <a:lnTo>
                  <a:pt x="11" y="17"/>
                </a:lnTo>
                <a:lnTo>
                  <a:pt x="11" y="17"/>
                </a:lnTo>
                <a:lnTo>
                  <a:pt x="8" y="17"/>
                </a:lnTo>
                <a:lnTo>
                  <a:pt x="8" y="14"/>
                </a:lnTo>
                <a:lnTo>
                  <a:pt x="11" y="14"/>
                </a:lnTo>
                <a:lnTo>
                  <a:pt x="8" y="11"/>
                </a:lnTo>
                <a:lnTo>
                  <a:pt x="8" y="11"/>
                </a:lnTo>
                <a:lnTo>
                  <a:pt x="5" y="11"/>
                </a:lnTo>
                <a:lnTo>
                  <a:pt x="5" y="14"/>
                </a:lnTo>
                <a:lnTo>
                  <a:pt x="5" y="14"/>
                </a:lnTo>
                <a:lnTo>
                  <a:pt x="8" y="14"/>
                </a:lnTo>
                <a:lnTo>
                  <a:pt x="5" y="14"/>
                </a:lnTo>
                <a:lnTo>
                  <a:pt x="5" y="14"/>
                </a:lnTo>
                <a:lnTo>
                  <a:pt x="0" y="11"/>
                </a:lnTo>
                <a:lnTo>
                  <a:pt x="3" y="8"/>
                </a:lnTo>
                <a:lnTo>
                  <a:pt x="3" y="8"/>
                </a:lnTo>
                <a:lnTo>
                  <a:pt x="0" y="6"/>
                </a:lnTo>
                <a:lnTo>
                  <a:pt x="0" y="6"/>
                </a:lnTo>
                <a:lnTo>
                  <a:pt x="0" y="3"/>
                </a:lnTo>
                <a:lnTo>
                  <a:pt x="0" y="3"/>
                </a:lnTo>
                <a:lnTo>
                  <a:pt x="0" y="3"/>
                </a:lnTo>
                <a:lnTo>
                  <a:pt x="0" y="0"/>
                </a:lnTo>
                <a:lnTo>
                  <a:pt x="0" y="0"/>
                </a:lnTo>
                <a:lnTo>
                  <a:pt x="0" y="0"/>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 name="Freeform 211"/>
          <p:cNvSpPr>
            <a:spLocks/>
          </p:cNvSpPr>
          <p:nvPr/>
        </p:nvSpPr>
        <p:spPr bwMode="auto">
          <a:xfrm>
            <a:off x="5554575" y="4071938"/>
            <a:ext cx="39688" cy="34925"/>
          </a:xfrm>
          <a:custGeom>
            <a:avLst/>
            <a:gdLst>
              <a:gd name="T0" fmla="*/ 22 w 25"/>
              <a:gd name="T1" fmla="*/ 22 h 22"/>
              <a:gd name="T2" fmla="*/ 19 w 25"/>
              <a:gd name="T3" fmla="*/ 19 h 22"/>
              <a:gd name="T4" fmla="*/ 14 w 25"/>
              <a:gd name="T5" fmla="*/ 22 h 22"/>
              <a:gd name="T6" fmla="*/ 8 w 25"/>
              <a:gd name="T7" fmla="*/ 19 h 22"/>
              <a:gd name="T8" fmla="*/ 6 w 25"/>
              <a:gd name="T9" fmla="*/ 22 h 22"/>
              <a:gd name="T10" fmla="*/ 3 w 25"/>
              <a:gd name="T11" fmla="*/ 22 h 22"/>
              <a:gd name="T12" fmla="*/ 0 w 25"/>
              <a:gd name="T13" fmla="*/ 19 h 22"/>
              <a:gd name="T14" fmla="*/ 0 w 25"/>
              <a:gd name="T15" fmla="*/ 16 h 22"/>
              <a:gd name="T16" fmla="*/ 0 w 25"/>
              <a:gd name="T17" fmla="*/ 16 h 22"/>
              <a:gd name="T18" fmla="*/ 3 w 25"/>
              <a:gd name="T19" fmla="*/ 16 h 22"/>
              <a:gd name="T20" fmla="*/ 8 w 25"/>
              <a:gd name="T21" fmla="*/ 16 h 22"/>
              <a:gd name="T22" fmla="*/ 11 w 25"/>
              <a:gd name="T23" fmla="*/ 16 h 22"/>
              <a:gd name="T24" fmla="*/ 14 w 25"/>
              <a:gd name="T25" fmla="*/ 14 h 22"/>
              <a:gd name="T26" fmla="*/ 19 w 25"/>
              <a:gd name="T27" fmla="*/ 14 h 22"/>
              <a:gd name="T28" fmla="*/ 16 w 25"/>
              <a:gd name="T29" fmla="*/ 11 h 22"/>
              <a:gd name="T30" fmla="*/ 14 w 25"/>
              <a:gd name="T31" fmla="*/ 8 h 22"/>
              <a:gd name="T32" fmla="*/ 14 w 25"/>
              <a:gd name="T33" fmla="*/ 6 h 22"/>
              <a:gd name="T34" fmla="*/ 14 w 25"/>
              <a:gd name="T35" fmla="*/ 6 h 22"/>
              <a:gd name="T36" fmla="*/ 14 w 25"/>
              <a:gd name="T37" fmla="*/ 3 h 22"/>
              <a:gd name="T38" fmla="*/ 11 w 25"/>
              <a:gd name="T39" fmla="*/ 3 h 22"/>
              <a:gd name="T40" fmla="*/ 11 w 25"/>
              <a:gd name="T41" fmla="*/ 0 h 22"/>
              <a:gd name="T42" fmla="*/ 14 w 25"/>
              <a:gd name="T43" fmla="*/ 0 h 22"/>
              <a:gd name="T44" fmla="*/ 16 w 25"/>
              <a:gd name="T45" fmla="*/ 0 h 22"/>
              <a:gd name="T46" fmla="*/ 19 w 25"/>
              <a:gd name="T47" fmla="*/ 0 h 22"/>
              <a:gd name="T48" fmla="*/ 22 w 25"/>
              <a:gd name="T49" fmla="*/ 0 h 22"/>
              <a:gd name="T50" fmla="*/ 25 w 25"/>
              <a:gd name="T51" fmla="*/ 0 h 22"/>
              <a:gd name="T52" fmla="*/ 25 w 25"/>
              <a:gd name="T53" fmla="*/ 3 h 22"/>
              <a:gd name="T54" fmla="*/ 25 w 25"/>
              <a:gd name="T55" fmla="*/ 6 h 22"/>
              <a:gd name="T56" fmla="*/ 25 w 25"/>
              <a:gd name="T57" fmla="*/ 8 h 22"/>
              <a:gd name="T58" fmla="*/ 25 w 25"/>
              <a:gd name="T59" fmla="*/ 11 h 22"/>
              <a:gd name="T60" fmla="*/ 25 w 25"/>
              <a:gd name="T61" fmla="*/ 14 h 22"/>
              <a:gd name="T62" fmla="*/ 22 w 25"/>
              <a:gd name="T63" fmla="*/ 16 h 22"/>
              <a:gd name="T64" fmla="*/ 22 w 25"/>
              <a:gd name="T6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2">
                <a:moveTo>
                  <a:pt x="22" y="22"/>
                </a:moveTo>
                <a:lnTo>
                  <a:pt x="22" y="22"/>
                </a:lnTo>
                <a:lnTo>
                  <a:pt x="19" y="19"/>
                </a:lnTo>
                <a:lnTo>
                  <a:pt x="19" y="19"/>
                </a:lnTo>
                <a:lnTo>
                  <a:pt x="14" y="22"/>
                </a:lnTo>
                <a:lnTo>
                  <a:pt x="14" y="22"/>
                </a:lnTo>
                <a:lnTo>
                  <a:pt x="8" y="19"/>
                </a:lnTo>
                <a:lnTo>
                  <a:pt x="8" y="19"/>
                </a:lnTo>
                <a:lnTo>
                  <a:pt x="6" y="22"/>
                </a:lnTo>
                <a:lnTo>
                  <a:pt x="6" y="22"/>
                </a:lnTo>
                <a:lnTo>
                  <a:pt x="3" y="22"/>
                </a:lnTo>
                <a:lnTo>
                  <a:pt x="3" y="22"/>
                </a:lnTo>
                <a:lnTo>
                  <a:pt x="0" y="19"/>
                </a:lnTo>
                <a:lnTo>
                  <a:pt x="0" y="19"/>
                </a:lnTo>
                <a:lnTo>
                  <a:pt x="0" y="19"/>
                </a:lnTo>
                <a:lnTo>
                  <a:pt x="0" y="16"/>
                </a:lnTo>
                <a:lnTo>
                  <a:pt x="0" y="16"/>
                </a:lnTo>
                <a:lnTo>
                  <a:pt x="0" y="16"/>
                </a:lnTo>
                <a:lnTo>
                  <a:pt x="3" y="16"/>
                </a:lnTo>
                <a:lnTo>
                  <a:pt x="3" y="16"/>
                </a:lnTo>
                <a:lnTo>
                  <a:pt x="8" y="16"/>
                </a:lnTo>
                <a:lnTo>
                  <a:pt x="8" y="16"/>
                </a:lnTo>
                <a:lnTo>
                  <a:pt x="11" y="16"/>
                </a:lnTo>
                <a:lnTo>
                  <a:pt x="11" y="16"/>
                </a:lnTo>
                <a:lnTo>
                  <a:pt x="14" y="14"/>
                </a:lnTo>
                <a:lnTo>
                  <a:pt x="14" y="14"/>
                </a:lnTo>
                <a:lnTo>
                  <a:pt x="19" y="14"/>
                </a:lnTo>
                <a:lnTo>
                  <a:pt x="19" y="14"/>
                </a:lnTo>
                <a:lnTo>
                  <a:pt x="16" y="11"/>
                </a:lnTo>
                <a:lnTo>
                  <a:pt x="16" y="11"/>
                </a:lnTo>
                <a:lnTo>
                  <a:pt x="14" y="8"/>
                </a:lnTo>
                <a:lnTo>
                  <a:pt x="14" y="8"/>
                </a:lnTo>
                <a:lnTo>
                  <a:pt x="14" y="8"/>
                </a:lnTo>
                <a:lnTo>
                  <a:pt x="14" y="6"/>
                </a:lnTo>
                <a:lnTo>
                  <a:pt x="14" y="6"/>
                </a:lnTo>
                <a:lnTo>
                  <a:pt x="14" y="6"/>
                </a:lnTo>
                <a:lnTo>
                  <a:pt x="14" y="6"/>
                </a:lnTo>
                <a:lnTo>
                  <a:pt x="14" y="3"/>
                </a:lnTo>
                <a:lnTo>
                  <a:pt x="11" y="3"/>
                </a:lnTo>
                <a:lnTo>
                  <a:pt x="11" y="3"/>
                </a:lnTo>
                <a:lnTo>
                  <a:pt x="11" y="3"/>
                </a:lnTo>
                <a:lnTo>
                  <a:pt x="11" y="0"/>
                </a:lnTo>
                <a:lnTo>
                  <a:pt x="11" y="0"/>
                </a:lnTo>
                <a:lnTo>
                  <a:pt x="14" y="0"/>
                </a:lnTo>
                <a:lnTo>
                  <a:pt x="14" y="0"/>
                </a:lnTo>
                <a:lnTo>
                  <a:pt x="16" y="0"/>
                </a:lnTo>
                <a:lnTo>
                  <a:pt x="16" y="0"/>
                </a:lnTo>
                <a:lnTo>
                  <a:pt x="19" y="0"/>
                </a:lnTo>
                <a:lnTo>
                  <a:pt x="19" y="0"/>
                </a:lnTo>
                <a:lnTo>
                  <a:pt x="22" y="0"/>
                </a:lnTo>
                <a:lnTo>
                  <a:pt x="22" y="0"/>
                </a:lnTo>
                <a:lnTo>
                  <a:pt x="25" y="0"/>
                </a:lnTo>
                <a:lnTo>
                  <a:pt x="25" y="0"/>
                </a:lnTo>
                <a:lnTo>
                  <a:pt x="25" y="3"/>
                </a:lnTo>
                <a:lnTo>
                  <a:pt x="25" y="6"/>
                </a:lnTo>
                <a:lnTo>
                  <a:pt x="25" y="6"/>
                </a:lnTo>
                <a:lnTo>
                  <a:pt x="25" y="8"/>
                </a:lnTo>
                <a:lnTo>
                  <a:pt x="25" y="8"/>
                </a:lnTo>
                <a:lnTo>
                  <a:pt x="25" y="8"/>
                </a:lnTo>
                <a:lnTo>
                  <a:pt x="25" y="11"/>
                </a:lnTo>
                <a:lnTo>
                  <a:pt x="25" y="14"/>
                </a:lnTo>
                <a:lnTo>
                  <a:pt x="25" y="14"/>
                </a:lnTo>
                <a:lnTo>
                  <a:pt x="22" y="16"/>
                </a:lnTo>
                <a:lnTo>
                  <a:pt x="22" y="16"/>
                </a:lnTo>
                <a:lnTo>
                  <a:pt x="22" y="19"/>
                </a:lnTo>
                <a:lnTo>
                  <a:pt x="22" y="22"/>
                </a:lnTo>
                <a:lnTo>
                  <a:pt x="22" y="22"/>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 name="Freeform 212"/>
          <p:cNvSpPr>
            <a:spLocks/>
          </p:cNvSpPr>
          <p:nvPr/>
        </p:nvSpPr>
        <p:spPr bwMode="auto">
          <a:xfrm>
            <a:off x="5327563" y="4149725"/>
            <a:ext cx="95250" cy="58737"/>
          </a:xfrm>
          <a:custGeom>
            <a:avLst/>
            <a:gdLst>
              <a:gd name="T0" fmla="*/ 16 w 60"/>
              <a:gd name="T1" fmla="*/ 32 h 37"/>
              <a:gd name="T2" fmla="*/ 14 w 60"/>
              <a:gd name="T3" fmla="*/ 29 h 37"/>
              <a:gd name="T4" fmla="*/ 14 w 60"/>
              <a:gd name="T5" fmla="*/ 29 h 37"/>
              <a:gd name="T6" fmla="*/ 11 w 60"/>
              <a:gd name="T7" fmla="*/ 27 h 37"/>
              <a:gd name="T8" fmla="*/ 8 w 60"/>
              <a:gd name="T9" fmla="*/ 24 h 37"/>
              <a:gd name="T10" fmla="*/ 6 w 60"/>
              <a:gd name="T11" fmla="*/ 24 h 37"/>
              <a:gd name="T12" fmla="*/ 3 w 60"/>
              <a:gd name="T13" fmla="*/ 24 h 37"/>
              <a:gd name="T14" fmla="*/ 0 w 60"/>
              <a:gd name="T15" fmla="*/ 21 h 37"/>
              <a:gd name="T16" fmla="*/ 6 w 60"/>
              <a:gd name="T17" fmla="*/ 19 h 37"/>
              <a:gd name="T18" fmla="*/ 6 w 60"/>
              <a:gd name="T19" fmla="*/ 16 h 37"/>
              <a:gd name="T20" fmla="*/ 3 w 60"/>
              <a:gd name="T21" fmla="*/ 16 h 37"/>
              <a:gd name="T22" fmla="*/ 6 w 60"/>
              <a:gd name="T23" fmla="*/ 13 h 37"/>
              <a:gd name="T24" fmla="*/ 14 w 60"/>
              <a:gd name="T25" fmla="*/ 2 h 37"/>
              <a:gd name="T26" fmla="*/ 16 w 60"/>
              <a:gd name="T27" fmla="*/ 2 h 37"/>
              <a:gd name="T28" fmla="*/ 19 w 60"/>
              <a:gd name="T29" fmla="*/ 2 h 37"/>
              <a:gd name="T30" fmla="*/ 22 w 60"/>
              <a:gd name="T31" fmla="*/ 2 h 37"/>
              <a:gd name="T32" fmla="*/ 27 w 60"/>
              <a:gd name="T33" fmla="*/ 2 h 37"/>
              <a:gd name="T34" fmla="*/ 38 w 60"/>
              <a:gd name="T35" fmla="*/ 0 h 37"/>
              <a:gd name="T36" fmla="*/ 41 w 60"/>
              <a:gd name="T37" fmla="*/ 0 h 37"/>
              <a:gd name="T38" fmla="*/ 43 w 60"/>
              <a:gd name="T39" fmla="*/ 0 h 37"/>
              <a:gd name="T40" fmla="*/ 43 w 60"/>
              <a:gd name="T41" fmla="*/ 0 h 37"/>
              <a:gd name="T42" fmla="*/ 49 w 60"/>
              <a:gd name="T43" fmla="*/ 2 h 37"/>
              <a:gd name="T44" fmla="*/ 49 w 60"/>
              <a:gd name="T45" fmla="*/ 5 h 37"/>
              <a:gd name="T46" fmla="*/ 49 w 60"/>
              <a:gd name="T47" fmla="*/ 5 h 37"/>
              <a:gd name="T48" fmla="*/ 52 w 60"/>
              <a:gd name="T49" fmla="*/ 5 h 37"/>
              <a:gd name="T50" fmla="*/ 54 w 60"/>
              <a:gd name="T51" fmla="*/ 5 h 37"/>
              <a:gd name="T52" fmla="*/ 54 w 60"/>
              <a:gd name="T53" fmla="*/ 5 h 37"/>
              <a:gd name="T54" fmla="*/ 60 w 60"/>
              <a:gd name="T55" fmla="*/ 8 h 37"/>
              <a:gd name="T56" fmla="*/ 60 w 60"/>
              <a:gd name="T57" fmla="*/ 10 h 37"/>
              <a:gd name="T58" fmla="*/ 54 w 60"/>
              <a:gd name="T59" fmla="*/ 13 h 37"/>
              <a:gd name="T60" fmla="*/ 49 w 60"/>
              <a:gd name="T61" fmla="*/ 16 h 37"/>
              <a:gd name="T62" fmla="*/ 46 w 60"/>
              <a:gd name="T63" fmla="*/ 16 h 37"/>
              <a:gd name="T64" fmla="*/ 43 w 60"/>
              <a:gd name="T65" fmla="*/ 16 h 37"/>
              <a:gd name="T66" fmla="*/ 43 w 60"/>
              <a:gd name="T67" fmla="*/ 16 h 37"/>
              <a:gd name="T68" fmla="*/ 41 w 60"/>
              <a:gd name="T69" fmla="*/ 19 h 37"/>
              <a:gd name="T70" fmla="*/ 41 w 60"/>
              <a:gd name="T71" fmla="*/ 21 h 37"/>
              <a:gd name="T72" fmla="*/ 35 w 60"/>
              <a:gd name="T73" fmla="*/ 24 h 37"/>
              <a:gd name="T74" fmla="*/ 33 w 60"/>
              <a:gd name="T75" fmla="*/ 27 h 37"/>
              <a:gd name="T76" fmla="*/ 30 w 60"/>
              <a:gd name="T77" fmla="*/ 27 h 37"/>
              <a:gd name="T78" fmla="*/ 27 w 60"/>
              <a:gd name="T79" fmla="*/ 32 h 37"/>
              <a:gd name="T80" fmla="*/ 27 w 60"/>
              <a:gd name="T81" fmla="*/ 29 h 37"/>
              <a:gd name="T82" fmla="*/ 25 w 60"/>
              <a:gd name="T83" fmla="*/ 29 h 37"/>
              <a:gd name="T84" fmla="*/ 19 w 60"/>
              <a:gd name="T85" fmla="*/ 37 h 37"/>
              <a:gd name="T86" fmla="*/ 19 w 60"/>
              <a:gd name="T87" fmla="*/ 35 h 37"/>
              <a:gd name="T88" fmla="*/ 19 w 60"/>
              <a:gd name="T89" fmla="*/ 32 h 37"/>
              <a:gd name="T90" fmla="*/ 16 w 60"/>
              <a:gd name="T91"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 h="37">
                <a:moveTo>
                  <a:pt x="16" y="32"/>
                </a:moveTo>
                <a:lnTo>
                  <a:pt x="16" y="32"/>
                </a:lnTo>
                <a:lnTo>
                  <a:pt x="16" y="32"/>
                </a:lnTo>
                <a:lnTo>
                  <a:pt x="14" y="29"/>
                </a:lnTo>
                <a:lnTo>
                  <a:pt x="14" y="29"/>
                </a:lnTo>
                <a:lnTo>
                  <a:pt x="14" y="29"/>
                </a:lnTo>
                <a:lnTo>
                  <a:pt x="11" y="27"/>
                </a:lnTo>
                <a:lnTo>
                  <a:pt x="11" y="27"/>
                </a:lnTo>
                <a:lnTo>
                  <a:pt x="8" y="27"/>
                </a:lnTo>
                <a:lnTo>
                  <a:pt x="8" y="24"/>
                </a:lnTo>
                <a:lnTo>
                  <a:pt x="8" y="24"/>
                </a:lnTo>
                <a:lnTo>
                  <a:pt x="6" y="24"/>
                </a:lnTo>
                <a:lnTo>
                  <a:pt x="6" y="24"/>
                </a:lnTo>
                <a:lnTo>
                  <a:pt x="3" y="24"/>
                </a:lnTo>
                <a:lnTo>
                  <a:pt x="0" y="21"/>
                </a:lnTo>
                <a:lnTo>
                  <a:pt x="0" y="21"/>
                </a:lnTo>
                <a:lnTo>
                  <a:pt x="3" y="19"/>
                </a:lnTo>
                <a:lnTo>
                  <a:pt x="6" y="19"/>
                </a:lnTo>
                <a:lnTo>
                  <a:pt x="6" y="19"/>
                </a:lnTo>
                <a:lnTo>
                  <a:pt x="6" y="16"/>
                </a:lnTo>
                <a:lnTo>
                  <a:pt x="6" y="16"/>
                </a:lnTo>
                <a:lnTo>
                  <a:pt x="3" y="16"/>
                </a:lnTo>
                <a:lnTo>
                  <a:pt x="6" y="13"/>
                </a:lnTo>
                <a:lnTo>
                  <a:pt x="6" y="13"/>
                </a:lnTo>
                <a:lnTo>
                  <a:pt x="11" y="8"/>
                </a:lnTo>
                <a:lnTo>
                  <a:pt x="14" y="2"/>
                </a:lnTo>
                <a:lnTo>
                  <a:pt x="14" y="2"/>
                </a:lnTo>
                <a:lnTo>
                  <a:pt x="16" y="2"/>
                </a:lnTo>
                <a:lnTo>
                  <a:pt x="19" y="2"/>
                </a:lnTo>
                <a:lnTo>
                  <a:pt x="19" y="2"/>
                </a:lnTo>
                <a:lnTo>
                  <a:pt x="19" y="0"/>
                </a:lnTo>
                <a:lnTo>
                  <a:pt x="22" y="2"/>
                </a:lnTo>
                <a:lnTo>
                  <a:pt x="22" y="2"/>
                </a:lnTo>
                <a:lnTo>
                  <a:pt x="27" y="2"/>
                </a:lnTo>
                <a:lnTo>
                  <a:pt x="33" y="2"/>
                </a:lnTo>
                <a:lnTo>
                  <a:pt x="38" y="0"/>
                </a:lnTo>
                <a:lnTo>
                  <a:pt x="41" y="0"/>
                </a:lnTo>
                <a:lnTo>
                  <a:pt x="41" y="0"/>
                </a:lnTo>
                <a:lnTo>
                  <a:pt x="43" y="2"/>
                </a:lnTo>
                <a:lnTo>
                  <a:pt x="43" y="0"/>
                </a:lnTo>
                <a:lnTo>
                  <a:pt x="43" y="0"/>
                </a:lnTo>
                <a:lnTo>
                  <a:pt x="43" y="0"/>
                </a:lnTo>
                <a:lnTo>
                  <a:pt x="49" y="2"/>
                </a:lnTo>
                <a:lnTo>
                  <a:pt x="49" y="2"/>
                </a:lnTo>
                <a:lnTo>
                  <a:pt x="52" y="2"/>
                </a:lnTo>
                <a:lnTo>
                  <a:pt x="49" y="5"/>
                </a:lnTo>
                <a:lnTo>
                  <a:pt x="49" y="5"/>
                </a:lnTo>
                <a:lnTo>
                  <a:pt x="49" y="5"/>
                </a:lnTo>
                <a:lnTo>
                  <a:pt x="52" y="5"/>
                </a:lnTo>
                <a:lnTo>
                  <a:pt x="52" y="5"/>
                </a:lnTo>
                <a:lnTo>
                  <a:pt x="54" y="8"/>
                </a:lnTo>
                <a:lnTo>
                  <a:pt x="54" y="5"/>
                </a:lnTo>
                <a:lnTo>
                  <a:pt x="52" y="5"/>
                </a:lnTo>
                <a:lnTo>
                  <a:pt x="54" y="5"/>
                </a:lnTo>
                <a:lnTo>
                  <a:pt x="54" y="5"/>
                </a:lnTo>
                <a:lnTo>
                  <a:pt x="60" y="8"/>
                </a:lnTo>
                <a:lnTo>
                  <a:pt x="60" y="10"/>
                </a:lnTo>
                <a:lnTo>
                  <a:pt x="60" y="10"/>
                </a:lnTo>
                <a:lnTo>
                  <a:pt x="54" y="13"/>
                </a:lnTo>
                <a:lnTo>
                  <a:pt x="54" y="13"/>
                </a:lnTo>
                <a:lnTo>
                  <a:pt x="52" y="16"/>
                </a:lnTo>
                <a:lnTo>
                  <a:pt x="49" y="16"/>
                </a:lnTo>
                <a:lnTo>
                  <a:pt x="49" y="16"/>
                </a:lnTo>
                <a:lnTo>
                  <a:pt x="46" y="16"/>
                </a:lnTo>
                <a:lnTo>
                  <a:pt x="43" y="16"/>
                </a:lnTo>
                <a:lnTo>
                  <a:pt x="43" y="16"/>
                </a:lnTo>
                <a:lnTo>
                  <a:pt x="43" y="16"/>
                </a:lnTo>
                <a:lnTo>
                  <a:pt x="43" y="16"/>
                </a:lnTo>
                <a:lnTo>
                  <a:pt x="41" y="19"/>
                </a:lnTo>
                <a:lnTo>
                  <a:pt x="41" y="19"/>
                </a:lnTo>
                <a:lnTo>
                  <a:pt x="41" y="21"/>
                </a:lnTo>
                <a:lnTo>
                  <a:pt x="41" y="21"/>
                </a:lnTo>
                <a:lnTo>
                  <a:pt x="38" y="21"/>
                </a:lnTo>
                <a:lnTo>
                  <a:pt x="35" y="24"/>
                </a:lnTo>
                <a:lnTo>
                  <a:pt x="35" y="24"/>
                </a:lnTo>
                <a:lnTo>
                  <a:pt x="33" y="27"/>
                </a:lnTo>
                <a:lnTo>
                  <a:pt x="30" y="27"/>
                </a:lnTo>
                <a:lnTo>
                  <a:pt x="30" y="27"/>
                </a:lnTo>
                <a:lnTo>
                  <a:pt x="30" y="29"/>
                </a:lnTo>
                <a:lnTo>
                  <a:pt x="27" y="32"/>
                </a:lnTo>
                <a:lnTo>
                  <a:pt x="27" y="32"/>
                </a:lnTo>
                <a:lnTo>
                  <a:pt x="27" y="29"/>
                </a:lnTo>
                <a:lnTo>
                  <a:pt x="25" y="29"/>
                </a:lnTo>
                <a:lnTo>
                  <a:pt x="25" y="29"/>
                </a:lnTo>
                <a:lnTo>
                  <a:pt x="25" y="32"/>
                </a:lnTo>
                <a:lnTo>
                  <a:pt x="19" y="37"/>
                </a:lnTo>
                <a:lnTo>
                  <a:pt x="19" y="37"/>
                </a:lnTo>
                <a:lnTo>
                  <a:pt x="19" y="35"/>
                </a:lnTo>
                <a:lnTo>
                  <a:pt x="19" y="35"/>
                </a:lnTo>
                <a:lnTo>
                  <a:pt x="19" y="32"/>
                </a:lnTo>
                <a:lnTo>
                  <a:pt x="19" y="32"/>
                </a:lnTo>
                <a:lnTo>
                  <a:pt x="16" y="32"/>
                </a:lnTo>
                <a:lnTo>
                  <a:pt x="16" y="32"/>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 name="Freeform 213"/>
          <p:cNvSpPr>
            <a:spLocks/>
          </p:cNvSpPr>
          <p:nvPr/>
        </p:nvSpPr>
        <p:spPr bwMode="auto">
          <a:xfrm>
            <a:off x="5319625" y="4183063"/>
            <a:ext cx="33338" cy="22225"/>
          </a:xfrm>
          <a:custGeom>
            <a:avLst/>
            <a:gdLst>
              <a:gd name="T0" fmla="*/ 5 w 21"/>
              <a:gd name="T1" fmla="*/ 0 h 14"/>
              <a:gd name="T2" fmla="*/ 5 w 21"/>
              <a:gd name="T3" fmla="*/ 0 h 14"/>
              <a:gd name="T4" fmla="*/ 8 w 21"/>
              <a:gd name="T5" fmla="*/ 3 h 14"/>
              <a:gd name="T6" fmla="*/ 11 w 21"/>
              <a:gd name="T7" fmla="*/ 3 h 14"/>
              <a:gd name="T8" fmla="*/ 11 w 21"/>
              <a:gd name="T9" fmla="*/ 3 h 14"/>
              <a:gd name="T10" fmla="*/ 13 w 21"/>
              <a:gd name="T11" fmla="*/ 3 h 14"/>
              <a:gd name="T12" fmla="*/ 13 w 21"/>
              <a:gd name="T13" fmla="*/ 3 h 14"/>
              <a:gd name="T14" fmla="*/ 13 w 21"/>
              <a:gd name="T15" fmla="*/ 6 h 14"/>
              <a:gd name="T16" fmla="*/ 16 w 21"/>
              <a:gd name="T17" fmla="*/ 6 h 14"/>
              <a:gd name="T18" fmla="*/ 16 w 21"/>
              <a:gd name="T19" fmla="*/ 6 h 14"/>
              <a:gd name="T20" fmla="*/ 19 w 21"/>
              <a:gd name="T21" fmla="*/ 8 h 14"/>
              <a:gd name="T22" fmla="*/ 19 w 21"/>
              <a:gd name="T23" fmla="*/ 8 h 14"/>
              <a:gd name="T24" fmla="*/ 19 w 21"/>
              <a:gd name="T25" fmla="*/ 8 h 14"/>
              <a:gd name="T26" fmla="*/ 21 w 21"/>
              <a:gd name="T27" fmla="*/ 11 h 14"/>
              <a:gd name="T28" fmla="*/ 21 w 21"/>
              <a:gd name="T29" fmla="*/ 11 h 14"/>
              <a:gd name="T30" fmla="*/ 21 w 21"/>
              <a:gd name="T31" fmla="*/ 11 h 14"/>
              <a:gd name="T32" fmla="*/ 16 w 21"/>
              <a:gd name="T33" fmla="*/ 14 h 14"/>
              <a:gd name="T34" fmla="*/ 11 w 21"/>
              <a:gd name="T35" fmla="*/ 14 h 14"/>
              <a:gd name="T36" fmla="*/ 5 w 21"/>
              <a:gd name="T37" fmla="*/ 11 h 14"/>
              <a:gd name="T38" fmla="*/ 5 w 21"/>
              <a:gd name="T39" fmla="*/ 11 h 14"/>
              <a:gd name="T40" fmla="*/ 0 w 21"/>
              <a:gd name="T41" fmla="*/ 8 h 14"/>
              <a:gd name="T42" fmla="*/ 0 w 21"/>
              <a:gd name="T43" fmla="*/ 8 h 14"/>
              <a:gd name="T44" fmla="*/ 3 w 21"/>
              <a:gd name="T45" fmla="*/ 6 h 14"/>
              <a:gd name="T46" fmla="*/ 3 w 21"/>
              <a:gd name="T47" fmla="*/ 3 h 14"/>
              <a:gd name="T48" fmla="*/ 3 w 21"/>
              <a:gd name="T49" fmla="*/ 3 h 14"/>
              <a:gd name="T50" fmla="*/ 5 w 21"/>
              <a:gd name="T51" fmla="*/ 0 h 14"/>
              <a:gd name="T52" fmla="*/ 5 w 21"/>
              <a:gd name="T53" fmla="*/ 0 h 14"/>
              <a:gd name="T54" fmla="*/ 5 w 21"/>
              <a:gd name="T5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 h="14">
                <a:moveTo>
                  <a:pt x="5" y="0"/>
                </a:moveTo>
                <a:lnTo>
                  <a:pt x="5" y="0"/>
                </a:lnTo>
                <a:lnTo>
                  <a:pt x="8" y="3"/>
                </a:lnTo>
                <a:lnTo>
                  <a:pt x="11" y="3"/>
                </a:lnTo>
                <a:lnTo>
                  <a:pt x="11" y="3"/>
                </a:lnTo>
                <a:lnTo>
                  <a:pt x="13" y="3"/>
                </a:lnTo>
                <a:lnTo>
                  <a:pt x="13" y="3"/>
                </a:lnTo>
                <a:lnTo>
                  <a:pt x="13" y="6"/>
                </a:lnTo>
                <a:lnTo>
                  <a:pt x="16" y="6"/>
                </a:lnTo>
                <a:lnTo>
                  <a:pt x="16" y="6"/>
                </a:lnTo>
                <a:lnTo>
                  <a:pt x="19" y="8"/>
                </a:lnTo>
                <a:lnTo>
                  <a:pt x="19" y="8"/>
                </a:lnTo>
                <a:lnTo>
                  <a:pt x="19" y="8"/>
                </a:lnTo>
                <a:lnTo>
                  <a:pt x="21" y="11"/>
                </a:lnTo>
                <a:lnTo>
                  <a:pt x="21" y="11"/>
                </a:lnTo>
                <a:lnTo>
                  <a:pt x="21" y="11"/>
                </a:lnTo>
                <a:lnTo>
                  <a:pt x="16" y="14"/>
                </a:lnTo>
                <a:lnTo>
                  <a:pt x="11" y="14"/>
                </a:lnTo>
                <a:lnTo>
                  <a:pt x="5" y="11"/>
                </a:lnTo>
                <a:lnTo>
                  <a:pt x="5" y="11"/>
                </a:lnTo>
                <a:lnTo>
                  <a:pt x="0" y="8"/>
                </a:lnTo>
                <a:lnTo>
                  <a:pt x="0" y="8"/>
                </a:lnTo>
                <a:lnTo>
                  <a:pt x="3" y="6"/>
                </a:lnTo>
                <a:lnTo>
                  <a:pt x="3" y="3"/>
                </a:lnTo>
                <a:lnTo>
                  <a:pt x="3" y="3"/>
                </a:lnTo>
                <a:lnTo>
                  <a:pt x="5" y="0"/>
                </a:lnTo>
                <a:lnTo>
                  <a:pt x="5" y="0"/>
                </a:lnTo>
                <a:lnTo>
                  <a:pt x="5" y="0"/>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1" name="Freeform 214"/>
          <p:cNvSpPr>
            <a:spLocks/>
          </p:cNvSpPr>
          <p:nvPr/>
        </p:nvSpPr>
        <p:spPr bwMode="auto">
          <a:xfrm>
            <a:off x="5352963" y="4165600"/>
            <a:ext cx="69850" cy="90487"/>
          </a:xfrm>
          <a:custGeom>
            <a:avLst/>
            <a:gdLst>
              <a:gd name="T0" fmla="*/ 3 w 44"/>
              <a:gd name="T1" fmla="*/ 27 h 57"/>
              <a:gd name="T2" fmla="*/ 9 w 44"/>
              <a:gd name="T3" fmla="*/ 19 h 57"/>
              <a:gd name="T4" fmla="*/ 11 w 44"/>
              <a:gd name="T5" fmla="*/ 19 h 57"/>
              <a:gd name="T6" fmla="*/ 11 w 44"/>
              <a:gd name="T7" fmla="*/ 22 h 57"/>
              <a:gd name="T8" fmla="*/ 14 w 44"/>
              <a:gd name="T9" fmla="*/ 17 h 57"/>
              <a:gd name="T10" fmla="*/ 17 w 44"/>
              <a:gd name="T11" fmla="*/ 17 h 57"/>
              <a:gd name="T12" fmla="*/ 19 w 44"/>
              <a:gd name="T13" fmla="*/ 14 h 57"/>
              <a:gd name="T14" fmla="*/ 25 w 44"/>
              <a:gd name="T15" fmla="*/ 11 h 57"/>
              <a:gd name="T16" fmla="*/ 25 w 44"/>
              <a:gd name="T17" fmla="*/ 9 h 57"/>
              <a:gd name="T18" fmla="*/ 27 w 44"/>
              <a:gd name="T19" fmla="*/ 6 h 57"/>
              <a:gd name="T20" fmla="*/ 27 w 44"/>
              <a:gd name="T21" fmla="*/ 6 h 57"/>
              <a:gd name="T22" fmla="*/ 30 w 44"/>
              <a:gd name="T23" fmla="*/ 6 h 57"/>
              <a:gd name="T24" fmla="*/ 33 w 44"/>
              <a:gd name="T25" fmla="*/ 6 h 57"/>
              <a:gd name="T26" fmla="*/ 38 w 44"/>
              <a:gd name="T27" fmla="*/ 3 h 57"/>
              <a:gd name="T28" fmla="*/ 44 w 44"/>
              <a:gd name="T29" fmla="*/ 0 h 57"/>
              <a:gd name="T30" fmla="*/ 44 w 44"/>
              <a:gd name="T31" fmla="*/ 3 h 57"/>
              <a:gd name="T32" fmla="*/ 44 w 44"/>
              <a:gd name="T33" fmla="*/ 6 h 57"/>
              <a:gd name="T34" fmla="*/ 44 w 44"/>
              <a:gd name="T35" fmla="*/ 11 h 57"/>
              <a:gd name="T36" fmla="*/ 41 w 44"/>
              <a:gd name="T37" fmla="*/ 14 h 57"/>
              <a:gd name="T38" fmla="*/ 38 w 44"/>
              <a:gd name="T39" fmla="*/ 22 h 57"/>
              <a:gd name="T40" fmla="*/ 38 w 44"/>
              <a:gd name="T41" fmla="*/ 30 h 57"/>
              <a:gd name="T42" fmla="*/ 38 w 44"/>
              <a:gd name="T43" fmla="*/ 33 h 57"/>
              <a:gd name="T44" fmla="*/ 38 w 44"/>
              <a:gd name="T45" fmla="*/ 33 h 57"/>
              <a:gd name="T46" fmla="*/ 38 w 44"/>
              <a:gd name="T47" fmla="*/ 33 h 57"/>
              <a:gd name="T48" fmla="*/ 38 w 44"/>
              <a:gd name="T49" fmla="*/ 36 h 57"/>
              <a:gd name="T50" fmla="*/ 36 w 44"/>
              <a:gd name="T51" fmla="*/ 38 h 57"/>
              <a:gd name="T52" fmla="*/ 38 w 44"/>
              <a:gd name="T53" fmla="*/ 41 h 57"/>
              <a:gd name="T54" fmla="*/ 36 w 44"/>
              <a:gd name="T55" fmla="*/ 46 h 57"/>
              <a:gd name="T56" fmla="*/ 36 w 44"/>
              <a:gd name="T57" fmla="*/ 46 h 57"/>
              <a:gd name="T58" fmla="*/ 36 w 44"/>
              <a:gd name="T59" fmla="*/ 54 h 57"/>
              <a:gd name="T60" fmla="*/ 33 w 44"/>
              <a:gd name="T61" fmla="*/ 57 h 57"/>
              <a:gd name="T62" fmla="*/ 30 w 44"/>
              <a:gd name="T63" fmla="*/ 57 h 57"/>
              <a:gd name="T64" fmla="*/ 25 w 44"/>
              <a:gd name="T65" fmla="*/ 54 h 57"/>
              <a:gd name="T66" fmla="*/ 22 w 44"/>
              <a:gd name="T67" fmla="*/ 54 h 57"/>
              <a:gd name="T68" fmla="*/ 17 w 44"/>
              <a:gd name="T69" fmla="*/ 54 h 57"/>
              <a:gd name="T70" fmla="*/ 14 w 44"/>
              <a:gd name="T71" fmla="*/ 54 h 57"/>
              <a:gd name="T72" fmla="*/ 11 w 44"/>
              <a:gd name="T73" fmla="*/ 46 h 57"/>
              <a:gd name="T74" fmla="*/ 9 w 44"/>
              <a:gd name="T75" fmla="*/ 44 h 57"/>
              <a:gd name="T76" fmla="*/ 3 w 44"/>
              <a:gd name="T77" fmla="*/ 30 h 57"/>
              <a:gd name="T78" fmla="*/ 0 w 44"/>
              <a:gd name="T79" fmla="*/ 27 h 57"/>
              <a:gd name="T80" fmla="*/ 3 w 44"/>
              <a:gd name="T81"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57">
                <a:moveTo>
                  <a:pt x="3" y="27"/>
                </a:moveTo>
                <a:lnTo>
                  <a:pt x="3" y="27"/>
                </a:lnTo>
                <a:lnTo>
                  <a:pt x="9" y="22"/>
                </a:lnTo>
                <a:lnTo>
                  <a:pt x="9" y="19"/>
                </a:lnTo>
                <a:lnTo>
                  <a:pt x="9" y="19"/>
                </a:lnTo>
                <a:lnTo>
                  <a:pt x="11" y="19"/>
                </a:lnTo>
                <a:lnTo>
                  <a:pt x="11" y="22"/>
                </a:lnTo>
                <a:lnTo>
                  <a:pt x="11" y="22"/>
                </a:lnTo>
                <a:lnTo>
                  <a:pt x="14" y="19"/>
                </a:lnTo>
                <a:lnTo>
                  <a:pt x="14" y="17"/>
                </a:lnTo>
                <a:lnTo>
                  <a:pt x="14" y="17"/>
                </a:lnTo>
                <a:lnTo>
                  <a:pt x="17" y="17"/>
                </a:lnTo>
                <a:lnTo>
                  <a:pt x="19" y="14"/>
                </a:lnTo>
                <a:lnTo>
                  <a:pt x="19" y="14"/>
                </a:lnTo>
                <a:lnTo>
                  <a:pt x="22" y="11"/>
                </a:lnTo>
                <a:lnTo>
                  <a:pt x="25" y="11"/>
                </a:lnTo>
                <a:lnTo>
                  <a:pt x="25" y="11"/>
                </a:lnTo>
                <a:lnTo>
                  <a:pt x="25" y="9"/>
                </a:lnTo>
                <a:lnTo>
                  <a:pt x="25" y="9"/>
                </a:lnTo>
                <a:lnTo>
                  <a:pt x="27" y="6"/>
                </a:lnTo>
                <a:lnTo>
                  <a:pt x="27" y="6"/>
                </a:lnTo>
                <a:lnTo>
                  <a:pt x="27" y="6"/>
                </a:lnTo>
                <a:lnTo>
                  <a:pt x="27" y="6"/>
                </a:lnTo>
                <a:lnTo>
                  <a:pt x="30" y="6"/>
                </a:lnTo>
                <a:lnTo>
                  <a:pt x="33" y="6"/>
                </a:lnTo>
                <a:lnTo>
                  <a:pt x="33" y="6"/>
                </a:lnTo>
                <a:lnTo>
                  <a:pt x="36" y="6"/>
                </a:lnTo>
                <a:lnTo>
                  <a:pt x="38" y="3"/>
                </a:lnTo>
                <a:lnTo>
                  <a:pt x="38" y="3"/>
                </a:lnTo>
                <a:lnTo>
                  <a:pt x="44" y="0"/>
                </a:lnTo>
                <a:lnTo>
                  <a:pt x="44" y="0"/>
                </a:lnTo>
                <a:lnTo>
                  <a:pt x="44" y="3"/>
                </a:lnTo>
                <a:lnTo>
                  <a:pt x="41" y="6"/>
                </a:lnTo>
                <a:lnTo>
                  <a:pt x="44" y="6"/>
                </a:lnTo>
                <a:lnTo>
                  <a:pt x="44" y="6"/>
                </a:lnTo>
                <a:lnTo>
                  <a:pt x="44" y="11"/>
                </a:lnTo>
                <a:lnTo>
                  <a:pt x="41" y="14"/>
                </a:lnTo>
                <a:lnTo>
                  <a:pt x="41" y="14"/>
                </a:lnTo>
                <a:lnTo>
                  <a:pt x="41" y="17"/>
                </a:lnTo>
                <a:lnTo>
                  <a:pt x="38" y="22"/>
                </a:lnTo>
                <a:lnTo>
                  <a:pt x="38" y="22"/>
                </a:lnTo>
                <a:lnTo>
                  <a:pt x="38" y="30"/>
                </a:lnTo>
                <a:lnTo>
                  <a:pt x="38" y="30"/>
                </a:lnTo>
                <a:lnTo>
                  <a:pt x="38" y="33"/>
                </a:lnTo>
                <a:lnTo>
                  <a:pt x="38" y="33"/>
                </a:lnTo>
                <a:lnTo>
                  <a:pt x="38" y="33"/>
                </a:lnTo>
                <a:lnTo>
                  <a:pt x="38" y="33"/>
                </a:lnTo>
                <a:lnTo>
                  <a:pt x="38" y="33"/>
                </a:lnTo>
                <a:lnTo>
                  <a:pt x="38" y="36"/>
                </a:lnTo>
                <a:lnTo>
                  <a:pt x="38" y="36"/>
                </a:lnTo>
                <a:lnTo>
                  <a:pt x="38" y="36"/>
                </a:lnTo>
                <a:lnTo>
                  <a:pt x="36" y="38"/>
                </a:lnTo>
                <a:lnTo>
                  <a:pt x="38" y="41"/>
                </a:lnTo>
                <a:lnTo>
                  <a:pt x="38" y="41"/>
                </a:lnTo>
                <a:lnTo>
                  <a:pt x="38" y="41"/>
                </a:lnTo>
                <a:lnTo>
                  <a:pt x="36" y="46"/>
                </a:lnTo>
                <a:lnTo>
                  <a:pt x="36" y="46"/>
                </a:lnTo>
                <a:lnTo>
                  <a:pt x="36" y="46"/>
                </a:lnTo>
                <a:lnTo>
                  <a:pt x="36" y="49"/>
                </a:lnTo>
                <a:lnTo>
                  <a:pt x="36" y="54"/>
                </a:lnTo>
                <a:lnTo>
                  <a:pt x="36" y="54"/>
                </a:lnTo>
                <a:lnTo>
                  <a:pt x="33" y="57"/>
                </a:lnTo>
                <a:lnTo>
                  <a:pt x="30" y="57"/>
                </a:lnTo>
                <a:lnTo>
                  <a:pt x="30" y="57"/>
                </a:lnTo>
                <a:lnTo>
                  <a:pt x="27" y="54"/>
                </a:lnTo>
                <a:lnTo>
                  <a:pt x="25" y="54"/>
                </a:lnTo>
                <a:lnTo>
                  <a:pt x="22" y="54"/>
                </a:lnTo>
                <a:lnTo>
                  <a:pt x="22" y="54"/>
                </a:lnTo>
                <a:lnTo>
                  <a:pt x="19" y="54"/>
                </a:lnTo>
                <a:lnTo>
                  <a:pt x="17" y="54"/>
                </a:lnTo>
                <a:lnTo>
                  <a:pt x="14" y="54"/>
                </a:lnTo>
                <a:lnTo>
                  <a:pt x="14" y="54"/>
                </a:lnTo>
                <a:lnTo>
                  <a:pt x="14" y="52"/>
                </a:lnTo>
                <a:lnTo>
                  <a:pt x="11" y="46"/>
                </a:lnTo>
                <a:lnTo>
                  <a:pt x="11" y="46"/>
                </a:lnTo>
                <a:lnTo>
                  <a:pt x="9" y="44"/>
                </a:lnTo>
                <a:lnTo>
                  <a:pt x="6" y="38"/>
                </a:lnTo>
                <a:lnTo>
                  <a:pt x="3" y="30"/>
                </a:lnTo>
                <a:lnTo>
                  <a:pt x="3" y="30"/>
                </a:lnTo>
                <a:lnTo>
                  <a:pt x="0" y="27"/>
                </a:lnTo>
                <a:lnTo>
                  <a:pt x="3" y="27"/>
                </a:lnTo>
                <a:lnTo>
                  <a:pt x="3" y="27"/>
                </a:lnTo>
                <a:lnTo>
                  <a:pt x="3" y="27"/>
                </a:lnTo>
                <a:close/>
              </a:path>
            </a:pathLst>
          </a:custGeom>
          <a:solidFill>
            <a:srgbClr val="EFB7B7"/>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2" name="Freeform 215"/>
          <p:cNvSpPr>
            <a:spLocks/>
          </p:cNvSpPr>
          <p:nvPr/>
        </p:nvSpPr>
        <p:spPr bwMode="auto">
          <a:xfrm>
            <a:off x="5294225" y="4114800"/>
            <a:ext cx="55563" cy="80962"/>
          </a:xfrm>
          <a:custGeom>
            <a:avLst/>
            <a:gdLst>
              <a:gd name="T0" fmla="*/ 16 w 35"/>
              <a:gd name="T1" fmla="*/ 51 h 51"/>
              <a:gd name="T2" fmla="*/ 16 w 35"/>
              <a:gd name="T3" fmla="*/ 51 h 51"/>
              <a:gd name="T4" fmla="*/ 19 w 35"/>
              <a:gd name="T5" fmla="*/ 49 h 51"/>
              <a:gd name="T6" fmla="*/ 19 w 35"/>
              <a:gd name="T7" fmla="*/ 46 h 51"/>
              <a:gd name="T8" fmla="*/ 19 w 35"/>
              <a:gd name="T9" fmla="*/ 46 h 51"/>
              <a:gd name="T10" fmla="*/ 21 w 35"/>
              <a:gd name="T11" fmla="*/ 43 h 51"/>
              <a:gd name="T12" fmla="*/ 21 w 35"/>
              <a:gd name="T13" fmla="*/ 43 h 51"/>
              <a:gd name="T14" fmla="*/ 21 w 35"/>
              <a:gd name="T15" fmla="*/ 43 h 51"/>
              <a:gd name="T16" fmla="*/ 24 w 35"/>
              <a:gd name="T17" fmla="*/ 41 h 51"/>
              <a:gd name="T18" fmla="*/ 27 w 35"/>
              <a:gd name="T19" fmla="*/ 41 h 51"/>
              <a:gd name="T20" fmla="*/ 27 w 35"/>
              <a:gd name="T21" fmla="*/ 41 h 51"/>
              <a:gd name="T22" fmla="*/ 27 w 35"/>
              <a:gd name="T23" fmla="*/ 38 h 51"/>
              <a:gd name="T24" fmla="*/ 27 w 35"/>
              <a:gd name="T25" fmla="*/ 38 h 51"/>
              <a:gd name="T26" fmla="*/ 24 w 35"/>
              <a:gd name="T27" fmla="*/ 38 h 51"/>
              <a:gd name="T28" fmla="*/ 27 w 35"/>
              <a:gd name="T29" fmla="*/ 35 h 51"/>
              <a:gd name="T30" fmla="*/ 27 w 35"/>
              <a:gd name="T31" fmla="*/ 35 h 51"/>
              <a:gd name="T32" fmla="*/ 32 w 35"/>
              <a:gd name="T33" fmla="*/ 30 h 51"/>
              <a:gd name="T34" fmla="*/ 35 w 35"/>
              <a:gd name="T35" fmla="*/ 24 h 51"/>
              <a:gd name="T36" fmla="*/ 35 w 35"/>
              <a:gd name="T37" fmla="*/ 24 h 51"/>
              <a:gd name="T38" fmla="*/ 32 w 35"/>
              <a:gd name="T39" fmla="*/ 24 h 51"/>
              <a:gd name="T40" fmla="*/ 32 w 35"/>
              <a:gd name="T41" fmla="*/ 22 h 51"/>
              <a:gd name="T42" fmla="*/ 27 w 35"/>
              <a:gd name="T43" fmla="*/ 22 h 51"/>
              <a:gd name="T44" fmla="*/ 29 w 35"/>
              <a:gd name="T45" fmla="*/ 0 h 51"/>
              <a:gd name="T46" fmla="*/ 16 w 35"/>
              <a:gd name="T47" fmla="*/ 0 h 51"/>
              <a:gd name="T48" fmla="*/ 16 w 35"/>
              <a:gd name="T49" fmla="*/ 0 h 51"/>
              <a:gd name="T50" fmla="*/ 16 w 35"/>
              <a:gd name="T51" fmla="*/ 5 h 51"/>
              <a:gd name="T52" fmla="*/ 16 w 35"/>
              <a:gd name="T53" fmla="*/ 8 h 51"/>
              <a:gd name="T54" fmla="*/ 16 w 35"/>
              <a:gd name="T55" fmla="*/ 8 h 51"/>
              <a:gd name="T56" fmla="*/ 16 w 35"/>
              <a:gd name="T57" fmla="*/ 11 h 51"/>
              <a:gd name="T58" fmla="*/ 13 w 35"/>
              <a:gd name="T59" fmla="*/ 14 h 51"/>
              <a:gd name="T60" fmla="*/ 13 w 35"/>
              <a:gd name="T61" fmla="*/ 14 h 51"/>
              <a:gd name="T62" fmla="*/ 16 w 35"/>
              <a:gd name="T63" fmla="*/ 14 h 51"/>
              <a:gd name="T64" fmla="*/ 16 w 35"/>
              <a:gd name="T65" fmla="*/ 16 h 51"/>
              <a:gd name="T66" fmla="*/ 16 w 35"/>
              <a:gd name="T67" fmla="*/ 16 h 51"/>
              <a:gd name="T68" fmla="*/ 16 w 35"/>
              <a:gd name="T69" fmla="*/ 16 h 51"/>
              <a:gd name="T70" fmla="*/ 19 w 35"/>
              <a:gd name="T71" fmla="*/ 19 h 51"/>
              <a:gd name="T72" fmla="*/ 19 w 35"/>
              <a:gd name="T73" fmla="*/ 22 h 51"/>
              <a:gd name="T74" fmla="*/ 19 w 35"/>
              <a:gd name="T75" fmla="*/ 22 h 51"/>
              <a:gd name="T76" fmla="*/ 11 w 35"/>
              <a:gd name="T77" fmla="*/ 22 h 51"/>
              <a:gd name="T78" fmla="*/ 5 w 35"/>
              <a:gd name="T79" fmla="*/ 24 h 51"/>
              <a:gd name="T80" fmla="*/ 2 w 35"/>
              <a:gd name="T81" fmla="*/ 30 h 51"/>
              <a:gd name="T82" fmla="*/ 0 w 35"/>
              <a:gd name="T83" fmla="*/ 41 h 51"/>
              <a:gd name="T84" fmla="*/ 0 w 35"/>
              <a:gd name="T85" fmla="*/ 41 h 51"/>
              <a:gd name="T86" fmla="*/ 5 w 35"/>
              <a:gd name="T87" fmla="*/ 49 h 51"/>
              <a:gd name="T88" fmla="*/ 16 w 35"/>
              <a:gd name="T89" fmla="*/ 51 h 51"/>
              <a:gd name="T90" fmla="*/ 16 w 35"/>
              <a:gd name="T9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51">
                <a:moveTo>
                  <a:pt x="16" y="51"/>
                </a:moveTo>
                <a:lnTo>
                  <a:pt x="16" y="51"/>
                </a:lnTo>
                <a:lnTo>
                  <a:pt x="19" y="49"/>
                </a:lnTo>
                <a:lnTo>
                  <a:pt x="19" y="46"/>
                </a:lnTo>
                <a:lnTo>
                  <a:pt x="19" y="46"/>
                </a:lnTo>
                <a:lnTo>
                  <a:pt x="21" y="43"/>
                </a:lnTo>
                <a:lnTo>
                  <a:pt x="21" y="43"/>
                </a:lnTo>
                <a:lnTo>
                  <a:pt x="21" y="43"/>
                </a:lnTo>
                <a:lnTo>
                  <a:pt x="24" y="41"/>
                </a:lnTo>
                <a:lnTo>
                  <a:pt x="27" y="41"/>
                </a:lnTo>
                <a:lnTo>
                  <a:pt x="27" y="41"/>
                </a:lnTo>
                <a:lnTo>
                  <a:pt x="27" y="38"/>
                </a:lnTo>
                <a:lnTo>
                  <a:pt x="27" y="38"/>
                </a:lnTo>
                <a:lnTo>
                  <a:pt x="24" y="38"/>
                </a:lnTo>
                <a:lnTo>
                  <a:pt x="27" y="35"/>
                </a:lnTo>
                <a:lnTo>
                  <a:pt x="27" y="35"/>
                </a:lnTo>
                <a:lnTo>
                  <a:pt x="32" y="30"/>
                </a:lnTo>
                <a:lnTo>
                  <a:pt x="35" y="24"/>
                </a:lnTo>
                <a:lnTo>
                  <a:pt x="35" y="24"/>
                </a:lnTo>
                <a:lnTo>
                  <a:pt x="32" y="24"/>
                </a:lnTo>
                <a:lnTo>
                  <a:pt x="32" y="22"/>
                </a:lnTo>
                <a:lnTo>
                  <a:pt x="27" y="22"/>
                </a:lnTo>
                <a:lnTo>
                  <a:pt x="29" y="0"/>
                </a:lnTo>
                <a:lnTo>
                  <a:pt x="16" y="0"/>
                </a:lnTo>
                <a:lnTo>
                  <a:pt x="16" y="0"/>
                </a:lnTo>
                <a:lnTo>
                  <a:pt x="16" y="5"/>
                </a:lnTo>
                <a:lnTo>
                  <a:pt x="16" y="8"/>
                </a:lnTo>
                <a:lnTo>
                  <a:pt x="16" y="8"/>
                </a:lnTo>
                <a:lnTo>
                  <a:pt x="16" y="11"/>
                </a:lnTo>
                <a:lnTo>
                  <a:pt x="13" y="14"/>
                </a:lnTo>
                <a:lnTo>
                  <a:pt x="13" y="14"/>
                </a:lnTo>
                <a:lnTo>
                  <a:pt x="16" y="14"/>
                </a:lnTo>
                <a:lnTo>
                  <a:pt x="16" y="16"/>
                </a:lnTo>
                <a:lnTo>
                  <a:pt x="16" y="16"/>
                </a:lnTo>
                <a:lnTo>
                  <a:pt x="16" y="16"/>
                </a:lnTo>
                <a:lnTo>
                  <a:pt x="19" y="19"/>
                </a:lnTo>
                <a:lnTo>
                  <a:pt x="19" y="22"/>
                </a:lnTo>
                <a:lnTo>
                  <a:pt x="19" y="22"/>
                </a:lnTo>
                <a:lnTo>
                  <a:pt x="11" y="22"/>
                </a:lnTo>
                <a:lnTo>
                  <a:pt x="5" y="24"/>
                </a:lnTo>
                <a:lnTo>
                  <a:pt x="2" y="30"/>
                </a:lnTo>
                <a:lnTo>
                  <a:pt x="0" y="41"/>
                </a:lnTo>
                <a:lnTo>
                  <a:pt x="0" y="41"/>
                </a:lnTo>
                <a:lnTo>
                  <a:pt x="5" y="49"/>
                </a:lnTo>
                <a:lnTo>
                  <a:pt x="16" y="51"/>
                </a:lnTo>
                <a:lnTo>
                  <a:pt x="16" y="51"/>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3" name="Freeform 216"/>
          <p:cNvSpPr>
            <a:spLocks/>
          </p:cNvSpPr>
          <p:nvPr/>
        </p:nvSpPr>
        <p:spPr bwMode="auto">
          <a:xfrm>
            <a:off x="5589500" y="4071938"/>
            <a:ext cx="50800" cy="42862"/>
          </a:xfrm>
          <a:custGeom>
            <a:avLst/>
            <a:gdLst>
              <a:gd name="T0" fmla="*/ 0 w 32"/>
              <a:gd name="T1" fmla="*/ 22 h 27"/>
              <a:gd name="T2" fmla="*/ 0 w 32"/>
              <a:gd name="T3" fmla="*/ 22 h 27"/>
              <a:gd name="T4" fmla="*/ 0 w 32"/>
              <a:gd name="T5" fmla="*/ 24 h 27"/>
              <a:gd name="T6" fmla="*/ 3 w 32"/>
              <a:gd name="T7" fmla="*/ 24 h 27"/>
              <a:gd name="T8" fmla="*/ 5 w 32"/>
              <a:gd name="T9" fmla="*/ 27 h 27"/>
              <a:gd name="T10" fmla="*/ 5 w 32"/>
              <a:gd name="T11" fmla="*/ 24 h 27"/>
              <a:gd name="T12" fmla="*/ 8 w 32"/>
              <a:gd name="T13" fmla="*/ 22 h 27"/>
              <a:gd name="T14" fmla="*/ 11 w 32"/>
              <a:gd name="T15" fmla="*/ 19 h 27"/>
              <a:gd name="T16" fmla="*/ 11 w 32"/>
              <a:gd name="T17" fmla="*/ 19 h 27"/>
              <a:gd name="T18" fmla="*/ 11 w 32"/>
              <a:gd name="T19" fmla="*/ 19 h 27"/>
              <a:gd name="T20" fmla="*/ 13 w 32"/>
              <a:gd name="T21" fmla="*/ 19 h 27"/>
              <a:gd name="T22" fmla="*/ 16 w 32"/>
              <a:gd name="T23" fmla="*/ 19 h 27"/>
              <a:gd name="T24" fmla="*/ 16 w 32"/>
              <a:gd name="T25" fmla="*/ 19 h 27"/>
              <a:gd name="T26" fmla="*/ 19 w 32"/>
              <a:gd name="T27" fmla="*/ 19 h 27"/>
              <a:gd name="T28" fmla="*/ 24 w 32"/>
              <a:gd name="T29" fmla="*/ 16 h 27"/>
              <a:gd name="T30" fmla="*/ 27 w 32"/>
              <a:gd name="T31" fmla="*/ 22 h 27"/>
              <a:gd name="T32" fmla="*/ 29 w 32"/>
              <a:gd name="T33" fmla="*/ 22 h 27"/>
              <a:gd name="T34" fmla="*/ 29 w 32"/>
              <a:gd name="T35" fmla="*/ 19 h 27"/>
              <a:gd name="T36" fmla="*/ 32 w 32"/>
              <a:gd name="T37" fmla="*/ 19 h 27"/>
              <a:gd name="T38" fmla="*/ 32 w 32"/>
              <a:gd name="T39" fmla="*/ 16 h 27"/>
              <a:gd name="T40" fmla="*/ 32 w 32"/>
              <a:gd name="T41" fmla="*/ 14 h 27"/>
              <a:gd name="T42" fmla="*/ 27 w 32"/>
              <a:gd name="T43" fmla="*/ 11 h 27"/>
              <a:gd name="T44" fmla="*/ 21 w 32"/>
              <a:gd name="T45" fmla="*/ 8 h 27"/>
              <a:gd name="T46" fmla="*/ 19 w 32"/>
              <a:gd name="T47" fmla="*/ 8 h 27"/>
              <a:gd name="T48" fmla="*/ 21 w 32"/>
              <a:gd name="T49" fmla="*/ 8 h 27"/>
              <a:gd name="T50" fmla="*/ 24 w 32"/>
              <a:gd name="T51" fmla="*/ 6 h 27"/>
              <a:gd name="T52" fmla="*/ 19 w 32"/>
              <a:gd name="T53" fmla="*/ 6 h 27"/>
              <a:gd name="T54" fmla="*/ 19 w 32"/>
              <a:gd name="T55" fmla="*/ 3 h 27"/>
              <a:gd name="T56" fmla="*/ 19 w 32"/>
              <a:gd name="T57" fmla="*/ 3 h 27"/>
              <a:gd name="T58" fmla="*/ 16 w 32"/>
              <a:gd name="T59" fmla="*/ 3 h 27"/>
              <a:gd name="T60" fmla="*/ 13 w 32"/>
              <a:gd name="T61" fmla="*/ 0 h 27"/>
              <a:gd name="T62" fmla="*/ 8 w 32"/>
              <a:gd name="T63" fmla="*/ 0 h 27"/>
              <a:gd name="T64" fmla="*/ 5 w 32"/>
              <a:gd name="T65" fmla="*/ 0 h 27"/>
              <a:gd name="T66" fmla="*/ 3 w 32"/>
              <a:gd name="T67" fmla="*/ 0 h 27"/>
              <a:gd name="T68" fmla="*/ 3 w 32"/>
              <a:gd name="T69" fmla="*/ 0 h 27"/>
              <a:gd name="T70" fmla="*/ 3 w 32"/>
              <a:gd name="T71" fmla="*/ 6 h 27"/>
              <a:gd name="T72" fmla="*/ 3 w 32"/>
              <a:gd name="T73" fmla="*/ 8 h 27"/>
              <a:gd name="T74" fmla="*/ 3 w 32"/>
              <a:gd name="T75" fmla="*/ 8 h 27"/>
              <a:gd name="T76" fmla="*/ 3 w 32"/>
              <a:gd name="T77" fmla="*/ 14 h 27"/>
              <a:gd name="T78" fmla="*/ 0 w 32"/>
              <a:gd name="T79" fmla="*/ 16 h 27"/>
              <a:gd name="T80" fmla="*/ 0 w 32"/>
              <a:gd name="T81" fmla="*/ 19 h 27"/>
              <a:gd name="T82" fmla="*/ 0 w 32"/>
              <a:gd name="T8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27">
                <a:moveTo>
                  <a:pt x="0" y="22"/>
                </a:moveTo>
                <a:lnTo>
                  <a:pt x="0" y="22"/>
                </a:lnTo>
                <a:lnTo>
                  <a:pt x="0" y="22"/>
                </a:lnTo>
                <a:lnTo>
                  <a:pt x="0" y="22"/>
                </a:lnTo>
                <a:lnTo>
                  <a:pt x="0" y="24"/>
                </a:lnTo>
                <a:lnTo>
                  <a:pt x="0" y="24"/>
                </a:lnTo>
                <a:lnTo>
                  <a:pt x="0" y="24"/>
                </a:lnTo>
                <a:lnTo>
                  <a:pt x="3" y="24"/>
                </a:lnTo>
                <a:lnTo>
                  <a:pt x="3" y="24"/>
                </a:lnTo>
                <a:lnTo>
                  <a:pt x="5" y="27"/>
                </a:lnTo>
                <a:lnTo>
                  <a:pt x="5" y="24"/>
                </a:lnTo>
                <a:lnTo>
                  <a:pt x="5" y="24"/>
                </a:lnTo>
                <a:lnTo>
                  <a:pt x="8" y="22"/>
                </a:lnTo>
                <a:lnTo>
                  <a:pt x="8" y="22"/>
                </a:lnTo>
                <a:lnTo>
                  <a:pt x="11" y="22"/>
                </a:lnTo>
                <a:lnTo>
                  <a:pt x="11" y="19"/>
                </a:lnTo>
                <a:lnTo>
                  <a:pt x="11" y="19"/>
                </a:lnTo>
                <a:lnTo>
                  <a:pt x="11" y="19"/>
                </a:lnTo>
                <a:lnTo>
                  <a:pt x="11" y="19"/>
                </a:lnTo>
                <a:lnTo>
                  <a:pt x="11" y="19"/>
                </a:lnTo>
                <a:lnTo>
                  <a:pt x="13" y="19"/>
                </a:lnTo>
                <a:lnTo>
                  <a:pt x="13" y="19"/>
                </a:lnTo>
                <a:lnTo>
                  <a:pt x="13" y="19"/>
                </a:lnTo>
                <a:lnTo>
                  <a:pt x="16" y="19"/>
                </a:lnTo>
                <a:lnTo>
                  <a:pt x="16" y="19"/>
                </a:lnTo>
                <a:lnTo>
                  <a:pt x="16" y="19"/>
                </a:lnTo>
                <a:lnTo>
                  <a:pt x="19" y="16"/>
                </a:lnTo>
                <a:lnTo>
                  <a:pt x="19" y="19"/>
                </a:lnTo>
                <a:lnTo>
                  <a:pt x="19" y="19"/>
                </a:lnTo>
                <a:lnTo>
                  <a:pt x="24" y="16"/>
                </a:lnTo>
                <a:lnTo>
                  <a:pt x="24" y="16"/>
                </a:lnTo>
                <a:lnTo>
                  <a:pt x="27" y="22"/>
                </a:lnTo>
                <a:lnTo>
                  <a:pt x="27" y="22"/>
                </a:lnTo>
                <a:lnTo>
                  <a:pt x="29" y="22"/>
                </a:lnTo>
                <a:lnTo>
                  <a:pt x="29" y="19"/>
                </a:lnTo>
                <a:lnTo>
                  <a:pt x="29" y="19"/>
                </a:lnTo>
                <a:lnTo>
                  <a:pt x="29" y="19"/>
                </a:lnTo>
                <a:lnTo>
                  <a:pt x="32" y="19"/>
                </a:lnTo>
                <a:lnTo>
                  <a:pt x="32" y="19"/>
                </a:lnTo>
                <a:lnTo>
                  <a:pt x="32" y="16"/>
                </a:lnTo>
                <a:lnTo>
                  <a:pt x="32" y="14"/>
                </a:lnTo>
                <a:lnTo>
                  <a:pt x="32" y="14"/>
                </a:lnTo>
                <a:lnTo>
                  <a:pt x="27" y="11"/>
                </a:lnTo>
                <a:lnTo>
                  <a:pt x="27" y="11"/>
                </a:lnTo>
                <a:lnTo>
                  <a:pt x="21" y="8"/>
                </a:lnTo>
                <a:lnTo>
                  <a:pt x="21" y="8"/>
                </a:lnTo>
                <a:lnTo>
                  <a:pt x="19" y="8"/>
                </a:lnTo>
                <a:lnTo>
                  <a:pt x="19" y="8"/>
                </a:lnTo>
                <a:lnTo>
                  <a:pt x="21" y="8"/>
                </a:lnTo>
                <a:lnTo>
                  <a:pt x="21" y="8"/>
                </a:lnTo>
                <a:lnTo>
                  <a:pt x="24" y="6"/>
                </a:lnTo>
                <a:lnTo>
                  <a:pt x="24" y="6"/>
                </a:lnTo>
                <a:lnTo>
                  <a:pt x="24" y="6"/>
                </a:lnTo>
                <a:lnTo>
                  <a:pt x="19" y="6"/>
                </a:lnTo>
                <a:lnTo>
                  <a:pt x="19" y="6"/>
                </a:lnTo>
                <a:lnTo>
                  <a:pt x="19" y="3"/>
                </a:lnTo>
                <a:lnTo>
                  <a:pt x="19" y="3"/>
                </a:lnTo>
                <a:lnTo>
                  <a:pt x="19" y="3"/>
                </a:lnTo>
                <a:lnTo>
                  <a:pt x="16" y="3"/>
                </a:lnTo>
                <a:lnTo>
                  <a:pt x="16" y="3"/>
                </a:lnTo>
                <a:lnTo>
                  <a:pt x="13" y="0"/>
                </a:lnTo>
                <a:lnTo>
                  <a:pt x="13" y="0"/>
                </a:lnTo>
                <a:lnTo>
                  <a:pt x="11" y="0"/>
                </a:lnTo>
                <a:lnTo>
                  <a:pt x="8" y="0"/>
                </a:lnTo>
                <a:lnTo>
                  <a:pt x="8" y="0"/>
                </a:lnTo>
                <a:lnTo>
                  <a:pt x="5" y="0"/>
                </a:lnTo>
                <a:lnTo>
                  <a:pt x="3" y="0"/>
                </a:lnTo>
                <a:lnTo>
                  <a:pt x="3" y="0"/>
                </a:lnTo>
                <a:lnTo>
                  <a:pt x="3" y="0"/>
                </a:lnTo>
                <a:lnTo>
                  <a:pt x="3" y="0"/>
                </a:lnTo>
                <a:lnTo>
                  <a:pt x="3" y="3"/>
                </a:lnTo>
                <a:lnTo>
                  <a:pt x="3" y="6"/>
                </a:lnTo>
                <a:lnTo>
                  <a:pt x="3" y="6"/>
                </a:lnTo>
                <a:lnTo>
                  <a:pt x="3" y="8"/>
                </a:lnTo>
                <a:lnTo>
                  <a:pt x="3" y="8"/>
                </a:lnTo>
                <a:lnTo>
                  <a:pt x="3" y="8"/>
                </a:lnTo>
                <a:lnTo>
                  <a:pt x="3" y="11"/>
                </a:lnTo>
                <a:lnTo>
                  <a:pt x="3" y="14"/>
                </a:lnTo>
                <a:lnTo>
                  <a:pt x="3" y="14"/>
                </a:lnTo>
                <a:lnTo>
                  <a:pt x="0" y="16"/>
                </a:lnTo>
                <a:lnTo>
                  <a:pt x="0" y="16"/>
                </a:lnTo>
                <a:lnTo>
                  <a:pt x="0" y="19"/>
                </a:lnTo>
                <a:lnTo>
                  <a:pt x="0" y="22"/>
                </a:lnTo>
                <a:lnTo>
                  <a:pt x="0" y="22"/>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4" name="Freeform 217"/>
          <p:cNvSpPr>
            <a:spLocks/>
          </p:cNvSpPr>
          <p:nvPr/>
        </p:nvSpPr>
        <p:spPr bwMode="auto">
          <a:xfrm>
            <a:off x="5024350" y="3841750"/>
            <a:ext cx="363538" cy="338137"/>
          </a:xfrm>
          <a:custGeom>
            <a:avLst/>
            <a:gdLst>
              <a:gd name="T0" fmla="*/ 140 w 229"/>
              <a:gd name="T1" fmla="*/ 102 h 213"/>
              <a:gd name="T2" fmla="*/ 137 w 229"/>
              <a:gd name="T3" fmla="*/ 132 h 213"/>
              <a:gd name="T4" fmla="*/ 145 w 229"/>
              <a:gd name="T5" fmla="*/ 156 h 213"/>
              <a:gd name="T6" fmla="*/ 151 w 229"/>
              <a:gd name="T7" fmla="*/ 164 h 213"/>
              <a:gd name="T8" fmla="*/ 167 w 229"/>
              <a:gd name="T9" fmla="*/ 164 h 213"/>
              <a:gd name="T10" fmla="*/ 183 w 229"/>
              <a:gd name="T11" fmla="*/ 159 h 213"/>
              <a:gd name="T12" fmla="*/ 189 w 229"/>
              <a:gd name="T13" fmla="*/ 156 h 213"/>
              <a:gd name="T14" fmla="*/ 194 w 229"/>
              <a:gd name="T15" fmla="*/ 142 h 213"/>
              <a:gd name="T16" fmla="*/ 213 w 229"/>
              <a:gd name="T17" fmla="*/ 126 h 213"/>
              <a:gd name="T18" fmla="*/ 229 w 229"/>
              <a:gd name="T19" fmla="*/ 132 h 213"/>
              <a:gd name="T20" fmla="*/ 221 w 229"/>
              <a:gd name="T21" fmla="*/ 145 h 213"/>
              <a:gd name="T22" fmla="*/ 221 w 229"/>
              <a:gd name="T23" fmla="*/ 151 h 213"/>
              <a:gd name="T24" fmla="*/ 213 w 229"/>
              <a:gd name="T25" fmla="*/ 172 h 213"/>
              <a:gd name="T26" fmla="*/ 205 w 229"/>
              <a:gd name="T27" fmla="*/ 172 h 213"/>
              <a:gd name="T28" fmla="*/ 186 w 229"/>
              <a:gd name="T29" fmla="*/ 180 h 213"/>
              <a:gd name="T30" fmla="*/ 186 w 229"/>
              <a:gd name="T31" fmla="*/ 188 h 213"/>
              <a:gd name="T32" fmla="*/ 170 w 229"/>
              <a:gd name="T33" fmla="*/ 213 h 213"/>
              <a:gd name="T34" fmla="*/ 151 w 229"/>
              <a:gd name="T35" fmla="*/ 196 h 213"/>
              <a:gd name="T36" fmla="*/ 148 w 229"/>
              <a:gd name="T37" fmla="*/ 196 h 213"/>
              <a:gd name="T38" fmla="*/ 135 w 229"/>
              <a:gd name="T39" fmla="*/ 202 h 213"/>
              <a:gd name="T40" fmla="*/ 118 w 229"/>
              <a:gd name="T41" fmla="*/ 194 h 213"/>
              <a:gd name="T42" fmla="*/ 108 w 229"/>
              <a:gd name="T43" fmla="*/ 186 h 213"/>
              <a:gd name="T44" fmla="*/ 86 w 229"/>
              <a:gd name="T45" fmla="*/ 172 h 213"/>
              <a:gd name="T46" fmla="*/ 70 w 229"/>
              <a:gd name="T47" fmla="*/ 161 h 213"/>
              <a:gd name="T48" fmla="*/ 62 w 229"/>
              <a:gd name="T49" fmla="*/ 151 h 213"/>
              <a:gd name="T50" fmla="*/ 62 w 229"/>
              <a:gd name="T51" fmla="*/ 142 h 213"/>
              <a:gd name="T52" fmla="*/ 67 w 229"/>
              <a:gd name="T53" fmla="*/ 132 h 213"/>
              <a:gd name="T54" fmla="*/ 65 w 229"/>
              <a:gd name="T55" fmla="*/ 115 h 213"/>
              <a:gd name="T56" fmla="*/ 54 w 229"/>
              <a:gd name="T57" fmla="*/ 91 h 213"/>
              <a:gd name="T58" fmla="*/ 46 w 229"/>
              <a:gd name="T59" fmla="*/ 86 h 213"/>
              <a:gd name="T60" fmla="*/ 46 w 229"/>
              <a:gd name="T61" fmla="*/ 72 h 213"/>
              <a:gd name="T62" fmla="*/ 38 w 229"/>
              <a:gd name="T63" fmla="*/ 59 h 213"/>
              <a:gd name="T64" fmla="*/ 32 w 229"/>
              <a:gd name="T65" fmla="*/ 51 h 213"/>
              <a:gd name="T66" fmla="*/ 29 w 229"/>
              <a:gd name="T67" fmla="*/ 35 h 213"/>
              <a:gd name="T68" fmla="*/ 24 w 229"/>
              <a:gd name="T69" fmla="*/ 13 h 213"/>
              <a:gd name="T70" fmla="*/ 19 w 229"/>
              <a:gd name="T71" fmla="*/ 8 h 213"/>
              <a:gd name="T72" fmla="*/ 19 w 229"/>
              <a:gd name="T73" fmla="*/ 37 h 213"/>
              <a:gd name="T74" fmla="*/ 24 w 229"/>
              <a:gd name="T75" fmla="*/ 56 h 213"/>
              <a:gd name="T76" fmla="*/ 29 w 229"/>
              <a:gd name="T77" fmla="*/ 70 h 213"/>
              <a:gd name="T78" fmla="*/ 29 w 229"/>
              <a:gd name="T79" fmla="*/ 80 h 213"/>
              <a:gd name="T80" fmla="*/ 32 w 229"/>
              <a:gd name="T81" fmla="*/ 80 h 213"/>
              <a:gd name="T82" fmla="*/ 32 w 229"/>
              <a:gd name="T83" fmla="*/ 97 h 213"/>
              <a:gd name="T84" fmla="*/ 38 w 229"/>
              <a:gd name="T85" fmla="*/ 102 h 213"/>
              <a:gd name="T86" fmla="*/ 29 w 229"/>
              <a:gd name="T87" fmla="*/ 110 h 213"/>
              <a:gd name="T88" fmla="*/ 19 w 229"/>
              <a:gd name="T89" fmla="*/ 91 h 213"/>
              <a:gd name="T90" fmla="*/ 16 w 229"/>
              <a:gd name="T91" fmla="*/ 72 h 213"/>
              <a:gd name="T92" fmla="*/ 11 w 229"/>
              <a:gd name="T93" fmla="*/ 67 h 213"/>
              <a:gd name="T94" fmla="*/ 2 w 229"/>
              <a:gd name="T95" fmla="*/ 56 h 213"/>
              <a:gd name="T96" fmla="*/ 11 w 229"/>
              <a:gd name="T97" fmla="*/ 53 h 213"/>
              <a:gd name="T98" fmla="*/ 8 w 229"/>
              <a:gd name="T99" fmla="*/ 40 h 213"/>
              <a:gd name="T100" fmla="*/ 0 w 229"/>
              <a:gd name="T101" fmla="*/ 26 h 213"/>
              <a:gd name="T102" fmla="*/ 0 w 229"/>
              <a:gd name="T103" fmla="*/ 18 h 213"/>
              <a:gd name="T104" fmla="*/ 0 w 229"/>
              <a:gd name="T105" fmla="*/ 2 h 213"/>
              <a:gd name="T106" fmla="*/ 48 w 229"/>
              <a:gd name="T107" fmla="*/ 13 h 213"/>
              <a:gd name="T108" fmla="*/ 91 w 229"/>
              <a:gd name="T109" fmla="*/ 16 h 213"/>
              <a:gd name="T110" fmla="*/ 100 w 229"/>
              <a:gd name="T111" fmla="*/ 32 h 213"/>
              <a:gd name="T112" fmla="*/ 116 w 229"/>
              <a:gd name="T113" fmla="*/ 29 h 213"/>
              <a:gd name="T114" fmla="*/ 132 w 229"/>
              <a:gd name="T115" fmla="*/ 6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 h="213">
                <a:moveTo>
                  <a:pt x="148" y="75"/>
                </a:moveTo>
                <a:lnTo>
                  <a:pt x="148" y="75"/>
                </a:lnTo>
                <a:lnTo>
                  <a:pt x="148" y="80"/>
                </a:lnTo>
                <a:lnTo>
                  <a:pt x="145" y="86"/>
                </a:lnTo>
                <a:lnTo>
                  <a:pt x="145" y="86"/>
                </a:lnTo>
                <a:lnTo>
                  <a:pt x="143" y="94"/>
                </a:lnTo>
                <a:lnTo>
                  <a:pt x="140" y="102"/>
                </a:lnTo>
                <a:lnTo>
                  <a:pt x="140" y="110"/>
                </a:lnTo>
                <a:lnTo>
                  <a:pt x="137" y="115"/>
                </a:lnTo>
                <a:lnTo>
                  <a:pt x="137" y="115"/>
                </a:lnTo>
                <a:lnTo>
                  <a:pt x="137" y="121"/>
                </a:lnTo>
                <a:lnTo>
                  <a:pt x="137" y="124"/>
                </a:lnTo>
                <a:lnTo>
                  <a:pt x="137" y="129"/>
                </a:lnTo>
                <a:lnTo>
                  <a:pt x="137" y="132"/>
                </a:lnTo>
                <a:lnTo>
                  <a:pt x="137" y="132"/>
                </a:lnTo>
                <a:lnTo>
                  <a:pt x="137" y="134"/>
                </a:lnTo>
                <a:lnTo>
                  <a:pt x="137" y="140"/>
                </a:lnTo>
                <a:lnTo>
                  <a:pt x="143" y="151"/>
                </a:lnTo>
                <a:lnTo>
                  <a:pt x="143" y="151"/>
                </a:lnTo>
                <a:lnTo>
                  <a:pt x="143" y="156"/>
                </a:lnTo>
                <a:lnTo>
                  <a:pt x="145" y="156"/>
                </a:lnTo>
                <a:lnTo>
                  <a:pt x="145" y="156"/>
                </a:lnTo>
                <a:lnTo>
                  <a:pt x="145" y="159"/>
                </a:lnTo>
                <a:lnTo>
                  <a:pt x="145" y="161"/>
                </a:lnTo>
                <a:lnTo>
                  <a:pt x="148" y="161"/>
                </a:lnTo>
                <a:lnTo>
                  <a:pt x="148" y="164"/>
                </a:lnTo>
                <a:lnTo>
                  <a:pt x="148" y="164"/>
                </a:lnTo>
                <a:lnTo>
                  <a:pt x="151" y="164"/>
                </a:lnTo>
                <a:lnTo>
                  <a:pt x="154" y="164"/>
                </a:lnTo>
                <a:lnTo>
                  <a:pt x="154" y="164"/>
                </a:lnTo>
                <a:lnTo>
                  <a:pt x="156" y="167"/>
                </a:lnTo>
                <a:lnTo>
                  <a:pt x="159" y="167"/>
                </a:lnTo>
                <a:lnTo>
                  <a:pt x="162" y="164"/>
                </a:lnTo>
                <a:lnTo>
                  <a:pt x="162" y="164"/>
                </a:lnTo>
                <a:lnTo>
                  <a:pt x="167" y="164"/>
                </a:lnTo>
                <a:lnTo>
                  <a:pt x="172" y="161"/>
                </a:lnTo>
                <a:lnTo>
                  <a:pt x="172" y="161"/>
                </a:lnTo>
                <a:lnTo>
                  <a:pt x="181" y="159"/>
                </a:lnTo>
                <a:lnTo>
                  <a:pt x="181" y="159"/>
                </a:lnTo>
                <a:lnTo>
                  <a:pt x="186" y="159"/>
                </a:lnTo>
                <a:lnTo>
                  <a:pt x="183" y="159"/>
                </a:lnTo>
                <a:lnTo>
                  <a:pt x="183" y="159"/>
                </a:lnTo>
                <a:lnTo>
                  <a:pt x="183" y="161"/>
                </a:lnTo>
                <a:lnTo>
                  <a:pt x="186" y="159"/>
                </a:lnTo>
                <a:lnTo>
                  <a:pt x="186" y="159"/>
                </a:lnTo>
                <a:lnTo>
                  <a:pt x="186" y="159"/>
                </a:lnTo>
                <a:lnTo>
                  <a:pt x="186" y="159"/>
                </a:lnTo>
                <a:lnTo>
                  <a:pt x="186" y="156"/>
                </a:lnTo>
                <a:lnTo>
                  <a:pt x="189" y="156"/>
                </a:lnTo>
                <a:lnTo>
                  <a:pt x="189" y="156"/>
                </a:lnTo>
                <a:lnTo>
                  <a:pt x="191" y="153"/>
                </a:lnTo>
                <a:lnTo>
                  <a:pt x="191" y="151"/>
                </a:lnTo>
                <a:lnTo>
                  <a:pt x="191" y="148"/>
                </a:lnTo>
                <a:lnTo>
                  <a:pt x="194" y="145"/>
                </a:lnTo>
                <a:lnTo>
                  <a:pt x="194" y="145"/>
                </a:lnTo>
                <a:lnTo>
                  <a:pt x="194" y="142"/>
                </a:lnTo>
                <a:lnTo>
                  <a:pt x="194" y="134"/>
                </a:lnTo>
                <a:lnTo>
                  <a:pt x="194" y="134"/>
                </a:lnTo>
                <a:lnTo>
                  <a:pt x="197" y="132"/>
                </a:lnTo>
                <a:lnTo>
                  <a:pt x="202" y="129"/>
                </a:lnTo>
                <a:lnTo>
                  <a:pt x="207" y="129"/>
                </a:lnTo>
                <a:lnTo>
                  <a:pt x="207" y="129"/>
                </a:lnTo>
                <a:lnTo>
                  <a:pt x="213" y="126"/>
                </a:lnTo>
                <a:lnTo>
                  <a:pt x="218" y="126"/>
                </a:lnTo>
                <a:lnTo>
                  <a:pt x="218" y="126"/>
                </a:lnTo>
                <a:lnTo>
                  <a:pt x="224" y="126"/>
                </a:lnTo>
                <a:lnTo>
                  <a:pt x="226" y="129"/>
                </a:lnTo>
                <a:lnTo>
                  <a:pt x="226" y="129"/>
                </a:lnTo>
                <a:lnTo>
                  <a:pt x="229" y="129"/>
                </a:lnTo>
                <a:lnTo>
                  <a:pt x="229" y="132"/>
                </a:lnTo>
                <a:lnTo>
                  <a:pt x="229" y="132"/>
                </a:lnTo>
                <a:lnTo>
                  <a:pt x="229" y="134"/>
                </a:lnTo>
                <a:lnTo>
                  <a:pt x="229" y="137"/>
                </a:lnTo>
                <a:lnTo>
                  <a:pt x="224" y="140"/>
                </a:lnTo>
                <a:lnTo>
                  <a:pt x="224" y="140"/>
                </a:lnTo>
                <a:lnTo>
                  <a:pt x="224" y="145"/>
                </a:lnTo>
                <a:lnTo>
                  <a:pt x="221" y="145"/>
                </a:lnTo>
                <a:lnTo>
                  <a:pt x="221" y="145"/>
                </a:lnTo>
                <a:lnTo>
                  <a:pt x="221" y="148"/>
                </a:lnTo>
                <a:lnTo>
                  <a:pt x="221" y="148"/>
                </a:lnTo>
                <a:lnTo>
                  <a:pt x="221" y="148"/>
                </a:lnTo>
                <a:lnTo>
                  <a:pt x="224" y="148"/>
                </a:lnTo>
                <a:lnTo>
                  <a:pt x="221" y="151"/>
                </a:lnTo>
                <a:lnTo>
                  <a:pt x="221" y="151"/>
                </a:lnTo>
                <a:lnTo>
                  <a:pt x="218" y="159"/>
                </a:lnTo>
                <a:lnTo>
                  <a:pt x="216" y="164"/>
                </a:lnTo>
                <a:lnTo>
                  <a:pt x="216" y="164"/>
                </a:lnTo>
                <a:lnTo>
                  <a:pt x="216" y="169"/>
                </a:lnTo>
                <a:lnTo>
                  <a:pt x="216" y="169"/>
                </a:lnTo>
                <a:lnTo>
                  <a:pt x="213" y="172"/>
                </a:lnTo>
                <a:lnTo>
                  <a:pt x="213" y="172"/>
                </a:lnTo>
                <a:lnTo>
                  <a:pt x="213" y="167"/>
                </a:lnTo>
                <a:lnTo>
                  <a:pt x="213" y="161"/>
                </a:lnTo>
                <a:lnTo>
                  <a:pt x="213" y="161"/>
                </a:lnTo>
                <a:lnTo>
                  <a:pt x="210" y="167"/>
                </a:lnTo>
                <a:lnTo>
                  <a:pt x="210" y="167"/>
                </a:lnTo>
                <a:lnTo>
                  <a:pt x="205" y="172"/>
                </a:lnTo>
                <a:lnTo>
                  <a:pt x="205" y="172"/>
                </a:lnTo>
                <a:lnTo>
                  <a:pt x="202" y="172"/>
                </a:lnTo>
                <a:lnTo>
                  <a:pt x="199" y="172"/>
                </a:lnTo>
                <a:lnTo>
                  <a:pt x="186" y="172"/>
                </a:lnTo>
                <a:lnTo>
                  <a:pt x="186" y="172"/>
                </a:lnTo>
                <a:lnTo>
                  <a:pt x="186" y="177"/>
                </a:lnTo>
                <a:lnTo>
                  <a:pt x="186" y="180"/>
                </a:lnTo>
                <a:lnTo>
                  <a:pt x="186" y="180"/>
                </a:lnTo>
                <a:lnTo>
                  <a:pt x="186" y="183"/>
                </a:lnTo>
                <a:lnTo>
                  <a:pt x="183" y="186"/>
                </a:lnTo>
                <a:lnTo>
                  <a:pt x="183" y="186"/>
                </a:lnTo>
                <a:lnTo>
                  <a:pt x="186" y="186"/>
                </a:lnTo>
                <a:lnTo>
                  <a:pt x="186" y="188"/>
                </a:lnTo>
                <a:lnTo>
                  <a:pt x="186" y="188"/>
                </a:lnTo>
                <a:lnTo>
                  <a:pt x="186" y="188"/>
                </a:lnTo>
                <a:lnTo>
                  <a:pt x="189" y="191"/>
                </a:lnTo>
                <a:lnTo>
                  <a:pt x="189" y="194"/>
                </a:lnTo>
                <a:lnTo>
                  <a:pt x="189" y="194"/>
                </a:lnTo>
                <a:lnTo>
                  <a:pt x="181" y="194"/>
                </a:lnTo>
                <a:lnTo>
                  <a:pt x="175" y="196"/>
                </a:lnTo>
                <a:lnTo>
                  <a:pt x="172" y="202"/>
                </a:lnTo>
                <a:lnTo>
                  <a:pt x="170" y="213"/>
                </a:lnTo>
                <a:lnTo>
                  <a:pt x="170" y="213"/>
                </a:lnTo>
                <a:lnTo>
                  <a:pt x="167" y="210"/>
                </a:lnTo>
                <a:lnTo>
                  <a:pt x="162" y="202"/>
                </a:lnTo>
                <a:lnTo>
                  <a:pt x="162" y="202"/>
                </a:lnTo>
                <a:lnTo>
                  <a:pt x="154" y="196"/>
                </a:lnTo>
                <a:lnTo>
                  <a:pt x="151" y="196"/>
                </a:lnTo>
                <a:lnTo>
                  <a:pt x="151" y="196"/>
                </a:lnTo>
                <a:lnTo>
                  <a:pt x="154" y="194"/>
                </a:lnTo>
                <a:lnTo>
                  <a:pt x="151" y="194"/>
                </a:lnTo>
                <a:lnTo>
                  <a:pt x="151" y="194"/>
                </a:lnTo>
                <a:lnTo>
                  <a:pt x="151" y="194"/>
                </a:lnTo>
                <a:lnTo>
                  <a:pt x="148" y="194"/>
                </a:lnTo>
                <a:lnTo>
                  <a:pt x="148" y="194"/>
                </a:lnTo>
                <a:lnTo>
                  <a:pt x="148" y="196"/>
                </a:lnTo>
                <a:lnTo>
                  <a:pt x="148" y="196"/>
                </a:lnTo>
                <a:lnTo>
                  <a:pt x="148" y="196"/>
                </a:lnTo>
                <a:lnTo>
                  <a:pt x="148" y="196"/>
                </a:lnTo>
                <a:lnTo>
                  <a:pt x="145" y="196"/>
                </a:lnTo>
                <a:lnTo>
                  <a:pt x="140" y="199"/>
                </a:lnTo>
                <a:lnTo>
                  <a:pt x="140" y="199"/>
                </a:lnTo>
                <a:lnTo>
                  <a:pt x="135" y="202"/>
                </a:lnTo>
                <a:lnTo>
                  <a:pt x="135" y="202"/>
                </a:lnTo>
                <a:lnTo>
                  <a:pt x="129" y="199"/>
                </a:lnTo>
                <a:lnTo>
                  <a:pt x="129" y="199"/>
                </a:lnTo>
                <a:lnTo>
                  <a:pt x="127" y="199"/>
                </a:lnTo>
                <a:lnTo>
                  <a:pt x="121" y="196"/>
                </a:lnTo>
                <a:lnTo>
                  <a:pt x="121" y="196"/>
                </a:lnTo>
                <a:lnTo>
                  <a:pt x="118" y="194"/>
                </a:lnTo>
                <a:lnTo>
                  <a:pt x="116" y="191"/>
                </a:lnTo>
                <a:lnTo>
                  <a:pt x="116" y="191"/>
                </a:lnTo>
                <a:lnTo>
                  <a:pt x="113" y="188"/>
                </a:lnTo>
                <a:lnTo>
                  <a:pt x="110" y="188"/>
                </a:lnTo>
                <a:lnTo>
                  <a:pt x="110" y="188"/>
                </a:lnTo>
                <a:lnTo>
                  <a:pt x="108" y="186"/>
                </a:lnTo>
                <a:lnTo>
                  <a:pt x="108" y="186"/>
                </a:lnTo>
                <a:lnTo>
                  <a:pt x="105" y="183"/>
                </a:lnTo>
                <a:lnTo>
                  <a:pt x="100" y="183"/>
                </a:lnTo>
                <a:lnTo>
                  <a:pt x="94" y="180"/>
                </a:lnTo>
                <a:lnTo>
                  <a:pt x="91" y="175"/>
                </a:lnTo>
                <a:lnTo>
                  <a:pt x="91" y="175"/>
                </a:lnTo>
                <a:lnTo>
                  <a:pt x="91" y="172"/>
                </a:lnTo>
                <a:lnTo>
                  <a:pt x="86" y="172"/>
                </a:lnTo>
                <a:lnTo>
                  <a:pt x="86" y="172"/>
                </a:lnTo>
                <a:lnTo>
                  <a:pt x="78" y="167"/>
                </a:lnTo>
                <a:lnTo>
                  <a:pt x="75" y="167"/>
                </a:lnTo>
                <a:lnTo>
                  <a:pt x="75" y="167"/>
                </a:lnTo>
                <a:lnTo>
                  <a:pt x="73" y="164"/>
                </a:lnTo>
                <a:lnTo>
                  <a:pt x="70" y="161"/>
                </a:lnTo>
                <a:lnTo>
                  <a:pt x="70" y="161"/>
                </a:lnTo>
                <a:lnTo>
                  <a:pt x="70" y="159"/>
                </a:lnTo>
                <a:lnTo>
                  <a:pt x="70" y="159"/>
                </a:lnTo>
                <a:lnTo>
                  <a:pt x="67" y="159"/>
                </a:lnTo>
                <a:lnTo>
                  <a:pt x="67" y="159"/>
                </a:lnTo>
                <a:lnTo>
                  <a:pt x="65" y="153"/>
                </a:lnTo>
                <a:lnTo>
                  <a:pt x="62" y="151"/>
                </a:lnTo>
                <a:lnTo>
                  <a:pt x="62" y="151"/>
                </a:lnTo>
                <a:lnTo>
                  <a:pt x="62" y="148"/>
                </a:lnTo>
                <a:lnTo>
                  <a:pt x="65" y="145"/>
                </a:lnTo>
                <a:lnTo>
                  <a:pt x="65" y="145"/>
                </a:lnTo>
                <a:lnTo>
                  <a:pt x="62" y="145"/>
                </a:lnTo>
                <a:lnTo>
                  <a:pt x="62" y="145"/>
                </a:lnTo>
                <a:lnTo>
                  <a:pt x="62" y="145"/>
                </a:lnTo>
                <a:lnTo>
                  <a:pt x="62" y="142"/>
                </a:lnTo>
                <a:lnTo>
                  <a:pt x="65" y="137"/>
                </a:lnTo>
                <a:lnTo>
                  <a:pt x="65" y="137"/>
                </a:lnTo>
                <a:lnTo>
                  <a:pt x="67" y="134"/>
                </a:lnTo>
                <a:lnTo>
                  <a:pt x="67" y="134"/>
                </a:lnTo>
                <a:lnTo>
                  <a:pt x="67" y="134"/>
                </a:lnTo>
                <a:lnTo>
                  <a:pt x="67" y="134"/>
                </a:lnTo>
                <a:lnTo>
                  <a:pt x="67" y="132"/>
                </a:lnTo>
                <a:lnTo>
                  <a:pt x="67" y="132"/>
                </a:lnTo>
                <a:lnTo>
                  <a:pt x="70" y="132"/>
                </a:lnTo>
                <a:lnTo>
                  <a:pt x="67" y="129"/>
                </a:lnTo>
                <a:lnTo>
                  <a:pt x="67" y="129"/>
                </a:lnTo>
                <a:lnTo>
                  <a:pt x="67" y="124"/>
                </a:lnTo>
                <a:lnTo>
                  <a:pt x="65" y="115"/>
                </a:lnTo>
                <a:lnTo>
                  <a:pt x="65" y="115"/>
                </a:lnTo>
                <a:lnTo>
                  <a:pt x="59" y="107"/>
                </a:lnTo>
                <a:lnTo>
                  <a:pt x="54" y="91"/>
                </a:lnTo>
                <a:lnTo>
                  <a:pt x="54" y="91"/>
                </a:lnTo>
                <a:lnTo>
                  <a:pt x="54" y="91"/>
                </a:lnTo>
                <a:lnTo>
                  <a:pt x="54" y="91"/>
                </a:lnTo>
                <a:lnTo>
                  <a:pt x="56" y="91"/>
                </a:lnTo>
                <a:lnTo>
                  <a:pt x="54" y="91"/>
                </a:lnTo>
                <a:lnTo>
                  <a:pt x="54" y="91"/>
                </a:lnTo>
                <a:lnTo>
                  <a:pt x="51" y="89"/>
                </a:lnTo>
                <a:lnTo>
                  <a:pt x="51" y="89"/>
                </a:lnTo>
                <a:lnTo>
                  <a:pt x="54" y="91"/>
                </a:lnTo>
                <a:lnTo>
                  <a:pt x="51" y="89"/>
                </a:lnTo>
                <a:lnTo>
                  <a:pt x="51" y="89"/>
                </a:lnTo>
                <a:lnTo>
                  <a:pt x="46" y="86"/>
                </a:lnTo>
                <a:lnTo>
                  <a:pt x="46" y="83"/>
                </a:lnTo>
                <a:lnTo>
                  <a:pt x="46" y="83"/>
                </a:lnTo>
                <a:lnTo>
                  <a:pt x="46" y="83"/>
                </a:lnTo>
                <a:lnTo>
                  <a:pt x="46" y="80"/>
                </a:lnTo>
                <a:lnTo>
                  <a:pt x="46" y="80"/>
                </a:lnTo>
                <a:lnTo>
                  <a:pt x="46" y="72"/>
                </a:lnTo>
                <a:lnTo>
                  <a:pt x="46" y="72"/>
                </a:lnTo>
                <a:lnTo>
                  <a:pt x="46" y="70"/>
                </a:lnTo>
                <a:lnTo>
                  <a:pt x="43" y="67"/>
                </a:lnTo>
                <a:lnTo>
                  <a:pt x="43" y="67"/>
                </a:lnTo>
                <a:lnTo>
                  <a:pt x="40" y="67"/>
                </a:lnTo>
                <a:lnTo>
                  <a:pt x="40" y="64"/>
                </a:lnTo>
                <a:lnTo>
                  <a:pt x="40" y="64"/>
                </a:lnTo>
                <a:lnTo>
                  <a:pt x="38" y="59"/>
                </a:lnTo>
                <a:lnTo>
                  <a:pt x="38" y="56"/>
                </a:lnTo>
                <a:lnTo>
                  <a:pt x="38" y="56"/>
                </a:lnTo>
                <a:lnTo>
                  <a:pt x="38" y="53"/>
                </a:lnTo>
                <a:lnTo>
                  <a:pt x="35" y="53"/>
                </a:lnTo>
                <a:lnTo>
                  <a:pt x="35" y="53"/>
                </a:lnTo>
                <a:lnTo>
                  <a:pt x="35" y="53"/>
                </a:lnTo>
                <a:lnTo>
                  <a:pt x="32" y="51"/>
                </a:lnTo>
                <a:lnTo>
                  <a:pt x="32" y="51"/>
                </a:lnTo>
                <a:lnTo>
                  <a:pt x="32" y="45"/>
                </a:lnTo>
                <a:lnTo>
                  <a:pt x="32" y="43"/>
                </a:lnTo>
                <a:lnTo>
                  <a:pt x="32" y="43"/>
                </a:lnTo>
                <a:lnTo>
                  <a:pt x="29" y="40"/>
                </a:lnTo>
                <a:lnTo>
                  <a:pt x="29" y="35"/>
                </a:lnTo>
                <a:lnTo>
                  <a:pt x="29" y="35"/>
                </a:lnTo>
                <a:lnTo>
                  <a:pt x="29" y="29"/>
                </a:lnTo>
                <a:lnTo>
                  <a:pt x="29" y="26"/>
                </a:lnTo>
                <a:lnTo>
                  <a:pt x="29" y="26"/>
                </a:lnTo>
                <a:lnTo>
                  <a:pt x="29" y="21"/>
                </a:lnTo>
                <a:lnTo>
                  <a:pt x="29" y="16"/>
                </a:lnTo>
                <a:lnTo>
                  <a:pt x="24" y="13"/>
                </a:lnTo>
                <a:lnTo>
                  <a:pt x="24" y="13"/>
                </a:lnTo>
                <a:lnTo>
                  <a:pt x="24" y="10"/>
                </a:lnTo>
                <a:lnTo>
                  <a:pt x="21" y="10"/>
                </a:lnTo>
                <a:lnTo>
                  <a:pt x="21" y="10"/>
                </a:lnTo>
                <a:lnTo>
                  <a:pt x="21" y="13"/>
                </a:lnTo>
                <a:lnTo>
                  <a:pt x="19" y="10"/>
                </a:lnTo>
                <a:lnTo>
                  <a:pt x="19" y="8"/>
                </a:lnTo>
                <a:lnTo>
                  <a:pt x="19" y="8"/>
                </a:lnTo>
                <a:lnTo>
                  <a:pt x="19" y="13"/>
                </a:lnTo>
                <a:lnTo>
                  <a:pt x="16" y="16"/>
                </a:lnTo>
                <a:lnTo>
                  <a:pt x="16" y="18"/>
                </a:lnTo>
                <a:lnTo>
                  <a:pt x="16" y="21"/>
                </a:lnTo>
                <a:lnTo>
                  <a:pt x="16" y="21"/>
                </a:lnTo>
                <a:lnTo>
                  <a:pt x="16" y="29"/>
                </a:lnTo>
                <a:lnTo>
                  <a:pt x="19" y="37"/>
                </a:lnTo>
                <a:lnTo>
                  <a:pt x="19" y="37"/>
                </a:lnTo>
                <a:lnTo>
                  <a:pt x="21" y="43"/>
                </a:lnTo>
                <a:lnTo>
                  <a:pt x="24" y="45"/>
                </a:lnTo>
                <a:lnTo>
                  <a:pt x="24" y="51"/>
                </a:lnTo>
                <a:lnTo>
                  <a:pt x="24" y="51"/>
                </a:lnTo>
                <a:lnTo>
                  <a:pt x="24" y="51"/>
                </a:lnTo>
                <a:lnTo>
                  <a:pt x="24" y="56"/>
                </a:lnTo>
                <a:lnTo>
                  <a:pt x="24" y="56"/>
                </a:lnTo>
                <a:lnTo>
                  <a:pt x="24" y="56"/>
                </a:lnTo>
                <a:lnTo>
                  <a:pt x="24" y="59"/>
                </a:lnTo>
                <a:lnTo>
                  <a:pt x="27" y="62"/>
                </a:lnTo>
                <a:lnTo>
                  <a:pt x="27" y="62"/>
                </a:lnTo>
                <a:lnTo>
                  <a:pt x="29" y="67"/>
                </a:lnTo>
                <a:lnTo>
                  <a:pt x="29" y="70"/>
                </a:lnTo>
                <a:lnTo>
                  <a:pt x="29" y="70"/>
                </a:lnTo>
                <a:lnTo>
                  <a:pt x="29" y="72"/>
                </a:lnTo>
                <a:lnTo>
                  <a:pt x="29" y="75"/>
                </a:lnTo>
                <a:lnTo>
                  <a:pt x="29" y="75"/>
                </a:lnTo>
                <a:lnTo>
                  <a:pt x="27" y="78"/>
                </a:lnTo>
                <a:lnTo>
                  <a:pt x="29" y="80"/>
                </a:lnTo>
                <a:lnTo>
                  <a:pt x="29" y="80"/>
                </a:lnTo>
                <a:lnTo>
                  <a:pt x="29" y="78"/>
                </a:lnTo>
                <a:lnTo>
                  <a:pt x="29" y="75"/>
                </a:lnTo>
                <a:lnTo>
                  <a:pt x="29" y="75"/>
                </a:lnTo>
                <a:lnTo>
                  <a:pt x="29" y="75"/>
                </a:lnTo>
                <a:lnTo>
                  <a:pt x="32" y="75"/>
                </a:lnTo>
                <a:lnTo>
                  <a:pt x="32" y="75"/>
                </a:lnTo>
                <a:lnTo>
                  <a:pt x="32" y="80"/>
                </a:lnTo>
                <a:lnTo>
                  <a:pt x="32" y="83"/>
                </a:lnTo>
                <a:lnTo>
                  <a:pt x="32" y="83"/>
                </a:lnTo>
                <a:lnTo>
                  <a:pt x="32" y="89"/>
                </a:lnTo>
                <a:lnTo>
                  <a:pt x="32" y="91"/>
                </a:lnTo>
                <a:lnTo>
                  <a:pt x="32" y="91"/>
                </a:lnTo>
                <a:lnTo>
                  <a:pt x="29" y="94"/>
                </a:lnTo>
                <a:lnTo>
                  <a:pt x="32" y="97"/>
                </a:lnTo>
                <a:lnTo>
                  <a:pt x="32" y="97"/>
                </a:lnTo>
                <a:lnTo>
                  <a:pt x="32" y="97"/>
                </a:lnTo>
                <a:lnTo>
                  <a:pt x="35" y="97"/>
                </a:lnTo>
                <a:lnTo>
                  <a:pt x="35" y="97"/>
                </a:lnTo>
                <a:lnTo>
                  <a:pt x="35" y="99"/>
                </a:lnTo>
                <a:lnTo>
                  <a:pt x="35" y="99"/>
                </a:lnTo>
                <a:lnTo>
                  <a:pt x="38" y="102"/>
                </a:lnTo>
                <a:lnTo>
                  <a:pt x="38" y="105"/>
                </a:lnTo>
                <a:lnTo>
                  <a:pt x="38" y="105"/>
                </a:lnTo>
                <a:lnTo>
                  <a:pt x="38" y="107"/>
                </a:lnTo>
                <a:lnTo>
                  <a:pt x="32" y="113"/>
                </a:lnTo>
                <a:lnTo>
                  <a:pt x="32" y="113"/>
                </a:lnTo>
                <a:lnTo>
                  <a:pt x="29" y="113"/>
                </a:lnTo>
                <a:lnTo>
                  <a:pt x="29" y="110"/>
                </a:lnTo>
                <a:lnTo>
                  <a:pt x="27" y="105"/>
                </a:lnTo>
                <a:lnTo>
                  <a:pt x="27" y="102"/>
                </a:lnTo>
                <a:lnTo>
                  <a:pt x="27" y="102"/>
                </a:lnTo>
                <a:lnTo>
                  <a:pt x="21" y="97"/>
                </a:lnTo>
                <a:lnTo>
                  <a:pt x="21" y="94"/>
                </a:lnTo>
                <a:lnTo>
                  <a:pt x="21" y="94"/>
                </a:lnTo>
                <a:lnTo>
                  <a:pt x="19" y="91"/>
                </a:lnTo>
                <a:lnTo>
                  <a:pt x="19" y="91"/>
                </a:lnTo>
                <a:lnTo>
                  <a:pt x="19" y="91"/>
                </a:lnTo>
                <a:lnTo>
                  <a:pt x="16" y="91"/>
                </a:lnTo>
                <a:lnTo>
                  <a:pt x="19" y="83"/>
                </a:lnTo>
                <a:lnTo>
                  <a:pt x="19" y="83"/>
                </a:lnTo>
                <a:lnTo>
                  <a:pt x="19" y="78"/>
                </a:lnTo>
                <a:lnTo>
                  <a:pt x="16" y="72"/>
                </a:lnTo>
                <a:lnTo>
                  <a:pt x="13" y="70"/>
                </a:lnTo>
                <a:lnTo>
                  <a:pt x="13" y="67"/>
                </a:lnTo>
                <a:lnTo>
                  <a:pt x="13" y="67"/>
                </a:lnTo>
                <a:lnTo>
                  <a:pt x="13" y="67"/>
                </a:lnTo>
                <a:lnTo>
                  <a:pt x="11" y="67"/>
                </a:lnTo>
                <a:lnTo>
                  <a:pt x="11" y="67"/>
                </a:lnTo>
                <a:lnTo>
                  <a:pt x="11" y="67"/>
                </a:lnTo>
                <a:lnTo>
                  <a:pt x="8" y="67"/>
                </a:lnTo>
                <a:lnTo>
                  <a:pt x="8" y="67"/>
                </a:lnTo>
                <a:lnTo>
                  <a:pt x="5" y="62"/>
                </a:lnTo>
                <a:lnTo>
                  <a:pt x="5" y="62"/>
                </a:lnTo>
                <a:lnTo>
                  <a:pt x="2" y="59"/>
                </a:lnTo>
                <a:lnTo>
                  <a:pt x="2" y="56"/>
                </a:lnTo>
                <a:lnTo>
                  <a:pt x="2" y="56"/>
                </a:lnTo>
                <a:lnTo>
                  <a:pt x="2" y="53"/>
                </a:lnTo>
                <a:lnTo>
                  <a:pt x="5" y="53"/>
                </a:lnTo>
                <a:lnTo>
                  <a:pt x="5" y="53"/>
                </a:lnTo>
                <a:lnTo>
                  <a:pt x="8" y="53"/>
                </a:lnTo>
                <a:lnTo>
                  <a:pt x="8" y="53"/>
                </a:lnTo>
                <a:lnTo>
                  <a:pt x="8" y="53"/>
                </a:lnTo>
                <a:lnTo>
                  <a:pt x="11" y="53"/>
                </a:lnTo>
                <a:lnTo>
                  <a:pt x="11" y="53"/>
                </a:lnTo>
                <a:lnTo>
                  <a:pt x="11" y="53"/>
                </a:lnTo>
                <a:lnTo>
                  <a:pt x="11" y="53"/>
                </a:lnTo>
                <a:lnTo>
                  <a:pt x="11" y="51"/>
                </a:lnTo>
                <a:lnTo>
                  <a:pt x="11" y="51"/>
                </a:lnTo>
                <a:lnTo>
                  <a:pt x="13" y="45"/>
                </a:lnTo>
                <a:lnTo>
                  <a:pt x="8" y="40"/>
                </a:lnTo>
                <a:lnTo>
                  <a:pt x="8" y="40"/>
                </a:lnTo>
                <a:lnTo>
                  <a:pt x="2" y="35"/>
                </a:lnTo>
                <a:lnTo>
                  <a:pt x="2" y="29"/>
                </a:lnTo>
                <a:lnTo>
                  <a:pt x="2" y="29"/>
                </a:lnTo>
                <a:lnTo>
                  <a:pt x="2" y="29"/>
                </a:lnTo>
                <a:lnTo>
                  <a:pt x="2" y="29"/>
                </a:lnTo>
                <a:lnTo>
                  <a:pt x="0" y="26"/>
                </a:lnTo>
                <a:lnTo>
                  <a:pt x="2" y="24"/>
                </a:lnTo>
                <a:lnTo>
                  <a:pt x="2" y="24"/>
                </a:lnTo>
                <a:lnTo>
                  <a:pt x="2" y="21"/>
                </a:lnTo>
                <a:lnTo>
                  <a:pt x="0" y="21"/>
                </a:lnTo>
                <a:lnTo>
                  <a:pt x="0" y="21"/>
                </a:lnTo>
                <a:lnTo>
                  <a:pt x="0" y="18"/>
                </a:lnTo>
                <a:lnTo>
                  <a:pt x="0" y="18"/>
                </a:lnTo>
                <a:lnTo>
                  <a:pt x="0" y="13"/>
                </a:lnTo>
                <a:lnTo>
                  <a:pt x="0" y="10"/>
                </a:lnTo>
                <a:lnTo>
                  <a:pt x="0" y="10"/>
                </a:lnTo>
                <a:lnTo>
                  <a:pt x="2" y="8"/>
                </a:lnTo>
                <a:lnTo>
                  <a:pt x="0" y="5"/>
                </a:lnTo>
                <a:lnTo>
                  <a:pt x="0" y="5"/>
                </a:lnTo>
                <a:lnTo>
                  <a:pt x="0" y="2"/>
                </a:lnTo>
                <a:lnTo>
                  <a:pt x="0" y="2"/>
                </a:lnTo>
                <a:lnTo>
                  <a:pt x="2" y="0"/>
                </a:lnTo>
                <a:lnTo>
                  <a:pt x="2" y="0"/>
                </a:lnTo>
                <a:lnTo>
                  <a:pt x="2" y="0"/>
                </a:lnTo>
                <a:lnTo>
                  <a:pt x="21" y="0"/>
                </a:lnTo>
                <a:lnTo>
                  <a:pt x="21" y="0"/>
                </a:lnTo>
                <a:lnTo>
                  <a:pt x="48" y="13"/>
                </a:lnTo>
                <a:lnTo>
                  <a:pt x="70" y="13"/>
                </a:lnTo>
                <a:lnTo>
                  <a:pt x="73" y="10"/>
                </a:lnTo>
                <a:lnTo>
                  <a:pt x="86" y="10"/>
                </a:lnTo>
                <a:lnTo>
                  <a:pt x="86" y="10"/>
                </a:lnTo>
                <a:lnTo>
                  <a:pt x="89" y="13"/>
                </a:lnTo>
                <a:lnTo>
                  <a:pt x="89" y="13"/>
                </a:lnTo>
                <a:lnTo>
                  <a:pt x="91" y="16"/>
                </a:lnTo>
                <a:lnTo>
                  <a:pt x="94" y="18"/>
                </a:lnTo>
                <a:lnTo>
                  <a:pt x="94" y="18"/>
                </a:lnTo>
                <a:lnTo>
                  <a:pt x="97" y="24"/>
                </a:lnTo>
                <a:lnTo>
                  <a:pt x="97" y="26"/>
                </a:lnTo>
                <a:lnTo>
                  <a:pt x="97" y="29"/>
                </a:lnTo>
                <a:lnTo>
                  <a:pt x="100" y="32"/>
                </a:lnTo>
                <a:lnTo>
                  <a:pt x="100" y="32"/>
                </a:lnTo>
                <a:lnTo>
                  <a:pt x="105" y="37"/>
                </a:lnTo>
                <a:lnTo>
                  <a:pt x="108" y="35"/>
                </a:lnTo>
                <a:lnTo>
                  <a:pt x="108" y="35"/>
                </a:lnTo>
                <a:lnTo>
                  <a:pt x="110" y="32"/>
                </a:lnTo>
                <a:lnTo>
                  <a:pt x="113" y="29"/>
                </a:lnTo>
                <a:lnTo>
                  <a:pt x="113" y="29"/>
                </a:lnTo>
                <a:lnTo>
                  <a:pt x="116" y="29"/>
                </a:lnTo>
                <a:lnTo>
                  <a:pt x="118" y="32"/>
                </a:lnTo>
                <a:lnTo>
                  <a:pt x="118" y="32"/>
                </a:lnTo>
                <a:lnTo>
                  <a:pt x="124" y="35"/>
                </a:lnTo>
                <a:lnTo>
                  <a:pt x="129" y="48"/>
                </a:lnTo>
                <a:lnTo>
                  <a:pt x="129" y="48"/>
                </a:lnTo>
                <a:lnTo>
                  <a:pt x="132" y="62"/>
                </a:lnTo>
                <a:lnTo>
                  <a:pt x="132" y="67"/>
                </a:lnTo>
                <a:lnTo>
                  <a:pt x="132" y="67"/>
                </a:lnTo>
                <a:lnTo>
                  <a:pt x="135" y="70"/>
                </a:lnTo>
                <a:lnTo>
                  <a:pt x="135" y="72"/>
                </a:lnTo>
                <a:lnTo>
                  <a:pt x="148" y="75"/>
                </a:lnTo>
                <a:lnTo>
                  <a:pt x="148" y="75"/>
                </a:lnTo>
                <a:close/>
              </a:path>
            </a:pathLst>
          </a:custGeom>
          <a:solidFill>
            <a:srgbClr val="D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55" name="Freeform 218"/>
          <p:cNvSpPr>
            <a:spLocks/>
          </p:cNvSpPr>
          <p:nvPr/>
        </p:nvSpPr>
        <p:spPr bwMode="auto">
          <a:xfrm>
            <a:off x="4989425" y="3554413"/>
            <a:ext cx="774700" cy="419100"/>
          </a:xfrm>
          <a:custGeom>
            <a:avLst/>
            <a:gdLst>
              <a:gd name="T0" fmla="*/ 176 w 488"/>
              <a:gd name="T1" fmla="*/ 237 h 264"/>
              <a:gd name="T2" fmla="*/ 186 w 488"/>
              <a:gd name="T3" fmla="*/ 226 h 264"/>
              <a:gd name="T4" fmla="*/ 203 w 488"/>
              <a:gd name="T5" fmla="*/ 216 h 264"/>
              <a:gd name="T6" fmla="*/ 219 w 488"/>
              <a:gd name="T7" fmla="*/ 210 h 264"/>
              <a:gd name="T8" fmla="*/ 240 w 488"/>
              <a:gd name="T9" fmla="*/ 218 h 264"/>
              <a:gd name="T10" fmla="*/ 246 w 488"/>
              <a:gd name="T11" fmla="*/ 213 h 264"/>
              <a:gd name="T12" fmla="*/ 248 w 488"/>
              <a:gd name="T13" fmla="*/ 207 h 264"/>
              <a:gd name="T14" fmla="*/ 262 w 488"/>
              <a:gd name="T15" fmla="*/ 202 h 264"/>
              <a:gd name="T16" fmla="*/ 283 w 488"/>
              <a:gd name="T17" fmla="*/ 207 h 264"/>
              <a:gd name="T18" fmla="*/ 300 w 488"/>
              <a:gd name="T19" fmla="*/ 210 h 264"/>
              <a:gd name="T20" fmla="*/ 302 w 488"/>
              <a:gd name="T21" fmla="*/ 245 h 264"/>
              <a:gd name="T22" fmla="*/ 313 w 488"/>
              <a:gd name="T23" fmla="*/ 259 h 264"/>
              <a:gd name="T24" fmla="*/ 316 w 488"/>
              <a:gd name="T25" fmla="*/ 264 h 264"/>
              <a:gd name="T26" fmla="*/ 318 w 488"/>
              <a:gd name="T27" fmla="*/ 229 h 264"/>
              <a:gd name="T28" fmla="*/ 318 w 488"/>
              <a:gd name="T29" fmla="*/ 202 h 264"/>
              <a:gd name="T30" fmla="*/ 335 w 488"/>
              <a:gd name="T31" fmla="*/ 178 h 264"/>
              <a:gd name="T32" fmla="*/ 356 w 488"/>
              <a:gd name="T33" fmla="*/ 164 h 264"/>
              <a:gd name="T34" fmla="*/ 375 w 488"/>
              <a:gd name="T35" fmla="*/ 148 h 264"/>
              <a:gd name="T36" fmla="*/ 381 w 488"/>
              <a:gd name="T37" fmla="*/ 143 h 264"/>
              <a:gd name="T38" fmla="*/ 383 w 488"/>
              <a:gd name="T39" fmla="*/ 132 h 264"/>
              <a:gd name="T40" fmla="*/ 383 w 488"/>
              <a:gd name="T41" fmla="*/ 116 h 264"/>
              <a:gd name="T42" fmla="*/ 389 w 488"/>
              <a:gd name="T43" fmla="*/ 105 h 264"/>
              <a:gd name="T44" fmla="*/ 386 w 488"/>
              <a:gd name="T45" fmla="*/ 124 h 264"/>
              <a:gd name="T46" fmla="*/ 397 w 488"/>
              <a:gd name="T47" fmla="*/ 108 h 264"/>
              <a:gd name="T48" fmla="*/ 399 w 488"/>
              <a:gd name="T49" fmla="*/ 105 h 264"/>
              <a:gd name="T50" fmla="*/ 413 w 488"/>
              <a:gd name="T51" fmla="*/ 92 h 264"/>
              <a:gd name="T52" fmla="*/ 426 w 488"/>
              <a:gd name="T53" fmla="*/ 81 h 264"/>
              <a:gd name="T54" fmla="*/ 448 w 488"/>
              <a:gd name="T55" fmla="*/ 75 h 264"/>
              <a:gd name="T56" fmla="*/ 461 w 488"/>
              <a:gd name="T57" fmla="*/ 57 h 264"/>
              <a:gd name="T58" fmla="*/ 475 w 488"/>
              <a:gd name="T59" fmla="*/ 48 h 264"/>
              <a:gd name="T60" fmla="*/ 480 w 488"/>
              <a:gd name="T61" fmla="*/ 35 h 264"/>
              <a:gd name="T62" fmla="*/ 472 w 488"/>
              <a:gd name="T63" fmla="*/ 21 h 264"/>
              <a:gd name="T64" fmla="*/ 448 w 488"/>
              <a:gd name="T65" fmla="*/ 43 h 264"/>
              <a:gd name="T66" fmla="*/ 405 w 488"/>
              <a:gd name="T67" fmla="*/ 57 h 264"/>
              <a:gd name="T68" fmla="*/ 378 w 488"/>
              <a:gd name="T69" fmla="*/ 70 h 264"/>
              <a:gd name="T70" fmla="*/ 345 w 488"/>
              <a:gd name="T71" fmla="*/ 73 h 264"/>
              <a:gd name="T72" fmla="*/ 348 w 488"/>
              <a:gd name="T73" fmla="*/ 57 h 264"/>
              <a:gd name="T74" fmla="*/ 348 w 488"/>
              <a:gd name="T75" fmla="*/ 38 h 264"/>
              <a:gd name="T76" fmla="*/ 335 w 488"/>
              <a:gd name="T77" fmla="*/ 43 h 264"/>
              <a:gd name="T78" fmla="*/ 313 w 488"/>
              <a:gd name="T79" fmla="*/ 75 h 264"/>
              <a:gd name="T80" fmla="*/ 329 w 488"/>
              <a:gd name="T81" fmla="*/ 40 h 264"/>
              <a:gd name="T82" fmla="*/ 332 w 488"/>
              <a:gd name="T83" fmla="*/ 38 h 264"/>
              <a:gd name="T84" fmla="*/ 351 w 488"/>
              <a:gd name="T85" fmla="*/ 32 h 264"/>
              <a:gd name="T86" fmla="*/ 327 w 488"/>
              <a:gd name="T87" fmla="*/ 24 h 264"/>
              <a:gd name="T88" fmla="*/ 313 w 488"/>
              <a:gd name="T89" fmla="*/ 27 h 264"/>
              <a:gd name="T90" fmla="*/ 292 w 488"/>
              <a:gd name="T91" fmla="*/ 27 h 264"/>
              <a:gd name="T92" fmla="*/ 300 w 488"/>
              <a:gd name="T93" fmla="*/ 11 h 264"/>
              <a:gd name="T94" fmla="*/ 278 w 488"/>
              <a:gd name="T95" fmla="*/ 3 h 264"/>
              <a:gd name="T96" fmla="*/ 68 w 488"/>
              <a:gd name="T97" fmla="*/ 13 h 264"/>
              <a:gd name="T98" fmla="*/ 43 w 488"/>
              <a:gd name="T99" fmla="*/ 13 h 264"/>
              <a:gd name="T100" fmla="*/ 16 w 488"/>
              <a:gd name="T101" fmla="*/ 65 h 264"/>
              <a:gd name="T102" fmla="*/ 3 w 488"/>
              <a:gd name="T103" fmla="*/ 97 h 264"/>
              <a:gd name="T104" fmla="*/ 6 w 488"/>
              <a:gd name="T105" fmla="*/ 121 h 264"/>
              <a:gd name="T106" fmla="*/ 3 w 488"/>
              <a:gd name="T107" fmla="*/ 145 h 264"/>
              <a:gd name="T108" fmla="*/ 11 w 488"/>
              <a:gd name="T109" fmla="*/ 162 h 264"/>
              <a:gd name="T110" fmla="*/ 24 w 488"/>
              <a:gd name="T111" fmla="*/ 181 h 264"/>
              <a:gd name="T112" fmla="*/ 116 w 488"/>
              <a:gd name="T113" fmla="*/ 199 h 264"/>
              <a:gd name="T114" fmla="*/ 135 w 488"/>
              <a:gd name="T115" fmla="*/ 210 h 264"/>
              <a:gd name="T116" fmla="*/ 170 w 488"/>
              <a:gd name="T117" fmla="*/ 25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8" h="264">
                <a:moveTo>
                  <a:pt x="170" y="256"/>
                </a:moveTo>
                <a:lnTo>
                  <a:pt x="170" y="256"/>
                </a:lnTo>
                <a:lnTo>
                  <a:pt x="170" y="253"/>
                </a:lnTo>
                <a:lnTo>
                  <a:pt x="170" y="251"/>
                </a:lnTo>
                <a:lnTo>
                  <a:pt x="170" y="251"/>
                </a:lnTo>
                <a:lnTo>
                  <a:pt x="170" y="248"/>
                </a:lnTo>
                <a:lnTo>
                  <a:pt x="173" y="243"/>
                </a:lnTo>
                <a:lnTo>
                  <a:pt x="173" y="243"/>
                </a:lnTo>
                <a:lnTo>
                  <a:pt x="173" y="240"/>
                </a:lnTo>
                <a:lnTo>
                  <a:pt x="176" y="240"/>
                </a:lnTo>
                <a:lnTo>
                  <a:pt x="176" y="240"/>
                </a:lnTo>
                <a:lnTo>
                  <a:pt x="176" y="237"/>
                </a:lnTo>
                <a:lnTo>
                  <a:pt x="178" y="237"/>
                </a:lnTo>
                <a:lnTo>
                  <a:pt x="178" y="237"/>
                </a:lnTo>
                <a:lnTo>
                  <a:pt x="178" y="237"/>
                </a:lnTo>
                <a:lnTo>
                  <a:pt x="181" y="234"/>
                </a:lnTo>
                <a:lnTo>
                  <a:pt x="181" y="234"/>
                </a:lnTo>
                <a:lnTo>
                  <a:pt x="184" y="232"/>
                </a:lnTo>
                <a:lnTo>
                  <a:pt x="184" y="229"/>
                </a:lnTo>
                <a:lnTo>
                  <a:pt x="184" y="229"/>
                </a:lnTo>
                <a:lnTo>
                  <a:pt x="186" y="229"/>
                </a:lnTo>
                <a:lnTo>
                  <a:pt x="186" y="229"/>
                </a:lnTo>
                <a:lnTo>
                  <a:pt x="186" y="226"/>
                </a:lnTo>
                <a:lnTo>
                  <a:pt x="186" y="226"/>
                </a:lnTo>
                <a:lnTo>
                  <a:pt x="189" y="224"/>
                </a:lnTo>
                <a:lnTo>
                  <a:pt x="189" y="224"/>
                </a:lnTo>
                <a:lnTo>
                  <a:pt x="189" y="224"/>
                </a:lnTo>
                <a:lnTo>
                  <a:pt x="192" y="224"/>
                </a:lnTo>
                <a:lnTo>
                  <a:pt x="192" y="224"/>
                </a:lnTo>
                <a:lnTo>
                  <a:pt x="192" y="224"/>
                </a:lnTo>
                <a:lnTo>
                  <a:pt x="194" y="224"/>
                </a:lnTo>
                <a:lnTo>
                  <a:pt x="200" y="218"/>
                </a:lnTo>
                <a:lnTo>
                  <a:pt x="200" y="218"/>
                </a:lnTo>
                <a:lnTo>
                  <a:pt x="203" y="218"/>
                </a:lnTo>
                <a:lnTo>
                  <a:pt x="203" y="216"/>
                </a:lnTo>
                <a:lnTo>
                  <a:pt x="203" y="216"/>
                </a:lnTo>
                <a:lnTo>
                  <a:pt x="203" y="213"/>
                </a:lnTo>
                <a:lnTo>
                  <a:pt x="205" y="210"/>
                </a:lnTo>
                <a:lnTo>
                  <a:pt x="205" y="210"/>
                </a:lnTo>
                <a:lnTo>
                  <a:pt x="205" y="213"/>
                </a:lnTo>
                <a:lnTo>
                  <a:pt x="205" y="216"/>
                </a:lnTo>
                <a:lnTo>
                  <a:pt x="205" y="216"/>
                </a:lnTo>
                <a:lnTo>
                  <a:pt x="203" y="218"/>
                </a:lnTo>
                <a:lnTo>
                  <a:pt x="205" y="216"/>
                </a:lnTo>
                <a:lnTo>
                  <a:pt x="211" y="213"/>
                </a:lnTo>
                <a:lnTo>
                  <a:pt x="211" y="213"/>
                </a:lnTo>
                <a:lnTo>
                  <a:pt x="216" y="210"/>
                </a:lnTo>
                <a:lnTo>
                  <a:pt x="219" y="210"/>
                </a:lnTo>
                <a:lnTo>
                  <a:pt x="224" y="213"/>
                </a:lnTo>
                <a:lnTo>
                  <a:pt x="227" y="213"/>
                </a:lnTo>
                <a:lnTo>
                  <a:pt x="227" y="213"/>
                </a:lnTo>
                <a:lnTo>
                  <a:pt x="229" y="213"/>
                </a:lnTo>
                <a:lnTo>
                  <a:pt x="229" y="213"/>
                </a:lnTo>
                <a:lnTo>
                  <a:pt x="229" y="213"/>
                </a:lnTo>
                <a:lnTo>
                  <a:pt x="232" y="213"/>
                </a:lnTo>
                <a:lnTo>
                  <a:pt x="232" y="216"/>
                </a:lnTo>
                <a:lnTo>
                  <a:pt x="232" y="216"/>
                </a:lnTo>
                <a:lnTo>
                  <a:pt x="238" y="216"/>
                </a:lnTo>
                <a:lnTo>
                  <a:pt x="240" y="218"/>
                </a:lnTo>
                <a:lnTo>
                  <a:pt x="240" y="218"/>
                </a:lnTo>
                <a:lnTo>
                  <a:pt x="243" y="218"/>
                </a:lnTo>
                <a:lnTo>
                  <a:pt x="243" y="218"/>
                </a:lnTo>
                <a:lnTo>
                  <a:pt x="246" y="218"/>
                </a:lnTo>
                <a:lnTo>
                  <a:pt x="246" y="218"/>
                </a:lnTo>
                <a:lnTo>
                  <a:pt x="246" y="218"/>
                </a:lnTo>
                <a:lnTo>
                  <a:pt x="248" y="218"/>
                </a:lnTo>
                <a:lnTo>
                  <a:pt x="248" y="218"/>
                </a:lnTo>
                <a:lnTo>
                  <a:pt x="251" y="218"/>
                </a:lnTo>
                <a:lnTo>
                  <a:pt x="248" y="216"/>
                </a:lnTo>
                <a:lnTo>
                  <a:pt x="248" y="216"/>
                </a:lnTo>
                <a:lnTo>
                  <a:pt x="248" y="216"/>
                </a:lnTo>
                <a:lnTo>
                  <a:pt x="246" y="213"/>
                </a:lnTo>
                <a:lnTo>
                  <a:pt x="246" y="213"/>
                </a:lnTo>
                <a:lnTo>
                  <a:pt x="246" y="213"/>
                </a:lnTo>
                <a:lnTo>
                  <a:pt x="246" y="210"/>
                </a:lnTo>
                <a:lnTo>
                  <a:pt x="243" y="210"/>
                </a:lnTo>
                <a:lnTo>
                  <a:pt x="240" y="207"/>
                </a:lnTo>
                <a:lnTo>
                  <a:pt x="240" y="207"/>
                </a:lnTo>
                <a:lnTo>
                  <a:pt x="240" y="207"/>
                </a:lnTo>
                <a:lnTo>
                  <a:pt x="243" y="205"/>
                </a:lnTo>
                <a:lnTo>
                  <a:pt x="243" y="205"/>
                </a:lnTo>
                <a:lnTo>
                  <a:pt x="246" y="207"/>
                </a:lnTo>
                <a:lnTo>
                  <a:pt x="248" y="207"/>
                </a:lnTo>
                <a:lnTo>
                  <a:pt x="248" y="207"/>
                </a:lnTo>
                <a:lnTo>
                  <a:pt x="254" y="207"/>
                </a:lnTo>
                <a:lnTo>
                  <a:pt x="256" y="207"/>
                </a:lnTo>
                <a:lnTo>
                  <a:pt x="256" y="205"/>
                </a:lnTo>
                <a:lnTo>
                  <a:pt x="256" y="205"/>
                </a:lnTo>
                <a:lnTo>
                  <a:pt x="256" y="202"/>
                </a:lnTo>
                <a:lnTo>
                  <a:pt x="256" y="202"/>
                </a:lnTo>
                <a:lnTo>
                  <a:pt x="256" y="205"/>
                </a:lnTo>
                <a:lnTo>
                  <a:pt x="256" y="205"/>
                </a:lnTo>
                <a:lnTo>
                  <a:pt x="259" y="205"/>
                </a:lnTo>
                <a:lnTo>
                  <a:pt x="259" y="205"/>
                </a:lnTo>
                <a:lnTo>
                  <a:pt x="262" y="205"/>
                </a:lnTo>
                <a:lnTo>
                  <a:pt x="262" y="202"/>
                </a:lnTo>
                <a:lnTo>
                  <a:pt x="262" y="202"/>
                </a:lnTo>
                <a:lnTo>
                  <a:pt x="267" y="205"/>
                </a:lnTo>
                <a:lnTo>
                  <a:pt x="270" y="205"/>
                </a:lnTo>
                <a:lnTo>
                  <a:pt x="270" y="205"/>
                </a:lnTo>
                <a:lnTo>
                  <a:pt x="273" y="202"/>
                </a:lnTo>
                <a:lnTo>
                  <a:pt x="278" y="202"/>
                </a:lnTo>
                <a:lnTo>
                  <a:pt x="278" y="202"/>
                </a:lnTo>
                <a:lnTo>
                  <a:pt x="275" y="205"/>
                </a:lnTo>
                <a:lnTo>
                  <a:pt x="273" y="205"/>
                </a:lnTo>
                <a:lnTo>
                  <a:pt x="275" y="205"/>
                </a:lnTo>
                <a:lnTo>
                  <a:pt x="275" y="205"/>
                </a:lnTo>
                <a:lnTo>
                  <a:pt x="283" y="207"/>
                </a:lnTo>
                <a:lnTo>
                  <a:pt x="283" y="210"/>
                </a:lnTo>
                <a:lnTo>
                  <a:pt x="283" y="210"/>
                </a:lnTo>
                <a:lnTo>
                  <a:pt x="283" y="210"/>
                </a:lnTo>
                <a:lnTo>
                  <a:pt x="283" y="210"/>
                </a:lnTo>
                <a:lnTo>
                  <a:pt x="286" y="210"/>
                </a:lnTo>
                <a:lnTo>
                  <a:pt x="286" y="210"/>
                </a:lnTo>
                <a:lnTo>
                  <a:pt x="289" y="210"/>
                </a:lnTo>
                <a:lnTo>
                  <a:pt x="294" y="210"/>
                </a:lnTo>
                <a:lnTo>
                  <a:pt x="294" y="210"/>
                </a:lnTo>
                <a:lnTo>
                  <a:pt x="297" y="207"/>
                </a:lnTo>
                <a:lnTo>
                  <a:pt x="297" y="207"/>
                </a:lnTo>
                <a:lnTo>
                  <a:pt x="300" y="210"/>
                </a:lnTo>
                <a:lnTo>
                  <a:pt x="300" y="210"/>
                </a:lnTo>
                <a:lnTo>
                  <a:pt x="302" y="213"/>
                </a:lnTo>
                <a:lnTo>
                  <a:pt x="305" y="218"/>
                </a:lnTo>
                <a:lnTo>
                  <a:pt x="305" y="218"/>
                </a:lnTo>
                <a:lnTo>
                  <a:pt x="305" y="221"/>
                </a:lnTo>
                <a:lnTo>
                  <a:pt x="305" y="224"/>
                </a:lnTo>
                <a:lnTo>
                  <a:pt x="302" y="229"/>
                </a:lnTo>
                <a:lnTo>
                  <a:pt x="302" y="232"/>
                </a:lnTo>
                <a:lnTo>
                  <a:pt x="302" y="232"/>
                </a:lnTo>
                <a:lnTo>
                  <a:pt x="302" y="234"/>
                </a:lnTo>
                <a:lnTo>
                  <a:pt x="302" y="245"/>
                </a:lnTo>
                <a:lnTo>
                  <a:pt x="302" y="245"/>
                </a:lnTo>
                <a:lnTo>
                  <a:pt x="305" y="243"/>
                </a:lnTo>
                <a:lnTo>
                  <a:pt x="305" y="245"/>
                </a:lnTo>
                <a:lnTo>
                  <a:pt x="305" y="245"/>
                </a:lnTo>
                <a:lnTo>
                  <a:pt x="305" y="248"/>
                </a:lnTo>
                <a:lnTo>
                  <a:pt x="305" y="251"/>
                </a:lnTo>
                <a:lnTo>
                  <a:pt x="305" y="251"/>
                </a:lnTo>
                <a:lnTo>
                  <a:pt x="305" y="253"/>
                </a:lnTo>
                <a:lnTo>
                  <a:pt x="305" y="256"/>
                </a:lnTo>
                <a:lnTo>
                  <a:pt x="308" y="256"/>
                </a:lnTo>
                <a:lnTo>
                  <a:pt x="308" y="256"/>
                </a:lnTo>
                <a:lnTo>
                  <a:pt x="310" y="259"/>
                </a:lnTo>
                <a:lnTo>
                  <a:pt x="313" y="259"/>
                </a:lnTo>
                <a:lnTo>
                  <a:pt x="310" y="261"/>
                </a:lnTo>
                <a:lnTo>
                  <a:pt x="310" y="261"/>
                </a:lnTo>
                <a:lnTo>
                  <a:pt x="310" y="261"/>
                </a:lnTo>
                <a:lnTo>
                  <a:pt x="310" y="261"/>
                </a:lnTo>
                <a:lnTo>
                  <a:pt x="310" y="261"/>
                </a:lnTo>
                <a:lnTo>
                  <a:pt x="308" y="261"/>
                </a:lnTo>
                <a:lnTo>
                  <a:pt x="308" y="264"/>
                </a:lnTo>
                <a:lnTo>
                  <a:pt x="310" y="264"/>
                </a:lnTo>
                <a:lnTo>
                  <a:pt x="313" y="264"/>
                </a:lnTo>
                <a:lnTo>
                  <a:pt x="313" y="264"/>
                </a:lnTo>
                <a:lnTo>
                  <a:pt x="316" y="264"/>
                </a:lnTo>
                <a:lnTo>
                  <a:pt x="316" y="264"/>
                </a:lnTo>
                <a:lnTo>
                  <a:pt x="316" y="264"/>
                </a:lnTo>
                <a:lnTo>
                  <a:pt x="316" y="264"/>
                </a:lnTo>
                <a:lnTo>
                  <a:pt x="318" y="261"/>
                </a:lnTo>
                <a:lnTo>
                  <a:pt x="318" y="261"/>
                </a:lnTo>
                <a:lnTo>
                  <a:pt x="318" y="261"/>
                </a:lnTo>
                <a:lnTo>
                  <a:pt x="318" y="256"/>
                </a:lnTo>
                <a:lnTo>
                  <a:pt x="318" y="256"/>
                </a:lnTo>
                <a:lnTo>
                  <a:pt x="324" y="248"/>
                </a:lnTo>
                <a:lnTo>
                  <a:pt x="321" y="243"/>
                </a:lnTo>
                <a:lnTo>
                  <a:pt x="321" y="243"/>
                </a:lnTo>
                <a:lnTo>
                  <a:pt x="321" y="237"/>
                </a:lnTo>
                <a:lnTo>
                  <a:pt x="318" y="229"/>
                </a:lnTo>
                <a:lnTo>
                  <a:pt x="318" y="229"/>
                </a:lnTo>
                <a:lnTo>
                  <a:pt x="318" y="229"/>
                </a:lnTo>
                <a:lnTo>
                  <a:pt x="321" y="229"/>
                </a:lnTo>
                <a:lnTo>
                  <a:pt x="321" y="234"/>
                </a:lnTo>
                <a:lnTo>
                  <a:pt x="321" y="234"/>
                </a:lnTo>
                <a:lnTo>
                  <a:pt x="321" y="224"/>
                </a:lnTo>
                <a:lnTo>
                  <a:pt x="321" y="224"/>
                </a:lnTo>
                <a:lnTo>
                  <a:pt x="318" y="221"/>
                </a:lnTo>
                <a:lnTo>
                  <a:pt x="318" y="221"/>
                </a:lnTo>
                <a:lnTo>
                  <a:pt x="318" y="210"/>
                </a:lnTo>
                <a:lnTo>
                  <a:pt x="318" y="202"/>
                </a:lnTo>
                <a:lnTo>
                  <a:pt x="318" y="202"/>
                </a:lnTo>
                <a:lnTo>
                  <a:pt x="318" y="199"/>
                </a:lnTo>
                <a:lnTo>
                  <a:pt x="327" y="186"/>
                </a:lnTo>
                <a:lnTo>
                  <a:pt x="327" y="186"/>
                </a:lnTo>
                <a:lnTo>
                  <a:pt x="329" y="183"/>
                </a:lnTo>
                <a:lnTo>
                  <a:pt x="332" y="183"/>
                </a:lnTo>
                <a:lnTo>
                  <a:pt x="332" y="183"/>
                </a:lnTo>
                <a:lnTo>
                  <a:pt x="332" y="181"/>
                </a:lnTo>
                <a:lnTo>
                  <a:pt x="332" y="178"/>
                </a:lnTo>
                <a:lnTo>
                  <a:pt x="332" y="178"/>
                </a:lnTo>
                <a:lnTo>
                  <a:pt x="332" y="178"/>
                </a:lnTo>
                <a:lnTo>
                  <a:pt x="332" y="178"/>
                </a:lnTo>
                <a:lnTo>
                  <a:pt x="335" y="178"/>
                </a:lnTo>
                <a:lnTo>
                  <a:pt x="337" y="178"/>
                </a:lnTo>
                <a:lnTo>
                  <a:pt x="337" y="178"/>
                </a:lnTo>
                <a:lnTo>
                  <a:pt x="337" y="178"/>
                </a:lnTo>
                <a:lnTo>
                  <a:pt x="340" y="178"/>
                </a:lnTo>
                <a:lnTo>
                  <a:pt x="343" y="175"/>
                </a:lnTo>
                <a:lnTo>
                  <a:pt x="343" y="175"/>
                </a:lnTo>
                <a:lnTo>
                  <a:pt x="345" y="172"/>
                </a:lnTo>
                <a:lnTo>
                  <a:pt x="348" y="170"/>
                </a:lnTo>
                <a:lnTo>
                  <a:pt x="348" y="170"/>
                </a:lnTo>
                <a:lnTo>
                  <a:pt x="351" y="167"/>
                </a:lnTo>
                <a:lnTo>
                  <a:pt x="356" y="164"/>
                </a:lnTo>
                <a:lnTo>
                  <a:pt x="356" y="164"/>
                </a:lnTo>
                <a:lnTo>
                  <a:pt x="356" y="164"/>
                </a:lnTo>
                <a:lnTo>
                  <a:pt x="359" y="162"/>
                </a:lnTo>
                <a:lnTo>
                  <a:pt x="364" y="159"/>
                </a:lnTo>
                <a:lnTo>
                  <a:pt x="364" y="159"/>
                </a:lnTo>
                <a:lnTo>
                  <a:pt x="367" y="156"/>
                </a:lnTo>
                <a:lnTo>
                  <a:pt x="372" y="154"/>
                </a:lnTo>
                <a:lnTo>
                  <a:pt x="372" y="154"/>
                </a:lnTo>
                <a:lnTo>
                  <a:pt x="375" y="151"/>
                </a:lnTo>
                <a:lnTo>
                  <a:pt x="378" y="148"/>
                </a:lnTo>
                <a:lnTo>
                  <a:pt x="378" y="148"/>
                </a:lnTo>
                <a:lnTo>
                  <a:pt x="375" y="148"/>
                </a:lnTo>
                <a:lnTo>
                  <a:pt x="375" y="148"/>
                </a:lnTo>
                <a:lnTo>
                  <a:pt x="375" y="148"/>
                </a:lnTo>
                <a:lnTo>
                  <a:pt x="375" y="148"/>
                </a:lnTo>
                <a:lnTo>
                  <a:pt x="375" y="145"/>
                </a:lnTo>
                <a:lnTo>
                  <a:pt x="375" y="145"/>
                </a:lnTo>
                <a:lnTo>
                  <a:pt x="375" y="145"/>
                </a:lnTo>
                <a:lnTo>
                  <a:pt x="375" y="145"/>
                </a:lnTo>
                <a:lnTo>
                  <a:pt x="381" y="145"/>
                </a:lnTo>
                <a:lnTo>
                  <a:pt x="381" y="145"/>
                </a:lnTo>
                <a:lnTo>
                  <a:pt x="381" y="145"/>
                </a:lnTo>
                <a:lnTo>
                  <a:pt x="383" y="143"/>
                </a:lnTo>
                <a:lnTo>
                  <a:pt x="381" y="143"/>
                </a:lnTo>
                <a:lnTo>
                  <a:pt x="381" y="143"/>
                </a:lnTo>
                <a:lnTo>
                  <a:pt x="381" y="143"/>
                </a:lnTo>
                <a:lnTo>
                  <a:pt x="378" y="140"/>
                </a:lnTo>
                <a:lnTo>
                  <a:pt x="378" y="140"/>
                </a:lnTo>
                <a:lnTo>
                  <a:pt x="375" y="140"/>
                </a:lnTo>
                <a:lnTo>
                  <a:pt x="378" y="137"/>
                </a:lnTo>
                <a:lnTo>
                  <a:pt x="378" y="137"/>
                </a:lnTo>
                <a:lnTo>
                  <a:pt x="381" y="140"/>
                </a:lnTo>
                <a:lnTo>
                  <a:pt x="383" y="140"/>
                </a:lnTo>
                <a:lnTo>
                  <a:pt x="383" y="140"/>
                </a:lnTo>
                <a:lnTo>
                  <a:pt x="383" y="140"/>
                </a:lnTo>
                <a:lnTo>
                  <a:pt x="386" y="137"/>
                </a:lnTo>
                <a:lnTo>
                  <a:pt x="383" y="132"/>
                </a:lnTo>
                <a:lnTo>
                  <a:pt x="383" y="132"/>
                </a:lnTo>
                <a:lnTo>
                  <a:pt x="383" y="127"/>
                </a:lnTo>
                <a:lnTo>
                  <a:pt x="383" y="124"/>
                </a:lnTo>
                <a:lnTo>
                  <a:pt x="381" y="124"/>
                </a:lnTo>
                <a:lnTo>
                  <a:pt x="381" y="124"/>
                </a:lnTo>
                <a:lnTo>
                  <a:pt x="383" y="121"/>
                </a:lnTo>
                <a:lnTo>
                  <a:pt x="383" y="121"/>
                </a:lnTo>
                <a:lnTo>
                  <a:pt x="381" y="119"/>
                </a:lnTo>
                <a:lnTo>
                  <a:pt x="381" y="119"/>
                </a:lnTo>
                <a:lnTo>
                  <a:pt x="383" y="119"/>
                </a:lnTo>
                <a:lnTo>
                  <a:pt x="383" y="119"/>
                </a:lnTo>
                <a:lnTo>
                  <a:pt x="383" y="116"/>
                </a:lnTo>
                <a:lnTo>
                  <a:pt x="381" y="113"/>
                </a:lnTo>
                <a:lnTo>
                  <a:pt x="381" y="113"/>
                </a:lnTo>
                <a:lnTo>
                  <a:pt x="383" y="113"/>
                </a:lnTo>
                <a:lnTo>
                  <a:pt x="381" y="110"/>
                </a:lnTo>
                <a:lnTo>
                  <a:pt x="381" y="110"/>
                </a:lnTo>
                <a:lnTo>
                  <a:pt x="383" y="110"/>
                </a:lnTo>
                <a:lnTo>
                  <a:pt x="383" y="110"/>
                </a:lnTo>
                <a:lnTo>
                  <a:pt x="386" y="105"/>
                </a:lnTo>
                <a:lnTo>
                  <a:pt x="386" y="105"/>
                </a:lnTo>
                <a:lnTo>
                  <a:pt x="389" y="105"/>
                </a:lnTo>
                <a:lnTo>
                  <a:pt x="389" y="105"/>
                </a:lnTo>
                <a:lnTo>
                  <a:pt x="389" y="105"/>
                </a:lnTo>
                <a:lnTo>
                  <a:pt x="386" y="108"/>
                </a:lnTo>
                <a:lnTo>
                  <a:pt x="386" y="110"/>
                </a:lnTo>
                <a:lnTo>
                  <a:pt x="386" y="110"/>
                </a:lnTo>
                <a:lnTo>
                  <a:pt x="386" y="113"/>
                </a:lnTo>
                <a:lnTo>
                  <a:pt x="386" y="116"/>
                </a:lnTo>
                <a:lnTo>
                  <a:pt x="386" y="116"/>
                </a:lnTo>
                <a:lnTo>
                  <a:pt x="386" y="116"/>
                </a:lnTo>
                <a:lnTo>
                  <a:pt x="389" y="119"/>
                </a:lnTo>
                <a:lnTo>
                  <a:pt x="389" y="119"/>
                </a:lnTo>
                <a:lnTo>
                  <a:pt x="389" y="121"/>
                </a:lnTo>
                <a:lnTo>
                  <a:pt x="389" y="121"/>
                </a:lnTo>
                <a:lnTo>
                  <a:pt x="386" y="124"/>
                </a:lnTo>
                <a:lnTo>
                  <a:pt x="389" y="124"/>
                </a:lnTo>
                <a:lnTo>
                  <a:pt x="389" y="124"/>
                </a:lnTo>
                <a:lnTo>
                  <a:pt x="391" y="119"/>
                </a:lnTo>
                <a:lnTo>
                  <a:pt x="394" y="113"/>
                </a:lnTo>
                <a:lnTo>
                  <a:pt x="394" y="113"/>
                </a:lnTo>
                <a:lnTo>
                  <a:pt x="394" y="116"/>
                </a:lnTo>
                <a:lnTo>
                  <a:pt x="391" y="119"/>
                </a:lnTo>
                <a:lnTo>
                  <a:pt x="391" y="119"/>
                </a:lnTo>
                <a:lnTo>
                  <a:pt x="397" y="113"/>
                </a:lnTo>
                <a:lnTo>
                  <a:pt x="397" y="110"/>
                </a:lnTo>
                <a:lnTo>
                  <a:pt x="397" y="108"/>
                </a:lnTo>
                <a:lnTo>
                  <a:pt x="397" y="108"/>
                </a:lnTo>
                <a:lnTo>
                  <a:pt x="394" y="108"/>
                </a:lnTo>
                <a:lnTo>
                  <a:pt x="394" y="105"/>
                </a:lnTo>
                <a:lnTo>
                  <a:pt x="394" y="105"/>
                </a:lnTo>
                <a:lnTo>
                  <a:pt x="391" y="102"/>
                </a:lnTo>
                <a:lnTo>
                  <a:pt x="391" y="102"/>
                </a:lnTo>
                <a:lnTo>
                  <a:pt x="391" y="102"/>
                </a:lnTo>
                <a:lnTo>
                  <a:pt x="394" y="105"/>
                </a:lnTo>
                <a:lnTo>
                  <a:pt x="397" y="108"/>
                </a:lnTo>
                <a:lnTo>
                  <a:pt x="397" y="108"/>
                </a:lnTo>
                <a:lnTo>
                  <a:pt x="397" y="108"/>
                </a:lnTo>
                <a:lnTo>
                  <a:pt x="399" y="105"/>
                </a:lnTo>
                <a:lnTo>
                  <a:pt x="399" y="105"/>
                </a:lnTo>
                <a:lnTo>
                  <a:pt x="402" y="102"/>
                </a:lnTo>
                <a:lnTo>
                  <a:pt x="402" y="102"/>
                </a:lnTo>
                <a:lnTo>
                  <a:pt x="402" y="102"/>
                </a:lnTo>
                <a:lnTo>
                  <a:pt x="405" y="100"/>
                </a:lnTo>
                <a:lnTo>
                  <a:pt x="407" y="100"/>
                </a:lnTo>
                <a:lnTo>
                  <a:pt x="407" y="100"/>
                </a:lnTo>
                <a:lnTo>
                  <a:pt x="405" y="97"/>
                </a:lnTo>
                <a:lnTo>
                  <a:pt x="405" y="97"/>
                </a:lnTo>
                <a:lnTo>
                  <a:pt x="407" y="97"/>
                </a:lnTo>
                <a:lnTo>
                  <a:pt x="410" y="97"/>
                </a:lnTo>
                <a:lnTo>
                  <a:pt x="410" y="97"/>
                </a:lnTo>
                <a:lnTo>
                  <a:pt x="413" y="92"/>
                </a:lnTo>
                <a:lnTo>
                  <a:pt x="413" y="92"/>
                </a:lnTo>
                <a:lnTo>
                  <a:pt x="416" y="92"/>
                </a:lnTo>
                <a:lnTo>
                  <a:pt x="416" y="92"/>
                </a:lnTo>
                <a:lnTo>
                  <a:pt x="413" y="89"/>
                </a:lnTo>
                <a:lnTo>
                  <a:pt x="416" y="89"/>
                </a:lnTo>
                <a:lnTo>
                  <a:pt x="416" y="89"/>
                </a:lnTo>
                <a:lnTo>
                  <a:pt x="418" y="86"/>
                </a:lnTo>
                <a:lnTo>
                  <a:pt x="418" y="86"/>
                </a:lnTo>
                <a:lnTo>
                  <a:pt x="421" y="83"/>
                </a:lnTo>
                <a:lnTo>
                  <a:pt x="424" y="83"/>
                </a:lnTo>
                <a:lnTo>
                  <a:pt x="426" y="81"/>
                </a:lnTo>
                <a:lnTo>
                  <a:pt x="426" y="81"/>
                </a:lnTo>
                <a:lnTo>
                  <a:pt x="432" y="81"/>
                </a:lnTo>
                <a:lnTo>
                  <a:pt x="434" y="81"/>
                </a:lnTo>
                <a:lnTo>
                  <a:pt x="434" y="81"/>
                </a:lnTo>
                <a:lnTo>
                  <a:pt x="437" y="81"/>
                </a:lnTo>
                <a:lnTo>
                  <a:pt x="440" y="78"/>
                </a:lnTo>
                <a:lnTo>
                  <a:pt x="440" y="78"/>
                </a:lnTo>
                <a:lnTo>
                  <a:pt x="443" y="78"/>
                </a:lnTo>
                <a:lnTo>
                  <a:pt x="443" y="78"/>
                </a:lnTo>
                <a:lnTo>
                  <a:pt x="445" y="78"/>
                </a:lnTo>
                <a:lnTo>
                  <a:pt x="448" y="78"/>
                </a:lnTo>
                <a:lnTo>
                  <a:pt x="448" y="78"/>
                </a:lnTo>
                <a:lnTo>
                  <a:pt x="448" y="75"/>
                </a:lnTo>
                <a:lnTo>
                  <a:pt x="448" y="75"/>
                </a:lnTo>
                <a:lnTo>
                  <a:pt x="445" y="73"/>
                </a:lnTo>
                <a:lnTo>
                  <a:pt x="445" y="73"/>
                </a:lnTo>
                <a:lnTo>
                  <a:pt x="445" y="70"/>
                </a:lnTo>
                <a:lnTo>
                  <a:pt x="448" y="67"/>
                </a:lnTo>
                <a:lnTo>
                  <a:pt x="448" y="67"/>
                </a:lnTo>
                <a:lnTo>
                  <a:pt x="453" y="59"/>
                </a:lnTo>
                <a:lnTo>
                  <a:pt x="453" y="59"/>
                </a:lnTo>
                <a:lnTo>
                  <a:pt x="453" y="57"/>
                </a:lnTo>
                <a:lnTo>
                  <a:pt x="456" y="57"/>
                </a:lnTo>
                <a:lnTo>
                  <a:pt x="461" y="57"/>
                </a:lnTo>
                <a:lnTo>
                  <a:pt x="461" y="57"/>
                </a:lnTo>
                <a:lnTo>
                  <a:pt x="464" y="54"/>
                </a:lnTo>
                <a:lnTo>
                  <a:pt x="464" y="54"/>
                </a:lnTo>
                <a:lnTo>
                  <a:pt x="467" y="54"/>
                </a:lnTo>
                <a:lnTo>
                  <a:pt x="470" y="51"/>
                </a:lnTo>
                <a:lnTo>
                  <a:pt x="470" y="51"/>
                </a:lnTo>
                <a:lnTo>
                  <a:pt x="470" y="51"/>
                </a:lnTo>
                <a:lnTo>
                  <a:pt x="470" y="51"/>
                </a:lnTo>
                <a:lnTo>
                  <a:pt x="470" y="54"/>
                </a:lnTo>
                <a:lnTo>
                  <a:pt x="472" y="51"/>
                </a:lnTo>
                <a:lnTo>
                  <a:pt x="472" y="51"/>
                </a:lnTo>
                <a:lnTo>
                  <a:pt x="472" y="48"/>
                </a:lnTo>
                <a:lnTo>
                  <a:pt x="475" y="48"/>
                </a:lnTo>
                <a:lnTo>
                  <a:pt x="475" y="51"/>
                </a:lnTo>
                <a:lnTo>
                  <a:pt x="478" y="48"/>
                </a:lnTo>
                <a:lnTo>
                  <a:pt x="478" y="48"/>
                </a:lnTo>
                <a:lnTo>
                  <a:pt x="483" y="48"/>
                </a:lnTo>
                <a:lnTo>
                  <a:pt x="486" y="46"/>
                </a:lnTo>
                <a:lnTo>
                  <a:pt x="488" y="43"/>
                </a:lnTo>
                <a:lnTo>
                  <a:pt x="488" y="43"/>
                </a:lnTo>
                <a:lnTo>
                  <a:pt x="486" y="40"/>
                </a:lnTo>
                <a:lnTo>
                  <a:pt x="483" y="40"/>
                </a:lnTo>
                <a:lnTo>
                  <a:pt x="483" y="40"/>
                </a:lnTo>
                <a:lnTo>
                  <a:pt x="480" y="38"/>
                </a:lnTo>
                <a:lnTo>
                  <a:pt x="480" y="35"/>
                </a:lnTo>
                <a:lnTo>
                  <a:pt x="480" y="35"/>
                </a:lnTo>
                <a:lnTo>
                  <a:pt x="483" y="24"/>
                </a:lnTo>
                <a:lnTo>
                  <a:pt x="483" y="24"/>
                </a:lnTo>
                <a:lnTo>
                  <a:pt x="486" y="21"/>
                </a:lnTo>
                <a:lnTo>
                  <a:pt x="483" y="21"/>
                </a:lnTo>
                <a:lnTo>
                  <a:pt x="483" y="21"/>
                </a:lnTo>
                <a:lnTo>
                  <a:pt x="483" y="19"/>
                </a:lnTo>
                <a:lnTo>
                  <a:pt x="480" y="19"/>
                </a:lnTo>
                <a:lnTo>
                  <a:pt x="475" y="21"/>
                </a:lnTo>
                <a:lnTo>
                  <a:pt x="475" y="21"/>
                </a:lnTo>
                <a:lnTo>
                  <a:pt x="472" y="21"/>
                </a:lnTo>
                <a:lnTo>
                  <a:pt x="472" y="21"/>
                </a:lnTo>
                <a:lnTo>
                  <a:pt x="470" y="19"/>
                </a:lnTo>
                <a:lnTo>
                  <a:pt x="467" y="21"/>
                </a:lnTo>
                <a:lnTo>
                  <a:pt x="467" y="21"/>
                </a:lnTo>
                <a:lnTo>
                  <a:pt x="461" y="30"/>
                </a:lnTo>
                <a:lnTo>
                  <a:pt x="461" y="30"/>
                </a:lnTo>
                <a:lnTo>
                  <a:pt x="459" y="35"/>
                </a:lnTo>
                <a:lnTo>
                  <a:pt x="459" y="35"/>
                </a:lnTo>
                <a:lnTo>
                  <a:pt x="459" y="35"/>
                </a:lnTo>
                <a:lnTo>
                  <a:pt x="456" y="38"/>
                </a:lnTo>
                <a:lnTo>
                  <a:pt x="453" y="38"/>
                </a:lnTo>
                <a:lnTo>
                  <a:pt x="453" y="38"/>
                </a:lnTo>
                <a:lnTo>
                  <a:pt x="448" y="43"/>
                </a:lnTo>
                <a:lnTo>
                  <a:pt x="448" y="43"/>
                </a:lnTo>
                <a:lnTo>
                  <a:pt x="421" y="43"/>
                </a:lnTo>
                <a:lnTo>
                  <a:pt x="421" y="43"/>
                </a:lnTo>
                <a:lnTo>
                  <a:pt x="416" y="43"/>
                </a:lnTo>
                <a:lnTo>
                  <a:pt x="413" y="48"/>
                </a:lnTo>
                <a:lnTo>
                  <a:pt x="407" y="54"/>
                </a:lnTo>
                <a:lnTo>
                  <a:pt x="407" y="54"/>
                </a:lnTo>
                <a:lnTo>
                  <a:pt x="405" y="54"/>
                </a:lnTo>
                <a:lnTo>
                  <a:pt x="405" y="57"/>
                </a:lnTo>
                <a:lnTo>
                  <a:pt x="407" y="57"/>
                </a:lnTo>
                <a:lnTo>
                  <a:pt x="405" y="57"/>
                </a:lnTo>
                <a:lnTo>
                  <a:pt x="405" y="57"/>
                </a:lnTo>
                <a:lnTo>
                  <a:pt x="405" y="59"/>
                </a:lnTo>
                <a:lnTo>
                  <a:pt x="405" y="59"/>
                </a:lnTo>
                <a:lnTo>
                  <a:pt x="405" y="59"/>
                </a:lnTo>
                <a:lnTo>
                  <a:pt x="399" y="62"/>
                </a:lnTo>
                <a:lnTo>
                  <a:pt x="394" y="65"/>
                </a:lnTo>
                <a:lnTo>
                  <a:pt x="394" y="65"/>
                </a:lnTo>
                <a:lnTo>
                  <a:pt x="389" y="65"/>
                </a:lnTo>
                <a:lnTo>
                  <a:pt x="381" y="65"/>
                </a:lnTo>
                <a:lnTo>
                  <a:pt x="381" y="65"/>
                </a:lnTo>
                <a:lnTo>
                  <a:pt x="381" y="67"/>
                </a:lnTo>
                <a:lnTo>
                  <a:pt x="378" y="70"/>
                </a:lnTo>
                <a:lnTo>
                  <a:pt x="378" y="70"/>
                </a:lnTo>
                <a:lnTo>
                  <a:pt x="372" y="73"/>
                </a:lnTo>
                <a:lnTo>
                  <a:pt x="364" y="75"/>
                </a:lnTo>
                <a:lnTo>
                  <a:pt x="364" y="75"/>
                </a:lnTo>
                <a:lnTo>
                  <a:pt x="356" y="81"/>
                </a:lnTo>
                <a:lnTo>
                  <a:pt x="354" y="81"/>
                </a:lnTo>
                <a:lnTo>
                  <a:pt x="354" y="81"/>
                </a:lnTo>
                <a:lnTo>
                  <a:pt x="351" y="81"/>
                </a:lnTo>
                <a:lnTo>
                  <a:pt x="345" y="78"/>
                </a:lnTo>
                <a:lnTo>
                  <a:pt x="345" y="78"/>
                </a:lnTo>
                <a:lnTo>
                  <a:pt x="343" y="78"/>
                </a:lnTo>
                <a:lnTo>
                  <a:pt x="345" y="73"/>
                </a:lnTo>
                <a:lnTo>
                  <a:pt x="345" y="73"/>
                </a:lnTo>
                <a:lnTo>
                  <a:pt x="348" y="67"/>
                </a:lnTo>
                <a:lnTo>
                  <a:pt x="351" y="67"/>
                </a:lnTo>
                <a:lnTo>
                  <a:pt x="351" y="67"/>
                </a:lnTo>
                <a:lnTo>
                  <a:pt x="351" y="65"/>
                </a:lnTo>
                <a:lnTo>
                  <a:pt x="354" y="57"/>
                </a:lnTo>
                <a:lnTo>
                  <a:pt x="354" y="57"/>
                </a:lnTo>
                <a:lnTo>
                  <a:pt x="354" y="54"/>
                </a:lnTo>
                <a:lnTo>
                  <a:pt x="351" y="54"/>
                </a:lnTo>
                <a:lnTo>
                  <a:pt x="351" y="54"/>
                </a:lnTo>
                <a:lnTo>
                  <a:pt x="351" y="57"/>
                </a:lnTo>
                <a:lnTo>
                  <a:pt x="348" y="57"/>
                </a:lnTo>
                <a:lnTo>
                  <a:pt x="348" y="57"/>
                </a:lnTo>
                <a:lnTo>
                  <a:pt x="345" y="57"/>
                </a:lnTo>
                <a:lnTo>
                  <a:pt x="348" y="54"/>
                </a:lnTo>
                <a:lnTo>
                  <a:pt x="348" y="54"/>
                </a:lnTo>
                <a:lnTo>
                  <a:pt x="348" y="51"/>
                </a:lnTo>
                <a:lnTo>
                  <a:pt x="348" y="51"/>
                </a:lnTo>
                <a:lnTo>
                  <a:pt x="348" y="51"/>
                </a:lnTo>
                <a:lnTo>
                  <a:pt x="351" y="46"/>
                </a:lnTo>
                <a:lnTo>
                  <a:pt x="351" y="46"/>
                </a:lnTo>
                <a:lnTo>
                  <a:pt x="351" y="43"/>
                </a:lnTo>
                <a:lnTo>
                  <a:pt x="351" y="40"/>
                </a:lnTo>
                <a:lnTo>
                  <a:pt x="351" y="40"/>
                </a:lnTo>
                <a:lnTo>
                  <a:pt x="348" y="38"/>
                </a:lnTo>
                <a:lnTo>
                  <a:pt x="345" y="38"/>
                </a:lnTo>
                <a:lnTo>
                  <a:pt x="345" y="38"/>
                </a:lnTo>
                <a:lnTo>
                  <a:pt x="340" y="40"/>
                </a:lnTo>
                <a:lnTo>
                  <a:pt x="340" y="40"/>
                </a:lnTo>
                <a:lnTo>
                  <a:pt x="340" y="40"/>
                </a:lnTo>
                <a:lnTo>
                  <a:pt x="337" y="43"/>
                </a:lnTo>
                <a:lnTo>
                  <a:pt x="337" y="46"/>
                </a:lnTo>
                <a:lnTo>
                  <a:pt x="337" y="46"/>
                </a:lnTo>
                <a:lnTo>
                  <a:pt x="335" y="48"/>
                </a:lnTo>
                <a:lnTo>
                  <a:pt x="335" y="46"/>
                </a:lnTo>
                <a:lnTo>
                  <a:pt x="335" y="46"/>
                </a:lnTo>
                <a:lnTo>
                  <a:pt x="335" y="43"/>
                </a:lnTo>
                <a:lnTo>
                  <a:pt x="332" y="46"/>
                </a:lnTo>
                <a:lnTo>
                  <a:pt x="332" y="46"/>
                </a:lnTo>
                <a:lnTo>
                  <a:pt x="329" y="48"/>
                </a:lnTo>
                <a:lnTo>
                  <a:pt x="327" y="54"/>
                </a:lnTo>
                <a:lnTo>
                  <a:pt x="327" y="54"/>
                </a:lnTo>
                <a:lnTo>
                  <a:pt x="324" y="59"/>
                </a:lnTo>
                <a:lnTo>
                  <a:pt x="324" y="59"/>
                </a:lnTo>
                <a:lnTo>
                  <a:pt x="324" y="59"/>
                </a:lnTo>
                <a:lnTo>
                  <a:pt x="324" y="65"/>
                </a:lnTo>
                <a:lnTo>
                  <a:pt x="321" y="73"/>
                </a:lnTo>
                <a:lnTo>
                  <a:pt x="321" y="73"/>
                </a:lnTo>
                <a:lnTo>
                  <a:pt x="313" y="75"/>
                </a:lnTo>
                <a:lnTo>
                  <a:pt x="308" y="78"/>
                </a:lnTo>
                <a:lnTo>
                  <a:pt x="308" y="78"/>
                </a:lnTo>
                <a:lnTo>
                  <a:pt x="305" y="78"/>
                </a:lnTo>
                <a:lnTo>
                  <a:pt x="305" y="75"/>
                </a:lnTo>
                <a:lnTo>
                  <a:pt x="305" y="70"/>
                </a:lnTo>
                <a:lnTo>
                  <a:pt x="305" y="70"/>
                </a:lnTo>
                <a:lnTo>
                  <a:pt x="310" y="62"/>
                </a:lnTo>
                <a:lnTo>
                  <a:pt x="316" y="57"/>
                </a:lnTo>
                <a:lnTo>
                  <a:pt x="316" y="57"/>
                </a:lnTo>
                <a:lnTo>
                  <a:pt x="324" y="43"/>
                </a:lnTo>
                <a:lnTo>
                  <a:pt x="324" y="43"/>
                </a:lnTo>
                <a:lnTo>
                  <a:pt x="329" y="40"/>
                </a:lnTo>
                <a:lnTo>
                  <a:pt x="327" y="40"/>
                </a:lnTo>
                <a:lnTo>
                  <a:pt x="327" y="40"/>
                </a:lnTo>
                <a:lnTo>
                  <a:pt x="318" y="46"/>
                </a:lnTo>
                <a:lnTo>
                  <a:pt x="318" y="46"/>
                </a:lnTo>
                <a:lnTo>
                  <a:pt x="327" y="38"/>
                </a:lnTo>
                <a:lnTo>
                  <a:pt x="327" y="38"/>
                </a:lnTo>
                <a:lnTo>
                  <a:pt x="329" y="35"/>
                </a:lnTo>
                <a:lnTo>
                  <a:pt x="329" y="38"/>
                </a:lnTo>
                <a:lnTo>
                  <a:pt x="329" y="38"/>
                </a:lnTo>
                <a:lnTo>
                  <a:pt x="329" y="38"/>
                </a:lnTo>
                <a:lnTo>
                  <a:pt x="332" y="38"/>
                </a:lnTo>
                <a:lnTo>
                  <a:pt x="332" y="38"/>
                </a:lnTo>
                <a:lnTo>
                  <a:pt x="337" y="35"/>
                </a:lnTo>
                <a:lnTo>
                  <a:pt x="340" y="35"/>
                </a:lnTo>
                <a:lnTo>
                  <a:pt x="340" y="35"/>
                </a:lnTo>
                <a:lnTo>
                  <a:pt x="343" y="35"/>
                </a:lnTo>
                <a:lnTo>
                  <a:pt x="345" y="35"/>
                </a:lnTo>
                <a:lnTo>
                  <a:pt x="345" y="35"/>
                </a:lnTo>
                <a:lnTo>
                  <a:pt x="345" y="35"/>
                </a:lnTo>
                <a:lnTo>
                  <a:pt x="351" y="35"/>
                </a:lnTo>
                <a:lnTo>
                  <a:pt x="354" y="35"/>
                </a:lnTo>
                <a:lnTo>
                  <a:pt x="354" y="32"/>
                </a:lnTo>
                <a:lnTo>
                  <a:pt x="354" y="32"/>
                </a:lnTo>
                <a:lnTo>
                  <a:pt x="351" y="32"/>
                </a:lnTo>
                <a:lnTo>
                  <a:pt x="348" y="32"/>
                </a:lnTo>
                <a:lnTo>
                  <a:pt x="348" y="32"/>
                </a:lnTo>
                <a:lnTo>
                  <a:pt x="345" y="32"/>
                </a:lnTo>
                <a:lnTo>
                  <a:pt x="345" y="30"/>
                </a:lnTo>
                <a:lnTo>
                  <a:pt x="345" y="30"/>
                </a:lnTo>
                <a:lnTo>
                  <a:pt x="343" y="30"/>
                </a:lnTo>
                <a:lnTo>
                  <a:pt x="343" y="30"/>
                </a:lnTo>
                <a:lnTo>
                  <a:pt x="337" y="27"/>
                </a:lnTo>
                <a:lnTo>
                  <a:pt x="332" y="30"/>
                </a:lnTo>
                <a:lnTo>
                  <a:pt x="332" y="30"/>
                </a:lnTo>
                <a:lnTo>
                  <a:pt x="327" y="27"/>
                </a:lnTo>
                <a:lnTo>
                  <a:pt x="327" y="24"/>
                </a:lnTo>
                <a:lnTo>
                  <a:pt x="327" y="24"/>
                </a:lnTo>
                <a:lnTo>
                  <a:pt x="324" y="24"/>
                </a:lnTo>
                <a:lnTo>
                  <a:pt x="321" y="24"/>
                </a:lnTo>
                <a:lnTo>
                  <a:pt x="321" y="24"/>
                </a:lnTo>
                <a:lnTo>
                  <a:pt x="321" y="24"/>
                </a:lnTo>
                <a:lnTo>
                  <a:pt x="324" y="24"/>
                </a:lnTo>
                <a:lnTo>
                  <a:pt x="324" y="24"/>
                </a:lnTo>
                <a:lnTo>
                  <a:pt x="327" y="21"/>
                </a:lnTo>
                <a:lnTo>
                  <a:pt x="324" y="21"/>
                </a:lnTo>
                <a:lnTo>
                  <a:pt x="324" y="21"/>
                </a:lnTo>
                <a:lnTo>
                  <a:pt x="318" y="24"/>
                </a:lnTo>
                <a:lnTo>
                  <a:pt x="313" y="27"/>
                </a:lnTo>
                <a:lnTo>
                  <a:pt x="313" y="27"/>
                </a:lnTo>
                <a:lnTo>
                  <a:pt x="305" y="30"/>
                </a:lnTo>
                <a:lnTo>
                  <a:pt x="305" y="30"/>
                </a:lnTo>
                <a:lnTo>
                  <a:pt x="302" y="32"/>
                </a:lnTo>
                <a:lnTo>
                  <a:pt x="302" y="30"/>
                </a:lnTo>
                <a:lnTo>
                  <a:pt x="302" y="30"/>
                </a:lnTo>
                <a:lnTo>
                  <a:pt x="302" y="27"/>
                </a:lnTo>
                <a:lnTo>
                  <a:pt x="297" y="30"/>
                </a:lnTo>
                <a:lnTo>
                  <a:pt x="297" y="30"/>
                </a:lnTo>
                <a:lnTo>
                  <a:pt x="292" y="30"/>
                </a:lnTo>
                <a:lnTo>
                  <a:pt x="289" y="30"/>
                </a:lnTo>
                <a:lnTo>
                  <a:pt x="292" y="27"/>
                </a:lnTo>
                <a:lnTo>
                  <a:pt x="292" y="27"/>
                </a:lnTo>
                <a:lnTo>
                  <a:pt x="297" y="24"/>
                </a:lnTo>
                <a:lnTo>
                  <a:pt x="305" y="19"/>
                </a:lnTo>
                <a:lnTo>
                  <a:pt x="305" y="19"/>
                </a:lnTo>
                <a:lnTo>
                  <a:pt x="308" y="16"/>
                </a:lnTo>
                <a:lnTo>
                  <a:pt x="316" y="16"/>
                </a:lnTo>
                <a:lnTo>
                  <a:pt x="316" y="16"/>
                </a:lnTo>
                <a:lnTo>
                  <a:pt x="310" y="13"/>
                </a:lnTo>
                <a:lnTo>
                  <a:pt x="305" y="13"/>
                </a:lnTo>
                <a:lnTo>
                  <a:pt x="302" y="13"/>
                </a:lnTo>
                <a:lnTo>
                  <a:pt x="300" y="11"/>
                </a:lnTo>
                <a:lnTo>
                  <a:pt x="300" y="11"/>
                </a:lnTo>
                <a:lnTo>
                  <a:pt x="297" y="11"/>
                </a:lnTo>
                <a:lnTo>
                  <a:pt x="292" y="11"/>
                </a:lnTo>
                <a:lnTo>
                  <a:pt x="292" y="11"/>
                </a:lnTo>
                <a:lnTo>
                  <a:pt x="283" y="8"/>
                </a:lnTo>
                <a:lnTo>
                  <a:pt x="283" y="8"/>
                </a:lnTo>
                <a:lnTo>
                  <a:pt x="281" y="5"/>
                </a:lnTo>
                <a:lnTo>
                  <a:pt x="281" y="3"/>
                </a:lnTo>
                <a:lnTo>
                  <a:pt x="283" y="0"/>
                </a:lnTo>
                <a:lnTo>
                  <a:pt x="283" y="0"/>
                </a:lnTo>
                <a:lnTo>
                  <a:pt x="283" y="0"/>
                </a:lnTo>
                <a:lnTo>
                  <a:pt x="278" y="0"/>
                </a:lnTo>
                <a:lnTo>
                  <a:pt x="278" y="3"/>
                </a:lnTo>
                <a:lnTo>
                  <a:pt x="275" y="5"/>
                </a:lnTo>
                <a:lnTo>
                  <a:pt x="273" y="5"/>
                </a:lnTo>
                <a:lnTo>
                  <a:pt x="273" y="5"/>
                </a:lnTo>
                <a:lnTo>
                  <a:pt x="65" y="5"/>
                </a:lnTo>
                <a:lnTo>
                  <a:pt x="65" y="5"/>
                </a:lnTo>
                <a:lnTo>
                  <a:pt x="68" y="8"/>
                </a:lnTo>
                <a:lnTo>
                  <a:pt x="65" y="8"/>
                </a:lnTo>
                <a:lnTo>
                  <a:pt x="65" y="11"/>
                </a:lnTo>
                <a:lnTo>
                  <a:pt x="65" y="11"/>
                </a:lnTo>
                <a:lnTo>
                  <a:pt x="65" y="11"/>
                </a:lnTo>
                <a:lnTo>
                  <a:pt x="68" y="13"/>
                </a:lnTo>
                <a:lnTo>
                  <a:pt x="68" y="13"/>
                </a:lnTo>
                <a:lnTo>
                  <a:pt x="65" y="13"/>
                </a:lnTo>
                <a:lnTo>
                  <a:pt x="62" y="16"/>
                </a:lnTo>
                <a:lnTo>
                  <a:pt x="62" y="16"/>
                </a:lnTo>
                <a:lnTo>
                  <a:pt x="60" y="21"/>
                </a:lnTo>
                <a:lnTo>
                  <a:pt x="60" y="16"/>
                </a:lnTo>
                <a:lnTo>
                  <a:pt x="60" y="16"/>
                </a:lnTo>
                <a:lnTo>
                  <a:pt x="60" y="13"/>
                </a:lnTo>
                <a:lnTo>
                  <a:pt x="57" y="13"/>
                </a:lnTo>
                <a:lnTo>
                  <a:pt x="49" y="13"/>
                </a:lnTo>
                <a:lnTo>
                  <a:pt x="49" y="13"/>
                </a:lnTo>
                <a:lnTo>
                  <a:pt x="46" y="13"/>
                </a:lnTo>
                <a:lnTo>
                  <a:pt x="43" y="13"/>
                </a:lnTo>
                <a:lnTo>
                  <a:pt x="43" y="21"/>
                </a:lnTo>
                <a:lnTo>
                  <a:pt x="43" y="21"/>
                </a:lnTo>
                <a:lnTo>
                  <a:pt x="41" y="27"/>
                </a:lnTo>
                <a:lnTo>
                  <a:pt x="38" y="32"/>
                </a:lnTo>
                <a:lnTo>
                  <a:pt x="38" y="32"/>
                </a:lnTo>
                <a:lnTo>
                  <a:pt x="38" y="35"/>
                </a:lnTo>
                <a:lnTo>
                  <a:pt x="41" y="35"/>
                </a:lnTo>
                <a:lnTo>
                  <a:pt x="43" y="38"/>
                </a:lnTo>
                <a:lnTo>
                  <a:pt x="43" y="38"/>
                </a:lnTo>
                <a:lnTo>
                  <a:pt x="35" y="38"/>
                </a:lnTo>
                <a:lnTo>
                  <a:pt x="35" y="38"/>
                </a:lnTo>
                <a:lnTo>
                  <a:pt x="16" y="65"/>
                </a:lnTo>
                <a:lnTo>
                  <a:pt x="16" y="65"/>
                </a:lnTo>
                <a:lnTo>
                  <a:pt x="11" y="70"/>
                </a:lnTo>
                <a:lnTo>
                  <a:pt x="11" y="75"/>
                </a:lnTo>
                <a:lnTo>
                  <a:pt x="11" y="83"/>
                </a:lnTo>
                <a:lnTo>
                  <a:pt x="11" y="83"/>
                </a:lnTo>
                <a:lnTo>
                  <a:pt x="6" y="86"/>
                </a:lnTo>
                <a:lnTo>
                  <a:pt x="6" y="86"/>
                </a:lnTo>
                <a:lnTo>
                  <a:pt x="6" y="89"/>
                </a:lnTo>
                <a:lnTo>
                  <a:pt x="6" y="89"/>
                </a:lnTo>
                <a:lnTo>
                  <a:pt x="0" y="92"/>
                </a:lnTo>
                <a:lnTo>
                  <a:pt x="0" y="94"/>
                </a:lnTo>
                <a:lnTo>
                  <a:pt x="3" y="97"/>
                </a:lnTo>
                <a:lnTo>
                  <a:pt x="3" y="100"/>
                </a:lnTo>
                <a:lnTo>
                  <a:pt x="3" y="100"/>
                </a:lnTo>
                <a:lnTo>
                  <a:pt x="0" y="110"/>
                </a:lnTo>
                <a:lnTo>
                  <a:pt x="0" y="113"/>
                </a:lnTo>
                <a:lnTo>
                  <a:pt x="0" y="113"/>
                </a:lnTo>
                <a:lnTo>
                  <a:pt x="0" y="119"/>
                </a:lnTo>
                <a:lnTo>
                  <a:pt x="0" y="121"/>
                </a:lnTo>
                <a:lnTo>
                  <a:pt x="0" y="121"/>
                </a:lnTo>
                <a:lnTo>
                  <a:pt x="3" y="121"/>
                </a:lnTo>
                <a:lnTo>
                  <a:pt x="6" y="119"/>
                </a:lnTo>
                <a:lnTo>
                  <a:pt x="6" y="119"/>
                </a:lnTo>
                <a:lnTo>
                  <a:pt x="6" y="121"/>
                </a:lnTo>
                <a:lnTo>
                  <a:pt x="0" y="124"/>
                </a:lnTo>
                <a:lnTo>
                  <a:pt x="0" y="124"/>
                </a:lnTo>
                <a:lnTo>
                  <a:pt x="0" y="127"/>
                </a:lnTo>
                <a:lnTo>
                  <a:pt x="0" y="129"/>
                </a:lnTo>
                <a:lnTo>
                  <a:pt x="3" y="132"/>
                </a:lnTo>
                <a:lnTo>
                  <a:pt x="3" y="135"/>
                </a:lnTo>
                <a:lnTo>
                  <a:pt x="3" y="135"/>
                </a:lnTo>
                <a:lnTo>
                  <a:pt x="0" y="137"/>
                </a:lnTo>
                <a:lnTo>
                  <a:pt x="0" y="140"/>
                </a:lnTo>
                <a:lnTo>
                  <a:pt x="3" y="143"/>
                </a:lnTo>
                <a:lnTo>
                  <a:pt x="3" y="145"/>
                </a:lnTo>
                <a:lnTo>
                  <a:pt x="3" y="145"/>
                </a:lnTo>
                <a:lnTo>
                  <a:pt x="3" y="148"/>
                </a:lnTo>
                <a:lnTo>
                  <a:pt x="3" y="148"/>
                </a:lnTo>
                <a:lnTo>
                  <a:pt x="3" y="148"/>
                </a:lnTo>
                <a:lnTo>
                  <a:pt x="3" y="148"/>
                </a:lnTo>
                <a:lnTo>
                  <a:pt x="3" y="151"/>
                </a:lnTo>
                <a:lnTo>
                  <a:pt x="3" y="154"/>
                </a:lnTo>
                <a:lnTo>
                  <a:pt x="3" y="154"/>
                </a:lnTo>
                <a:lnTo>
                  <a:pt x="3" y="156"/>
                </a:lnTo>
                <a:lnTo>
                  <a:pt x="6" y="159"/>
                </a:lnTo>
                <a:lnTo>
                  <a:pt x="11" y="159"/>
                </a:lnTo>
                <a:lnTo>
                  <a:pt x="11" y="162"/>
                </a:lnTo>
                <a:lnTo>
                  <a:pt x="11" y="162"/>
                </a:lnTo>
                <a:lnTo>
                  <a:pt x="14" y="164"/>
                </a:lnTo>
                <a:lnTo>
                  <a:pt x="14" y="164"/>
                </a:lnTo>
                <a:lnTo>
                  <a:pt x="19" y="167"/>
                </a:lnTo>
                <a:lnTo>
                  <a:pt x="19" y="167"/>
                </a:lnTo>
                <a:lnTo>
                  <a:pt x="24" y="172"/>
                </a:lnTo>
                <a:lnTo>
                  <a:pt x="24" y="172"/>
                </a:lnTo>
                <a:lnTo>
                  <a:pt x="24" y="175"/>
                </a:lnTo>
                <a:lnTo>
                  <a:pt x="24" y="175"/>
                </a:lnTo>
                <a:lnTo>
                  <a:pt x="22" y="175"/>
                </a:lnTo>
                <a:lnTo>
                  <a:pt x="24" y="178"/>
                </a:lnTo>
                <a:lnTo>
                  <a:pt x="24" y="178"/>
                </a:lnTo>
                <a:lnTo>
                  <a:pt x="24" y="181"/>
                </a:lnTo>
                <a:lnTo>
                  <a:pt x="24" y="181"/>
                </a:lnTo>
                <a:lnTo>
                  <a:pt x="43" y="181"/>
                </a:lnTo>
                <a:lnTo>
                  <a:pt x="43" y="181"/>
                </a:lnTo>
                <a:lnTo>
                  <a:pt x="70" y="194"/>
                </a:lnTo>
                <a:lnTo>
                  <a:pt x="92" y="194"/>
                </a:lnTo>
                <a:lnTo>
                  <a:pt x="95" y="191"/>
                </a:lnTo>
                <a:lnTo>
                  <a:pt x="108" y="191"/>
                </a:lnTo>
                <a:lnTo>
                  <a:pt x="108" y="191"/>
                </a:lnTo>
                <a:lnTo>
                  <a:pt x="111" y="194"/>
                </a:lnTo>
                <a:lnTo>
                  <a:pt x="111" y="194"/>
                </a:lnTo>
                <a:lnTo>
                  <a:pt x="113" y="197"/>
                </a:lnTo>
                <a:lnTo>
                  <a:pt x="116" y="199"/>
                </a:lnTo>
                <a:lnTo>
                  <a:pt x="116" y="199"/>
                </a:lnTo>
                <a:lnTo>
                  <a:pt x="119" y="205"/>
                </a:lnTo>
                <a:lnTo>
                  <a:pt x="119" y="207"/>
                </a:lnTo>
                <a:lnTo>
                  <a:pt x="119" y="210"/>
                </a:lnTo>
                <a:lnTo>
                  <a:pt x="122" y="213"/>
                </a:lnTo>
                <a:lnTo>
                  <a:pt x="122" y="213"/>
                </a:lnTo>
                <a:lnTo>
                  <a:pt x="127" y="218"/>
                </a:lnTo>
                <a:lnTo>
                  <a:pt x="130" y="216"/>
                </a:lnTo>
                <a:lnTo>
                  <a:pt x="130" y="216"/>
                </a:lnTo>
                <a:lnTo>
                  <a:pt x="132" y="213"/>
                </a:lnTo>
                <a:lnTo>
                  <a:pt x="135" y="210"/>
                </a:lnTo>
                <a:lnTo>
                  <a:pt x="135" y="210"/>
                </a:lnTo>
                <a:lnTo>
                  <a:pt x="138" y="210"/>
                </a:lnTo>
                <a:lnTo>
                  <a:pt x="140" y="213"/>
                </a:lnTo>
                <a:lnTo>
                  <a:pt x="140" y="213"/>
                </a:lnTo>
                <a:lnTo>
                  <a:pt x="146" y="216"/>
                </a:lnTo>
                <a:lnTo>
                  <a:pt x="151" y="229"/>
                </a:lnTo>
                <a:lnTo>
                  <a:pt x="151" y="229"/>
                </a:lnTo>
                <a:lnTo>
                  <a:pt x="154" y="243"/>
                </a:lnTo>
                <a:lnTo>
                  <a:pt x="154" y="248"/>
                </a:lnTo>
                <a:lnTo>
                  <a:pt x="154" y="248"/>
                </a:lnTo>
                <a:lnTo>
                  <a:pt x="157" y="251"/>
                </a:lnTo>
                <a:lnTo>
                  <a:pt x="157" y="253"/>
                </a:lnTo>
                <a:lnTo>
                  <a:pt x="170" y="256"/>
                </a:lnTo>
                <a:lnTo>
                  <a:pt x="170" y="256"/>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6" name="Freeform 219"/>
          <p:cNvSpPr>
            <a:spLocks/>
          </p:cNvSpPr>
          <p:nvPr/>
        </p:nvSpPr>
        <p:spPr bwMode="auto">
          <a:xfrm>
            <a:off x="4681450" y="3279775"/>
            <a:ext cx="487363" cy="196850"/>
          </a:xfrm>
          <a:custGeom>
            <a:avLst/>
            <a:gdLst>
              <a:gd name="T0" fmla="*/ 243 w 307"/>
              <a:gd name="T1" fmla="*/ 111 h 124"/>
              <a:gd name="T2" fmla="*/ 243 w 307"/>
              <a:gd name="T3" fmla="*/ 92 h 124"/>
              <a:gd name="T4" fmla="*/ 227 w 307"/>
              <a:gd name="T5" fmla="*/ 95 h 124"/>
              <a:gd name="T6" fmla="*/ 221 w 307"/>
              <a:gd name="T7" fmla="*/ 89 h 124"/>
              <a:gd name="T8" fmla="*/ 200 w 307"/>
              <a:gd name="T9" fmla="*/ 81 h 124"/>
              <a:gd name="T10" fmla="*/ 175 w 307"/>
              <a:gd name="T11" fmla="*/ 79 h 124"/>
              <a:gd name="T12" fmla="*/ 170 w 307"/>
              <a:gd name="T13" fmla="*/ 70 h 124"/>
              <a:gd name="T14" fmla="*/ 167 w 307"/>
              <a:gd name="T15" fmla="*/ 79 h 124"/>
              <a:gd name="T16" fmla="*/ 146 w 307"/>
              <a:gd name="T17" fmla="*/ 84 h 124"/>
              <a:gd name="T18" fmla="*/ 135 w 307"/>
              <a:gd name="T19" fmla="*/ 84 h 124"/>
              <a:gd name="T20" fmla="*/ 140 w 307"/>
              <a:gd name="T21" fmla="*/ 73 h 124"/>
              <a:gd name="T22" fmla="*/ 129 w 307"/>
              <a:gd name="T23" fmla="*/ 70 h 124"/>
              <a:gd name="T24" fmla="*/ 124 w 307"/>
              <a:gd name="T25" fmla="*/ 79 h 124"/>
              <a:gd name="T26" fmla="*/ 102 w 307"/>
              <a:gd name="T27" fmla="*/ 87 h 124"/>
              <a:gd name="T28" fmla="*/ 105 w 307"/>
              <a:gd name="T29" fmla="*/ 92 h 124"/>
              <a:gd name="T30" fmla="*/ 89 w 307"/>
              <a:gd name="T31" fmla="*/ 100 h 124"/>
              <a:gd name="T32" fmla="*/ 76 w 307"/>
              <a:gd name="T33" fmla="*/ 105 h 124"/>
              <a:gd name="T34" fmla="*/ 62 w 307"/>
              <a:gd name="T35" fmla="*/ 111 h 124"/>
              <a:gd name="T36" fmla="*/ 38 w 307"/>
              <a:gd name="T37" fmla="*/ 119 h 124"/>
              <a:gd name="T38" fmla="*/ 0 w 307"/>
              <a:gd name="T39" fmla="*/ 124 h 124"/>
              <a:gd name="T40" fmla="*/ 27 w 307"/>
              <a:gd name="T41" fmla="*/ 119 h 124"/>
              <a:gd name="T42" fmla="*/ 51 w 307"/>
              <a:gd name="T43" fmla="*/ 108 h 124"/>
              <a:gd name="T44" fmla="*/ 81 w 307"/>
              <a:gd name="T45" fmla="*/ 92 h 124"/>
              <a:gd name="T46" fmla="*/ 65 w 307"/>
              <a:gd name="T47" fmla="*/ 95 h 124"/>
              <a:gd name="T48" fmla="*/ 54 w 307"/>
              <a:gd name="T49" fmla="*/ 92 h 124"/>
              <a:gd name="T50" fmla="*/ 59 w 307"/>
              <a:gd name="T51" fmla="*/ 84 h 124"/>
              <a:gd name="T52" fmla="*/ 54 w 307"/>
              <a:gd name="T53" fmla="*/ 84 h 124"/>
              <a:gd name="T54" fmla="*/ 51 w 307"/>
              <a:gd name="T55" fmla="*/ 79 h 124"/>
              <a:gd name="T56" fmla="*/ 43 w 307"/>
              <a:gd name="T57" fmla="*/ 73 h 124"/>
              <a:gd name="T58" fmla="*/ 43 w 307"/>
              <a:gd name="T59" fmla="*/ 68 h 124"/>
              <a:gd name="T60" fmla="*/ 59 w 307"/>
              <a:gd name="T61" fmla="*/ 62 h 124"/>
              <a:gd name="T62" fmla="*/ 70 w 307"/>
              <a:gd name="T63" fmla="*/ 60 h 124"/>
              <a:gd name="T64" fmla="*/ 86 w 307"/>
              <a:gd name="T65" fmla="*/ 57 h 124"/>
              <a:gd name="T66" fmla="*/ 102 w 307"/>
              <a:gd name="T67" fmla="*/ 52 h 124"/>
              <a:gd name="T68" fmla="*/ 111 w 307"/>
              <a:gd name="T69" fmla="*/ 46 h 124"/>
              <a:gd name="T70" fmla="*/ 89 w 307"/>
              <a:gd name="T71" fmla="*/ 46 h 124"/>
              <a:gd name="T72" fmla="*/ 78 w 307"/>
              <a:gd name="T73" fmla="*/ 38 h 124"/>
              <a:gd name="T74" fmla="*/ 102 w 307"/>
              <a:gd name="T75" fmla="*/ 35 h 124"/>
              <a:gd name="T76" fmla="*/ 132 w 307"/>
              <a:gd name="T77" fmla="*/ 30 h 124"/>
              <a:gd name="T78" fmla="*/ 140 w 307"/>
              <a:gd name="T79" fmla="*/ 33 h 124"/>
              <a:gd name="T80" fmla="*/ 151 w 307"/>
              <a:gd name="T81" fmla="*/ 30 h 124"/>
              <a:gd name="T82" fmla="*/ 138 w 307"/>
              <a:gd name="T83" fmla="*/ 30 h 124"/>
              <a:gd name="T84" fmla="*/ 119 w 307"/>
              <a:gd name="T85" fmla="*/ 19 h 124"/>
              <a:gd name="T86" fmla="*/ 138 w 307"/>
              <a:gd name="T87" fmla="*/ 16 h 124"/>
              <a:gd name="T88" fmla="*/ 175 w 307"/>
              <a:gd name="T89" fmla="*/ 6 h 124"/>
              <a:gd name="T90" fmla="*/ 192 w 307"/>
              <a:gd name="T91" fmla="*/ 8 h 124"/>
              <a:gd name="T92" fmla="*/ 197 w 307"/>
              <a:gd name="T93" fmla="*/ 6 h 124"/>
              <a:gd name="T94" fmla="*/ 229 w 307"/>
              <a:gd name="T95" fmla="*/ 3 h 124"/>
              <a:gd name="T96" fmla="*/ 243 w 307"/>
              <a:gd name="T97" fmla="*/ 3 h 124"/>
              <a:gd name="T98" fmla="*/ 256 w 307"/>
              <a:gd name="T99" fmla="*/ 3 h 124"/>
              <a:gd name="T100" fmla="*/ 289 w 307"/>
              <a:gd name="T101" fmla="*/ 8 h 124"/>
              <a:gd name="T102" fmla="*/ 305 w 307"/>
              <a:gd name="T103" fmla="*/ 8 h 124"/>
              <a:gd name="T104" fmla="*/ 216 w 307"/>
              <a:gd name="T105" fmla="*/ 81 h 124"/>
              <a:gd name="T106" fmla="*/ 237 w 307"/>
              <a:gd name="T107" fmla="*/ 87 h 124"/>
              <a:gd name="T108" fmla="*/ 245 w 307"/>
              <a:gd name="T109" fmla="*/ 95 h 124"/>
              <a:gd name="T110" fmla="*/ 248 w 307"/>
              <a:gd name="T111" fmla="*/ 11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7" h="124">
                <a:moveTo>
                  <a:pt x="243" y="124"/>
                </a:moveTo>
                <a:lnTo>
                  <a:pt x="243" y="124"/>
                </a:lnTo>
                <a:lnTo>
                  <a:pt x="243" y="119"/>
                </a:lnTo>
                <a:lnTo>
                  <a:pt x="243" y="119"/>
                </a:lnTo>
                <a:lnTo>
                  <a:pt x="240" y="116"/>
                </a:lnTo>
                <a:lnTo>
                  <a:pt x="243" y="114"/>
                </a:lnTo>
                <a:lnTo>
                  <a:pt x="243" y="114"/>
                </a:lnTo>
                <a:lnTo>
                  <a:pt x="243" y="111"/>
                </a:lnTo>
                <a:lnTo>
                  <a:pt x="243" y="111"/>
                </a:lnTo>
                <a:lnTo>
                  <a:pt x="240" y="108"/>
                </a:lnTo>
                <a:lnTo>
                  <a:pt x="243" y="103"/>
                </a:lnTo>
                <a:lnTo>
                  <a:pt x="243" y="103"/>
                </a:lnTo>
                <a:lnTo>
                  <a:pt x="240" y="100"/>
                </a:lnTo>
                <a:lnTo>
                  <a:pt x="240" y="97"/>
                </a:lnTo>
                <a:lnTo>
                  <a:pt x="243" y="92"/>
                </a:lnTo>
                <a:lnTo>
                  <a:pt x="243" y="92"/>
                </a:lnTo>
                <a:lnTo>
                  <a:pt x="243" y="89"/>
                </a:lnTo>
                <a:lnTo>
                  <a:pt x="243" y="89"/>
                </a:lnTo>
                <a:lnTo>
                  <a:pt x="237" y="92"/>
                </a:lnTo>
                <a:lnTo>
                  <a:pt x="237" y="92"/>
                </a:lnTo>
                <a:lnTo>
                  <a:pt x="235" y="95"/>
                </a:lnTo>
                <a:lnTo>
                  <a:pt x="232" y="92"/>
                </a:lnTo>
                <a:lnTo>
                  <a:pt x="232" y="92"/>
                </a:lnTo>
                <a:lnTo>
                  <a:pt x="227" y="95"/>
                </a:lnTo>
                <a:lnTo>
                  <a:pt x="227" y="95"/>
                </a:lnTo>
                <a:lnTo>
                  <a:pt x="224" y="95"/>
                </a:lnTo>
                <a:lnTo>
                  <a:pt x="221" y="95"/>
                </a:lnTo>
                <a:lnTo>
                  <a:pt x="221" y="92"/>
                </a:lnTo>
                <a:lnTo>
                  <a:pt x="221" y="92"/>
                </a:lnTo>
                <a:lnTo>
                  <a:pt x="221" y="92"/>
                </a:lnTo>
                <a:lnTo>
                  <a:pt x="221" y="89"/>
                </a:lnTo>
                <a:lnTo>
                  <a:pt x="221" y="89"/>
                </a:lnTo>
                <a:lnTo>
                  <a:pt x="218" y="87"/>
                </a:lnTo>
                <a:lnTo>
                  <a:pt x="221" y="87"/>
                </a:lnTo>
                <a:lnTo>
                  <a:pt x="221" y="87"/>
                </a:lnTo>
                <a:lnTo>
                  <a:pt x="221" y="84"/>
                </a:lnTo>
                <a:lnTo>
                  <a:pt x="218" y="84"/>
                </a:lnTo>
                <a:lnTo>
                  <a:pt x="210" y="84"/>
                </a:lnTo>
                <a:lnTo>
                  <a:pt x="210" y="84"/>
                </a:lnTo>
                <a:lnTo>
                  <a:pt x="200" y="81"/>
                </a:lnTo>
                <a:lnTo>
                  <a:pt x="197" y="81"/>
                </a:lnTo>
                <a:lnTo>
                  <a:pt x="192" y="81"/>
                </a:lnTo>
                <a:lnTo>
                  <a:pt x="192" y="81"/>
                </a:lnTo>
                <a:lnTo>
                  <a:pt x="183" y="81"/>
                </a:lnTo>
                <a:lnTo>
                  <a:pt x="183" y="81"/>
                </a:lnTo>
                <a:lnTo>
                  <a:pt x="178" y="79"/>
                </a:lnTo>
                <a:lnTo>
                  <a:pt x="178" y="79"/>
                </a:lnTo>
                <a:lnTo>
                  <a:pt x="175" y="79"/>
                </a:lnTo>
                <a:lnTo>
                  <a:pt x="175" y="76"/>
                </a:lnTo>
                <a:lnTo>
                  <a:pt x="178" y="76"/>
                </a:lnTo>
                <a:lnTo>
                  <a:pt x="178" y="73"/>
                </a:lnTo>
                <a:lnTo>
                  <a:pt x="178" y="73"/>
                </a:lnTo>
                <a:lnTo>
                  <a:pt x="173" y="73"/>
                </a:lnTo>
                <a:lnTo>
                  <a:pt x="173" y="70"/>
                </a:lnTo>
                <a:lnTo>
                  <a:pt x="170" y="70"/>
                </a:lnTo>
                <a:lnTo>
                  <a:pt x="170" y="70"/>
                </a:lnTo>
                <a:lnTo>
                  <a:pt x="170" y="70"/>
                </a:lnTo>
                <a:lnTo>
                  <a:pt x="162" y="70"/>
                </a:lnTo>
                <a:lnTo>
                  <a:pt x="159" y="73"/>
                </a:lnTo>
                <a:lnTo>
                  <a:pt x="156" y="76"/>
                </a:lnTo>
                <a:lnTo>
                  <a:pt x="156" y="76"/>
                </a:lnTo>
                <a:lnTo>
                  <a:pt x="156" y="79"/>
                </a:lnTo>
                <a:lnTo>
                  <a:pt x="156" y="79"/>
                </a:lnTo>
                <a:lnTo>
                  <a:pt x="167" y="79"/>
                </a:lnTo>
                <a:lnTo>
                  <a:pt x="167" y="79"/>
                </a:lnTo>
                <a:lnTo>
                  <a:pt x="162" y="81"/>
                </a:lnTo>
                <a:lnTo>
                  <a:pt x="156" y="84"/>
                </a:lnTo>
                <a:lnTo>
                  <a:pt x="154" y="81"/>
                </a:lnTo>
                <a:lnTo>
                  <a:pt x="151" y="84"/>
                </a:lnTo>
                <a:lnTo>
                  <a:pt x="151" y="84"/>
                </a:lnTo>
                <a:lnTo>
                  <a:pt x="148" y="84"/>
                </a:lnTo>
                <a:lnTo>
                  <a:pt x="146" y="84"/>
                </a:lnTo>
                <a:lnTo>
                  <a:pt x="143" y="84"/>
                </a:lnTo>
                <a:lnTo>
                  <a:pt x="143" y="84"/>
                </a:lnTo>
                <a:lnTo>
                  <a:pt x="135" y="89"/>
                </a:lnTo>
                <a:lnTo>
                  <a:pt x="129" y="89"/>
                </a:lnTo>
                <a:lnTo>
                  <a:pt x="129" y="87"/>
                </a:lnTo>
                <a:lnTo>
                  <a:pt x="129" y="87"/>
                </a:lnTo>
                <a:lnTo>
                  <a:pt x="132" y="84"/>
                </a:lnTo>
                <a:lnTo>
                  <a:pt x="135" y="84"/>
                </a:lnTo>
                <a:lnTo>
                  <a:pt x="140" y="84"/>
                </a:lnTo>
                <a:lnTo>
                  <a:pt x="143" y="81"/>
                </a:lnTo>
                <a:lnTo>
                  <a:pt x="143" y="81"/>
                </a:lnTo>
                <a:lnTo>
                  <a:pt x="135" y="81"/>
                </a:lnTo>
                <a:lnTo>
                  <a:pt x="132" y="81"/>
                </a:lnTo>
                <a:lnTo>
                  <a:pt x="132" y="81"/>
                </a:lnTo>
                <a:lnTo>
                  <a:pt x="132" y="81"/>
                </a:lnTo>
                <a:lnTo>
                  <a:pt x="140" y="73"/>
                </a:lnTo>
                <a:lnTo>
                  <a:pt x="146" y="70"/>
                </a:lnTo>
                <a:lnTo>
                  <a:pt x="151" y="70"/>
                </a:lnTo>
                <a:lnTo>
                  <a:pt x="151" y="70"/>
                </a:lnTo>
                <a:lnTo>
                  <a:pt x="148" y="68"/>
                </a:lnTo>
                <a:lnTo>
                  <a:pt x="151" y="62"/>
                </a:lnTo>
                <a:lnTo>
                  <a:pt x="151" y="62"/>
                </a:lnTo>
                <a:lnTo>
                  <a:pt x="140" y="70"/>
                </a:lnTo>
                <a:lnTo>
                  <a:pt x="129" y="70"/>
                </a:lnTo>
                <a:lnTo>
                  <a:pt x="129" y="70"/>
                </a:lnTo>
                <a:lnTo>
                  <a:pt x="129" y="73"/>
                </a:lnTo>
                <a:lnTo>
                  <a:pt x="135" y="73"/>
                </a:lnTo>
                <a:lnTo>
                  <a:pt x="135" y="73"/>
                </a:lnTo>
                <a:lnTo>
                  <a:pt x="135" y="76"/>
                </a:lnTo>
                <a:lnTo>
                  <a:pt x="124" y="76"/>
                </a:lnTo>
                <a:lnTo>
                  <a:pt x="124" y="76"/>
                </a:lnTo>
                <a:lnTo>
                  <a:pt x="124" y="79"/>
                </a:lnTo>
                <a:lnTo>
                  <a:pt x="127" y="79"/>
                </a:lnTo>
                <a:lnTo>
                  <a:pt x="129" y="81"/>
                </a:lnTo>
                <a:lnTo>
                  <a:pt x="121" y="84"/>
                </a:lnTo>
                <a:lnTo>
                  <a:pt x="121" y="84"/>
                </a:lnTo>
                <a:lnTo>
                  <a:pt x="108" y="84"/>
                </a:lnTo>
                <a:lnTo>
                  <a:pt x="102" y="87"/>
                </a:lnTo>
                <a:lnTo>
                  <a:pt x="102" y="87"/>
                </a:lnTo>
                <a:lnTo>
                  <a:pt x="102" y="87"/>
                </a:lnTo>
                <a:lnTo>
                  <a:pt x="105" y="87"/>
                </a:lnTo>
                <a:lnTo>
                  <a:pt x="108" y="87"/>
                </a:lnTo>
                <a:lnTo>
                  <a:pt x="113" y="87"/>
                </a:lnTo>
                <a:lnTo>
                  <a:pt x="111" y="92"/>
                </a:lnTo>
                <a:lnTo>
                  <a:pt x="111" y="92"/>
                </a:lnTo>
                <a:lnTo>
                  <a:pt x="108" y="92"/>
                </a:lnTo>
                <a:lnTo>
                  <a:pt x="105" y="92"/>
                </a:lnTo>
                <a:lnTo>
                  <a:pt x="105" y="92"/>
                </a:lnTo>
                <a:lnTo>
                  <a:pt x="105" y="92"/>
                </a:lnTo>
                <a:lnTo>
                  <a:pt x="105" y="92"/>
                </a:lnTo>
                <a:lnTo>
                  <a:pt x="102" y="95"/>
                </a:lnTo>
                <a:lnTo>
                  <a:pt x="100" y="95"/>
                </a:lnTo>
                <a:lnTo>
                  <a:pt x="97" y="95"/>
                </a:lnTo>
                <a:lnTo>
                  <a:pt x="97" y="95"/>
                </a:lnTo>
                <a:lnTo>
                  <a:pt x="94" y="97"/>
                </a:lnTo>
                <a:lnTo>
                  <a:pt x="89" y="100"/>
                </a:lnTo>
                <a:lnTo>
                  <a:pt x="89" y="100"/>
                </a:lnTo>
                <a:lnTo>
                  <a:pt x="86" y="103"/>
                </a:lnTo>
                <a:lnTo>
                  <a:pt x="84" y="103"/>
                </a:lnTo>
                <a:lnTo>
                  <a:pt x="81" y="103"/>
                </a:lnTo>
                <a:lnTo>
                  <a:pt x="78" y="105"/>
                </a:lnTo>
                <a:lnTo>
                  <a:pt x="78" y="105"/>
                </a:lnTo>
                <a:lnTo>
                  <a:pt x="76" y="105"/>
                </a:lnTo>
                <a:lnTo>
                  <a:pt x="76" y="105"/>
                </a:lnTo>
                <a:lnTo>
                  <a:pt x="73" y="105"/>
                </a:lnTo>
                <a:lnTo>
                  <a:pt x="73" y="108"/>
                </a:lnTo>
                <a:lnTo>
                  <a:pt x="73" y="108"/>
                </a:lnTo>
                <a:lnTo>
                  <a:pt x="70" y="108"/>
                </a:lnTo>
                <a:lnTo>
                  <a:pt x="67" y="111"/>
                </a:lnTo>
                <a:lnTo>
                  <a:pt x="65" y="111"/>
                </a:lnTo>
                <a:lnTo>
                  <a:pt x="62" y="111"/>
                </a:lnTo>
                <a:lnTo>
                  <a:pt x="62" y="111"/>
                </a:lnTo>
                <a:lnTo>
                  <a:pt x="59" y="114"/>
                </a:lnTo>
                <a:lnTo>
                  <a:pt x="57" y="114"/>
                </a:lnTo>
                <a:lnTo>
                  <a:pt x="54" y="114"/>
                </a:lnTo>
                <a:lnTo>
                  <a:pt x="49" y="114"/>
                </a:lnTo>
                <a:lnTo>
                  <a:pt x="49" y="114"/>
                </a:lnTo>
                <a:lnTo>
                  <a:pt x="43" y="116"/>
                </a:lnTo>
                <a:lnTo>
                  <a:pt x="38" y="119"/>
                </a:lnTo>
                <a:lnTo>
                  <a:pt x="38" y="119"/>
                </a:lnTo>
                <a:lnTo>
                  <a:pt x="32" y="119"/>
                </a:lnTo>
                <a:lnTo>
                  <a:pt x="27" y="119"/>
                </a:lnTo>
                <a:lnTo>
                  <a:pt x="27" y="119"/>
                </a:lnTo>
                <a:lnTo>
                  <a:pt x="19" y="122"/>
                </a:lnTo>
                <a:lnTo>
                  <a:pt x="11" y="124"/>
                </a:lnTo>
                <a:lnTo>
                  <a:pt x="11" y="124"/>
                </a:lnTo>
                <a:lnTo>
                  <a:pt x="3" y="124"/>
                </a:lnTo>
                <a:lnTo>
                  <a:pt x="0" y="124"/>
                </a:lnTo>
                <a:lnTo>
                  <a:pt x="0" y="124"/>
                </a:lnTo>
                <a:lnTo>
                  <a:pt x="0" y="124"/>
                </a:lnTo>
                <a:lnTo>
                  <a:pt x="5" y="122"/>
                </a:lnTo>
                <a:lnTo>
                  <a:pt x="13" y="119"/>
                </a:lnTo>
                <a:lnTo>
                  <a:pt x="22" y="116"/>
                </a:lnTo>
                <a:lnTo>
                  <a:pt x="24" y="116"/>
                </a:lnTo>
                <a:lnTo>
                  <a:pt x="24" y="116"/>
                </a:lnTo>
                <a:lnTo>
                  <a:pt x="27" y="119"/>
                </a:lnTo>
                <a:lnTo>
                  <a:pt x="27" y="119"/>
                </a:lnTo>
                <a:lnTo>
                  <a:pt x="27" y="116"/>
                </a:lnTo>
                <a:lnTo>
                  <a:pt x="27" y="116"/>
                </a:lnTo>
                <a:lnTo>
                  <a:pt x="30" y="114"/>
                </a:lnTo>
                <a:lnTo>
                  <a:pt x="43" y="111"/>
                </a:lnTo>
                <a:lnTo>
                  <a:pt x="43" y="111"/>
                </a:lnTo>
                <a:lnTo>
                  <a:pt x="49" y="108"/>
                </a:lnTo>
                <a:lnTo>
                  <a:pt x="51" y="108"/>
                </a:lnTo>
                <a:lnTo>
                  <a:pt x="51" y="105"/>
                </a:lnTo>
                <a:lnTo>
                  <a:pt x="57" y="103"/>
                </a:lnTo>
                <a:lnTo>
                  <a:pt x="57" y="103"/>
                </a:lnTo>
                <a:lnTo>
                  <a:pt x="65" y="103"/>
                </a:lnTo>
                <a:lnTo>
                  <a:pt x="70" y="100"/>
                </a:lnTo>
                <a:lnTo>
                  <a:pt x="70" y="100"/>
                </a:lnTo>
                <a:lnTo>
                  <a:pt x="78" y="95"/>
                </a:lnTo>
                <a:lnTo>
                  <a:pt x="81" y="92"/>
                </a:lnTo>
                <a:lnTo>
                  <a:pt x="81" y="92"/>
                </a:lnTo>
                <a:lnTo>
                  <a:pt x="76" y="95"/>
                </a:lnTo>
                <a:lnTo>
                  <a:pt x="73" y="95"/>
                </a:lnTo>
                <a:lnTo>
                  <a:pt x="70" y="92"/>
                </a:lnTo>
                <a:lnTo>
                  <a:pt x="70" y="95"/>
                </a:lnTo>
                <a:lnTo>
                  <a:pt x="70" y="95"/>
                </a:lnTo>
                <a:lnTo>
                  <a:pt x="67" y="95"/>
                </a:lnTo>
                <a:lnTo>
                  <a:pt x="65" y="95"/>
                </a:lnTo>
                <a:lnTo>
                  <a:pt x="65" y="95"/>
                </a:lnTo>
                <a:lnTo>
                  <a:pt x="62" y="92"/>
                </a:lnTo>
                <a:lnTo>
                  <a:pt x="62" y="92"/>
                </a:lnTo>
                <a:lnTo>
                  <a:pt x="62" y="92"/>
                </a:lnTo>
                <a:lnTo>
                  <a:pt x="59" y="92"/>
                </a:lnTo>
                <a:lnTo>
                  <a:pt x="59" y="92"/>
                </a:lnTo>
                <a:lnTo>
                  <a:pt x="54" y="92"/>
                </a:lnTo>
                <a:lnTo>
                  <a:pt x="54" y="92"/>
                </a:lnTo>
                <a:lnTo>
                  <a:pt x="51" y="95"/>
                </a:lnTo>
                <a:lnTo>
                  <a:pt x="49" y="92"/>
                </a:lnTo>
                <a:lnTo>
                  <a:pt x="54" y="89"/>
                </a:lnTo>
                <a:lnTo>
                  <a:pt x="54" y="89"/>
                </a:lnTo>
                <a:lnTo>
                  <a:pt x="57" y="87"/>
                </a:lnTo>
                <a:lnTo>
                  <a:pt x="59" y="87"/>
                </a:lnTo>
                <a:lnTo>
                  <a:pt x="59" y="84"/>
                </a:lnTo>
                <a:lnTo>
                  <a:pt x="59" y="84"/>
                </a:lnTo>
                <a:lnTo>
                  <a:pt x="59" y="84"/>
                </a:lnTo>
                <a:lnTo>
                  <a:pt x="59" y="81"/>
                </a:lnTo>
                <a:lnTo>
                  <a:pt x="67" y="79"/>
                </a:lnTo>
                <a:lnTo>
                  <a:pt x="67" y="79"/>
                </a:lnTo>
                <a:lnTo>
                  <a:pt x="62" y="79"/>
                </a:lnTo>
                <a:lnTo>
                  <a:pt x="57" y="81"/>
                </a:lnTo>
                <a:lnTo>
                  <a:pt x="57" y="81"/>
                </a:lnTo>
                <a:lnTo>
                  <a:pt x="54" y="84"/>
                </a:lnTo>
                <a:lnTo>
                  <a:pt x="51" y="84"/>
                </a:lnTo>
                <a:lnTo>
                  <a:pt x="46" y="81"/>
                </a:lnTo>
                <a:lnTo>
                  <a:pt x="46" y="81"/>
                </a:lnTo>
                <a:lnTo>
                  <a:pt x="46" y="79"/>
                </a:lnTo>
                <a:lnTo>
                  <a:pt x="46" y="79"/>
                </a:lnTo>
                <a:lnTo>
                  <a:pt x="46" y="79"/>
                </a:lnTo>
                <a:lnTo>
                  <a:pt x="51" y="76"/>
                </a:lnTo>
                <a:lnTo>
                  <a:pt x="51" y="79"/>
                </a:lnTo>
                <a:lnTo>
                  <a:pt x="51" y="79"/>
                </a:lnTo>
                <a:lnTo>
                  <a:pt x="51" y="76"/>
                </a:lnTo>
                <a:lnTo>
                  <a:pt x="46" y="76"/>
                </a:lnTo>
                <a:lnTo>
                  <a:pt x="46" y="76"/>
                </a:lnTo>
                <a:lnTo>
                  <a:pt x="43" y="79"/>
                </a:lnTo>
                <a:lnTo>
                  <a:pt x="43" y="76"/>
                </a:lnTo>
                <a:lnTo>
                  <a:pt x="43" y="76"/>
                </a:lnTo>
                <a:lnTo>
                  <a:pt x="43" y="73"/>
                </a:lnTo>
                <a:lnTo>
                  <a:pt x="49" y="73"/>
                </a:lnTo>
                <a:lnTo>
                  <a:pt x="49" y="73"/>
                </a:lnTo>
                <a:lnTo>
                  <a:pt x="51" y="70"/>
                </a:lnTo>
                <a:lnTo>
                  <a:pt x="46" y="70"/>
                </a:lnTo>
                <a:lnTo>
                  <a:pt x="46" y="70"/>
                </a:lnTo>
                <a:lnTo>
                  <a:pt x="43" y="70"/>
                </a:lnTo>
                <a:lnTo>
                  <a:pt x="43" y="70"/>
                </a:lnTo>
                <a:lnTo>
                  <a:pt x="43" y="68"/>
                </a:lnTo>
                <a:lnTo>
                  <a:pt x="43" y="68"/>
                </a:lnTo>
                <a:lnTo>
                  <a:pt x="46" y="65"/>
                </a:lnTo>
                <a:lnTo>
                  <a:pt x="49" y="65"/>
                </a:lnTo>
                <a:lnTo>
                  <a:pt x="49" y="65"/>
                </a:lnTo>
                <a:lnTo>
                  <a:pt x="49" y="65"/>
                </a:lnTo>
                <a:lnTo>
                  <a:pt x="51" y="65"/>
                </a:lnTo>
                <a:lnTo>
                  <a:pt x="54" y="65"/>
                </a:lnTo>
                <a:lnTo>
                  <a:pt x="59" y="62"/>
                </a:lnTo>
                <a:lnTo>
                  <a:pt x="59" y="62"/>
                </a:lnTo>
                <a:lnTo>
                  <a:pt x="62" y="60"/>
                </a:lnTo>
                <a:lnTo>
                  <a:pt x="62" y="60"/>
                </a:lnTo>
                <a:lnTo>
                  <a:pt x="62" y="60"/>
                </a:lnTo>
                <a:lnTo>
                  <a:pt x="65" y="60"/>
                </a:lnTo>
                <a:lnTo>
                  <a:pt x="65" y="60"/>
                </a:lnTo>
                <a:lnTo>
                  <a:pt x="67" y="57"/>
                </a:lnTo>
                <a:lnTo>
                  <a:pt x="70" y="60"/>
                </a:lnTo>
                <a:lnTo>
                  <a:pt x="70" y="60"/>
                </a:lnTo>
                <a:lnTo>
                  <a:pt x="73" y="60"/>
                </a:lnTo>
                <a:lnTo>
                  <a:pt x="73" y="60"/>
                </a:lnTo>
                <a:lnTo>
                  <a:pt x="78" y="60"/>
                </a:lnTo>
                <a:lnTo>
                  <a:pt x="84" y="60"/>
                </a:lnTo>
                <a:lnTo>
                  <a:pt x="84" y="60"/>
                </a:lnTo>
                <a:lnTo>
                  <a:pt x="84" y="60"/>
                </a:lnTo>
                <a:lnTo>
                  <a:pt x="86" y="57"/>
                </a:lnTo>
                <a:lnTo>
                  <a:pt x="92" y="57"/>
                </a:lnTo>
                <a:lnTo>
                  <a:pt x="92" y="57"/>
                </a:lnTo>
                <a:lnTo>
                  <a:pt x="94" y="60"/>
                </a:lnTo>
                <a:lnTo>
                  <a:pt x="94" y="57"/>
                </a:lnTo>
                <a:lnTo>
                  <a:pt x="94" y="57"/>
                </a:lnTo>
                <a:lnTo>
                  <a:pt x="100" y="57"/>
                </a:lnTo>
                <a:lnTo>
                  <a:pt x="100" y="54"/>
                </a:lnTo>
                <a:lnTo>
                  <a:pt x="102" y="52"/>
                </a:lnTo>
                <a:lnTo>
                  <a:pt x="105" y="52"/>
                </a:lnTo>
                <a:lnTo>
                  <a:pt x="105" y="52"/>
                </a:lnTo>
                <a:lnTo>
                  <a:pt x="111" y="52"/>
                </a:lnTo>
                <a:lnTo>
                  <a:pt x="113" y="52"/>
                </a:lnTo>
                <a:lnTo>
                  <a:pt x="119" y="46"/>
                </a:lnTo>
                <a:lnTo>
                  <a:pt x="119" y="46"/>
                </a:lnTo>
                <a:lnTo>
                  <a:pt x="116" y="46"/>
                </a:lnTo>
                <a:lnTo>
                  <a:pt x="111" y="46"/>
                </a:lnTo>
                <a:lnTo>
                  <a:pt x="108" y="46"/>
                </a:lnTo>
                <a:lnTo>
                  <a:pt x="108" y="46"/>
                </a:lnTo>
                <a:lnTo>
                  <a:pt x="105" y="49"/>
                </a:lnTo>
                <a:lnTo>
                  <a:pt x="102" y="46"/>
                </a:lnTo>
                <a:lnTo>
                  <a:pt x="94" y="46"/>
                </a:lnTo>
                <a:lnTo>
                  <a:pt x="94" y="46"/>
                </a:lnTo>
                <a:lnTo>
                  <a:pt x="89" y="46"/>
                </a:lnTo>
                <a:lnTo>
                  <a:pt x="89" y="46"/>
                </a:lnTo>
                <a:lnTo>
                  <a:pt x="84" y="43"/>
                </a:lnTo>
                <a:lnTo>
                  <a:pt x="84" y="43"/>
                </a:lnTo>
                <a:lnTo>
                  <a:pt x="84" y="41"/>
                </a:lnTo>
                <a:lnTo>
                  <a:pt x="86" y="41"/>
                </a:lnTo>
                <a:lnTo>
                  <a:pt x="89" y="41"/>
                </a:lnTo>
                <a:lnTo>
                  <a:pt x="84" y="41"/>
                </a:lnTo>
                <a:lnTo>
                  <a:pt x="84" y="41"/>
                </a:lnTo>
                <a:lnTo>
                  <a:pt x="78" y="38"/>
                </a:lnTo>
                <a:lnTo>
                  <a:pt x="78" y="35"/>
                </a:lnTo>
                <a:lnTo>
                  <a:pt x="78" y="35"/>
                </a:lnTo>
                <a:lnTo>
                  <a:pt x="81" y="35"/>
                </a:lnTo>
                <a:lnTo>
                  <a:pt x="81" y="35"/>
                </a:lnTo>
                <a:lnTo>
                  <a:pt x="89" y="35"/>
                </a:lnTo>
                <a:lnTo>
                  <a:pt x="97" y="35"/>
                </a:lnTo>
                <a:lnTo>
                  <a:pt x="97" y="35"/>
                </a:lnTo>
                <a:lnTo>
                  <a:pt x="102" y="35"/>
                </a:lnTo>
                <a:lnTo>
                  <a:pt x="102" y="33"/>
                </a:lnTo>
                <a:lnTo>
                  <a:pt x="100" y="33"/>
                </a:lnTo>
                <a:lnTo>
                  <a:pt x="102" y="33"/>
                </a:lnTo>
                <a:lnTo>
                  <a:pt x="102" y="33"/>
                </a:lnTo>
                <a:lnTo>
                  <a:pt x="113" y="30"/>
                </a:lnTo>
                <a:lnTo>
                  <a:pt x="124" y="30"/>
                </a:lnTo>
                <a:lnTo>
                  <a:pt x="124" y="30"/>
                </a:lnTo>
                <a:lnTo>
                  <a:pt x="132" y="30"/>
                </a:lnTo>
                <a:lnTo>
                  <a:pt x="132" y="30"/>
                </a:lnTo>
                <a:lnTo>
                  <a:pt x="129" y="33"/>
                </a:lnTo>
                <a:lnTo>
                  <a:pt x="129" y="33"/>
                </a:lnTo>
                <a:lnTo>
                  <a:pt x="135" y="35"/>
                </a:lnTo>
                <a:lnTo>
                  <a:pt x="140" y="35"/>
                </a:lnTo>
                <a:lnTo>
                  <a:pt x="140" y="35"/>
                </a:lnTo>
                <a:lnTo>
                  <a:pt x="140" y="35"/>
                </a:lnTo>
                <a:lnTo>
                  <a:pt x="140" y="33"/>
                </a:lnTo>
                <a:lnTo>
                  <a:pt x="140" y="33"/>
                </a:lnTo>
                <a:lnTo>
                  <a:pt x="143" y="33"/>
                </a:lnTo>
                <a:lnTo>
                  <a:pt x="143" y="33"/>
                </a:lnTo>
                <a:lnTo>
                  <a:pt x="146" y="33"/>
                </a:lnTo>
                <a:lnTo>
                  <a:pt x="151" y="33"/>
                </a:lnTo>
                <a:lnTo>
                  <a:pt x="151" y="33"/>
                </a:lnTo>
                <a:lnTo>
                  <a:pt x="146" y="33"/>
                </a:lnTo>
                <a:lnTo>
                  <a:pt x="151" y="30"/>
                </a:lnTo>
                <a:lnTo>
                  <a:pt x="151" y="30"/>
                </a:lnTo>
                <a:lnTo>
                  <a:pt x="148" y="30"/>
                </a:lnTo>
                <a:lnTo>
                  <a:pt x="146" y="30"/>
                </a:lnTo>
                <a:lnTo>
                  <a:pt x="146" y="30"/>
                </a:lnTo>
                <a:lnTo>
                  <a:pt x="140" y="27"/>
                </a:lnTo>
                <a:lnTo>
                  <a:pt x="140" y="27"/>
                </a:lnTo>
                <a:lnTo>
                  <a:pt x="140" y="30"/>
                </a:lnTo>
                <a:lnTo>
                  <a:pt x="138" y="30"/>
                </a:lnTo>
                <a:lnTo>
                  <a:pt x="138" y="30"/>
                </a:lnTo>
                <a:lnTo>
                  <a:pt x="132" y="25"/>
                </a:lnTo>
                <a:lnTo>
                  <a:pt x="127" y="22"/>
                </a:lnTo>
                <a:lnTo>
                  <a:pt x="127" y="22"/>
                </a:lnTo>
                <a:lnTo>
                  <a:pt x="124" y="22"/>
                </a:lnTo>
                <a:lnTo>
                  <a:pt x="121" y="22"/>
                </a:lnTo>
                <a:lnTo>
                  <a:pt x="119" y="22"/>
                </a:lnTo>
                <a:lnTo>
                  <a:pt x="119" y="19"/>
                </a:lnTo>
                <a:lnTo>
                  <a:pt x="119" y="19"/>
                </a:lnTo>
                <a:lnTo>
                  <a:pt x="119" y="19"/>
                </a:lnTo>
                <a:lnTo>
                  <a:pt x="127" y="16"/>
                </a:lnTo>
                <a:lnTo>
                  <a:pt x="127" y="16"/>
                </a:lnTo>
                <a:lnTo>
                  <a:pt x="129" y="14"/>
                </a:lnTo>
                <a:lnTo>
                  <a:pt x="132" y="14"/>
                </a:lnTo>
                <a:lnTo>
                  <a:pt x="135" y="16"/>
                </a:lnTo>
                <a:lnTo>
                  <a:pt x="138" y="16"/>
                </a:lnTo>
                <a:lnTo>
                  <a:pt x="138" y="16"/>
                </a:lnTo>
                <a:lnTo>
                  <a:pt x="140" y="16"/>
                </a:lnTo>
                <a:lnTo>
                  <a:pt x="154" y="14"/>
                </a:lnTo>
                <a:lnTo>
                  <a:pt x="154" y="14"/>
                </a:lnTo>
                <a:lnTo>
                  <a:pt x="159" y="11"/>
                </a:lnTo>
                <a:lnTo>
                  <a:pt x="167" y="8"/>
                </a:lnTo>
                <a:lnTo>
                  <a:pt x="167" y="8"/>
                </a:lnTo>
                <a:lnTo>
                  <a:pt x="175" y="6"/>
                </a:lnTo>
                <a:lnTo>
                  <a:pt x="183" y="6"/>
                </a:lnTo>
                <a:lnTo>
                  <a:pt x="183" y="6"/>
                </a:lnTo>
                <a:lnTo>
                  <a:pt x="189" y="3"/>
                </a:lnTo>
                <a:lnTo>
                  <a:pt x="189" y="6"/>
                </a:lnTo>
                <a:lnTo>
                  <a:pt x="189" y="6"/>
                </a:lnTo>
                <a:lnTo>
                  <a:pt x="189" y="8"/>
                </a:lnTo>
                <a:lnTo>
                  <a:pt x="192" y="8"/>
                </a:lnTo>
                <a:lnTo>
                  <a:pt x="192" y="8"/>
                </a:lnTo>
                <a:lnTo>
                  <a:pt x="192" y="6"/>
                </a:lnTo>
                <a:lnTo>
                  <a:pt x="189" y="6"/>
                </a:lnTo>
                <a:lnTo>
                  <a:pt x="197" y="3"/>
                </a:lnTo>
                <a:lnTo>
                  <a:pt x="197" y="3"/>
                </a:lnTo>
                <a:lnTo>
                  <a:pt x="200" y="3"/>
                </a:lnTo>
                <a:lnTo>
                  <a:pt x="200" y="3"/>
                </a:lnTo>
                <a:lnTo>
                  <a:pt x="197" y="6"/>
                </a:lnTo>
                <a:lnTo>
                  <a:pt x="197" y="6"/>
                </a:lnTo>
                <a:lnTo>
                  <a:pt x="208" y="3"/>
                </a:lnTo>
                <a:lnTo>
                  <a:pt x="208" y="3"/>
                </a:lnTo>
                <a:lnTo>
                  <a:pt x="224" y="0"/>
                </a:lnTo>
                <a:lnTo>
                  <a:pt x="224" y="0"/>
                </a:lnTo>
                <a:lnTo>
                  <a:pt x="229" y="0"/>
                </a:lnTo>
                <a:lnTo>
                  <a:pt x="227" y="3"/>
                </a:lnTo>
                <a:lnTo>
                  <a:pt x="227" y="3"/>
                </a:lnTo>
                <a:lnTo>
                  <a:pt x="229" y="3"/>
                </a:lnTo>
                <a:lnTo>
                  <a:pt x="229" y="3"/>
                </a:lnTo>
                <a:lnTo>
                  <a:pt x="232" y="3"/>
                </a:lnTo>
                <a:lnTo>
                  <a:pt x="232" y="3"/>
                </a:lnTo>
                <a:lnTo>
                  <a:pt x="232" y="0"/>
                </a:lnTo>
                <a:lnTo>
                  <a:pt x="232" y="0"/>
                </a:lnTo>
                <a:lnTo>
                  <a:pt x="232" y="0"/>
                </a:lnTo>
                <a:lnTo>
                  <a:pt x="235" y="0"/>
                </a:lnTo>
                <a:lnTo>
                  <a:pt x="243" y="3"/>
                </a:lnTo>
                <a:lnTo>
                  <a:pt x="243" y="3"/>
                </a:lnTo>
                <a:lnTo>
                  <a:pt x="248" y="0"/>
                </a:lnTo>
                <a:lnTo>
                  <a:pt x="248" y="3"/>
                </a:lnTo>
                <a:lnTo>
                  <a:pt x="243" y="6"/>
                </a:lnTo>
                <a:lnTo>
                  <a:pt x="243" y="6"/>
                </a:lnTo>
                <a:lnTo>
                  <a:pt x="248" y="6"/>
                </a:lnTo>
                <a:lnTo>
                  <a:pt x="254" y="6"/>
                </a:lnTo>
                <a:lnTo>
                  <a:pt x="256" y="3"/>
                </a:lnTo>
                <a:lnTo>
                  <a:pt x="259" y="6"/>
                </a:lnTo>
                <a:lnTo>
                  <a:pt x="259" y="6"/>
                </a:lnTo>
                <a:lnTo>
                  <a:pt x="262" y="6"/>
                </a:lnTo>
                <a:lnTo>
                  <a:pt x="267" y="6"/>
                </a:lnTo>
                <a:lnTo>
                  <a:pt x="267" y="6"/>
                </a:lnTo>
                <a:lnTo>
                  <a:pt x="272" y="6"/>
                </a:lnTo>
                <a:lnTo>
                  <a:pt x="278" y="6"/>
                </a:lnTo>
                <a:lnTo>
                  <a:pt x="289" y="8"/>
                </a:lnTo>
                <a:lnTo>
                  <a:pt x="289" y="8"/>
                </a:lnTo>
                <a:lnTo>
                  <a:pt x="289" y="6"/>
                </a:lnTo>
                <a:lnTo>
                  <a:pt x="291" y="3"/>
                </a:lnTo>
                <a:lnTo>
                  <a:pt x="294" y="6"/>
                </a:lnTo>
                <a:lnTo>
                  <a:pt x="294" y="6"/>
                </a:lnTo>
                <a:lnTo>
                  <a:pt x="297" y="8"/>
                </a:lnTo>
                <a:lnTo>
                  <a:pt x="299" y="8"/>
                </a:lnTo>
                <a:lnTo>
                  <a:pt x="305" y="8"/>
                </a:lnTo>
                <a:lnTo>
                  <a:pt x="307" y="11"/>
                </a:lnTo>
                <a:lnTo>
                  <a:pt x="307" y="11"/>
                </a:lnTo>
                <a:lnTo>
                  <a:pt x="264" y="38"/>
                </a:lnTo>
                <a:lnTo>
                  <a:pt x="240" y="57"/>
                </a:lnTo>
                <a:lnTo>
                  <a:pt x="213" y="81"/>
                </a:lnTo>
                <a:lnTo>
                  <a:pt x="213" y="81"/>
                </a:lnTo>
                <a:lnTo>
                  <a:pt x="216" y="81"/>
                </a:lnTo>
                <a:lnTo>
                  <a:pt x="216" y="81"/>
                </a:lnTo>
                <a:lnTo>
                  <a:pt x="221" y="81"/>
                </a:lnTo>
                <a:lnTo>
                  <a:pt x="224" y="81"/>
                </a:lnTo>
                <a:lnTo>
                  <a:pt x="224" y="81"/>
                </a:lnTo>
                <a:lnTo>
                  <a:pt x="224" y="84"/>
                </a:lnTo>
                <a:lnTo>
                  <a:pt x="227" y="87"/>
                </a:lnTo>
                <a:lnTo>
                  <a:pt x="227" y="87"/>
                </a:lnTo>
                <a:lnTo>
                  <a:pt x="232" y="87"/>
                </a:lnTo>
                <a:lnTo>
                  <a:pt x="237" y="87"/>
                </a:lnTo>
                <a:lnTo>
                  <a:pt x="237" y="87"/>
                </a:lnTo>
                <a:lnTo>
                  <a:pt x="240" y="84"/>
                </a:lnTo>
                <a:lnTo>
                  <a:pt x="243" y="84"/>
                </a:lnTo>
                <a:lnTo>
                  <a:pt x="243" y="84"/>
                </a:lnTo>
                <a:lnTo>
                  <a:pt x="248" y="84"/>
                </a:lnTo>
                <a:lnTo>
                  <a:pt x="245" y="84"/>
                </a:lnTo>
                <a:lnTo>
                  <a:pt x="245" y="84"/>
                </a:lnTo>
                <a:lnTo>
                  <a:pt x="245" y="95"/>
                </a:lnTo>
                <a:lnTo>
                  <a:pt x="248" y="100"/>
                </a:lnTo>
                <a:lnTo>
                  <a:pt x="245" y="105"/>
                </a:lnTo>
                <a:lnTo>
                  <a:pt x="245" y="105"/>
                </a:lnTo>
                <a:lnTo>
                  <a:pt x="245" y="108"/>
                </a:lnTo>
                <a:lnTo>
                  <a:pt x="245" y="111"/>
                </a:lnTo>
                <a:lnTo>
                  <a:pt x="245" y="111"/>
                </a:lnTo>
                <a:lnTo>
                  <a:pt x="245" y="111"/>
                </a:lnTo>
                <a:lnTo>
                  <a:pt x="248" y="114"/>
                </a:lnTo>
                <a:lnTo>
                  <a:pt x="248" y="116"/>
                </a:lnTo>
                <a:lnTo>
                  <a:pt x="248" y="119"/>
                </a:lnTo>
                <a:lnTo>
                  <a:pt x="248" y="119"/>
                </a:lnTo>
                <a:lnTo>
                  <a:pt x="245" y="122"/>
                </a:lnTo>
                <a:lnTo>
                  <a:pt x="243" y="124"/>
                </a:lnTo>
                <a:lnTo>
                  <a:pt x="243" y="124"/>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7" name="Freeform 220"/>
          <p:cNvSpPr>
            <a:spLocks/>
          </p:cNvSpPr>
          <p:nvPr/>
        </p:nvSpPr>
        <p:spPr bwMode="auto">
          <a:xfrm>
            <a:off x="5418050" y="4008438"/>
            <a:ext cx="149225" cy="68262"/>
          </a:xfrm>
          <a:custGeom>
            <a:avLst/>
            <a:gdLst>
              <a:gd name="T0" fmla="*/ 0 w 94"/>
              <a:gd name="T1" fmla="*/ 19 h 43"/>
              <a:gd name="T2" fmla="*/ 5 w 94"/>
              <a:gd name="T3" fmla="*/ 16 h 43"/>
              <a:gd name="T4" fmla="*/ 5 w 94"/>
              <a:gd name="T5" fmla="*/ 16 h 43"/>
              <a:gd name="T6" fmla="*/ 8 w 94"/>
              <a:gd name="T7" fmla="*/ 16 h 43"/>
              <a:gd name="T8" fmla="*/ 8 w 94"/>
              <a:gd name="T9" fmla="*/ 13 h 43"/>
              <a:gd name="T10" fmla="*/ 11 w 94"/>
              <a:gd name="T11" fmla="*/ 13 h 43"/>
              <a:gd name="T12" fmla="*/ 16 w 94"/>
              <a:gd name="T13" fmla="*/ 10 h 43"/>
              <a:gd name="T14" fmla="*/ 19 w 94"/>
              <a:gd name="T15" fmla="*/ 8 h 43"/>
              <a:gd name="T16" fmla="*/ 30 w 94"/>
              <a:gd name="T17" fmla="*/ 8 h 43"/>
              <a:gd name="T18" fmla="*/ 30 w 94"/>
              <a:gd name="T19" fmla="*/ 10 h 43"/>
              <a:gd name="T20" fmla="*/ 24 w 94"/>
              <a:gd name="T21" fmla="*/ 10 h 43"/>
              <a:gd name="T22" fmla="*/ 27 w 94"/>
              <a:gd name="T23" fmla="*/ 13 h 43"/>
              <a:gd name="T24" fmla="*/ 38 w 94"/>
              <a:gd name="T25" fmla="*/ 13 h 43"/>
              <a:gd name="T26" fmla="*/ 40 w 94"/>
              <a:gd name="T27" fmla="*/ 13 h 43"/>
              <a:gd name="T28" fmla="*/ 40 w 94"/>
              <a:gd name="T29" fmla="*/ 16 h 43"/>
              <a:gd name="T30" fmla="*/ 43 w 94"/>
              <a:gd name="T31" fmla="*/ 19 h 43"/>
              <a:gd name="T32" fmla="*/ 54 w 94"/>
              <a:gd name="T33" fmla="*/ 21 h 43"/>
              <a:gd name="T34" fmla="*/ 54 w 94"/>
              <a:gd name="T35" fmla="*/ 21 h 43"/>
              <a:gd name="T36" fmla="*/ 54 w 94"/>
              <a:gd name="T37" fmla="*/ 24 h 43"/>
              <a:gd name="T38" fmla="*/ 57 w 94"/>
              <a:gd name="T39" fmla="*/ 29 h 43"/>
              <a:gd name="T40" fmla="*/ 59 w 94"/>
              <a:gd name="T41" fmla="*/ 32 h 43"/>
              <a:gd name="T42" fmla="*/ 65 w 94"/>
              <a:gd name="T43" fmla="*/ 32 h 43"/>
              <a:gd name="T44" fmla="*/ 67 w 94"/>
              <a:gd name="T45" fmla="*/ 35 h 43"/>
              <a:gd name="T46" fmla="*/ 67 w 94"/>
              <a:gd name="T47" fmla="*/ 35 h 43"/>
              <a:gd name="T48" fmla="*/ 65 w 94"/>
              <a:gd name="T49" fmla="*/ 37 h 43"/>
              <a:gd name="T50" fmla="*/ 59 w 94"/>
              <a:gd name="T51" fmla="*/ 40 h 43"/>
              <a:gd name="T52" fmla="*/ 67 w 94"/>
              <a:gd name="T53" fmla="*/ 40 h 43"/>
              <a:gd name="T54" fmla="*/ 73 w 94"/>
              <a:gd name="T55" fmla="*/ 40 h 43"/>
              <a:gd name="T56" fmla="*/ 81 w 94"/>
              <a:gd name="T57" fmla="*/ 40 h 43"/>
              <a:gd name="T58" fmla="*/ 84 w 94"/>
              <a:gd name="T59" fmla="*/ 40 h 43"/>
              <a:gd name="T60" fmla="*/ 92 w 94"/>
              <a:gd name="T61" fmla="*/ 37 h 43"/>
              <a:gd name="T62" fmla="*/ 92 w 94"/>
              <a:gd name="T63" fmla="*/ 35 h 43"/>
              <a:gd name="T64" fmla="*/ 89 w 94"/>
              <a:gd name="T65" fmla="*/ 35 h 43"/>
              <a:gd name="T66" fmla="*/ 86 w 94"/>
              <a:gd name="T67" fmla="*/ 32 h 43"/>
              <a:gd name="T68" fmla="*/ 84 w 94"/>
              <a:gd name="T69" fmla="*/ 32 h 43"/>
              <a:gd name="T70" fmla="*/ 78 w 94"/>
              <a:gd name="T71" fmla="*/ 29 h 43"/>
              <a:gd name="T72" fmla="*/ 81 w 94"/>
              <a:gd name="T73" fmla="*/ 29 h 43"/>
              <a:gd name="T74" fmla="*/ 81 w 94"/>
              <a:gd name="T75" fmla="*/ 27 h 43"/>
              <a:gd name="T76" fmla="*/ 78 w 94"/>
              <a:gd name="T77" fmla="*/ 24 h 43"/>
              <a:gd name="T78" fmla="*/ 75 w 94"/>
              <a:gd name="T79" fmla="*/ 24 h 43"/>
              <a:gd name="T80" fmla="*/ 65 w 94"/>
              <a:gd name="T81" fmla="*/ 19 h 43"/>
              <a:gd name="T82" fmla="*/ 62 w 94"/>
              <a:gd name="T83" fmla="*/ 19 h 43"/>
              <a:gd name="T84" fmla="*/ 62 w 94"/>
              <a:gd name="T85" fmla="*/ 19 h 43"/>
              <a:gd name="T86" fmla="*/ 62 w 94"/>
              <a:gd name="T87" fmla="*/ 16 h 43"/>
              <a:gd name="T88" fmla="*/ 59 w 94"/>
              <a:gd name="T89" fmla="*/ 16 h 43"/>
              <a:gd name="T90" fmla="*/ 51 w 94"/>
              <a:gd name="T91" fmla="*/ 10 h 43"/>
              <a:gd name="T92" fmla="*/ 48 w 94"/>
              <a:gd name="T93" fmla="*/ 8 h 43"/>
              <a:gd name="T94" fmla="*/ 46 w 94"/>
              <a:gd name="T95" fmla="*/ 5 h 43"/>
              <a:gd name="T96" fmla="*/ 38 w 94"/>
              <a:gd name="T97" fmla="*/ 2 h 43"/>
              <a:gd name="T98" fmla="*/ 35 w 94"/>
              <a:gd name="T99" fmla="*/ 2 h 43"/>
              <a:gd name="T100" fmla="*/ 32 w 94"/>
              <a:gd name="T101" fmla="*/ 2 h 43"/>
              <a:gd name="T102" fmla="*/ 24 w 94"/>
              <a:gd name="T103" fmla="*/ 2 h 43"/>
              <a:gd name="T104" fmla="*/ 19 w 94"/>
              <a:gd name="T105" fmla="*/ 2 h 43"/>
              <a:gd name="T106" fmla="*/ 11 w 94"/>
              <a:gd name="T107" fmla="*/ 5 h 43"/>
              <a:gd name="T108" fmla="*/ 5 w 94"/>
              <a:gd name="T109" fmla="*/ 8 h 43"/>
              <a:gd name="T110" fmla="*/ 3 w 94"/>
              <a:gd name="T111" fmla="*/ 10 h 43"/>
              <a:gd name="T112" fmla="*/ 5 w 94"/>
              <a:gd name="T113" fmla="*/ 13 h 43"/>
              <a:gd name="T114" fmla="*/ 0 w 94"/>
              <a:gd name="T115"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4" h="43">
                <a:moveTo>
                  <a:pt x="0" y="16"/>
                </a:moveTo>
                <a:lnTo>
                  <a:pt x="0" y="16"/>
                </a:lnTo>
                <a:lnTo>
                  <a:pt x="0" y="19"/>
                </a:lnTo>
                <a:lnTo>
                  <a:pt x="3" y="16"/>
                </a:lnTo>
                <a:lnTo>
                  <a:pt x="3" y="16"/>
                </a:lnTo>
                <a:lnTo>
                  <a:pt x="5" y="16"/>
                </a:lnTo>
                <a:lnTo>
                  <a:pt x="5" y="16"/>
                </a:lnTo>
                <a:lnTo>
                  <a:pt x="3" y="16"/>
                </a:lnTo>
                <a:lnTo>
                  <a:pt x="5" y="16"/>
                </a:lnTo>
                <a:lnTo>
                  <a:pt x="5" y="16"/>
                </a:lnTo>
                <a:lnTo>
                  <a:pt x="8" y="16"/>
                </a:lnTo>
                <a:lnTo>
                  <a:pt x="8" y="16"/>
                </a:lnTo>
                <a:lnTo>
                  <a:pt x="8" y="16"/>
                </a:lnTo>
                <a:lnTo>
                  <a:pt x="8" y="13"/>
                </a:lnTo>
                <a:lnTo>
                  <a:pt x="8" y="13"/>
                </a:lnTo>
                <a:lnTo>
                  <a:pt x="8" y="13"/>
                </a:lnTo>
                <a:lnTo>
                  <a:pt x="11" y="13"/>
                </a:lnTo>
                <a:lnTo>
                  <a:pt x="11" y="13"/>
                </a:lnTo>
                <a:lnTo>
                  <a:pt x="13" y="10"/>
                </a:lnTo>
                <a:lnTo>
                  <a:pt x="13" y="10"/>
                </a:lnTo>
                <a:lnTo>
                  <a:pt x="16" y="10"/>
                </a:lnTo>
                <a:lnTo>
                  <a:pt x="16" y="10"/>
                </a:lnTo>
                <a:lnTo>
                  <a:pt x="19" y="8"/>
                </a:lnTo>
                <a:lnTo>
                  <a:pt x="19" y="8"/>
                </a:lnTo>
                <a:lnTo>
                  <a:pt x="19" y="8"/>
                </a:lnTo>
                <a:lnTo>
                  <a:pt x="30" y="8"/>
                </a:lnTo>
                <a:lnTo>
                  <a:pt x="30" y="8"/>
                </a:lnTo>
                <a:lnTo>
                  <a:pt x="30" y="10"/>
                </a:lnTo>
                <a:lnTo>
                  <a:pt x="30" y="10"/>
                </a:lnTo>
                <a:lnTo>
                  <a:pt x="30" y="10"/>
                </a:lnTo>
                <a:lnTo>
                  <a:pt x="27" y="10"/>
                </a:lnTo>
                <a:lnTo>
                  <a:pt x="27" y="10"/>
                </a:lnTo>
                <a:lnTo>
                  <a:pt x="24" y="10"/>
                </a:lnTo>
                <a:lnTo>
                  <a:pt x="24" y="10"/>
                </a:lnTo>
                <a:lnTo>
                  <a:pt x="27" y="13"/>
                </a:lnTo>
                <a:lnTo>
                  <a:pt x="27" y="13"/>
                </a:lnTo>
                <a:lnTo>
                  <a:pt x="30" y="13"/>
                </a:lnTo>
                <a:lnTo>
                  <a:pt x="30" y="13"/>
                </a:lnTo>
                <a:lnTo>
                  <a:pt x="38" y="13"/>
                </a:lnTo>
                <a:lnTo>
                  <a:pt x="38" y="13"/>
                </a:lnTo>
                <a:lnTo>
                  <a:pt x="38" y="13"/>
                </a:lnTo>
                <a:lnTo>
                  <a:pt x="40" y="13"/>
                </a:lnTo>
                <a:lnTo>
                  <a:pt x="40" y="13"/>
                </a:lnTo>
                <a:lnTo>
                  <a:pt x="40" y="13"/>
                </a:lnTo>
                <a:lnTo>
                  <a:pt x="40" y="16"/>
                </a:lnTo>
                <a:lnTo>
                  <a:pt x="40" y="16"/>
                </a:lnTo>
                <a:lnTo>
                  <a:pt x="43" y="19"/>
                </a:lnTo>
                <a:lnTo>
                  <a:pt x="43" y="19"/>
                </a:lnTo>
                <a:lnTo>
                  <a:pt x="48" y="21"/>
                </a:lnTo>
                <a:lnTo>
                  <a:pt x="48" y="21"/>
                </a:lnTo>
                <a:lnTo>
                  <a:pt x="54" y="21"/>
                </a:lnTo>
                <a:lnTo>
                  <a:pt x="54" y="21"/>
                </a:lnTo>
                <a:lnTo>
                  <a:pt x="54" y="21"/>
                </a:lnTo>
                <a:lnTo>
                  <a:pt x="54" y="21"/>
                </a:lnTo>
                <a:lnTo>
                  <a:pt x="54" y="21"/>
                </a:lnTo>
                <a:lnTo>
                  <a:pt x="54" y="24"/>
                </a:lnTo>
                <a:lnTo>
                  <a:pt x="54" y="24"/>
                </a:lnTo>
                <a:lnTo>
                  <a:pt x="57" y="27"/>
                </a:lnTo>
                <a:lnTo>
                  <a:pt x="57" y="27"/>
                </a:lnTo>
                <a:lnTo>
                  <a:pt x="57" y="29"/>
                </a:lnTo>
                <a:lnTo>
                  <a:pt x="57" y="29"/>
                </a:lnTo>
                <a:lnTo>
                  <a:pt x="59" y="32"/>
                </a:lnTo>
                <a:lnTo>
                  <a:pt x="59" y="32"/>
                </a:lnTo>
                <a:lnTo>
                  <a:pt x="62" y="32"/>
                </a:lnTo>
                <a:lnTo>
                  <a:pt x="62" y="32"/>
                </a:lnTo>
                <a:lnTo>
                  <a:pt x="65" y="32"/>
                </a:lnTo>
                <a:lnTo>
                  <a:pt x="65" y="32"/>
                </a:lnTo>
                <a:lnTo>
                  <a:pt x="65" y="35"/>
                </a:lnTo>
                <a:lnTo>
                  <a:pt x="67" y="35"/>
                </a:lnTo>
                <a:lnTo>
                  <a:pt x="67" y="35"/>
                </a:lnTo>
                <a:lnTo>
                  <a:pt x="67" y="35"/>
                </a:lnTo>
                <a:lnTo>
                  <a:pt x="67" y="35"/>
                </a:lnTo>
                <a:lnTo>
                  <a:pt x="67" y="35"/>
                </a:lnTo>
                <a:lnTo>
                  <a:pt x="65" y="37"/>
                </a:lnTo>
                <a:lnTo>
                  <a:pt x="65" y="37"/>
                </a:lnTo>
                <a:lnTo>
                  <a:pt x="59" y="40"/>
                </a:lnTo>
                <a:lnTo>
                  <a:pt x="59" y="40"/>
                </a:lnTo>
                <a:lnTo>
                  <a:pt x="59" y="40"/>
                </a:lnTo>
                <a:lnTo>
                  <a:pt x="62" y="43"/>
                </a:lnTo>
                <a:lnTo>
                  <a:pt x="62" y="43"/>
                </a:lnTo>
                <a:lnTo>
                  <a:pt x="67" y="40"/>
                </a:lnTo>
                <a:lnTo>
                  <a:pt x="67" y="40"/>
                </a:lnTo>
                <a:lnTo>
                  <a:pt x="73" y="40"/>
                </a:lnTo>
                <a:lnTo>
                  <a:pt x="73" y="40"/>
                </a:lnTo>
                <a:lnTo>
                  <a:pt x="75" y="40"/>
                </a:lnTo>
                <a:lnTo>
                  <a:pt x="75" y="40"/>
                </a:lnTo>
                <a:lnTo>
                  <a:pt x="81" y="40"/>
                </a:lnTo>
                <a:lnTo>
                  <a:pt x="81" y="40"/>
                </a:lnTo>
                <a:lnTo>
                  <a:pt x="84" y="40"/>
                </a:lnTo>
                <a:lnTo>
                  <a:pt x="84" y="40"/>
                </a:lnTo>
                <a:lnTo>
                  <a:pt x="89" y="37"/>
                </a:lnTo>
                <a:lnTo>
                  <a:pt x="89" y="37"/>
                </a:lnTo>
                <a:lnTo>
                  <a:pt x="92" y="37"/>
                </a:lnTo>
                <a:lnTo>
                  <a:pt x="92" y="37"/>
                </a:lnTo>
                <a:lnTo>
                  <a:pt x="94" y="37"/>
                </a:lnTo>
                <a:lnTo>
                  <a:pt x="92" y="35"/>
                </a:lnTo>
                <a:lnTo>
                  <a:pt x="92" y="35"/>
                </a:lnTo>
                <a:lnTo>
                  <a:pt x="89" y="35"/>
                </a:lnTo>
                <a:lnTo>
                  <a:pt x="89" y="35"/>
                </a:lnTo>
                <a:lnTo>
                  <a:pt x="89" y="32"/>
                </a:lnTo>
                <a:lnTo>
                  <a:pt x="89" y="32"/>
                </a:lnTo>
                <a:lnTo>
                  <a:pt x="86" y="32"/>
                </a:lnTo>
                <a:lnTo>
                  <a:pt x="86" y="32"/>
                </a:lnTo>
                <a:lnTo>
                  <a:pt x="84" y="32"/>
                </a:lnTo>
                <a:lnTo>
                  <a:pt x="84" y="32"/>
                </a:lnTo>
                <a:lnTo>
                  <a:pt x="81" y="32"/>
                </a:lnTo>
                <a:lnTo>
                  <a:pt x="81" y="32"/>
                </a:lnTo>
                <a:lnTo>
                  <a:pt x="78" y="29"/>
                </a:lnTo>
                <a:lnTo>
                  <a:pt x="78" y="29"/>
                </a:lnTo>
                <a:lnTo>
                  <a:pt x="78" y="29"/>
                </a:lnTo>
                <a:lnTo>
                  <a:pt x="81" y="29"/>
                </a:lnTo>
                <a:lnTo>
                  <a:pt x="81" y="27"/>
                </a:lnTo>
                <a:lnTo>
                  <a:pt x="81" y="27"/>
                </a:lnTo>
                <a:lnTo>
                  <a:pt x="81" y="27"/>
                </a:lnTo>
                <a:lnTo>
                  <a:pt x="81" y="27"/>
                </a:lnTo>
                <a:lnTo>
                  <a:pt x="81" y="27"/>
                </a:lnTo>
                <a:lnTo>
                  <a:pt x="78" y="24"/>
                </a:lnTo>
                <a:lnTo>
                  <a:pt x="78" y="24"/>
                </a:lnTo>
                <a:lnTo>
                  <a:pt x="75" y="24"/>
                </a:lnTo>
                <a:lnTo>
                  <a:pt x="75" y="24"/>
                </a:lnTo>
                <a:lnTo>
                  <a:pt x="70" y="24"/>
                </a:lnTo>
                <a:lnTo>
                  <a:pt x="70" y="24"/>
                </a:lnTo>
                <a:lnTo>
                  <a:pt x="65" y="19"/>
                </a:lnTo>
                <a:lnTo>
                  <a:pt x="65" y="19"/>
                </a:lnTo>
                <a:lnTo>
                  <a:pt x="65" y="19"/>
                </a:lnTo>
                <a:lnTo>
                  <a:pt x="62" y="19"/>
                </a:lnTo>
                <a:lnTo>
                  <a:pt x="62" y="19"/>
                </a:lnTo>
                <a:lnTo>
                  <a:pt x="62" y="19"/>
                </a:lnTo>
                <a:lnTo>
                  <a:pt x="62" y="19"/>
                </a:lnTo>
                <a:lnTo>
                  <a:pt x="62" y="19"/>
                </a:lnTo>
                <a:lnTo>
                  <a:pt x="62" y="16"/>
                </a:lnTo>
                <a:lnTo>
                  <a:pt x="62" y="16"/>
                </a:lnTo>
                <a:lnTo>
                  <a:pt x="59" y="16"/>
                </a:lnTo>
                <a:lnTo>
                  <a:pt x="59" y="16"/>
                </a:lnTo>
                <a:lnTo>
                  <a:pt x="59" y="16"/>
                </a:lnTo>
                <a:lnTo>
                  <a:pt x="57" y="16"/>
                </a:lnTo>
                <a:lnTo>
                  <a:pt x="57" y="16"/>
                </a:lnTo>
                <a:lnTo>
                  <a:pt x="51" y="10"/>
                </a:lnTo>
                <a:lnTo>
                  <a:pt x="51" y="10"/>
                </a:lnTo>
                <a:lnTo>
                  <a:pt x="51" y="10"/>
                </a:lnTo>
                <a:lnTo>
                  <a:pt x="48" y="8"/>
                </a:lnTo>
                <a:lnTo>
                  <a:pt x="48" y="8"/>
                </a:lnTo>
                <a:lnTo>
                  <a:pt x="46" y="5"/>
                </a:lnTo>
                <a:lnTo>
                  <a:pt x="46" y="5"/>
                </a:lnTo>
                <a:lnTo>
                  <a:pt x="43" y="5"/>
                </a:lnTo>
                <a:lnTo>
                  <a:pt x="43" y="5"/>
                </a:lnTo>
                <a:lnTo>
                  <a:pt x="38" y="2"/>
                </a:lnTo>
                <a:lnTo>
                  <a:pt x="38" y="2"/>
                </a:lnTo>
                <a:lnTo>
                  <a:pt x="35" y="2"/>
                </a:lnTo>
                <a:lnTo>
                  <a:pt x="35" y="2"/>
                </a:lnTo>
                <a:lnTo>
                  <a:pt x="35" y="2"/>
                </a:lnTo>
                <a:lnTo>
                  <a:pt x="32" y="2"/>
                </a:lnTo>
                <a:lnTo>
                  <a:pt x="32" y="2"/>
                </a:lnTo>
                <a:lnTo>
                  <a:pt x="27" y="0"/>
                </a:lnTo>
                <a:lnTo>
                  <a:pt x="24" y="2"/>
                </a:lnTo>
                <a:lnTo>
                  <a:pt x="24" y="2"/>
                </a:lnTo>
                <a:lnTo>
                  <a:pt x="22" y="2"/>
                </a:lnTo>
                <a:lnTo>
                  <a:pt x="19" y="2"/>
                </a:lnTo>
                <a:lnTo>
                  <a:pt x="19" y="2"/>
                </a:lnTo>
                <a:lnTo>
                  <a:pt x="13" y="2"/>
                </a:lnTo>
                <a:lnTo>
                  <a:pt x="13" y="2"/>
                </a:lnTo>
                <a:lnTo>
                  <a:pt x="11" y="5"/>
                </a:lnTo>
                <a:lnTo>
                  <a:pt x="8" y="5"/>
                </a:lnTo>
                <a:lnTo>
                  <a:pt x="8" y="5"/>
                </a:lnTo>
                <a:lnTo>
                  <a:pt x="5" y="8"/>
                </a:lnTo>
                <a:lnTo>
                  <a:pt x="5" y="8"/>
                </a:lnTo>
                <a:lnTo>
                  <a:pt x="5" y="8"/>
                </a:lnTo>
                <a:lnTo>
                  <a:pt x="3" y="10"/>
                </a:lnTo>
                <a:lnTo>
                  <a:pt x="3" y="10"/>
                </a:lnTo>
                <a:lnTo>
                  <a:pt x="5" y="13"/>
                </a:lnTo>
                <a:lnTo>
                  <a:pt x="5" y="13"/>
                </a:lnTo>
                <a:lnTo>
                  <a:pt x="3" y="13"/>
                </a:lnTo>
                <a:lnTo>
                  <a:pt x="3" y="13"/>
                </a:lnTo>
                <a:lnTo>
                  <a:pt x="0" y="16"/>
                </a:lnTo>
                <a:lnTo>
                  <a:pt x="0" y="16"/>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8" name="Freeform 221"/>
          <p:cNvSpPr>
            <a:spLocks/>
          </p:cNvSpPr>
          <p:nvPr/>
        </p:nvSpPr>
        <p:spPr bwMode="auto">
          <a:xfrm>
            <a:off x="5494250" y="4097338"/>
            <a:ext cx="34925" cy="17462"/>
          </a:xfrm>
          <a:custGeom>
            <a:avLst/>
            <a:gdLst>
              <a:gd name="T0" fmla="*/ 11 w 22"/>
              <a:gd name="T1" fmla="*/ 11 h 11"/>
              <a:gd name="T2" fmla="*/ 11 w 22"/>
              <a:gd name="T3" fmla="*/ 11 h 11"/>
              <a:gd name="T4" fmla="*/ 9 w 22"/>
              <a:gd name="T5" fmla="*/ 8 h 11"/>
              <a:gd name="T6" fmla="*/ 9 w 22"/>
              <a:gd name="T7" fmla="*/ 8 h 11"/>
              <a:gd name="T8" fmla="*/ 6 w 22"/>
              <a:gd name="T9" fmla="*/ 8 h 11"/>
              <a:gd name="T10" fmla="*/ 6 w 22"/>
              <a:gd name="T11" fmla="*/ 6 h 11"/>
              <a:gd name="T12" fmla="*/ 6 w 22"/>
              <a:gd name="T13" fmla="*/ 6 h 11"/>
              <a:gd name="T14" fmla="*/ 3 w 22"/>
              <a:gd name="T15" fmla="*/ 3 h 11"/>
              <a:gd name="T16" fmla="*/ 3 w 22"/>
              <a:gd name="T17" fmla="*/ 3 h 11"/>
              <a:gd name="T18" fmla="*/ 0 w 22"/>
              <a:gd name="T19" fmla="*/ 3 h 11"/>
              <a:gd name="T20" fmla="*/ 0 w 22"/>
              <a:gd name="T21" fmla="*/ 0 h 11"/>
              <a:gd name="T22" fmla="*/ 0 w 22"/>
              <a:gd name="T23" fmla="*/ 0 h 11"/>
              <a:gd name="T24" fmla="*/ 6 w 22"/>
              <a:gd name="T25" fmla="*/ 0 h 11"/>
              <a:gd name="T26" fmla="*/ 6 w 22"/>
              <a:gd name="T27" fmla="*/ 0 h 11"/>
              <a:gd name="T28" fmla="*/ 11 w 22"/>
              <a:gd name="T29" fmla="*/ 0 h 11"/>
              <a:gd name="T30" fmla="*/ 11 w 22"/>
              <a:gd name="T31" fmla="*/ 0 h 11"/>
              <a:gd name="T32" fmla="*/ 14 w 22"/>
              <a:gd name="T33" fmla="*/ 3 h 11"/>
              <a:gd name="T34" fmla="*/ 14 w 22"/>
              <a:gd name="T35" fmla="*/ 3 h 11"/>
              <a:gd name="T36" fmla="*/ 19 w 22"/>
              <a:gd name="T37" fmla="*/ 6 h 11"/>
              <a:gd name="T38" fmla="*/ 19 w 22"/>
              <a:gd name="T39" fmla="*/ 6 h 11"/>
              <a:gd name="T40" fmla="*/ 22 w 22"/>
              <a:gd name="T41" fmla="*/ 8 h 11"/>
              <a:gd name="T42" fmla="*/ 22 w 22"/>
              <a:gd name="T43" fmla="*/ 8 h 11"/>
              <a:gd name="T44" fmla="*/ 19 w 22"/>
              <a:gd name="T45" fmla="*/ 8 h 11"/>
              <a:gd name="T46" fmla="*/ 19 w 22"/>
              <a:gd name="T47" fmla="*/ 8 h 11"/>
              <a:gd name="T48" fmla="*/ 17 w 22"/>
              <a:gd name="T49" fmla="*/ 8 h 11"/>
              <a:gd name="T50" fmla="*/ 17 w 22"/>
              <a:gd name="T51" fmla="*/ 8 h 11"/>
              <a:gd name="T52" fmla="*/ 14 w 22"/>
              <a:gd name="T53" fmla="*/ 8 h 11"/>
              <a:gd name="T54" fmla="*/ 14 w 22"/>
              <a:gd name="T55" fmla="*/ 8 h 11"/>
              <a:gd name="T56" fmla="*/ 14 w 22"/>
              <a:gd name="T57" fmla="*/ 8 h 11"/>
              <a:gd name="T58" fmla="*/ 14 w 22"/>
              <a:gd name="T59" fmla="*/ 11 h 11"/>
              <a:gd name="T60" fmla="*/ 11 w 22"/>
              <a:gd name="T61" fmla="*/ 8 h 11"/>
              <a:gd name="T62" fmla="*/ 11 w 22"/>
              <a:gd name="T63" fmla="*/ 8 h 11"/>
              <a:gd name="T64" fmla="*/ 11 w 22"/>
              <a:gd name="T65" fmla="*/ 8 h 11"/>
              <a:gd name="T66" fmla="*/ 11 w 22"/>
              <a:gd name="T67" fmla="*/ 11 h 11"/>
              <a:gd name="T68" fmla="*/ 11 w 22"/>
              <a:gd name="T69" fmla="*/ 11 h 11"/>
              <a:gd name="T70" fmla="*/ 11 w 22"/>
              <a:gd name="T71" fmla="*/ 11 h 11"/>
              <a:gd name="T72" fmla="*/ 11 w 22"/>
              <a:gd name="T73" fmla="*/ 11 h 11"/>
              <a:gd name="T74" fmla="*/ 11 w 22"/>
              <a:gd name="T7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 h="11">
                <a:moveTo>
                  <a:pt x="11" y="11"/>
                </a:moveTo>
                <a:lnTo>
                  <a:pt x="11" y="11"/>
                </a:lnTo>
                <a:lnTo>
                  <a:pt x="9" y="8"/>
                </a:lnTo>
                <a:lnTo>
                  <a:pt x="9" y="8"/>
                </a:lnTo>
                <a:lnTo>
                  <a:pt x="6" y="8"/>
                </a:lnTo>
                <a:lnTo>
                  <a:pt x="6" y="6"/>
                </a:lnTo>
                <a:lnTo>
                  <a:pt x="6" y="6"/>
                </a:lnTo>
                <a:lnTo>
                  <a:pt x="3" y="3"/>
                </a:lnTo>
                <a:lnTo>
                  <a:pt x="3" y="3"/>
                </a:lnTo>
                <a:lnTo>
                  <a:pt x="0" y="3"/>
                </a:lnTo>
                <a:lnTo>
                  <a:pt x="0" y="0"/>
                </a:lnTo>
                <a:lnTo>
                  <a:pt x="0" y="0"/>
                </a:lnTo>
                <a:lnTo>
                  <a:pt x="6" y="0"/>
                </a:lnTo>
                <a:lnTo>
                  <a:pt x="6" y="0"/>
                </a:lnTo>
                <a:lnTo>
                  <a:pt x="11" y="0"/>
                </a:lnTo>
                <a:lnTo>
                  <a:pt x="11" y="0"/>
                </a:lnTo>
                <a:lnTo>
                  <a:pt x="14" y="3"/>
                </a:lnTo>
                <a:lnTo>
                  <a:pt x="14" y="3"/>
                </a:lnTo>
                <a:lnTo>
                  <a:pt x="19" y="6"/>
                </a:lnTo>
                <a:lnTo>
                  <a:pt x="19" y="6"/>
                </a:lnTo>
                <a:lnTo>
                  <a:pt x="22" y="8"/>
                </a:lnTo>
                <a:lnTo>
                  <a:pt x="22" y="8"/>
                </a:lnTo>
                <a:lnTo>
                  <a:pt x="19" y="8"/>
                </a:lnTo>
                <a:lnTo>
                  <a:pt x="19" y="8"/>
                </a:lnTo>
                <a:lnTo>
                  <a:pt x="17" y="8"/>
                </a:lnTo>
                <a:lnTo>
                  <a:pt x="17" y="8"/>
                </a:lnTo>
                <a:lnTo>
                  <a:pt x="14" y="8"/>
                </a:lnTo>
                <a:lnTo>
                  <a:pt x="14" y="8"/>
                </a:lnTo>
                <a:lnTo>
                  <a:pt x="14" y="8"/>
                </a:lnTo>
                <a:lnTo>
                  <a:pt x="14" y="11"/>
                </a:lnTo>
                <a:lnTo>
                  <a:pt x="11" y="8"/>
                </a:lnTo>
                <a:lnTo>
                  <a:pt x="11" y="8"/>
                </a:lnTo>
                <a:lnTo>
                  <a:pt x="11" y="8"/>
                </a:lnTo>
                <a:lnTo>
                  <a:pt x="11" y="11"/>
                </a:lnTo>
                <a:lnTo>
                  <a:pt x="11" y="11"/>
                </a:lnTo>
                <a:lnTo>
                  <a:pt x="11" y="11"/>
                </a:lnTo>
                <a:lnTo>
                  <a:pt x="11" y="11"/>
                </a:lnTo>
                <a:lnTo>
                  <a:pt x="11" y="11"/>
                </a:lnTo>
                <a:close/>
              </a:path>
            </a:pathLst>
          </a:custGeom>
          <a:solidFill>
            <a:schemeClr val="bg1"/>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9" name="Freeform 222"/>
          <p:cNvSpPr>
            <a:spLocks/>
          </p:cNvSpPr>
          <p:nvPr/>
        </p:nvSpPr>
        <p:spPr bwMode="auto">
          <a:xfrm>
            <a:off x="5657763" y="4102100"/>
            <a:ext cx="20638" cy="7937"/>
          </a:xfrm>
          <a:custGeom>
            <a:avLst/>
            <a:gdLst>
              <a:gd name="T0" fmla="*/ 0 w 13"/>
              <a:gd name="T1" fmla="*/ 0 h 5"/>
              <a:gd name="T2" fmla="*/ 0 w 13"/>
              <a:gd name="T3" fmla="*/ 0 h 5"/>
              <a:gd name="T4" fmla="*/ 0 w 13"/>
              <a:gd name="T5" fmla="*/ 0 h 5"/>
              <a:gd name="T6" fmla="*/ 0 w 13"/>
              <a:gd name="T7" fmla="*/ 0 h 5"/>
              <a:gd name="T8" fmla="*/ 0 w 13"/>
              <a:gd name="T9" fmla="*/ 0 h 5"/>
              <a:gd name="T10" fmla="*/ 0 w 13"/>
              <a:gd name="T11" fmla="*/ 3 h 5"/>
              <a:gd name="T12" fmla="*/ 0 w 13"/>
              <a:gd name="T13" fmla="*/ 3 h 5"/>
              <a:gd name="T14" fmla="*/ 0 w 13"/>
              <a:gd name="T15" fmla="*/ 3 h 5"/>
              <a:gd name="T16" fmla="*/ 0 w 13"/>
              <a:gd name="T17" fmla="*/ 5 h 5"/>
              <a:gd name="T18" fmla="*/ 0 w 13"/>
              <a:gd name="T19" fmla="*/ 5 h 5"/>
              <a:gd name="T20" fmla="*/ 3 w 13"/>
              <a:gd name="T21" fmla="*/ 5 h 5"/>
              <a:gd name="T22" fmla="*/ 3 w 13"/>
              <a:gd name="T23" fmla="*/ 5 h 5"/>
              <a:gd name="T24" fmla="*/ 5 w 13"/>
              <a:gd name="T25" fmla="*/ 5 h 5"/>
              <a:gd name="T26" fmla="*/ 5 w 13"/>
              <a:gd name="T27" fmla="*/ 5 h 5"/>
              <a:gd name="T28" fmla="*/ 11 w 13"/>
              <a:gd name="T29" fmla="*/ 5 h 5"/>
              <a:gd name="T30" fmla="*/ 11 w 13"/>
              <a:gd name="T31" fmla="*/ 5 h 5"/>
              <a:gd name="T32" fmla="*/ 11 w 13"/>
              <a:gd name="T33" fmla="*/ 3 h 5"/>
              <a:gd name="T34" fmla="*/ 11 w 13"/>
              <a:gd name="T35" fmla="*/ 3 h 5"/>
              <a:gd name="T36" fmla="*/ 13 w 13"/>
              <a:gd name="T37" fmla="*/ 0 h 5"/>
              <a:gd name="T38" fmla="*/ 11 w 13"/>
              <a:gd name="T39" fmla="*/ 0 h 5"/>
              <a:gd name="T40" fmla="*/ 11 w 13"/>
              <a:gd name="T41" fmla="*/ 0 h 5"/>
              <a:gd name="T42" fmla="*/ 8 w 13"/>
              <a:gd name="T43" fmla="*/ 0 h 5"/>
              <a:gd name="T44" fmla="*/ 8 w 13"/>
              <a:gd name="T45" fmla="*/ 0 h 5"/>
              <a:gd name="T46" fmla="*/ 0 w 13"/>
              <a:gd name="T47" fmla="*/ 0 h 5"/>
              <a:gd name="T48" fmla="*/ 0 w 13"/>
              <a:gd name="T4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5">
                <a:moveTo>
                  <a:pt x="0" y="0"/>
                </a:moveTo>
                <a:lnTo>
                  <a:pt x="0" y="0"/>
                </a:lnTo>
                <a:lnTo>
                  <a:pt x="0" y="0"/>
                </a:lnTo>
                <a:lnTo>
                  <a:pt x="0" y="0"/>
                </a:lnTo>
                <a:lnTo>
                  <a:pt x="0" y="0"/>
                </a:lnTo>
                <a:lnTo>
                  <a:pt x="0" y="3"/>
                </a:lnTo>
                <a:lnTo>
                  <a:pt x="0" y="3"/>
                </a:lnTo>
                <a:lnTo>
                  <a:pt x="0" y="3"/>
                </a:lnTo>
                <a:lnTo>
                  <a:pt x="0" y="5"/>
                </a:lnTo>
                <a:lnTo>
                  <a:pt x="0" y="5"/>
                </a:lnTo>
                <a:lnTo>
                  <a:pt x="3" y="5"/>
                </a:lnTo>
                <a:lnTo>
                  <a:pt x="3" y="5"/>
                </a:lnTo>
                <a:lnTo>
                  <a:pt x="5" y="5"/>
                </a:lnTo>
                <a:lnTo>
                  <a:pt x="5" y="5"/>
                </a:lnTo>
                <a:lnTo>
                  <a:pt x="11" y="5"/>
                </a:lnTo>
                <a:lnTo>
                  <a:pt x="11" y="5"/>
                </a:lnTo>
                <a:lnTo>
                  <a:pt x="11" y="3"/>
                </a:lnTo>
                <a:lnTo>
                  <a:pt x="11" y="3"/>
                </a:lnTo>
                <a:lnTo>
                  <a:pt x="13" y="0"/>
                </a:lnTo>
                <a:lnTo>
                  <a:pt x="11" y="0"/>
                </a:lnTo>
                <a:lnTo>
                  <a:pt x="11" y="0"/>
                </a:lnTo>
                <a:lnTo>
                  <a:pt x="8" y="0"/>
                </a:lnTo>
                <a:lnTo>
                  <a:pt x="8" y="0"/>
                </a:lnTo>
                <a:lnTo>
                  <a:pt x="0" y="0"/>
                </a:lnTo>
                <a:lnTo>
                  <a:pt x="0" y="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0" name="Freeform 223"/>
          <p:cNvSpPr>
            <a:spLocks/>
          </p:cNvSpPr>
          <p:nvPr/>
        </p:nvSpPr>
        <p:spPr bwMode="auto">
          <a:xfrm>
            <a:off x="5019588" y="3267075"/>
            <a:ext cx="915988" cy="406400"/>
          </a:xfrm>
          <a:custGeom>
            <a:avLst/>
            <a:gdLst>
              <a:gd name="T0" fmla="*/ 264 w 577"/>
              <a:gd name="T1" fmla="*/ 181 h 256"/>
              <a:gd name="T2" fmla="*/ 27 w 577"/>
              <a:gd name="T3" fmla="*/ 157 h 256"/>
              <a:gd name="T4" fmla="*/ 32 w 577"/>
              <a:gd name="T5" fmla="*/ 119 h 256"/>
              <a:gd name="T6" fmla="*/ 14 w 577"/>
              <a:gd name="T7" fmla="*/ 95 h 256"/>
              <a:gd name="T8" fmla="*/ 116 w 577"/>
              <a:gd name="T9" fmla="*/ 24 h 256"/>
              <a:gd name="T10" fmla="*/ 170 w 577"/>
              <a:gd name="T11" fmla="*/ 14 h 256"/>
              <a:gd name="T12" fmla="*/ 181 w 577"/>
              <a:gd name="T13" fmla="*/ 14 h 256"/>
              <a:gd name="T14" fmla="*/ 202 w 577"/>
              <a:gd name="T15" fmla="*/ 11 h 256"/>
              <a:gd name="T16" fmla="*/ 232 w 577"/>
              <a:gd name="T17" fmla="*/ 19 h 256"/>
              <a:gd name="T18" fmla="*/ 254 w 577"/>
              <a:gd name="T19" fmla="*/ 27 h 256"/>
              <a:gd name="T20" fmla="*/ 286 w 577"/>
              <a:gd name="T21" fmla="*/ 35 h 256"/>
              <a:gd name="T22" fmla="*/ 308 w 577"/>
              <a:gd name="T23" fmla="*/ 22 h 256"/>
              <a:gd name="T24" fmla="*/ 316 w 577"/>
              <a:gd name="T25" fmla="*/ 19 h 256"/>
              <a:gd name="T26" fmla="*/ 353 w 577"/>
              <a:gd name="T27" fmla="*/ 27 h 256"/>
              <a:gd name="T28" fmla="*/ 367 w 577"/>
              <a:gd name="T29" fmla="*/ 22 h 256"/>
              <a:gd name="T30" fmla="*/ 394 w 577"/>
              <a:gd name="T31" fmla="*/ 24 h 256"/>
              <a:gd name="T32" fmla="*/ 383 w 577"/>
              <a:gd name="T33" fmla="*/ 14 h 256"/>
              <a:gd name="T34" fmla="*/ 415 w 577"/>
              <a:gd name="T35" fmla="*/ 6 h 256"/>
              <a:gd name="T36" fmla="*/ 413 w 577"/>
              <a:gd name="T37" fmla="*/ 22 h 256"/>
              <a:gd name="T38" fmla="*/ 448 w 577"/>
              <a:gd name="T39" fmla="*/ 19 h 256"/>
              <a:gd name="T40" fmla="*/ 464 w 577"/>
              <a:gd name="T41" fmla="*/ 27 h 256"/>
              <a:gd name="T42" fmla="*/ 432 w 577"/>
              <a:gd name="T43" fmla="*/ 35 h 256"/>
              <a:gd name="T44" fmla="*/ 418 w 577"/>
              <a:gd name="T45" fmla="*/ 43 h 256"/>
              <a:gd name="T46" fmla="*/ 399 w 577"/>
              <a:gd name="T47" fmla="*/ 54 h 256"/>
              <a:gd name="T48" fmla="*/ 375 w 577"/>
              <a:gd name="T49" fmla="*/ 60 h 256"/>
              <a:gd name="T50" fmla="*/ 337 w 577"/>
              <a:gd name="T51" fmla="*/ 78 h 256"/>
              <a:gd name="T52" fmla="*/ 318 w 577"/>
              <a:gd name="T53" fmla="*/ 100 h 256"/>
              <a:gd name="T54" fmla="*/ 326 w 577"/>
              <a:gd name="T55" fmla="*/ 113 h 256"/>
              <a:gd name="T56" fmla="*/ 367 w 577"/>
              <a:gd name="T57" fmla="*/ 127 h 256"/>
              <a:gd name="T58" fmla="*/ 372 w 577"/>
              <a:gd name="T59" fmla="*/ 140 h 256"/>
              <a:gd name="T60" fmla="*/ 375 w 577"/>
              <a:gd name="T61" fmla="*/ 162 h 256"/>
              <a:gd name="T62" fmla="*/ 397 w 577"/>
              <a:gd name="T63" fmla="*/ 165 h 256"/>
              <a:gd name="T64" fmla="*/ 405 w 577"/>
              <a:gd name="T65" fmla="*/ 138 h 256"/>
              <a:gd name="T66" fmla="*/ 437 w 577"/>
              <a:gd name="T67" fmla="*/ 95 h 256"/>
              <a:gd name="T68" fmla="*/ 456 w 577"/>
              <a:gd name="T69" fmla="*/ 70 h 256"/>
              <a:gd name="T70" fmla="*/ 502 w 577"/>
              <a:gd name="T71" fmla="*/ 78 h 256"/>
              <a:gd name="T72" fmla="*/ 502 w 577"/>
              <a:gd name="T73" fmla="*/ 89 h 256"/>
              <a:gd name="T74" fmla="*/ 494 w 577"/>
              <a:gd name="T75" fmla="*/ 105 h 256"/>
              <a:gd name="T76" fmla="*/ 523 w 577"/>
              <a:gd name="T77" fmla="*/ 100 h 256"/>
              <a:gd name="T78" fmla="*/ 542 w 577"/>
              <a:gd name="T79" fmla="*/ 89 h 256"/>
              <a:gd name="T80" fmla="*/ 550 w 577"/>
              <a:gd name="T81" fmla="*/ 111 h 256"/>
              <a:gd name="T82" fmla="*/ 561 w 577"/>
              <a:gd name="T83" fmla="*/ 130 h 256"/>
              <a:gd name="T84" fmla="*/ 561 w 577"/>
              <a:gd name="T85" fmla="*/ 138 h 256"/>
              <a:gd name="T86" fmla="*/ 577 w 577"/>
              <a:gd name="T87" fmla="*/ 149 h 256"/>
              <a:gd name="T88" fmla="*/ 537 w 577"/>
              <a:gd name="T89" fmla="*/ 173 h 256"/>
              <a:gd name="T90" fmla="*/ 469 w 577"/>
              <a:gd name="T91" fmla="*/ 184 h 256"/>
              <a:gd name="T92" fmla="*/ 486 w 577"/>
              <a:gd name="T93" fmla="*/ 184 h 256"/>
              <a:gd name="T94" fmla="*/ 486 w 577"/>
              <a:gd name="T95" fmla="*/ 194 h 256"/>
              <a:gd name="T96" fmla="*/ 507 w 577"/>
              <a:gd name="T97" fmla="*/ 219 h 256"/>
              <a:gd name="T98" fmla="*/ 499 w 577"/>
              <a:gd name="T99" fmla="*/ 227 h 256"/>
              <a:gd name="T100" fmla="*/ 475 w 577"/>
              <a:gd name="T101" fmla="*/ 238 h 256"/>
              <a:gd name="T102" fmla="*/ 488 w 577"/>
              <a:gd name="T103" fmla="*/ 221 h 256"/>
              <a:gd name="T104" fmla="*/ 464 w 577"/>
              <a:gd name="T105" fmla="*/ 221 h 256"/>
              <a:gd name="T106" fmla="*/ 448 w 577"/>
              <a:gd name="T107" fmla="*/ 202 h 256"/>
              <a:gd name="T108" fmla="*/ 388 w 577"/>
              <a:gd name="T109" fmla="*/ 235 h 256"/>
              <a:gd name="T110" fmla="*/ 359 w 577"/>
              <a:gd name="T111" fmla="*/ 248 h 256"/>
              <a:gd name="T112" fmla="*/ 332 w 577"/>
              <a:gd name="T113" fmla="*/ 256 h 256"/>
              <a:gd name="T114" fmla="*/ 345 w 577"/>
              <a:gd name="T115" fmla="*/ 232 h 256"/>
              <a:gd name="T116" fmla="*/ 359 w 577"/>
              <a:gd name="T117" fmla="*/ 227 h 256"/>
              <a:gd name="T118" fmla="*/ 335 w 577"/>
              <a:gd name="T119" fmla="*/ 208 h 256"/>
              <a:gd name="T120" fmla="*/ 324 w 577"/>
              <a:gd name="T121" fmla="*/ 189 h 256"/>
              <a:gd name="T122" fmla="*/ 305 w 577"/>
              <a:gd name="T123" fmla="*/ 19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 h="256">
                <a:moveTo>
                  <a:pt x="297" y="197"/>
                </a:moveTo>
                <a:lnTo>
                  <a:pt x="297" y="197"/>
                </a:lnTo>
                <a:lnTo>
                  <a:pt x="291" y="194"/>
                </a:lnTo>
                <a:lnTo>
                  <a:pt x="286" y="194"/>
                </a:lnTo>
                <a:lnTo>
                  <a:pt x="283" y="194"/>
                </a:lnTo>
                <a:lnTo>
                  <a:pt x="281" y="192"/>
                </a:lnTo>
                <a:lnTo>
                  <a:pt x="281" y="192"/>
                </a:lnTo>
                <a:lnTo>
                  <a:pt x="278" y="192"/>
                </a:lnTo>
                <a:lnTo>
                  <a:pt x="273" y="192"/>
                </a:lnTo>
                <a:lnTo>
                  <a:pt x="273" y="192"/>
                </a:lnTo>
                <a:lnTo>
                  <a:pt x="264" y="189"/>
                </a:lnTo>
                <a:lnTo>
                  <a:pt x="264" y="189"/>
                </a:lnTo>
                <a:lnTo>
                  <a:pt x="262" y="186"/>
                </a:lnTo>
                <a:lnTo>
                  <a:pt x="262" y="184"/>
                </a:lnTo>
                <a:lnTo>
                  <a:pt x="264" y="181"/>
                </a:lnTo>
                <a:lnTo>
                  <a:pt x="264" y="181"/>
                </a:lnTo>
                <a:lnTo>
                  <a:pt x="264" y="181"/>
                </a:lnTo>
                <a:lnTo>
                  <a:pt x="259" y="181"/>
                </a:lnTo>
                <a:lnTo>
                  <a:pt x="259" y="184"/>
                </a:lnTo>
                <a:lnTo>
                  <a:pt x="256" y="186"/>
                </a:lnTo>
                <a:lnTo>
                  <a:pt x="254" y="186"/>
                </a:lnTo>
                <a:lnTo>
                  <a:pt x="254" y="186"/>
                </a:lnTo>
                <a:lnTo>
                  <a:pt x="46" y="186"/>
                </a:lnTo>
                <a:lnTo>
                  <a:pt x="46" y="186"/>
                </a:lnTo>
                <a:lnTo>
                  <a:pt x="38" y="175"/>
                </a:lnTo>
                <a:lnTo>
                  <a:pt x="38" y="175"/>
                </a:lnTo>
                <a:lnTo>
                  <a:pt x="32" y="173"/>
                </a:lnTo>
                <a:lnTo>
                  <a:pt x="30" y="170"/>
                </a:lnTo>
                <a:lnTo>
                  <a:pt x="30" y="170"/>
                </a:lnTo>
                <a:lnTo>
                  <a:pt x="27" y="170"/>
                </a:lnTo>
                <a:lnTo>
                  <a:pt x="24" y="167"/>
                </a:lnTo>
                <a:lnTo>
                  <a:pt x="24" y="167"/>
                </a:lnTo>
                <a:lnTo>
                  <a:pt x="27" y="162"/>
                </a:lnTo>
                <a:lnTo>
                  <a:pt x="27" y="157"/>
                </a:lnTo>
                <a:lnTo>
                  <a:pt x="27" y="149"/>
                </a:lnTo>
                <a:lnTo>
                  <a:pt x="27" y="149"/>
                </a:lnTo>
                <a:lnTo>
                  <a:pt x="27" y="146"/>
                </a:lnTo>
                <a:lnTo>
                  <a:pt x="24" y="146"/>
                </a:lnTo>
                <a:lnTo>
                  <a:pt x="24" y="143"/>
                </a:lnTo>
                <a:lnTo>
                  <a:pt x="27" y="138"/>
                </a:lnTo>
                <a:lnTo>
                  <a:pt x="27" y="138"/>
                </a:lnTo>
                <a:lnTo>
                  <a:pt x="27" y="138"/>
                </a:lnTo>
                <a:lnTo>
                  <a:pt x="27" y="138"/>
                </a:lnTo>
                <a:lnTo>
                  <a:pt x="30" y="132"/>
                </a:lnTo>
                <a:lnTo>
                  <a:pt x="30" y="132"/>
                </a:lnTo>
                <a:lnTo>
                  <a:pt x="32" y="130"/>
                </a:lnTo>
                <a:lnTo>
                  <a:pt x="35" y="127"/>
                </a:lnTo>
                <a:lnTo>
                  <a:pt x="35" y="127"/>
                </a:lnTo>
                <a:lnTo>
                  <a:pt x="35" y="124"/>
                </a:lnTo>
                <a:lnTo>
                  <a:pt x="35" y="122"/>
                </a:lnTo>
                <a:lnTo>
                  <a:pt x="32" y="119"/>
                </a:lnTo>
                <a:lnTo>
                  <a:pt x="32" y="119"/>
                </a:lnTo>
                <a:lnTo>
                  <a:pt x="32" y="119"/>
                </a:lnTo>
                <a:lnTo>
                  <a:pt x="32" y="116"/>
                </a:lnTo>
                <a:lnTo>
                  <a:pt x="32" y="113"/>
                </a:lnTo>
                <a:lnTo>
                  <a:pt x="32" y="113"/>
                </a:lnTo>
                <a:lnTo>
                  <a:pt x="35" y="108"/>
                </a:lnTo>
                <a:lnTo>
                  <a:pt x="32" y="103"/>
                </a:lnTo>
                <a:lnTo>
                  <a:pt x="32" y="92"/>
                </a:lnTo>
                <a:lnTo>
                  <a:pt x="32" y="92"/>
                </a:lnTo>
                <a:lnTo>
                  <a:pt x="35" y="92"/>
                </a:lnTo>
                <a:lnTo>
                  <a:pt x="30" y="92"/>
                </a:lnTo>
                <a:lnTo>
                  <a:pt x="30" y="92"/>
                </a:lnTo>
                <a:lnTo>
                  <a:pt x="27" y="92"/>
                </a:lnTo>
                <a:lnTo>
                  <a:pt x="24" y="95"/>
                </a:lnTo>
                <a:lnTo>
                  <a:pt x="24" y="95"/>
                </a:lnTo>
                <a:lnTo>
                  <a:pt x="19" y="95"/>
                </a:lnTo>
                <a:lnTo>
                  <a:pt x="14" y="95"/>
                </a:lnTo>
                <a:lnTo>
                  <a:pt x="14" y="95"/>
                </a:lnTo>
                <a:lnTo>
                  <a:pt x="11" y="92"/>
                </a:lnTo>
                <a:lnTo>
                  <a:pt x="11" y="89"/>
                </a:lnTo>
                <a:lnTo>
                  <a:pt x="11" y="89"/>
                </a:lnTo>
                <a:lnTo>
                  <a:pt x="8" y="89"/>
                </a:lnTo>
                <a:lnTo>
                  <a:pt x="3" y="89"/>
                </a:lnTo>
                <a:lnTo>
                  <a:pt x="3" y="89"/>
                </a:lnTo>
                <a:lnTo>
                  <a:pt x="0" y="89"/>
                </a:lnTo>
                <a:lnTo>
                  <a:pt x="0" y="89"/>
                </a:lnTo>
                <a:lnTo>
                  <a:pt x="27" y="65"/>
                </a:lnTo>
                <a:lnTo>
                  <a:pt x="51" y="46"/>
                </a:lnTo>
                <a:lnTo>
                  <a:pt x="94" y="19"/>
                </a:lnTo>
                <a:lnTo>
                  <a:pt x="94" y="19"/>
                </a:lnTo>
                <a:lnTo>
                  <a:pt x="103" y="19"/>
                </a:lnTo>
                <a:lnTo>
                  <a:pt x="113" y="24"/>
                </a:lnTo>
                <a:lnTo>
                  <a:pt x="113" y="24"/>
                </a:lnTo>
                <a:lnTo>
                  <a:pt x="116" y="24"/>
                </a:lnTo>
                <a:lnTo>
                  <a:pt x="116" y="22"/>
                </a:lnTo>
                <a:lnTo>
                  <a:pt x="116" y="22"/>
                </a:lnTo>
                <a:lnTo>
                  <a:pt x="124" y="19"/>
                </a:lnTo>
                <a:lnTo>
                  <a:pt x="124" y="19"/>
                </a:lnTo>
                <a:lnTo>
                  <a:pt x="130" y="19"/>
                </a:lnTo>
                <a:lnTo>
                  <a:pt x="130" y="22"/>
                </a:lnTo>
                <a:lnTo>
                  <a:pt x="130" y="22"/>
                </a:lnTo>
                <a:lnTo>
                  <a:pt x="130" y="22"/>
                </a:lnTo>
                <a:lnTo>
                  <a:pt x="130" y="22"/>
                </a:lnTo>
                <a:lnTo>
                  <a:pt x="135" y="19"/>
                </a:lnTo>
                <a:lnTo>
                  <a:pt x="135" y="19"/>
                </a:lnTo>
                <a:lnTo>
                  <a:pt x="143" y="19"/>
                </a:lnTo>
                <a:lnTo>
                  <a:pt x="148" y="16"/>
                </a:lnTo>
                <a:lnTo>
                  <a:pt x="148" y="16"/>
                </a:lnTo>
                <a:lnTo>
                  <a:pt x="165" y="14"/>
                </a:lnTo>
                <a:lnTo>
                  <a:pt x="165" y="14"/>
                </a:lnTo>
                <a:lnTo>
                  <a:pt x="170" y="14"/>
                </a:lnTo>
                <a:lnTo>
                  <a:pt x="170" y="14"/>
                </a:lnTo>
                <a:lnTo>
                  <a:pt x="167" y="16"/>
                </a:lnTo>
                <a:lnTo>
                  <a:pt x="167" y="16"/>
                </a:lnTo>
                <a:lnTo>
                  <a:pt x="159" y="16"/>
                </a:lnTo>
                <a:lnTo>
                  <a:pt x="157" y="19"/>
                </a:lnTo>
                <a:lnTo>
                  <a:pt x="151" y="22"/>
                </a:lnTo>
                <a:lnTo>
                  <a:pt x="151" y="22"/>
                </a:lnTo>
                <a:lnTo>
                  <a:pt x="154" y="19"/>
                </a:lnTo>
                <a:lnTo>
                  <a:pt x="159" y="19"/>
                </a:lnTo>
                <a:lnTo>
                  <a:pt x="159" y="19"/>
                </a:lnTo>
                <a:lnTo>
                  <a:pt x="170" y="16"/>
                </a:lnTo>
                <a:lnTo>
                  <a:pt x="173" y="16"/>
                </a:lnTo>
                <a:lnTo>
                  <a:pt x="173" y="19"/>
                </a:lnTo>
                <a:lnTo>
                  <a:pt x="173" y="19"/>
                </a:lnTo>
                <a:lnTo>
                  <a:pt x="173" y="19"/>
                </a:lnTo>
                <a:lnTo>
                  <a:pt x="175" y="19"/>
                </a:lnTo>
                <a:lnTo>
                  <a:pt x="181" y="14"/>
                </a:lnTo>
                <a:lnTo>
                  <a:pt x="181" y="14"/>
                </a:lnTo>
                <a:lnTo>
                  <a:pt x="181" y="11"/>
                </a:lnTo>
                <a:lnTo>
                  <a:pt x="184" y="11"/>
                </a:lnTo>
                <a:lnTo>
                  <a:pt x="186" y="14"/>
                </a:lnTo>
                <a:lnTo>
                  <a:pt x="186" y="14"/>
                </a:lnTo>
                <a:lnTo>
                  <a:pt x="189" y="16"/>
                </a:lnTo>
                <a:lnTo>
                  <a:pt x="189" y="16"/>
                </a:lnTo>
                <a:lnTo>
                  <a:pt x="189" y="19"/>
                </a:lnTo>
                <a:lnTo>
                  <a:pt x="192" y="19"/>
                </a:lnTo>
                <a:lnTo>
                  <a:pt x="192" y="19"/>
                </a:lnTo>
                <a:lnTo>
                  <a:pt x="194" y="19"/>
                </a:lnTo>
                <a:lnTo>
                  <a:pt x="194" y="19"/>
                </a:lnTo>
                <a:lnTo>
                  <a:pt x="194" y="16"/>
                </a:lnTo>
                <a:lnTo>
                  <a:pt x="197" y="14"/>
                </a:lnTo>
                <a:lnTo>
                  <a:pt x="197" y="14"/>
                </a:lnTo>
                <a:lnTo>
                  <a:pt x="197" y="14"/>
                </a:lnTo>
                <a:lnTo>
                  <a:pt x="202" y="11"/>
                </a:lnTo>
                <a:lnTo>
                  <a:pt x="202" y="11"/>
                </a:lnTo>
                <a:lnTo>
                  <a:pt x="208" y="11"/>
                </a:lnTo>
                <a:lnTo>
                  <a:pt x="208" y="11"/>
                </a:lnTo>
                <a:lnTo>
                  <a:pt x="205" y="14"/>
                </a:lnTo>
                <a:lnTo>
                  <a:pt x="205" y="14"/>
                </a:lnTo>
                <a:lnTo>
                  <a:pt x="202" y="14"/>
                </a:lnTo>
                <a:lnTo>
                  <a:pt x="202" y="14"/>
                </a:lnTo>
                <a:lnTo>
                  <a:pt x="205" y="16"/>
                </a:lnTo>
                <a:lnTo>
                  <a:pt x="202" y="19"/>
                </a:lnTo>
                <a:lnTo>
                  <a:pt x="202" y="19"/>
                </a:lnTo>
                <a:lnTo>
                  <a:pt x="208" y="19"/>
                </a:lnTo>
                <a:lnTo>
                  <a:pt x="210" y="16"/>
                </a:lnTo>
                <a:lnTo>
                  <a:pt x="216" y="14"/>
                </a:lnTo>
                <a:lnTo>
                  <a:pt x="216" y="14"/>
                </a:lnTo>
                <a:lnTo>
                  <a:pt x="221" y="16"/>
                </a:lnTo>
                <a:lnTo>
                  <a:pt x="232" y="19"/>
                </a:lnTo>
                <a:lnTo>
                  <a:pt x="232" y="19"/>
                </a:lnTo>
                <a:lnTo>
                  <a:pt x="246" y="19"/>
                </a:lnTo>
                <a:lnTo>
                  <a:pt x="248" y="19"/>
                </a:lnTo>
                <a:lnTo>
                  <a:pt x="248" y="19"/>
                </a:lnTo>
                <a:lnTo>
                  <a:pt x="246" y="19"/>
                </a:lnTo>
                <a:lnTo>
                  <a:pt x="248" y="19"/>
                </a:lnTo>
                <a:lnTo>
                  <a:pt x="254" y="19"/>
                </a:lnTo>
                <a:lnTo>
                  <a:pt x="254" y="19"/>
                </a:lnTo>
                <a:lnTo>
                  <a:pt x="256" y="22"/>
                </a:lnTo>
                <a:lnTo>
                  <a:pt x="256" y="24"/>
                </a:lnTo>
                <a:lnTo>
                  <a:pt x="256" y="24"/>
                </a:lnTo>
                <a:lnTo>
                  <a:pt x="251" y="24"/>
                </a:lnTo>
                <a:lnTo>
                  <a:pt x="248" y="24"/>
                </a:lnTo>
                <a:lnTo>
                  <a:pt x="246" y="27"/>
                </a:lnTo>
                <a:lnTo>
                  <a:pt x="246" y="27"/>
                </a:lnTo>
                <a:lnTo>
                  <a:pt x="251" y="27"/>
                </a:lnTo>
                <a:lnTo>
                  <a:pt x="254" y="27"/>
                </a:lnTo>
                <a:lnTo>
                  <a:pt x="254" y="27"/>
                </a:lnTo>
                <a:lnTo>
                  <a:pt x="259" y="30"/>
                </a:lnTo>
                <a:lnTo>
                  <a:pt x="262" y="30"/>
                </a:lnTo>
                <a:lnTo>
                  <a:pt x="264" y="30"/>
                </a:lnTo>
                <a:lnTo>
                  <a:pt x="264" y="30"/>
                </a:lnTo>
                <a:lnTo>
                  <a:pt x="273" y="27"/>
                </a:lnTo>
                <a:lnTo>
                  <a:pt x="278" y="27"/>
                </a:lnTo>
                <a:lnTo>
                  <a:pt x="278" y="27"/>
                </a:lnTo>
                <a:lnTo>
                  <a:pt x="281" y="24"/>
                </a:lnTo>
                <a:lnTo>
                  <a:pt x="283" y="24"/>
                </a:lnTo>
                <a:lnTo>
                  <a:pt x="289" y="30"/>
                </a:lnTo>
                <a:lnTo>
                  <a:pt x="289" y="30"/>
                </a:lnTo>
                <a:lnTo>
                  <a:pt x="291" y="30"/>
                </a:lnTo>
                <a:lnTo>
                  <a:pt x="289" y="33"/>
                </a:lnTo>
                <a:lnTo>
                  <a:pt x="286" y="35"/>
                </a:lnTo>
                <a:lnTo>
                  <a:pt x="286" y="41"/>
                </a:lnTo>
                <a:lnTo>
                  <a:pt x="286" y="41"/>
                </a:lnTo>
                <a:lnTo>
                  <a:pt x="286" y="35"/>
                </a:lnTo>
                <a:lnTo>
                  <a:pt x="289" y="33"/>
                </a:lnTo>
                <a:lnTo>
                  <a:pt x="289" y="33"/>
                </a:lnTo>
                <a:lnTo>
                  <a:pt x="291" y="33"/>
                </a:lnTo>
                <a:lnTo>
                  <a:pt x="291" y="30"/>
                </a:lnTo>
                <a:lnTo>
                  <a:pt x="291" y="30"/>
                </a:lnTo>
                <a:lnTo>
                  <a:pt x="294" y="27"/>
                </a:lnTo>
                <a:lnTo>
                  <a:pt x="294" y="27"/>
                </a:lnTo>
                <a:lnTo>
                  <a:pt x="305" y="24"/>
                </a:lnTo>
                <a:lnTo>
                  <a:pt x="305" y="24"/>
                </a:lnTo>
                <a:lnTo>
                  <a:pt x="310" y="24"/>
                </a:lnTo>
                <a:lnTo>
                  <a:pt x="310" y="24"/>
                </a:lnTo>
                <a:lnTo>
                  <a:pt x="313" y="22"/>
                </a:lnTo>
                <a:lnTo>
                  <a:pt x="310" y="22"/>
                </a:lnTo>
                <a:lnTo>
                  <a:pt x="310" y="22"/>
                </a:lnTo>
                <a:lnTo>
                  <a:pt x="308" y="22"/>
                </a:lnTo>
                <a:lnTo>
                  <a:pt x="308" y="22"/>
                </a:lnTo>
                <a:lnTo>
                  <a:pt x="308" y="22"/>
                </a:lnTo>
                <a:lnTo>
                  <a:pt x="305" y="24"/>
                </a:lnTo>
                <a:lnTo>
                  <a:pt x="302" y="24"/>
                </a:lnTo>
                <a:lnTo>
                  <a:pt x="302" y="24"/>
                </a:lnTo>
                <a:lnTo>
                  <a:pt x="299" y="24"/>
                </a:lnTo>
                <a:lnTo>
                  <a:pt x="297" y="24"/>
                </a:lnTo>
                <a:lnTo>
                  <a:pt x="297" y="24"/>
                </a:lnTo>
                <a:lnTo>
                  <a:pt x="297" y="24"/>
                </a:lnTo>
                <a:lnTo>
                  <a:pt x="297" y="22"/>
                </a:lnTo>
                <a:lnTo>
                  <a:pt x="299" y="19"/>
                </a:lnTo>
                <a:lnTo>
                  <a:pt x="299" y="19"/>
                </a:lnTo>
                <a:lnTo>
                  <a:pt x="305" y="19"/>
                </a:lnTo>
                <a:lnTo>
                  <a:pt x="310" y="19"/>
                </a:lnTo>
                <a:lnTo>
                  <a:pt x="310" y="16"/>
                </a:lnTo>
                <a:lnTo>
                  <a:pt x="316" y="16"/>
                </a:lnTo>
                <a:lnTo>
                  <a:pt x="316" y="16"/>
                </a:lnTo>
                <a:lnTo>
                  <a:pt x="316" y="19"/>
                </a:lnTo>
                <a:lnTo>
                  <a:pt x="316" y="19"/>
                </a:lnTo>
                <a:lnTo>
                  <a:pt x="313" y="22"/>
                </a:lnTo>
                <a:lnTo>
                  <a:pt x="316" y="22"/>
                </a:lnTo>
                <a:lnTo>
                  <a:pt x="316" y="22"/>
                </a:lnTo>
                <a:lnTo>
                  <a:pt x="316" y="24"/>
                </a:lnTo>
                <a:lnTo>
                  <a:pt x="318" y="24"/>
                </a:lnTo>
                <a:lnTo>
                  <a:pt x="318" y="24"/>
                </a:lnTo>
                <a:lnTo>
                  <a:pt x="318" y="24"/>
                </a:lnTo>
                <a:lnTo>
                  <a:pt x="318" y="27"/>
                </a:lnTo>
                <a:lnTo>
                  <a:pt x="318" y="27"/>
                </a:lnTo>
                <a:lnTo>
                  <a:pt x="324" y="27"/>
                </a:lnTo>
                <a:lnTo>
                  <a:pt x="335" y="27"/>
                </a:lnTo>
                <a:lnTo>
                  <a:pt x="335" y="27"/>
                </a:lnTo>
                <a:lnTo>
                  <a:pt x="343" y="27"/>
                </a:lnTo>
                <a:lnTo>
                  <a:pt x="348" y="24"/>
                </a:lnTo>
                <a:lnTo>
                  <a:pt x="351" y="27"/>
                </a:lnTo>
                <a:lnTo>
                  <a:pt x="351" y="27"/>
                </a:lnTo>
                <a:lnTo>
                  <a:pt x="353" y="27"/>
                </a:lnTo>
                <a:lnTo>
                  <a:pt x="359" y="27"/>
                </a:lnTo>
                <a:lnTo>
                  <a:pt x="359" y="27"/>
                </a:lnTo>
                <a:lnTo>
                  <a:pt x="362" y="27"/>
                </a:lnTo>
                <a:lnTo>
                  <a:pt x="362" y="24"/>
                </a:lnTo>
                <a:lnTo>
                  <a:pt x="362" y="24"/>
                </a:lnTo>
                <a:lnTo>
                  <a:pt x="364" y="27"/>
                </a:lnTo>
                <a:lnTo>
                  <a:pt x="364" y="27"/>
                </a:lnTo>
                <a:lnTo>
                  <a:pt x="367" y="30"/>
                </a:lnTo>
                <a:lnTo>
                  <a:pt x="367" y="27"/>
                </a:lnTo>
                <a:lnTo>
                  <a:pt x="367" y="27"/>
                </a:lnTo>
                <a:lnTo>
                  <a:pt x="367" y="27"/>
                </a:lnTo>
                <a:lnTo>
                  <a:pt x="364" y="24"/>
                </a:lnTo>
                <a:lnTo>
                  <a:pt x="362" y="22"/>
                </a:lnTo>
                <a:lnTo>
                  <a:pt x="362" y="22"/>
                </a:lnTo>
                <a:lnTo>
                  <a:pt x="367" y="22"/>
                </a:lnTo>
                <a:lnTo>
                  <a:pt x="367" y="22"/>
                </a:lnTo>
                <a:lnTo>
                  <a:pt x="367" y="22"/>
                </a:lnTo>
                <a:lnTo>
                  <a:pt x="370" y="22"/>
                </a:lnTo>
                <a:lnTo>
                  <a:pt x="370" y="22"/>
                </a:lnTo>
                <a:lnTo>
                  <a:pt x="372" y="24"/>
                </a:lnTo>
                <a:lnTo>
                  <a:pt x="372" y="27"/>
                </a:lnTo>
                <a:lnTo>
                  <a:pt x="372" y="27"/>
                </a:lnTo>
                <a:lnTo>
                  <a:pt x="372" y="27"/>
                </a:lnTo>
                <a:lnTo>
                  <a:pt x="370" y="33"/>
                </a:lnTo>
                <a:lnTo>
                  <a:pt x="370" y="33"/>
                </a:lnTo>
                <a:lnTo>
                  <a:pt x="372" y="30"/>
                </a:lnTo>
                <a:lnTo>
                  <a:pt x="375" y="24"/>
                </a:lnTo>
                <a:lnTo>
                  <a:pt x="375" y="24"/>
                </a:lnTo>
                <a:lnTo>
                  <a:pt x="380" y="24"/>
                </a:lnTo>
                <a:lnTo>
                  <a:pt x="386" y="27"/>
                </a:lnTo>
                <a:lnTo>
                  <a:pt x="386" y="27"/>
                </a:lnTo>
                <a:lnTo>
                  <a:pt x="394" y="24"/>
                </a:lnTo>
                <a:lnTo>
                  <a:pt x="394" y="24"/>
                </a:lnTo>
                <a:lnTo>
                  <a:pt x="394" y="24"/>
                </a:lnTo>
                <a:lnTo>
                  <a:pt x="394" y="24"/>
                </a:lnTo>
                <a:lnTo>
                  <a:pt x="391" y="24"/>
                </a:lnTo>
                <a:lnTo>
                  <a:pt x="388" y="24"/>
                </a:lnTo>
                <a:lnTo>
                  <a:pt x="388" y="24"/>
                </a:lnTo>
                <a:lnTo>
                  <a:pt x="388" y="24"/>
                </a:lnTo>
                <a:lnTo>
                  <a:pt x="391" y="22"/>
                </a:lnTo>
                <a:lnTo>
                  <a:pt x="397" y="22"/>
                </a:lnTo>
                <a:lnTo>
                  <a:pt x="397" y="22"/>
                </a:lnTo>
                <a:lnTo>
                  <a:pt x="402" y="19"/>
                </a:lnTo>
                <a:lnTo>
                  <a:pt x="402" y="19"/>
                </a:lnTo>
                <a:lnTo>
                  <a:pt x="397" y="19"/>
                </a:lnTo>
                <a:lnTo>
                  <a:pt x="391" y="19"/>
                </a:lnTo>
                <a:lnTo>
                  <a:pt x="391" y="19"/>
                </a:lnTo>
                <a:lnTo>
                  <a:pt x="388" y="19"/>
                </a:lnTo>
                <a:lnTo>
                  <a:pt x="383" y="16"/>
                </a:lnTo>
                <a:lnTo>
                  <a:pt x="383" y="16"/>
                </a:lnTo>
                <a:lnTo>
                  <a:pt x="383" y="14"/>
                </a:lnTo>
                <a:lnTo>
                  <a:pt x="386" y="14"/>
                </a:lnTo>
                <a:lnTo>
                  <a:pt x="391" y="11"/>
                </a:lnTo>
                <a:lnTo>
                  <a:pt x="391" y="11"/>
                </a:lnTo>
                <a:lnTo>
                  <a:pt x="391" y="11"/>
                </a:lnTo>
                <a:lnTo>
                  <a:pt x="394" y="8"/>
                </a:lnTo>
                <a:lnTo>
                  <a:pt x="397" y="6"/>
                </a:lnTo>
                <a:lnTo>
                  <a:pt x="397" y="6"/>
                </a:lnTo>
                <a:lnTo>
                  <a:pt x="399" y="6"/>
                </a:lnTo>
                <a:lnTo>
                  <a:pt x="402" y="6"/>
                </a:lnTo>
                <a:lnTo>
                  <a:pt x="402" y="6"/>
                </a:lnTo>
                <a:lnTo>
                  <a:pt x="402" y="3"/>
                </a:lnTo>
                <a:lnTo>
                  <a:pt x="402" y="3"/>
                </a:lnTo>
                <a:lnTo>
                  <a:pt x="402" y="3"/>
                </a:lnTo>
                <a:lnTo>
                  <a:pt x="405" y="0"/>
                </a:lnTo>
                <a:lnTo>
                  <a:pt x="405" y="0"/>
                </a:lnTo>
                <a:lnTo>
                  <a:pt x="413" y="0"/>
                </a:lnTo>
                <a:lnTo>
                  <a:pt x="415" y="6"/>
                </a:lnTo>
                <a:lnTo>
                  <a:pt x="415" y="6"/>
                </a:lnTo>
                <a:lnTo>
                  <a:pt x="413" y="8"/>
                </a:lnTo>
                <a:lnTo>
                  <a:pt x="415" y="8"/>
                </a:lnTo>
                <a:lnTo>
                  <a:pt x="418" y="11"/>
                </a:lnTo>
                <a:lnTo>
                  <a:pt x="415" y="11"/>
                </a:lnTo>
                <a:lnTo>
                  <a:pt x="415" y="11"/>
                </a:lnTo>
                <a:lnTo>
                  <a:pt x="413" y="11"/>
                </a:lnTo>
                <a:lnTo>
                  <a:pt x="413" y="11"/>
                </a:lnTo>
                <a:lnTo>
                  <a:pt x="413" y="11"/>
                </a:lnTo>
                <a:lnTo>
                  <a:pt x="410" y="11"/>
                </a:lnTo>
                <a:lnTo>
                  <a:pt x="413" y="14"/>
                </a:lnTo>
                <a:lnTo>
                  <a:pt x="413" y="14"/>
                </a:lnTo>
                <a:lnTo>
                  <a:pt x="410" y="16"/>
                </a:lnTo>
                <a:lnTo>
                  <a:pt x="410" y="16"/>
                </a:lnTo>
                <a:lnTo>
                  <a:pt x="415" y="19"/>
                </a:lnTo>
                <a:lnTo>
                  <a:pt x="415" y="19"/>
                </a:lnTo>
                <a:lnTo>
                  <a:pt x="413" y="22"/>
                </a:lnTo>
                <a:lnTo>
                  <a:pt x="413" y="22"/>
                </a:lnTo>
                <a:lnTo>
                  <a:pt x="415" y="22"/>
                </a:lnTo>
                <a:lnTo>
                  <a:pt x="421" y="19"/>
                </a:lnTo>
                <a:lnTo>
                  <a:pt x="421" y="19"/>
                </a:lnTo>
                <a:lnTo>
                  <a:pt x="424" y="19"/>
                </a:lnTo>
                <a:lnTo>
                  <a:pt x="426" y="19"/>
                </a:lnTo>
                <a:lnTo>
                  <a:pt x="429" y="22"/>
                </a:lnTo>
                <a:lnTo>
                  <a:pt x="426" y="24"/>
                </a:lnTo>
                <a:lnTo>
                  <a:pt x="426" y="24"/>
                </a:lnTo>
                <a:lnTo>
                  <a:pt x="424" y="27"/>
                </a:lnTo>
                <a:lnTo>
                  <a:pt x="424" y="27"/>
                </a:lnTo>
                <a:lnTo>
                  <a:pt x="426" y="33"/>
                </a:lnTo>
                <a:lnTo>
                  <a:pt x="426" y="33"/>
                </a:lnTo>
                <a:lnTo>
                  <a:pt x="437" y="27"/>
                </a:lnTo>
                <a:lnTo>
                  <a:pt x="442" y="24"/>
                </a:lnTo>
                <a:lnTo>
                  <a:pt x="442" y="24"/>
                </a:lnTo>
                <a:lnTo>
                  <a:pt x="448" y="19"/>
                </a:lnTo>
                <a:lnTo>
                  <a:pt x="448" y="19"/>
                </a:lnTo>
                <a:lnTo>
                  <a:pt x="445" y="19"/>
                </a:lnTo>
                <a:lnTo>
                  <a:pt x="448" y="16"/>
                </a:lnTo>
                <a:lnTo>
                  <a:pt x="451" y="14"/>
                </a:lnTo>
                <a:lnTo>
                  <a:pt x="456" y="14"/>
                </a:lnTo>
                <a:lnTo>
                  <a:pt x="456" y="14"/>
                </a:lnTo>
                <a:lnTo>
                  <a:pt x="467" y="16"/>
                </a:lnTo>
                <a:lnTo>
                  <a:pt x="467" y="16"/>
                </a:lnTo>
                <a:lnTo>
                  <a:pt x="472" y="19"/>
                </a:lnTo>
                <a:lnTo>
                  <a:pt x="472" y="22"/>
                </a:lnTo>
                <a:lnTo>
                  <a:pt x="472" y="22"/>
                </a:lnTo>
                <a:lnTo>
                  <a:pt x="472" y="22"/>
                </a:lnTo>
                <a:lnTo>
                  <a:pt x="469" y="24"/>
                </a:lnTo>
                <a:lnTo>
                  <a:pt x="467" y="24"/>
                </a:lnTo>
                <a:lnTo>
                  <a:pt x="467" y="24"/>
                </a:lnTo>
                <a:lnTo>
                  <a:pt x="464" y="24"/>
                </a:lnTo>
                <a:lnTo>
                  <a:pt x="464" y="27"/>
                </a:lnTo>
                <a:lnTo>
                  <a:pt x="464" y="27"/>
                </a:lnTo>
                <a:lnTo>
                  <a:pt x="464" y="30"/>
                </a:lnTo>
                <a:lnTo>
                  <a:pt x="464" y="30"/>
                </a:lnTo>
                <a:lnTo>
                  <a:pt x="464" y="33"/>
                </a:lnTo>
                <a:lnTo>
                  <a:pt x="461" y="35"/>
                </a:lnTo>
                <a:lnTo>
                  <a:pt x="461" y="35"/>
                </a:lnTo>
                <a:lnTo>
                  <a:pt x="459" y="35"/>
                </a:lnTo>
                <a:lnTo>
                  <a:pt x="456" y="35"/>
                </a:lnTo>
                <a:lnTo>
                  <a:pt x="451" y="38"/>
                </a:lnTo>
                <a:lnTo>
                  <a:pt x="451" y="38"/>
                </a:lnTo>
                <a:lnTo>
                  <a:pt x="445" y="38"/>
                </a:lnTo>
                <a:lnTo>
                  <a:pt x="442" y="38"/>
                </a:lnTo>
                <a:lnTo>
                  <a:pt x="442" y="38"/>
                </a:lnTo>
                <a:lnTo>
                  <a:pt x="440" y="38"/>
                </a:lnTo>
                <a:lnTo>
                  <a:pt x="437" y="35"/>
                </a:lnTo>
                <a:lnTo>
                  <a:pt x="434" y="35"/>
                </a:lnTo>
                <a:lnTo>
                  <a:pt x="432" y="35"/>
                </a:lnTo>
                <a:lnTo>
                  <a:pt x="432" y="35"/>
                </a:lnTo>
                <a:lnTo>
                  <a:pt x="432" y="35"/>
                </a:lnTo>
                <a:lnTo>
                  <a:pt x="437" y="38"/>
                </a:lnTo>
                <a:lnTo>
                  <a:pt x="437" y="38"/>
                </a:lnTo>
                <a:lnTo>
                  <a:pt x="437" y="41"/>
                </a:lnTo>
                <a:lnTo>
                  <a:pt x="434" y="41"/>
                </a:lnTo>
                <a:lnTo>
                  <a:pt x="434" y="41"/>
                </a:lnTo>
                <a:lnTo>
                  <a:pt x="429" y="41"/>
                </a:lnTo>
                <a:lnTo>
                  <a:pt x="429" y="38"/>
                </a:lnTo>
                <a:lnTo>
                  <a:pt x="426" y="38"/>
                </a:lnTo>
                <a:lnTo>
                  <a:pt x="421" y="38"/>
                </a:lnTo>
                <a:lnTo>
                  <a:pt x="421" y="38"/>
                </a:lnTo>
                <a:lnTo>
                  <a:pt x="421" y="41"/>
                </a:lnTo>
                <a:lnTo>
                  <a:pt x="424" y="41"/>
                </a:lnTo>
                <a:lnTo>
                  <a:pt x="424" y="41"/>
                </a:lnTo>
                <a:lnTo>
                  <a:pt x="418" y="43"/>
                </a:lnTo>
                <a:lnTo>
                  <a:pt x="418" y="43"/>
                </a:lnTo>
                <a:lnTo>
                  <a:pt x="410" y="46"/>
                </a:lnTo>
                <a:lnTo>
                  <a:pt x="405" y="46"/>
                </a:lnTo>
                <a:lnTo>
                  <a:pt x="405" y="46"/>
                </a:lnTo>
                <a:lnTo>
                  <a:pt x="399" y="46"/>
                </a:lnTo>
                <a:lnTo>
                  <a:pt x="399" y="43"/>
                </a:lnTo>
                <a:lnTo>
                  <a:pt x="397" y="43"/>
                </a:lnTo>
                <a:lnTo>
                  <a:pt x="391" y="41"/>
                </a:lnTo>
                <a:lnTo>
                  <a:pt x="391" y="41"/>
                </a:lnTo>
                <a:lnTo>
                  <a:pt x="397" y="43"/>
                </a:lnTo>
                <a:lnTo>
                  <a:pt x="397" y="43"/>
                </a:lnTo>
                <a:lnTo>
                  <a:pt x="402" y="49"/>
                </a:lnTo>
                <a:lnTo>
                  <a:pt x="402" y="49"/>
                </a:lnTo>
                <a:lnTo>
                  <a:pt x="407" y="49"/>
                </a:lnTo>
                <a:lnTo>
                  <a:pt x="410" y="49"/>
                </a:lnTo>
                <a:lnTo>
                  <a:pt x="407" y="51"/>
                </a:lnTo>
                <a:lnTo>
                  <a:pt x="407" y="51"/>
                </a:lnTo>
                <a:lnTo>
                  <a:pt x="399" y="54"/>
                </a:lnTo>
                <a:lnTo>
                  <a:pt x="394" y="57"/>
                </a:lnTo>
                <a:lnTo>
                  <a:pt x="394" y="57"/>
                </a:lnTo>
                <a:lnTo>
                  <a:pt x="388" y="57"/>
                </a:lnTo>
                <a:lnTo>
                  <a:pt x="383" y="54"/>
                </a:lnTo>
                <a:lnTo>
                  <a:pt x="383" y="54"/>
                </a:lnTo>
                <a:lnTo>
                  <a:pt x="383" y="57"/>
                </a:lnTo>
                <a:lnTo>
                  <a:pt x="380" y="57"/>
                </a:lnTo>
                <a:lnTo>
                  <a:pt x="380" y="57"/>
                </a:lnTo>
                <a:lnTo>
                  <a:pt x="375" y="57"/>
                </a:lnTo>
                <a:lnTo>
                  <a:pt x="359" y="57"/>
                </a:lnTo>
                <a:lnTo>
                  <a:pt x="359" y="57"/>
                </a:lnTo>
                <a:lnTo>
                  <a:pt x="367" y="57"/>
                </a:lnTo>
                <a:lnTo>
                  <a:pt x="364" y="60"/>
                </a:lnTo>
                <a:lnTo>
                  <a:pt x="364" y="60"/>
                </a:lnTo>
                <a:lnTo>
                  <a:pt x="372" y="57"/>
                </a:lnTo>
                <a:lnTo>
                  <a:pt x="375" y="60"/>
                </a:lnTo>
                <a:lnTo>
                  <a:pt x="375" y="60"/>
                </a:lnTo>
                <a:lnTo>
                  <a:pt x="375" y="62"/>
                </a:lnTo>
                <a:lnTo>
                  <a:pt x="367" y="62"/>
                </a:lnTo>
                <a:lnTo>
                  <a:pt x="367" y="62"/>
                </a:lnTo>
                <a:lnTo>
                  <a:pt x="362" y="62"/>
                </a:lnTo>
                <a:lnTo>
                  <a:pt x="362" y="65"/>
                </a:lnTo>
                <a:lnTo>
                  <a:pt x="364" y="65"/>
                </a:lnTo>
                <a:lnTo>
                  <a:pt x="362" y="65"/>
                </a:lnTo>
                <a:lnTo>
                  <a:pt x="362" y="65"/>
                </a:lnTo>
                <a:lnTo>
                  <a:pt x="356" y="68"/>
                </a:lnTo>
                <a:lnTo>
                  <a:pt x="353" y="70"/>
                </a:lnTo>
                <a:lnTo>
                  <a:pt x="353" y="70"/>
                </a:lnTo>
                <a:lnTo>
                  <a:pt x="345" y="73"/>
                </a:lnTo>
                <a:lnTo>
                  <a:pt x="340" y="76"/>
                </a:lnTo>
                <a:lnTo>
                  <a:pt x="340" y="76"/>
                </a:lnTo>
                <a:lnTo>
                  <a:pt x="340" y="76"/>
                </a:lnTo>
                <a:lnTo>
                  <a:pt x="340" y="76"/>
                </a:lnTo>
                <a:lnTo>
                  <a:pt x="337" y="78"/>
                </a:lnTo>
                <a:lnTo>
                  <a:pt x="332" y="81"/>
                </a:lnTo>
                <a:lnTo>
                  <a:pt x="332" y="81"/>
                </a:lnTo>
                <a:lnTo>
                  <a:pt x="329" y="81"/>
                </a:lnTo>
                <a:lnTo>
                  <a:pt x="329" y="84"/>
                </a:lnTo>
                <a:lnTo>
                  <a:pt x="329" y="84"/>
                </a:lnTo>
                <a:lnTo>
                  <a:pt x="329" y="84"/>
                </a:lnTo>
                <a:lnTo>
                  <a:pt x="326" y="84"/>
                </a:lnTo>
                <a:lnTo>
                  <a:pt x="326" y="87"/>
                </a:lnTo>
                <a:lnTo>
                  <a:pt x="324" y="87"/>
                </a:lnTo>
                <a:lnTo>
                  <a:pt x="324" y="87"/>
                </a:lnTo>
                <a:lnTo>
                  <a:pt x="321" y="89"/>
                </a:lnTo>
                <a:lnTo>
                  <a:pt x="321" y="92"/>
                </a:lnTo>
                <a:lnTo>
                  <a:pt x="318" y="95"/>
                </a:lnTo>
                <a:lnTo>
                  <a:pt x="316" y="97"/>
                </a:lnTo>
                <a:lnTo>
                  <a:pt x="316" y="97"/>
                </a:lnTo>
                <a:lnTo>
                  <a:pt x="318" y="97"/>
                </a:lnTo>
                <a:lnTo>
                  <a:pt x="318" y="100"/>
                </a:lnTo>
                <a:lnTo>
                  <a:pt x="318" y="100"/>
                </a:lnTo>
                <a:lnTo>
                  <a:pt x="321" y="97"/>
                </a:lnTo>
                <a:lnTo>
                  <a:pt x="324" y="97"/>
                </a:lnTo>
                <a:lnTo>
                  <a:pt x="324" y="97"/>
                </a:lnTo>
                <a:lnTo>
                  <a:pt x="326" y="97"/>
                </a:lnTo>
                <a:lnTo>
                  <a:pt x="329" y="100"/>
                </a:lnTo>
                <a:lnTo>
                  <a:pt x="329" y="103"/>
                </a:lnTo>
                <a:lnTo>
                  <a:pt x="329" y="103"/>
                </a:lnTo>
                <a:lnTo>
                  <a:pt x="329" y="105"/>
                </a:lnTo>
                <a:lnTo>
                  <a:pt x="329" y="111"/>
                </a:lnTo>
                <a:lnTo>
                  <a:pt x="329" y="111"/>
                </a:lnTo>
                <a:lnTo>
                  <a:pt x="324" y="111"/>
                </a:lnTo>
                <a:lnTo>
                  <a:pt x="321" y="113"/>
                </a:lnTo>
                <a:lnTo>
                  <a:pt x="321" y="113"/>
                </a:lnTo>
                <a:lnTo>
                  <a:pt x="321" y="113"/>
                </a:lnTo>
                <a:lnTo>
                  <a:pt x="326" y="113"/>
                </a:lnTo>
                <a:lnTo>
                  <a:pt x="326" y="113"/>
                </a:lnTo>
                <a:lnTo>
                  <a:pt x="332" y="111"/>
                </a:lnTo>
                <a:lnTo>
                  <a:pt x="337" y="111"/>
                </a:lnTo>
                <a:lnTo>
                  <a:pt x="340" y="111"/>
                </a:lnTo>
                <a:lnTo>
                  <a:pt x="340" y="111"/>
                </a:lnTo>
                <a:lnTo>
                  <a:pt x="343" y="113"/>
                </a:lnTo>
                <a:lnTo>
                  <a:pt x="345" y="116"/>
                </a:lnTo>
                <a:lnTo>
                  <a:pt x="351" y="116"/>
                </a:lnTo>
                <a:lnTo>
                  <a:pt x="353" y="119"/>
                </a:lnTo>
                <a:lnTo>
                  <a:pt x="353" y="119"/>
                </a:lnTo>
                <a:lnTo>
                  <a:pt x="353" y="122"/>
                </a:lnTo>
                <a:lnTo>
                  <a:pt x="356" y="122"/>
                </a:lnTo>
                <a:lnTo>
                  <a:pt x="356" y="122"/>
                </a:lnTo>
                <a:lnTo>
                  <a:pt x="364" y="124"/>
                </a:lnTo>
                <a:lnTo>
                  <a:pt x="364" y="124"/>
                </a:lnTo>
                <a:lnTo>
                  <a:pt x="364" y="127"/>
                </a:lnTo>
                <a:lnTo>
                  <a:pt x="364" y="127"/>
                </a:lnTo>
                <a:lnTo>
                  <a:pt x="367" y="127"/>
                </a:lnTo>
                <a:lnTo>
                  <a:pt x="370" y="127"/>
                </a:lnTo>
                <a:lnTo>
                  <a:pt x="378" y="127"/>
                </a:lnTo>
                <a:lnTo>
                  <a:pt x="378" y="127"/>
                </a:lnTo>
                <a:lnTo>
                  <a:pt x="383" y="130"/>
                </a:lnTo>
                <a:lnTo>
                  <a:pt x="383" y="130"/>
                </a:lnTo>
                <a:lnTo>
                  <a:pt x="383" y="130"/>
                </a:lnTo>
                <a:lnTo>
                  <a:pt x="383" y="130"/>
                </a:lnTo>
                <a:lnTo>
                  <a:pt x="380" y="135"/>
                </a:lnTo>
                <a:lnTo>
                  <a:pt x="380" y="138"/>
                </a:lnTo>
                <a:lnTo>
                  <a:pt x="380" y="138"/>
                </a:lnTo>
                <a:lnTo>
                  <a:pt x="378" y="138"/>
                </a:lnTo>
                <a:lnTo>
                  <a:pt x="378" y="138"/>
                </a:lnTo>
                <a:lnTo>
                  <a:pt x="378" y="138"/>
                </a:lnTo>
                <a:lnTo>
                  <a:pt x="375" y="138"/>
                </a:lnTo>
                <a:lnTo>
                  <a:pt x="372" y="138"/>
                </a:lnTo>
                <a:lnTo>
                  <a:pt x="372" y="138"/>
                </a:lnTo>
                <a:lnTo>
                  <a:pt x="372" y="140"/>
                </a:lnTo>
                <a:lnTo>
                  <a:pt x="375" y="140"/>
                </a:lnTo>
                <a:lnTo>
                  <a:pt x="378" y="140"/>
                </a:lnTo>
                <a:lnTo>
                  <a:pt x="378" y="143"/>
                </a:lnTo>
                <a:lnTo>
                  <a:pt x="378" y="143"/>
                </a:lnTo>
                <a:lnTo>
                  <a:pt x="378" y="146"/>
                </a:lnTo>
                <a:lnTo>
                  <a:pt x="375" y="146"/>
                </a:lnTo>
                <a:lnTo>
                  <a:pt x="375" y="146"/>
                </a:lnTo>
                <a:lnTo>
                  <a:pt x="378" y="149"/>
                </a:lnTo>
                <a:lnTo>
                  <a:pt x="380" y="151"/>
                </a:lnTo>
                <a:lnTo>
                  <a:pt x="380" y="154"/>
                </a:lnTo>
                <a:lnTo>
                  <a:pt x="380" y="157"/>
                </a:lnTo>
                <a:lnTo>
                  <a:pt x="380" y="157"/>
                </a:lnTo>
                <a:lnTo>
                  <a:pt x="380" y="157"/>
                </a:lnTo>
                <a:lnTo>
                  <a:pt x="380" y="159"/>
                </a:lnTo>
                <a:lnTo>
                  <a:pt x="378" y="159"/>
                </a:lnTo>
                <a:lnTo>
                  <a:pt x="375" y="162"/>
                </a:lnTo>
                <a:lnTo>
                  <a:pt x="375" y="162"/>
                </a:lnTo>
                <a:lnTo>
                  <a:pt x="378" y="159"/>
                </a:lnTo>
                <a:lnTo>
                  <a:pt x="380" y="159"/>
                </a:lnTo>
                <a:lnTo>
                  <a:pt x="380" y="159"/>
                </a:lnTo>
                <a:lnTo>
                  <a:pt x="383" y="159"/>
                </a:lnTo>
                <a:lnTo>
                  <a:pt x="383" y="162"/>
                </a:lnTo>
                <a:lnTo>
                  <a:pt x="383" y="165"/>
                </a:lnTo>
                <a:lnTo>
                  <a:pt x="383" y="165"/>
                </a:lnTo>
                <a:lnTo>
                  <a:pt x="386" y="165"/>
                </a:lnTo>
                <a:lnTo>
                  <a:pt x="388" y="165"/>
                </a:lnTo>
                <a:lnTo>
                  <a:pt x="386" y="165"/>
                </a:lnTo>
                <a:lnTo>
                  <a:pt x="386" y="165"/>
                </a:lnTo>
                <a:lnTo>
                  <a:pt x="388" y="162"/>
                </a:lnTo>
                <a:lnTo>
                  <a:pt x="394" y="162"/>
                </a:lnTo>
                <a:lnTo>
                  <a:pt x="394" y="162"/>
                </a:lnTo>
                <a:lnTo>
                  <a:pt x="394" y="162"/>
                </a:lnTo>
                <a:lnTo>
                  <a:pt x="394" y="162"/>
                </a:lnTo>
                <a:lnTo>
                  <a:pt x="397" y="165"/>
                </a:lnTo>
                <a:lnTo>
                  <a:pt x="397" y="167"/>
                </a:lnTo>
                <a:lnTo>
                  <a:pt x="397" y="167"/>
                </a:lnTo>
                <a:lnTo>
                  <a:pt x="397" y="165"/>
                </a:lnTo>
                <a:lnTo>
                  <a:pt x="399" y="165"/>
                </a:lnTo>
                <a:lnTo>
                  <a:pt x="399" y="165"/>
                </a:lnTo>
                <a:lnTo>
                  <a:pt x="397" y="162"/>
                </a:lnTo>
                <a:lnTo>
                  <a:pt x="397" y="159"/>
                </a:lnTo>
                <a:lnTo>
                  <a:pt x="397" y="159"/>
                </a:lnTo>
                <a:lnTo>
                  <a:pt x="399" y="157"/>
                </a:lnTo>
                <a:lnTo>
                  <a:pt x="402" y="157"/>
                </a:lnTo>
                <a:lnTo>
                  <a:pt x="405" y="157"/>
                </a:lnTo>
                <a:lnTo>
                  <a:pt x="405" y="151"/>
                </a:lnTo>
                <a:lnTo>
                  <a:pt x="405" y="151"/>
                </a:lnTo>
                <a:lnTo>
                  <a:pt x="407" y="146"/>
                </a:lnTo>
                <a:lnTo>
                  <a:pt x="407" y="146"/>
                </a:lnTo>
                <a:lnTo>
                  <a:pt x="405" y="138"/>
                </a:lnTo>
                <a:lnTo>
                  <a:pt x="405" y="138"/>
                </a:lnTo>
                <a:lnTo>
                  <a:pt x="405" y="138"/>
                </a:lnTo>
                <a:lnTo>
                  <a:pt x="405" y="138"/>
                </a:lnTo>
                <a:lnTo>
                  <a:pt x="402" y="135"/>
                </a:lnTo>
                <a:lnTo>
                  <a:pt x="402" y="132"/>
                </a:lnTo>
                <a:lnTo>
                  <a:pt x="402" y="132"/>
                </a:lnTo>
                <a:lnTo>
                  <a:pt x="413" y="130"/>
                </a:lnTo>
                <a:lnTo>
                  <a:pt x="424" y="127"/>
                </a:lnTo>
                <a:lnTo>
                  <a:pt x="434" y="119"/>
                </a:lnTo>
                <a:lnTo>
                  <a:pt x="434" y="119"/>
                </a:lnTo>
                <a:lnTo>
                  <a:pt x="437" y="113"/>
                </a:lnTo>
                <a:lnTo>
                  <a:pt x="440" y="108"/>
                </a:lnTo>
                <a:lnTo>
                  <a:pt x="440" y="103"/>
                </a:lnTo>
                <a:lnTo>
                  <a:pt x="434" y="100"/>
                </a:lnTo>
                <a:lnTo>
                  <a:pt x="434" y="97"/>
                </a:lnTo>
                <a:lnTo>
                  <a:pt x="434" y="97"/>
                </a:lnTo>
                <a:lnTo>
                  <a:pt x="434" y="95"/>
                </a:lnTo>
                <a:lnTo>
                  <a:pt x="437" y="95"/>
                </a:lnTo>
                <a:lnTo>
                  <a:pt x="440" y="92"/>
                </a:lnTo>
                <a:lnTo>
                  <a:pt x="440" y="92"/>
                </a:lnTo>
                <a:lnTo>
                  <a:pt x="445" y="92"/>
                </a:lnTo>
                <a:lnTo>
                  <a:pt x="445" y="89"/>
                </a:lnTo>
                <a:lnTo>
                  <a:pt x="445" y="89"/>
                </a:lnTo>
                <a:lnTo>
                  <a:pt x="448" y="89"/>
                </a:lnTo>
                <a:lnTo>
                  <a:pt x="448" y="87"/>
                </a:lnTo>
                <a:lnTo>
                  <a:pt x="445" y="87"/>
                </a:lnTo>
                <a:lnTo>
                  <a:pt x="448" y="84"/>
                </a:lnTo>
                <a:lnTo>
                  <a:pt x="448" y="84"/>
                </a:lnTo>
                <a:lnTo>
                  <a:pt x="451" y="81"/>
                </a:lnTo>
                <a:lnTo>
                  <a:pt x="451" y="81"/>
                </a:lnTo>
                <a:lnTo>
                  <a:pt x="451" y="81"/>
                </a:lnTo>
                <a:lnTo>
                  <a:pt x="453" y="78"/>
                </a:lnTo>
                <a:lnTo>
                  <a:pt x="453" y="78"/>
                </a:lnTo>
                <a:lnTo>
                  <a:pt x="453" y="76"/>
                </a:lnTo>
                <a:lnTo>
                  <a:pt x="456" y="70"/>
                </a:lnTo>
                <a:lnTo>
                  <a:pt x="456" y="68"/>
                </a:lnTo>
                <a:lnTo>
                  <a:pt x="459" y="65"/>
                </a:lnTo>
                <a:lnTo>
                  <a:pt x="459" y="65"/>
                </a:lnTo>
                <a:lnTo>
                  <a:pt x="461" y="65"/>
                </a:lnTo>
                <a:lnTo>
                  <a:pt x="467" y="65"/>
                </a:lnTo>
                <a:lnTo>
                  <a:pt x="475" y="68"/>
                </a:lnTo>
                <a:lnTo>
                  <a:pt x="475" y="68"/>
                </a:lnTo>
                <a:lnTo>
                  <a:pt x="480" y="68"/>
                </a:lnTo>
                <a:lnTo>
                  <a:pt x="483" y="68"/>
                </a:lnTo>
                <a:lnTo>
                  <a:pt x="488" y="68"/>
                </a:lnTo>
                <a:lnTo>
                  <a:pt x="494" y="70"/>
                </a:lnTo>
                <a:lnTo>
                  <a:pt x="494" y="70"/>
                </a:lnTo>
                <a:lnTo>
                  <a:pt x="496" y="76"/>
                </a:lnTo>
                <a:lnTo>
                  <a:pt x="499" y="76"/>
                </a:lnTo>
                <a:lnTo>
                  <a:pt x="499" y="76"/>
                </a:lnTo>
                <a:lnTo>
                  <a:pt x="499" y="78"/>
                </a:lnTo>
                <a:lnTo>
                  <a:pt x="502" y="78"/>
                </a:lnTo>
                <a:lnTo>
                  <a:pt x="504" y="78"/>
                </a:lnTo>
                <a:lnTo>
                  <a:pt x="504" y="78"/>
                </a:lnTo>
                <a:lnTo>
                  <a:pt x="504" y="78"/>
                </a:lnTo>
                <a:lnTo>
                  <a:pt x="504" y="81"/>
                </a:lnTo>
                <a:lnTo>
                  <a:pt x="504" y="81"/>
                </a:lnTo>
                <a:lnTo>
                  <a:pt x="507" y="81"/>
                </a:lnTo>
                <a:lnTo>
                  <a:pt x="510" y="81"/>
                </a:lnTo>
                <a:lnTo>
                  <a:pt x="510" y="81"/>
                </a:lnTo>
                <a:lnTo>
                  <a:pt x="510" y="81"/>
                </a:lnTo>
                <a:lnTo>
                  <a:pt x="507" y="84"/>
                </a:lnTo>
                <a:lnTo>
                  <a:pt x="507" y="84"/>
                </a:lnTo>
                <a:lnTo>
                  <a:pt x="504" y="84"/>
                </a:lnTo>
                <a:lnTo>
                  <a:pt x="504" y="87"/>
                </a:lnTo>
                <a:lnTo>
                  <a:pt x="504" y="87"/>
                </a:lnTo>
                <a:lnTo>
                  <a:pt x="499" y="89"/>
                </a:lnTo>
                <a:lnTo>
                  <a:pt x="499" y="89"/>
                </a:lnTo>
                <a:lnTo>
                  <a:pt x="502" y="89"/>
                </a:lnTo>
                <a:lnTo>
                  <a:pt x="504" y="89"/>
                </a:lnTo>
                <a:lnTo>
                  <a:pt x="504" y="89"/>
                </a:lnTo>
                <a:lnTo>
                  <a:pt x="502" y="92"/>
                </a:lnTo>
                <a:lnTo>
                  <a:pt x="499" y="95"/>
                </a:lnTo>
                <a:lnTo>
                  <a:pt x="496" y="97"/>
                </a:lnTo>
                <a:lnTo>
                  <a:pt x="496" y="97"/>
                </a:lnTo>
                <a:lnTo>
                  <a:pt x="496" y="97"/>
                </a:lnTo>
                <a:lnTo>
                  <a:pt x="502" y="97"/>
                </a:lnTo>
                <a:lnTo>
                  <a:pt x="504" y="97"/>
                </a:lnTo>
                <a:lnTo>
                  <a:pt x="502" y="100"/>
                </a:lnTo>
                <a:lnTo>
                  <a:pt x="502" y="100"/>
                </a:lnTo>
                <a:lnTo>
                  <a:pt x="499" y="103"/>
                </a:lnTo>
                <a:lnTo>
                  <a:pt x="496" y="100"/>
                </a:lnTo>
                <a:lnTo>
                  <a:pt x="496" y="100"/>
                </a:lnTo>
                <a:lnTo>
                  <a:pt x="496" y="103"/>
                </a:lnTo>
                <a:lnTo>
                  <a:pt x="494" y="105"/>
                </a:lnTo>
                <a:lnTo>
                  <a:pt x="494" y="105"/>
                </a:lnTo>
                <a:lnTo>
                  <a:pt x="496" y="105"/>
                </a:lnTo>
                <a:lnTo>
                  <a:pt x="496" y="108"/>
                </a:lnTo>
                <a:lnTo>
                  <a:pt x="496" y="108"/>
                </a:lnTo>
                <a:lnTo>
                  <a:pt x="504" y="103"/>
                </a:lnTo>
                <a:lnTo>
                  <a:pt x="507" y="100"/>
                </a:lnTo>
                <a:lnTo>
                  <a:pt x="510" y="103"/>
                </a:lnTo>
                <a:lnTo>
                  <a:pt x="510" y="103"/>
                </a:lnTo>
                <a:lnTo>
                  <a:pt x="510" y="105"/>
                </a:lnTo>
                <a:lnTo>
                  <a:pt x="510" y="105"/>
                </a:lnTo>
                <a:lnTo>
                  <a:pt x="513" y="105"/>
                </a:lnTo>
                <a:lnTo>
                  <a:pt x="513" y="105"/>
                </a:lnTo>
                <a:lnTo>
                  <a:pt x="515" y="103"/>
                </a:lnTo>
                <a:lnTo>
                  <a:pt x="521" y="97"/>
                </a:lnTo>
                <a:lnTo>
                  <a:pt x="521" y="97"/>
                </a:lnTo>
                <a:lnTo>
                  <a:pt x="521" y="97"/>
                </a:lnTo>
                <a:lnTo>
                  <a:pt x="523" y="97"/>
                </a:lnTo>
                <a:lnTo>
                  <a:pt x="523" y="100"/>
                </a:lnTo>
                <a:lnTo>
                  <a:pt x="523" y="100"/>
                </a:lnTo>
                <a:lnTo>
                  <a:pt x="523" y="97"/>
                </a:lnTo>
                <a:lnTo>
                  <a:pt x="526" y="95"/>
                </a:lnTo>
                <a:lnTo>
                  <a:pt x="526" y="95"/>
                </a:lnTo>
                <a:lnTo>
                  <a:pt x="529" y="95"/>
                </a:lnTo>
                <a:lnTo>
                  <a:pt x="529" y="92"/>
                </a:lnTo>
                <a:lnTo>
                  <a:pt x="529" y="89"/>
                </a:lnTo>
                <a:lnTo>
                  <a:pt x="531" y="89"/>
                </a:lnTo>
                <a:lnTo>
                  <a:pt x="531" y="89"/>
                </a:lnTo>
                <a:lnTo>
                  <a:pt x="534" y="84"/>
                </a:lnTo>
                <a:lnTo>
                  <a:pt x="537" y="84"/>
                </a:lnTo>
                <a:lnTo>
                  <a:pt x="537" y="84"/>
                </a:lnTo>
                <a:lnTo>
                  <a:pt x="537" y="84"/>
                </a:lnTo>
                <a:lnTo>
                  <a:pt x="540" y="87"/>
                </a:lnTo>
                <a:lnTo>
                  <a:pt x="542" y="89"/>
                </a:lnTo>
                <a:lnTo>
                  <a:pt x="542" y="89"/>
                </a:lnTo>
                <a:lnTo>
                  <a:pt x="542" y="89"/>
                </a:lnTo>
                <a:lnTo>
                  <a:pt x="542" y="92"/>
                </a:lnTo>
                <a:lnTo>
                  <a:pt x="542" y="92"/>
                </a:lnTo>
                <a:lnTo>
                  <a:pt x="545" y="95"/>
                </a:lnTo>
                <a:lnTo>
                  <a:pt x="545" y="97"/>
                </a:lnTo>
                <a:lnTo>
                  <a:pt x="545" y="97"/>
                </a:lnTo>
                <a:lnTo>
                  <a:pt x="545" y="100"/>
                </a:lnTo>
                <a:lnTo>
                  <a:pt x="548" y="103"/>
                </a:lnTo>
                <a:lnTo>
                  <a:pt x="548" y="105"/>
                </a:lnTo>
                <a:lnTo>
                  <a:pt x="548" y="105"/>
                </a:lnTo>
                <a:lnTo>
                  <a:pt x="550" y="105"/>
                </a:lnTo>
                <a:lnTo>
                  <a:pt x="550" y="108"/>
                </a:lnTo>
                <a:lnTo>
                  <a:pt x="548" y="111"/>
                </a:lnTo>
                <a:lnTo>
                  <a:pt x="542" y="113"/>
                </a:lnTo>
                <a:lnTo>
                  <a:pt x="542" y="113"/>
                </a:lnTo>
                <a:lnTo>
                  <a:pt x="550" y="111"/>
                </a:lnTo>
                <a:lnTo>
                  <a:pt x="550" y="111"/>
                </a:lnTo>
                <a:lnTo>
                  <a:pt x="550" y="111"/>
                </a:lnTo>
                <a:lnTo>
                  <a:pt x="550" y="113"/>
                </a:lnTo>
                <a:lnTo>
                  <a:pt x="550" y="116"/>
                </a:lnTo>
                <a:lnTo>
                  <a:pt x="550" y="119"/>
                </a:lnTo>
                <a:lnTo>
                  <a:pt x="550" y="119"/>
                </a:lnTo>
                <a:lnTo>
                  <a:pt x="550" y="122"/>
                </a:lnTo>
                <a:lnTo>
                  <a:pt x="550" y="124"/>
                </a:lnTo>
                <a:lnTo>
                  <a:pt x="550" y="127"/>
                </a:lnTo>
                <a:lnTo>
                  <a:pt x="553" y="124"/>
                </a:lnTo>
                <a:lnTo>
                  <a:pt x="553" y="124"/>
                </a:lnTo>
                <a:lnTo>
                  <a:pt x="553" y="124"/>
                </a:lnTo>
                <a:lnTo>
                  <a:pt x="553" y="127"/>
                </a:lnTo>
                <a:lnTo>
                  <a:pt x="556" y="127"/>
                </a:lnTo>
                <a:lnTo>
                  <a:pt x="556" y="127"/>
                </a:lnTo>
                <a:lnTo>
                  <a:pt x="556" y="127"/>
                </a:lnTo>
                <a:lnTo>
                  <a:pt x="558" y="130"/>
                </a:lnTo>
                <a:lnTo>
                  <a:pt x="561" y="130"/>
                </a:lnTo>
                <a:lnTo>
                  <a:pt x="561" y="130"/>
                </a:lnTo>
                <a:lnTo>
                  <a:pt x="561" y="130"/>
                </a:lnTo>
                <a:lnTo>
                  <a:pt x="564" y="132"/>
                </a:lnTo>
                <a:lnTo>
                  <a:pt x="564" y="132"/>
                </a:lnTo>
                <a:lnTo>
                  <a:pt x="569" y="132"/>
                </a:lnTo>
                <a:lnTo>
                  <a:pt x="569" y="132"/>
                </a:lnTo>
                <a:lnTo>
                  <a:pt x="567" y="135"/>
                </a:lnTo>
                <a:lnTo>
                  <a:pt x="567" y="135"/>
                </a:lnTo>
                <a:lnTo>
                  <a:pt x="561" y="135"/>
                </a:lnTo>
                <a:lnTo>
                  <a:pt x="553" y="138"/>
                </a:lnTo>
                <a:lnTo>
                  <a:pt x="553" y="138"/>
                </a:lnTo>
                <a:lnTo>
                  <a:pt x="548" y="138"/>
                </a:lnTo>
                <a:lnTo>
                  <a:pt x="548" y="140"/>
                </a:lnTo>
                <a:lnTo>
                  <a:pt x="545" y="140"/>
                </a:lnTo>
                <a:lnTo>
                  <a:pt x="545" y="140"/>
                </a:lnTo>
                <a:lnTo>
                  <a:pt x="553" y="140"/>
                </a:lnTo>
                <a:lnTo>
                  <a:pt x="561" y="138"/>
                </a:lnTo>
                <a:lnTo>
                  <a:pt x="561" y="138"/>
                </a:lnTo>
                <a:lnTo>
                  <a:pt x="567" y="135"/>
                </a:lnTo>
                <a:lnTo>
                  <a:pt x="569" y="138"/>
                </a:lnTo>
                <a:lnTo>
                  <a:pt x="569" y="138"/>
                </a:lnTo>
                <a:lnTo>
                  <a:pt x="569" y="140"/>
                </a:lnTo>
                <a:lnTo>
                  <a:pt x="569" y="140"/>
                </a:lnTo>
                <a:lnTo>
                  <a:pt x="569" y="140"/>
                </a:lnTo>
                <a:lnTo>
                  <a:pt x="572" y="140"/>
                </a:lnTo>
                <a:lnTo>
                  <a:pt x="575" y="140"/>
                </a:lnTo>
                <a:lnTo>
                  <a:pt x="575" y="140"/>
                </a:lnTo>
                <a:lnTo>
                  <a:pt x="577" y="143"/>
                </a:lnTo>
                <a:lnTo>
                  <a:pt x="577" y="143"/>
                </a:lnTo>
                <a:lnTo>
                  <a:pt x="577" y="146"/>
                </a:lnTo>
                <a:lnTo>
                  <a:pt x="577" y="146"/>
                </a:lnTo>
                <a:lnTo>
                  <a:pt x="575" y="146"/>
                </a:lnTo>
                <a:lnTo>
                  <a:pt x="577" y="146"/>
                </a:lnTo>
                <a:lnTo>
                  <a:pt x="577" y="149"/>
                </a:lnTo>
                <a:lnTo>
                  <a:pt x="577" y="149"/>
                </a:lnTo>
                <a:lnTo>
                  <a:pt x="577" y="151"/>
                </a:lnTo>
                <a:lnTo>
                  <a:pt x="577" y="154"/>
                </a:lnTo>
                <a:lnTo>
                  <a:pt x="575" y="157"/>
                </a:lnTo>
                <a:lnTo>
                  <a:pt x="575" y="157"/>
                </a:lnTo>
                <a:lnTo>
                  <a:pt x="569" y="157"/>
                </a:lnTo>
                <a:lnTo>
                  <a:pt x="564" y="159"/>
                </a:lnTo>
                <a:lnTo>
                  <a:pt x="564" y="159"/>
                </a:lnTo>
                <a:lnTo>
                  <a:pt x="558" y="162"/>
                </a:lnTo>
                <a:lnTo>
                  <a:pt x="558" y="162"/>
                </a:lnTo>
                <a:lnTo>
                  <a:pt x="558" y="162"/>
                </a:lnTo>
                <a:lnTo>
                  <a:pt x="556" y="165"/>
                </a:lnTo>
                <a:lnTo>
                  <a:pt x="553" y="165"/>
                </a:lnTo>
                <a:lnTo>
                  <a:pt x="553" y="165"/>
                </a:lnTo>
                <a:lnTo>
                  <a:pt x="553" y="167"/>
                </a:lnTo>
                <a:lnTo>
                  <a:pt x="545" y="170"/>
                </a:lnTo>
                <a:lnTo>
                  <a:pt x="545" y="170"/>
                </a:lnTo>
                <a:lnTo>
                  <a:pt x="537" y="173"/>
                </a:lnTo>
                <a:lnTo>
                  <a:pt x="534" y="170"/>
                </a:lnTo>
                <a:lnTo>
                  <a:pt x="531" y="170"/>
                </a:lnTo>
                <a:lnTo>
                  <a:pt x="526" y="170"/>
                </a:lnTo>
                <a:lnTo>
                  <a:pt x="526" y="170"/>
                </a:lnTo>
                <a:lnTo>
                  <a:pt x="521" y="170"/>
                </a:lnTo>
                <a:lnTo>
                  <a:pt x="507" y="170"/>
                </a:lnTo>
                <a:lnTo>
                  <a:pt x="507" y="170"/>
                </a:lnTo>
                <a:lnTo>
                  <a:pt x="491" y="173"/>
                </a:lnTo>
                <a:lnTo>
                  <a:pt x="488" y="173"/>
                </a:lnTo>
                <a:lnTo>
                  <a:pt x="488" y="175"/>
                </a:lnTo>
                <a:lnTo>
                  <a:pt x="488" y="175"/>
                </a:lnTo>
                <a:lnTo>
                  <a:pt x="486" y="178"/>
                </a:lnTo>
                <a:lnTo>
                  <a:pt x="478" y="181"/>
                </a:lnTo>
                <a:lnTo>
                  <a:pt x="478" y="181"/>
                </a:lnTo>
                <a:lnTo>
                  <a:pt x="475" y="181"/>
                </a:lnTo>
                <a:lnTo>
                  <a:pt x="472" y="184"/>
                </a:lnTo>
                <a:lnTo>
                  <a:pt x="469" y="184"/>
                </a:lnTo>
                <a:lnTo>
                  <a:pt x="469" y="184"/>
                </a:lnTo>
                <a:lnTo>
                  <a:pt x="469" y="184"/>
                </a:lnTo>
                <a:lnTo>
                  <a:pt x="467" y="186"/>
                </a:lnTo>
                <a:lnTo>
                  <a:pt x="467" y="186"/>
                </a:lnTo>
                <a:lnTo>
                  <a:pt x="461" y="186"/>
                </a:lnTo>
                <a:lnTo>
                  <a:pt x="456" y="192"/>
                </a:lnTo>
                <a:lnTo>
                  <a:pt x="448" y="200"/>
                </a:lnTo>
                <a:lnTo>
                  <a:pt x="448" y="200"/>
                </a:lnTo>
                <a:lnTo>
                  <a:pt x="442" y="200"/>
                </a:lnTo>
                <a:lnTo>
                  <a:pt x="440" y="205"/>
                </a:lnTo>
                <a:lnTo>
                  <a:pt x="440" y="205"/>
                </a:lnTo>
                <a:lnTo>
                  <a:pt x="442" y="205"/>
                </a:lnTo>
                <a:lnTo>
                  <a:pt x="448" y="200"/>
                </a:lnTo>
                <a:lnTo>
                  <a:pt x="448" y="200"/>
                </a:lnTo>
                <a:lnTo>
                  <a:pt x="467" y="189"/>
                </a:lnTo>
                <a:lnTo>
                  <a:pt x="486" y="184"/>
                </a:lnTo>
                <a:lnTo>
                  <a:pt x="486" y="184"/>
                </a:lnTo>
                <a:lnTo>
                  <a:pt x="496" y="184"/>
                </a:lnTo>
                <a:lnTo>
                  <a:pt x="499" y="186"/>
                </a:lnTo>
                <a:lnTo>
                  <a:pt x="499" y="186"/>
                </a:lnTo>
                <a:lnTo>
                  <a:pt x="499" y="186"/>
                </a:lnTo>
                <a:lnTo>
                  <a:pt x="499" y="186"/>
                </a:lnTo>
                <a:lnTo>
                  <a:pt x="499" y="186"/>
                </a:lnTo>
                <a:lnTo>
                  <a:pt x="499" y="189"/>
                </a:lnTo>
                <a:lnTo>
                  <a:pt x="499" y="189"/>
                </a:lnTo>
                <a:lnTo>
                  <a:pt x="499" y="189"/>
                </a:lnTo>
                <a:lnTo>
                  <a:pt x="496" y="189"/>
                </a:lnTo>
                <a:lnTo>
                  <a:pt x="491" y="192"/>
                </a:lnTo>
                <a:lnTo>
                  <a:pt x="491" y="192"/>
                </a:lnTo>
                <a:lnTo>
                  <a:pt x="488" y="194"/>
                </a:lnTo>
                <a:lnTo>
                  <a:pt x="483" y="194"/>
                </a:lnTo>
                <a:lnTo>
                  <a:pt x="483" y="194"/>
                </a:lnTo>
                <a:lnTo>
                  <a:pt x="486" y="194"/>
                </a:lnTo>
                <a:lnTo>
                  <a:pt x="486" y="194"/>
                </a:lnTo>
                <a:lnTo>
                  <a:pt x="488" y="194"/>
                </a:lnTo>
                <a:lnTo>
                  <a:pt x="491" y="194"/>
                </a:lnTo>
                <a:lnTo>
                  <a:pt x="491" y="194"/>
                </a:lnTo>
                <a:lnTo>
                  <a:pt x="491" y="197"/>
                </a:lnTo>
                <a:lnTo>
                  <a:pt x="486" y="202"/>
                </a:lnTo>
                <a:lnTo>
                  <a:pt x="486" y="202"/>
                </a:lnTo>
                <a:lnTo>
                  <a:pt x="488" y="205"/>
                </a:lnTo>
                <a:lnTo>
                  <a:pt x="491" y="211"/>
                </a:lnTo>
                <a:lnTo>
                  <a:pt x="491" y="211"/>
                </a:lnTo>
                <a:lnTo>
                  <a:pt x="494" y="213"/>
                </a:lnTo>
                <a:lnTo>
                  <a:pt x="496" y="213"/>
                </a:lnTo>
                <a:lnTo>
                  <a:pt x="496" y="216"/>
                </a:lnTo>
                <a:lnTo>
                  <a:pt x="499" y="216"/>
                </a:lnTo>
                <a:lnTo>
                  <a:pt x="499" y="216"/>
                </a:lnTo>
                <a:lnTo>
                  <a:pt x="504" y="216"/>
                </a:lnTo>
                <a:lnTo>
                  <a:pt x="504" y="219"/>
                </a:lnTo>
                <a:lnTo>
                  <a:pt x="507" y="219"/>
                </a:lnTo>
                <a:lnTo>
                  <a:pt x="507" y="219"/>
                </a:lnTo>
                <a:lnTo>
                  <a:pt x="510" y="216"/>
                </a:lnTo>
                <a:lnTo>
                  <a:pt x="510" y="216"/>
                </a:lnTo>
                <a:lnTo>
                  <a:pt x="510" y="219"/>
                </a:lnTo>
                <a:lnTo>
                  <a:pt x="510" y="219"/>
                </a:lnTo>
                <a:lnTo>
                  <a:pt x="510" y="219"/>
                </a:lnTo>
                <a:lnTo>
                  <a:pt x="513" y="219"/>
                </a:lnTo>
                <a:lnTo>
                  <a:pt x="513" y="219"/>
                </a:lnTo>
                <a:lnTo>
                  <a:pt x="513" y="219"/>
                </a:lnTo>
                <a:lnTo>
                  <a:pt x="515" y="219"/>
                </a:lnTo>
                <a:lnTo>
                  <a:pt x="513" y="221"/>
                </a:lnTo>
                <a:lnTo>
                  <a:pt x="507" y="224"/>
                </a:lnTo>
                <a:lnTo>
                  <a:pt x="507" y="224"/>
                </a:lnTo>
                <a:lnTo>
                  <a:pt x="504" y="227"/>
                </a:lnTo>
                <a:lnTo>
                  <a:pt x="502" y="227"/>
                </a:lnTo>
                <a:lnTo>
                  <a:pt x="499" y="227"/>
                </a:lnTo>
                <a:lnTo>
                  <a:pt x="499" y="227"/>
                </a:lnTo>
                <a:lnTo>
                  <a:pt x="496" y="227"/>
                </a:lnTo>
                <a:lnTo>
                  <a:pt x="496" y="227"/>
                </a:lnTo>
                <a:lnTo>
                  <a:pt x="496" y="229"/>
                </a:lnTo>
                <a:lnTo>
                  <a:pt x="494" y="229"/>
                </a:lnTo>
                <a:lnTo>
                  <a:pt x="494" y="229"/>
                </a:lnTo>
                <a:lnTo>
                  <a:pt x="488" y="229"/>
                </a:lnTo>
                <a:lnTo>
                  <a:pt x="486" y="229"/>
                </a:lnTo>
                <a:lnTo>
                  <a:pt x="486" y="229"/>
                </a:lnTo>
                <a:lnTo>
                  <a:pt x="483" y="232"/>
                </a:lnTo>
                <a:lnTo>
                  <a:pt x="483" y="232"/>
                </a:lnTo>
                <a:lnTo>
                  <a:pt x="486" y="232"/>
                </a:lnTo>
                <a:lnTo>
                  <a:pt x="483" y="235"/>
                </a:lnTo>
                <a:lnTo>
                  <a:pt x="483" y="235"/>
                </a:lnTo>
                <a:lnTo>
                  <a:pt x="478" y="238"/>
                </a:lnTo>
                <a:lnTo>
                  <a:pt x="475" y="238"/>
                </a:lnTo>
                <a:lnTo>
                  <a:pt x="475" y="238"/>
                </a:lnTo>
                <a:lnTo>
                  <a:pt x="475" y="238"/>
                </a:lnTo>
                <a:lnTo>
                  <a:pt x="472" y="240"/>
                </a:lnTo>
                <a:lnTo>
                  <a:pt x="472" y="240"/>
                </a:lnTo>
                <a:lnTo>
                  <a:pt x="469" y="238"/>
                </a:lnTo>
                <a:lnTo>
                  <a:pt x="469" y="238"/>
                </a:lnTo>
                <a:lnTo>
                  <a:pt x="469" y="238"/>
                </a:lnTo>
                <a:lnTo>
                  <a:pt x="469" y="235"/>
                </a:lnTo>
                <a:lnTo>
                  <a:pt x="469" y="232"/>
                </a:lnTo>
                <a:lnTo>
                  <a:pt x="478" y="227"/>
                </a:lnTo>
                <a:lnTo>
                  <a:pt x="478" y="227"/>
                </a:lnTo>
                <a:lnTo>
                  <a:pt x="480" y="224"/>
                </a:lnTo>
                <a:lnTo>
                  <a:pt x="486" y="224"/>
                </a:lnTo>
                <a:lnTo>
                  <a:pt x="488" y="224"/>
                </a:lnTo>
                <a:lnTo>
                  <a:pt x="488" y="224"/>
                </a:lnTo>
                <a:lnTo>
                  <a:pt x="496" y="221"/>
                </a:lnTo>
                <a:lnTo>
                  <a:pt x="496" y="221"/>
                </a:lnTo>
                <a:lnTo>
                  <a:pt x="488" y="221"/>
                </a:lnTo>
                <a:lnTo>
                  <a:pt x="488" y="221"/>
                </a:lnTo>
                <a:lnTo>
                  <a:pt x="483" y="221"/>
                </a:lnTo>
                <a:lnTo>
                  <a:pt x="480" y="221"/>
                </a:lnTo>
                <a:lnTo>
                  <a:pt x="480" y="221"/>
                </a:lnTo>
                <a:lnTo>
                  <a:pt x="483" y="219"/>
                </a:lnTo>
                <a:lnTo>
                  <a:pt x="486" y="219"/>
                </a:lnTo>
                <a:lnTo>
                  <a:pt x="483" y="216"/>
                </a:lnTo>
                <a:lnTo>
                  <a:pt x="483" y="216"/>
                </a:lnTo>
                <a:lnTo>
                  <a:pt x="483" y="219"/>
                </a:lnTo>
                <a:lnTo>
                  <a:pt x="478" y="221"/>
                </a:lnTo>
                <a:lnTo>
                  <a:pt x="478" y="221"/>
                </a:lnTo>
                <a:lnTo>
                  <a:pt x="475" y="224"/>
                </a:lnTo>
                <a:lnTo>
                  <a:pt x="472" y="224"/>
                </a:lnTo>
                <a:lnTo>
                  <a:pt x="469" y="224"/>
                </a:lnTo>
                <a:lnTo>
                  <a:pt x="469" y="224"/>
                </a:lnTo>
                <a:lnTo>
                  <a:pt x="469" y="224"/>
                </a:lnTo>
                <a:lnTo>
                  <a:pt x="467" y="221"/>
                </a:lnTo>
                <a:lnTo>
                  <a:pt x="464" y="221"/>
                </a:lnTo>
                <a:lnTo>
                  <a:pt x="464" y="221"/>
                </a:lnTo>
                <a:lnTo>
                  <a:pt x="461" y="219"/>
                </a:lnTo>
                <a:lnTo>
                  <a:pt x="461" y="216"/>
                </a:lnTo>
                <a:lnTo>
                  <a:pt x="461" y="216"/>
                </a:lnTo>
                <a:lnTo>
                  <a:pt x="464" y="205"/>
                </a:lnTo>
                <a:lnTo>
                  <a:pt x="464" y="205"/>
                </a:lnTo>
                <a:lnTo>
                  <a:pt x="467" y="202"/>
                </a:lnTo>
                <a:lnTo>
                  <a:pt x="464" y="202"/>
                </a:lnTo>
                <a:lnTo>
                  <a:pt x="464" y="202"/>
                </a:lnTo>
                <a:lnTo>
                  <a:pt x="464" y="200"/>
                </a:lnTo>
                <a:lnTo>
                  <a:pt x="461" y="200"/>
                </a:lnTo>
                <a:lnTo>
                  <a:pt x="456" y="202"/>
                </a:lnTo>
                <a:lnTo>
                  <a:pt x="456" y="202"/>
                </a:lnTo>
                <a:lnTo>
                  <a:pt x="453" y="202"/>
                </a:lnTo>
                <a:lnTo>
                  <a:pt x="453" y="202"/>
                </a:lnTo>
                <a:lnTo>
                  <a:pt x="451" y="200"/>
                </a:lnTo>
                <a:lnTo>
                  <a:pt x="448" y="202"/>
                </a:lnTo>
                <a:lnTo>
                  <a:pt x="448" y="202"/>
                </a:lnTo>
                <a:lnTo>
                  <a:pt x="442" y="211"/>
                </a:lnTo>
                <a:lnTo>
                  <a:pt x="442" y="211"/>
                </a:lnTo>
                <a:lnTo>
                  <a:pt x="440" y="216"/>
                </a:lnTo>
                <a:lnTo>
                  <a:pt x="440" y="216"/>
                </a:lnTo>
                <a:lnTo>
                  <a:pt x="440" y="216"/>
                </a:lnTo>
                <a:lnTo>
                  <a:pt x="437" y="219"/>
                </a:lnTo>
                <a:lnTo>
                  <a:pt x="434" y="219"/>
                </a:lnTo>
                <a:lnTo>
                  <a:pt x="434" y="219"/>
                </a:lnTo>
                <a:lnTo>
                  <a:pt x="429" y="224"/>
                </a:lnTo>
                <a:lnTo>
                  <a:pt x="429" y="224"/>
                </a:lnTo>
                <a:lnTo>
                  <a:pt x="402" y="224"/>
                </a:lnTo>
                <a:lnTo>
                  <a:pt x="402" y="224"/>
                </a:lnTo>
                <a:lnTo>
                  <a:pt x="397" y="224"/>
                </a:lnTo>
                <a:lnTo>
                  <a:pt x="394" y="229"/>
                </a:lnTo>
                <a:lnTo>
                  <a:pt x="388" y="235"/>
                </a:lnTo>
                <a:lnTo>
                  <a:pt x="388" y="235"/>
                </a:lnTo>
                <a:lnTo>
                  <a:pt x="383" y="235"/>
                </a:lnTo>
                <a:lnTo>
                  <a:pt x="383" y="235"/>
                </a:lnTo>
                <a:lnTo>
                  <a:pt x="383" y="235"/>
                </a:lnTo>
                <a:lnTo>
                  <a:pt x="383" y="235"/>
                </a:lnTo>
                <a:lnTo>
                  <a:pt x="383" y="238"/>
                </a:lnTo>
                <a:lnTo>
                  <a:pt x="383" y="238"/>
                </a:lnTo>
                <a:lnTo>
                  <a:pt x="380" y="238"/>
                </a:lnTo>
                <a:lnTo>
                  <a:pt x="372" y="238"/>
                </a:lnTo>
                <a:lnTo>
                  <a:pt x="372" y="238"/>
                </a:lnTo>
                <a:lnTo>
                  <a:pt x="367" y="238"/>
                </a:lnTo>
                <a:lnTo>
                  <a:pt x="362" y="240"/>
                </a:lnTo>
                <a:lnTo>
                  <a:pt x="362" y="240"/>
                </a:lnTo>
                <a:lnTo>
                  <a:pt x="356" y="243"/>
                </a:lnTo>
                <a:lnTo>
                  <a:pt x="362" y="246"/>
                </a:lnTo>
                <a:lnTo>
                  <a:pt x="362" y="246"/>
                </a:lnTo>
                <a:lnTo>
                  <a:pt x="362" y="248"/>
                </a:lnTo>
                <a:lnTo>
                  <a:pt x="359" y="248"/>
                </a:lnTo>
                <a:lnTo>
                  <a:pt x="356" y="248"/>
                </a:lnTo>
                <a:lnTo>
                  <a:pt x="353" y="248"/>
                </a:lnTo>
                <a:lnTo>
                  <a:pt x="353" y="248"/>
                </a:lnTo>
                <a:lnTo>
                  <a:pt x="353" y="251"/>
                </a:lnTo>
                <a:lnTo>
                  <a:pt x="351" y="248"/>
                </a:lnTo>
                <a:lnTo>
                  <a:pt x="351" y="248"/>
                </a:lnTo>
                <a:lnTo>
                  <a:pt x="345" y="251"/>
                </a:lnTo>
                <a:lnTo>
                  <a:pt x="345" y="251"/>
                </a:lnTo>
                <a:lnTo>
                  <a:pt x="345" y="251"/>
                </a:lnTo>
                <a:lnTo>
                  <a:pt x="343" y="251"/>
                </a:lnTo>
                <a:lnTo>
                  <a:pt x="340" y="254"/>
                </a:lnTo>
                <a:lnTo>
                  <a:pt x="340" y="254"/>
                </a:lnTo>
                <a:lnTo>
                  <a:pt x="337" y="254"/>
                </a:lnTo>
                <a:lnTo>
                  <a:pt x="335" y="256"/>
                </a:lnTo>
                <a:lnTo>
                  <a:pt x="335" y="256"/>
                </a:lnTo>
                <a:lnTo>
                  <a:pt x="332" y="256"/>
                </a:lnTo>
                <a:lnTo>
                  <a:pt x="332" y="256"/>
                </a:lnTo>
                <a:lnTo>
                  <a:pt x="329" y="256"/>
                </a:lnTo>
                <a:lnTo>
                  <a:pt x="326" y="256"/>
                </a:lnTo>
                <a:lnTo>
                  <a:pt x="326" y="256"/>
                </a:lnTo>
                <a:lnTo>
                  <a:pt x="329" y="254"/>
                </a:lnTo>
                <a:lnTo>
                  <a:pt x="332" y="251"/>
                </a:lnTo>
                <a:lnTo>
                  <a:pt x="332" y="251"/>
                </a:lnTo>
                <a:lnTo>
                  <a:pt x="335" y="251"/>
                </a:lnTo>
                <a:lnTo>
                  <a:pt x="335" y="248"/>
                </a:lnTo>
                <a:lnTo>
                  <a:pt x="335" y="248"/>
                </a:lnTo>
                <a:lnTo>
                  <a:pt x="335" y="246"/>
                </a:lnTo>
                <a:lnTo>
                  <a:pt x="340" y="243"/>
                </a:lnTo>
                <a:lnTo>
                  <a:pt x="340" y="243"/>
                </a:lnTo>
                <a:lnTo>
                  <a:pt x="343" y="240"/>
                </a:lnTo>
                <a:lnTo>
                  <a:pt x="343" y="238"/>
                </a:lnTo>
                <a:lnTo>
                  <a:pt x="343" y="235"/>
                </a:lnTo>
                <a:lnTo>
                  <a:pt x="345" y="232"/>
                </a:lnTo>
                <a:lnTo>
                  <a:pt x="345" y="232"/>
                </a:lnTo>
                <a:lnTo>
                  <a:pt x="348" y="229"/>
                </a:lnTo>
                <a:lnTo>
                  <a:pt x="351" y="227"/>
                </a:lnTo>
                <a:lnTo>
                  <a:pt x="351" y="227"/>
                </a:lnTo>
                <a:lnTo>
                  <a:pt x="348" y="224"/>
                </a:lnTo>
                <a:lnTo>
                  <a:pt x="348" y="221"/>
                </a:lnTo>
                <a:lnTo>
                  <a:pt x="348" y="221"/>
                </a:lnTo>
                <a:lnTo>
                  <a:pt x="348" y="221"/>
                </a:lnTo>
                <a:lnTo>
                  <a:pt x="351" y="224"/>
                </a:lnTo>
                <a:lnTo>
                  <a:pt x="351" y="224"/>
                </a:lnTo>
                <a:lnTo>
                  <a:pt x="353" y="227"/>
                </a:lnTo>
                <a:lnTo>
                  <a:pt x="353" y="227"/>
                </a:lnTo>
                <a:lnTo>
                  <a:pt x="353" y="227"/>
                </a:lnTo>
                <a:lnTo>
                  <a:pt x="356" y="229"/>
                </a:lnTo>
                <a:lnTo>
                  <a:pt x="359" y="229"/>
                </a:lnTo>
                <a:lnTo>
                  <a:pt x="359" y="227"/>
                </a:lnTo>
                <a:lnTo>
                  <a:pt x="359" y="227"/>
                </a:lnTo>
                <a:lnTo>
                  <a:pt x="359" y="227"/>
                </a:lnTo>
                <a:lnTo>
                  <a:pt x="359" y="227"/>
                </a:lnTo>
                <a:lnTo>
                  <a:pt x="362" y="227"/>
                </a:lnTo>
                <a:lnTo>
                  <a:pt x="362" y="227"/>
                </a:lnTo>
                <a:lnTo>
                  <a:pt x="362" y="224"/>
                </a:lnTo>
                <a:lnTo>
                  <a:pt x="359" y="221"/>
                </a:lnTo>
                <a:lnTo>
                  <a:pt x="359" y="221"/>
                </a:lnTo>
                <a:lnTo>
                  <a:pt x="359" y="219"/>
                </a:lnTo>
                <a:lnTo>
                  <a:pt x="356" y="216"/>
                </a:lnTo>
                <a:lnTo>
                  <a:pt x="356" y="216"/>
                </a:lnTo>
                <a:lnTo>
                  <a:pt x="353" y="213"/>
                </a:lnTo>
                <a:lnTo>
                  <a:pt x="348" y="213"/>
                </a:lnTo>
                <a:lnTo>
                  <a:pt x="348" y="213"/>
                </a:lnTo>
                <a:lnTo>
                  <a:pt x="343" y="213"/>
                </a:lnTo>
                <a:lnTo>
                  <a:pt x="340" y="213"/>
                </a:lnTo>
                <a:lnTo>
                  <a:pt x="340" y="213"/>
                </a:lnTo>
                <a:lnTo>
                  <a:pt x="335" y="211"/>
                </a:lnTo>
                <a:lnTo>
                  <a:pt x="335" y="208"/>
                </a:lnTo>
                <a:lnTo>
                  <a:pt x="335" y="208"/>
                </a:lnTo>
                <a:lnTo>
                  <a:pt x="332" y="208"/>
                </a:lnTo>
                <a:lnTo>
                  <a:pt x="335" y="205"/>
                </a:lnTo>
                <a:lnTo>
                  <a:pt x="335" y="205"/>
                </a:lnTo>
                <a:lnTo>
                  <a:pt x="335" y="205"/>
                </a:lnTo>
                <a:lnTo>
                  <a:pt x="335" y="202"/>
                </a:lnTo>
                <a:lnTo>
                  <a:pt x="332" y="202"/>
                </a:lnTo>
                <a:lnTo>
                  <a:pt x="332" y="200"/>
                </a:lnTo>
                <a:lnTo>
                  <a:pt x="332" y="200"/>
                </a:lnTo>
                <a:lnTo>
                  <a:pt x="335" y="197"/>
                </a:lnTo>
                <a:lnTo>
                  <a:pt x="332" y="197"/>
                </a:lnTo>
                <a:lnTo>
                  <a:pt x="332" y="197"/>
                </a:lnTo>
                <a:lnTo>
                  <a:pt x="329" y="197"/>
                </a:lnTo>
                <a:lnTo>
                  <a:pt x="326" y="197"/>
                </a:lnTo>
                <a:lnTo>
                  <a:pt x="326" y="192"/>
                </a:lnTo>
                <a:lnTo>
                  <a:pt x="326" y="192"/>
                </a:lnTo>
                <a:lnTo>
                  <a:pt x="324" y="189"/>
                </a:lnTo>
                <a:lnTo>
                  <a:pt x="321" y="189"/>
                </a:lnTo>
                <a:lnTo>
                  <a:pt x="321" y="189"/>
                </a:lnTo>
                <a:lnTo>
                  <a:pt x="318" y="186"/>
                </a:lnTo>
                <a:lnTo>
                  <a:pt x="316" y="186"/>
                </a:lnTo>
                <a:lnTo>
                  <a:pt x="316" y="186"/>
                </a:lnTo>
                <a:lnTo>
                  <a:pt x="316" y="189"/>
                </a:lnTo>
                <a:lnTo>
                  <a:pt x="313" y="192"/>
                </a:lnTo>
                <a:lnTo>
                  <a:pt x="313" y="192"/>
                </a:lnTo>
                <a:lnTo>
                  <a:pt x="313" y="189"/>
                </a:lnTo>
                <a:lnTo>
                  <a:pt x="313" y="186"/>
                </a:lnTo>
                <a:lnTo>
                  <a:pt x="313" y="186"/>
                </a:lnTo>
                <a:lnTo>
                  <a:pt x="310" y="192"/>
                </a:lnTo>
                <a:lnTo>
                  <a:pt x="310" y="192"/>
                </a:lnTo>
                <a:lnTo>
                  <a:pt x="308" y="192"/>
                </a:lnTo>
                <a:lnTo>
                  <a:pt x="308" y="189"/>
                </a:lnTo>
                <a:lnTo>
                  <a:pt x="308" y="189"/>
                </a:lnTo>
                <a:lnTo>
                  <a:pt x="305" y="192"/>
                </a:lnTo>
                <a:lnTo>
                  <a:pt x="305" y="192"/>
                </a:lnTo>
                <a:lnTo>
                  <a:pt x="302" y="194"/>
                </a:lnTo>
                <a:lnTo>
                  <a:pt x="297" y="197"/>
                </a:lnTo>
                <a:lnTo>
                  <a:pt x="297" y="197"/>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1" name="Freeform 224"/>
          <p:cNvSpPr>
            <a:spLocks/>
          </p:cNvSpPr>
          <p:nvPr/>
        </p:nvSpPr>
        <p:spPr bwMode="auto">
          <a:xfrm>
            <a:off x="5337088" y="4106863"/>
            <a:ext cx="25400" cy="42862"/>
          </a:xfrm>
          <a:custGeom>
            <a:avLst/>
            <a:gdLst>
              <a:gd name="T0" fmla="*/ 2 w 16"/>
              <a:gd name="T1" fmla="*/ 5 h 27"/>
              <a:gd name="T2" fmla="*/ 2 w 16"/>
              <a:gd name="T3" fmla="*/ 5 h 27"/>
              <a:gd name="T4" fmla="*/ 5 w 16"/>
              <a:gd name="T5" fmla="*/ 5 h 27"/>
              <a:gd name="T6" fmla="*/ 8 w 16"/>
              <a:gd name="T7" fmla="*/ 5 h 27"/>
              <a:gd name="T8" fmla="*/ 8 w 16"/>
              <a:gd name="T9" fmla="*/ 5 h 27"/>
              <a:gd name="T10" fmla="*/ 13 w 16"/>
              <a:gd name="T11" fmla="*/ 0 h 27"/>
              <a:gd name="T12" fmla="*/ 13 w 16"/>
              <a:gd name="T13" fmla="*/ 0 h 27"/>
              <a:gd name="T14" fmla="*/ 16 w 16"/>
              <a:gd name="T15" fmla="*/ 0 h 27"/>
              <a:gd name="T16" fmla="*/ 16 w 16"/>
              <a:gd name="T17" fmla="*/ 2 h 27"/>
              <a:gd name="T18" fmla="*/ 13 w 16"/>
              <a:gd name="T19" fmla="*/ 10 h 27"/>
              <a:gd name="T20" fmla="*/ 13 w 16"/>
              <a:gd name="T21" fmla="*/ 10 h 27"/>
              <a:gd name="T22" fmla="*/ 13 w 16"/>
              <a:gd name="T23" fmla="*/ 16 h 27"/>
              <a:gd name="T24" fmla="*/ 8 w 16"/>
              <a:gd name="T25" fmla="*/ 21 h 27"/>
              <a:gd name="T26" fmla="*/ 8 w 16"/>
              <a:gd name="T27" fmla="*/ 21 h 27"/>
              <a:gd name="T28" fmla="*/ 5 w 16"/>
              <a:gd name="T29" fmla="*/ 24 h 27"/>
              <a:gd name="T30" fmla="*/ 5 w 16"/>
              <a:gd name="T31" fmla="*/ 27 h 27"/>
              <a:gd name="T32" fmla="*/ 0 w 16"/>
              <a:gd name="T33" fmla="*/ 27 h 27"/>
              <a:gd name="T34" fmla="*/ 2 w 16"/>
              <a:gd name="T35" fmla="*/ 5 h 27"/>
              <a:gd name="T36" fmla="*/ 2 w 16"/>
              <a:gd name="T37"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27">
                <a:moveTo>
                  <a:pt x="2" y="5"/>
                </a:moveTo>
                <a:lnTo>
                  <a:pt x="2" y="5"/>
                </a:lnTo>
                <a:lnTo>
                  <a:pt x="5" y="5"/>
                </a:lnTo>
                <a:lnTo>
                  <a:pt x="8" y="5"/>
                </a:lnTo>
                <a:lnTo>
                  <a:pt x="8" y="5"/>
                </a:lnTo>
                <a:lnTo>
                  <a:pt x="13" y="0"/>
                </a:lnTo>
                <a:lnTo>
                  <a:pt x="13" y="0"/>
                </a:lnTo>
                <a:lnTo>
                  <a:pt x="16" y="0"/>
                </a:lnTo>
                <a:lnTo>
                  <a:pt x="16" y="2"/>
                </a:lnTo>
                <a:lnTo>
                  <a:pt x="13" y="10"/>
                </a:lnTo>
                <a:lnTo>
                  <a:pt x="13" y="10"/>
                </a:lnTo>
                <a:lnTo>
                  <a:pt x="13" y="16"/>
                </a:lnTo>
                <a:lnTo>
                  <a:pt x="8" y="21"/>
                </a:lnTo>
                <a:lnTo>
                  <a:pt x="8" y="21"/>
                </a:lnTo>
                <a:lnTo>
                  <a:pt x="5" y="24"/>
                </a:lnTo>
                <a:lnTo>
                  <a:pt x="5" y="27"/>
                </a:lnTo>
                <a:lnTo>
                  <a:pt x="0" y="27"/>
                </a:lnTo>
                <a:lnTo>
                  <a:pt x="2" y="5"/>
                </a:lnTo>
                <a:lnTo>
                  <a:pt x="2" y="5"/>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2" name="Freeform 225"/>
          <p:cNvSpPr>
            <a:spLocks/>
          </p:cNvSpPr>
          <p:nvPr/>
        </p:nvSpPr>
        <p:spPr bwMode="auto">
          <a:xfrm>
            <a:off x="4805275" y="3438525"/>
            <a:ext cx="42863" cy="25400"/>
          </a:xfrm>
          <a:custGeom>
            <a:avLst/>
            <a:gdLst>
              <a:gd name="T0" fmla="*/ 3 w 27"/>
              <a:gd name="T1" fmla="*/ 5 h 16"/>
              <a:gd name="T2" fmla="*/ 3 w 27"/>
              <a:gd name="T3" fmla="*/ 5 h 16"/>
              <a:gd name="T4" fmla="*/ 8 w 27"/>
              <a:gd name="T5" fmla="*/ 5 h 16"/>
              <a:gd name="T6" fmla="*/ 8 w 27"/>
              <a:gd name="T7" fmla="*/ 5 h 16"/>
              <a:gd name="T8" fmla="*/ 11 w 27"/>
              <a:gd name="T9" fmla="*/ 5 h 16"/>
              <a:gd name="T10" fmla="*/ 11 w 27"/>
              <a:gd name="T11" fmla="*/ 5 h 16"/>
              <a:gd name="T12" fmla="*/ 11 w 27"/>
              <a:gd name="T13" fmla="*/ 5 h 16"/>
              <a:gd name="T14" fmla="*/ 11 w 27"/>
              <a:gd name="T15" fmla="*/ 5 h 16"/>
              <a:gd name="T16" fmla="*/ 11 w 27"/>
              <a:gd name="T17" fmla="*/ 3 h 16"/>
              <a:gd name="T18" fmla="*/ 11 w 27"/>
              <a:gd name="T19" fmla="*/ 3 h 16"/>
              <a:gd name="T20" fmla="*/ 14 w 27"/>
              <a:gd name="T21" fmla="*/ 3 h 16"/>
              <a:gd name="T22" fmla="*/ 14 w 27"/>
              <a:gd name="T23" fmla="*/ 3 h 16"/>
              <a:gd name="T24" fmla="*/ 16 w 27"/>
              <a:gd name="T25" fmla="*/ 3 h 16"/>
              <a:gd name="T26" fmla="*/ 19 w 27"/>
              <a:gd name="T27" fmla="*/ 0 h 16"/>
              <a:gd name="T28" fmla="*/ 19 w 27"/>
              <a:gd name="T29" fmla="*/ 3 h 16"/>
              <a:gd name="T30" fmla="*/ 19 w 27"/>
              <a:gd name="T31" fmla="*/ 3 h 16"/>
              <a:gd name="T32" fmla="*/ 24 w 27"/>
              <a:gd name="T33" fmla="*/ 3 h 16"/>
              <a:gd name="T34" fmla="*/ 24 w 27"/>
              <a:gd name="T35" fmla="*/ 3 h 16"/>
              <a:gd name="T36" fmla="*/ 24 w 27"/>
              <a:gd name="T37" fmla="*/ 3 h 16"/>
              <a:gd name="T38" fmla="*/ 24 w 27"/>
              <a:gd name="T39" fmla="*/ 3 h 16"/>
              <a:gd name="T40" fmla="*/ 27 w 27"/>
              <a:gd name="T41" fmla="*/ 5 h 16"/>
              <a:gd name="T42" fmla="*/ 27 w 27"/>
              <a:gd name="T43" fmla="*/ 5 h 16"/>
              <a:gd name="T44" fmla="*/ 27 w 27"/>
              <a:gd name="T45" fmla="*/ 5 h 16"/>
              <a:gd name="T46" fmla="*/ 27 w 27"/>
              <a:gd name="T47" fmla="*/ 5 h 16"/>
              <a:gd name="T48" fmla="*/ 27 w 27"/>
              <a:gd name="T49" fmla="*/ 8 h 16"/>
              <a:gd name="T50" fmla="*/ 27 w 27"/>
              <a:gd name="T51" fmla="*/ 8 h 16"/>
              <a:gd name="T52" fmla="*/ 27 w 27"/>
              <a:gd name="T53" fmla="*/ 11 h 16"/>
              <a:gd name="T54" fmla="*/ 24 w 27"/>
              <a:gd name="T55" fmla="*/ 11 h 16"/>
              <a:gd name="T56" fmla="*/ 24 w 27"/>
              <a:gd name="T57" fmla="*/ 11 h 16"/>
              <a:gd name="T58" fmla="*/ 22 w 27"/>
              <a:gd name="T59" fmla="*/ 11 h 16"/>
              <a:gd name="T60" fmla="*/ 22 w 27"/>
              <a:gd name="T61" fmla="*/ 11 h 16"/>
              <a:gd name="T62" fmla="*/ 24 w 27"/>
              <a:gd name="T63" fmla="*/ 11 h 16"/>
              <a:gd name="T64" fmla="*/ 22 w 27"/>
              <a:gd name="T65" fmla="*/ 14 h 16"/>
              <a:gd name="T66" fmla="*/ 22 w 27"/>
              <a:gd name="T67" fmla="*/ 14 h 16"/>
              <a:gd name="T68" fmla="*/ 16 w 27"/>
              <a:gd name="T69" fmla="*/ 14 h 16"/>
              <a:gd name="T70" fmla="*/ 14 w 27"/>
              <a:gd name="T71" fmla="*/ 14 h 16"/>
              <a:gd name="T72" fmla="*/ 14 w 27"/>
              <a:gd name="T73" fmla="*/ 14 h 16"/>
              <a:gd name="T74" fmla="*/ 6 w 27"/>
              <a:gd name="T75" fmla="*/ 16 h 16"/>
              <a:gd name="T76" fmla="*/ 6 w 27"/>
              <a:gd name="T77" fmla="*/ 16 h 16"/>
              <a:gd name="T78" fmla="*/ 3 w 27"/>
              <a:gd name="T79" fmla="*/ 16 h 16"/>
              <a:gd name="T80" fmla="*/ 6 w 27"/>
              <a:gd name="T81" fmla="*/ 14 h 16"/>
              <a:gd name="T82" fmla="*/ 6 w 27"/>
              <a:gd name="T83" fmla="*/ 14 h 16"/>
              <a:gd name="T84" fmla="*/ 8 w 27"/>
              <a:gd name="T85" fmla="*/ 14 h 16"/>
              <a:gd name="T86" fmla="*/ 6 w 27"/>
              <a:gd name="T87" fmla="*/ 14 h 16"/>
              <a:gd name="T88" fmla="*/ 6 w 27"/>
              <a:gd name="T89" fmla="*/ 14 h 16"/>
              <a:gd name="T90" fmla="*/ 3 w 27"/>
              <a:gd name="T91" fmla="*/ 14 h 16"/>
              <a:gd name="T92" fmla="*/ 3 w 27"/>
              <a:gd name="T93" fmla="*/ 11 h 16"/>
              <a:gd name="T94" fmla="*/ 3 w 27"/>
              <a:gd name="T95" fmla="*/ 11 h 16"/>
              <a:gd name="T96" fmla="*/ 0 w 27"/>
              <a:gd name="T97" fmla="*/ 8 h 16"/>
              <a:gd name="T98" fmla="*/ 0 w 27"/>
              <a:gd name="T99" fmla="*/ 8 h 16"/>
              <a:gd name="T100" fmla="*/ 3 w 27"/>
              <a:gd name="T101" fmla="*/ 5 h 16"/>
              <a:gd name="T102" fmla="*/ 3 w 27"/>
              <a:gd name="T10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 h="16">
                <a:moveTo>
                  <a:pt x="3" y="5"/>
                </a:moveTo>
                <a:lnTo>
                  <a:pt x="3" y="5"/>
                </a:lnTo>
                <a:lnTo>
                  <a:pt x="8" y="5"/>
                </a:lnTo>
                <a:lnTo>
                  <a:pt x="8" y="5"/>
                </a:lnTo>
                <a:lnTo>
                  <a:pt x="11" y="5"/>
                </a:lnTo>
                <a:lnTo>
                  <a:pt x="11" y="5"/>
                </a:lnTo>
                <a:lnTo>
                  <a:pt x="11" y="5"/>
                </a:lnTo>
                <a:lnTo>
                  <a:pt x="11" y="5"/>
                </a:lnTo>
                <a:lnTo>
                  <a:pt x="11" y="3"/>
                </a:lnTo>
                <a:lnTo>
                  <a:pt x="11" y="3"/>
                </a:lnTo>
                <a:lnTo>
                  <a:pt x="14" y="3"/>
                </a:lnTo>
                <a:lnTo>
                  <a:pt x="14" y="3"/>
                </a:lnTo>
                <a:lnTo>
                  <a:pt x="16" y="3"/>
                </a:lnTo>
                <a:lnTo>
                  <a:pt x="19" y="0"/>
                </a:lnTo>
                <a:lnTo>
                  <a:pt x="19" y="3"/>
                </a:lnTo>
                <a:lnTo>
                  <a:pt x="19" y="3"/>
                </a:lnTo>
                <a:lnTo>
                  <a:pt x="24" y="3"/>
                </a:lnTo>
                <a:lnTo>
                  <a:pt x="24" y="3"/>
                </a:lnTo>
                <a:lnTo>
                  <a:pt x="24" y="3"/>
                </a:lnTo>
                <a:lnTo>
                  <a:pt x="24" y="3"/>
                </a:lnTo>
                <a:lnTo>
                  <a:pt x="27" y="5"/>
                </a:lnTo>
                <a:lnTo>
                  <a:pt x="27" y="5"/>
                </a:lnTo>
                <a:lnTo>
                  <a:pt x="27" y="5"/>
                </a:lnTo>
                <a:lnTo>
                  <a:pt x="27" y="5"/>
                </a:lnTo>
                <a:lnTo>
                  <a:pt x="27" y="8"/>
                </a:lnTo>
                <a:lnTo>
                  <a:pt x="27" y="8"/>
                </a:lnTo>
                <a:lnTo>
                  <a:pt x="27" y="11"/>
                </a:lnTo>
                <a:lnTo>
                  <a:pt x="24" y="11"/>
                </a:lnTo>
                <a:lnTo>
                  <a:pt x="24" y="11"/>
                </a:lnTo>
                <a:lnTo>
                  <a:pt x="22" y="11"/>
                </a:lnTo>
                <a:lnTo>
                  <a:pt x="22" y="11"/>
                </a:lnTo>
                <a:lnTo>
                  <a:pt x="24" y="11"/>
                </a:lnTo>
                <a:lnTo>
                  <a:pt x="22" y="14"/>
                </a:lnTo>
                <a:lnTo>
                  <a:pt x="22" y="14"/>
                </a:lnTo>
                <a:lnTo>
                  <a:pt x="16" y="14"/>
                </a:lnTo>
                <a:lnTo>
                  <a:pt x="14" y="14"/>
                </a:lnTo>
                <a:lnTo>
                  <a:pt x="14" y="14"/>
                </a:lnTo>
                <a:lnTo>
                  <a:pt x="6" y="16"/>
                </a:lnTo>
                <a:lnTo>
                  <a:pt x="6" y="16"/>
                </a:lnTo>
                <a:lnTo>
                  <a:pt x="3" y="16"/>
                </a:lnTo>
                <a:lnTo>
                  <a:pt x="6" y="14"/>
                </a:lnTo>
                <a:lnTo>
                  <a:pt x="6" y="14"/>
                </a:lnTo>
                <a:lnTo>
                  <a:pt x="8" y="14"/>
                </a:lnTo>
                <a:lnTo>
                  <a:pt x="6" y="14"/>
                </a:lnTo>
                <a:lnTo>
                  <a:pt x="6" y="14"/>
                </a:lnTo>
                <a:lnTo>
                  <a:pt x="3" y="14"/>
                </a:lnTo>
                <a:lnTo>
                  <a:pt x="3" y="11"/>
                </a:lnTo>
                <a:lnTo>
                  <a:pt x="3" y="11"/>
                </a:lnTo>
                <a:lnTo>
                  <a:pt x="0" y="8"/>
                </a:lnTo>
                <a:lnTo>
                  <a:pt x="0" y="8"/>
                </a:lnTo>
                <a:lnTo>
                  <a:pt x="3" y="5"/>
                </a:lnTo>
                <a:lnTo>
                  <a:pt x="3" y="5"/>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3" name="Freeform 226"/>
          <p:cNvSpPr>
            <a:spLocks/>
          </p:cNvSpPr>
          <p:nvPr/>
        </p:nvSpPr>
        <p:spPr bwMode="auto">
          <a:xfrm>
            <a:off x="5041813" y="3532188"/>
            <a:ext cx="42863" cy="42862"/>
          </a:xfrm>
          <a:custGeom>
            <a:avLst/>
            <a:gdLst>
              <a:gd name="T0" fmla="*/ 24 w 27"/>
              <a:gd name="T1" fmla="*/ 27 h 27"/>
              <a:gd name="T2" fmla="*/ 24 w 27"/>
              <a:gd name="T3" fmla="*/ 27 h 27"/>
              <a:gd name="T4" fmla="*/ 16 w 27"/>
              <a:gd name="T5" fmla="*/ 25 h 27"/>
              <a:gd name="T6" fmla="*/ 16 w 27"/>
              <a:gd name="T7" fmla="*/ 25 h 27"/>
              <a:gd name="T8" fmla="*/ 13 w 27"/>
              <a:gd name="T9" fmla="*/ 22 h 27"/>
              <a:gd name="T10" fmla="*/ 13 w 27"/>
              <a:gd name="T11" fmla="*/ 22 h 27"/>
              <a:gd name="T12" fmla="*/ 13 w 27"/>
              <a:gd name="T13" fmla="*/ 22 h 27"/>
              <a:gd name="T14" fmla="*/ 13 w 27"/>
              <a:gd name="T15" fmla="*/ 19 h 27"/>
              <a:gd name="T16" fmla="*/ 13 w 27"/>
              <a:gd name="T17" fmla="*/ 19 h 27"/>
              <a:gd name="T18" fmla="*/ 13 w 27"/>
              <a:gd name="T19" fmla="*/ 19 h 27"/>
              <a:gd name="T20" fmla="*/ 10 w 27"/>
              <a:gd name="T21" fmla="*/ 19 h 27"/>
              <a:gd name="T22" fmla="*/ 8 w 27"/>
              <a:gd name="T23" fmla="*/ 19 h 27"/>
              <a:gd name="T24" fmla="*/ 8 w 27"/>
              <a:gd name="T25" fmla="*/ 19 h 27"/>
              <a:gd name="T26" fmla="*/ 8 w 27"/>
              <a:gd name="T27" fmla="*/ 14 h 27"/>
              <a:gd name="T28" fmla="*/ 8 w 27"/>
              <a:gd name="T29" fmla="*/ 14 h 27"/>
              <a:gd name="T30" fmla="*/ 5 w 27"/>
              <a:gd name="T31" fmla="*/ 14 h 27"/>
              <a:gd name="T32" fmla="*/ 5 w 27"/>
              <a:gd name="T33" fmla="*/ 11 h 27"/>
              <a:gd name="T34" fmla="*/ 5 w 27"/>
              <a:gd name="T35" fmla="*/ 11 h 27"/>
              <a:gd name="T36" fmla="*/ 2 w 27"/>
              <a:gd name="T37" fmla="*/ 8 h 27"/>
              <a:gd name="T38" fmla="*/ 2 w 27"/>
              <a:gd name="T39" fmla="*/ 8 h 27"/>
              <a:gd name="T40" fmla="*/ 2 w 27"/>
              <a:gd name="T41" fmla="*/ 8 h 27"/>
              <a:gd name="T42" fmla="*/ 0 w 27"/>
              <a:gd name="T43" fmla="*/ 8 h 27"/>
              <a:gd name="T44" fmla="*/ 2 w 27"/>
              <a:gd name="T45" fmla="*/ 8 h 27"/>
              <a:gd name="T46" fmla="*/ 2 w 27"/>
              <a:gd name="T47" fmla="*/ 8 h 27"/>
              <a:gd name="T48" fmla="*/ 2 w 27"/>
              <a:gd name="T49" fmla="*/ 6 h 27"/>
              <a:gd name="T50" fmla="*/ 2 w 27"/>
              <a:gd name="T51" fmla="*/ 6 h 27"/>
              <a:gd name="T52" fmla="*/ 2 w 27"/>
              <a:gd name="T53" fmla="*/ 3 h 27"/>
              <a:gd name="T54" fmla="*/ 2 w 27"/>
              <a:gd name="T55" fmla="*/ 0 h 27"/>
              <a:gd name="T56" fmla="*/ 2 w 27"/>
              <a:gd name="T57" fmla="*/ 0 h 27"/>
              <a:gd name="T58" fmla="*/ 5 w 27"/>
              <a:gd name="T59" fmla="*/ 0 h 27"/>
              <a:gd name="T60" fmla="*/ 8 w 27"/>
              <a:gd name="T61" fmla="*/ 0 h 27"/>
              <a:gd name="T62" fmla="*/ 8 w 27"/>
              <a:gd name="T63" fmla="*/ 0 h 27"/>
              <a:gd name="T64" fmla="*/ 10 w 27"/>
              <a:gd name="T65" fmla="*/ 3 h 27"/>
              <a:gd name="T66" fmla="*/ 10 w 27"/>
              <a:gd name="T67" fmla="*/ 3 h 27"/>
              <a:gd name="T68" fmla="*/ 10 w 27"/>
              <a:gd name="T69" fmla="*/ 3 h 27"/>
              <a:gd name="T70" fmla="*/ 13 w 27"/>
              <a:gd name="T71" fmla="*/ 6 h 27"/>
              <a:gd name="T72" fmla="*/ 16 w 27"/>
              <a:gd name="T73" fmla="*/ 6 h 27"/>
              <a:gd name="T74" fmla="*/ 16 w 27"/>
              <a:gd name="T75" fmla="*/ 6 h 27"/>
              <a:gd name="T76" fmla="*/ 18 w 27"/>
              <a:gd name="T77" fmla="*/ 8 h 27"/>
              <a:gd name="T78" fmla="*/ 18 w 27"/>
              <a:gd name="T79" fmla="*/ 8 h 27"/>
              <a:gd name="T80" fmla="*/ 21 w 27"/>
              <a:gd name="T81" fmla="*/ 11 h 27"/>
              <a:gd name="T82" fmla="*/ 21 w 27"/>
              <a:gd name="T83" fmla="*/ 11 h 27"/>
              <a:gd name="T84" fmla="*/ 21 w 27"/>
              <a:gd name="T85" fmla="*/ 14 h 27"/>
              <a:gd name="T86" fmla="*/ 21 w 27"/>
              <a:gd name="T87" fmla="*/ 14 h 27"/>
              <a:gd name="T88" fmla="*/ 21 w 27"/>
              <a:gd name="T89" fmla="*/ 17 h 27"/>
              <a:gd name="T90" fmla="*/ 21 w 27"/>
              <a:gd name="T91" fmla="*/ 17 h 27"/>
              <a:gd name="T92" fmla="*/ 21 w 27"/>
              <a:gd name="T93" fmla="*/ 17 h 27"/>
              <a:gd name="T94" fmla="*/ 24 w 27"/>
              <a:gd name="T95" fmla="*/ 17 h 27"/>
              <a:gd name="T96" fmla="*/ 27 w 27"/>
              <a:gd name="T97" fmla="*/ 19 h 27"/>
              <a:gd name="T98" fmla="*/ 27 w 27"/>
              <a:gd name="T99" fmla="*/ 19 h 27"/>
              <a:gd name="T100" fmla="*/ 27 w 27"/>
              <a:gd name="T101" fmla="*/ 22 h 27"/>
              <a:gd name="T102" fmla="*/ 27 w 27"/>
              <a:gd name="T103" fmla="*/ 25 h 27"/>
              <a:gd name="T104" fmla="*/ 27 w 27"/>
              <a:gd name="T105" fmla="*/ 25 h 27"/>
              <a:gd name="T106" fmla="*/ 24 w 27"/>
              <a:gd name="T107" fmla="*/ 27 h 27"/>
              <a:gd name="T108" fmla="*/ 24 w 27"/>
              <a:gd name="T10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 h="27">
                <a:moveTo>
                  <a:pt x="24" y="27"/>
                </a:moveTo>
                <a:lnTo>
                  <a:pt x="24" y="27"/>
                </a:lnTo>
                <a:lnTo>
                  <a:pt x="16" y="25"/>
                </a:lnTo>
                <a:lnTo>
                  <a:pt x="16" y="25"/>
                </a:lnTo>
                <a:lnTo>
                  <a:pt x="13" y="22"/>
                </a:lnTo>
                <a:lnTo>
                  <a:pt x="13" y="22"/>
                </a:lnTo>
                <a:lnTo>
                  <a:pt x="13" y="22"/>
                </a:lnTo>
                <a:lnTo>
                  <a:pt x="13" y="19"/>
                </a:lnTo>
                <a:lnTo>
                  <a:pt x="13" y="19"/>
                </a:lnTo>
                <a:lnTo>
                  <a:pt x="13" y="19"/>
                </a:lnTo>
                <a:lnTo>
                  <a:pt x="10" y="19"/>
                </a:lnTo>
                <a:lnTo>
                  <a:pt x="8" y="19"/>
                </a:lnTo>
                <a:lnTo>
                  <a:pt x="8" y="19"/>
                </a:lnTo>
                <a:lnTo>
                  <a:pt x="8" y="14"/>
                </a:lnTo>
                <a:lnTo>
                  <a:pt x="8" y="14"/>
                </a:lnTo>
                <a:lnTo>
                  <a:pt x="5" y="14"/>
                </a:lnTo>
                <a:lnTo>
                  <a:pt x="5" y="11"/>
                </a:lnTo>
                <a:lnTo>
                  <a:pt x="5" y="11"/>
                </a:lnTo>
                <a:lnTo>
                  <a:pt x="2" y="8"/>
                </a:lnTo>
                <a:lnTo>
                  <a:pt x="2" y="8"/>
                </a:lnTo>
                <a:lnTo>
                  <a:pt x="2" y="8"/>
                </a:lnTo>
                <a:lnTo>
                  <a:pt x="0" y="8"/>
                </a:lnTo>
                <a:lnTo>
                  <a:pt x="2" y="8"/>
                </a:lnTo>
                <a:lnTo>
                  <a:pt x="2" y="8"/>
                </a:lnTo>
                <a:lnTo>
                  <a:pt x="2" y="6"/>
                </a:lnTo>
                <a:lnTo>
                  <a:pt x="2" y="6"/>
                </a:lnTo>
                <a:lnTo>
                  <a:pt x="2" y="3"/>
                </a:lnTo>
                <a:lnTo>
                  <a:pt x="2" y="0"/>
                </a:lnTo>
                <a:lnTo>
                  <a:pt x="2" y="0"/>
                </a:lnTo>
                <a:lnTo>
                  <a:pt x="5" y="0"/>
                </a:lnTo>
                <a:lnTo>
                  <a:pt x="8" y="0"/>
                </a:lnTo>
                <a:lnTo>
                  <a:pt x="8" y="0"/>
                </a:lnTo>
                <a:lnTo>
                  <a:pt x="10" y="3"/>
                </a:lnTo>
                <a:lnTo>
                  <a:pt x="10" y="3"/>
                </a:lnTo>
                <a:lnTo>
                  <a:pt x="10" y="3"/>
                </a:lnTo>
                <a:lnTo>
                  <a:pt x="13" y="6"/>
                </a:lnTo>
                <a:lnTo>
                  <a:pt x="16" y="6"/>
                </a:lnTo>
                <a:lnTo>
                  <a:pt x="16" y="6"/>
                </a:lnTo>
                <a:lnTo>
                  <a:pt x="18" y="8"/>
                </a:lnTo>
                <a:lnTo>
                  <a:pt x="18" y="8"/>
                </a:lnTo>
                <a:lnTo>
                  <a:pt x="21" y="11"/>
                </a:lnTo>
                <a:lnTo>
                  <a:pt x="21" y="11"/>
                </a:lnTo>
                <a:lnTo>
                  <a:pt x="21" y="14"/>
                </a:lnTo>
                <a:lnTo>
                  <a:pt x="21" y="14"/>
                </a:lnTo>
                <a:lnTo>
                  <a:pt x="21" y="17"/>
                </a:lnTo>
                <a:lnTo>
                  <a:pt x="21" y="17"/>
                </a:lnTo>
                <a:lnTo>
                  <a:pt x="21" y="17"/>
                </a:lnTo>
                <a:lnTo>
                  <a:pt x="24" y="17"/>
                </a:lnTo>
                <a:lnTo>
                  <a:pt x="27" y="19"/>
                </a:lnTo>
                <a:lnTo>
                  <a:pt x="27" y="19"/>
                </a:lnTo>
                <a:lnTo>
                  <a:pt x="27" y="22"/>
                </a:lnTo>
                <a:lnTo>
                  <a:pt x="27" y="25"/>
                </a:lnTo>
                <a:lnTo>
                  <a:pt x="27" y="25"/>
                </a:lnTo>
                <a:lnTo>
                  <a:pt x="24" y="27"/>
                </a:lnTo>
                <a:lnTo>
                  <a:pt x="24" y="27"/>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4" name="Freeform 227"/>
          <p:cNvSpPr>
            <a:spLocks/>
          </p:cNvSpPr>
          <p:nvPr/>
        </p:nvSpPr>
        <p:spPr bwMode="auto">
          <a:xfrm>
            <a:off x="5705388" y="3254375"/>
            <a:ext cx="260350" cy="123825"/>
          </a:xfrm>
          <a:custGeom>
            <a:avLst/>
            <a:gdLst>
              <a:gd name="T0" fmla="*/ 37 w 164"/>
              <a:gd name="T1" fmla="*/ 65 h 78"/>
              <a:gd name="T2" fmla="*/ 43 w 164"/>
              <a:gd name="T3" fmla="*/ 65 h 78"/>
              <a:gd name="T4" fmla="*/ 56 w 164"/>
              <a:gd name="T5" fmla="*/ 65 h 78"/>
              <a:gd name="T6" fmla="*/ 56 w 164"/>
              <a:gd name="T7" fmla="*/ 65 h 78"/>
              <a:gd name="T8" fmla="*/ 72 w 164"/>
              <a:gd name="T9" fmla="*/ 70 h 78"/>
              <a:gd name="T10" fmla="*/ 86 w 164"/>
              <a:gd name="T11" fmla="*/ 76 h 78"/>
              <a:gd name="T12" fmla="*/ 102 w 164"/>
              <a:gd name="T13" fmla="*/ 78 h 78"/>
              <a:gd name="T14" fmla="*/ 110 w 164"/>
              <a:gd name="T15" fmla="*/ 76 h 78"/>
              <a:gd name="T16" fmla="*/ 102 w 164"/>
              <a:gd name="T17" fmla="*/ 70 h 78"/>
              <a:gd name="T18" fmla="*/ 110 w 164"/>
              <a:gd name="T19" fmla="*/ 68 h 78"/>
              <a:gd name="T20" fmla="*/ 118 w 164"/>
              <a:gd name="T21" fmla="*/ 65 h 78"/>
              <a:gd name="T22" fmla="*/ 118 w 164"/>
              <a:gd name="T23" fmla="*/ 59 h 78"/>
              <a:gd name="T24" fmla="*/ 108 w 164"/>
              <a:gd name="T25" fmla="*/ 51 h 78"/>
              <a:gd name="T26" fmla="*/ 113 w 164"/>
              <a:gd name="T27" fmla="*/ 46 h 78"/>
              <a:gd name="T28" fmla="*/ 124 w 164"/>
              <a:gd name="T29" fmla="*/ 49 h 78"/>
              <a:gd name="T30" fmla="*/ 126 w 164"/>
              <a:gd name="T31" fmla="*/ 51 h 78"/>
              <a:gd name="T32" fmla="*/ 135 w 164"/>
              <a:gd name="T33" fmla="*/ 57 h 78"/>
              <a:gd name="T34" fmla="*/ 137 w 164"/>
              <a:gd name="T35" fmla="*/ 51 h 78"/>
              <a:gd name="T36" fmla="*/ 143 w 164"/>
              <a:gd name="T37" fmla="*/ 49 h 78"/>
              <a:gd name="T38" fmla="*/ 151 w 164"/>
              <a:gd name="T39" fmla="*/ 46 h 78"/>
              <a:gd name="T40" fmla="*/ 159 w 164"/>
              <a:gd name="T41" fmla="*/ 43 h 78"/>
              <a:gd name="T42" fmla="*/ 159 w 164"/>
              <a:gd name="T43" fmla="*/ 35 h 78"/>
              <a:gd name="T44" fmla="*/ 151 w 164"/>
              <a:gd name="T45" fmla="*/ 35 h 78"/>
              <a:gd name="T46" fmla="*/ 143 w 164"/>
              <a:gd name="T47" fmla="*/ 32 h 78"/>
              <a:gd name="T48" fmla="*/ 135 w 164"/>
              <a:gd name="T49" fmla="*/ 32 h 78"/>
              <a:gd name="T50" fmla="*/ 129 w 164"/>
              <a:gd name="T51" fmla="*/ 27 h 78"/>
              <a:gd name="T52" fmla="*/ 135 w 164"/>
              <a:gd name="T53" fmla="*/ 19 h 78"/>
              <a:gd name="T54" fmla="*/ 132 w 164"/>
              <a:gd name="T55" fmla="*/ 16 h 78"/>
              <a:gd name="T56" fmla="*/ 124 w 164"/>
              <a:gd name="T57" fmla="*/ 14 h 78"/>
              <a:gd name="T58" fmla="*/ 108 w 164"/>
              <a:gd name="T59" fmla="*/ 11 h 78"/>
              <a:gd name="T60" fmla="*/ 91 w 164"/>
              <a:gd name="T61" fmla="*/ 8 h 78"/>
              <a:gd name="T62" fmla="*/ 89 w 164"/>
              <a:gd name="T63" fmla="*/ 11 h 78"/>
              <a:gd name="T64" fmla="*/ 78 w 164"/>
              <a:gd name="T65" fmla="*/ 8 h 78"/>
              <a:gd name="T66" fmla="*/ 75 w 164"/>
              <a:gd name="T67" fmla="*/ 8 h 78"/>
              <a:gd name="T68" fmla="*/ 70 w 164"/>
              <a:gd name="T69" fmla="*/ 0 h 78"/>
              <a:gd name="T70" fmla="*/ 43 w 164"/>
              <a:gd name="T71" fmla="*/ 6 h 78"/>
              <a:gd name="T72" fmla="*/ 29 w 164"/>
              <a:gd name="T73" fmla="*/ 14 h 78"/>
              <a:gd name="T74" fmla="*/ 35 w 164"/>
              <a:gd name="T75" fmla="*/ 6 h 78"/>
              <a:gd name="T76" fmla="*/ 10 w 164"/>
              <a:gd name="T77" fmla="*/ 8 h 78"/>
              <a:gd name="T78" fmla="*/ 0 w 164"/>
              <a:gd name="T79" fmla="*/ 16 h 78"/>
              <a:gd name="T80" fmla="*/ 24 w 164"/>
              <a:gd name="T81" fmla="*/ 22 h 78"/>
              <a:gd name="T82" fmla="*/ 35 w 164"/>
              <a:gd name="T83" fmla="*/ 22 h 78"/>
              <a:gd name="T84" fmla="*/ 46 w 164"/>
              <a:gd name="T85" fmla="*/ 24 h 78"/>
              <a:gd name="T86" fmla="*/ 54 w 164"/>
              <a:gd name="T87" fmla="*/ 24 h 78"/>
              <a:gd name="T88" fmla="*/ 59 w 164"/>
              <a:gd name="T89" fmla="*/ 19 h 78"/>
              <a:gd name="T90" fmla="*/ 67 w 164"/>
              <a:gd name="T91" fmla="*/ 19 h 78"/>
              <a:gd name="T92" fmla="*/ 78 w 164"/>
              <a:gd name="T93" fmla="*/ 24 h 78"/>
              <a:gd name="T94" fmla="*/ 81 w 164"/>
              <a:gd name="T95" fmla="*/ 30 h 78"/>
              <a:gd name="T96" fmla="*/ 91 w 164"/>
              <a:gd name="T97" fmla="*/ 32 h 78"/>
              <a:gd name="T98" fmla="*/ 78 w 164"/>
              <a:gd name="T99" fmla="*/ 43 h 78"/>
              <a:gd name="T100" fmla="*/ 91 w 164"/>
              <a:gd name="T101" fmla="*/ 41 h 78"/>
              <a:gd name="T102" fmla="*/ 94 w 164"/>
              <a:gd name="T103" fmla="*/ 49 h 78"/>
              <a:gd name="T104" fmla="*/ 83 w 164"/>
              <a:gd name="T105" fmla="*/ 49 h 78"/>
              <a:gd name="T106" fmla="*/ 67 w 164"/>
              <a:gd name="T107" fmla="*/ 46 h 78"/>
              <a:gd name="T108" fmla="*/ 64 w 164"/>
              <a:gd name="T109" fmla="*/ 51 h 78"/>
              <a:gd name="T110" fmla="*/ 43 w 164"/>
              <a:gd name="T111" fmla="*/ 51 h 78"/>
              <a:gd name="T112" fmla="*/ 35 w 164"/>
              <a:gd name="T113" fmla="*/ 5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78">
                <a:moveTo>
                  <a:pt x="35" y="59"/>
                </a:moveTo>
                <a:lnTo>
                  <a:pt x="35" y="59"/>
                </a:lnTo>
                <a:lnTo>
                  <a:pt x="35" y="62"/>
                </a:lnTo>
                <a:lnTo>
                  <a:pt x="35" y="65"/>
                </a:lnTo>
                <a:lnTo>
                  <a:pt x="35" y="65"/>
                </a:lnTo>
                <a:lnTo>
                  <a:pt x="35" y="65"/>
                </a:lnTo>
                <a:lnTo>
                  <a:pt x="37" y="65"/>
                </a:lnTo>
                <a:lnTo>
                  <a:pt x="37" y="65"/>
                </a:lnTo>
                <a:lnTo>
                  <a:pt x="40" y="68"/>
                </a:lnTo>
                <a:lnTo>
                  <a:pt x="43" y="68"/>
                </a:lnTo>
                <a:lnTo>
                  <a:pt x="43" y="65"/>
                </a:lnTo>
                <a:lnTo>
                  <a:pt x="43" y="65"/>
                </a:lnTo>
                <a:lnTo>
                  <a:pt x="43" y="65"/>
                </a:lnTo>
                <a:lnTo>
                  <a:pt x="43" y="65"/>
                </a:lnTo>
                <a:lnTo>
                  <a:pt x="43" y="65"/>
                </a:lnTo>
                <a:lnTo>
                  <a:pt x="43" y="65"/>
                </a:lnTo>
                <a:lnTo>
                  <a:pt x="46" y="65"/>
                </a:lnTo>
                <a:lnTo>
                  <a:pt x="48" y="65"/>
                </a:lnTo>
                <a:lnTo>
                  <a:pt x="48" y="62"/>
                </a:lnTo>
                <a:lnTo>
                  <a:pt x="48" y="62"/>
                </a:lnTo>
                <a:lnTo>
                  <a:pt x="48" y="62"/>
                </a:lnTo>
                <a:lnTo>
                  <a:pt x="51" y="65"/>
                </a:lnTo>
                <a:lnTo>
                  <a:pt x="54" y="65"/>
                </a:lnTo>
                <a:lnTo>
                  <a:pt x="56" y="65"/>
                </a:lnTo>
                <a:lnTo>
                  <a:pt x="56" y="65"/>
                </a:lnTo>
                <a:lnTo>
                  <a:pt x="54" y="59"/>
                </a:lnTo>
                <a:lnTo>
                  <a:pt x="54" y="59"/>
                </a:lnTo>
                <a:lnTo>
                  <a:pt x="56" y="62"/>
                </a:lnTo>
                <a:lnTo>
                  <a:pt x="59" y="62"/>
                </a:lnTo>
                <a:lnTo>
                  <a:pt x="59" y="62"/>
                </a:lnTo>
                <a:lnTo>
                  <a:pt x="59" y="62"/>
                </a:lnTo>
                <a:lnTo>
                  <a:pt x="56" y="65"/>
                </a:lnTo>
                <a:lnTo>
                  <a:pt x="59" y="65"/>
                </a:lnTo>
                <a:lnTo>
                  <a:pt x="59" y="65"/>
                </a:lnTo>
                <a:lnTo>
                  <a:pt x="64" y="68"/>
                </a:lnTo>
                <a:lnTo>
                  <a:pt x="67" y="70"/>
                </a:lnTo>
                <a:lnTo>
                  <a:pt x="67" y="70"/>
                </a:lnTo>
                <a:lnTo>
                  <a:pt x="70" y="70"/>
                </a:lnTo>
                <a:lnTo>
                  <a:pt x="72" y="70"/>
                </a:lnTo>
                <a:lnTo>
                  <a:pt x="72" y="70"/>
                </a:lnTo>
                <a:lnTo>
                  <a:pt x="75" y="70"/>
                </a:lnTo>
                <a:lnTo>
                  <a:pt x="75" y="70"/>
                </a:lnTo>
                <a:lnTo>
                  <a:pt x="75" y="73"/>
                </a:lnTo>
                <a:lnTo>
                  <a:pt x="75" y="73"/>
                </a:lnTo>
                <a:lnTo>
                  <a:pt x="75" y="73"/>
                </a:lnTo>
                <a:lnTo>
                  <a:pt x="81" y="76"/>
                </a:lnTo>
                <a:lnTo>
                  <a:pt x="86" y="76"/>
                </a:lnTo>
                <a:lnTo>
                  <a:pt x="86" y="76"/>
                </a:lnTo>
                <a:lnTo>
                  <a:pt x="86" y="73"/>
                </a:lnTo>
                <a:lnTo>
                  <a:pt x="89" y="73"/>
                </a:lnTo>
                <a:lnTo>
                  <a:pt x="89" y="73"/>
                </a:lnTo>
                <a:lnTo>
                  <a:pt x="89" y="73"/>
                </a:lnTo>
                <a:lnTo>
                  <a:pt x="91" y="73"/>
                </a:lnTo>
                <a:lnTo>
                  <a:pt x="91" y="73"/>
                </a:lnTo>
                <a:lnTo>
                  <a:pt x="97" y="76"/>
                </a:lnTo>
                <a:lnTo>
                  <a:pt x="102" y="78"/>
                </a:lnTo>
                <a:lnTo>
                  <a:pt x="102" y="78"/>
                </a:lnTo>
                <a:lnTo>
                  <a:pt x="108" y="78"/>
                </a:lnTo>
                <a:lnTo>
                  <a:pt x="110" y="78"/>
                </a:lnTo>
                <a:lnTo>
                  <a:pt x="110" y="78"/>
                </a:lnTo>
                <a:lnTo>
                  <a:pt x="110" y="76"/>
                </a:lnTo>
                <a:lnTo>
                  <a:pt x="110" y="76"/>
                </a:lnTo>
                <a:lnTo>
                  <a:pt x="110" y="76"/>
                </a:lnTo>
                <a:lnTo>
                  <a:pt x="110" y="76"/>
                </a:lnTo>
                <a:lnTo>
                  <a:pt x="110" y="76"/>
                </a:lnTo>
                <a:lnTo>
                  <a:pt x="110" y="73"/>
                </a:lnTo>
                <a:lnTo>
                  <a:pt x="108" y="73"/>
                </a:lnTo>
                <a:lnTo>
                  <a:pt x="108" y="73"/>
                </a:lnTo>
                <a:lnTo>
                  <a:pt x="108" y="73"/>
                </a:lnTo>
                <a:lnTo>
                  <a:pt x="105" y="70"/>
                </a:lnTo>
                <a:lnTo>
                  <a:pt x="105" y="70"/>
                </a:lnTo>
                <a:lnTo>
                  <a:pt x="102" y="70"/>
                </a:lnTo>
                <a:lnTo>
                  <a:pt x="102" y="70"/>
                </a:lnTo>
                <a:lnTo>
                  <a:pt x="102" y="68"/>
                </a:lnTo>
                <a:lnTo>
                  <a:pt x="97" y="65"/>
                </a:lnTo>
                <a:lnTo>
                  <a:pt x="97" y="65"/>
                </a:lnTo>
                <a:lnTo>
                  <a:pt x="105" y="65"/>
                </a:lnTo>
                <a:lnTo>
                  <a:pt x="108" y="65"/>
                </a:lnTo>
                <a:lnTo>
                  <a:pt x="108" y="65"/>
                </a:lnTo>
                <a:lnTo>
                  <a:pt x="110" y="68"/>
                </a:lnTo>
                <a:lnTo>
                  <a:pt x="113" y="68"/>
                </a:lnTo>
                <a:lnTo>
                  <a:pt x="113" y="68"/>
                </a:lnTo>
                <a:lnTo>
                  <a:pt x="116" y="68"/>
                </a:lnTo>
                <a:lnTo>
                  <a:pt x="118" y="68"/>
                </a:lnTo>
                <a:lnTo>
                  <a:pt x="118" y="68"/>
                </a:lnTo>
                <a:lnTo>
                  <a:pt x="121" y="65"/>
                </a:lnTo>
                <a:lnTo>
                  <a:pt x="118" y="65"/>
                </a:lnTo>
                <a:lnTo>
                  <a:pt x="118" y="65"/>
                </a:lnTo>
                <a:lnTo>
                  <a:pt x="118" y="62"/>
                </a:lnTo>
                <a:lnTo>
                  <a:pt x="118" y="62"/>
                </a:lnTo>
                <a:lnTo>
                  <a:pt x="118" y="62"/>
                </a:lnTo>
                <a:lnTo>
                  <a:pt x="118" y="62"/>
                </a:lnTo>
                <a:lnTo>
                  <a:pt x="118" y="59"/>
                </a:lnTo>
                <a:lnTo>
                  <a:pt x="118" y="59"/>
                </a:lnTo>
                <a:lnTo>
                  <a:pt x="118" y="59"/>
                </a:lnTo>
                <a:lnTo>
                  <a:pt x="118" y="59"/>
                </a:lnTo>
                <a:lnTo>
                  <a:pt x="118" y="59"/>
                </a:lnTo>
                <a:lnTo>
                  <a:pt x="113" y="57"/>
                </a:lnTo>
                <a:lnTo>
                  <a:pt x="110" y="54"/>
                </a:lnTo>
                <a:lnTo>
                  <a:pt x="110" y="54"/>
                </a:lnTo>
                <a:lnTo>
                  <a:pt x="108" y="54"/>
                </a:lnTo>
                <a:lnTo>
                  <a:pt x="108" y="54"/>
                </a:lnTo>
                <a:lnTo>
                  <a:pt x="108" y="54"/>
                </a:lnTo>
                <a:lnTo>
                  <a:pt x="108" y="51"/>
                </a:lnTo>
                <a:lnTo>
                  <a:pt x="108" y="49"/>
                </a:lnTo>
                <a:lnTo>
                  <a:pt x="110" y="49"/>
                </a:lnTo>
                <a:lnTo>
                  <a:pt x="110" y="49"/>
                </a:lnTo>
                <a:lnTo>
                  <a:pt x="113" y="49"/>
                </a:lnTo>
                <a:lnTo>
                  <a:pt x="113" y="49"/>
                </a:lnTo>
                <a:lnTo>
                  <a:pt x="110" y="46"/>
                </a:lnTo>
                <a:lnTo>
                  <a:pt x="113" y="46"/>
                </a:lnTo>
                <a:lnTo>
                  <a:pt x="113" y="46"/>
                </a:lnTo>
                <a:lnTo>
                  <a:pt x="113" y="49"/>
                </a:lnTo>
                <a:lnTo>
                  <a:pt x="116" y="49"/>
                </a:lnTo>
                <a:lnTo>
                  <a:pt x="116" y="49"/>
                </a:lnTo>
                <a:lnTo>
                  <a:pt x="118" y="46"/>
                </a:lnTo>
                <a:lnTo>
                  <a:pt x="121" y="49"/>
                </a:lnTo>
                <a:lnTo>
                  <a:pt x="121" y="49"/>
                </a:lnTo>
                <a:lnTo>
                  <a:pt x="121" y="49"/>
                </a:lnTo>
                <a:lnTo>
                  <a:pt x="124" y="49"/>
                </a:lnTo>
                <a:lnTo>
                  <a:pt x="124" y="49"/>
                </a:lnTo>
                <a:lnTo>
                  <a:pt x="124" y="49"/>
                </a:lnTo>
                <a:lnTo>
                  <a:pt x="126" y="46"/>
                </a:lnTo>
                <a:lnTo>
                  <a:pt x="126" y="46"/>
                </a:lnTo>
                <a:lnTo>
                  <a:pt x="126" y="49"/>
                </a:lnTo>
                <a:lnTo>
                  <a:pt x="126" y="51"/>
                </a:lnTo>
                <a:lnTo>
                  <a:pt x="126" y="51"/>
                </a:lnTo>
                <a:lnTo>
                  <a:pt x="126" y="51"/>
                </a:lnTo>
                <a:lnTo>
                  <a:pt x="129" y="54"/>
                </a:lnTo>
                <a:lnTo>
                  <a:pt x="129" y="54"/>
                </a:lnTo>
                <a:lnTo>
                  <a:pt x="129" y="54"/>
                </a:lnTo>
                <a:lnTo>
                  <a:pt x="132" y="54"/>
                </a:lnTo>
                <a:lnTo>
                  <a:pt x="132" y="54"/>
                </a:lnTo>
                <a:lnTo>
                  <a:pt x="132" y="57"/>
                </a:lnTo>
                <a:lnTo>
                  <a:pt x="135" y="57"/>
                </a:lnTo>
                <a:lnTo>
                  <a:pt x="135" y="57"/>
                </a:lnTo>
                <a:lnTo>
                  <a:pt x="135" y="54"/>
                </a:lnTo>
                <a:lnTo>
                  <a:pt x="135" y="54"/>
                </a:lnTo>
                <a:lnTo>
                  <a:pt x="135" y="54"/>
                </a:lnTo>
                <a:lnTo>
                  <a:pt x="135" y="51"/>
                </a:lnTo>
                <a:lnTo>
                  <a:pt x="137" y="51"/>
                </a:lnTo>
                <a:lnTo>
                  <a:pt x="137" y="51"/>
                </a:lnTo>
                <a:lnTo>
                  <a:pt x="137" y="51"/>
                </a:lnTo>
                <a:lnTo>
                  <a:pt x="137" y="51"/>
                </a:lnTo>
                <a:lnTo>
                  <a:pt x="137" y="51"/>
                </a:lnTo>
                <a:lnTo>
                  <a:pt x="140" y="51"/>
                </a:lnTo>
                <a:lnTo>
                  <a:pt x="137" y="49"/>
                </a:lnTo>
                <a:lnTo>
                  <a:pt x="137" y="49"/>
                </a:lnTo>
                <a:lnTo>
                  <a:pt x="137" y="49"/>
                </a:lnTo>
                <a:lnTo>
                  <a:pt x="140" y="49"/>
                </a:lnTo>
                <a:lnTo>
                  <a:pt x="143" y="49"/>
                </a:lnTo>
                <a:lnTo>
                  <a:pt x="143" y="49"/>
                </a:lnTo>
                <a:lnTo>
                  <a:pt x="143" y="49"/>
                </a:lnTo>
                <a:lnTo>
                  <a:pt x="143" y="46"/>
                </a:lnTo>
                <a:lnTo>
                  <a:pt x="145" y="46"/>
                </a:lnTo>
                <a:lnTo>
                  <a:pt x="148" y="46"/>
                </a:lnTo>
                <a:lnTo>
                  <a:pt x="148" y="46"/>
                </a:lnTo>
                <a:lnTo>
                  <a:pt x="148" y="46"/>
                </a:lnTo>
                <a:lnTo>
                  <a:pt x="148" y="43"/>
                </a:lnTo>
                <a:lnTo>
                  <a:pt x="151" y="46"/>
                </a:lnTo>
                <a:lnTo>
                  <a:pt x="153" y="46"/>
                </a:lnTo>
                <a:lnTo>
                  <a:pt x="153" y="43"/>
                </a:lnTo>
                <a:lnTo>
                  <a:pt x="153" y="43"/>
                </a:lnTo>
                <a:lnTo>
                  <a:pt x="153" y="43"/>
                </a:lnTo>
                <a:lnTo>
                  <a:pt x="156" y="43"/>
                </a:lnTo>
                <a:lnTo>
                  <a:pt x="159" y="43"/>
                </a:lnTo>
                <a:lnTo>
                  <a:pt x="159" y="43"/>
                </a:lnTo>
                <a:lnTo>
                  <a:pt x="159" y="43"/>
                </a:lnTo>
                <a:lnTo>
                  <a:pt x="161" y="41"/>
                </a:lnTo>
                <a:lnTo>
                  <a:pt x="161" y="41"/>
                </a:lnTo>
                <a:lnTo>
                  <a:pt x="164" y="41"/>
                </a:lnTo>
                <a:lnTo>
                  <a:pt x="161" y="41"/>
                </a:lnTo>
                <a:lnTo>
                  <a:pt x="161" y="41"/>
                </a:lnTo>
                <a:lnTo>
                  <a:pt x="161" y="38"/>
                </a:lnTo>
                <a:lnTo>
                  <a:pt x="159" y="38"/>
                </a:lnTo>
                <a:lnTo>
                  <a:pt x="159" y="35"/>
                </a:lnTo>
                <a:lnTo>
                  <a:pt x="159" y="38"/>
                </a:lnTo>
                <a:lnTo>
                  <a:pt x="159" y="38"/>
                </a:lnTo>
                <a:lnTo>
                  <a:pt x="153" y="38"/>
                </a:lnTo>
                <a:lnTo>
                  <a:pt x="153" y="38"/>
                </a:lnTo>
                <a:lnTo>
                  <a:pt x="153" y="38"/>
                </a:lnTo>
                <a:lnTo>
                  <a:pt x="153" y="35"/>
                </a:lnTo>
                <a:lnTo>
                  <a:pt x="151" y="35"/>
                </a:lnTo>
                <a:lnTo>
                  <a:pt x="151" y="35"/>
                </a:lnTo>
                <a:lnTo>
                  <a:pt x="148" y="35"/>
                </a:lnTo>
                <a:lnTo>
                  <a:pt x="148" y="35"/>
                </a:lnTo>
                <a:lnTo>
                  <a:pt x="148" y="35"/>
                </a:lnTo>
                <a:lnTo>
                  <a:pt x="148" y="35"/>
                </a:lnTo>
                <a:lnTo>
                  <a:pt x="145" y="35"/>
                </a:lnTo>
                <a:lnTo>
                  <a:pt x="145" y="35"/>
                </a:lnTo>
                <a:lnTo>
                  <a:pt x="145" y="32"/>
                </a:lnTo>
                <a:lnTo>
                  <a:pt x="143" y="32"/>
                </a:lnTo>
                <a:lnTo>
                  <a:pt x="143" y="32"/>
                </a:lnTo>
                <a:lnTo>
                  <a:pt x="143" y="32"/>
                </a:lnTo>
                <a:lnTo>
                  <a:pt x="143" y="32"/>
                </a:lnTo>
                <a:lnTo>
                  <a:pt x="143" y="30"/>
                </a:lnTo>
                <a:lnTo>
                  <a:pt x="140" y="32"/>
                </a:lnTo>
                <a:lnTo>
                  <a:pt x="140" y="32"/>
                </a:lnTo>
                <a:lnTo>
                  <a:pt x="137" y="32"/>
                </a:lnTo>
                <a:lnTo>
                  <a:pt x="135" y="32"/>
                </a:lnTo>
                <a:lnTo>
                  <a:pt x="135" y="32"/>
                </a:lnTo>
                <a:lnTo>
                  <a:pt x="137" y="30"/>
                </a:lnTo>
                <a:lnTo>
                  <a:pt x="140" y="30"/>
                </a:lnTo>
                <a:lnTo>
                  <a:pt x="140" y="27"/>
                </a:lnTo>
                <a:lnTo>
                  <a:pt x="140" y="27"/>
                </a:lnTo>
                <a:lnTo>
                  <a:pt x="137" y="27"/>
                </a:lnTo>
                <a:lnTo>
                  <a:pt x="135" y="27"/>
                </a:lnTo>
                <a:lnTo>
                  <a:pt x="129" y="27"/>
                </a:lnTo>
                <a:lnTo>
                  <a:pt x="129" y="27"/>
                </a:lnTo>
                <a:lnTo>
                  <a:pt x="135" y="27"/>
                </a:lnTo>
                <a:lnTo>
                  <a:pt x="137" y="24"/>
                </a:lnTo>
                <a:lnTo>
                  <a:pt x="137" y="24"/>
                </a:lnTo>
                <a:lnTo>
                  <a:pt x="137" y="24"/>
                </a:lnTo>
                <a:lnTo>
                  <a:pt x="137" y="22"/>
                </a:lnTo>
                <a:lnTo>
                  <a:pt x="135" y="19"/>
                </a:lnTo>
                <a:lnTo>
                  <a:pt x="135" y="19"/>
                </a:lnTo>
                <a:lnTo>
                  <a:pt x="132" y="19"/>
                </a:lnTo>
                <a:lnTo>
                  <a:pt x="126" y="22"/>
                </a:lnTo>
                <a:lnTo>
                  <a:pt x="126" y="22"/>
                </a:lnTo>
                <a:lnTo>
                  <a:pt x="124" y="22"/>
                </a:lnTo>
                <a:lnTo>
                  <a:pt x="126" y="22"/>
                </a:lnTo>
                <a:lnTo>
                  <a:pt x="126" y="22"/>
                </a:lnTo>
                <a:lnTo>
                  <a:pt x="129" y="19"/>
                </a:lnTo>
                <a:lnTo>
                  <a:pt x="132" y="16"/>
                </a:lnTo>
                <a:lnTo>
                  <a:pt x="132" y="16"/>
                </a:lnTo>
                <a:lnTo>
                  <a:pt x="132" y="16"/>
                </a:lnTo>
                <a:lnTo>
                  <a:pt x="129" y="16"/>
                </a:lnTo>
                <a:lnTo>
                  <a:pt x="124" y="16"/>
                </a:lnTo>
                <a:lnTo>
                  <a:pt x="124" y="16"/>
                </a:lnTo>
                <a:lnTo>
                  <a:pt x="124" y="16"/>
                </a:lnTo>
                <a:lnTo>
                  <a:pt x="124" y="14"/>
                </a:lnTo>
                <a:lnTo>
                  <a:pt x="124" y="14"/>
                </a:lnTo>
                <a:lnTo>
                  <a:pt x="121" y="14"/>
                </a:lnTo>
                <a:lnTo>
                  <a:pt x="121" y="14"/>
                </a:lnTo>
                <a:lnTo>
                  <a:pt x="121" y="14"/>
                </a:lnTo>
                <a:lnTo>
                  <a:pt x="118" y="11"/>
                </a:lnTo>
                <a:lnTo>
                  <a:pt x="118" y="11"/>
                </a:lnTo>
                <a:lnTo>
                  <a:pt x="113" y="11"/>
                </a:lnTo>
                <a:lnTo>
                  <a:pt x="113" y="11"/>
                </a:lnTo>
                <a:lnTo>
                  <a:pt x="108" y="11"/>
                </a:lnTo>
                <a:lnTo>
                  <a:pt x="108" y="11"/>
                </a:lnTo>
                <a:lnTo>
                  <a:pt x="105" y="8"/>
                </a:lnTo>
                <a:lnTo>
                  <a:pt x="102" y="6"/>
                </a:lnTo>
                <a:lnTo>
                  <a:pt x="99" y="6"/>
                </a:lnTo>
                <a:lnTo>
                  <a:pt x="99" y="6"/>
                </a:lnTo>
                <a:lnTo>
                  <a:pt x="91" y="6"/>
                </a:lnTo>
                <a:lnTo>
                  <a:pt x="89" y="8"/>
                </a:lnTo>
                <a:lnTo>
                  <a:pt x="91" y="8"/>
                </a:lnTo>
                <a:lnTo>
                  <a:pt x="91" y="8"/>
                </a:lnTo>
                <a:lnTo>
                  <a:pt x="91" y="11"/>
                </a:lnTo>
                <a:lnTo>
                  <a:pt x="91" y="11"/>
                </a:lnTo>
                <a:lnTo>
                  <a:pt x="91" y="11"/>
                </a:lnTo>
                <a:lnTo>
                  <a:pt x="91" y="14"/>
                </a:lnTo>
                <a:lnTo>
                  <a:pt x="91" y="14"/>
                </a:lnTo>
                <a:lnTo>
                  <a:pt x="91" y="14"/>
                </a:lnTo>
                <a:lnTo>
                  <a:pt x="89" y="11"/>
                </a:lnTo>
                <a:lnTo>
                  <a:pt x="86" y="11"/>
                </a:lnTo>
                <a:lnTo>
                  <a:pt x="86" y="11"/>
                </a:lnTo>
                <a:lnTo>
                  <a:pt x="86" y="8"/>
                </a:lnTo>
                <a:lnTo>
                  <a:pt x="83" y="6"/>
                </a:lnTo>
                <a:lnTo>
                  <a:pt x="83" y="8"/>
                </a:lnTo>
                <a:lnTo>
                  <a:pt x="83" y="8"/>
                </a:lnTo>
                <a:lnTo>
                  <a:pt x="81" y="8"/>
                </a:lnTo>
                <a:lnTo>
                  <a:pt x="78" y="8"/>
                </a:lnTo>
                <a:lnTo>
                  <a:pt x="78" y="8"/>
                </a:lnTo>
                <a:lnTo>
                  <a:pt x="78" y="8"/>
                </a:lnTo>
                <a:lnTo>
                  <a:pt x="78" y="8"/>
                </a:lnTo>
                <a:lnTo>
                  <a:pt x="72" y="11"/>
                </a:lnTo>
                <a:lnTo>
                  <a:pt x="70" y="11"/>
                </a:lnTo>
                <a:lnTo>
                  <a:pt x="72" y="11"/>
                </a:lnTo>
                <a:lnTo>
                  <a:pt x="72" y="11"/>
                </a:lnTo>
                <a:lnTo>
                  <a:pt x="75" y="8"/>
                </a:lnTo>
                <a:lnTo>
                  <a:pt x="72" y="6"/>
                </a:lnTo>
                <a:lnTo>
                  <a:pt x="72" y="6"/>
                </a:lnTo>
                <a:lnTo>
                  <a:pt x="72" y="6"/>
                </a:lnTo>
                <a:lnTo>
                  <a:pt x="72" y="6"/>
                </a:lnTo>
                <a:lnTo>
                  <a:pt x="72" y="3"/>
                </a:lnTo>
                <a:lnTo>
                  <a:pt x="72" y="3"/>
                </a:lnTo>
                <a:lnTo>
                  <a:pt x="70" y="0"/>
                </a:lnTo>
                <a:lnTo>
                  <a:pt x="70" y="0"/>
                </a:lnTo>
                <a:lnTo>
                  <a:pt x="70" y="0"/>
                </a:lnTo>
                <a:lnTo>
                  <a:pt x="56" y="3"/>
                </a:lnTo>
                <a:lnTo>
                  <a:pt x="56" y="3"/>
                </a:lnTo>
                <a:lnTo>
                  <a:pt x="48" y="3"/>
                </a:lnTo>
                <a:lnTo>
                  <a:pt x="48" y="3"/>
                </a:lnTo>
                <a:lnTo>
                  <a:pt x="40" y="6"/>
                </a:lnTo>
                <a:lnTo>
                  <a:pt x="40" y="6"/>
                </a:lnTo>
                <a:lnTo>
                  <a:pt x="43" y="6"/>
                </a:lnTo>
                <a:lnTo>
                  <a:pt x="43" y="6"/>
                </a:lnTo>
                <a:lnTo>
                  <a:pt x="37" y="8"/>
                </a:lnTo>
                <a:lnTo>
                  <a:pt x="35" y="8"/>
                </a:lnTo>
                <a:lnTo>
                  <a:pt x="37" y="11"/>
                </a:lnTo>
                <a:lnTo>
                  <a:pt x="37" y="11"/>
                </a:lnTo>
                <a:lnTo>
                  <a:pt x="37" y="11"/>
                </a:lnTo>
                <a:lnTo>
                  <a:pt x="35" y="14"/>
                </a:lnTo>
                <a:lnTo>
                  <a:pt x="29" y="14"/>
                </a:lnTo>
                <a:lnTo>
                  <a:pt x="29" y="16"/>
                </a:lnTo>
                <a:lnTo>
                  <a:pt x="29" y="16"/>
                </a:lnTo>
                <a:lnTo>
                  <a:pt x="27" y="14"/>
                </a:lnTo>
                <a:lnTo>
                  <a:pt x="29" y="11"/>
                </a:lnTo>
                <a:lnTo>
                  <a:pt x="29" y="11"/>
                </a:lnTo>
                <a:lnTo>
                  <a:pt x="32" y="8"/>
                </a:lnTo>
                <a:lnTo>
                  <a:pt x="35" y="6"/>
                </a:lnTo>
                <a:lnTo>
                  <a:pt x="35" y="6"/>
                </a:lnTo>
                <a:lnTo>
                  <a:pt x="37" y="3"/>
                </a:lnTo>
                <a:lnTo>
                  <a:pt x="32" y="0"/>
                </a:lnTo>
                <a:lnTo>
                  <a:pt x="32" y="0"/>
                </a:lnTo>
                <a:lnTo>
                  <a:pt x="19" y="3"/>
                </a:lnTo>
                <a:lnTo>
                  <a:pt x="19" y="3"/>
                </a:lnTo>
                <a:lnTo>
                  <a:pt x="13" y="6"/>
                </a:lnTo>
                <a:lnTo>
                  <a:pt x="13" y="6"/>
                </a:lnTo>
                <a:lnTo>
                  <a:pt x="10" y="8"/>
                </a:lnTo>
                <a:lnTo>
                  <a:pt x="5" y="11"/>
                </a:lnTo>
                <a:lnTo>
                  <a:pt x="5" y="11"/>
                </a:lnTo>
                <a:lnTo>
                  <a:pt x="2" y="14"/>
                </a:lnTo>
                <a:lnTo>
                  <a:pt x="5" y="14"/>
                </a:lnTo>
                <a:lnTo>
                  <a:pt x="5" y="14"/>
                </a:lnTo>
                <a:lnTo>
                  <a:pt x="5" y="16"/>
                </a:lnTo>
                <a:lnTo>
                  <a:pt x="5" y="16"/>
                </a:lnTo>
                <a:lnTo>
                  <a:pt x="0" y="16"/>
                </a:lnTo>
                <a:lnTo>
                  <a:pt x="2" y="19"/>
                </a:lnTo>
                <a:lnTo>
                  <a:pt x="5" y="22"/>
                </a:lnTo>
                <a:lnTo>
                  <a:pt x="10" y="22"/>
                </a:lnTo>
                <a:lnTo>
                  <a:pt x="10" y="22"/>
                </a:lnTo>
                <a:lnTo>
                  <a:pt x="19" y="22"/>
                </a:lnTo>
                <a:lnTo>
                  <a:pt x="19" y="22"/>
                </a:lnTo>
                <a:lnTo>
                  <a:pt x="21" y="19"/>
                </a:lnTo>
                <a:lnTo>
                  <a:pt x="24" y="22"/>
                </a:lnTo>
                <a:lnTo>
                  <a:pt x="24" y="22"/>
                </a:lnTo>
                <a:lnTo>
                  <a:pt x="29" y="22"/>
                </a:lnTo>
                <a:lnTo>
                  <a:pt x="32" y="22"/>
                </a:lnTo>
                <a:lnTo>
                  <a:pt x="32" y="22"/>
                </a:lnTo>
                <a:lnTo>
                  <a:pt x="35" y="19"/>
                </a:lnTo>
                <a:lnTo>
                  <a:pt x="35" y="19"/>
                </a:lnTo>
                <a:lnTo>
                  <a:pt x="35" y="22"/>
                </a:lnTo>
                <a:lnTo>
                  <a:pt x="35" y="22"/>
                </a:lnTo>
                <a:lnTo>
                  <a:pt x="35" y="22"/>
                </a:lnTo>
                <a:lnTo>
                  <a:pt x="37" y="22"/>
                </a:lnTo>
                <a:lnTo>
                  <a:pt x="40" y="22"/>
                </a:lnTo>
                <a:lnTo>
                  <a:pt x="40" y="22"/>
                </a:lnTo>
                <a:lnTo>
                  <a:pt x="43" y="24"/>
                </a:lnTo>
                <a:lnTo>
                  <a:pt x="43" y="24"/>
                </a:lnTo>
                <a:lnTo>
                  <a:pt x="46" y="24"/>
                </a:lnTo>
                <a:lnTo>
                  <a:pt x="46" y="24"/>
                </a:lnTo>
                <a:lnTo>
                  <a:pt x="46" y="22"/>
                </a:lnTo>
                <a:lnTo>
                  <a:pt x="46" y="22"/>
                </a:lnTo>
                <a:lnTo>
                  <a:pt x="46" y="22"/>
                </a:lnTo>
                <a:lnTo>
                  <a:pt x="46" y="22"/>
                </a:lnTo>
                <a:lnTo>
                  <a:pt x="48" y="24"/>
                </a:lnTo>
                <a:lnTo>
                  <a:pt x="51" y="24"/>
                </a:lnTo>
                <a:lnTo>
                  <a:pt x="51" y="24"/>
                </a:lnTo>
                <a:lnTo>
                  <a:pt x="54" y="24"/>
                </a:lnTo>
                <a:lnTo>
                  <a:pt x="51" y="22"/>
                </a:lnTo>
                <a:lnTo>
                  <a:pt x="48" y="22"/>
                </a:lnTo>
                <a:lnTo>
                  <a:pt x="48" y="22"/>
                </a:lnTo>
                <a:lnTo>
                  <a:pt x="48" y="22"/>
                </a:lnTo>
                <a:lnTo>
                  <a:pt x="54" y="22"/>
                </a:lnTo>
                <a:lnTo>
                  <a:pt x="56" y="22"/>
                </a:lnTo>
                <a:lnTo>
                  <a:pt x="56" y="22"/>
                </a:lnTo>
                <a:lnTo>
                  <a:pt x="59" y="19"/>
                </a:lnTo>
                <a:lnTo>
                  <a:pt x="56" y="16"/>
                </a:lnTo>
                <a:lnTo>
                  <a:pt x="56" y="16"/>
                </a:lnTo>
                <a:lnTo>
                  <a:pt x="62" y="19"/>
                </a:lnTo>
                <a:lnTo>
                  <a:pt x="62" y="19"/>
                </a:lnTo>
                <a:lnTo>
                  <a:pt x="64" y="19"/>
                </a:lnTo>
                <a:lnTo>
                  <a:pt x="64" y="19"/>
                </a:lnTo>
                <a:lnTo>
                  <a:pt x="64" y="19"/>
                </a:lnTo>
                <a:lnTo>
                  <a:pt x="67" y="19"/>
                </a:lnTo>
                <a:lnTo>
                  <a:pt x="67" y="19"/>
                </a:lnTo>
                <a:lnTo>
                  <a:pt x="70" y="22"/>
                </a:lnTo>
                <a:lnTo>
                  <a:pt x="72" y="22"/>
                </a:lnTo>
                <a:lnTo>
                  <a:pt x="72" y="22"/>
                </a:lnTo>
                <a:lnTo>
                  <a:pt x="72" y="24"/>
                </a:lnTo>
                <a:lnTo>
                  <a:pt x="75" y="24"/>
                </a:lnTo>
                <a:lnTo>
                  <a:pt x="75" y="24"/>
                </a:lnTo>
                <a:lnTo>
                  <a:pt x="78" y="24"/>
                </a:lnTo>
                <a:lnTo>
                  <a:pt x="81" y="27"/>
                </a:lnTo>
                <a:lnTo>
                  <a:pt x="78" y="27"/>
                </a:lnTo>
                <a:lnTo>
                  <a:pt x="78" y="27"/>
                </a:lnTo>
                <a:lnTo>
                  <a:pt x="75" y="30"/>
                </a:lnTo>
                <a:lnTo>
                  <a:pt x="75" y="30"/>
                </a:lnTo>
                <a:lnTo>
                  <a:pt x="78" y="30"/>
                </a:lnTo>
                <a:lnTo>
                  <a:pt x="78" y="30"/>
                </a:lnTo>
                <a:lnTo>
                  <a:pt x="81" y="30"/>
                </a:lnTo>
                <a:lnTo>
                  <a:pt x="81" y="27"/>
                </a:lnTo>
                <a:lnTo>
                  <a:pt x="81" y="27"/>
                </a:lnTo>
                <a:lnTo>
                  <a:pt x="83" y="27"/>
                </a:lnTo>
                <a:lnTo>
                  <a:pt x="86" y="30"/>
                </a:lnTo>
                <a:lnTo>
                  <a:pt x="86" y="30"/>
                </a:lnTo>
                <a:lnTo>
                  <a:pt x="89" y="30"/>
                </a:lnTo>
                <a:lnTo>
                  <a:pt x="91" y="32"/>
                </a:lnTo>
                <a:lnTo>
                  <a:pt x="91" y="32"/>
                </a:lnTo>
                <a:lnTo>
                  <a:pt x="91" y="35"/>
                </a:lnTo>
                <a:lnTo>
                  <a:pt x="91" y="38"/>
                </a:lnTo>
                <a:lnTo>
                  <a:pt x="91" y="38"/>
                </a:lnTo>
                <a:lnTo>
                  <a:pt x="91" y="38"/>
                </a:lnTo>
                <a:lnTo>
                  <a:pt x="86" y="38"/>
                </a:lnTo>
                <a:lnTo>
                  <a:pt x="83" y="41"/>
                </a:lnTo>
                <a:lnTo>
                  <a:pt x="83" y="41"/>
                </a:lnTo>
                <a:lnTo>
                  <a:pt x="78" y="43"/>
                </a:lnTo>
                <a:lnTo>
                  <a:pt x="78" y="43"/>
                </a:lnTo>
                <a:lnTo>
                  <a:pt x="78" y="43"/>
                </a:lnTo>
                <a:lnTo>
                  <a:pt x="78" y="43"/>
                </a:lnTo>
                <a:lnTo>
                  <a:pt x="83" y="46"/>
                </a:lnTo>
                <a:lnTo>
                  <a:pt x="86" y="46"/>
                </a:lnTo>
                <a:lnTo>
                  <a:pt x="86" y="46"/>
                </a:lnTo>
                <a:lnTo>
                  <a:pt x="91" y="41"/>
                </a:lnTo>
                <a:lnTo>
                  <a:pt x="91" y="41"/>
                </a:lnTo>
                <a:lnTo>
                  <a:pt x="94" y="43"/>
                </a:lnTo>
                <a:lnTo>
                  <a:pt x="94" y="43"/>
                </a:lnTo>
                <a:lnTo>
                  <a:pt x="94" y="46"/>
                </a:lnTo>
                <a:lnTo>
                  <a:pt x="97" y="46"/>
                </a:lnTo>
                <a:lnTo>
                  <a:pt x="97" y="46"/>
                </a:lnTo>
                <a:lnTo>
                  <a:pt x="99" y="46"/>
                </a:lnTo>
                <a:lnTo>
                  <a:pt x="94" y="49"/>
                </a:lnTo>
                <a:lnTo>
                  <a:pt x="94" y="49"/>
                </a:lnTo>
                <a:lnTo>
                  <a:pt x="91" y="49"/>
                </a:lnTo>
                <a:lnTo>
                  <a:pt x="86" y="51"/>
                </a:lnTo>
                <a:lnTo>
                  <a:pt x="86" y="51"/>
                </a:lnTo>
                <a:lnTo>
                  <a:pt x="83" y="54"/>
                </a:lnTo>
                <a:lnTo>
                  <a:pt x="83" y="51"/>
                </a:lnTo>
                <a:lnTo>
                  <a:pt x="83" y="51"/>
                </a:lnTo>
                <a:lnTo>
                  <a:pt x="83" y="49"/>
                </a:lnTo>
                <a:lnTo>
                  <a:pt x="83" y="49"/>
                </a:lnTo>
                <a:lnTo>
                  <a:pt x="86" y="46"/>
                </a:lnTo>
                <a:lnTo>
                  <a:pt x="83" y="46"/>
                </a:lnTo>
                <a:lnTo>
                  <a:pt x="83" y="46"/>
                </a:lnTo>
                <a:lnTo>
                  <a:pt x="78" y="43"/>
                </a:lnTo>
                <a:lnTo>
                  <a:pt x="75" y="43"/>
                </a:lnTo>
                <a:lnTo>
                  <a:pt x="75" y="43"/>
                </a:lnTo>
                <a:lnTo>
                  <a:pt x="67" y="46"/>
                </a:lnTo>
                <a:lnTo>
                  <a:pt x="67" y="46"/>
                </a:lnTo>
                <a:lnTo>
                  <a:pt x="70" y="49"/>
                </a:lnTo>
                <a:lnTo>
                  <a:pt x="75" y="51"/>
                </a:lnTo>
                <a:lnTo>
                  <a:pt x="75" y="51"/>
                </a:lnTo>
                <a:lnTo>
                  <a:pt x="67" y="51"/>
                </a:lnTo>
                <a:lnTo>
                  <a:pt x="67" y="51"/>
                </a:lnTo>
                <a:lnTo>
                  <a:pt x="67" y="51"/>
                </a:lnTo>
                <a:lnTo>
                  <a:pt x="67" y="51"/>
                </a:lnTo>
                <a:lnTo>
                  <a:pt x="64" y="51"/>
                </a:lnTo>
                <a:lnTo>
                  <a:pt x="62" y="51"/>
                </a:lnTo>
                <a:lnTo>
                  <a:pt x="62" y="51"/>
                </a:lnTo>
                <a:lnTo>
                  <a:pt x="56" y="51"/>
                </a:lnTo>
                <a:lnTo>
                  <a:pt x="54" y="51"/>
                </a:lnTo>
                <a:lnTo>
                  <a:pt x="54" y="54"/>
                </a:lnTo>
                <a:lnTo>
                  <a:pt x="54" y="54"/>
                </a:lnTo>
                <a:lnTo>
                  <a:pt x="48" y="51"/>
                </a:lnTo>
                <a:lnTo>
                  <a:pt x="43" y="51"/>
                </a:lnTo>
                <a:lnTo>
                  <a:pt x="43" y="51"/>
                </a:lnTo>
                <a:lnTo>
                  <a:pt x="43" y="54"/>
                </a:lnTo>
                <a:lnTo>
                  <a:pt x="43" y="54"/>
                </a:lnTo>
                <a:lnTo>
                  <a:pt x="43" y="54"/>
                </a:lnTo>
                <a:lnTo>
                  <a:pt x="40" y="54"/>
                </a:lnTo>
                <a:lnTo>
                  <a:pt x="35" y="54"/>
                </a:lnTo>
                <a:lnTo>
                  <a:pt x="35" y="54"/>
                </a:lnTo>
                <a:lnTo>
                  <a:pt x="35" y="54"/>
                </a:lnTo>
                <a:lnTo>
                  <a:pt x="37" y="57"/>
                </a:lnTo>
                <a:lnTo>
                  <a:pt x="35" y="57"/>
                </a:lnTo>
                <a:lnTo>
                  <a:pt x="35" y="59"/>
                </a:lnTo>
                <a:lnTo>
                  <a:pt x="35" y="59"/>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5" name="Freeform 228"/>
          <p:cNvSpPr>
            <a:spLocks/>
          </p:cNvSpPr>
          <p:nvPr/>
        </p:nvSpPr>
        <p:spPr bwMode="auto">
          <a:xfrm>
            <a:off x="5418050" y="3259138"/>
            <a:ext cx="161925" cy="42862"/>
          </a:xfrm>
          <a:custGeom>
            <a:avLst/>
            <a:gdLst>
              <a:gd name="T0" fmla="*/ 0 w 102"/>
              <a:gd name="T1" fmla="*/ 21 h 27"/>
              <a:gd name="T2" fmla="*/ 5 w 102"/>
              <a:gd name="T3" fmla="*/ 21 h 27"/>
              <a:gd name="T4" fmla="*/ 11 w 102"/>
              <a:gd name="T5" fmla="*/ 24 h 27"/>
              <a:gd name="T6" fmla="*/ 13 w 102"/>
              <a:gd name="T7" fmla="*/ 27 h 27"/>
              <a:gd name="T8" fmla="*/ 32 w 102"/>
              <a:gd name="T9" fmla="*/ 27 h 27"/>
              <a:gd name="T10" fmla="*/ 40 w 102"/>
              <a:gd name="T11" fmla="*/ 24 h 27"/>
              <a:gd name="T12" fmla="*/ 48 w 102"/>
              <a:gd name="T13" fmla="*/ 24 h 27"/>
              <a:gd name="T14" fmla="*/ 59 w 102"/>
              <a:gd name="T15" fmla="*/ 21 h 27"/>
              <a:gd name="T16" fmla="*/ 59 w 102"/>
              <a:gd name="T17" fmla="*/ 19 h 27"/>
              <a:gd name="T18" fmla="*/ 62 w 102"/>
              <a:gd name="T19" fmla="*/ 21 h 27"/>
              <a:gd name="T20" fmla="*/ 67 w 102"/>
              <a:gd name="T21" fmla="*/ 21 h 27"/>
              <a:gd name="T22" fmla="*/ 78 w 102"/>
              <a:gd name="T23" fmla="*/ 24 h 27"/>
              <a:gd name="T24" fmla="*/ 86 w 102"/>
              <a:gd name="T25" fmla="*/ 27 h 27"/>
              <a:gd name="T26" fmla="*/ 94 w 102"/>
              <a:gd name="T27" fmla="*/ 24 h 27"/>
              <a:gd name="T28" fmla="*/ 86 w 102"/>
              <a:gd name="T29" fmla="*/ 21 h 27"/>
              <a:gd name="T30" fmla="*/ 86 w 102"/>
              <a:gd name="T31" fmla="*/ 21 h 27"/>
              <a:gd name="T32" fmla="*/ 92 w 102"/>
              <a:gd name="T33" fmla="*/ 19 h 27"/>
              <a:gd name="T34" fmla="*/ 97 w 102"/>
              <a:gd name="T35" fmla="*/ 19 h 27"/>
              <a:gd name="T36" fmla="*/ 102 w 102"/>
              <a:gd name="T37" fmla="*/ 16 h 27"/>
              <a:gd name="T38" fmla="*/ 97 w 102"/>
              <a:gd name="T39" fmla="*/ 13 h 27"/>
              <a:gd name="T40" fmla="*/ 92 w 102"/>
              <a:gd name="T41" fmla="*/ 11 h 27"/>
              <a:gd name="T42" fmla="*/ 94 w 102"/>
              <a:gd name="T43" fmla="*/ 5 h 27"/>
              <a:gd name="T44" fmla="*/ 92 w 102"/>
              <a:gd name="T45" fmla="*/ 0 h 27"/>
              <a:gd name="T46" fmla="*/ 84 w 102"/>
              <a:gd name="T47" fmla="*/ 0 h 27"/>
              <a:gd name="T48" fmla="*/ 81 w 102"/>
              <a:gd name="T49" fmla="*/ 3 h 27"/>
              <a:gd name="T50" fmla="*/ 81 w 102"/>
              <a:gd name="T51" fmla="*/ 5 h 27"/>
              <a:gd name="T52" fmla="*/ 81 w 102"/>
              <a:gd name="T53" fmla="*/ 5 h 27"/>
              <a:gd name="T54" fmla="*/ 78 w 102"/>
              <a:gd name="T55" fmla="*/ 8 h 27"/>
              <a:gd name="T56" fmla="*/ 75 w 102"/>
              <a:gd name="T57" fmla="*/ 8 h 27"/>
              <a:gd name="T58" fmla="*/ 75 w 102"/>
              <a:gd name="T59" fmla="*/ 5 h 27"/>
              <a:gd name="T60" fmla="*/ 78 w 102"/>
              <a:gd name="T61" fmla="*/ 0 h 27"/>
              <a:gd name="T62" fmla="*/ 70 w 102"/>
              <a:gd name="T63" fmla="*/ 0 h 27"/>
              <a:gd name="T64" fmla="*/ 70 w 102"/>
              <a:gd name="T65" fmla="*/ 3 h 27"/>
              <a:gd name="T66" fmla="*/ 67 w 102"/>
              <a:gd name="T67" fmla="*/ 3 h 27"/>
              <a:gd name="T68" fmla="*/ 67 w 102"/>
              <a:gd name="T69" fmla="*/ 3 h 27"/>
              <a:gd name="T70" fmla="*/ 65 w 102"/>
              <a:gd name="T71" fmla="*/ 5 h 27"/>
              <a:gd name="T72" fmla="*/ 59 w 102"/>
              <a:gd name="T73" fmla="*/ 3 h 27"/>
              <a:gd name="T74" fmla="*/ 59 w 102"/>
              <a:gd name="T75" fmla="*/ 0 h 27"/>
              <a:gd name="T76" fmla="*/ 51 w 102"/>
              <a:gd name="T77" fmla="*/ 0 h 27"/>
              <a:gd name="T78" fmla="*/ 48 w 102"/>
              <a:gd name="T79" fmla="*/ 0 h 27"/>
              <a:gd name="T80" fmla="*/ 40 w 102"/>
              <a:gd name="T81" fmla="*/ 0 h 27"/>
              <a:gd name="T82" fmla="*/ 24 w 102"/>
              <a:gd name="T83" fmla="*/ 3 h 27"/>
              <a:gd name="T84" fmla="*/ 22 w 102"/>
              <a:gd name="T85" fmla="*/ 5 h 27"/>
              <a:gd name="T86" fmla="*/ 11 w 102"/>
              <a:gd name="T87" fmla="*/ 8 h 27"/>
              <a:gd name="T88" fmla="*/ 19 w 102"/>
              <a:gd name="T89" fmla="*/ 8 h 27"/>
              <a:gd name="T90" fmla="*/ 13 w 102"/>
              <a:gd name="T91" fmla="*/ 11 h 27"/>
              <a:gd name="T92" fmla="*/ 8 w 102"/>
              <a:gd name="T93" fmla="*/ 11 h 27"/>
              <a:gd name="T94" fmla="*/ 13 w 102"/>
              <a:gd name="T95" fmla="*/ 16 h 27"/>
              <a:gd name="T96" fmla="*/ 24 w 102"/>
              <a:gd name="T97" fmla="*/ 16 h 27"/>
              <a:gd name="T98" fmla="*/ 27 w 102"/>
              <a:gd name="T99" fmla="*/ 16 h 27"/>
              <a:gd name="T100" fmla="*/ 19 w 102"/>
              <a:gd name="T101" fmla="*/ 19 h 27"/>
              <a:gd name="T102" fmla="*/ 3 w 102"/>
              <a:gd name="T10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 h="27">
                <a:moveTo>
                  <a:pt x="3" y="19"/>
                </a:moveTo>
                <a:lnTo>
                  <a:pt x="3" y="19"/>
                </a:lnTo>
                <a:lnTo>
                  <a:pt x="0" y="21"/>
                </a:lnTo>
                <a:lnTo>
                  <a:pt x="0" y="21"/>
                </a:lnTo>
                <a:lnTo>
                  <a:pt x="5" y="21"/>
                </a:lnTo>
                <a:lnTo>
                  <a:pt x="5" y="21"/>
                </a:lnTo>
                <a:lnTo>
                  <a:pt x="11" y="24"/>
                </a:lnTo>
                <a:lnTo>
                  <a:pt x="11" y="24"/>
                </a:lnTo>
                <a:lnTo>
                  <a:pt x="11" y="24"/>
                </a:lnTo>
                <a:lnTo>
                  <a:pt x="11" y="27"/>
                </a:lnTo>
                <a:lnTo>
                  <a:pt x="13" y="27"/>
                </a:lnTo>
                <a:lnTo>
                  <a:pt x="13" y="27"/>
                </a:lnTo>
                <a:lnTo>
                  <a:pt x="24" y="27"/>
                </a:lnTo>
                <a:lnTo>
                  <a:pt x="24" y="27"/>
                </a:lnTo>
                <a:lnTo>
                  <a:pt x="32" y="27"/>
                </a:lnTo>
                <a:lnTo>
                  <a:pt x="32" y="27"/>
                </a:lnTo>
                <a:lnTo>
                  <a:pt x="35" y="27"/>
                </a:lnTo>
                <a:lnTo>
                  <a:pt x="40" y="24"/>
                </a:lnTo>
                <a:lnTo>
                  <a:pt x="40" y="24"/>
                </a:lnTo>
                <a:lnTo>
                  <a:pt x="46" y="24"/>
                </a:lnTo>
                <a:lnTo>
                  <a:pt x="48" y="24"/>
                </a:lnTo>
                <a:lnTo>
                  <a:pt x="48" y="24"/>
                </a:lnTo>
                <a:lnTo>
                  <a:pt x="51" y="24"/>
                </a:lnTo>
                <a:lnTo>
                  <a:pt x="59" y="21"/>
                </a:lnTo>
                <a:lnTo>
                  <a:pt x="59" y="21"/>
                </a:lnTo>
                <a:lnTo>
                  <a:pt x="59" y="19"/>
                </a:lnTo>
                <a:lnTo>
                  <a:pt x="59" y="19"/>
                </a:lnTo>
                <a:lnTo>
                  <a:pt x="59" y="19"/>
                </a:lnTo>
                <a:lnTo>
                  <a:pt x="62" y="21"/>
                </a:lnTo>
                <a:lnTo>
                  <a:pt x="62" y="21"/>
                </a:lnTo>
                <a:lnTo>
                  <a:pt x="67" y="21"/>
                </a:lnTo>
                <a:lnTo>
                  <a:pt x="67" y="21"/>
                </a:lnTo>
                <a:lnTo>
                  <a:pt x="67" y="21"/>
                </a:lnTo>
                <a:lnTo>
                  <a:pt x="70" y="24"/>
                </a:lnTo>
                <a:lnTo>
                  <a:pt x="78" y="24"/>
                </a:lnTo>
                <a:lnTo>
                  <a:pt x="78" y="24"/>
                </a:lnTo>
                <a:lnTo>
                  <a:pt x="81" y="27"/>
                </a:lnTo>
                <a:lnTo>
                  <a:pt x="86" y="27"/>
                </a:lnTo>
                <a:lnTo>
                  <a:pt x="86" y="27"/>
                </a:lnTo>
                <a:lnTo>
                  <a:pt x="92" y="27"/>
                </a:lnTo>
                <a:lnTo>
                  <a:pt x="94" y="24"/>
                </a:lnTo>
                <a:lnTo>
                  <a:pt x="94" y="24"/>
                </a:lnTo>
                <a:lnTo>
                  <a:pt x="92" y="24"/>
                </a:lnTo>
                <a:lnTo>
                  <a:pt x="92" y="24"/>
                </a:lnTo>
                <a:lnTo>
                  <a:pt x="86" y="21"/>
                </a:lnTo>
                <a:lnTo>
                  <a:pt x="84" y="21"/>
                </a:lnTo>
                <a:lnTo>
                  <a:pt x="86" y="21"/>
                </a:lnTo>
                <a:lnTo>
                  <a:pt x="86" y="21"/>
                </a:lnTo>
                <a:lnTo>
                  <a:pt x="92" y="21"/>
                </a:lnTo>
                <a:lnTo>
                  <a:pt x="92" y="19"/>
                </a:lnTo>
                <a:lnTo>
                  <a:pt x="92" y="19"/>
                </a:lnTo>
                <a:lnTo>
                  <a:pt x="92" y="16"/>
                </a:lnTo>
                <a:lnTo>
                  <a:pt x="92" y="19"/>
                </a:lnTo>
                <a:lnTo>
                  <a:pt x="97" y="19"/>
                </a:lnTo>
                <a:lnTo>
                  <a:pt x="97" y="19"/>
                </a:lnTo>
                <a:lnTo>
                  <a:pt x="102" y="19"/>
                </a:lnTo>
                <a:lnTo>
                  <a:pt x="102" y="16"/>
                </a:lnTo>
                <a:lnTo>
                  <a:pt x="100" y="16"/>
                </a:lnTo>
                <a:lnTo>
                  <a:pt x="100" y="16"/>
                </a:lnTo>
                <a:lnTo>
                  <a:pt x="97" y="13"/>
                </a:lnTo>
                <a:lnTo>
                  <a:pt x="94" y="11"/>
                </a:lnTo>
                <a:lnTo>
                  <a:pt x="94" y="11"/>
                </a:lnTo>
                <a:lnTo>
                  <a:pt x="92" y="11"/>
                </a:lnTo>
                <a:lnTo>
                  <a:pt x="92" y="8"/>
                </a:lnTo>
                <a:lnTo>
                  <a:pt x="94" y="5"/>
                </a:lnTo>
                <a:lnTo>
                  <a:pt x="94" y="5"/>
                </a:lnTo>
                <a:lnTo>
                  <a:pt x="92" y="5"/>
                </a:lnTo>
                <a:lnTo>
                  <a:pt x="92" y="0"/>
                </a:lnTo>
                <a:lnTo>
                  <a:pt x="92" y="0"/>
                </a:lnTo>
                <a:lnTo>
                  <a:pt x="86" y="0"/>
                </a:lnTo>
                <a:lnTo>
                  <a:pt x="84" y="0"/>
                </a:lnTo>
                <a:lnTo>
                  <a:pt x="84" y="0"/>
                </a:lnTo>
                <a:lnTo>
                  <a:pt x="84" y="0"/>
                </a:lnTo>
                <a:lnTo>
                  <a:pt x="84" y="0"/>
                </a:lnTo>
                <a:lnTo>
                  <a:pt x="81" y="3"/>
                </a:lnTo>
                <a:lnTo>
                  <a:pt x="81" y="3"/>
                </a:lnTo>
                <a:lnTo>
                  <a:pt x="81" y="3"/>
                </a:lnTo>
                <a:lnTo>
                  <a:pt x="81" y="5"/>
                </a:lnTo>
                <a:lnTo>
                  <a:pt x="81" y="5"/>
                </a:lnTo>
                <a:lnTo>
                  <a:pt x="81" y="5"/>
                </a:lnTo>
                <a:lnTo>
                  <a:pt x="81" y="5"/>
                </a:lnTo>
                <a:lnTo>
                  <a:pt x="78" y="5"/>
                </a:lnTo>
                <a:lnTo>
                  <a:pt x="78" y="8"/>
                </a:lnTo>
                <a:lnTo>
                  <a:pt x="78" y="8"/>
                </a:lnTo>
                <a:lnTo>
                  <a:pt x="78" y="8"/>
                </a:lnTo>
                <a:lnTo>
                  <a:pt x="78" y="8"/>
                </a:lnTo>
                <a:lnTo>
                  <a:pt x="75" y="8"/>
                </a:lnTo>
                <a:lnTo>
                  <a:pt x="75" y="8"/>
                </a:lnTo>
                <a:lnTo>
                  <a:pt x="73" y="8"/>
                </a:lnTo>
                <a:lnTo>
                  <a:pt x="75" y="5"/>
                </a:lnTo>
                <a:lnTo>
                  <a:pt x="75" y="5"/>
                </a:lnTo>
                <a:lnTo>
                  <a:pt x="75" y="5"/>
                </a:lnTo>
                <a:lnTo>
                  <a:pt x="78" y="0"/>
                </a:lnTo>
                <a:lnTo>
                  <a:pt x="75" y="0"/>
                </a:lnTo>
                <a:lnTo>
                  <a:pt x="75" y="0"/>
                </a:lnTo>
                <a:lnTo>
                  <a:pt x="70" y="0"/>
                </a:lnTo>
                <a:lnTo>
                  <a:pt x="70" y="0"/>
                </a:lnTo>
                <a:lnTo>
                  <a:pt x="70" y="3"/>
                </a:lnTo>
                <a:lnTo>
                  <a:pt x="70" y="3"/>
                </a:lnTo>
                <a:lnTo>
                  <a:pt x="73" y="3"/>
                </a:lnTo>
                <a:lnTo>
                  <a:pt x="70" y="3"/>
                </a:lnTo>
                <a:lnTo>
                  <a:pt x="67" y="3"/>
                </a:lnTo>
                <a:lnTo>
                  <a:pt x="67" y="3"/>
                </a:lnTo>
                <a:lnTo>
                  <a:pt x="67" y="3"/>
                </a:lnTo>
                <a:lnTo>
                  <a:pt x="67" y="3"/>
                </a:lnTo>
                <a:lnTo>
                  <a:pt x="67" y="3"/>
                </a:lnTo>
                <a:lnTo>
                  <a:pt x="65" y="5"/>
                </a:lnTo>
                <a:lnTo>
                  <a:pt x="65" y="5"/>
                </a:lnTo>
                <a:lnTo>
                  <a:pt x="62" y="3"/>
                </a:lnTo>
                <a:lnTo>
                  <a:pt x="59" y="3"/>
                </a:lnTo>
                <a:lnTo>
                  <a:pt x="59" y="3"/>
                </a:lnTo>
                <a:lnTo>
                  <a:pt x="62" y="3"/>
                </a:lnTo>
                <a:lnTo>
                  <a:pt x="62" y="0"/>
                </a:lnTo>
                <a:lnTo>
                  <a:pt x="59" y="0"/>
                </a:lnTo>
                <a:lnTo>
                  <a:pt x="59" y="0"/>
                </a:lnTo>
                <a:lnTo>
                  <a:pt x="51" y="0"/>
                </a:lnTo>
                <a:lnTo>
                  <a:pt x="51" y="0"/>
                </a:lnTo>
                <a:lnTo>
                  <a:pt x="48" y="0"/>
                </a:lnTo>
                <a:lnTo>
                  <a:pt x="48" y="0"/>
                </a:lnTo>
                <a:lnTo>
                  <a:pt x="48" y="0"/>
                </a:lnTo>
                <a:lnTo>
                  <a:pt x="46" y="0"/>
                </a:lnTo>
                <a:lnTo>
                  <a:pt x="40" y="0"/>
                </a:lnTo>
                <a:lnTo>
                  <a:pt x="40" y="0"/>
                </a:lnTo>
                <a:lnTo>
                  <a:pt x="24" y="3"/>
                </a:lnTo>
                <a:lnTo>
                  <a:pt x="24" y="3"/>
                </a:lnTo>
                <a:lnTo>
                  <a:pt x="24" y="3"/>
                </a:lnTo>
                <a:lnTo>
                  <a:pt x="24" y="5"/>
                </a:lnTo>
                <a:lnTo>
                  <a:pt x="24" y="5"/>
                </a:lnTo>
                <a:lnTo>
                  <a:pt x="22" y="5"/>
                </a:lnTo>
                <a:lnTo>
                  <a:pt x="22" y="5"/>
                </a:lnTo>
                <a:lnTo>
                  <a:pt x="13" y="8"/>
                </a:lnTo>
                <a:lnTo>
                  <a:pt x="11" y="8"/>
                </a:lnTo>
                <a:lnTo>
                  <a:pt x="11" y="8"/>
                </a:lnTo>
                <a:lnTo>
                  <a:pt x="11" y="8"/>
                </a:lnTo>
                <a:lnTo>
                  <a:pt x="19" y="8"/>
                </a:lnTo>
                <a:lnTo>
                  <a:pt x="22" y="11"/>
                </a:lnTo>
                <a:lnTo>
                  <a:pt x="22" y="11"/>
                </a:lnTo>
                <a:lnTo>
                  <a:pt x="13" y="11"/>
                </a:lnTo>
                <a:lnTo>
                  <a:pt x="8" y="11"/>
                </a:lnTo>
                <a:lnTo>
                  <a:pt x="8" y="11"/>
                </a:lnTo>
                <a:lnTo>
                  <a:pt x="8" y="11"/>
                </a:lnTo>
                <a:lnTo>
                  <a:pt x="8" y="16"/>
                </a:lnTo>
                <a:lnTo>
                  <a:pt x="13" y="16"/>
                </a:lnTo>
                <a:lnTo>
                  <a:pt x="13" y="16"/>
                </a:lnTo>
                <a:lnTo>
                  <a:pt x="19" y="13"/>
                </a:lnTo>
                <a:lnTo>
                  <a:pt x="24" y="16"/>
                </a:lnTo>
                <a:lnTo>
                  <a:pt x="24" y="16"/>
                </a:lnTo>
                <a:lnTo>
                  <a:pt x="30" y="16"/>
                </a:lnTo>
                <a:lnTo>
                  <a:pt x="27" y="16"/>
                </a:lnTo>
                <a:lnTo>
                  <a:pt x="27" y="16"/>
                </a:lnTo>
                <a:lnTo>
                  <a:pt x="22" y="16"/>
                </a:lnTo>
                <a:lnTo>
                  <a:pt x="19" y="19"/>
                </a:lnTo>
                <a:lnTo>
                  <a:pt x="19" y="19"/>
                </a:lnTo>
                <a:lnTo>
                  <a:pt x="11" y="19"/>
                </a:lnTo>
                <a:lnTo>
                  <a:pt x="3" y="19"/>
                </a:lnTo>
                <a:lnTo>
                  <a:pt x="3" y="19"/>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6" name="Freeform 229"/>
          <p:cNvSpPr>
            <a:spLocks/>
          </p:cNvSpPr>
          <p:nvPr/>
        </p:nvSpPr>
        <p:spPr bwMode="auto">
          <a:xfrm>
            <a:off x="5803813" y="3592513"/>
            <a:ext cx="20638" cy="12700"/>
          </a:xfrm>
          <a:custGeom>
            <a:avLst/>
            <a:gdLst>
              <a:gd name="T0" fmla="*/ 0 w 13"/>
              <a:gd name="T1" fmla="*/ 3 h 8"/>
              <a:gd name="T2" fmla="*/ 0 w 13"/>
              <a:gd name="T3" fmla="*/ 3 h 8"/>
              <a:gd name="T4" fmla="*/ 0 w 13"/>
              <a:gd name="T5" fmla="*/ 0 h 8"/>
              <a:gd name="T6" fmla="*/ 0 w 13"/>
              <a:gd name="T7" fmla="*/ 0 h 8"/>
              <a:gd name="T8" fmla="*/ 0 w 13"/>
              <a:gd name="T9" fmla="*/ 0 h 8"/>
              <a:gd name="T10" fmla="*/ 2 w 13"/>
              <a:gd name="T11" fmla="*/ 3 h 8"/>
              <a:gd name="T12" fmla="*/ 5 w 13"/>
              <a:gd name="T13" fmla="*/ 3 h 8"/>
              <a:gd name="T14" fmla="*/ 5 w 13"/>
              <a:gd name="T15" fmla="*/ 3 h 8"/>
              <a:gd name="T16" fmla="*/ 5 w 13"/>
              <a:gd name="T17" fmla="*/ 3 h 8"/>
              <a:gd name="T18" fmla="*/ 8 w 13"/>
              <a:gd name="T19" fmla="*/ 3 h 8"/>
              <a:gd name="T20" fmla="*/ 8 w 13"/>
              <a:gd name="T21" fmla="*/ 3 h 8"/>
              <a:gd name="T22" fmla="*/ 10 w 13"/>
              <a:gd name="T23" fmla="*/ 3 h 8"/>
              <a:gd name="T24" fmla="*/ 10 w 13"/>
              <a:gd name="T25" fmla="*/ 3 h 8"/>
              <a:gd name="T26" fmla="*/ 13 w 13"/>
              <a:gd name="T27" fmla="*/ 3 h 8"/>
              <a:gd name="T28" fmla="*/ 13 w 13"/>
              <a:gd name="T29" fmla="*/ 6 h 8"/>
              <a:gd name="T30" fmla="*/ 13 w 13"/>
              <a:gd name="T31" fmla="*/ 6 h 8"/>
              <a:gd name="T32" fmla="*/ 10 w 13"/>
              <a:gd name="T33" fmla="*/ 6 h 8"/>
              <a:gd name="T34" fmla="*/ 10 w 13"/>
              <a:gd name="T35" fmla="*/ 6 h 8"/>
              <a:gd name="T36" fmla="*/ 13 w 13"/>
              <a:gd name="T37" fmla="*/ 6 h 8"/>
              <a:gd name="T38" fmla="*/ 13 w 13"/>
              <a:gd name="T39" fmla="*/ 8 h 8"/>
              <a:gd name="T40" fmla="*/ 13 w 13"/>
              <a:gd name="T41" fmla="*/ 8 h 8"/>
              <a:gd name="T42" fmla="*/ 13 w 13"/>
              <a:gd name="T43" fmla="*/ 8 h 8"/>
              <a:gd name="T44" fmla="*/ 10 w 13"/>
              <a:gd name="T45" fmla="*/ 8 h 8"/>
              <a:gd name="T46" fmla="*/ 8 w 13"/>
              <a:gd name="T47" fmla="*/ 8 h 8"/>
              <a:gd name="T48" fmla="*/ 8 w 13"/>
              <a:gd name="T49" fmla="*/ 8 h 8"/>
              <a:gd name="T50" fmla="*/ 8 w 13"/>
              <a:gd name="T51" fmla="*/ 6 h 8"/>
              <a:gd name="T52" fmla="*/ 8 w 13"/>
              <a:gd name="T53" fmla="*/ 6 h 8"/>
              <a:gd name="T54" fmla="*/ 8 w 13"/>
              <a:gd name="T55" fmla="*/ 6 h 8"/>
              <a:gd name="T56" fmla="*/ 8 w 13"/>
              <a:gd name="T57" fmla="*/ 8 h 8"/>
              <a:gd name="T58" fmla="*/ 5 w 13"/>
              <a:gd name="T59" fmla="*/ 8 h 8"/>
              <a:gd name="T60" fmla="*/ 5 w 13"/>
              <a:gd name="T61" fmla="*/ 8 h 8"/>
              <a:gd name="T62" fmla="*/ 2 w 13"/>
              <a:gd name="T63" fmla="*/ 6 h 8"/>
              <a:gd name="T64" fmla="*/ 2 w 13"/>
              <a:gd name="T65" fmla="*/ 6 h 8"/>
              <a:gd name="T66" fmla="*/ 2 w 13"/>
              <a:gd name="T67" fmla="*/ 6 h 8"/>
              <a:gd name="T68" fmla="*/ 2 w 13"/>
              <a:gd name="T69" fmla="*/ 6 h 8"/>
              <a:gd name="T70" fmla="*/ 2 w 13"/>
              <a:gd name="T71" fmla="*/ 6 h 8"/>
              <a:gd name="T72" fmla="*/ 2 w 13"/>
              <a:gd name="T73" fmla="*/ 6 h 8"/>
              <a:gd name="T74" fmla="*/ 2 w 13"/>
              <a:gd name="T75" fmla="*/ 6 h 8"/>
              <a:gd name="T76" fmla="*/ 2 w 13"/>
              <a:gd name="T77" fmla="*/ 6 h 8"/>
              <a:gd name="T78" fmla="*/ 2 w 13"/>
              <a:gd name="T79" fmla="*/ 3 h 8"/>
              <a:gd name="T80" fmla="*/ 0 w 13"/>
              <a:gd name="T81" fmla="*/ 3 h 8"/>
              <a:gd name="T82" fmla="*/ 0 w 13"/>
              <a:gd name="T83" fmla="*/ 3 h 8"/>
              <a:gd name="T84" fmla="*/ 0 w 13"/>
              <a:gd name="T85" fmla="*/ 6 h 8"/>
              <a:gd name="T86" fmla="*/ 0 w 13"/>
              <a:gd name="T87" fmla="*/ 3 h 8"/>
              <a:gd name="T88" fmla="*/ 0 w 13"/>
              <a:gd name="T8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 h="8">
                <a:moveTo>
                  <a:pt x="0" y="3"/>
                </a:moveTo>
                <a:lnTo>
                  <a:pt x="0" y="3"/>
                </a:lnTo>
                <a:lnTo>
                  <a:pt x="0" y="0"/>
                </a:lnTo>
                <a:lnTo>
                  <a:pt x="0" y="0"/>
                </a:lnTo>
                <a:lnTo>
                  <a:pt x="0" y="0"/>
                </a:lnTo>
                <a:lnTo>
                  <a:pt x="2" y="3"/>
                </a:lnTo>
                <a:lnTo>
                  <a:pt x="5" y="3"/>
                </a:lnTo>
                <a:lnTo>
                  <a:pt x="5" y="3"/>
                </a:lnTo>
                <a:lnTo>
                  <a:pt x="5" y="3"/>
                </a:lnTo>
                <a:lnTo>
                  <a:pt x="8" y="3"/>
                </a:lnTo>
                <a:lnTo>
                  <a:pt x="8" y="3"/>
                </a:lnTo>
                <a:lnTo>
                  <a:pt x="10" y="3"/>
                </a:lnTo>
                <a:lnTo>
                  <a:pt x="10" y="3"/>
                </a:lnTo>
                <a:lnTo>
                  <a:pt x="13" y="3"/>
                </a:lnTo>
                <a:lnTo>
                  <a:pt x="13" y="6"/>
                </a:lnTo>
                <a:lnTo>
                  <a:pt x="13" y="6"/>
                </a:lnTo>
                <a:lnTo>
                  <a:pt x="10" y="6"/>
                </a:lnTo>
                <a:lnTo>
                  <a:pt x="10" y="6"/>
                </a:lnTo>
                <a:lnTo>
                  <a:pt x="13" y="6"/>
                </a:lnTo>
                <a:lnTo>
                  <a:pt x="13" y="8"/>
                </a:lnTo>
                <a:lnTo>
                  <a:pt x="13" y="8"/>
                </a:lnTo>
                <a:lnTo>
                  <a:pt x="13" y="8"/>
                </a:lnTo>
                <a:lnTo>
                  <a:pt x="10" y="8"/>
                </a:lnTo>
                <a:lnTo>
                  <a:pt x="8" y="8"/>
                </a:lnTo>
                <a:lnTo>
                  <a:pt x="8" y="8"/>
                </a:lnTo>
                <a:lnTo>
                  <a:pt x="8" y="6"/>
                </a:lnTo>
                <a:lnTo>
                  <a:pt x="8" y="6"/>
                </a:lnTo>
                <a:lnTo>
                  <a:pt x="8" y="6"/>
                </a:lnTo>
                <a:lnTo>
                  <a:pt x="8" y="8"/>
                </a:lnTo>
                <a:lnTo>
                  <a:pt x="5" y="8"/>
                </a:lnTo>
                <a:lnTo>
                  <a:pt x="5" y="8"/>
                </a:lnTo>
                <a:lnTo>
                  <a:pt x="2" y="6"/>
                </a:lnTo>
                <a:lnTo>
                  <a:pt x="2" y="6"/>
                </a:lnTo>
                <a:lnTo>
                  <a:pt x="2" y="6"/>
                </a:lnTo>
                <a:lnTo>
                  <a:pt x="2" y="6"/>
                </a:lnTo>
                <a:lnTo>
                  <a:pt x="2" y="6"/>
                </a:lnTo>
                <a:lnTo>
                  <a:pt x="2" y="6"/>
                </a:lnTo>
                <a:lnTo>
                  <a:pt x="2" y="6"/>
                </a:lnTo>
                <a:lnTo>
                  <a:pt x="2" y="6"/>
                </a:lnTo>
                <a:lnTo>
                  <a:pt x="2" y="3"/>
                </a:lnTo>
                <a:lnTo>
                  <a:pt x="0" y="3"/>
                </a:lnTo>
                <a:lnTo>
                  <a:pt x="0" y="3"/>
                </a:lnTo>
                <a:lnTo>
                  <a:pt x="0" y="6"/>
                </a:lnTo>
                <a:lnTo>
                  <a:pt x="0" y="3"/>
                </a:lnTo>
                <a:lnTo>
                  <a:pt x="0" y="3"/>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7" name="Freeform 230"/>
          <p:cNvSpPr>
            <a:spLocks/>
          </p:cNvSpPr>
          <p:nvPr/>
        </p:nvSpPr>
        <p:spPr bwMode="auto">
          <a:xfrm>
            <a:off x="5837150" y="3597275"/>
            <a:ext cx="17463" cy="17462"/>
          </a:xfrm>
          <a:custGeom>
            <a:avLst/>
            <a:gdLst>
              <a:gd name="T0" fmla="*/ 0 w 11"/>
              <a:gd name="T1" fmla="*/ 8 h 11"/>
              <a:gd name="T2" fmla="*/ 0 w 11"/>
              <a:gd name="T3" fmla="*/ 8 h 11"/>
              <a:gd name="T4" fmla="*/ 0 w 11"/>
              <a:gd name="T5" fmla="*/ 5 h 11"/>
              <a:gd name="T6" fmla="*/ 0 w 11"/>
              <a:gd name="T7" fmla="*/ 5 h 11"/>
              <a:gd name="T8" fmla="*/ 0 w 11"/>
              <a:gd name="T9" fmla="*/ 5 h 11"/>
              <a:gd name="T10" fmla="*/ 6 w 11"/>
              <a:gd name="T11" fmla="*/ 0 h 11"/>
              <a:gd name="T12" fmla="*/ 6 w 11"/>
              <a:gd name="T13" fmla="*/ 0 h 11"/>
              <a:gd name="T14" fmla="*/ 8 w 11"/>
              <a:gd name="T15" fmla="*/ 0 h 11"/>
              <a:gd name="T16" fmla="*/ 8 w 11"/>
              <a:gd name="T17" fmla="*/ 0 h 11"/>
              <a:gd name="T18" fmla="*/ 8 w 11"/>
              <a:gd name="T19" fmla="*/ 3 h 11"/>
              <a:gd name="T20" fmla="*/ 6 w 11"/>
              <a:gd name="T21" fmla="*/ 3 h 11"/>
              <a:gd name="T22" fmla="*/ 6 w 11"/>
              <a:gd name="T23" fmla="*/ 3 h 11"/>
              <a:gd name="T24" fmla="*/ 11 w 11"/>
              <a:gd name="T25" fmla="*/ 5 h 11"/>
              <a:gd name="T26" fmla="*/ 11 w 11"/>
              <a:gd name="T27" fmla="*/ 5 h 11"/>
              <a:gd name="T28" fmla="*/ 11 w 11"/>
              <a:gd name="T29" fmla="*/ 5 h 11"/>
              <a:gd name="T30" fmla="*/ 11 w 11"/>
              <a:gd name="T31" fmla="*/ 8 h 11"/>
              <a:gd name="T32" fmla="*/ 11 w 11"/>
              <a:gd name="T33" fmla="*/ 8 h 11"/>
              <a:gd name="T34" fmla="*/ 6 w 11"/>
              <a:gd name="T35" fmla="*/ 8 h 11"/>
              <a:gd name="T36" fmla="*/ 6 w 11"/>
              <a:gd name="T37" fmla="*/ 8 h 11"/>
              <a:gd name="T38" fmla="*/ 3 w 11"/>
              <a:gd name="T39" fmla="*/ 8 h 11"/>
              <a:gd name="T40" fmla="*/ 3 w 11"/>
              <a:gd name="T41" fmla="*/ 8 h 11"/>
              <a:gd name="T42" fmla="*/ 0 w 11"/>
              <a:gd name="T43" fmla="*/ 11 h 11"/>
              <a:gd name="T44" fmla="*/ 0 w 11"/>
              <a:gd name="T45" fmla="*/ 8 h 11"/>
              <a:gd name="T46" fmla="*/ 0 w 11"/>
              <a:gd name="T4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11">
                <a:moveTo>
                  <a:pt x="0" y="8"/>
                </a:moveTo>
                <a:lnTo>
                  <a:pt x="0" y="8"/>
                </a:lnTo>
                <a:lnTo>
                  <a:pt x="0" y="5"/>
                </a:lnTo>
                <a:lnTo>
                  <a:pt x="0" y="5"/>
                </a:lnTo>
                <a:lnTo>
                  <a:pt x="0" y="5"/>
                </a:lnTo>
                <a:lnTo>
                  <a:pt x="6" y="0"/>
                </a:lnTo>
                <a:lnTo>
                  <a:pt x="6" y="0"/>
                </a:lnTo>
                <a:lnTo>
                  <a:pt x="8" y="0"/>
                </a:lnTo>
                <a:lnTo>
                  <a:pt x="8" y="0"/>
                </a:lnTo>
                <a:lnTo>
                  <a:pt x="8" y="3"/>
                </a:lnTo>
                <a:lnTo>
                  <a:pt x="6" y="3"/>
                </a:lnTo>
                <a:lnTo>
                  <a:pt x="6" y="3"/>
                </a:lnTo>
                <a:lnTo>
                  <a:pt x="11" y="5"/>
                </a:lnTo>
                <a:lnTo>
                  <a:pt x="11" y="5"/>
                </a:lnTo>
                <a:lnTo>
                  <a:pt x="11" y="5"/>
                </a:lnTo>
                <a:lnTo>
                  <a:pt x="11" y="8"/>
                </a:lnTo>
                <a:lnTo>
                  <a:pt x="11" y="8"/>
                </a:lnTo>
                <a:lnTo>
                  <a:pt x="6" y="8"/>
                </a:lnTo>
                <a:lnTo>
                  <a:pt x="6" y="8"/>
                </a:lnTo>
                <a:lnTo>
                  <a:pt x="3" y="8"/>
                </a:lnTo>
                <a:lnTo>
                  <a:pt x="3" y="8"/>
                </a:lnTo>
                <a:lnTo>
                  <a:pt x="0" y="11"/>
                </a:lnTo>
                <a:lnTo>
                  <a:pt x="0" y="8"/>
                </a:lnTo>
                <a:lnTo>
                  <a:pt x="0" y="8"/>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8" name="Freeform 231"/>
          <p:cNvSpPr>
            <a:spLocks/>
          </p:cNvSpPr>
          <p:nvPr/>
        </p:nvSpPr>
        <p:spPr bwMode="auto">
          <a:xfrm>
            <a:off x="5867313" y="3519488"/>
            <a:ext cx="80963" cy="73025"/>
          </a:xfrm>
          <a:custGeom>
            <a:avLst/>
            <a:gdLst>
              <a:gd name="T0" fmla="*/ 30 w 51"/>
              <a:gd name="T1" fmla="*/ 6 h 46"/>
              <a:gd name="T2" fmla="*/ 33 w 51"/>
              <a:gd name="T3" fmla="*/ 3 h 46"/>
              <a:gd name="T4" fmla="*/ 38 w 51"/>
              <a:gd name="T5" fmla="*/ 0 h 46"/>
              <a:gd name="T6" fmla="*/ 41 w 51"/>
              <a:gd name="T7" fmla="*/ 0 h 46"/>
              <a:gd name="T8" fmla="*/ 41 w 51"/>
              <a:gd name="T9" fmla="*/ 0 h 46"/>
              <a:gd name="T10" fmla="*/ 41 w 51"/>
              <a:gd name="T11" fmla="*/ 3 h 46"/>
              <a:gd name="T12" fmla="*/ 41 w 51"/>
              <a:gd name="T13" fmla="*/ 6 h 46"/>
              <a:gd name="T14" fmla="*/ 38 w 51"/>
              <a:gd name="T15" fmla="*/ 8 h 46"/>
              <a:gd name="T16" fmla="*/ 35 w 51"/>
              <a:gd name="T17" fmla="*/ 8 h 46"/>
              <a:gd name="T18" fmla="*/ 33 w 51"/>
              <a:gd name="T19" fmla="*/ 11 h 46"/>
              <a:gd name="T20" fmla="*/ 30 w 51"/>
              <a:gd name="T21" fmla="*/ 14 h 46"/>
              <a:gd name="T22" fmla="*/ 33 w 51"/>
              <a:gd name="T23" fmla="*/ 14 h 46"/>
              <a:gd name="T24" fmla="*/ 35 w 51"/>
              <a:gd name="T25" fmla="*/ 14 h 46"/>
              <a:gd name="T26" fmla="*/ 38 w 51"/>
              <a:gd name="T27" fmla="*/ 14 h 46"/>
              <a:gd name="T28" fmla="*/ 33 w 51"/>
              <a:gd name="T29" fmla="*/ 16 h 46"/>
              <a:gd name="T30" fmla="*/ 35 w 51"/>
              <a:gd name="T31" fmla="*/ 19 h 46"/>
              <a:gd name="T32" fmla="*/ 38 w 51"/>
              <a:gd name="T33" fmla="*/ 19 h 46"/>
              <a:gd name="T34" fmla="*/ 38 w 51"/>
              <a:gd name="T35" fmla="*/ 22 h 46"/>
              <a:gd name="T36" fmla="*/ 41 w 51"/>
              <a:gd name="T37" fmla="*/ 22 h 46"/>
              <a:gd name="T38" fmla="*/ 43 w 51"/>
              <a:gd name="T39" fmla="*/ 22 h 46"/>
              <a:gd name="T40" fmla="*/ 49 w 51"/>
              <a:gd name="T41" fmla="*/ 22 h 46"/>
              <a:gd name="T42" fmla="*/ 49 w 51"/>
              <a:gd name="T43" fmla="*/ 25 h 46"/>
              <a:gd name="T44" fmla="*/ 46 w 51"/>
              <a:gd name="T45" fmla="*/ 27 h 46"/>
              <a:gd name="T46" fmla="*/ 49 w 51"/>
              <a:gd name="T47" fmla="*/ 27 h 46"/>
              <a:gd name="T48" fmla="*/ 51 w 51"/>
              <a:gd name="T49" fmla="*/ 27 h 46"/>
              <a:gd name="T50" fmla="*/ 49 w 51"/>
              <a:gd name="T51" fmla="*/ 30 h 46"/>
              <a:gd name="T52" fmla="*/ 46 w 51"/>
              <a:gd name="T53" fmla="*/ 30 h 46"/>
              <a:gd name="T54" fmla="*/ 49 w 51"/>
              <a:gd name="T55" fmla="*/ 33 h 46"/>
              <a:gd name="T56" fmla="*/ 46 w 51"/>
              <a:gd name="T57" fmla="*/ 35 h 46"/>
              <a:gd name="T58" fmla="*/ 43 w 51"/>
              <a:gd name="T59" fmla="*/ 35 h 46"/>
              <a:gd name="T60" fmla="*/ 38 w 51"/>
              <a:gd name="T61" fmla="*/ 38 h 46"/>
              <a:gd name="T62" fmla="*/ 35 w 51"/>
              <a:gd name="T63" fmla="*/ 41 h 46"/>
              <a:gd name="T64" fmla="*/ 30 w 51"/>
              <a:gd name="T65" fmla="*/ 46 h 46"/>
              <a:gd name="T66" fmla="*/ 27 w 51"/>
              <a:gd name="T67" fmla="*/ 43 h 46"/>
              <a:gd name="T68" fmla="*/ 27 w 51"/>
              <a:gd name="T69" fmla="*/ 43 h 46"/>
              <a:gd name="T70" fmla="*/ 35 w 51"/>
              <a:gd name="T71" fmla="*/ 38 h 46"/>
              <a:gd name="T72" fmla="*/ 33 w 51"/>
              <a:gd name="T73" fmla="*/ 38 h 46"/>
              <a:gd name="T74" fmla="*/ 27 w 51"/>
              <a:gd name="T75" fmla="*/ 38 h 46"/>
              <a:gd name="T76" fmla="*/ 27 w 51"/>
              <a:gd name="T77" fmla="*/ 35 h 46"/>
              <a:gd name="T78" fmla="*/ 24 w 51"/>
              <a:gd name="T79" fmla="*/ 38 h 46"/>
              <a:gd name="T80" fmla="*/ 19 w 51"/>
              <a:gd name="T81" fmla="*/ 38 h 46"/>
              <a:gd name="T82" fmla="*/ 11 w 51"/>
              <a:gd name="T83" fmla="*/ 38 h 46"/>
              <a:gd name="T84" fmla="*/ 8 w 51"/>
              <a:gd name="T85" fmla="*/ 38 h 46"/>
              <a:gd name="T86" fmla="*/ 0 w 51"/>
              <a:gd name="T87" fmla="*/ 41 h 46"/>
              <a:gd name="T88" fmla="*/ 0 w 51"/>
              <a:gd name="T89" fmla="*/ 38 h 46"/>
              <a:gd name="T90" fmla="*/ 0 w 51"/>
              <a:gd name="T91" fmla="*/ 35 h 46"/>
              <a:gd name="T92" fmla="*/ 8 w 51"/>
              <a:gd name="T93" fmla="*/ 30 h 46"/>
              <a:gd name="T94" fmla="*/ 3 w 51"/>
              <a:gd name="T95" fmla="*/ 33 h 46"/>
              <a:gd name="T96" fmla="*/ 6 w 51"/>
              <a:gd name="T97" fmla="*/ 30 h 46"/>
              <a:gd name="T98" fmla="*/ 11 w 51"/>
              <a:gd name="T99" fmla="*/ 27 h 46"/>
              <a:gd name="T100" fmla="*/ 14 w 51"/>
              <a:gd name="T101" fmla="*/ 25 h 46"/>
              <a:gd name="T102" fmla="*/ 16 w 51"/>
              <a:gd name="T103" fmla="*/ 22 h 46"/>
              <a:gd name="T104" fmla="*/ 19 w 51"/>
              <a:gd name="T105" fmla="*/ 16 h 46"/>
              <a:gd name="T106" fmla="*/ 27 w 51"/>
              <a:gd name="T10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 h="46">
                <a:moveTo>
                  <a:pt x="27" y="8"/>
                </a:moveTo>
                <a:lnTo>
                  <a:pt x="27" y="8"/>
                </a:lnTo>
                <a:lnTo>
                  <a:pt x="30" y="6"/>
                </a:lnTo>
                <a:lnTo>
                  <a:pt x="30" y="6"/>
                </a:lnTo>
                <a:lnTo>
                  <a:pt x="33" y="3"/>
                </a:lnTo>
                <a:lnTo>
                  <a:pt x="33" y="3"/>
                </a:lnTo>
                <a:lnTo>
                  <a:pt x="35" y="0"/>
                </a:lnTo>
                <a:lnTo>
                  <a:pt x="35" y="0"/>
                </a:lnTo>
                <a:lnTo>
                  <a:pt x="38" y="0"/>
                </a:lnTo>
                <a:lnTo>
                  <a:pt x="38" y="0"/>
                </a:lnTo>
                <a:lnTo>
                  <a:pt x="38" y="0"/>
                </a:lnTo>
                <a:lnTo>
                  <a:pt x="41" y="0"/>
                </a:lnTo>
                <a:lnTo>
                  <a:pt x="41" y="0"/>
                </a:lnTo>
                <a:lnTo>
                  <a:pt x="41" y="0"/>
                </a:lnTo>
                <a:lnTo>
                  <a:pt x="41" y="0"/>
                </a:lnTo>
                <a:lnTo>
                  <a:pt x="41" y="0"/>
                </a:lnTo>
                <a:lnTo>
                  <a:pt x="41" y="3"/>
                </a:lnTo>
                <a:lnTo>
                  <a:pt x="41" y="3"/>
                </a:lnTo>
                <a:lnTo>
                  <a:pt x="38" y="3"/>
                </a:lnTo>
                <a:lnTo>
                  <a:pt x="38" y="3"/>
                </a:lnTo>
                <a:lnTo>
                  <a:pt x="41" y="6"/>
                </a:lnTo>
                <a:lnTo>
                  <a:pt x="41" y="6"/>
                </a:lnTo>
                <a:lnTo>
                  <a:pt x="41" y="6"/>
                </a:lnTo>
                <a:lnTo>
                  <a:pt x="38" y="8"/>
                </a:lnTo>
                <a:lnTo>
                  <a:pt x="38" y="8"/>
                </a:lnTo>
                <a:lnTo>
                  <a:pt x="35" y="8"/>
                </a:lnTo>
                <a:lnTo>
                  <a:pt x="35" y="8"/>
                </a:lnTo>
                <a:lnTo>
                  <a:pt x="33" y="11"/>
                </a:lnTo>
                <a:lnTo>
                  <a:pt x="33" y="11"/>
                </a:lnTo>
                <a:lnTo>
                  <a:pt x="33" y="11"/>
                </a:lnTo>
                <a:lnTo>
                  <a:pt x="33" y="14"/>
                </a:lnTo>
                <a:lnTo>
                  <a:pt x="33" y="14"/>
                </a:lnTo>
                <a:lnTo>
                  <a:pt x="30" y="14"/>
                </a:lnTo>
                <a:lnTo>
                  <a:pt x="30" y="16"/>
                </a:lnTo>
                <a:lnTo>
                  <a:pt x="30" y="16"/>
                </a:lnTo>
                <a:lnTo>
                  <a:pt x="33" y="14"/>
                </a:lnTo>
                <a:lnTo>
                  <a:pt x="33" y="14"/>
                </a:lnTo>
                <a:lnTo>
                  <a:pt x="35" y="14"/>
                </a:lnTo>
                <a:lnTo>
                  <a:pt x="35" y="14"/>
                </a:lnTo>
                <a:lnTo>
                  <a:pt x="38" y="14"/>
                </a:lnTo>
                <a:lnTo>
                  <a:pt x="38" y="14"/>
                </a:lnTo>
                <a:lnTo>
                  <a:pt x="38" y="14"/>
                </a:lnTo>
                <a:lnTo>
                  <a:pt x="38" y="14"/>
                </a:lnTo>
                <a:lnTo>
                  <a:pt x="38" y="14"/>
                </a:lnTo>
                <a:lnTo>
                  <a:pt x="33" y="16"/>
                </a:lnTo>
                <a:lnTo>
                  <a:pt x="33" y="16"/>
                </a:lnTo>
                <a:lnTo>
                  <a:pt x="35" y="16"/>
                </a:lnTo>
                <a:lnTo>
                  <a:pt x="35" y="19"/>
                </a:lnTo>
                <a:lnTo>
                  <a:pt x="35" y="19"/>
                </a:lnTo>
                <a:lnTo>
                  <a:pt x="35" y="19"/>
                </a:lnTo>
                <a:lnTo>
                  <a:pt x="38" y="19"/>
                </a:lnTo>
                <a:lnTo>
                  <a:pt x="38" y="19"/>
                </a:lnTo>
                <a:lnTo>
                  <a:pt x="38" y="19"/>
                </a:lnTo>
                <a:lnTo>
                  <a:pt x="38" y="22"/>
                </a:lnTo>
                <a:lnTo>
                  <a:pt x="38" y="22"/>
                </a:lnTo>
                <a:lnTo>
                  <a:pt x="41" y="22"/>
                </a:lnTo>
                <a:lnTo>
                  <a:pt x="41" y="22"/>
                </a:lnTo>
                <a:lnTo>
                  <a:pt x="41" y="22"/>
                </a:lnTo>
                <a:lnTo>
                  <a:pt x="43" y="22"/>
                </a:lnTo>
                <a:lnTo>
                  <a:pt x="43" y="22"/>
                </a:lnTo>
                <a:lnTo>
                  <a:pt x="49" y="22"/>
                </a:lnTo>
                <a:lnTo>
                  <a:pt x="49" y="22"/>
                </a:lnTo>
                <a:lnTo>
                  <a:pt x="49" y="22"/>
                </a:lnTo>
                <a:lnTo>
                  <a:pt x="49" y="25"/>
                </a:lnTo>
                <a:lnTo>
                  <a:pt x="49" y="25"/>
                </a:lnTo>
                <a:lnTo>
                  <a:pt x="49" y="25"/>
                </a:lnTo>
                <a:lnTo>
                  <a:pt x="49" y="25"/>
                </a:lnTo>
                <a:lnTo>
                  <a:pt x="49" y="25"/>
                </a:lnTo>
                <a:lnTo>
                  <a:pt x="46" y="27"/>
                </a:lnTo>
                <a:lnTo>
                  <a:pt x="46" y="27"/>
                </a:lnTo>
                <a:lnTo>
                  <a:pt x="49" y="27"/>
                </a:lnTo>
                <a:lnTo>
                  <a:pt x="49" y="27"/>
                </a:lnTo>
                <a:lnTo>
                  <a:pt x="51" y="27"/>
                </a:lnTo>
                <a:lnTo>
                  <a:pt x="51" y="27"/>
                </a:lnTo>
                <a:lnTo>
                  <a:pt x="51" y="27"/>
                </a:lnTo>
                <a:lnTo>
                  <a:pt x="51" y="27"/>
                </a:lnTo>
                <a:lnTo>
                  <a:pt x="51" y="27"/>
                </a:lnTo>
                <a:lnTo>
                  <a:pt x="49" y="30"/>
                </a:lnTo>
                <a:lnTo>
                  <a:pt x="49" y="30"/>
                </a:lnTo>
                <a:lnTo>
                  <a:pt x="46" y="30"/>
                </a:lnTo>
                <a:lnTo>
                  <a:pt x="46" y="30"/>
                </a:lnTo>
                <a:lnTo>
                  <a:pt x="49" y="33"/>
                </a:lnTo>
                <a:lnTo>
                  <a:pt x="49" y="33"/>
                </a:lnTo>
                <a:lnTo>
                  <a:pt x="49" y="33"/>
                </a:lnTo>
                <a:lnTo>
                  <a:pt x="49" y="33"/>
                </a:lnTo>
                <a:lnTo>
                  <a:pt x="46" y="35"/>
                </a:lnTo>
                <a:lnTo>
                  <a:pt x="46" y="35"/>
                </a:lnTo>
                <a:lnTo>
                  <a:pt x="43" y="35"/>
                </a:lnTo>
                <a:lnTo>
                  <a:pt x="43" y="35"/>
                </a:lnTo>
                <a:lnTo>
                  <a:pt x="43" y="35"/>
                </a:lnTo>
                <a:lnTo>
                  <a:pt x="41" y="38"/>
                </a:lnTo>
                <a:lnTo>
                  <a:pt x="41" y="38"/>
                </a:lnTo>
                <a:lnTo>
                  <a:pt x="38" y="38"/>
                </a:lnTo>
                <a:lnTo>
                  <a:pt x="38" y="38"/>
                </a:lnTo>
                <a:lnTo>
                  <a:pt x="35" y="41"/>
                </a:lnTo>
                <a:lnTo>
                  <a:pt x="35" y="41"/>
                </a:lnTo>
                <a:lnTo>
                  <a:pt x="33" y="43"/>
                </a:lnTo>
                <a:lnTo>
                  <a:pt x="33" y="43"/>
                </a:lnTo>
                <a:lnTo>
                  <a:pt x="30" y="46"/>
                </a:lnTo>
                <a:lnTo>
                  <a:pt x="30" y="46"/>
                </a:lnTo>
                <a:lnTo>
                  <a:pt x="27" y="43"/>
                </a:lnTo>
                <a:lnTo>
                  <a:pt x="27" y="43"/>
                </a:lnTo>
                <a:lnTo>
                  <a:pt x="27" y="43"/>
                </a:lnTo>
                <a:lnTo>
                  <a:pt x="27" y="43"/>
                </a:lnTo>
                <a:lnTo>
                  <a:pt x="27" y="43"/>
                </a:lnTo>
                <a:lnTo>
                  <a:pt x="33" y="41"/>
                </a:lnTo>
                <a:lnTo>
                  <a:pt x="33" y="41"/>
                </a:lnTo>
                <a:lnTo>
                  <a:pt x="35" y="38"/>
                </a:lnTo>
                <a:lnTo>
                  <a:pt x="35" y="38"/>
                </a:lnTo>
                <a:lnTo>
                  <a:pt x="33" y="38"/>
                </a:lnTo>
                <a:lnTo>
                  <a:pt x="33" y="38"/>
                </a:lnTo>
                <a:lnTo>
                  <a:pt x="30" y="38"/>
                </a:lnTo>
                <a:lnTo>
                  <a:pt x="30" y="38"/>
                </a:lnTo>
                <a:lnTo>
                  <a:pt x="27" y="38"/>
                </a:lnTo>
                <a:lnTo>
                  <a:pt x="27" y="38"/>
                </a:lnTo>
                <a:lnTo>
                  <a:pt x="27" y="38"/>
                </a:lnTo>
                <a:lnTo>
                  <a:pt x="27" y="35"/>
                </a:lnTo>
                <a:lnTo>
                  <a:pt x="27" y="35"/>
                </a:lnTo>
                <a:lnTo>
                  <a:pt x="24" y="38"/>
                </a:lnTo>
                <a:lnTo>
                  <a:pt x="24" y="38"/>
                </a:lnTo>
                <a:lnTo>
                  <a:pt x="22" y="38"/>
                </a:lnTo>
                <a:lnTo>
                  <a:pt x="22" y="38"/>
                </a:lnTo>
                <a:lnTo>
                  <a:pt x="19" y="38"/>
                </a:lnTo>
                <a:lnTo>
                  <a:pt x="16" y="38"/>
                </a:lnTo>
                <a:lnTo>
                  <a:pt x="16" y="38"/>
                </a:lnTo>
                <a:lnTo>
                  <a:pt x="11" y="38"/>
                </a:lnTo>
                <a:lnTo>
                  <a:pt x="11" y="38"/>
                </a:lnTo>
                <a:lnTo>
                  <a:pt x="8" y="38"/>
                </a:lnTo>
                <a:lnTo>
                  <a:pt x="8" y="38"/>
                </a:lnTo>
                <a:lnTo>
                  <a:pt x="8" y="38"/>
                </a:lnTo>
                <a:lnTo>
                  <a:pt x="8" y="38"/>
                </a:lnTo>
                <a:lnTo>
                  <a:pt x="0" y="41"/>
                </a:lnTo>
                <a:lnTo>
                  <a:pt x="0" y="41"/>
                </a:lnTo>
                <a:lnTo>
                  <a:pt x="0" y="38"/>
                </a:lnTo>
                <a:lnTo>
                  <a:pt x="0" y="38"/>
                </a:lnTo>
                <a:lnTo>
                  <a:pt x="0" y="35"/>
                </a:lnTo>
                <a:lnTo>
                  <a:pt x="0" y="35"/>
                </a:lnTo>
                <a:lnTo>
                  <a:pt x="0" y="35"/>
                </a:lnTo>
                <a:lnTo>
                  <a:pt x="6" y="33"/>
                </a:lnTo>
                <a:lnTo>
                  <a:pt x="6" y="33"/>
                </a:lnTo>
                <a:lnTo>
                  <a:pt x="8" y="30"/>
                </a:lnTo>
                <a:lnTo>
                  <a:pt x="8" y="30"/>
                </a:lnTo>
                <a:lnTo>
                  <a:pt x="6" y="33"/>
                </a:lnTo>
                <a:lnTo>
                  <a:pt x="3" y="33"/>
                </a:lnTo>
                <a:lnTo>
                  <a:pt x="3" y="33"/>
                </a:lnTo>
                <a:lnTo>
                  <a:pt x="6" y="30"/>
                </a:lnTo>
                <a:lnTo>
                  <a:pt x="6" y="30"/>
                </a:lnTo>
                <a:lnTo>
                  <a:pt x="11" y="27"/>
                </a:lnTo>
                <a:lnTo>
                  <a:pt x="11" y="27"/>
                </a:lnTo>
                <a:lnTo>
                  <a:pt x="11" y="27"/>
                </a:lnTo>
                <a:lnTo>
                  <a:pt x="16" y="25"/>
                </a:lnTo>
                <a:lnTo>
                  <a:pt x="16" y="25"/>
                </a:lnTo>
                <a:lnTo>
                  <a:pt x="14" y="25"/>
                </a:lnTo>
                <a:lnTo>
                  <a:pt x="14" y="25"/>
                </a:lnTo>
                <a:lnTo>
                  <a:pt x="16" y="22"/>
                </a:lnTo>
                <a:lnTo>
                  <a:pt x="16" y="22"/>
                </a:lnTo>
                <a:lnTo>
                  <a:pt x="19" y="19"/>
                </a:lnTo>
                <a:lnTo>
                  <a:pt x="19" y="19"/>
                </a:lnTo>
                <a:lnTo>
                  <a:pt x="19" y="16"/>
                </a:lnTo>
                <a:lnTo>
                  <a:pt x="22" y="16"/>
                </a:lnTo>
                <a:lnTo>
                  <a:pt x="22" y="16"/>
                </a:lnTo>
                <a:lnTo>
                  <a:pt x="27" y="8"/>
                </a:lnTo>
                <a:lnTo>
                  <a:pt x="27" y="8"/>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9" name="Freeform 232"/>
          <p:cNvSpPr>
            <a:spLocks/>
          </p:cNvSpPr>
          <p:nvPr/>
        </p:nvSpPr>
        <p:spPr bwMode="auto">
          <a:xfrm>
            <a:off x="5932400" y="3575050"/>
            <a:ext cx="15875" cy="22225"/>
          </a:xfrm>
          <a:custGeom>
            <a:avLst/>
            <a:gdLst>
              <a:gd name="T0" fmla="*/ 0 w 10"/>
              <a:gd name="T1" fmla="*/ 3 h 14"/>
              <a:gd name="T2" fmla="*/ 0 w 10"/>
              <a:gd name="T3" fmla="*/ 3 h 14"/>
              <a:gd name="T4" fmla="*/ 5 w 10"/>
              <a:gd name="T5" fmla="*/ 3 h 14"/>
              <a:gd name="T6" fmla="*/ 5 w 10"/>
              <a:gd name="T7" fmla="*/ 3 h 14"/>
              <a:gd name="T8" fmla="*/ 8 w 10"/>
              <a:gd name="T9" fmla="*/ 0 h 14"/>
              <a:gd name="T10" fmla="*/ 8 w 10"/>
              <a:gd name="T11" fmla="*/ 0 h 14"/>
              <a:gd name="T12" fmla="*/ 10 w 10"/>
              <a:gd name="T13" fmla="*/ 0 h 14"/>
              <a:gd name="T14" fmla="*/ 10 w 10"/>
              <a:gd name="T15" fmla="*/ 0 h 14"/>
              <a:gd name="T16" fmla="*/ 10 w 10"/>
              <a:gd name="T17" fmla="*/ 0 h 14"/>
              <a:gd name="T18" fmla="*/ 8 w 10"/>
              <a:gd name="T19" fmla="*/ 3 h 14"/>
              <a:gd name="T20" fmla="*/ 8 w 10"/>
              <a:gd name="T21" fmla="*/ 3 h 14"/>
              <a:gd name="T22" fmla="*/ 8 w 10"/>
              <a:gd name="T23" fmla="*/ 3 h 14"/>
              <a:gd name="T24" fmla="*/ 10 w 10"/>
              <a:gd name="T25" fmla="*/ 3 h 14"/>
              <a:gd name="T26" fmla="*/ 10 w 10"/>
              <a:gd name="T27" fmla="*/ 3 h 14"/>
              <a:gd name="T28" fmla="*/ 10 w 10"/>
              <a:gd name="T29" fmla="*/ 6 h 14"/>
              <a:gd name="T30" fmla="*/ 10 w 10"/>
              <a:gd name="T31" fmla="*/ 6 h 14"/>
              <a:gd name="T32" fmla="*/ 8 w 10"/>
              <a:gd name="T33" fmla="*/ 11 h 14"/>
              <a:gd name="T34" fmla="*/ 8 w 10"/>
              <a:gd name="T35" fmla="*/ 11 h 14"/>
              <a:gd name="T36" fmla="*/ 5 w 10"/>
              <a:gd name="T37" fmla="*/ 14 h 14"/>
              <a:gd name="T38" fmla="*/ 5 w 10"/>
              <a:gd name="T39" fmla="*/ 14 h 14"/>
              <a:gd name="T40" fmla="*/ 5 w 10"/>
              <a:gd name="T41" fmla="*/ 14 h 14"/>
              <a:gd name="T42" fmla="*/ 2 w 10"/>
              <a:gd name="T43" fmla="*/ 11 h 14"/>
              <a:gd name="T44" fmla="*/ 2 w 10"/>
              <a:gd name="T45" fmla="*/ 11 h 14"/>
              <a:gd name="T46" fmla="*/ 2 w 10"/>
              <a:gd name="T47" fmla="*/ 8 h 14"/>
              <a:gd name="T48" fmla="*/ 2 w 10"/>
              <a:gd name="T49" fmla="*/ 8 h 14"/>
              <a:gd name="T50" fmla="*/ 2 w 10"/>
              <a:gd name="T51" fmla="*/ 11 h 14"/>
              <a:gd name="T52" fmla="*/ 2 w 10"/>
              <a:gd name="T53" fmla="*/ 11 h 14"/>
              <a:gd name="T54" fmla="*/ 0 w 10"/>
              <a:gd name="T55" fmla="*/ 11 h 14"/>
              <a:gd name="T56" fmla="*/ 0 w 10"/>
              <a:gd name="T57" fmla="*/ 11 h 14"/>
              <a:gd name="T58" fmla="*/ 0 w 10"/>
              <a:gd name="T59" fmla="*/ 11 h 14"/>
              <a:gd name="T60" fmla="*/ 0 w 10"/>
              <a:gd name="T61" fmla="*/ 8 h 14"/>
              <a:gd name="T62" fmla="*/ 0 w 10"/>
              <a:gd name="T63" fmla="*/ 6 h 14"/>
              <a:gd name="T64" fmla="*/ 0 w 10"/>
              <a:gd name="T65" fmla="*/ 6 h 14"/>
              <a:gd name="T66" fmla="*/ 0 w 10"/>
              <a:gd name="T67" fmla="*/ 3 h 14"/>
              <a:gd name="T68" fmla="*/ 0 w 10"/>
              <a:gd name="T69"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14">
                <a:moveTo>
                  <a:pt x="0" y="3"/>
                </a:moveTo>
                <a:lnTo>
                  <a:pt x="0" y="3"/>
                </a:lnTo>
                <a:lnTo>
                  <a:pt x="5" y="3"/>
                </a:lnTo>
                <a:lnTo>
                  <a:pt x="5" y="3"/>
                </a:lnTo>
                <a:lnTo>
                  <a:pt x="8" y="0"/>
                </a:lnTo>
                <a:lnTo>
                  <a:pt x="8" y="0"/>
                </a:lnTo>
                <a:lnTo>
                  <a:pt x="10" y="0"/>
                </a:lnTo>
                <a:lnTo>
                  <a:pt x="10" y="0"/>
                </a:lnTo>
                <a:lnTo>
                  <a:pt x="10" y="0"/>
                </a:lnTo>
                <a:lnTo>
                  <a:pt x="8" y="3"/>
                </a:lnTo>
                <a:lnTo>
                  <a:pt x="8" y="3"/>
                </a:lnTo>
                <a:lnTo>
                  <a:pt x="8" y="3"/>
                </a:lnTo>
                <a:lnTo>
                  <a:pt x="10" y="3"/>
                </a:lnTo>
                <a:lnTo>
                  <a:pt x="10" y="3"/>
                </a:lnTo>
                <a:lnTo>
                  <a:pt x="10" y="6"/>
                </a:lnTo>
                <a:lnTo>
                  <a:pt x="10" y="6"/>
                </a:lnTo>
                <a:lnTo>
                  <a:pt x="8" y="11"/>
                </a:lnTo>
                <a:lnTo>
                  <a:pt x="8" y="11"/>
                </a:lnTo>
                <a:lnTo>
                  <a:pt x="5" y="14"/>
                </a:lnTo>
                <a:lnTo>
                  <a:pt x="5" y="14"/>
                </a:lnTo>
                <a:lnTo>
                  <a:pt x="5" y="14"/>
                </a:lnTo>
                <a:lnTo>
                  <a:pt x="2" y="11"/>
                </a:lnTo>
                <a:lnTo>
                  <a:pt x="2" y="11"/>
                </a:lnTo>
                <a:lnTo>
                  <a:pt x="2" y="8"/>
                </a:lnTo>
                <a:lnTo>
                  <a:pt x="2" y="8"/>
                </a:lnTo>
                <a:lnTo>
                  <a:pt x="2" y="11"/>
                </a:lnTo>
                <a:lnTo>
                  <a:pt x="2" y="11"/>
                </a:lnTo>
                <a:lnTo>
                  <a:pt x="0" y="11"/>
                </a:lnTo>
                <a:lnTo>
                  <a:pt x="0" y="11"/>
                </a:lnTo>
                <a:lnTo>
                  <a:pt x="0" y="11"/>
                </a:lnTo>
                <a:lnTo>
                  <a:pt x="0" y="8"/>
                </a:lnTo>
                <a:lnTo>
                  <a:pt x="0" y="6"/>
                </a:lnTo>
                <a:lnTo>
                  <a:pt x="0" y="6"/>
                </a:lnTo>
                <a:lnTo>
                  <a:pt x="0" y="3"/>
                </a:lnTo>
                <a:lnTo>
                  <a:pt x="0" y="3"/>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0" name="Freeform 233"/>
          <p:cNvSpPr>
            <a:spLocks/>
          </p:cNvSpPr>
          <p:nvPr/>
        </p:nvSpPr>
        <p:spPr bwMode="auto">
          <a:xfrm>
            <a:off x="5649825" y="3335338"/>
            <a:ext cx="71438" cy="34925"/>
          </a:xfrm>
          <a:custGeom>
            <a:avLst/>
            <a:gdLst>
              <a:gd name="T0" fmla="*/ 10 w 45"/>
              <a:gd name="T1" fmla="*/ 14 h 22"/>
              <a:gd name="T2" fmla="*/ 13 w 45"/>
              <a:gd name="T3" fmla="*/ 8 h 22"/>
              <a:gd name="T4" fmla="*/ 18 w 45"/>
              <a:gd name="T5" fmla="*/ 6 h 22"/>
              <a:gd name="T6" fmla="*/ 24 w 45"/>
              <a:gd name="T7" fmla="*/ 0 h 22"/>
              <a:gd name="T8" fmla="*/ 27 w 45"/>
              <a:gd name="T9" fmla="*/ 3 h 22"/>
              <a:gd name="T10" fmla="*/ 27 w 45"/>
              <a:gd name="T11" fmla="*/ 6 h 22"/>
              <a:gd name="T12" fmla="*/ 27 w 45"/>
              <a:gd name="T13" fmla="*/ 6 h 22"/>
              <a:gd name="T14" fmla="*/ 32 w 45"/>
              <a:gd name="T15" fmla="*/ 3 h 22"/>
              <a:gd name="T16" fmla="*/ 32 w 45"/>
              <a:gd name="T17" fmla="*/ 6 h 22"/>
              <a:gd name="T18" fmla="*/ 37 w 45"/>
              <a:gd name="T19" fmla="*/ 8 h 22"/>
              <a:gd name="T20" fmla="*/ 40 w 45"/>
              <a:gd name="T21" fmla="*/ 11 h 22"/>
              <a:gd name="T22" fmla="*/ 43 w 45"/>
              <a:gd name="T23" fmla="*/ 11 h 22"/>
              <a:gd name="T24" fmla="*/ 45 w 45"/>
              <a:gd name="T25" fmla="*/ 17 h 22"/>
              <a:gd name="T26" fmla="*/ 45 w 45"/>
              <a:gd name="T27" fmla="*/ 17 h 22"/>
              <a:gd name="T28" fmla="*/ 45 w 45"/>
              <a:gd name="T29" fmla="*/ 17 h 22"/>
              <a:gd name="T30" fmla="*/ 43 w 45"/>
              <a:gd name="T31" fmla="*/ 19 h 22"/>
              <a:gd name="T32" fmla="*/ 40 w 45"/>
              <a:gd name="T33" fmla="*/ 17 h 22"/>
              <a:gd name="T34" fmla="*/ 35 w 45"/>
              <a:gd name="T35" fmla="*/ 17 h 22"/>
              <a:gd name="T36" fmla="*/ 37 w 45"/>
              <a:gd name="T37" fmla="*/ 17 h 22"/>
              <a:gd name="T38" fmla="*/ 37 w 45"/>
              <a:gd name="T39" fmla="*/ 14 h 22"/>
              <a:gd name="T40" fmla="*/ 32 w 45"/>
              <a:gd name="T41" fmla="*/ 14 h 22"/>
              <a:gd name="T42" fmla="*/ 32 w 45"/>
              <a:gd name="T43" fmla="*/ 14 h 22"/>
              <a:gd name="T44" fmla="*/ 29 w 45"/>
              <a:gd name="T45" fmla="*/ 14 h 22"/>
              <a:gd name="T46" fmla="*/ 27 w 45"/>
              <a:gd name="T47" fmla="*/ 14 h 22"/>
              <a:gd name="T48" fmla="*/ 21 w 45"/>
              <a:gd name="T49" fmla="*/ 17 h 22"/>
              <a:gd name="T50" fmla="*/ 18 w 45"/>
              <a:gd name="T51" fmla="*/ 19 h 22"/>
              <a:gd name="T52" fmla="*/ 16 w 45"/>
              <a:gd name="T53" fmla="*/ 22 h 22"/>
              <a:gd name="T54" fmla="*/ 8 w 45"/>
              <a:gd name="T55" fmla="*/ 22 h 22"/>
              <a:gd name="T56" fmla="*/ 8 w 45"/>
              <a:gd name="T57" fmla="*/ 19 h 22"/>
              <a:gd name="T58" fmla="*/ 10 w 45"/>
              <a:gd name="T59" fmla="*/ 19 h 22"/>
              <a:gd name="T60" fmla="*/ 8 w 45"/>
              <a:gd name="T61" fmla="*/ 19 h 22"/>
              <a:gd name="T62" fmla="*/ 0 w 45"/>
              <a:gd name="T63" fmla="*/ 17 h 22"/>
              <a:gd name="T64" fmla="*/ 10 w 45"/>
              <a:gd name="T6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22">
                <a:moveTo>
                  <a:pt x="10" y="14"/>
                </a:moveTo>
                <a:lnTo>
                  <a:pt x="10" y="14"/>
                </a:lnTo>
                <a:lnTo>
                  <a:pt x="10" y="11"/>
                </a:lnTo>
                <a:lnTo>
                  <a:pt x="13" y="8"/>
                </a:lnTo>
                <a:lnTo>
                  <a:pt x="18" y="6"/>
                </a:lnTo>
                <a:lnTo>
                  <a:pt x="18" y="6"/>
                </a:lnTo>
                <a:lnTo>
                  <a:pt x="24" y="0"/>
                </a:lnTo>
                <a:lnTo>
                  <a:pt x="24" y="0"/>
                </a:lnTo>
                <a:lnTo>
                  <a:pt x="27" y="0"/>
                </a:lnTo>
                <a:lnTo>
                  <a:pt x="27" y="3"/>
                </a:lnTo>
                <a:lnTo>
                  <a:pt x="27" y="3"/>
                </a:lnTo>
                <a:lnTo>
                  <a:pt x="27" y="6"/>
                </a:lnTo>
                <a:lnTo>
                  <a:pt x="27" y="6"/>
                </a:lnTo>
                <a:lnTo>
                  <a:pt x="27" y="6"/>
                </a:lnTo>
                <a:lnTo>
                  <a:pt x="27" y="6"/>
                </a:lnTo>
                <a:lnTo>
                  <a:pt x="32" y="3"/>
                </a:lnTo>
                <a:lnTo>
                  <a:pt x="32" y="6"/>
                </a:lnTo>
                <a:lnTo>
                  <a:pt x="32" y="6"/>
                </a:lnTo>
                <a:lnTo>
                  <a:pt x="35" y="6"/>
                </a:lnTo>
                <a:lnTo>
                  <a:pt x="37" y="8"/>
                </a:lnTo>
                <a:lnTo>
                  <a:pt x="37" y="8"/>
                </a:lnTo>
                <a:lnTo>
                  <a:pt x="40" y="11"/>
                </a:lnTo>
                <a:lnTo>
                  <a:pt x="43" y="11"/>
                </a:lnTo>
                <a:lnTo>
                  <a:pt x="43" y="11"/>
                </a:lnTo>
                <a:lnTo>
                  <a:pt x="45" y="14"/>
                </a:lnTo>
                <a:lnTo>
                  <a:pt x="45" y="17"/>
                </a:lnTo>
                <a:lnTo>
                  <a:pt x="45" y="17"/>
                </a:lnTo>
                <a:lnTo>
                  <a:pt x="45" y="17"/>
                </a:lnTo>
                <a:lnTo>
                  <a:pt x="45" y="17"/>
                </a:lnTo>
                <a:lnTo>
                  <a:pt x="45" y="17"/>
                </a:lnTo>
                <a:lnTo>
                  <a:pt x="45" y="17"/>
                </a:lnTo>
                <a:lnTo>
                  <a:pt x="43" y="19"/>
                </a:lnTo>
                <a:lnTo>
                  <a:pt x="40" y="17"/>
                </a:lnTo>
                <a:lnTo>
                  <a:pt x="40" y="17"/>
                </a:lnTo>
                <a:lnTo>
                  <a:pt x="37" y="17"/>
                </a:lnTo>
                <a:lnTo>
                  <a:pt x="35" y="17"/>
                </a:lnTo>
                <a:lnTo>
                  <a:pt x="37" y="17"/>
                </a:lnTo>
                <a:lnTo>
                  <a:pt x="37" y="17"/>
                </a:lnTo>
                <a:lnTo>
                  <a:pt x="37" y="14"/>
                </a:lnTo>
                <a:lnTo>
                  <a:pt x="37" y="14"/>
                </a:lnTo>
                <a:lnTo>
                  <a:pt x="32" y="14"/>
                </a:lnTo>
                <a:lnTo>
                  <a:pt x="32" y="14"/>
                </a:lnTo>
                <a:lnTo>
                  <a:pt x="35" y="14"/>
                </a:lnTo>
                <a:lnTo>
                  <a:pt x="32" y="14"/>
                </a:lnTo>
                <a:lnTo>
                  <a:pt x="32" y="14"/>
                </a:lnTo>
                <a:lnTo>
                  <a:pt x="29" y="14"/>
                </a:lnTo>
                <a:lnTo>
                  <a:pt x="27" y="14"/>
                </a:lnTo>
                <a:lnTo>
                  <a:pt x="27" y="14"/>
                </a:lnTo>
                <a:lnTo>
                  <a:pt x="24" y="17"/>
                </a:lnTo>
                <a:lnTo>
                  <a:pt x="21" y="17"/>
                </a:lnTo>
                <a:lnTo>
                  <a:pt x="21" y="17"/>
                </a:lnTo>
                <a:lnTo>
                  <a:pt x="18" y="19"/>
                </a:lnTo>
                <a:lnTo>
                  <a:pt x="16" y="22"/>
                </a:lnTo>
                <a:lnTo>
                  <a:pt x="16" y="22"/>
                </a:lnTo>
                <a:lnTo>
                  <a:pt x="8" y="22"/>
                </a:lnTo>
                <a:lnTo>
                  <a:pt x="8" y="22"/>
                </a:lnTo>
                <a:lnTo>
                  <a:pt x="5" y="22"/>
                </a:lnTo>
                <a:lnTo>
                  <a:pt x="8" y="19"/>
                </a:lnTo>
                <a:lnTo>
                  <a:pt x="8" y="19"/>
                </a:lnTo>
                <a:lnTo>
                  <a:pt x="10" y="19"/>
                </a:lnTo>
                <a:lnTo>
                  <a:pt x="8" y="19"/>
                </a:lnTo>
                <a:lnTo>
                  <a:pt x="8" y="19"/>
                </a:lnTo>
                <a:lnTo>
                  <a:pt x="0" y="17"/>
                </a:lnTo>
                <a:lnTo>
                  <a:pt x="0" y="17"/>
                </a:lnTo>
                <a:lnTo>
                  <a:pt x="2" y="17"/>
                </a:lnTo>
                <a:lnTo>
                  <a:pt x="10" y="14"/>
                </a:lnTo>
                <a:lnTo>
                  <a:pt x="10" y="14"/>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1" name="Freeform 234"/>
          <p:cNvSpPr>
            <a:spLocks/>
          </p:cNvSpPr>
          <p:nvPr/>
        </p:nvSpPr>
        <p:spPr bwMode="auto">
          <a:xfrm>
            <a:off x="5819688" y="3254375"/>
            <a:ext cx="30163" cy="9525"/>
          </a:xfrm>
          <a:custGeom>
            <a:avLst/>
            <a:gdLst>
              <a:gd name="T0" fmla="*/ 3 w 19"/>
              <a:gd name="T1" fmla="*/ 6 h 6"/>
              <a:gd name="T2" fmla="*/ 3 w 19"/>
              <a:gd name="T3" fmla="*/ 6 h 6"/>
              <a:gd name="T4" fmla="*/ 3 w 19"/>
              <a:gd name="T5" fmla="*/ 6 h 6"/>
              <a:gd name="T6" fmla="*/ 3 w 19"/>
              <a:gd name="T7" fmla="*/ 3 h 6"/>
              <a:gd name="T8" fmla="*/ 3 w 19"/>
              <a:gd name="T9" fmla="*/ 3 h 6"/>
              <a:gd name="T10" fmla="*/ 0 w 19"/>
              <a:gd name="T11" fmla="*/ 0 h 6"/>
              <a:gd name="T12" fmla="*/ 3 w 19"/>
              <a:gd name="T13" fmla="*/ 0 h 6"/>
              <a:gd name="T14" fmla="*/ 3 w 19"/>
              <a:gd name="T15" fmla="*/ 0 h 6"/>
              <a:gd name="T16" fmla="*/ 9 w 19"/>
              <a:gd name="T17" fmla="*/ 0 h 6"/>
              <a:gd name="T18" fmla="*/ 14 w 19"/>
              <a:gd name="T19" fmla="*/ 0 h 6"/>
              <a:gd name="T20" fmla="*/ 14 w 19"/>
              <a:gd name="T21" fmla="*/ 0 h 6"/>
              <a:gd name="T22" fmla="*/ 19 w 19"/>
              <a:gd name="T23" fmla="*/ 3 h 6"/>
              <a:gd name="T24" fmla="*/ 19 w 19"/>
              <a:gd name="T25" fmla="*/ 3 h 6"/>
              <a:gd name="T26" fmla="*/ 19 w 19"/>
              <a:gd name="T27" fmla="*/ 3 h 6"/>
              <a:gd name="T28" fmla="*/ 19 w 19"/>
              <a:gd name="T29" fmla="*/ 3 h 6"/>
              <a:gd name="T30" fmla="*/ 11 w 19"/>
              <a:gd name="T31" fmla="*/ 3 h 6"/>
              <a:gd name="T32" fmla="*/ 11 w 19"/>
              <a:gd name="T33" fmla="*/ 3 h 6"/>
              <a:gd name="T34" fmla="*/ 9 w 19"/>
              <a:gd name="T35" fmla="*/ 6 h 6"/>
              <a:gd name="T36" fmla="*/ 3 w 19"/>
              <a:gd name="T37" fmla="*/ 6 h 6"/>
              <a:gd name="T38" fmla="*/ 3 w 19"/>
              <a:gd name="T3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6">
                <a:moveTo>
                  <a:pt x="3" y="6"/>
                </a:moveTo>
                <a:lnTo>
                  <a:pt x="3" y="6"/>
                </a:lnTo>
                <a:lnTo>
                  <a:pt x="3" y="6"/>
                </a:lnTo>
                <a:lnTo>
                  <a:pt x="3" y="3"/>
                </a:lnTo>
                <a:lnTo>
                  <a:pt x="3" y="3"/>
                </a:lnTo>
                <a:lnTo>
                  <a:pt x="0" y="0"/>
                </a:lnTo>
                <a:lnTo>
                  <a:pt x="3" y="0"/>
                </a:lnTo>
                <a:lnTo>
                  <a:pt x="3" y="0"/>
                </a:lnTo>
                <a:lnTo>
                  <a:pt x="9" y="0"/>
                </a:lnTo>
                <a:lnTo>
                  <a:pt x="14" y="0"/>
                </a:lnTo>
                <a:lnTo>
                  <a:pt x="14" y="0"/>
                </a:lnTo>
                <a:lnTo>
                  <a:pt x="19" y="3"/>
                </a:lnTo>
                <a:lnTo>
                  <a:pt x="19" y="3"/>
                </a:lnTo>
                <a:lnTo>
                  <a:pt x="19" y="3"/>
                </a:lnTo>
                <a:lnTo>
                  <a:pt x="19" y="3"/>
                </a:lnTo>
                <a:lnTo>
                  <a:pt x="11" y="3"/>
                </a:lnTo>
                <a:lnTo>
                  <a:pt x="11" y="3"/>
                </a:lnTo>
                <a:lnTo>
                  <a:pt x="9" y="6"/>
                </a:lnTo>
                <a:lnTo>
                  <a:pt x="3" y="6"/>
                </a:lnTo>
                <a:lnTo>
                  <a:pt x="3" y="6"/>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2" name="Freeform 235"/>
          <p:cNvSpPr>
            <a:spLocks/>
          </p:cNvSpPr>
          <p:nvPr/>
        </p:nvSpPr>
        <p:spPr bwMode="auto">
          <a:xfrm>
            <a:off x="5606963" y="3249613"/>
            <a:ext cx="58738" cy="22225"/>
          </a:xfrm>
          <a:custGeom>
            <a:avLst/>
            <a:gdLst>
              <a:gd name="T0" fmla="*/ 21 w 37"/>
              <a:gd name="T1" fmla="*/ 14 h 14"/>
              <a:gd name="T2" fmla="*/ 21 w 37"/>
              <a:gd name="T3" fmla="*/ 14 h 14"/>
              <a:gd name="T4" fmla="*/ 24 w 37"/>
              <a:gd name="T5" fmla="*/ 14 h 14"/>
              <a:gd name="T6" fmla="*/ 27 w 37"/>
              <a:gd name="T7" fmla="*/ 14 h 14"/>
              <a:gd name="T8" fmla="*/ 27 w 37"/>
              <a:gd name="T9" fmla="*/ 14 h 14"/>
              <a:gd name="T10" fmla="*/ 29 w 37"/>
              <a:gd name="T11" fmla="*/ 11 h 14"/>
              <a:gd name="T12" fmla="*/ 29 w 37"/>
              <a:gd name="T13" fmla="*/ 11 h 14"/>
              <a:gd name="T14" fmla="*/ 32 w 37"/>
              <a:gd name="T15" fmla="*/ 9 h 14"/>
              <a:gd name="T16" fmla="*/ 32 w 37"/>
              <a:gd name="T17" fmla="*/ 9 h 14"/>
              <a:gd name="T18" fmla="*/ 29 w 37"/>
              <a:gd name="T19" fmla="*/ 9 h 14"/>
              <a:gd name="T20" fmla="*/ 29 w 37"/>
              <a:gd name="T21" fmla="*/ 9 h 14"/>
              <a:gd name="T22" fmla="*/ 32 w 37"/>
              <a:gd name="T23" fmla="*/ 6 h 14"/>
              <a:gd name="T24" fmla="*/ 37 w 37"/>
              <a:gd name="T25" fmla="*/ 6 h 14"/>
              <a:gd name="T26" fmla="*/ 37 w 37"/>
              <a:gd name="T27" fmla="*/ 6 h 14"/>
              <a:gd name="T28" fmla="*/ 37 w 37"/>
              <a:gd name="T29" fmla="*/ 3 h 14"/>
              <a:gd name="T30" fmla="*/ 35 w 37"/>
              <a:gd name="T31" fmla="*/ 3 h 14"/>
              <a:gd name="T32" fmla="*/ 32 w 37"/>
              <a:gd name="T33" fmla="*/ 3 h 14"/>
              <a:gd name="T34" fmla="*/ 32 w 37"/>
              <a:gd name="T35" fmla="*/ 3 h 14"/>
              <a:gd name="T36" fmla="*/ 35 w 37"/>
              <a:gd name="T37" fmla="*/ 3 h 14"/>
              <a:gd name="T38" fmla="*/ 37 w 37"/>
              <a:gd name="T39" fmla="*/ 0 h 14"/>
              <a:gd name="T40" fmla="*/ 37 w 37"/>
              <a:gd name="T41" fmla="*/ 0 h 14"/>
              <a:gd name="T42" fmla="*/ 32 w 37"/>
              <a:gd name="T43" fmla="*/ 0 h 14"/>
              <a:gd name="T44" fmla="*/ 27 w 37"/>
              <a:gd name="T45" fmla="*/ 0 h 14"/>
              <a:gd name="T46" fmla="*/ 27 w 37"/>
              <a:gd name="T47" fmla="*/ 0 h 14"/>
              <a:gd name="T48" fmla="*/ 21 w 37"/>
              <a:gd name="T49" fmla="*/ 3 h 14"/>
              <a:gd name="T50" fmla="*/ 21 w 37"/>
              <a:gd name="T51" fmla="*/ 3 h 14"/>
              <a:gd name="T52" fmla="*/ 16 w 37"/>
              <a:gd name="T53" fmla="*/ 0 h 14"/>
              <a:gd name="T54" fmla="*/ 16 w 37"/>
              <a:gd name="T55" fmla="*/ 0 h 14"/>
              <a:gd name="T56" fmla="*/ 13 w 37"/>
              <a:gd name="T57" fmla="*/ 3 h 14"/>
              <a:gd name="T58" fmla="*/ 10 w 37"/>
              <a:gd name="T59" fmla="*/ 3 h 14"/>
              <a:gd name="T60" fmla="*/ 10 w 37"/>
              <a:gd name="T61" fmla="*/ 3 h 14"/>
              <a:gd name="T62" fmla="*/ 16 w 37"/>
              <a:gd name="T63" fmla="*/ 6 h 14"/>
              <a:gd name="T64" fmla="*/ 16 w 37"/>
              <a:gd name="T65" fmla="*/ 6 h 14"/>
              <a:gd name="T66" fmla="*/ 13 w 37"/>
              <a:gd name="T67" fmla="*/ 6 h 14"/>
              <a:gd name="T68" fmla="*/ 13 w 37"/>
              <a:gd name="T69" fmla="*/ 6 h 14"/>
              <a:gd name="T70" fmla="*/ 5 w 37"/>
              <a:gd name="T71" fmla="*/ 6 h 14"/>
              <a:gd name="T72" fmla="*/ 0 w 37"/>
              <a:gd name="T73" fmla="*/ 6 h 14"/>
              <a:gd name="T74" fmla="*/ 0 w 37"/>
              <a:gd name="T75" fmla="*/ 6 h 14"/>
              <a:gd name="T76" fmla="*/ 0 w 37"/>
              <a:gd name="T77" fmla="*/ 9 h 14"/>
              <a:gd name="T78" fmla="*/ 2 w 37"/>
              <a:gd name="T79" fmla="*/ 11 h 14"/>
              <a:gd name="T80" fmla="*/ 2 w 37"/>
              <a:gd name="T81" fmla="*/ 11 h 14"/>
              <a:gd name="T82" fmla="*/ 10 w 37"/>
              <a:gd name="T83" fmla="*/ 14 h 14"/>
              <a:gd name="T84" fmla="*/ 10 w 37"/>
              <a:gd name="T85" fmla="*/ 14 h 14"/>
              <a:gd name="T86" fmla="*/ 13 w 37"/>
              <a:gd name="T87" fmla="*/ 14 h 14"/>
              <a:gd name="T88" fmla="*/ 16 w 37"/>
              <a:gd name="T89" fmla="*/ 14 h 14"/>
              <a:gd name="T90" fmla="*/ 16 w 37"/>
              <a:gd name="T91" fmla="*/ 14 h 14"/>
              <a:gd name="T92" fmla="*/ 18 w 37"/>
              <a:gd name="T93" fmla="*/ 14 h 14"/>
              <a:gd name="T94" fmla="*/ 21 w 37"/>
              <a:gd name="T95" fmla="*/ 14 h 14"/>
              <a:gd name="T96" fmla="*/ 21 w 37"/>
              <a:gd name="T9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 h="14">
                <a:moveTo>
                  <a:pt x="21" y="14"/>
                </a:moveTo>
                <a:lnTo>
                  <a:pt x="21" y="14"/>
                </a:lnTo>
                <a:lnTo>
                  <a:pt x="24" y="14"/>
                </a:lnTo>
                <a:lnTo>
                  <a:pt x="27" y="14"/>
                </a:lnTo>
                <a:lnTo>
                  <a:pt x="27" y="14"/>
                </a:lnTo>
                <a:lnTo>
                  <a:pt x="29" y="11"/>
                </a:lnTo>
                <a:lnTo>
                  <a:pt x="29" y="11"/>
                </a:lnTo>
                <a:lnTo>
                  <a:pt x="32" y="9"/>
                </a:lnTo>
                <a:lnTo>
                  <a:pt x="32" y="9"/>
                </a:lnTo>
                <a:lnTo>
                  <a:pt x="29" y="9"/>
                </a:lnTo>
                <a:lnTo>
                  <a:pt x="29" y="9"/>
                </a:lnTo>
                <a:lnTo>
                  <a:pt x="32" y="6"/>
                </a:lnTo>
                <a:lnTo>
                  <a:pt x="37" y="6"/>
                </a:lnTo>
                <a:lnTo>
                  <a:pt x="37" y="6"/>
                </a:lnTo>
                <a:lnTo>
                  <a:pt x="37" y="3"/>
                </a:lnTo>
                <a:lnTo>
                  <a:pt x="35" y="3"/>
                </a:lnTo>
                <a:lnTo>
                  <a:pt x="32" y="3"/>
                </a:lnTo>
                <a:lnTo>
                  <a:pt x="32" y="3"/>
                </a:lnTo>
                <a:lnTo>
                  <a:pt x="35" y="3"/>
                </a:lnTo>
                <a:lnTo>
                  <a:pt x="37" y="0"/>
                </a:lnTo>
                <a:lnTo>
                  <a:pt x="37" y="0"/>
                </a:lnTo>
                <a:lnTo>
                  <a:pt x="32" y="0"/>
                </a:lnTo>
                <a:lnTo>
                  <a:pt x="27" y="0"/>
                </a:lnTo>
                <a:lnTo>
                  <a:pt x="27" y="0"/>
                </a:lnTo>
                <a:lnTo>
                  <a:pt x="21" y="3"/>
                </a:lnTo>
                <a:lnTo>
                  <a:pt x="21" y="3"/>
                </a:lnTo>
                <a:lnTo>
                  <a:pt x="16" y="0"/>
                </a:lnTo>
                <a:lnTo>
                  <a:pt x="16" y="0"/>
                </a:lnTo>
                <a:lnTo>
                  <a:pt x="13" y="3"/>
                </a:lnTo>
                <a:lnTo>
                  <a:pt x="10" y="3"/>
                </a:lnTo>
                <a:lnTo>
                  <a:pt x="10" y="3"/>
                </a:lnTo>
                <a:lnTo>
                  <a:pt x="16" y="6"/>
                </a:lnTo>
                <a:lnTo>
                  <a:pt x="16" y="6"/>
                </a:lnTo>
                <a:lnTo>
                  <a:pt x="13" y="6"/>
                </a:lnTo>
                <a:lnTo>
                  <a:pt x="13" y="6"/>
                </a:lnTo>
                <a:lnTo>
                  <a:pt x="5" y="6"/>
                </a:lnTo>
                <a:lnTo>
                  <a:pt x="0" y="6"/>
                </a:lnTo>
                <a:lnTo>
                  <a:pt x="0" y="6"/>
                </a:lnTo>
                <a:lnTo>
                  <a:pt x="0" y="9"/>
                </a:lnTo>
                <a:lnTo>
                  <a:pt x="2" y="11"/>
                </a:lnTo>
                <a:lnTo>
                  <a:pt x="2" y="11"/>
                </a:lnTo>
                <a:lnTo>
                  <a:pt x="10" y="14"/>
                </a:lnTo>
                <a:lnTo>
                  <a:pt x="10" y="14"/>
                </a:lnTo>
                <a:lnTo>
                  <a:pt x="13" y="14"/>
                </a:lnTo>
                <a:lnTo>
                  <a:pt x="16" y="14"/>
                </a:lnTo>
                <a:lnTo>
                  <a:pt x="16" y="14"/>
                </a:lnTo>
                <a:lnTo>
                  <a:pt x="18" y="14"/>
                </a:lnTo>
                <a:lnTo>
                  <a:pt x="21" y="14"/>
                </a:lnTo>
                <a:lnTo>
                  <a:pt x="21" y="14"/>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3" name="Freeform 236"/>
          <p:cNvSpPr>
            <a:spLocks/>
          </p:cNvSpPr>
          <p:nvPr/>
        </p:nvSpPr>
        <p:spPr bwMode="auto">
          <a:xfrm>
            <a:off x="5675225" y="3249613"/>
            <a:ext cx="42863" cy="17462"/>
          </a:xfrm>
          <a:custGeom>
            <a:avLst/>
            <a:gdLst>
              <a:gd name="T0" fmla="*/ 0 w 27"/>
              <a:gd name="T1" fmla="*/ 11 h 11"/>
              <a:gd name="T2" fmla="*/ 0 w 27"/>
              <a:gd name="T3" fmla="*/ 11 h 11"/>
              <a:gd name="T4" fmla="*/ 0 w 27"/>
              <a:gd name="T5" fmla="*/ 11 h 11"/>
              <a:gd name="T6" fmla="*/ 2 w 27"/>
              <a:gd name="T7" fmla="*/ 11 h 11"/>
              <a:gd name="T8" fmla="*/ 2 w 27"/>
              <a:gd name="T9" fmla="*/ 11 h 11"/>
              <a:gd name="T10" fmla="*/ 5 w 27"/>
              <a:gd name="T11" fmla="*/ 11 h 11"/>
              <a:gd name="T12" fmla="*/ 5 w 27"/>
              <a:gd name="T13" fmla="*/ 9 h 11"/>
              <a:gd name="T14" fmla="*/ 5 w 27"/>
              <a:gd name="T15" fmla="*/ 9 h 11"/>
              <a:gd name="T16" fmla="*/ 2 w 27"/>
              <a:gd name="T17" fmla="*/ 9 h 11"/>
              <a:gd name="T18" fmla="*/ 5 w 27"/>
              <a:gd name="T19" fmla="*/ 9 h 11"/>
              <a:gd name="T20" fmla="*/ 5 w 27"/>
              <a:gd name="T21" fmla="*/ 9 h 11"/>
              <a:gd name="T22" fmla="*/ 13 w 27"/>
              <a:gd name="T23" fmla="*/ 9 h 11"/>
              <a:gd name="T24" fmla="*/ 16 w 27"/>
              <a:gd name="T25" fmla="*/ 9 h 11"/>
              <a:gd name="T26" fmla="*/ 16 w 27"/>
              <a:gd name="T27" fmla="*/ 9 h 11"/>
              <a:gd name="T28" fmla="*/ 21 w 27"/>
              <a:gd name="T29" fmla="*/ 6 h 11"/>
              <a:gd name="T30" fmla="*/ 27 w 27"/>
              <a:gd name="T31" fmla="*/ 3 h 11"/>
              <a:gd name="T32" fmla="*/ 27 w 27"/>
              <a:gd name="T33" fmla="*/ 3 h 11"/>
              <a:gd name="T34" fmla="*/ 27 w 27"/>
              <a:gd name="T35" fmla="*/ 3 h 11"/>
              <a:gd name="T36" fmla="*/ 27 w 27"/>
              <a:gd name="T37" fmla="*/ 3 h 11"/>
              <a:gd name="T38" fmla="*/ 21 w 27"/>
              <a:gd name="T39" fmla="*/ 3 h 11"/>
              <a:gd name="T40" fmla="*/ 21 w 27"/>
              <a:gd name="T41" fmla="*/ 3 h 11"/>
              <a:gd name="T42" fmla="*/ 13 w 27"/>
              <a:gd name="T43" fmla="*/ 0 h 11"/>
              <a:gd name="T44" fmla="*/ 8 w 27"/>
              <a:gd name="T45" fmla="*/ 3 h 11"/>
              <a:gd name="T46" fmla="*/ 8 w 27"/>
              <a:gd name="T47" fmla="*/ 3 h 11"/>
              <a:gd name="T48" fmla="*/ 2 w 27"/>
              <a:gd name="T49" fmla="*/ 3 h 11"/>
              <a:gd name="T50" fmla="*/ 2 w 27"/>
              <a:gd name="T51" fmla="*/ 3 h 11"/>
              <a:gd name="T52" fmla="*/ 0 w 27"/>
              <a:gd name="T53" fmla="*/ 6 h 11"/>
              <a:gd name="T54" fmla="*/ 0 w 27"/>
              <a:gd name="T55" fmla="*/ 6 h 11"/>
              <a:gd name="T56" fmla="*/ 0 w 27"/>
              <a:gd name="T57" fmla="*/ 9 h 11"/>
              <a:gd name="T58" fmla="*/ 0 w 27"/>
              <a:gd name="T59" fmla="*/ 11 h 11"/>
              <a:gd name="T60" fmla="*/ 0 w 27"/>
              <a:gd name="T6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11">
                <a:moveTo>
                  <a:pt x="0" y="11"/>
                </a:moveTo>
                <a:lnTo>
                  <a:pt x="0" y="11"/>
                </a:lnTo>
                <a:lnTo>
                  <a:pt x="0" y="11"/>
                </a:lnTo>
                <a:lnTo>
                  <a:pt x="2" y="11"/>
                </a:lnTo>
                <a:lnTo>
                  <a:pt x="2" y="11"/>
                </a:lnTo>
                <a:lnTo>
                  <a:pt x="5" y="11"/>
                </a:lnTo>
                <a:lnTo>
                  <a:pt x="5" y="9"/>
                </a:lnTo>
                <a:lnTo>
                  <a:pt x="5" y="9"/>
                </a:lnTo>
                <a:lnTo>
                  <a:pt x="2" y="9"/>
                </a:lnTo>
                <a:lnTo>
                  <a:pt x="5" y="9"/>
                </a:lnTo>
                <a:lnTo>
                  <a:pt x="5" y="9"/>
                </a:lnTo>
                <a:lnTo>
                  <a:pt x="13" y="9"/>
                </a:lnTo>
                <a:lnTo>
                  <a:pt x="16" y="9"/>
                </a:lnTo>
                <a:lnTo>
                  <a:pt x="16" y="9"/>
                </a:lnTo>
                <a:lnTo>
                  <a:pt x="21" y="6"/>
                </a:lnTo>
                <a:lnTo>
                  <a:pt x="27" y="3"/>
                </a:lnTo>
                <a:lnTo>
                  <a:pt x="27" y="3"/>
                </a:lnTo>
                <a:lnTo>
                  <a:pt x="27" y="3"/>
                </a:lnTo>
                <a:lnTo>
                  <a:pt x="27" y="3"/>
                </a:lnTo>
                <a:lnTo>
                  <a:pt x="21" y="3"/>
                </a:lnTo>
                <a:lnTo>
                  <a:pt x="21" y="3"/>
                </a:lnTo>
                <a:lnTo>
                  <a:pt x="13" y="0"/>
                </a:lnTo>
                <a:lnTo>
                  <a:pt x="8" y="3"/>
                </a:lnTo>
                <a:lnTo>
                  <a:pt x="8" y="3"/>
                </a:lnTo>
                <a:lnTo>
                  <a:pt x="2" y="3"/>
                </a:lnTo>
                <a:lnTo>
                  <a:pt x="2" y="3"/>
                </a:lnTo>
                <a:lnTo>
                  <a:pt x="0" y="6"/>
                </a:lnTo>
                <a:lnTo>
                  <a:pt x="0" y="6"/>
                </a:lnTo>
                <a:lnTo>
                  <a:pt x="0" y="9"/>
                </a:lnTo>
                <a:lnTo>
                  <a:pt x="0" y="11"/>
                </a:lnTo>
                <a:lnTo>
                  <a:pt x="0" y="11"/>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4" name="Freeform 237"/>
          <p:cNvSpPr>
            <a:spLocks/>
          </p:cNvSpPr>
          <p:nvPr/>
        </p:nvSpPr>
        <p:spPr bwMode="auto">
          <a:xfrm>
            <a:off x="5713325" y="3228975"/>
            <a:ext cx="133350" cy="25400"/>
          </a:xfrm>
          <a:custGeom>
            <a:avLst/>
            <a:gdLst>
              <a:gd name="T0" fmla="*/ 14 w 84"/>
              <a:gd name="T1" fmla="*/ 16 h 16"/>
              <a:gd name="T2" fmla="*/ 22 w 84"/>
              <a:gd name="T3" fmla="*/ 13 h 16"/>
              <a:gd name="T4" fmla="*/ 24 w 84"/>
              <a:gd name="T5" fmla="*/ 16 h 16"/>
              <a:gd name="T6" fmla="*/ 27 w 84"/>
              <a:gd name="T7" fmla="*/ 16 h 16"/>
              <a:gd name="T8" fmla="*/ 38 w 84"/>
              <a:gd name="T9" fmla="*/ 13 h 16"/>
              <a:gd name="T10" fmla="*/ 38 w 84"/>
              <a:gd name="T11" fmla="*/ 13 h 16"/>
              <a:gd name="T12" fmla="*/ 35 w 84"/>
              <a:gd name="T13" fmla="*/ 16 h 16"/>
              <a:gd name="T14" fmla="*/ 38 w 84"/>
              <a:gd name="T15" fmla="*/ 16 h 16"/>
              <a:gd name="T16" fmla="*/ 46 w 84"/>
              <a:gd name="T17" fmla="*/ 13 h 16"/>
              <a:gd name="T18" fmla="*/ 57 w 84"/>
              <a:gd name="T19" fmla="*/ 13 h 16"/>
              <a:gd name="T20" fmla="*/ 62 w 84"/>
              <a:gd name="T21" fmla="*/ 13 h 16"/>
              <a:gd name="T22" fmla="*/ 65 w 84"/>
              <a:gd name="T23" fmla="*/ 13 h 16"/>
              <a:gd name="T24" fmla="*/ 65 w 84"/>
              <a:gd name="T25" fmla="*/ 11 h 16"/>
              <a:gd name="T26" fmla="*/ 67 w 84"/>
              <a:gd name="T27" fmla="*/ 11 h 16"/>
              <a:gd name="T28" fmla="*/ 70 w 84"/>
              <a:gd name="T29" fmla="*/ 13 h 16"/>
              <a:gd name="T30" fmla="*/ 76 w 84"/>
              <a:gd name="T31" fmla="*/ 13 h 16"/>
              <a:gd name="T32" fmla="*/ 84 w 84"/>
              <a:gd name="T33" fmla="*/ 13 h 16"/>
              <a:gd name="T34" fmla="*/ 81 w 84"/>
              <a:gd name="T35" fmla="*/ 11 h 16"/>
              <a:gd name="T36" fmla="*/ 73 w 84"/>
              <a:gd name="T37" fmla="*/ 5 h 16"/>
              <a:gd name="T38" fmla="*/ 70 w 84"/>
              <a:gd name="T39" fmla="*/ 5 h 16"/>
              <a:gd name="T40" fmla="*/ 67 w 84"/>
              <a:gd name="T41" fmla="*/ 8 h 16"/>
              <a:gd name="T42" fmla="*/ 57 w 84"/>
              <a:gd name="T43" fmla="*/ 8 h 16"/>
              <a:gd name="T44" fmla="*/ 46 w 84"/>
              <a:gd name="T45" fmla="*/ 8 h 16"/>
              <a:gd name="T46" fmla="*/ 41 w 84"/>
              <a:gd name="T47" fmla="*/ 8 h 16"/>
              <a:gd name="T48" fmla="*/ 35 w 84"/>
              <a:gd name="T49" fmla="*/ 8 h 16"/>
              <a:gd name="T50" fmla="*/ 24 w 84"/>
              <a:gd name="T51" fmla="*/ 8 h 16"/>
              <a:gd name="T52" fmla="*/ 22 w 84"/>
              <a:gd name="T53" fmla="*/ 8 h 16"/>
              <a:gd name="T54" fmla="*/ 19 w 84"/>
              <a:gd name="T55" fmla="*/ 8 h 16"/>
              <a:gd name="T56" fmla="*/ 14 w 84"/>
              <a:gd name="T57" fmla="*/ 5 h 16"/>
              <a:gd name="T58" fmla="*/ 16 w 84"/>
              <a:gd name="T59" fmla="*/ 5 h 16"/>
              <a:gd name="T60" fmla="*/ 22 w 84"/>
              <a:gd name="T61" fmla="*/ 3 h 16"/>
              <a:gd name="T62" fmla="*/ 19 w 84"/>
              <a:gd name="T63" fmla="*/ 3 h 16"/>
              <a:gd name="T64" fmla="*/ 11 w 84"/>
              <a:gd name="T65" fmla="*/ 0 h 16"/>
              <a:gd name="T66" fmla="*/ 0 w 84"/>
              <a:gd name="T67" fmla="*/ 3 h 16"/>
              <a:gd name="T68" fmla="*/ 0 w 84"/>
              <a:gd name="T69" fmla="*/ 3 h 16"/>
              <a:gd name="T70" fmla="*/ 3 w 84"/>
              <a:gd name="T71" fmla="*/ 5 h 16"/>
              <a:gd name="T72" fmla="*/ 3 w 84"/>
              <a:gd name="T73" fmla="*/ 8 h 16"/>
              <a:gd name="T74" fmla="*/ 8 w 84"/>
              <a:gd name="T75" fmla="*/ 8 h 16"/>
              <a:gd name="T76" fmla="*/ 8 w 84"/>
              <a:gd name="T77" fmla="*/ 11 h 16"/>
              <a:gd name="T78" fmla="*/ 8 w 84"/>
              <a:gd name="T79" fmla="*/ 13 h 16"/>
              <a:gd name="T80" fmla="*/ 14 w 84"/>
              <a:gd name="T8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16">
                <a:moveTo>
                  <a:pt x="14" y="16"/>
                </a:moveTo>
                <a:lnTo>
                  <a:pt x="14" y="16"/>
                </a:lnTo>
                <a:lnTo>
                  <a:pt x="19" y="13"/>
                </a:lnTo>
                <a:lnTo>
                  <a:pt x="22" y="13"/>
                </a:lnTo>
                <a:lnTo>
                  <a:pt x="22" y="13"/>
                </a:lnTo>
                <a:lnTo>
                  <a:pt x="24" y="16"/>
                </a:lnTo>
                <a:lnTo>
                  <a:pt x="27" y="16"/>
                </a:lnTo>
                <a:lnTo>
                  <a:pt x="27" y="16"/>
                </a:lnTo>
                <a:lnTo>
                  <a:pt x="32" y="13"/>
                </a:lnTo>
                <a:lnTo>
                  <a:pt x="38" y="13"/>
                </a:lnTo>
                <a:lnTo>
                  <a:pt x="38" y="13"/>
                </a:lnTo>
                <a:lnTo>
                  <a:pt x="38" y="13"/>
                </a:lnTo>
                <a:lnTo>
                  <a:pt x="35" y="13"/>
                </a:lnTo>
                <a:lnTo>
                  <a:pt x="35" y="16"/>
                </a:lnTo>
                <a:lnTo>
                  <a:pt x="38" y="16"/>
                </a:lnTo>
                <a:lnTo>
                  <a:pt x="38" y="16"/>
                </a:lnTo>
                <a:lnTo>
                  <a:pt x="43" y="13"/>
                </a:lnTo>
                <a:lnTo>
                  <a:pt x="46" y="13"/>
                </a:lnTo>
                <a:lnTo>
                  <a:pt x="46" y="13"/>
                </a:lnTo>
                <a:lnTo>
                  <a:pt x="57" y="13"/>
                </a:lnTo>
                <a:lnTo>
                  <a:pt x="57" y="13"/>
                </a:lnTo>
                <a:lnTo>
                  <a:pt x="62" y="13"/>
                </a:lnTo>
                <a:lnTo>
                  <a:pt x="65" y="13"/>
                </a:lnTo>
                <a:lnTo>
                  <a:pt x="65" y="13"/>
                </a:lnTo>
                <a:lnTo>
                  <a:pt x="67" y="13"/>
                </a:lnTo>
                <a:lnTo>
                  <a:pt x="65" y="11"/>
                </a:lnTo>
                <a:lnTo>
                  <a:pt x="65" y="11"/>
                </a:lnTo>
                <a:lnTo>
                  <a:pt x="67" y="11"/>
                </a:lnTo>
                <a:lnTo>
                  <a:pt x="67" y="11"/>
                </a:lnTo>
                <a:lnTo>
                  <a:pt x="70" y="13"/>
                </a:lnTo>
                <a:lnTo>
                  <a:pt x="76" y="13"/>
                </a:lnTo>
                <a:lnTo>
                  <a:pt x="76" y="13"/>
                </a:lnTo>
                <a:lnTo>
                  <a:pt x="81" y="13"/>
                </a:lnTo>
                <a:lnTo>
                  <a:pt x="84" y="13"/>
                </a:lnTo>
                <a:lnTo>
                  <a:pt x="81" y="11"/>
                </a:lnTo>
                <a:lnTo>
                  <a:pt x="81" y="11"/>
                </a:lnTo>
                <a:lnTo>
                  <a:pt x="78" y="8"/>
                </a:lnTo>
                <a:lnTo>
                  <a:pt x="73" y="5"/>
                </a:lnTo>
                <a:lnTo>
                  <a:pt x="73" y="5"/>
                </a:lnTo>
                <a:lnTo>
                  <a:pt x="70" y="5"/>
                </a:lnTo>
                <a:lnTo>
                  <a:pt x="67" y="8"/>
                </a:lnTo>
                <a:lnTo>
                  <a:pt x="67" y="8"/>
                </a:lnTo>
                <a:lnTo>
                  <a:pt x="57" y="8"/>
                </a:lnTo>
                <a:lnTo>
                  <a:pt x="57" y="8"/>
                </a:lnTo>
                <a:lnTo>
                  <a:pt x="51" y="8"/>
                </a:lnTo>
                <a:lnTo>
                  <a:pt x="46" y="8"/>
                </a:lnTo>
                <a:lnTo>
                  <a:pt x="46" y="8"/>
                </a:lnTo>
                <a:lnTo>
                  <a:pt x="41" y="8"/>
                </a:lnTo>
                <a:lnTo>
                  <a:pt x="35" y="8"/>
                </a:lnTo>
                <a:lnTo>
                  <a:pt x="35" y="8"/>
                </a:lnTo>
                <a:lnTo>
                  <a:pt x="30" y="8"/>
                </a:lnTo>
                <a:lnTo>
                  <a:pt x="24" y="8"/>
                </a:lnTo>
                <a:lnTo>
                  <a:pt x="24" y="8"/>
                </a:lnTo>
                <a:lnTo>
                  <a:pt x="22" y="8"/>
                </a:lnTo>
                <a:lnTo>
                  <a:pt x="19" y="8"/>
                </a:lnTo>
                <a:lnTo>
                  <a:pt x="19" y="8"/>
                </a:lnTo>
                <a:lnTo>
                  <a:pt x="16" y="5"/>
                </a:lnTo>
                <a:lnTo>
                  <a:pt x="14" y="5"/>
                </a:lnTo>
                <a:lnTo>
                  <a:pt x="16" y="5"/>
                </a:lnTo>
                <a:lnTo>
                  <a:pt x="16" y="5"/>
                </a:lnTo>
                <a:lnTo>
                  <a:pt x="22" y="3"/>
                </a:lnTo>
                <a:lnTo>
                  <a:pt x="22" y="3"/>
                </a:lnTo>
                <a:lnTo>
                  <a:pt x="19" y="3"/>
                </a:lnTo>
                <a:lnTo>
                  <a:pt x="19" y="3"/>
                </a:lnTo>
                <a:lnTo>
                  <a:pt x="14" y="0"/>
                </a:lnTo>
                <a:lnTo>
                  <a:pt x="11" y="0"/>
                </a:lnTo>
                <a:lnTo>
                  <a:pt x="11" y="0"/>
                </a:lnTo>
                <a:lnTo>
                  <a:pt x="0" y="3"/>
                </a:lnTo>
                <a:lnTo>
                  <a:pt x="0" y="3"/>
                </a:lnTo>
                <a:lnTo>
                  <a:pt x="0" y="3"/>
                </a:lnTo>
                <a:lnTo>
                  <a:pt x="0" y="3"/>
                </a:lnTo>
                <a:lnTo>
                  <a:pt x="3" y="5"/>
                </a:lnTo>
                <a:lnTo>
                  <a:pt x="3" y="5"/>
                </a:lnTo>
                <a:lnTo>
                  <a:pt x="3" y="8"/>
                </a:lnTo>
                <a:lnTo>
                  <a:pt x="8" y="8"/>
                </a:lnTo>
                <a:lnTo>
                  <a:pt x="8" y="8"/>
                </a:lnTo>
                <a:lnTo>
                  <a:pt x="11" y="8"/>
                </a:lnTo>
                <a:lnTo>
                  <a:pt x="8" y="11"/>
                </a:lnTo>
                <a:lnTo>
                  <a:pt x="8" y="11"/>
                </a:lnTo>
                <a:lnTo>
                  <a:pt x="8" y="13"/>
                </a:lnTo>
                <a:lnTo>
                  <a:pt x="8" y="16"/>
                </a:lnTo>
                <a:lnTo>
                  <a:pt x="14" y="16"/>
                </a:lnTo>
                <a:lnTo>
                  <a:pt x="14" y="16"/>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5" name="Freeform 238"/>
          <p:cNvSpPr>
            <a:spLocks/>
          </p:cNvSpPr>
          <p:nvPr/>
        </p:nvSpPr>
        <p:spPr bwMode="auto">
          <a:xfrm>
            <a:off x="5379950" y="3249613"/>
            <a:ext cx="93663" cy="34925"/>
          </a:xfrm>
          <a:custGeom>
            <a:avLst/>
            <a:gdLst>
              <a:gd name="T0" fmla="*/ 19 w 59"/>
              <a:gd name="T1" fmla="*/ 14 h 22"/>
              <a:gd name="T2" fmla="*/ 19 w 59"/>
              <a:gd name="T3" fmla="*/ 14 h 22"/>
              <a:gd name="T4" fmla="*/ 24 w 59"/>
              <a:gd name="T5" fmla="*/ 14 h 22"/>
              <a:gd name="T6" fmla="*/ 27 w 59"/>
              <a:gd name="T7" fmla="*/ 11 h 22"/>
              <a:gd name="T8" fmla="*/ 27 w 59"/>
              <a:gd name="T9" fmla="*/ 11 h 22"/>
              <a:gd name="T10" fmla="*/ 35 w 59"/>
              <a:gd name="T11" fmla="*/ 11 h 22"/>
              <a:gd name="T12" fmla="*/ 37 w 59"/>
              <a:gd name="T13" fmla="*/ 11 h 22"/>
              <a:gd name="T14" fmla="*/ 43 w 59"/>
              <a:gd name="T15" fmla="*/ 9 h 22"/>
              <a:gd name="T16" fmla="*/ 43 w 59"/>
              <a:gd name="T17" fmla="*/ 9 h 22"/>
              <a:gd name="T18" fmla="*/ 48 w 59"/>
              <a:gd name="T19" fmla="*/ 6 h 22"/>
              <a:gd name="T20" fmla="*/ 56 w 59"/>
              <a:gd name="T21" fmla="*/ 6 h 22"/>
              <a:gd name="T22" fmla="*/ 56 w 59"/>
              <a:gd name="T23" fmla="*/ 6 h 22"/>
              <a:gd name="T24" fmla="*/ 59 w 59"/>
              <a:gd name="T25" fmla="*/ 3 h 22"/>
              <a:gd name="T26" fmla="*/ 56 w 59"/>
              <a:gd name="T27" fmla="*/ 3 h 22"/>
              <a:gd name="T28" fmla="*/ 56 w 59"/>
              <a:gd name="T29" fmla="*/ 3 h 22"/>
              <a:gd name="T30" fmla="*/ 56 w 59"/>
              <a:gd name="T31" fmla="*/ 3 h 22"/>
              <a:gd name="T32" fmla="*/ 46 w 59"/>
              <a:gd name="T33" fmla="*/ 3 h 22"/>
              <a:gd name="T34" fmla="*/ 46 w 59"/>
              <a:gd name="T35" fmla="*/ 3 h 22"/>
              <a:gd name="T36" fmla="*/ 32 w 59"/>
              <a:gd name="T37" fmla="*/ 0 h 22"/>
              <a:gd name="T38" fmla="*/ 32 w 59"/>
              <a:gd name="T39" fmla="*/ 0 h 22"/>
              <a:gd name="T40" fmla="*/ 19 w 59"/>
              <a:gd name="T41" fmla="*/ 3 h 22"/>
              <a:gd name="T42" fmla="*/ 19 w 59"/>
              <a:gd name="T43" fmla="*/ 3 h 22"/>
              <a:gd name="T44" fmla="*/ 19 w 59"/>
              <a:gd name="T45" fmla="*/ 3 h 22"/>
              <a:gd name="T46" fmla="*/ 19 w 59"/>
              <a:gd name="T47" fmla="*/ 3 h 22"/>
              <a:gd name="T48" fmla="*/ 19 w 59"/>
              <a:gd name="T49" fmla="*/ 6 h 22"/>
              <a:gd name="T50" fmla="*/ 16 w 59"/>
              <a:gd name="T51" fmla="*/ 6 h 22"/>
              <a:gd name="T52" fmla="*/ 16 w 59"/>
              <a:gd name="T53" fmla="*/ 6 h 22"/>
              <a:gd name="T54" fmla="*/ 10 w 59"/>
              <a:gd name="T55" fmla="*/ 9 h 22"/>
              <a:gd name="T56" fmla="*/ 10 w 59"/>
              <a:gd name="T57" fmla="*/ 9 h 22"/>
              <a:gd name="T58" fmla="*/ 10 w 59"/>
              <a:gd name="T59" fmla="*/ 9 h 22"/>
              <a:gd name="T60" fmla="*/ 10 w 59"/>
              <a:gd name="T61" fmla="*/ 11 h 22"/>
              <a:gd name="T62" fmla="*/ 5 w 59"/>
              <a:gd name="T63" fmla="*/ 11 h 22"/>
              <a:gd name="T64" fmla="*/ 5 w 59"/>
              <a:gd name="T65" fmla="*/ 11 h 22"/>
              <a:gd name="T66" fmla="*/ 0 w 59"/>
              <a:gd name="T67" fmla="*/ 14 h 22"/>
              <a:gd name="T68" fmla="*/ 0 w 59"/>
              <a:gd name="T69" fmla="*/ 14 h 22"/>
              <a:gd name="T70" fmla="*/ 0 w 59"/>
              <a:gd name="T71" fmla="*/ 17 h 22"/>
              <a:gd name="T72" fmla="*/ 0 w 59"/>
              <a:gd name="T73" fmla="*/ 17 h 22"/>
              <a:gd name="T74" fmla="*/ 0 w 59"/>
              <a:gd name="T75" fmla="*/ 19 h 22"/>
              <a:gd name="T76" fmla="*/ 0 w 59"/>
              <a:gd name="T77" fmla="*/ 19 h 22"/>
              <a:gd name="T78" fmla="*/ 2 w 59"/>
              <a:gd name="T79" fmla="*/ 22 h 22"/>
              <a:gd name="T80" fmla="*/ 2 w 59"/>
              <a:gd name="T81" fmla="*/ 22 h 22"/>
              <a:gd name="T82" fmla="*/ 10 w 59"/>
              <a:gd name="T83" fmla="*/ 19 h 22"/>
              <a:gd name="T84" fmla="*/ 10 w 59"/>
              <a:gd name="T85" fmla="*/ 19 h 22"/>
              <a:gd name="T86" fmla="*/ 13 w 59"/>
              <a:gd name="T87" fmla="*/ 19 h 22"/>
              <a:gd name="T88" fmla="*/ 16 w 59"/>
              <a:gd name="T89" fmla="*/ 19 h 22"/>
              <a:gd name="T90" fmla="*/ 16 w 59"/>
              <a:gd name="T91" fmla="*/ 19 h 22"/>
              <a:gd name="T92" fmla="*/ 19 w 59"/>
              <a:gd name="T93" fmla="*/ 14 h 22"/>
              <a:gd name="T94" fmla="*/ 19 w 59"/>
              <a:gd name="T95"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22">
                <a:moveTo>
                  <a:pt x="19" y="14"/>
                </a:moveTo>
                <a:lnTo>
                  <a:pt x="19" y="14"/>
                </a:lnTo>
                <a:lnTo>
                  <a:pt x="24" y="14"/>
                </a:lnTo>
                <a:lnTo>
                  <a:pt x="27" y="11"/>
                </a:lnTo>
                <a:lnTo>
                  <a:pt x="27" y="11"/>
                </a:lnTo>
                <a:lnTo>
                  <a:pt x="35" y="11"/>
                </a:lnTo>
                <a:lnTo>
                  <a:pt x="37" y="11"/>
                </a:lnTo>
                <a:lnTo>
                  <a:pt x="43" y="9"/>
                </a:lnTo>
                <a:lnTo>
                  <a:pt x="43" y="9"/>
                </a:lnTo>
                <a:lnTo>
                  <a:pt x="48" y="6"/>
                </a:lnTo>
                <a:lnTo>
                  <a:pt x="56" y="6"/>
                </a:lnTo>
                <a:lnTo>
                  <a:pt x="56" y="6"/>
                </a:lnTo>
                <a:lnTo>
                  <a:pt x="59" y="3"/>
                </a:lnTo>
                <a:lnTo>
                  <a:pt x="56" y="3"/>
                </a:lnTo>
                <a:lnTo>
                  <a:pt x="56" y="3"/>
                </a:lnTo>
                <a:lnTo>
                  <a:pt x="56" y="3"/>
                </a:lnTo>
                <a:lnTo>
                  <a:pt x="46" y="3"/>
                </a:lnTo>
                <a:lnTo>
                  <a:pt x="46" y="3"/>
                </a:lnTo>
                <a:lnTo>
                  <a:pt x="32" y="0"/>
                </a:lnTo>
                <a:lnTo>
                  <a:pt x="32" y="0"/>
                </a:lnTo>
                <a:lnTo>
                  <a:pt x="19" y="3"/>
                </a:lnTo>
                <a:lnTo>
                  <a:pt x="19" y="3"/>
                </a:lnTo>
                <a:lnTo>
                  <a:pt x="19" y="3"/>
                </a:lnTo>
                <a:lnTo>
                  <a:pt x="19" y="3"/>
                </a:lnTo>
                <a:lnTo>
                  <a:pt x="19" y="6"/>
                </a:lnTo>
                <a:lnTo>
                  <a:pt x="16" y="6"/>
                </a:lnTo>
                <a:lnTo>
                  <a:pt x="16" y="6"/>
                </a:lnTo>
                <a:lnTo>
                  <a:pt x="10" y="9"/>
                </a:lnTo>
                <a:lnTo>
                  <a:pt x="10" y="9"/>
                </a:lnTo>
                <a:lnTo>
                  <a:pt x="10" y="9"/>
                </a:lnTo>
                <a:lnTo>
                  <a:pt x="10" y="11"/>
                </a:lnTo>
                <a:lnTo>
                  <a:pt x="5" y="11"/>
                </a:lnTo>
                <a:lnTo>
                  <a:pt x="5" y="11"/>
                </a:lnTo>
                <a:lnTo>
                  <a:pt x="0" y="14"/>
                </a:lnTo>
                <a:lnTo>
                  <a:pt x="0" y="14"/>
                </a:lnTo>
                <a:lnTo>
                  <a:pt x="0" y="17"/>
                </a:lnTo>
                <a:lnTo>
                  <a:pt x="0" y="17"/>
                </a:lnTo>
                <a:lnTo>
                  <a:pt x="0" y="19"/>
                </a:lnTo>
                <a:lnTo>
                  <a:pt x="0" y="19"/>
                </a:lnTo>
                <a:lnTo>
                  <a:pt x="2" y="22"/>
                </a:lnTo>
                <a:lnTo>
                  <a:pt x="2" y="22"/>
                </a:lnTo>
                <a:lnTo>
                  <a:pt x="10" y="19"/>
                </a:lnTo>
                <a:lnTo>
                  <a:pt x="10" y="19"/>
                </a:lnTo>
                <a:lnTo>
                  <a:pt x="13" y="19"/>
                </a:lnTo>
                <a:lnTo>
                  <a:pt x="16" y="19"/>
                </a:lnTo>
                <a:lnTo>
                  <a:pt x="16" y="19"/>
                </a:lnTo>
                <a:lnTo>
                  <a:pt x="19" y="14"/>
                </a:lnTo>
                <a:lnTo>
                  <a:pt x="19" y="14"/>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6" name="Freeform 239"/>
          <p:cNvSpPr>
            <a:spLocks/>
          </p:cNvSpPr>
          <p:nvPr/>
        </p:nvSpPr>
        <p:spPr bwMode="auto">
          <a:xfrm>
            <a:off x="5468850" y="3224213"/>
            <a:ext cx="55563" cy="17462"/>
          </a:xfrm>
          <a:custGeom>
            <a:avLst/>
            <a:gdLst>
              <a:gd name="T0" fmla="*/ 0 w 35"/>
              <a:gd name="T1" fmla="*/ 6 h 11"/>
              <a:gd name="T2" fmla="*/ 0 w 35"/>
              <a:gd name="T3" fmla="*/ 6 h 11"/>
              <a:gd name="T4" fmla="*/ 8 w 35"/>
              <a:gd name="T5" fmla="*/ 3 h 11"/>
              <a:gd name="T6" fmla="*/ 11 w 35"/>
              <a:gd name="T7" fmla="*/ 3 h 11"/>
              <a:gd name="T8" fmla="*/ 11 w 35"/>
              <a:gd name="T9" fmla="*/ 3 h 11"/>
              <a:gd name="T10" fmla="*/ 22 w 35"/>
              <a:gd name="T11" fmla="*/ 0 h 11"/>
              <a:gd name="T12" fmla="*/ 27 w 35"/>
              <a:gd name="T13" fmla="*/ 0 h 11"/>
              <a:gd name="T14" fmla="*/ 30 w 35"/>
              <a:gd name="T15" fmla="*/ 0 h 11"/>
              <a:gd name="T16" fmla="*/ 30 w 35"/>
              <a:gd name="T17" fmla="*/ 0 h 11"/>
              <a:gd name="T18" fmla="*/ 30 w 35"/>
              <a:gd name="T19" fmla="*/ 0 h 11"/>
              <a:gd name="T20" fmla="*/ 30 w 35"/>
              <a:gd name="T21" fmla="*/ 0 h 11"/>
              <a:gd name="T22" fmla="*/ 33 w 35"/>
              <a:gd name="T23" fmla="*/ 0 h 11"/>
              <a:gd name="T24" fmla="*/ 33 w 35"/>
              <a:gd name="T25" fmla="*/ 0 h 11"/>
              <a:gd name="T26" fmla="*/ 33 w 35"/>
              <a:gd name="T27" fmla="*/ 0 h 11"/>
              <a:gd name="T28" fmla="*/ 35 w 35"/>
              <a:gd name="T29" fmla="*/ 3 h 11"/>
              <a:gd name="T30" fmla="*/ 33 w 35"/>
              <a:gd name="T31" fmla="*/ 3 h 11"/>
              <a:gd name="T32" fmla="*/ 27 w 35"/>
              <a:gd name="T33" fmla="*/ 6 h 11"/>
              <a:gd name="T34" fmla="*/ 27 w 35"/>
              <a:gd name="T35" fmla="*/ 6 h 11"/>
              <a:gd name="T36" fmla="*/ 22 w 35"/>
              <a:gd name="T37" fmla="*/ 6 h 11"/>
              <a:gd name="T38" fmla="*/ 22 w 35"/>
              <a:gd name="T39" fmla="*/ 6 h 11"/>
              <a:gd name="T40" fmla="*/ 22 w 35"/>
              <a:gd name="T41" fmla="*/ 6 h 11"/>
              <a:gd name="T42" fmla="*/ 22 w 35"/>
              <a:gd name="T43" fmla="*/ 6 h 11"/>
              <a:gd name="T44" fmla="*/ 25 w 35"/>
              <a:gd name="T45" fmla="*/ 3 h 11"/>
              <a:gd name="T46" fmla="*/ 19 w 35"/>
              <a:gd name="T47" fmla="*/ 6 h 11"/>
              <a:gd name="T48" fmla="*/ 19 w 35"/>
              <a:gd name="T49" fmla="*/ 6 h 11"/>
              <a:gd name="T50" fmla="*/ 16 w 35"/>
              <a:gd name="T51" fmla="*/ 6 h 11"/>
              <a:gd name="T52" fmla="*/ 14 w 35"/>
              <a:gd name="T53" fmla="*/ 8 h 11"/>
              <a:gd name="T54" fmla="*/ 14 w 35"/>
              <a:gd name="T55" fmla="*/ 8 h 11"/>
              <a:gd name="T56" fmla="*/ 8 w 35"/>
              <a:gd name="T57" fmla="*/ 11 h 11"/>
              <a:gd name="T58" fmla="*/ 8 w 35"/>
              <a:gd name="T59" fmla="*/ 11 h 11"/>
              <a:gd name="T60" fmla="*/ 6 w 35"/>
              <a:gd name="T61" fmla="*/ 8 h 11"/>
              <a:gd name="T62" fmla="*/ 6 w 35"/>
              <a:gd name="T63" fmla="*/ 8 h 11"/>
              <a:gd name="T64" fmla="*/ 3 w 35"/>
              <a:gd name="T65" fmla="*/ 8 h 11"/>
              <a:gd name="T66" fmla="*/ 0 w 35"/>
              <a:gd name="T67" fmla="*/ 8 h 11"/>
              <a:gd name="T68" fmla="*/ 0 w 35"/>
              <a:gd name="T69" fmla="*/ 6 h 11"/>
              <a:gd name="T70" fmla="*/ 0 w 35"/>
              <a:gd name="T7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 h="11">
                <a:moveTo>
                  <a:pt x="0" y="6"/>
                </a:moveTo>
                <a:lnTo>
                  <a:pt x="0" y="6"/>
                </a:lnTo>
                <a:lnTo>
                  <a:pt x="8" y="3"/>
                </a:lnTo>
                <a:lnTo>
                  <a:pt x="11" y="3"/>
                </a:lnTo>
                <a:lnTo>
                  <a:pt x="11" y="3"/>
                </a:lnTo>
                <a:lnTo>
                  <a:pt x="22" y="0"/>
                </a:lnTo>
                <a:lnTo>
                  <a:pt x="27" y="0"/>
                </a:lnTo>
                <a:lnTo>
                  <a:pt x="30" y="0"/>
                </a:lnTo>
                <a:lnTo>
                  <a:pt x="30" y="0"/>
                </a:lnTo>
                <a:lnTo>
                  <a:pt x="30" y="0"/>
                </a:lnTo>
                <a:lnTo>
                  <a:pt x="30" y="0"/>
                </a:lnTo>
                <a:lnTo>
                  <a:pt x="33" y="0"/>
                </a:lnTo>
                <a:lnTo>
                  <a:pt x="33" y="0"/>
                </a:lnTo>
                <a:lnTo>
                  <a:pt x="33" y="0"/>
                </a:lnTo>
                <a:lnTo>
                  <a:pt x="35" y="3"/>
                </a:lnTo>
                <a:lnTo>
                  <a:pt x="33" y="3"/>
                </a:lnTo>
                <a:lnTo>
                  <a:pt x="27" y="6"/>
                </a:lnTo>
                <a:lnTo>
                  <a:pt x="27" y="6"/>
                </a:lnTo>
                <a:lnTo>
                  <a:pt x="22" y="6"/>
                </a:lnTo>
                <a:lnTo>
                  <a:pt x="22" y="6"/>
                </a:lnTo>
                <a:lnTo>
                  <a:pt x="22" y="6"/>
                </a:lnTo>
                <a:lnTo>
                  <a:pt x="22" y="6"/>
                </a:lnTo>
                <a:lnTo>
                  <a:pt x="25" y="3"/>
                </a:lnTo>
                <a:lnTo>
                  <a:pt x="19" y="6"/>
                </a:lnTo>
                <a:lnTo>
                  <a:pt x="19" y="6"/>
                </a:lnTo>
                <a:lnTo>
                  <a:pt x="16" y="6"/>
                </a:lnTo>
                <a:lnTo>
                  <a:pt x="14" y="8"/>
                </a:lnTo>
                <a:lnTo>
                  <a:pt x="14" y="8"/>
                </a:lnTo>
                <a:lnTo>
                  <a:pt x="8" y="11"/>
                </a:lnTo>
                <a:lnTo>
                  <a:pt x="8" y="11"/>
                </a:lnTo>
                <a:lnTo>
                  <a:pt x="6" y="8"/>
                </a:lnTo>
                <a:lnTo>
                  <a:pt x="6" y="8"/>
                </a:lnTo>
                <a:lnTo>
                  <a:pt x="3" y="8"/>
                </a:lnTo>
                <a:lnTo>
                  <a:pt x="0" y="8"/>
                </a:lnTo>
                <a:lnTo>
                  <a:pt x="0" y="6"/>
                </a:lnTo>
                <a:lnTo>
                  <a:pt x="0" y="6"/>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7" name="Freeform 240"/>
          <p:cNvSpPr>
            <a:spLocks/>
          </p:cNvSpPr>
          <p:nvPr/>
        </p:nvSpPr>
        <p:spPr bwMode="auto">
          <a:xfrm>
            <a:off x="5503775" y="3228975"/>
            <a:ext cx="93663" cy="25400"/>
          </a:xfrm>
          <a:custGeom>
            <a:avLst/>
            <a:gdLst>
              <a:gd name="T0" fmla="*/ 8 w 59"/>
              <a:gd name="T1" fmla="*/ 3 h 16"/>
              <a:gd name="T2" fmla="*/ 13 w 59"/>
              <a:gd name="T3" fmla="*/ 3 h 16"/>
              <a:gd name="T4" fmla="*/ 16 w 59"/>
              <a:gd name="T5" fmla="*/ 3 h 16"/>
              <a:gd name="T6" fmla="*/ 19 w 59"/>
              <a:gd name="T7" fmla="*/ 5 h 16"/>
              <a:gd name="T8" fmla="*/ 21 w 59"/>
              <a:gd name="T9" fmla="*/ 8 h 16"/>
              <a:gd name="T10" fmla="*/ 27 w 59"/>
              <a:gd name="T11" fmla="*/ 11 h 16"/>
              <a:gd name="T12" fmla="*/ 32 w 59"/>
              <a:gd name="T13" fmla="*/ 11 h 16"/>
              <a:gd name="T14" fmla="*/ 35 w 59"/>
              <a:gd name="T15" fmla="*/ 8 h 16"/>
              <a:gd name="T16" fmla="*/ 35 w 59"/>
              <a:gd name="T17" fmla="*/ 5 h 16"/>
              <a:gd name="T18" fmla="*/ 35 w 59"/>
              <a:gd name="T19" fmla="*/ 5 h 16"/>
              <a:gd name="T20" fmla="*/ 38 w 59"/>
              <a:gd name="T21" fmla="*/ 3 h 16"/>
              <a:gd name="T22" fmla="*/ 51 w 59"/>
              <a:gd name="T23" fmla="*/ 0 h 16"/>
              <a:gd name="T24" fmla="*/ 51 w 59"/>
              <a:gd name="T25" fmla="*/ 3 h 16"/>
              <a:gd name="T26" fmla="*/ 48 w 59"/>
              <a:gd name="T27" fmla="*/ 8 h 16"/>
              <a:gd name="T28" fmla="*/ 51 w 59"/>
              <a:gd name="T29" fmla="*/ 8 h 16"/>
              <a:gd name="T30" fmla="*/ 54 w 59"/>
              <a:gd name="T31" fmla="*/ 5 h 16"/>
              <a:gd name="T32" fmla="*/ 59 w 59"/>
              <a:gd name="T33" fmla="*/ 11 h 16"/>
              <a:gd name="T34" fmla="*/ 54 w 59"/>
              <a:gd name="T35" fmla="*/ 11 h 16"/>
              <a:gd name="T36" fmla="*/ 43 w 59"/>
              <a:gd name="T37" fmla="*/ 16 h 16"/>
              <a:gd name="T38" fmla="*/ 38 w 59"/>
              <a:gd name="T39" fmla="*/ 13 h 16"/>
              <a:gd name="T40" fmla="*/ 32 w 59"/>
              <a:gd name="T41" fmla="*/ 13 h 16"/>
              <a:gd name="T42" fmla="*/ 13 w 59"/>
              <a:gd name="T43" fmla="*/ 16 h 16"/>
              <a:gd name="T44" fmla="*/ 8 w 59"/>
              <a:gd name="T45" fmla="*/ 13 h 16"/>
              <a:gd name="T46" fmla="*/ 16 w 59"/>
              <a:gd name="T47" fmla="*/ 13 h 16"/>
              <a:gd name="T48" fmla="*/ 19 w 59"/>
              <a:gd name="T49" fmla="*/ 11 h 16"/>
              <a:gd name="T50" fmla="*/ 13 w 59"/>
              <a:gd name="T51" fmla="*/ 11 h 16"/>
              <a:gd name="T52" fmla="*/ 13 w 59"/>
              <a:gd name="T53" fmla="*/ 8 h 16"/>
              <a:gd name="T54" fmla="*/ 11 w 59"/>
              <a:gd name="T55" fmla="*/ 11 h 16"/>
              <a:gd name="T56" fmla="*/ 8 w 59"/>
              <a:gd name="T57" fmla="*/ 11 h 16"/>
              <a:gd name="T58" fmla="*/ 0 w 59"/>
              <a:gd name="T59" fmla="*/ 8 h 16"/>
              <a:gd name="T60" fmla="*/ 0 w 59"/>
              <a:gd name="T61" fmla="*/ 8 h 16"/>
              <a:gd name="T62" fmla="*/ 8 w 59"/>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16">
                <a:moveTo>
                  <a:pt x="8" y="3"/>
                </a:moveTo>
                <a:lnTo>
                  <a:pt x="8" y="3"/>
                </a:lnTo>
                <a:lnTo>
                  <a:pt x="11" y="3"/>
                </a:lnTo>
                <a:lnTo>
                  <a:pt x="13" y="3"/>
                </a:lnTo>
                <a:lnTo>
                  <a:pt x="13" y="3"/>
                </a:lnTo>
                <a:lnTo>
                  <a:pt x="16" y="3"/>
                </a:lnTo>
                <a:lnTo>
                  <a:pt x="16" y="3"/>
                </a:lnTo>
                <a:lnTo>
                  <a:pt x="19" y="5"/>
                </a:lnTo>
                <a:lnTo>
                  <a:pt x="19" y="5"/>
                </a:lnTo>
                <a:lnTo>
                  <a:pt x="21" y="8"/>
                </a:lnTo>
                <a:lnTo>
                  <a:pt x="27" y="11"/>
                </a:lnTo>
                <a:lnTo>
                  <a:pt x="27" y="11"/>
                </a:lnTo>
                <a:lnTo>
                  <a:pt x="32" y="11"/>
                </a:lnTo>
                <a:lnTo>
                  <a:pt x="32" y="11"/>
                </a:lnTo>
                <a:lnTo>
                  <a:pt x="32" y="8"/>
                </a:lnTo>
                <a:lnTo>
                  <a:pt x="35" y="8"/>
                </a:lnTo>
                <a:lnTo>
                  <a:pt x="35" y="8"/>
                </a:lnTo>
                <a:lnTo>
                  <a:pt x="35" y="5"/>
                </a:lnTo>
                <a:lnTo>
                  <a:pt x="35" y="5"/>
                </a:lnTo>
                <a:lnTo>
                  <a:pt x="35" y="5"/>
                </a:lnTo>
                <a:lnTo>
                  <a:pt x="38" y="3"/>
                </a:lnTo>
                <a:lnTo>
                  <a:pt x="38" y="3"/>
                </a:lnTo>
                <a:lnTo>
                  <a:pt x="48" y="3"/>
                </a:lnTo>
                <a:lnTo>
                  <a:pt x="51" y="0"/>
                </a:lnTo>
                <a:lnTo>
                  <a:pt x="51" y="3"/>
                </a:lnTo>
                <a:lnTo>
                  <a:pt x="51" y="3"/>
                </a:lnTo>
                <a:lnTo>
                  <a:pt x="51" y="5"/>
                </a:lnTo>
                <a:lnTo>
                  <a:pt x="48" y="8"/>
                </a:lnTo>
                <a:lnTo>
                  <a:pt x="48" y="8"/>
                </a:lnTo>
                <a:lnTo>
                  <a:pt x="51" y="8"/>
                </a:lnTo>
                <a:lnTo>
                  <a:pt x="54" y="5"/>
                </a:lnTo>
                <a:lnTo>
                  <a:pt x="54" y="5"/>
                </a:lnTo>
                <a:lnTo>
                  <a:pt x="59" y="8"/>
                </a:lnTo>
                <a:lnTo>
                  <a:pt x="59" y="11"/>
                </a:lnTo>
                <a:lnTo>
                  <a:pt x="54" y="11"/>
                </a:lnTo>
                <a:lnTo>
                  <a:pt x="54" y="11"/>
                </a:lnTo>
                <a:lnTo>
                  <a:pt x="51" y="13"/>
                </a:lnTo>
                <a:lnTo>
                  <a:pt x="43" y="16"/>
                </a:lnTo>
                <a:lnTo>
                  <a:pt x="43" y="16"/>
                </a:lnTo>
                <a:lnTo>
                  <a:pt x="38" y="13"/>
                </a:lnTo>
                <a:lnTo>
                  <a:pt x="32" y="13"/>
                </a:lnTo>
                <a:lnTo>
                  <a:pt x="32" y="13"/>
                </a:lnTo>
                <a:lnTo>
                  <a:pt x="13" y="16"/>
                </a:lnTo>
                <a:lnTo>
                  <a:pt x="13" y="16"/>
                </a:lnTo>
                <a:lnTo>
                  <a:pt x="8" y="13"/>
                </a:lnTo>
                <a:lnTo>
                  <a:pt x="8" y="13"/>
                </a:lnTo>
                <a:lnTo>
                  <a:pt x="8" y="13"/>
                </a:lnTo>
                <a:lnTo>
                  <a:pt x="16" y="13"/>
                </a:lnTo>
                <a:lnTo>
                  <a:pt x="19" y="11"/>
                </a:lnTo>
                <a:lnTo>
                  <a:pt x="19" y="11"/>
                </a:lnTo>
                <a:lnTo>
                  <a:pt x="13" y="11"/>
                </a:lnTo>
                <a:lnTo>
                  <a:pt x="13" y="11"/>
                </a:lnTo>
                <a:lnTo>
                  <a:pt x="13" y="11"/>
                </a:lnTo>
                <a:lnTo>
                  <a:pt x="13" y="8"/>
                </a:lnTo>
                <a:lnTo>
                  <a:pt x="13" y="8"/>
                </a:lnTo>
                <a:lnTo>
                  <a:pt x="11" y="11"/>
                </a:lnTo>
                <a:lnTo>
                  <a:pt x="8" y="11"/>
                </a:lnTo>
                <a:lnTo>
                  <a:pt x="8" y="11"/>
                </a:lnTo>
                <a:lnTo>
                  <a:pt x="3" y="11"/>
                </a:lnTo>
                <a:lnTo>
                  <a:pt x="0" y="8"/>
                </a:lnTo>
                <a:lnTo>
                  <a:pt x="0" y="8"/>
                </a:lnTo>
                <a:lnTo>
                  <a:pt x="0" y="8"/>
                </a:lnTo>
                <a:lnTo>
                  <a:pt x="3" y="5"/>
                </a:lnTo>
                <a:lnTo>
                  <a:pt x="8" y="3"/>
                </a:lnTo>
                <a:lnTo>
                  <a:pt x="8" y="3"/>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8" name="Freeform 241"/>
          <p:cNvSpPr>
            <a:spLocks/>
          </p:cNvSpPr>
          <p:nvPr/>
        </p:nvSpPr>
        <p:spPr bwMode="auto">
          <a:xfrm>
            <a:off x="5764125" y="3190875"/>
            <a:ext cx="282575" cy="46037"/>
          </a:xfrm>
          <a:custGeom>
            <a:avLst/>
            <a:gdLst>
              <a:gd name="T0" fmla="*/ 124 w 178"/>
              <a:gd name="T1" fmla="*/ 0 h 29"/>
              <a:gd name="T2" fmla="*/ 114 w 178"/>
              <a:gd name="T3" fmla="*/ 2 h 29"/>
              <a:gd name="T4" fmla="*/ 95 w 178"/>
              <a:gd name="T5" fmla="*/ 2 h 29"/>
              <a:gd name="T6" fmla="*/ 81 w 178"/>
              <a:gd name="T7" fmla="*/ 2 h 29"/>
              <a:gd name="T8" fmla="*/ 73 w 178"/>
              <a:gd name="T9" fmla="*/ 2 h 29"/>
              <a:gd name="T10" fmla="*/ 65 w 178"/>
              <a:gd name="T11" fmla="*/ 2 h 29"/>
              <a:gd name="T12" fmla="*/ 52 w 178"/>
              <a:gd name="T13" fmla="*/ 2 h 29"/>
              <a:gd name="T14" fmla="*/ 44 w 178"/>
              <a:gd name="T15" fmla="*/ 8 h 29"/>
              <a:gd name="T16" fmla="*/ 54 w 178"/>
              <a:gd name="T17" fmla="*/ 5 h 29"/>
              <a:gd name="T18" fmla="*/ 60 w 178"/>
              <a:gd name="T19" fmla="*/ 5 h 29"/>
              <a:gd name="T20" fmla="*/ 68 w 178"/>
              <a:gd name="T21" fmla="*/ 5 h 29"/>
              <a:gd name="T22" fmla="*/ 79 w 178"/>
              <a:gd name="T23" fmla="*/ 5 h 29"/>
              <a:gd name="T24" fmla="*/ 73 w 178"/>
              <a:gd name="T25" fmla="*/ 8 h 29"/>
              <a:gd name="T26" fmla="*/ 65 w 178"/>
              <a:gd name="T27" fmla="*/ 8 h 29"/>
              <a:gd name="T28" fmla="*/ 57 w 178"/>
              <a:gd name="T29" fmla="*/ 10 h 29"/>
              <a:gd name="T30" fmla="*/ 57 w 178"/>
              <a:gd name="T31" fmla="*/ 13 h 29"/>
              <a:gd name="T32" fmla="*/ 52 w 178"/>
              <a:gd name="T33" fmla="*/ 10 h 29"/>
              <a:gd name="T34" fmla="*/ 44 w 178"/>
              <a:gd name="T35" fmla="*/ 10 h 29"/>
              <a:gd name="T36" fmla="*/ 41 w 178"/>
              <a:gd name="T37" fmla="*/ 13 h 29"/>
              <a:gd name="T38" fmla="*/ 33 w 178"/>
              <a:gd name="T39" fmla="*/ 16 h 29"/>
              <a:gd name="T40" fmla="*/ 27 w 178"/>
              <a:gd name="T41" fmla="*/ 19 h 29"/>
              <a:gd name="T42" fmla="*/ 38 w 178"/>
              <a:gd name="T43" fmla="*/ 19 h 29"/>
              <a:gd name="T44" fmla="*/ 33 w 178"/>
              <a:gd name="T45" fmla="*/ 21 h 29"/>
              <a:gd name="T46" fmla="*/ 33 w 178"/>
              <a:gd name="T47" fmla="*/ 21 h 29"/>
              <a:gd name="T48" fmla="*/ 22 w 178"/>
              <a:gd name="T49" fmla="*/ 19 h 29"/>
              <a:gd name="T50" fmla="*/ 14 w 178"/>
              <a:gd name="T51" fmla="*/ 21 h 29"/>
              <a:gd name="T52" fmla="*/ 3 w 178"/>
              <a:gd name="T53" fmla="*/ 24 h 29"/>
              <a:gd name="T54" fmla="*/ 3 w 178"/>
              <a:gd name="T55" fmla="*/ 27 h 29"/>
              <a:gd name="T56" fmla="*/ 14 w 178"/>
              <a:gd name="T57" fmla="*/ 27 h 29"/>
              <a:gd name="T58" fmla="*/ 27 w 178"/>
              <a:gd name="T59" fmla="*/ 29 h 29"/>
              <a:gd name="T60" fmla="*/ 35 w 178"/>
              <a:gd name="T61" fmla="*/ 27 h 29"/>
              <a:gd name="T62" fmla="*/ 44 w 178"/>
              <a:gd name="T63" fmla="*/ 27 h 29"/>
              <a:gd name="T64" fmla="*/ 52 w 178"/>
              <a:gd name="T65" fmla="*/ 29 h 29"/>
              <a:gd name="T66" fmla="*/ 60 w 178"/>
              <a:gd name="T67" fmla="*/ 27 h 29"/>
              <a:gd name="T68" fmla="*/ 68 w 178"/>
              <a:gd name="T69" fmla="*/ 27 h 29"/>
              <a:gd name="T70" fmla="*/ 65 w 178"/>
              <a:gd name="T71" fmla="*/ 21 h 29"/>
              <a:gd name="T72" fmla="*/ 73 w 178"/>
              <a:gd name="T73" fmla="*/ 21 h 29"/>
              <a:gd name="T74" fmla="*/ 76 w 178"/>
              <a:gd name="T75" fmla="*/ 19 h 29"/>
              <a:gd name="T76" fmla="*/ 76 w 178"/>
              <a:gd name="T77" fmla="*/ 19 h 29"/>
              <a:gd name="T78" fmla="*/ 84 w 178"/>
              <a:gd name="T79" fmla="*/ 19 h 29"/>
              <a:gd name="T80" fmla="*/ 100 w 178"/>
              <a:gd name="T81" fmla="*/ 19 h 29"/>
              <a:gd name="T82" fmla="*/ 106 w 178"/>
              <a:gd name="T83" fmla="*/ 16 h 29"/>
              <a:gd name="T84" fmla="*/ 114 w 178"/>
              <a:gd name="T85" fmla="*/ 16 h 29"/>
              <a:gd name="T86" fmla="*/ 122 w 178"/>
              <a:gd name="T87" fmla="*/ 16 h 29"/>
              <a:gd name="T88" fmla="*/ 133 w 178"/>
              <a:gd name="T89" fmla="*/ 16 h 29"/>
              <a:gd name="T90" fmla="*/ 154 w 178"/>
              <a:gd name="T91" fmla="*/ 10 h 29"/>
              <a:gd name="T92" fmla="*/ 170 w 178"/>
              <a:gd name="T93" fmla="*/ 5 h 29"/>
              <a:gd name="T94" fmla="*/ 173 w 178"/>
              <a:gd name="T95" fmla="*/ 2 h 29"/>
              <a:gd name="T96" fmla="*/ 154 w 178"/>
              <a:gd name="T97" fmla="*/ 0 h 29"/>
              <a:gd name="T98" fmla="*/ 138 w 178"/>
              <a:gd name="T9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8" h="29">
                <a:moveTo>
                  <a:pt x="130" y="2"/>
                </a:moveTo>
                <a:lnTo>
                  <a:pt x="130" y="2"/>
                </a:lnTo>
                <a:lnTo>
                  <a:pt x="124" y="0"/>
                </a:lnTo>
                <a:lnTo>
                  <a:pt x="119" y="2"/>
                </a:lnTo>
                <a:lnTo>
                  <a:pt x="119" y="2"/>
                </a:lnTo>
                <a:lnTo>
                  <a:pt x="114" y="2"/>
                </a:lnTo>
                <a:lnTo>
                  <a:pt x="108" y="0"/>
                </a:lnTo>
                <a:lnTo>
                  <a:pt x="108" y="0"/>
                </a:lnTo>
                <a:lnTo>
                  <a:pt x="95" y="2"/>
                </a:lnTo>
                <a:lnTo>
                  <a:pt x="95" y="2"/>
                </a:lnTo>
                <a:lnTo>
                  <a:pt x="87" y="2"/>
                </a:lnTo>
                <a:lnTo>
                  <a:pt x="81" y="2"/>
                </a:lnTo>
                <a:lnTo>
                  <a:pt x="81" y="2"/>
                </a:lnTo>
                <a:lnTo>
                  <a:pt x="73" y="2"/>
                </a:lnTo>
                <a:lnTo>
                  <a:pt x="73" y="2"/>
                </a:lnTo>
                <a:lnTo>
                  <a:pt x="68" y="2"/>
                </a:lnTo>
                <a:lnTo>
                  <a:pt x="65" y="2"/>
                </a:lnTo>
                <a:lnTo>
                  <a:pt x="65" y="2"/>
                </a:lnTo>
                <a:lnTo>
                  <a:pt x="57" y="2"/>
                </a:lnTo>
                <a:lnTo>
                  <a:pt x="57" y="2"/>
                </a:lnTo>
                <a:lnTo>
                  <a:pt x="52" y="2"/>
                </a:lnTo>
                <a:lnTo>
                  <a:pt x="44" y="5"/>
                </a:lnTo>
                <a:lnTo>
                  <a:pt x="44" y="5"/>
                </a:lnTo>
                <a:lnTo>
                  <a:pt x="44" y="8"/>
                </a:lnTo>
                <a:lnTo>
                  <a:pt x="46" y="5"/>
                </a:lnTo>
                <a:lnTo>
                  <a:pt x="54" y="5"/>
                </a:lnTo>
                <a:lnTo>
                  <a:pt x="54" y="5"/>
                </a:lnTo>
                <a:lnTo>
                  <a:pt x="57" y="5"/>
                </a:lnTo>
                <a:lnTo>
                  <a:pt x="60" y="5"/>
                </a:lnTo>
                <a:lnTo>
                  <a:pt x="60" y="5"/>
                </a:lnTo>
                <a:lnTo>
                  <a:pt x="65" y="5"/>
                </a:lnTo>
                <a:lnTo>
                  <a:pt x="65" y="5"/>
                </a:lnTo>
                <a:lnTo>
                  <a:pt x="68" y="5"/>
                </a:lnTo>
                <a:lnTo>
                  <a:pt x="71" y="5"/>
                </a:lnTo>
                <a:lnTo>
                  <a:pt x="71" y="5"/>
                </a:lnTo>
                <a:lnTo>
                  <a:pt x="79" y="5"/>
                </a:lnTo>
                <a:lnTo>
                  <a:pt x="79" y="5"/>
                </a:lnTo>
                <a:lnTo>
                  <a:pt x="79" y="5"/>
                </a:lnTo>
                <a:lnTo>
                  <a:pt x="73" y="8"/>
                </a:lnTo>
                <a:lnTo>
                  <a:pt x="68" y="5"/>
                </a:lnTo>
                <a:lnTo>
                  <a:pt x="68" y="5"/>
                </a:lnTo>
                <a:lnTo>
                  <a:pt x="65" y="8"/>
                </a:lnTo>
                <a:lnTo>
                  <a:pt x="60" y="8"/>
                </a:lnTo>
                <a:lnTo>
                  <a:pt x="60" y="8"/>
                </a:lnTo>
                <a:lnTo>
                  <a:pt x="57" y="10"/>
                </a:lnTo>
                <a:lnTo>
                  <a:pt x="57" y="10"/>
                </a:lnTo>
                <a:lnTo>
                  <a:pt x="57" y="13"/>
                </a:lnTo>
                <a:lnTo>
                  <a:pt x="57" y="13"/>
                </a:lnTo>
                <a:lnTo>
                  <a:pt x="57" y="13"/>
                </a:lnTo>
                <a:lnTo>
                  <a:pt x="54" y="13"/>
                </a:lnTo>
                <a:lnTo>
                  <a:pt x="52" y="10"/>
                </a:lnTo>
                <a:lnTo>
                  <a:pt x="52" y="10"/>
                </a:lnTo>
                <a:lnTo>
                  <a:pt x="49" y="10"/>
                </a:lnTo>
                <a:lnTo>
                  <a:pt x="44" y="10"/>
                </a:lnTo>
                <a:lnTo>
                  <a:pt x="44" y="10"/>
                </a:lnTo>
                <a:lnTo>
                  <a:pt x="41" y="13"/>
                </a:lnTo>
                <a:lnTo>
                  <a:pt x="41" y="13"/>
                </a:lnTo>
                <a:lnTo>
                  <a:pt x="41" y="13"/>
                </a:lnTo>
                <a:lnTo>
                  <a:pt x="33" y="16"/>
                </a:lnTo>
                <a:lnTo>
                  <a:pt x="33" y="16"/>
                </a:lnTo>
                <a:lnTo>
                  <a:pt x="27" y="16"/>
                </a:lnTo>
                <a:lnTo>
                  <a:pt x="27" y="19"/>
                </a:lnTo>
                <a:lnTo>
                  <a:pt x="27" y="19"/>
                </a:lnTo>
                <a:lnTo>
                  <a:pt x="33" y="19"/>
                </a:lnTo>
                <a:lnTo>
                  <a:pt x="38" y="19"/>
                </a:lnTo>
                <a:lnTo>
                  <a:pt x="38" y="19"/>
                </a:lnTo>
                <a:lnTo>
                  <a:pt x="30" y="19"/>
                </a:lnTo>
                <a:lnTo>
                  <a:pt x="30" y="19"/>
                </a:lnTo>
                <a:lnTo>
                  <a:pt x="33" y="21"/>
                </a:lnTo>
                <a:lnTo>
                  <a:pt x="35" y="21"/>
                </a:lnTo>
                <a:lnTo>
                  <a:pt x="35" y="21"/>
                </a:lnTo>
                <a:lnTo>
                  <a:pt x="33" y="21"/>
                </a:lnTo>
                <a:lnTo>
                  <a:pt x="27" y="19"/>
                </a:lnTo>
                <a:lnTo>
                  <a:pt x="27" y="19"/>
                </a:lnTo>
                <a:lnTo>
                  <a:pt x="22" y="19"/>
                </a:lnTo>
                <a:lnTo>
                  <a:pt x="17" y="19"/>
                </a:lnTo>
                <a:lnTo>
                  <a:pt x="17" y="19"/>
                </a:lnTo>
                <a:lnTo>
                  <a:pt x="14" y="21"/>
                </a:lnTo>
                <a:lnTo>
                  <a:pt x="11" y="21"/>
                </a:lnTo>
                <a:lnTo>
                  <a:pt x="11" y="21"/>
                </a:lnTo>
                <a:lnTo>
                  <a:pt x="3" y="24"/>
                </a:lnTo>
                <a:lnTo>
                  <a:pt x="3" y="24"/>
                </a:lnTo>
                <a:lnTo>
                  <a:pt x="0" y="27"/>
                </a:lnTo>
                <a:lnTo>
                  <a:pt x="3" y="27"/>
                </a:lnTo>
                <a:lnTo>
                  <a:pt x="3" y="27"/>
                </a:lnTo>
                <a:lnTo>
                  <a:pt x="11" y="27"/>
                </a:lnTo>
                <a:lnTo>
                  <a:pt x="14" y="27"/>
                </a:lnTo>
                <a:lnTo>
                  <a:pt x="14" y="27"/>
                </a:lnTo>
                <a:lnTo>
                  <a:pt x="22" y="29"/>
                </a:lnTo>
                <a:lnTo>
                  <a:pt x="27" y="29"/>
                </a:lnTo>
                <a:lnTo>
                  <a:pt x="27" y="29"/>
                </a:lnTo>
                <a:lnTo>
                  <a:pt x="30" y="27"/>
                </a:lnTo>
                <a:lnTo>
                  <a:pt x="35" y="27"/>
                </a:lnTo>
                <a:lnTo>
                  <a:pt x="35" y="27"/>
                </a:lnTo>
                <a:lnTo>
                  <a:pt x="38" y="27"/>
                </a:lnTo>
                <a:lnTo>
                  <a:pt x="44" y="27"/>
                </a:lnTo>
                <a:lnTo>
                  <a:pt x="44" y="27"/>
                </a:lnTo>
                <a:lnTo>
                  <a:pt x="49" y="27"/>
                </a:lnTo>
                <a:lnTo>
                  <a:pt x="52" y="29"/>
                </a:lnTo>
                <a:lnTo>
                  <a:pt x="52" y="29"/>
                </a:lnTo>
                <a:lnTo>
                  <a:pt x="57" y="27"/>
                </a:lnTo>
                <a:lnTo>
                  <a:pt x="60" y="27"/>
                </a:lnTo>
                <a:lnTo>
                  <a:pt x="60" y="27"/>
                </a:lnTo>
                <a:lnTo>
                  <a:pt x="65" y="27"/>
                </a:lnTo>
                <a:lnTo>
                  <a:pt x="68" y="27"/>
                </a:lnTo>
                <a:lnTo>
                  <a:pt x="68" y="24"/>
                </a:lnTo>
                <a:lnTo>
                  <a:pt x="68" y="24"/>
                </a:lnTo>
                <a:lnTo>
                  <a:pt x="65" y="21"/>
                </a:lnTo>
                <a:lnTo>
                  <a:pt x="68" y="21"/>
                </a:lnTo>
                <a:lnTo>
                  <a:pt x="68" y="21"/>
                </a:lnTo>
                <a:lnTo>
                  <a:pt x="73" y="21"/>
                </a:lnTo>
                <a:lnTo>
                  <a:pt x="76" y="21"/>
                </a:lnTo>
                <a:lnTo>
                  <a:pt x="76" y="19"/>
                </a:lnTo>
                <a:lnTo>
                  <a:pt x="76" y="19"/>
                </a:lnTo>
                <a:lnTo>
                  <a:pt x="73" y="19"/>
                </a:lnTo>
                <a:lnTo>
                  <a:pt x="76" y="19"/>
                </a:lnTo>
                <a:lnTo>
                  <a:pt x="76" y="19"/>
                </a:lnTo>
                <a:lnTo>
                  <a:pt x="81" y="19"/>
                </a:lnTo>
                <a:lnTo>
                  <a:pt x="84" y="19"/>
                </a:lnTo>
                <a:lnTo>
                  <a:pt x="84" y="19"/>
                </a:lnTo>
                <a:lnTo>
                  <a:pt x="92" y="19"/>
                </a:lnTo>
                <a:lnTo>
                  <a:pt x="95" y="19"/>
                </a:lnTo>
                <a:lnTo>
                  <a:pt x="100" y="19"/>
                </a:lnTo>
                <a:lnTo>
                  <a:pt x="100" y="19"/>
                </a:lnTo>
                <a:lnTo>
                  <a:pt x="103" y="16"/>
                </a:lnTo>
                <a:lnTo>
                  <a:pt x="106" y="16"/>
                </a:lnTo>
                <a:lnTo>
                  <a:pt x="106" y="16"/>
                </a:lnTo>
                <a:lnTo>
                  <a:pt x="111" y="19"/>
                </a:lnTo>
                <a:lnTo>
                  <a:pt x="114" y="16"/>
                </a:lnTo>
                <a:lnTo>
                  <a:pt x="114" y="16"/>
                </a:lnTo>
                <a:lnTo>
                  <a:pt x="119" y="16"/>
                </a:lnTo>
                <a:lnTo>
                  <a:pt x="122" y="16"/>
                </a:lnTo>
                <a:lnTo>
                  <a:pt x="127" y="16"/>
                </a:lnTo>
                <a:lnTo>
                  <a:pt x="133" y="16"/>
                </a:lnTo>
                <a:lnTo>
                  <a:pt x="133" y="16"/>
                </a:lnTo>
                <a:lnTo>
                  <a:pt x="143" y="13"/>
                </a:lnTo>
                <a:lnTo>
                  <a:pt x="154" y="10"/>
                </a:lnTo>
                <a:lnTo>
                  <a:pt x="154" y="10"/>
                </a:lnTo>
                <a:lnTo>
                  <a:pt x="162" y="8"/>
                </a:lnTo>
                <a:lnTo>
                  <a:pt x="170" y="5"/>
                </a:lnTo>
                <a:lnTo>
                  <a:pt x="170" y="5"/>
                </a:lnTo>
                <a:lnTo>
                  <a:pt x="178" y="2"/>
                </a:lnTo>
                <a:lnTo>
                  <a:pt x="178" y="2"/>
                </a:lnTo>
                <a:lnTo>
                  <a:pt x="173" y="2"/>
                </a:lnTo>
                <a:lnTo>
                  <a:pt x="173" y="2"/>
                </a:lnTo>
                <a:lnTo>
                  <a:pt x="162" y="0"/>
                </a:lnTo>
                <a:lnTo>
                  <a:pt x="154" y="0"/>
                </a:lnTo>
                <a:lnTo>
                  <a:pt x="154" y="0"/>
                </a:lnTo>
                <a:lnTo>
                  <a:pt x="141" y="2"/>
                </a:lnTo>
                <a:lnTo>
                  <a:pt x="138" y="2"/>
                </a:lnTo>
                <a:lnTo>
                  <a:pt x="130" y="2"/>
                </a:lnTo>
                <a:lnTo>
                  <a:pt x="130" y="2"/>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9" name="Freeform 242"/>
          <p:cNvSpPr>
            <a:spLocks/>
          </p:cNvSpPr>
          <p:nvPr/>
        </p:nvSpPr>
        <p:spPr bwMode="auto">
          <a:xfrm>
            <a:off x="5687925" y="3241675"/>
            <a:ext cx="30163" cy="7937"/>
          </a:xfrm>
          <a:custGeom>
            <a:avLst/>
            <a:gdLst>
              <a:gd name="T0" fmla="*/ 16 w 19"/>
              <a:gd name="T1" fmla="*/ 0 h 5"/>
              <a:gd name="T2" fmla="*/ 16 w 19"/>
              <a:gd name="T3" fmla="*/ 0 h 5"/>
              <a:gd name="T4" fmla="*/ 19 w 19"/>
              <a:gd name="T5" fmla="*/ 3 h 5"/>
              <a:gd name="T6" fmla="*/ 16 w 19"/>
              <a:gd name="T7" fmla="*/ 3 h 5"/>
              <a:gd name="T8" fmla="*/ 16 w 19"/>
              <a:gd name="T9" fmla="*/ 3 h 5"/>
              <a:gd name="T10" fmla="*/ 13 w 19"/>
              <a:gd name="T11" fmla="*/ 5 h 5"/>
              <a:gd name="T12" fmla="*/ 8 w 19"/>
              <a:gd name="T13" fmla="*/ 5 h 5"/>
              <a:gd name="T14" fmla="*/ 8 w 19"/>
              <a:gd name="T15" fmla="*/ 5 h 5"/>
              <a:gd name="T16" fmla="*/ 3 w 19"/>
              <a:gd name="T17" fmla="*/ 5 h 5"/>
              <a:gd name="T18" fmla="*/ 0 w 19"/>
              <a:gd name="T19" fmla="*/ 3 h 5"/>
              <a:gd name="T20" fmla="*/ 3 w 19"/>
              <a:gd name="T21" fmla="*/ 3 h 5"/>
              <a:gd name="T22" fmla="*/ 3 w 19"/>
              <a:gd name="T23" fmla="*/ 3 h 5"/>
              <a:gd name="T24" fmla="*/ 11 w 19"/>
              <a:gd name="T25" fmla="*/ 3 h 5"/>
              <a:gd name="T26" fmla="*/ 11 w 19"/>
              <a:gd name="T27" fmla="*/ 3 h 5"/>
              <a:gd name="T28" fmla="*/ 8 w 19"/>
              <a:gd name="T29" fmla="*/ 3 h 5"/>
              <a:gd name="T30" fmla="*/ 5 w 19"/>
              <a:gd name="T31" fmla="*/ 0 h 5"/>
              <a:gd name="T32" fmla="*/ 5 w 19"/>
              <a:gd name="T33" fmla="*/ 0 h 5"/>
              <a:gd name="T34" fmla="*/ 8 w 19"/>
              <a:gd name="T35" fmla="*/ 0 h 5"/>
              <a:gd name="T36" fmla="*/ 16 w 19"/>
              <a:gd name="T37" fmla="*/ 0 h 5"/>
              <a:gd name="T38" fmla="*/ 16 w 19"/>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5">
                <a:moveTo>
                  <a:pt x="16" y="0"/>
                </a:moveTo>
                <a:lnTo>
                  <a:pt x="16" y="0"/>
                </a:lnTo>
                <a:lnTo>
                  <a:pt x="19" y="3"/>
                </a:lnTo>
                <a:lnTo>
                  <a:pt x="16" y="3"/>
                </a:lnTo>
                <a:lnTo>
                  <a:pt x="16" y="3"/>
                </a:lnTo>
                <a:lnTo>
                  <a:pt x="13" y="5"/>
                </a:lnTo>
                <a:lnTo>
                  <a:pt x="8" y="5"/>
                </a:lnTo>
                <a:lnTo>
                  <a:pt x="8" y="5"/>
                </a:lnTo>
                <a:lnTo>
                  <a:pt x="3" y="5"/>
                </a:lnTo>
                <a:lnTo>
                  <a:pt x="0" y="3"/>
                </a:lnTo>
                <a:lnTo>
                  <a:pt x="3" y="3"/>
                </a:lnTo>
                <a:lnTo>
                  <a:pt x="3" y="3"/>
                </a:lnTo>
                <a:lnTo>
                  <a:pt x="11" y="3"/>
                </a:lnTo>
                <a:lnTo>
                  <a:pt x="11" y="3"/>
                </a:lnTo>
                <a:lnTo>
                  <a:pt x="8" y="3"/>
                </a:lnTo>
                <a:lnTo>
                  <a:pt x="5" y="0"/>
                </a:lnTo>
                <a:lnTo>
                  <a:pt x="5" y="0"/>
                </a:lnTo>
                <a:lnTo>
                  <a:pt x="8" y="0"/>
                </a:lnTo>
                <a:lnTo>
                  <a:pt x="16" y="0"/>
                </a:lnTo>
                <a:lnTo>
                  <a:pt x="16" y="0"/>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0" name="Freeform 243"/>
          <p:cNvSpPr>
            <a:spLocks/>
          </p:cNvSpPr>
          <p:nvPr/>
        </p:nvSpPr>
        <p:spPr bwMode="auto">
          <a:xfrm>
            <a:off x="5627600" y="3221038"/>
            <a:ext cx="73025" cy="25400"/>
          </a:xfrm>
          <a:custGeom>
            <a:avLst/>
            <a:gdLst>
              <a:gd name="T0" fmla="*/ 32 w 46"/>
              <a:gd name="T1" fmla="*/ 13 h 16"/>
              <a:gd name="T2" fmla="*/ 32 w 46"/>
              <a:gd name="T3" fmla="*/ 13 h 16"/>
              <a:gd name="T4" fmla="*/ 30 w 46"/>
              <a:gd name="T5" fmla="*/ 13 h 16"/>
              <a:gd name="T6" fmla="*/ 27 w 46"/>
              <a:gd name="T7" fmla="*/ 13 h 16"/>
              <a:gd name="T8" fmla="*/ 27 w 46"/>
              <a:gd name="T9" fmla="*/ 13 h 16"/>
              <a:gd name="T10" fmla="*/ 24 w 46"/>
              <a:gd name="T11" fmla="*/ 13 h 16"/>
              <a:gd name="T12" fmla="*/ 24 w 46"/>
              <a:gd name="T13" fmla="*/ 13 h 16"/>
              <a:gd name="T14" fmla="*/ 22 w 46"/>
              <a:gd name="T15" fmla="*/ 16 h 16"/>
              <a:gd name="T16" fmla="*/ 19 w 46"/>
              <a:gd name="T17" fmla="*/ 13 h 16"/>
              <a:gd name="T18" fmla="*/ 19 w 46"/>
              <a:gd name="T19" fmla="*/ 13 h 16"/>
              <a:gd name="T20" fmla="*/ 16 w 46"/>
              <a:gd name="T21" fmla="*/ 10 h 16"/>
              <a:gd name="T22" fmla="*/ 14 w 46"/>
              <a:gd name="T23" fmla="*/ 10 h 16"/>
              <a:gd name="T24" fmla="*/ 11 w 46"/>
              <a:gd name="T25" fmla="*/ 13 h 16"/>
              <a:gd name="T26" fmla="*/ 8 w 46"/>
              <a:gd name="T27" fmla="*/ 10 h 16"/>
              <a:gd name="T28" fmla="*/ 8 w 46"/>
              <a:gd name="T29" fmla="*/ 10 h 16"/>
              <a:gd name="T30" fmla="*/ 5 w 46"/>
              <a:gd name="T31" fmla="*/ 10 h 16"/>
              <a:gd name="T32" fmla="*/ 8 w 46"/>
              <a:gd name="T33" fmla="*/ 8 h 16"/>
              <a:gd name="T34" fmla="*/ 8 w 46"/>
              <a:gd name="T35" fmla="*/ 8 h 16"/>
              <a:gd name="T36" fmla="*/ 8 w 46"/>
              <a:gd name="T37" fmla="*/ 8 h 16"/>
              <a:gd name="T38" fmla="*/ 8 w 46"/>
              <a:gd name="T39" fmla="*/ 8 h 16"/>
              <a:gd name="T40" fmla="*/ 3 w 46"/>
              <a:gd name="T41" fmla="*/ 5 h 16"/>
              <a:gd name="T42" fmla="*/ 0 w 46"/>
              <a:gd name="T43" fmla="*/ 5 h 16"/>
              <a:gd name="T44" fmla="*/ 3 w 46"/>
              <a:gd name="T45" fmla="*/ 5 h 16"/>
              <a:gd name="T46" fmla="*/ 3 w 46"/>
              <a:gd name="T47" fmla="*/ 5 h 16"/>
              <a:gd name="T48" fmla="*/ 14 w 46"/>
              <a:gd name="T49" fmla="*/ 5 h 16"/>
              <a:gd name="T50" fmla="*/ 14 w 46"/>
              <a:gd name="T51" fmla="*/ 5 h 16"/>
              <a:gd name="T52" fmla="*/ 16 w 46"/>
              <a:gd name="T53" fmla="*/ 8 h 16"/>
              <a:gd name="T54" fmla="*/ 16 w 46"/>
              <a:gd name="T55" fmla="*/ 8 h 16"/>
              <a:gd name="T56" fmla="*/ 16 w 46"/>
              <a:gd name="T57" fmla="*/ 8 h 16"/>
              <a:gd name="T58" fmla="*/ 16 w 46"/>
              <a:gd name="T59" fmla="*/ 5 h 16"/>
              <a:gd name="T60" fmla="*/ 16 w 46"/>
              <a:gd name="T61" fmla="*/ 2 h 16"/>
              <a:gd name="T62" fmla="*/ 19 w 46"/>
              <a:gd name="T63" fmla="*/ 2 h 16"/>
              <a:gd name="T64" fmla="*/ 19 w 46"/>
              <a:gd name="T65" fmla="*/ 2 h 16"/>
              <a:gd name="T66" fmla="*/ 27 w 46"/>
              <a:gd name="T67" fmla="*/ 0 h 16"/>
              <a:gd name="T68" fmla="*/ 27 w 46"/>
              <a:gd name="T69" fmla="*/ 0 h 16"/>
              <a:gd name="T70" fmla="*/ 27 w 46"/>
              <a:gd name="T71" fmla="*/ 2 h 16"/>
              <a:gd name="T72" fmla="*/ 27 w 46"/>
              <a:gd name="T73" fmla="*/ 2 h 16"/>
              <a:gd name="T74" fmla="*/ 24 w 46"/>
              <a:gd name="T75" fmla="*/ 5 h 16"/>
              <a:gd name="T76" fmla="*/ 24 w 46"/>
              <a:gd name="T77" fmla="*/ 8 h 16"/>
              <a:gd name="T78" fmla="*/ 27 w 46"/>
              <a:gd name="T79" fmla="*/ 8 h 16"/>
              <a:gd name="T80" fmla="*/ 27 w 46"/>
              <a:gd name="T81" fmla="*/ 8 h 16"/>
              <a:gd name="T82" fmla="*/ 30 w 46"/>
              <a:gd name="T83" fmla="*/ 5 h 16"/>
              <a:gd name="T84" fmla="*/ 35 w 46"/>
              <a:gd name="T85" fmla="*/ 2 h 16"/>
              <a:gd name="T86" fmla="*/ 35 w 46"/>
              <a:gd name="T87" fmla="*/ 2 h 16"/>
              <a:gd name="T88" fmla="*/ 43 w 46"/>
              <a:gd name="T89" fmla="*/ 2 h 16"/>
              <a:gd name="T90" fmla="*/ 46 w 46"/>
              <a:gd name="T91" fmla="*/ 2 h 16"/>
              <a:gd name="T92" fmla="*/ 46 w 46"/>
              <a:gd name="T93" fmla="*/ 5 h 16"/>
              <a:gd name="T94" fmla="*/ 46 w 46"/>
              <a:gd name="T95" fmla="*/ 5 h 16"/>
              <a:gd name="T96" fmla="*/ 41 w 46"/>
              <a:gd name="T97" fmla="*/ 5 h 16"/>
              <a:gd name="T98" fmla="*/ 38 w 46"/>
              <a:gd name="T99" fmla="*/ 8 h 16"/>
              <a:gd name="T100" fmla="*/ 38 w 46"/>
              <a:gd name="T101" fmla="*/ 8 h 16"/>
              <a:gd name="T102" fmla="*/ 38 w 46"/>
              <a:gd name="T103" fmla="*/ 8 h 16"/>
              <a:gd name="T104" fmla="*/ 35 w 46"/>
              <a:gd name="T105" fmla="*/ 13 h 16"/>
              <a:gd name="T106" fmla="*/ 32 w 46"/>
              <a:gd name="T107" fmla="*/ 13 h 16"/>
              <a:gd name="T108" fmla="*/ 32 w 46"/>
              <a:gd name="T109"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16">
                <a:moveTo>
                  <a:pt x="32" y="13"/>
                </a:moveTo>
                <a:lnTo>
                  <a:pt x="32" y="13"/>
                </a:lnTo>
                <a:lnTo>
                  <a:pt x="30" y="13"/>
                </a:lnTo>
                <a:lnTo>
                  <a:pt x="27" y="13"/>
                </a:lnTo>
                <a:lnTo>
                  <a:pt x="27" y="13"/>
                </a:lnTo>
                <a:lnTo>
                  <a:pt x="24" y="13"/>
                </a:lnTo>
                <a:lnTo>
                  <a:pt x="24" y="13"/>
                </a:lnTo>
                <a:lnTo>
                  <a:pt x="22" y="16"/>
                </a:lnTo>
                <a:lnTo>
                  <a:pt x="19" y="13"/>
                </a:lnTo>
                <a:lnTo>
                  <a:pt x="19" y="13"/>
                </a:lnTo>
                <a:lnTo>
                  <a:pt x="16" y="10"/>
                </a:lnTo>
                <a:lnTo>
                  <a:pt x="14" y="10"/>
                </a:lnTo>
                <a:lnTo>
                  <a:pt x="11" y="13"/>
                </a:lnTo>
                <a:lnTo>
                  <a:pt x="8" y="10"/>
                </a:lnTo>
                <a:lnTo>
                  <a:pt x="8" y="10"/>
                </a:lnTo>
                <a:lnTo>
                  <a:pt x="5" y="10"/>
                </a:lnTo>
                <a:lnTo>
                  <a:pt x="8" y="8"/>
                </a:lnTo>
                <a:lnTo>
                  <a:pt x="8" y="8"/>
                </a:lnTo>
                <a:lnTo>
                  <a:pt x="8" y="8"/>
                </a:lnTo>
                <a:lnTo>
                  <a:pt x="8" y="8"/>
                </a:lnTo>
                <a:lnTo>
                  <a:pt x="3" y="5"/>
                </a:lnTo>
                <a:lnTo>
                  <a:pt x="0" y="5"/>
                </a:lnTo>
                <a:lnTo>
                  <a:pt x="3" y="5"/>
                </a:lnTo>
                <a:lnTo>
                  <a:pt x="3" y="5"/>
                </a:lnTo>
                <a:lnTo>
                  <a:pt x="14" y="5"/>
                </a:lnTo>
                <a:lnTo>
                  <a:pt x="14" y="5"/>
                </a:lnTo>
                <a:lnTo>
                  <a:pt x="16" y="8"/>
                </a:lnTo>
                <a:lnTo>
                  <a:pt x="16" y="8"/>
                </a:lnTo>
                <a:lnTo>
                  <a:pt x="16" y="8"/>
                </a:lnTo>
                <a:lnTo>
                  <a:pt x="16" y="5"/>
                </a:lnTo>
                <a:lnTo>
                  <a:pt x="16" y="2"/>
                </a:lnTo>
                <a:lnTo>
                  <a:pt x="19" y="2"/>
                </a:lnTo>
                <a:lnTo>
                  <a:pt x="19" y="2"/>
                </a:lnTo>
                <a:lnTo>
                  <a:pt x="27" y="0"/>
                </a:lnTo>
                <a:lnTo>
                  <a:pt x="27" y="0"/>
                </a:lnTo>
                <a:lnTo>
                  <a:pt x="27" y="2"/>
                </a:lnTo>
                <a:lnTo>
                  <a:pt x="27" y="2"/>
                </a:lnTo>
                <a:lnTo>
                  <a:pt x="24" y="5"/>
                </a:lnTo>
                <a:lnTo>
                  <a:pt x="24" y="8"/>
                </a:lnTo>
                <a:lnTo>
                  <a:pt x="27" y="8"/>
                </a:lnTo>
                <a:lnTo>
                  <a:pt x="27" y="8"/>
                </a:lnTo>
                <a:lnTo>
                  <a:pt x="30" y="5"/>
                </a:lnTo>
                <a:lnTo>
                  <a:pt x="35" y="2"/>
                </a:lnTo>
                <a:lnTo>
                  <a:pt x="35" y="2"/>
                </a:lnTo>
                <a:lnTo>
                  <a:pt x="43" y="2"/>
                </a:lnTo>
                <a:lnTo>
                  <a:pt x="46" y="2"/>
                </a:lnTo>
                <a:lnTo>
                  <a:pt x="46" y="5"/>
                </a:lnTo>
                <a:lnTo>
                  <a:pt x="46" y="5"/>
                </a:lnTo>
                <a:lnTo>
                  <a:pt x="41" y="5"/>
                </a:lnTo>
                <a:lnTo>
                  <a:pt x="38" y="8"/>
                </a:lnTo>
                <a:lnTo>
                  <a:pt x="38" y="8"/>
                </a:lnTo>
                <a:lnTo>
                  <a:pt x="38" y="8"/>
                </a:lnTo>
                <a:lnTo>
                  <a:pt x="35" y="13"/>
                </a:lnTo>
                <a:lnTo>
                  <a:pt x="32" y="13"/>
                </a:lnTo>
                <a:lnTo>
                  <a:pt x="32" y="13"/>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1" name="Freeform 244"/>
          <p:cNvSpPr>
            <a:spLocks/>
          </p:cNvSpPr>
          <p:nvPr/>
        </p:nvSpPr>
        <p:spPr bwMode="auto">
          <a:xfrm>
            <a:off x="5705388" y="3211513"/>
            <a:ext cx="25400" cy="12700"/>
          </a:xfrm>
          <a:custGeom>
            <a:avLst/>
            <a:gdLst>
              <a:gd name="T0" fmla="*/ 2 w 16"/>
              <a:gd name="T1" fmla="*/ 6 h 8"/>
              <a:gd name="T2" fmla="*/ 2 w 16"/>
              <a:gd name="T3" fmla="*/ 6 h 8"/>
              <a:gd name="T4" fmla="*/ 10 w 16"/>
              <a:gd name="T5" fmla="*/ 0 h 8"/>
              <a:gd name="T6" fmla="*/ 13 w 16"/>
              <a:gd name="T7" fmla="*/ 0 h 8"/>
              <a:gd name="T8" fmla="*/ 13 w 16"/>
              <a:gd name="T9" fmla="*/ 0 h 8"/>
              <a:gd name="T10" fmla="*/ 16 w 16"/>
              <a:gd name="T11" fmla="*/ 3 h 8"/>
              <a:gd name="T12" fmla="*/ 16 w 16"/>
              <a:gd name="T13" fmla="*/ 6 h 8"/>
              <a:gd name="T14" fmla="*/ 16 w 16"/>
              <a:gd name="T15" fmla="*/ 6 h 8"/>
              <a:gd name="T16" fmla="*/ 10 w 16"/>
              <a:gd name="T17" fmla="*/ 6 h 8"/>
              <a:gd name="T18" fmla="*/ 8 w 16"/>
              <a:gd name="T19" fmla="*/ 6 h 8"/>
              <a:gd name="T20" fmla="*/ 8 w 16"/>
              <a:gd name="T21" fmla="*/ 6 h 8"/>
              <a:gd name="T22" fmla="*/ 2 w 16"/>
              <a:gd name="T23" fmla="*/ 8 h 8"/>
              <a:gd name="T24" fmla="*/ 0 w 16"/>
              <a:gd name="T25" fmla="*/ 8 h 8"/>
              <a:gd name="T26" fmla="*/ 2 w 16"/>
              <a:gd name="T27" fmla="*/ 6 h 8"/>
              <a:gd name="T28" fmla="*/ 2 w 16"/>
              <a:gd name="T2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8">
                <a:moveTo>
                  <a:pt x="2" y="6"/>
                </a:moveTo>
                <a:lnTo>
                  <a:pt x="2" y="6"/>
                </a:lnTo>
                <a:lnTo>
                  <a:pt x="10" y="0"/>
                </a:lnTo>
                <a:lnTo>
                  <a:pt x="13" y="0"/>
                </a:lnTo>
                <a:lnTo>
                  <a:pt x="13" y="0"/>
                </a:lnTo>
                <a:lnTo>
                  <a:pt x="16" y="3"/>
                </a:lnTo>
                <a:lnTo>
                  <a:pt x="16" y="6"/>
                </a:lnTo>
                <a:lnTo>
                  <a:pt x="16" y="6"/>
                </a:lnTo>
                <a:lnTo>
                  <a:pt x="10" y="6"/>
                </a:lnTo>
                <a:lnTo>
                  <a:pt x="8" y="6"/>
                </a:lnTo>
                <a:lnTo>
                  <a:pt x="8" y="6"/>
                </a:lnTo>
                <a:lnTo>
                  <a:pt x="2" y="8"/>
                </a:lnTo>
                <a:lnTo>
                  <a:pt x="0" y="8"/>
                </a:lnTo>
                <a:lnTo>
                  <a:pt x="2" y="6"/>
                </a:lnTo>
                <a:lnTo>
                  <a:pt x="2" y="6"/>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2" name="Freeform 245"/>
          <p:cNvSpPr>
            <a:spLocks/>
          </p:cNvSpPr>
          <p:nvPr/>
        </p:nvSpPr>
        <p:spPr bwMode="auto">
          <a:xfrm>
            <a:off x="5576800" y="3221038"/>
            <a:ext cx="38100" cy="3175"/>
          </a:xfrm>
          <a:custGeom>
            <a:avLst/>
            <a:gdLst>
              <a:gd name="T0" fmla="*/ 0 w 24"/>
              <a:gd name="T1" fmla="*/ 2 h 2"/>
              <a:gd name="T2" fmla="*/ 0 w 24"/>
              <a:gd name="T3" fmla="*/ 2 h 2"/>
              <a:gd name="T4" fmla="*/ 8 w 24"/>
              <a:gd name="T5" fmla="*/ 2 h 2"/>
              <a:gd name="T6" fmla="*/ 13 w 24"/>
              <a:gd name="T7" fmla="*/ 2 h 2"/>
              <a:gd name="T8" fmla="*/ 13 w 24"/>
              <a:gd name="T9" fmla="*/ 2 h 2"/>
              <a:gd name="T10" fmla="*/ 21 w 24"/>
              <a:gd name="T11" fmla="*/ 0 h 2"/>
              <a:gd name="T12" fmla="*/ 24 w 24"/>
              <a:gd name="T13" fmla="*/ 0 h 2"/>
              <a:gd name="T14" fmla="*/ 24 w 24"/>
              <a:gd name="T15" fmla="*/ 0 h 2"/>
              <a:gd name="T16" fmla="*/ 24 w 24"/>
              <a:gd name="T17" fmla="*/ 0 h 2"/>
              <a:gd name="T18" fmla="*/ 13 w 24"/>
              <a:gd name="T19" fmla="*/ 0 h 2"/>
              <a:gd name="T20" fmla="*/ 13 w 24"/>
              <a:gd name="T21" fmla="*/ 0 h 2"/>
              <a:gd name="T22" fmla="*/ 8 w 24"/>
              <a:gd name="T23" fmla="*/ 0 h 2"/>
              <a:gd name="T24" fmla="*/ 8 w 24"/>
              <a:gd name="T25" fmla="*/ 0 h 2"/>
              <a:gd name="T26" fmla="*/ 8 w 24"/>
              <a:gd name="T27" fmla="*/ 0 h 2"/>
              <a:gd name="T28" fmla="*/ 8 w 24"/>
              <a:gd name="T29" fmla="*/ 0 h 2"/>
              <a:gd name="T30" fmla="*/ 2 w 24"/>
              <a:gd name="T31" fmla="*/ 2 h 2"/>
              <a:gd name="T32" fmla="*/ 0 w 24"/>
              <a:gd name="T33" fmla="*/ 2 h 2"/>
              <a:gd name="T34" fmla="*/ 0 w 24"/>
              <a:gd name="T35" fmla="*/ 2 h 2"/>
              <a:gd name="T36" fmla="*/ 0 w 24"/>
              <a:gd name="T3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
                <a:moveTo>
                  <a:pt x="0" y="2"/>
                </a:moveTo>
                <a:lnTo>
                  <a:pt x="0" y="2"/>
                </a:lnTo>
                <a:lnTo>
                  <a:pt x="8" y="2"/>
                </a:lnTo>
                <a:lnTo>
                  <a:pt x="13" y="2"/>
                </a:lnTo>
                <a:lnTo>
                  <a:pt x="13" y="2"/>
                </a:lnTo>
                <a:lnTo>
                  <a:pt x="21" y="0"/>
                </a:lnTo>
                <a:lnTo>
                  <a:pt x="24" y="0"/>
                </a:lnTo>
                <a:lnTo>
                  <a:pt x="24" y="0"/>
                </a:lnTo>
                <a:lnTo>
                  <a:pt x="24" y="0"/>
                </a:lnTo>
                <a:lnTo>
                  <a:pt x="13" y="0"/>
                </a:lnTo>
                <a:lnTo>
                  <a:pt x="13" y="0"/>
                </a:lnTo>
                <a:lnTo>
                  <a:pt x="8" y="0"/>
                </a:lnTo>
                <a:lnTo>
                  <a:pt x="8" y="0"/>
                </a:lnTo>
                <a:lnTo>
                  <a:pt x="8" y="0"/>
                </a:lnTo>
                <a:lnTo>
                  <a:pt x="8" y="0"/>
                </a:lnTo>
                <a:lnTo>
                  <a:pt x="2" y="2"/>
                </a:lnTo>
                <a:lnTo>
                  <a:pt x="0" y="2"/>
                </a:lnTo>
                <a:lnTo>
                  <a:pt x="0" y="2"/>
                </a:lnTo>
                <a:lnTo>
                  <a:pt x="0" y="2"/>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3" name="Freeform 246"/>
          <p:cNvSpPr>
            <a:spLocks/>
          </p:cNvSpPr>
          <p:nvPr/>
        </p:nvSpPr>
        <p:spPr bwMode="auto">
          <a:xfrm>
            <a:off x="5687925" y="3206750"/>
            <a:ext cx="30163" cy="14287"/>
          </a:xfrm>
          <a:custGeom>
            <a:avLst/>
            <a:gdLst>
              <a:gd name="T0" fmla="*/ 3 w 19"/>
              <a:gd name="T1" fmla="*/ 9 h 9"/>
              <a:gd name="T2" fmla="*/ 3 w 19"/>
              <a:gd name="T3" fmla="*/ 9 h 9"/>
              <a:gd name="T4" fmla="*/ 8 w 19"/>
              <a:gd name="T5" fmla="*/ 9 h 9"/>
              <a:gd name="T6" fmla="*/ 11 w 19"/>
              <a:gd name="T7" fmla="*/ 6 h 9"/>
              <a:gd name="T8" fmla="*/ 11 w 19"/>
              <a:gd name="T9" fmla="*/ 6 h 9"/>
              <a:gd name="T10" fmla="*/ 16 w 19"/>
              <a:gd name="T11" fmla="*/ 6 h 9"/>
              <a:gd name="T12" fmla="*/ 19 w 19"/>
              <a:gd name="T13" fmla="*/ 3 h 9"/>
              <a:gd name="T14" fmla="*/ 19 w 19"/>
              <a:gd name="T15" fmla="*/ 3 h 9"/>
              <a:gd name="T16" fmla="*/ 19 w 19"/>
              <a:gd name="T17" fmla="*/ 0 h 9"/>
              <a:gd name="T18" fmla="*/ 13 w 19"/>
              <a:gd name="T19" fmla="*/ 0 h 9"/>
              <a:gd name="T20" fmla="*/ 13 w 19"/>
              <a:gd name="T21" fmla="*/ 0 h 9"/>
              <a:gd name="T22" fmla="*/ 3 w 19"/>
              <a:gd name="T23" fmla="*/ 3 h 9"/>
              <a:gd name="T24" fmla="*/ 0 w 19"/>
              <a:gd name="T25" fmla="*/ 3 h 9"/>
              <a:gd name="T26" fmla="*/ 0 w 19"/>
              <a:gd name="T27" fmla="*/ 6 h 9"/>
              <a:gd name="T28" fmla="*/ 0 w 19"/>
              <a:gd name="T29" fmla="*/ 6 h 9"/>
              <a:gd name="T30" fmla="*/ 3 w 19"/>
              <a:gd name="T31" fmla="*/ 6 h 9"/>
              <a:gd name="T32" fmla="*/ 5 w 19"/>
              <a:gd name="T33" fmla="*/ 6 h 9"/>
              <a:gd name="T34" fmla="*/ 3 w 19"/>
              <a:gd name="T35" fmla="*/ 6 h 9"/>
              <a:gd name="T36" fmla="*/ 3 w 19"/>
              <a:gd name="T37" fmla="*/ 6 h 9"/>
              <a:gd name="T38" fmla="*/ 0 w 19"/>
              <a:gd name="T39" fmla="*/ 9 h 9"/>
              <a:gd name="T40" fmla="*/ 3 w 19"/>
              <a:gd name="T41" fmla="*/ 9 h 9"/>
              <a:gd name="T42" fmla="*/ 3 w 19"/>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9">
                <a:moveTo>
                  <a:pt x="3" y="9"/>
                </a:moveTo>
                <a:lnTo>
                  <a:pt x="3" y="9"/>
                </a:lnTo>
                <a:lnTo>
                  <a:pt x="8" y="9"/>
                </a:lnTo>
                <a:lnTo>
                  <a:pt x="11" y="6"/>
                </a:lnTo>
                <a:lnTo>
                  <a:pt x="11" y="6"/>
                </a:lnTo>
                <a:lnTo>
                  <a:pt x="16" y="6"/>
                </a:lnTo>
                <a:lnTo>
                  <a:pt x="19" y="3"/>
                </a:lnTo>
                <a:lnTo>
                  <a:pt x="19" y="3"/>
                </a:lnTo>
                <a:lnTo>
                  <a:pt x="19" y="0"/>
                </a:lnTo>
                <a:lnTo>
                  <a:pt x="13" y="0"/>
                </a:lnTo>
                <a:lnTo>
                  <a:pt x="13" y="0"/>
                </a:lnTo>
                <a:lnTo>
                  <a:pt x="3" y="3"/>
                </a:lnTo>
                <a:lnTo>
                  <a:pt x="0" y="3"/>
                </a:lnTo>
                <a:lnTo>
                  <a:pt x="0" y="6"/>
                </a:lnTo>
                <a:lnTo>
                  <a:pt x="0" y="6"/>
                </a:lnTo>
                <a:lnTo>
                  <a:pt x="3" y="6"/>
                </a:lnTo>
                <a:lnTo>
                  <a:pt x="5" y="6"/>
                </a:lnTo>
                <a:lnTo>
                  <a:pt x="3" y="6"/>
                </a:lnTo>
                <a:lnTo>
                  <a:pt x="3" y="6"/>
                </a:lnTo>
                <a:lnTo>
                  <a:pt x="0" y="9"/>
                </a:lnTo>
                <a:lnTo>
                  <a:pt x="3" y="9"/>
                </a:lnTo>
                <a:lnTo>
                  <a:pt x="3" y="9"/>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4" name="Freeform 247"/>
          <p:cNvSpPr>
            <a:spLocks/>
          </p:cNvSpPr>
          <p:nvPr/>
        </p:nvSpPr>
        <p:spPr bwMode="auto">
          <a:xfrm>
            <a:off x="5751425" y="3198813"/>
            <a:ext cx="73025" cy="25400"/>
          </a:xfrm>
          <a:custGeom>
            <a:avLst/>
            <a:gdLst>
              <a:gd name="T0" fmla="*/ 6 w 46"/>
              <a:gd name="T1" fmla="*/ 16 h 16"/>
              <a:gd name="T2" fmla="*/ 6 w 46"/>
              <a:gd name="T3" fmla="*/ 16 h 16"/>
              <a:gd name="T4" fmla="*/ 0 w 46"/>
              <a:gd name="T5" fmla="*/ 14 h 16"/>
              <a:gd name="T6" fmla="*/ 3 w 46"/>
              <a:gd name="T7" fmla="*/ 14 h 16"/>
              <a:gd name="T8" fmla="*/ 3 w 46"/>
              <a:gd name="T9" fmla="*/ 14 h 16"/>
              <a:gd name="T10" fmla="*/ 3 w 46"/>
              <a:gd name="T11" fmla="*/ 11 h 16"/>
              <a:gd name="T12" fmla="*/ 6 w 46"/>
              <a:gd name="T13" fmla="*/ 11 h 16"/>
              <a:gd name="T14" fmla="*/ 6 w 46"/>
              <a:gd name="T15" fmla="*/ 11 h 16"/>
              <a:gd name="T16" fmla="*/ 8 w 46"/>
              <a:gd name="T17" fmla="*/ 11 h 16"/>
              <a:gd name="T18" fmla="*/ 8 w 46"/>
              <a:gd name="T19" fmla="*/ 8 h 16"/>
              <a:gd name="T20" fmla="*/ 8 w 46"/>
              <a:gd name="T21" fmla="*/ 8 h 16"/>
              <a:gd name="T22" fmla="*/ 8 w 46"/>
              <a:gd name="T23" fmla="*/ 5 h 16"/>
              <a:gd name="T24" fmla="*/ 8 w 46"/>
              <a:gd name="T25" fmla="*/ 5 h 16"/>
              <a:gd name="T26" fmla="*/ 17 w 46"/>
              <a:gd name="T27" fmla="*/ 5 h 16"/>
              <a:gd name="T28" fmla="*/ 22 w 46"/>
              <a:gd name="T29" fmla="*/ 3 h 16"/>
              <a:gd name="T30" fmla="*/ 22 w 46"/>
              <a:gd name="T31" fmla="*/ 3 h 16"/>
              <a:gd name="T32" fmla="*/ 30 w 46"/>
              <a:gd name="T33" fmla="*/ 0 h 16"/>
              <a:gd name="T34" fmla="*/ 30 w 46"/>
              <a:gd name="T35" fmla="*/ 0 h 16"/>
              <a:gd name="T36" fmla="*/ 35 w 46"/>
              <a:gd name="T37" fmla="*/ 0 h 16"/>
              <a:gd name="T38" fmla="*/ 38 w 46"/>
              <a:gd name="T39" fmla="*/ 0 h 16"/>
              <a:gd name="T40" fmla="*/ 35 w 46"/>
              <a:gd name="T41" fmla="*/ 0 h 16"/>
              <a:gd name="T42" fmla="*/ 35 w 46"/>
              <a:gd name="T43" fmla="*/ 0 h 16"/>
              <a:gd name="T44" fmla="*/ 35 w 46"/>
              <a:gd name="T45" fmla="*/ 3 h 16"/>
              <a:gd name="T46" fmla="*/ 35 w 46"/>
              <a:gd name="T47" fmla="*/ 3 h 16"/>
              <a:gd name="T48" fmla="*/ 41 w 46"/>
              <a:gd name="T49" fmla="*/ 3 h 16"/>
              <a:gd name="T50" fmla="*/ 46 w 46"/>
              <a:gd name="T51" fmla="*/ 0 h 16"/>
              <a:gd name="T52" fmla="*/ 46 w 46"/>
              <a:gd name="T53" fmla="*/ 3 h 16"/>
              <a:gd name="T54" fmla="*/ 46 w 46"/>
              <a:gd name="T55" fmla="*/ 3 h 16"/>
              <a:gd name="T56" fmla="*/ 46 w 46"/>
              <a:gd name="T57" fmla="*/ 3 h 16"/>
              <a:gd name="T58" fmla="*/ 43 w 46"/>
              <a:gd name="T59" fmla="*/ 5 h 16"/>
              <a:gd name="T60" fmla="*/ 43 w 46"/>
              <a:gd name="T61" fmla="*/ 5 h 16"/>
              <a:gd name="T62" fmla="*/ 43 w 46"/>
              <a:gd name="T63" fmla="*/ 5 h 16"/>
              <a:gd name="T64" fmla="*/ 43 w 46"/>
              <a:gd name="T65" fmla="*/ 5 h 16"/>
              <a:gd name="T66" fmla="*/ 43 w 46"/>
              <a:gd name="T67" fmla="*/ 8 h 16"/>
              <a:gd name="T68" fmla="*/ 38 w 46"/>
              <a:gd name="T69" fmla="*/ 8 h 16"/>
              <a:gd name="T70" fmla="*/ 38 w 46"/>
              <a:gd name="T71" fmla="*/ 8 h 16"/>
              <a:gd name="T72" fmla="*/ 33 w 46"/>
              <a:gd name="T73" fmla="*/ 11 h 16"/>
              <a:gd name="T74" fmla="*/ 25 w 46"/>
              <a:gd name="T75" fmla="*/ 11 h 16"/>
              <a:gd name="T76" fmla="*/ 25 w 46"/>
              <a:gd name="T77" fmla="*/ 11 h 16"/>
              <a:gd name="T78" fmla="*/ 19 w 46"/>
              <a:gd name="T79" fmla="*/ 11 h 16"/>
              <a:gd name="T80" fmla="*/ 17 w 46"/>
              <a:gd name="T81" fmla="*/ 11 h 16"/>
              <a:gd name="T82" fmla="*/ 17 w 46"/>
              <a:gd name="T83" fmla="*/ 11 h 16"/>
              <a:gd name="T84" fmla="*/ 17 w 46"/>
              <a:gd name="T85" fmla="*/ 14 h 16"/>
              <a:gd name="T86" fmla="*/ 11 w 46"/>
              <a:gd name="T87" fmla="*/ 14 h 16"/>
              <a:gd name="T88" fmla="*/ 11 w 46"/>
              <a:gd name="T89" fmla="*/ 14 h 16"/>
              <a:gd name="T90" fmla="*/ 8 w 46"/>
              <a:gd name="T91" fmla="*/ 16 h 16"/>
              <a:gd name="T92" fmla="*/ 6 w 46"/>
              <a:gd name="T93" fmla="*/ 16 h 16"/>
              <a:gd name="T94" fmla="*/ 6 w 46"/>
              <a:gd name="T9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 h="16">
                <a:moveTo>
                  <a:pt x="6" y="16"/>
                </a:moveTo>
                <a:lnTo>
                  <a:pt x="6" y="16"/>
                </a:lnTo>
                <a:lnTo>
                  <a:pt x="0" y="14"/>
                </a:lnTo>
                <a:lnTo>
                  <a:pt x="3" y="14"/>
                </a:lnTo>
                <a:lnTo>
                  <a:pt x="3" y="14"/>
                </a:lnTo>
                <a:lnTo>
                  <a:pt x="3" y="11"/>
                </a:lnTo>
                <a:lnTo>
                  <a:pt x="6" y="11"/>
                </a:lnTo>
                <a:lnTo>
                  <a:pt x="6" y="11"/>
                </a:lnTo>
                <a:lnTo>
                  <a:pt x="8" y="11"/>
                </a:lnTo>
                <a:lnTo>
                  <a:pt x="8" y="8"/>
                </a:lnTo>
                <a:lnTo>
                  <a:pt x="8" y="8"/>
                </a:lnTo>
                <a:lnTo>
                  <a:pt x="8" y="5"/>
                </a:lnTo>
                <a:lnTo>
                  <a:pt x="8" y="5"/>
                </a:lnTo>
                <a:lnTo>
                  <a:pt x="17" y="5"/>
                </a:lnTo>
                <a:lnTo>
                  <a:pt x="22" y="3"/>
                </a:lnTo>
                <a:lnTo>
                  <a:pt x="22" y="3"/>
                </a:lnTo>
                <a:lnTo>
                  <a:pt x="30" y="0"/>
                </a:lnTo>
                <a:lnTo>
                  <a:pt x="30" y="0"/>
                </a:lnTo>
                <a:lnTo>
                  <a:pt x="35" y="0"/>
                </a:lnTo>
                <a:lnTo>
                  <a:pt x="38" y="0"/>
                </a:lnTo>
                <a:lnTo>
                  <a:pt x="35" y="0"/>
                </a:lnTo>
                <a:lnTo>
                  <a:pt x="35" y="0"/>
                </a:lnTo>
                <a:lnTo>
                  <a:pt x="35" y="3"/>
                </a:lnTo>
                <a:lnTo>
                  <a:pt x="35" y="3"/>
                </a:lnTo>
                <a:lnTo>
                  <a:pt x="41" y="3"/>
                </a:lnTo>
                <a:lnTo>
                  <a:pt x="46" y="0"/>
                </a:lnTo>
                <a:lnTo>
                  <a:pt x="46" y="3"/>
                </a:lnTo>
                <a:lnTo>
                  <a:pt x="46" y="3"/>
                </a:lnTo>
                <a:lnTo>
                  <a:pt x="46" y="3"/>
                </a:lnTo>
                <a:lnTo>
                  <a:pt x="43" y="5"/>
                </a:lnTo>
                <a:lnTo>
                  <a:pt x="43" y="5"/>
                </a:lnTo>
                <a:lnTo>
                  <a:pt x="43" y="5"/>
                </a:lnTo>
                <a:lnTo>
                  <a:pt x="43" y="5"/>
                </a:lnTo>
                <a:lnTo>
                  <a:pt x="43" y="8"/>
                </a:lnTo>
                <a:lnTo>
                  <a:pt x="38" y="8"/>
                </a:lnTo>
                <a:lnTo>
                  <a:pt x="38" y="8"/>
                </a:lnTo>
                <a:lnTo>
                  <a:pt x="33" y="11"/>
                </a:lnTo>
                <a:lnTo>
                  <a:pt x="25" y="11"/>
                </a:lnTo>
                <a:lnTo>
                  <a:pt x="25" y="11"/>
                </a:lnTo>
                <a:lnTo>
                  <a:pt x="19" y="11"/>
                </a:lnTo>
                <a:lnTo>
                  <a:pt x="17" y="11"/>
                </a:lnTo>
                <a:lnTo>
                  <a:pt x="17" y="11"/>
                </a:lnTo>
                <a:lnTo>
                  <a:pt x="17" y="14"/>
                </a:lnTo>
                <a:lnTo>
                  <a:pt x="11" y="14"/>
                </a:lnTo>
                <a:lnTo>
                  <a:pt x="11" y="14"/>
                </a:lnTo>
                <a:lnTo>
                  <a:pt x="8" y="16"/>
                </a:lnTo>
                <a:lnTo>
                  <a:pt x="6" y="16"/>
                </a:lnTo>
                <a:lnTo>
                  <a:pt x="6" y="16"/>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5" name="Freeform 248"/>
          <p:cNvSpPr>
            <a:spLocks/>
          </p:cNvSpPr>
          <p:nvPr/>
        </p:nvSpPr>
        <p:spPr bwMode="auto">
          <a:xfrm>
            <a:off x="5965738" y="3198813"/>
            <a:ext cx="476250" cy="209550"/>
          </a:xfrm>
          <a:custGeom>
            <a:avLst/>
            <a:gdLst>
              <a:gd name="T0" fmla="*/ 103 w 300"/>
              <a:gd name="T1" fmla="*/ 3 h 132"/>
              <a:gd name="T2" fmla="*/ 127 w 300"/>
              <a:gd name="T3" fmla="*/ 3 h 132"/>
              <a:gd name="T4" fmla="*/ 151 w 300"/>
              <a:gd name="T5" fmla="*/ 0 h 132"/>
              <a:gd name="T6" fmla="*/ 181 w 300"/>
              <a:gd name="T7" fmla="*/ 3 h 132"/>
              <a:gd name="T8" fmla="*/ 213 w 300"/>
              <a:gd name="T9" fmla="*/ 0 h 132"/>
              <a:gd name="T10" fmla="*/ 240 w 300"/>
              <a:gd name="T11" fmla="*/ 5 h 132"/>
              <a:gd name="T12" fmla="*/ 265 w 300"/>
              <a:gd name="T13" fmla="*/ 5 h 132"/>
              <a:gd name="T14" fmla="*/ 270 w 300"/>
              <a:gd name="T15" fmla="*/ 8 h 132"/>
              <a:gd name="T16" fmla="*/ 273 w 300"/>
              <a:gd name="T17" fmla="*/ 16 h 132"/>
              <a:gd name="T18" fmla="*/ 289 w 300"/>
              <a:gd name="T19" fmla="*/ 3 h 132"/>
              <a:gd name="T20" fmla="*/ 297 w 300"/>
              <a:gd name="T21" fmla="*/ 11 h 132"/>
              <a:gd name="T22" fmla="*/ 291 w 300"/>
              <a:gd name="T23" fmla="*/ 16 h 132"/>
              <a:gd name="T24" fmla="*/ 294 w 300"/>
              <a:gd name="T25" fmla="*/ 19 h 132"/>
              <a:gd name="T26" fmla="*/ 281 w 300"/>
              <a:gd name="T27" fmla="*/ 22 h 132"/>
              <a:gd name="T28" fmla="*/ 281 w 300"/>
              <a:gd name="T29" fmla="*/ 35 h 132"/>
              <a:gd name="T30" fmla="*/ 273 w 300"/>
              <a:gd name="T31" fmla="*/ 41 h 132"/>
              <a:gd name="T32" fmla="*/ 240 w 300"/>
              <a:gd name="T33" fmla="*/ 41 h 132"/>
              <a:gd name="T34" fmla="*/ 251 w 300"/>
              <a:gd name="T35" fmla="*/ 46 h 132"/>
              <a:gd name="T36" fmla="*/ 262 w 300"/>
              <a:gd name="T37" fmla="*/ 46 h 132"/>
              <a:gd name="T38" fmla="*/ 248 w 300"/>
              <a:gd name="T39" fmla="*/ 51 h 132"/>
              <a:gd name="T40" fmla="*/ 229 w 300"/>
              <a:gd name="T41" fmla="*/ 49 h 132"/>
              <a:gd name="T42" fmla="*/ 229 w 300"/>
              <a:gd name="T43" fmla="*/ 57 h 132"/>
              <a:gd name="T44" fmla="*/ 251 w 300"/>
              <a:gd name="T45" fmla="*/ 59 h 132"/>
              <a:gd name="T46" fmla="*/ 243 w 300"/>
              <a:gd name="T47" fmla="*/ 65 h 132"/>
              <a:gd name="T48" fmla="*/ 224 w 300"/>
              <a:gd name="T49" fmla="*/ 70 h 132"/>
              <a:gd name="T50" fmla="*/ 197 w 300"/>
              <a:gd name="T51" fmla="*/ 73 h 132"/>
              <a:gd name="T52" fmla="*/ 186 w 300"/>
              <a:gd name="T53" fmla="*/ 73 h 132"/>
              <a:gd name="T54" fmla="*/ 173 w 300"/>
              <a:gd name="T55" fmla="*/ 81 h 132"/>
              <a:gd name="T56" fmla="*/ 157 w 300"/>
              <a:gd name="T57" fmla="*/ 86 h 132"/>
              <a:gd name="T58" fmla="*/ 146 w 300"/>
              <a:gd name="T59" fmla="*/ 86 h 132"/>
              <a:gd name="T60" fmla="*/ 127 w 300"/>
              <a:gd name="T61" fmla="*/ 92 h 132"/>
              <a:gd name="T62" fmla="*/ 122 w 300"/>
              <a:gd name="T63" fmla="*/ 100 h 132"/>
              <a:gd name="T64" fmla="*/ 108 w 300"/>
              <a:gd name="T65" fmla="*/ 111 h 132"/>
              <a:gd name="T66" fmla="*/ 105 w 300"/>
              <a:gd name="T67" fmla="*/ 121 h 132"/>
              <a:gd name="T68" fmla="*/ 95 w 300"/>
              <a:gd name="T69" fmla="*/ 130 h 132"/>
              <a:gd name="T70" fmla="*/ 84 w 300"/>
              <a:gd name="T71" fmla="*/ 127 h 132"/>
              <a:gd name="T72" fmla="*/ 73 w 300"/>
              <a:gd name="T73" fmla="*/ 127 h 132"/>
              <a:gd name="T74" fmla="*/ 60 w 300"/>
              <a:gd name="T75" fmla="*/ 119 h 132"/>
              <a:gd name="T76" fmla="*/ 51 w 300"/>
              <a:gd name="T77" fmla="*/ 108 h 132"/>
              <a:gd name="T78" fmla="*/ 57 w 300"/>
              <a:gd name="T79" fmla="*/ 97 h 132"/>
              <a:gd name="T80" fmla="*/ 46 w 300"/>
              <a:gd name="T81" fmla="*/ 86 h 132"/>
              <a:gd name="T82" fmla="*/ 49 w 300"/>
              <a:gd name="T83" fmla="*/ 78 h 132"/>
              <a:gd name="T84" fmla="*/ 60 w 300"/>
              <a:gd name="T85" fmla="*/ 70 h 132"/>
              <a:gd name="T86" fmla="*/ 62 w 300"/>
              <a:gd name="T87" fmla="*/ 70 h 132"/>
              <a:gd name="T88" fmla="*/ 76 w 300"/>
              <a:gd name="T89" fmla="*/ 65 h 132"/>
              <a:gd name="T90" fmla="*/ 62 w 300"/>
              <a:gd name="T91" fmla="*/ 57 h 132"/>
              <a:gd name="T92" fmla="*/ 78 w 300"/>
              <a:gd name="T93" fmla="*/ 54 h 132"/>
              <a:gd name="T94" fmla="*/ 73 w 300"/>
              <a:gd name="T95" fmla="*/ 51 h 132"/>
              <a:gd name="T96" fmla="*/ 65 w 300"/>
              <a:gd name="T97" fmla="*/ 51 h 132"/>
              <a:gd name="T98" fmla="*/ 60 w 300"/>
              <a:gd name="T99" fmla="*/ 46 h 132"/>
              <a:gd name="T100" fmla="*/ 62 w 300"/>
              <a:gd name="T101" fmla="*/ 38 h 132"/>
              <a:gd name="T102" fmla="*/ 60 w 300"/>
              <a:gd name="T103" fmla="*/ 32 h 132"/>
              <a:gd name="T104" fmla="*/ 27 w 300"/>
              <a:gd name="T105" fmla="*/ 27 h 132"/>
              <a:gd name="T106" fmla="*/ 8 w 300"/>
              <a:gd name="T107" fmla="*/ 24 h 132"/>
              <a:gd name="T108" fmla="*/ 22 w 300"/>
              <a:gd name="T109" fmla="*/ 19 h 132"/>
              <a:gd name="T110" fmla="*/ 3 w 300"/>
              <a:gd name="T111" fmla="*/ 16 h 132"/>
              <a:gd name="T112" fmla="*/ 33 w 300"/>
              <a:gd name="T113" fmla="*/ 11 h 132"/>
              <a:gd name="T114" fmla="*/ 60 w 300"/>
              <a:gd name="T115" fmla="*/ 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0" h="132">
                <a:moveTo>
                  <a:pt x="70" y="5"/>
                </a:moveTo>
                <a:lnTo>
                  <a:pt x="70" y="5"/>
                </a:lnTo>
                <a:lnTo>
                  <a:pt x="76" y="5"/>
                </a:lnTo>
                <a:lnTo>
                  <a:pt x="81" y="3"/>
                </a:lnTo>
                <a:lnTo>
                  <a:pt x="81" y="3"/>
                </a:lnTo>
                <a:lnTo>
                  <a:pt x="92" y="3"/>
                </a:lnTo>
                <a:lnTo>
                  <a:pt x="92" y="3"/>
                </a:lnTo>
                <a:lnTo>
                  <a:pt x="100" y="3"/>
                </a:lnTo>
                <a:lnTo>
                  <a:pt x="103" y="3"/>
                </a:lnTo>
                <a:lnTo>
                  <a:pt x="105" y="3"/>
                </a:lnTo>
                <a:lnTo>
                  <a:pt x="105" y="3"/>
                </a:lnTo>
                <a:lnTo>
                  <a:pt x="108" y="3"/>
                </a:lnTo>
                <a:lnTo>
                  <a:pt x="108" y="3"/>
                </a:lnTo>
                <a:lnTo>
                  <a:pt x="111" y="5"/>
                </a:lnTo>
                <a:lnTo>
                  <a:pt x="116" y="3"/>
                </a:lnTo>
                <a:lnTo>
                  <a:pt x="116" y="3"/>
                </a:lnTo>
                <a:lnTo>
                  <a:pt x="122" y="3"/>
                </a:lnTo>
                <a:lnTo>
                  <a:pt x="127" y="3"/>
                </a:lnTo>
                <a:lnTo>
                  <a:pt x="130" y="5"/>
                </a:lnTo>
                <a:lnTo>
                  <a:pt x="130" y="3"/>
                </a:lnTo>
                <a:lnTo>
                  <a:pt x="130" y="3"/>
                </a:lnTo>
                <a:lnTo>
                  <a:pt x="130" y="3"/>
                </a:lnTo>
                <a:lnTo>
                  <a:pt x="132" y="0"/>
                </a:lnTo>
                <a:lnTo>
                  <a:pt x="138" y="3"/>
                </a:lnTo>
                <a:lnTo>
                  <a:pt x="138" y="3"/>
                </a:lnTo>
                <a:lnTo>
                  <a:pt x="146" y="3"/>
                </a:lnTo>
                <a:lnTo>
                  <a:pt x="151" y="0"/>
                </a:lnTo>
                <a:lnTo>
                  <a:pt x="151" y="0"/>
                </a:lnTo>
                <a:lnTo>
                  <a:pt x="157" y="3"/>
                </a:lnTo>
                <a:lnTo>
                  <a:pt x="162" y="3"/>
                </a:lnTo>
                <a:lnTo>
                  <a:pt x="162" y="3"/>
                </a:lnTo>
                <a:lnTo>
                  <a:pt x="167" y="3"/>
                </a:lnTo>
                <a:lnTo>
                  <a:pt x="173" y="3"/>
                </a:lnTo>
                <a:lnTo>
                  <a:pt x="173" y="3"/>
                </a:lnTo>
                <a:lnTo>
                  <a:pt x="181" y="3"/>
                </a:lnTo>
                <a:lnTo>
                  <a:pt x="181" y="3"/>
                </a:lnTo>
                <a:lnTo>
                  <a:pt x="194" y="0"/>
                </a:lnTo>
                <a:lnTo>
                  <a:pt x="197" y="0"/>
                </a:lnTo>
                <a:lnTo>
                  <a:pt x="194" y="3"/>
                </a:lnTo>
                <a:lnTo>
                  <a:pt x="194" y="3"/>
                </a:lnTo>
                <a:lnTo>
                  <a:pt x="194" y="5"/>
                </a:lnTo>
                <a:lnTo>
                  <a:pt x="202" y="0"/>
                </a:lnTo>
                <a:lnTo>
                  <a:pt x="202" y="0"/>
                </a:lnTo>
                <a:lnTo>
                  <a:pt x="208" y="0"/>
                </a:lnTo>
                <a:lnTo>
                  <a:pt x="213" y="0"/>
                </a:lnTo>
                <a:lnTo>
                  <a:pt x="213" y="3"/>
                </a:lnTo>
                <a:lnTo>
                  <a:pt x="219" y="3"/>
                </a:lnTo>
                <a:lnTo>
                  <a:pt x="219" y="3"/>
                </a:lnTo>
                <a:lnTo>
                  <a:pt x="224" y="3"/>
                </a:lnTo>
                <a:lnTo>
                  <a:pt x="232" y="3"/>
                </a:lnTo>
                <a:lnTo>
                  <a:pt x="232" y="3"/>
                </a:lnTo>
                <a:lnTo>
                  <a:pt x="235" y="3"/>
                </a:lnTo>
                <a:lnTo>
                  <a:pt x="238" y="5"/>
                </a:lnTo>
                <a:lnTo>
                  <a:pt x="240" y="5"/>
                </a:lnTo>
                <a:lnTo>
                  <a:pt x="243" y="5"/>
                </a:lnTo>
                <a:lnTo>
                  <a:pt x="243" y="5"/>
                </a:lnTo>
                <a:lnTo>
                  <a:pt x="251" y="3"/>
                </a:lnTo>
                <a:lnTo>
                  <a:pt x="256" y="5"/>
                </a:lnTo>
                <a:lnTo>
                  <a:pt x="256" y="5"/>
                </a:lnTo>
                <a:lnTo>
                  <a:pt x="262" y="5"/>
                </a:lnTo>
                <a:lnTo>
                  <a:pt x="265" y="5"/>
                </a:lnTo>
                <a:lnTo>
                  <a:pt x="265" y="5"/>
                </a:lnTo>
                <a:lnTo>
                  <a:pt x="265" y="5"/>
                </a:lnTo>
                <a:lnTo>
                  <a:pt x="267" y="3"/>
                </a:lnTo>
                <a:lnTo>
                  <a:pt x="267" y="3"/>
                </a:lnTo>
                <a:lnTo>
                  <a:pt x="270" y="3"/>
                </a:lnTo>
                <a:lnTo>
                  <a:pt x="275" y="3"/>
                </a:lnTo>
                <a:lnTo>
                  <a:pt x="275" y="3"/>
                </a:lnTo>
                <a:lnTo>
                  <a:pt x="278" y="5"/>
                </a:lnTo>
                <a:lnTo>
                  <a:pt x="275" y="5"/>
                </a:lnTo>
                <a:lnTo>
                  <a:pt x="275" y="5"/>
                </a:lnTo>
                <a:lnTo>
                  <a:pt x="270" y="8"/>
                </a:lnTo>
                <a:lnTo>
                  <a:pt x="270" y="11"/>
                </a:lnTo>
                <a:lnTo>
                  <a:pt x="270" y="11"/>
                </a:lnTo>
                <a:lnTo>
                  <a:pt x="273" y="8"/>
                </a:lnTo>
                <a:lnTo>
                  <a:pt x="278" y="8"/>
                </a:lnTo>
                <a:lnTo>
                  <a:pt x="278" y="8"/>
                </a:lnTo>
                <a:lnTo>
                  <a:pt x="278" y="8"/>
                </a:lnTo>
                <a:lnTo>
                  <a:pt x="278" y="11"/>
                </a:lnTo>
                <a:lnTo>
                  <a:pt x="273" y="16"/>
                </a:lnTo>
                <a:lnTo>
                  <a:pt x="273" y="16"/>
                </a:lnTo>
                <a:lnTo>
                  <a:pt x="273" y="16"/>
                </a:lnTo>
                <a:lnTo>
                  <a:pt x="273" y="16"/>
                </a:lnTo>
                <a:lnTo>
                  <a:pt x="281" y="11"/>
                </a:lnTo>
                <a:lnTo>
                  <a:pt x="281" y="11"/>
                </a:lnTo>
                <a:lnTo>
                  <a:pt x="281" y="8"/>
                </a:lnTo>
                <a:lnTo>
                  <a:pt x="281" y="5"/>
                </a:lnTo>
                <a:lnTo>
                  <a:pt x="281" y="5"/>
                </a:lnTo>
                <a:lnTo>
                  <a:pt x="286" y="3"/>
                </a:lnTo>
                <a:lnTo>
                  <a:pt x="289" y="3"/>
                </a:lnTo>
                <a:lnTo>
                  <a:pt x="294" y="3"/>
                </a:lnTo>
                <a:lnTo>
                  <a:pt x="294" y="3"/>
                </a:lnTo>
                <a:lnTo>
                  <a:pt x="300" y="3"/>
                </a:lnTo>
                <a:lnTo>
                  <a:pt x="300" y="5"/>
                </a:lnTo>
                <a:lnTo>
                  <a:pt x="300" y="5"/>
                </a:lnTo>
                <a:lnTo>
                  <a:pt x="300" y="5"/>
                </a:lnTo>
                <a:lnTo>
                  <a:pt x="297" y="8"/>
                </a:lnTo>
                <a:lnTo>
                  <a:pt x="297" y="8"/>
                </a:lnTo>
                <a:lnTo>
                  <a:pt x="297" y="11"/>
                </a:lnTo>
                <a:lnTo>
                  <a:pt x="297" y="11"/>
                </a:lnTo>
                <a:lnTo>
                  <a:pt x="297" y="11"/>
                </a:lnTo>
                <a:lnTo>
                  <a:pt x="294" y="11"/>
                </a:lnTo>
                <a:lnTo>
                  <a:pt x="294" y="14"/>
                </a:lnTo>
                <a:lnTo>
                  <a:pt x="297" y="14"/>
                </a:lnTo>
                <a:lnTo>
                  <a:pt x="294" y="16"/>
                </a:lnTo>
                <a:lnTo>
                  <a:pt x="294" y="16"/>
                </a:lnTo>
                <a:lnTo>
                  <a:pt x="291" y="16"/>
                </a:lnTo>
                <a:lnTo>
                  <a:pt x="291" y="16"/>
                </a:lnTo>
                <a:lnTo>
                  <a:pt x="289" y="14"/>
                </a:lnTo>
                <a:lnTo>
                  <a:pt x="286" y="16"/>
                </a:lnTo>
                <a:lnTo>
                  <a:pt x="286" y="16"/>
                </a:lnTo>
                <a:lnTo>
                  <a:pt x="283" y="19"/>
                </a:lnTo>
                <a:lnTo>
                  <a:pt x="283" y="19"/>
                </a:lnTo>
                <a:lnTo>
                  <a:pt x="283" y="19"/>
                </a:lnTo>
                <a:lnTo>
                  <a:pt x="289" y="19"/>
                </a:lnTo>
                <a:lnTo>
                  <a:pt x="294" y="19"/>
                </a:lnTo>
                <a:lnTo>
                  <a:pt x="294" y="19"/>
                </a:lnTo>
                <a:lnTo>
                  <a:pt x="297" y="19"/>
                </a:lnTo>
                <a:lnTo>
                  <a:pt x="294" y="19"/>
                </a:lnTo>
                <a:lnTo>
                  <a:pt x="286" y="22"/>
                </a:lnTo>
                <a:lnTo>
                  <a:pt x="286" y="22"/>
                </a:lnTo>
                <a:lnTo>
                  <a:pt x="283" y="24"/>
                </a:lnTo>
                <a:lnTo>
                  <a:pt x="283" y="22"/>
                </a:lnTo>
                <a:lnTo>
                  <a:pt x="283" y="22"/>
                </a:lnTo>
                <a:lnTo>
                  <a:pt x="281" y="22"/>
                </a:lnTo>
                <a:lnTo>
                  <a:pt x="281" y="22"/>
                </a:lnTo>
                <a:lnTo>
                  <a:pt x="278" y="24"/>
                </a:lnTo>
                <a:lnTo>
                  <a:pt x="281" y="27"/>
                </a:lnTo>
                <a:lnTo>
                  <a:pt x="281" y="27"/>
                </a:lnTo>
                <a:lnTo>
                  <a:pt x="283" y="30"/>
                </a:lnTo>
                <a:lnTo>
                  <a:pt x="281" y="30"/>
                </a:lnTo>
                <a:lnTo>
                  <a:pt x="278" y="30"/>
                </a:lnTo>
                <a:lnTo>
                  <a:pt x="278" y="32"/>
                </a:lnTo>
                <a:lnTo>
                  <a:pt x="278" y="32"/>
                </a:lnTo>
                <a:lnTo>
                  <a:pt x="281" y="35"/>
                </a:lnTo>
                <a:lnTo>
                  <a:pt x="278" y="35"/>
                </a:lnTo>
                <a:lnTo>
                  <a:pt x="278" y="35"/>
                </a:lnTo>
                <a:lnTo>
                  <a:pt x="278" y="38"/>
                </a:lnTo>
                <a:lnTo>
                  <a:pt x="275" y="35"/>
                </a:lnTo>
                <a:lnTo>
                  <a:pt x="273" y="35"/>
                </a:lnTo>
                <a:lnTo>
                  <a:pt x="275" y="35"/>
                </a:lnTo>
                <a:lnTo>
                  <a:pt x="275" y="35"/>
                </a:lnTo>
                <a:lnTo>
                  <a:pt x="275" y="38"/>
                </a:lnTo>
                <a:lnTo>
                  <a:pt x="273" y="41"/>
                </a:lnTo>
                <a:lnTo>
                  <a:pt x="265" y="38"/>
                </a:lnTo>
                <a:lnTo>
                  <a:pt x="265" y="38"/>
                </a:lnTo>
                <a:lnTo>
                  <a:pt x="259" y="38"/>
                </a:lnTo>
                <a:lnTo>
                  <a:pt x="254" y="38"/>
                </a:lnTo>
                <a:lnTo>
                  <a:pt x="254" y="38"/>
                </a:lnTo>
                <a:lnTo>
                  <a:pt x="248" y="38"/>
                </a:lnTo>
                <a:lnTo>
                  <a:pt x="246" y="41"/>
                </a:lnTo>
                <a:lnTo>
                  <a:pt x="246" y="41"/>
                </a:lnTo>
                <a:lnTo>
                  <a:pt x="240" y="41"/>
                </a:lnTo>
                <a:lnTo>
                  <a:pt x="243" y="43"/>
                </a:lnTo>
                <a:lnTo>
                  <a:pt x="243" y="43"/>
                </a:lnTo>
                <a:lnTo>
                  <a:pt x="246" y="43"/>
                </a:lnTo>
                <a:lnTo>
                  <a:pt x="246" y="43"/>
                </a:lnTo>
                <a:lnTo>
                  <a:pt x="246" y="46"/>
                </a:lnTo>
                <a:lnTo>
                  <a:pt x="248" y="46"/>
                </a:lnTo>
                <a:lnTo>
                  <a:pt x="248" y="46"/>
                </a:lnTo>
                <a:lnTo>
                  <a:pt x="251" y="46"/>
                </a:lnTo>
                <a:lnTo>
                  <a:pt x="251" y="46"/>
                </a:lnTo>
                <a:lnTo>
                  <a:pt x="251" y="46"/>
                </a:lnTo>
                <a:lnTo>
                  <a:pt x="254" y="46"/>
                </a:lnTo>
                <a:lnTo>
                  <a:pt x="256" y="46"/>
                </a:lnTo>
                <a:lnTo>
                  <a:pt x="256" y="46"/>
                </a:lnTo>
                <a:lnTo>
                  <a:pt x="259" y="43"/>
                </a:lnTo>
                <a:lnTo>
                  <a:pt x="259" y="46"/>
                </a:lnTo>
                <a:lnTo>
                  <a:pt x="262" y="46"/>
                </a:lnTo>
                <a:lnTo>
                  <a:pt x="262" y="46"/>
                </a:lnTo>
                <a:lnTo>
                  <a:pt x="262" y="46"/>
                </a:lnTo>
                <a:lnTo>
                  <a:pt x="265" y="51"/>
                </a:lnTo>
                <a:lnTo>
                  <a:pt x="265" y="51"/>
                </a:lnTo>
                <a:lnTo>
                  <a:pt x="265" y="54"/>
                </a:lnTo>
                <a:lnTo>
                  <a:pt x="262" y="54"/>
                </a:lnTo>
                <a:lnTo>
                  <a:pt x="259" y="54"/>
                </a:lnTo>
                <a:lnTo>
                  <a:pt x="259" y="54"/>
                </a:lnTo>
                <a:lnTo>
                  <a:pt x="259" y="57"/>
                </a:lnTo>
                <a:lnTo>
                  <a:pt x="256" y="57"/>
                </a:lnTo>
                <a:lnTo>
                  <a:pt x="248" y="51"/>
                </a:lnTo>
                <a:lnTo>
                  <a:pt x="248" y="51"/>
                </a:lnTo>
                <a:lnTo>
                  <a:pt x="246" y="51"/>
                </a:lnTo>
                <a:lnTo>
                  <a:pt x="240" y="49"/>
                </a:lnTo>
                <a:lnTo>
                  <a:pt x="240" y="49"/>
                </a:lnTo>
                <a:lnTo>
                  <a:pt x="235" y="49"/>
                </a:lnTo>
                <a:lnTo>
                  <a:pt x="229" y="49"/>
                </a:lnTo>
                <a:lnTo>
                  <a:pt x="229" y="49"/>
                </a:lnTo>
                <a:lnTo>
                  <a:pt x="227" y="49"/>
                </a:lnTo>
                <a:lnTo>
                  <a:pt x="229" y="49"/>
                </a:lnTo>
                <a:lnTo>
                  <a:pt x="235" y="51"/>
                </a:lnTo>
                <a:lnTo>
                  <a:pt x="235" y="51"/>
                </a:lnTo>
                <a:lnTo>
                  <a:pt x="238" y="51"/>
                </a:lnTo>
                <a:lnTo>
                  <a:pt x="235" y="51"/>
                </a:lnTo>
                <a:lnTo>
                  <a:pt x="229" y="54"/>
                </a:lnTo>
                <a:lnTo>
                  <a:pt x="229" y="54"/>
                </a:lnTo>
                <a:lnTo>
                  <a:pt x="224" y="57"/>
                </a:lnTo>
                <a:lnTo>
                  <a:pt x="227" y="57"/>
                </a:lnTo>
                <a:lnTo>
                  <a:pt x="229" y="57"/>
                </a:lnTo>
                <a:lnTo>
                  <a:pt x="229" y="57"/>
                </a:lnTo>
                <a:lnTo>
                  <a:pt x="232" y="57"/>
                </a:lnTo>
                <a:lnTo>
                  <a:pt x="229" y="59"/>
                </a:lnTo>
                <a:lnTo>
                  <a:pt x="229" y="59"/>
                </a:lnTo>
                <a:lnTo>
                  <a:pt x="229" y="59"/>
                </a:lnTo>
                <a:lnTo>
                  <a:pt x="238" y="57"/>
                </a:lnTo>
                <a:lnTo>
                  <a:pt x="238" y="57"/>
                </a:lnTo>
                <a:lnTo>
                  <a:pt x="243" y="57"/>
                </a:lnTo>
                <a:lnTo>
                  <a:pt x="251" y="59"/>
                </a:lnTo>
                <a:lnTo>
                  <a:pt x="251" y="59"/>
                </a:lnTo>
                <a:lnTo>
                  <a:pt x="254" y="59"/>
                </a:lnTo>
                <a:lnTo>
                  <a:pt x="254" y="59"/>
                </a:lnTo>
                <a:lnTo>
                  <a:pt x="251" y="59"/>
                </a:lnTo>
                <a:lnTo>
                  <a:pt x="248" y="62"/>
                </a:lnTo>
                <a:lnTo>
                  <a:pt x="248" y="62"/>
                </a:lnTo>
                <a:lnTo>
                  <a:pt x="248" y="62"/>
                </a:lnTo>
                <a:lnTo>
                  <a:pt x="246" y="62"/>
                </a:lnTo>
                <a:lnTo>
                  <a:pt x="243" y="65"/>
                </a:lnTo>
                <a:lnTo>
                  <a:pt x="240" y="65"/>
                </a:lnTo>
                <a:lnTo>
                  <a:pt x="240" y="65"/>
                </a:lnTo>
                <a:lnTo>
                  <a:pt x="238" y="65"/>
                </a:lnTo>
                <a:lnTo>
                  <a:pt x="235" y="65"/>
                </a:lnTo>
                <a:lnTo>
                  <a:pt x="232" y="67"/>
                </a:lnTo>
                <a:lnTo>
                  <a:pt x="232" y="67"/>
                </a:lnTo>
                <a:lnTo>
                  <a:pt x="232" y="67"/>
                </a:lnTo>
                <a:lnTo>
                  <a:pt x="229" y="67"/>
                </a:lnTo>
                <a:lnTo>
                  <a:pt x="224" y="70"/>
                </a:lnTo>
                <a:lnTo>
                  <a:pt x="224" y="70"/>
                </a:lnTo>
                <a:lnTo>
                  <a:pt x="221" y="70"/>
                </a:lnTo>
                <a:lnTo>
                  <a:pt x="213" y="70"/>
                </a:lnTo>
                <a:lnTo>
                  <a:pt x="213" y="70"/>
                </a:lnTo>
                <a:lnTo>
                  <a:pt x="211" y="70"/>
                </a:lnTo>
                <a:lnTo>
                  <a:pt x="208" y="73"/>
                </a:lnTo>
                <a:lnTo>
                  <a:pt x="208" y="73"/>
                </a:lnTo>
                <a:lnTo>
                  <a:pt x="202" y="73"/>
                </a:lnTo>
                <a:lnTo>
                  <a:pt x="197" y="73"/>
                </a:lnTo>
                <a:lnTo>
                  <a:pt x="197" y="73"/>
                </a:lnTo>
                <a:lnTo>
                  <a:pt x="194" y="73"/>
                </a:lnTo>
                <a:lnTo>
                  <a:pt x="194" y="73"/>
                </a:lnTo>
                <a:lnTo>
                  <a:pt x="192" y="70"/>
                </a:lnTo>
                <a:lnTo>
                  <a:pt x="192" y="70"/>
                </a:lnTo>
                <a:lnTo>
                  <a:pt x="189" y="70"/>
                </a:lnTo>
                <a:lnTo>
                  <a:pt x="189" y="70"/>
                </a:lnTo>
                <a:lnTo>
                  <a:pt x="189" y="73"/>
                </a:lnTo>
                <a:lnTo>
                  <a:pt x="186" y="73"/>
                </a:lnTo>
                <a:lnTo>
                  <a:pt x="186" y="73"/>
                </a:lnTo>
                <a:lnTo>
                  <a:pt x="184" y="73"/>
                </a:lnTo>
                <a:lnTo>
                  <a:pt x="184" y="76"/>
                </a:lnTo>
                <a:lnTo>
                  <a:pt x="181" y="78"/>
                </a:lnTo>
                <a:lnTo>
                  <a:pt x="178" y="78"/>
                </a:lnTo>
                <a:lnTo>
                  <a:pt x="178" y="78"/>
                </a:lnTo>
                <a:lnTo>
                  <a:pt x="176" y="78"/>
                </a:lnTo>
                <a:lnTo>
                  <a:pt x="176" y="81"/>
                </a:lnTo>
                <a:lnTo>
                  <a:pt x="173" y="81"/>
                </a:lnTo>
                <a:lnTo>
                  <a:pt x="170" y="81"/>
                </a:lnTo>
                <a:lnTo>
                  <a:pt x="170" y="81"/>
                </a:lnTo>
                <a:lnTo>
                  <a:pt x="165" y="81"/>
                </a:lnTo>
                <a:lnTo>
                  <a:pt x="162" y="84"/>
                </a:lnTo>
                <a:lnTo>
                  <a:pt x="162" y="84"/>
                </a:lnTo>
                <a:lnTo>
                  <a:pt x="162" y="84"/>
                </a:lnTo>
                <a:lnTo>
                  <a:pt x="162" y="86"/>
                </a:lnTo>
                <a:lnTo>
                  <a:pt x="159" y="86"/>
                </a:lnTo>
                <a:lnTo>
                  <a:pt x="157" y="86"/>
                </a:lnTo>
                <a:lnTo>
                  <a:pt x="157" y="86"/>
                </a:lnTo>
                <a:lnTo>
                  <a:pt x="154" y="84"/>
                </a:lnTo>
                <a:lnTo>
                  <a:pt x="154" y="84"/>
                </a:lnTo>
                <a:lnTo>
                  <a:pt x="151" y="84"/>
                </a:lnTo>
                <a:lnTo>
                  <a:pt x="149" y="84"/>
                </a:lnTo>
                <a:lnTo>
                  <a:pt x="149" y="86"/>
                </a:lnTo>
                <a:lnTo>
                  <a:pt x="149" y="86"/>
                </a:lnTo>
                <a:lnTo>
                  <a:pt x="149" y="86"/>
                </a:lnTo>
                <a:lnTo>
                  <a:pt x="146" y="86"/>
                </a:lnTo>
                <a:lnTo>
                  <a:pt x="140" y="86"/>
                </a:lnTo>
                <a:lnTo>
                  <a:pt x="140" y="86"/>
                </a:lnTo>
                <a:lnTo>
                  <a:pt x="135" y="89"/>
                </a:lnTo>
                <a:lnTo>
                  <a:pt x="132" y="92"/>
                </a:lnTo>
                <a:lnTo>
                  <a:pt x="135" y="92"/>
                </a:lnTo>
                <a:lnTo>
                  <a:pt x="135" y="92"/>
                </a:lnTo>
                <a:lnTo>
                  <a:pt x="135" y="92"/>
                </a:lnTo>
                <a:lnTo>
                  <a:pt x="135" y="94"/>
                </a:lnTo>
                <a:lnTo>
                  <a:pt x="127" y="92"/>
                </a:lnTo>
                <a:lnTo>
                  <a:pt x="127" y="92"/>
                </a:lnTo>
                <a:lnTo>
                  <a:pt x="124" y="92"/>
                </a:lnTo>
                <a:lnTo>
                  <a:pt x="124" y="94"/>
                </a:lnTo>
                <a:lnTo>
                  <a:pt x="127" y="97"/>
                </a:lnTo>
                <a:lnTo>
                  <a:pt x="127" y="97"/>
                </a:lnTo>
                <a:lnTo>
                  <a:pt x="127" y="100"/>
                </a:lnTo>
                <a:lnTo>
                  <a:pt x="124" y="100"/>
                </a:lnTo>
                <a:lnTo>
                  <a:pt x="122" y="100"/>
                </a:lnTo>
                <a:lnTo>
                  <a:pt x="122" y="100"/>
                </a:lnTo>
                <a:lnTo>
                  <a:pt x="122" y="100"/>
                </a:lnTo>
                <a:lnTo>
                  <a:pt x="122" y="103"/>
                </a:lnTo>
                <a:lnTo>
                  <a:pt x="122" y="103"/>
                </a:lnTo>
                <a:lnTo>
                  <a:pt x="119" y="105"/>
                </a:lnTo>
                <a:lnTo>
                  <a:pt x="119" y="105"/>
                </a:lnTo>
                <a:lnTo>
                  <a:pt x="113" y="105"/>
                </a:lnTo>
                <a:lnTo>
                  <a:pt x="111" y="108"/>
                </a:lnTo>
                <a:lnTo>
                  <a:pt x="111" y="108"/>
                </a:lnTo>
                <a:lnTo>
                  <a:pt x="108" y="111"/>
                </a:lnTo>
                <a:lnTo>
                  <a:pt x="105" y="111"/>
                </a:lnTo>
                <a:lnTo>
                  <a:pt x="108" y="113"/>
                </a:lnTo>
                <a:lnTo>
                  <a:pt x="108" y="113"/>
                </a:lnTo>
                <a:lnTo>
                  <a:pt x="108" y="116"/>
                </a:lnTo>
                <a:lnTo>
                  <a:pt x="105" y="116"/>
                </a:lnTo>
                <a:lnTo>
                  <a:pt x="105" y="119"/>
                </a:lnTo>
                <a:lnTo>
                  <a:pt x="105" y="119"/>
                </a:lnTo>
                <a:lnTo>
                  <a:pt x="105" y="119"/>
                </a:lnTo>
                <a:lnTo>
                  <a:pt x="105" y="121"/>
                </a:lnTo>
                <a:lnTo>
                  <a:pt x="103" y="121"/>
                </a:lnTo>
                <a:lnTo>
                  <a:pt x="100" y="121"/>
                </a:lnTo>
                <a:lnTo>
                  <a:pt x="100" y="124"/>
                </a:lnTo>
                <a:lnTo>
                  <a:pt x="100" y="124"/>
                </a:lnTo>
                <a:lnTo>
                  <a:pt x="100" y="124"/>
                </a:lnTo>
                <a:lnTo>
                  <a:pt x="100" y="124"/>
                </a:lnTo>
                <a:lnTo>
                  <a:pt x="97" y="127"/>
                </a:lnTo>
                <a:lnTo>
                  <a:pt x="95" y="130"/>
                </a:lnTo>
                <a:lnTo>
                  <a:pt x="95" y="130"/>
                </a:lnTo>
                <a:lnTo>
                  <a:pt x="97" y="132"/>
                </a:lnTo>
                <a:lnTo>
                  <a:pt x="95" y="132"/>
                </a:lnTo>
                <a:lnTo>
                  <a:pt x="89" y="132"/>
                </a:lnTo>
                <a:lnTo>
                  <a:pt x="89" y="132"/>
                </a:lnTo>
                <a:lnTo>
                  <a:pt x="87" y="132"/>
                </a:lnTo>
                <a:lnTo>
                  <a:pt x="87" y="130"/>
                </a:lnTo>
                <a:lnTo>
                  <a:pt x="84" y="130"/>
                </a:lnTo>
                <a:lnTo>
                  <a:pt x="84" y="130"/>
                </a:lnTo>
                <a:lnTo>
                  <a:pt x="84" y="127"/>
                </a:lnTo>
                <a:lnTo>
                  <a:pt x="81" y="127"/>
                </a:lnTo>
                <a:lnTo>
                  <a:pt x="81" y="127"/>
                </a:lnTo>
                <a:lnTo>
                  <a:pt x="78" y="127"/>
                </a:lnTo>
                <a:lnTo>
                  <a:pt x="78" y="124"/>
                </a:lnTo>
                <a:lnTo>
                  <a:pt x="78" y="124"/>
                </a:lnTo>
                <a:lnTo>
                  <a:pt x="78" y="124"/>
                </a:lnTo>
                <a:lnTo>
                  <a:pt x="78" y="124"/>
                </a:lnTo>
                <a:lnTo>
                  <a:pt x="73" y="127"/>
                </a:lnTo>
                <a:lnTo>
                  <a:pt x="73" y="127"/>
                </a:lnTo>
                <a:lnTo>
                  <a:pt x="70" y="127"/>
                </a:lnTo>
                <a:lnTo>
                  <a:pt x="68" y="124"/>
                </a:lnTo>
                <a:lnTo>
                  <a:pt x="68" y="124"/>
                </a:lnTo>
                <a:lnTo>
                  <a:pt x="65" y="124"/>
                </a:lnTo>
                <a:lnTo>
                  <a:pt x="65" y="121"/>
                </a:lnTo>
                <a:lnTo>
                  <a:pt x="62" y="121"/>
                </a:lnTo>
                <a:lnTo>
                  <a:pt x="60" y="119"/>
                </a:lnTo>
                <a:lnTo>
                  <a:pt x="60" y="119"/>
                </a:lnTo>
                <a:lnTo>
                  <a:pt x="60" y="119"/>
                </a:lnTo>
                <a:lnTo>
                  <a:pt x="60" y="116"/>
                </a:lnTo>
                <a:lnTo>
                  <a:pt x="60" y="116"/>
                </a:lnTo>
                <a:lnTo>
                  <a:pt x="57" y="113"/>
                </a:lnTo>
                <a:lnTo>
                  <a:pt x="57" y="113"/>
                </a:lnTo>
                <a:lnTo>
                  <a:pt x="54" y="113"/>
                </a:lnTo>
                <a:lnTo>
                  <a:pt x="54" y="111"/>
                </a:lnTo>
                <a:lnTo>
                  <a:pt x="54" y="111"/>
                </a:lnTo>
                <a:lnTo>
                  <a:pt x="54" y="111"/>
                </a:lnTo>
                <a:lnTo>
                  <a:pt x="51" y="108"/>
                </a:lnTo>
                <a:lnTo>
                  <a:pt x="51" y="103"/>
                </a:lnTo>
                <a:lnTo>
                  <a:pt x="51" y="103"/>
                </a:lnTo>
                <a:lnTo>
                  <a:pt x="51" y="100"/>
                </a:lnTo>
                <a:lnTo>
                  <a:pt x="51" y="100"/>
                </a:lnTo>
                <a:lnTo>
                  <a:pt x="54" y="100"/>
                </a:lnTo>
                <a:lnTo>
                  <a:pt x="54" y="100"/>
                </a:lnTo>
                <a:lnTo>
                  <a:pt x="54" y="97"/>
                </a:lnTo>
                <a:lnTo>
                  <a:pt x="57" y="97"/>
                </a:lnTo>
                <a:lnTo>
                  <a:pt x="57" y="97"/>
                </a:lnTo>
                <a:lnTo>
                  <a:pt x="54" y="97"/>
                </a:lnTo>
                <a:lnTo>
                  <a:pt x="49" y="100"/>
                </a:lnTo>
                <a:lnTo>
                  <a:pt x="49" y="100"/>
                </a:lnTo>
                <a:lnTo>
                  <a:pt x="49" y="100"/>
                </a:lnTo>
                <a:lnTo>
                  <a:pt x="49" y="97"/>
                </a:lnTo>
                <a:lnTo>
                  <a:pt x="49" y="92"/>
                </a:lnTo>
                <a:lnTo>
                  <a:pt x="46" y="89"/>
                </a:lnTo>
                <a:lnTo>
                  <a:pt x="46" y="89"/>
                </a:lnTo>
                <a:lnTo>
                  <a:pt x="46" y="86"/>
                </a:lnTo>
                <a:lnTo>
                  <a:pt x="49" y="86"/>
                </a:lnTo>
                <a:lnTo>
                  <a:pt x="49" y="86"/>
                </a:lnTo>
                <a:lnTo>
                  <a:pt x="51" y="86"/>
                </a:lnTo>
                <a:lnTo>
                  <a:pt x="49" y="84"/>
                </a:lnTo>
                <a:lnTo>
                  <a:pt x="49" y="84"/>
                </a:lnTo>
                <a:lnTo>
                  <a:pt x="46" y="81"/>
                </a:lnTo>
                <a:lnTo>
                  <a:pt x="49" y="81"/>
                </a:lnTo>
                <a:lnTo>
                  <a:pt x="49" y="78"/>
                </a:lnTo>
                <a:lnTo>
                  <a:pt x="49" y="78"/>
                </a:lnTo>
                <a:lnTo>
                  <a:pt x="49" y="78"/>
                </a:lnTo>
                <a:lnTo>
                  <a:pt x="49" y="76"/>
                </a:lnTo>
                <a:lnTo>
                  <a:pt x="51" y="76"/>
                </a:lnTo>
                <a:lnTo>
                  <a:pt x="54" y="76"/>
                </a:lnTo>
                <a:lnTo>
                  <a:pt x="54" y="73"/>
                </a:lnTo>
                <a:lnTo>
                  <a:pt x="54" y="73"/>
                </a:lnTo>
                <a:lnTo>
                  <a:pt x="51" y="73"/>
                </a:lnTo>
                <a:lnTo>
                  <a:pt x="54" y="73"/>
                </a:lnTo>
                <a:lnTo>
                  <a:pt x="60" y="70"/>
                </a:lnTo>
                <a:lnTo>
                  <a:pt x="60" y="70"/>
                </a:lnTo>
                <a:lnTo>
                  <a:pt x="62" y="70"/>
                </a:lnTo>
                <a:lnTo>
                  <a:pt x="62" y="70"/>
                </a:lnTo>
                <a:lnTo>
                  <a:pt x="65" y="73"/>
                </a:lnTo>
                <a:lnTo>
                  <a:pt x="68" y="73"/>
                </a:lnTo>
                <a:lnTo>
                  <a:pt x="68" y="73"/>
                </a:lnTo>
                <a:lnTo>
                  <a:pt x="68" y="70"/>
                </a:lnTo>
                <a:lnTo>
                  <a:pt x="65" y="70"/>
                </a:lnTo>
                <a:lnTo>
                  <a:pt x="62" y="70"/>
                </a:lnTo>
                <a:lnTo>
                  <a:pt x="62" y="67"/>
                </a:lnTo>
                <a:lnTo>
                  <a:pt x="62" y="67"/>
                </a:lnTo>
                <a:lnTo>
                  <a:pt x="68" y="67"/>
                </a:lnTo>
                <a:lnTo>
                  <a:pt x="73" y="67"/>
                </a:lnTo>
                <a:lnTo>
                  <a:pt x="73" y="67"/>
                </a:lnTo>
                <a:lnTo>
                  <a:pt x="73" y="65"/>
                </a:lnTo>
                <a:lnTo>
                  <a:pt x="73" y="65"/>
                </a:lnTo>
                <a:lnTo>
                  <a:pt x="76" y="65"/>
                </a:lnTo>
                <a:lnTo>
                  <a:pt x="76" y="65"/>
                </a:lnTo>
                <a:lnTo>
                  <a:pt x="76" y="65"/>
                </a:lnTo>
                <a:lnTo>
                  <a:pt x="76" y="62"/>
                </a:lnTo>
                <a:lnTo>
                  <a:pt x="76" y="59"/>
                </a:lnTo>
                <a:lnTo>
                  <a:pt x="76" y="59"/>
                </a:lnTo>
                <a:lnTo>
                  <a:pt x="73" y="59"/>
                </a:lnTo>
                <a:lnTo>
                  <a:pt x="68" y="59"/>
                </a:lnTo>
                <a:lnTo>
                  <a:pt x="68" y="59"/>
                </a:lnTo>
                <a:lnTo>
                  <a:pt x="62" y="57"/>
                </a:lnTo>
                <a:lnTo>
                  <a:pt x="62" y="57"/>
                </a:lnTo>
                <a:lnTo>
                  <a:pt x="60" y="57"/>
                </a:lnTo>
                <a:lnTo>
                  <a:pt x="60" y="54"/>
                </a:lnTo>
                <a:lnTo>
                  <a:pt x="60" y="54"/>
                </a:lnTo>
                <a:lnTo>
                  <a:pt x="65" y="54"/>
                </a:lnTo>
                <a:lnTo>
                  <a:pt x="68" y="54"/>
                </a:lnTo>
                <a:lnTo>
                  <a:pt x="68" y="54"/>
                </a:lnTo>
                <a:lnTo>
                  <a:pt x="73" y="54"/>
                </a:lnTo>
                <a:lnTo>
                  <a:pt x="78" y="54"/>
                </a:lnTo>
                <a:lnTo>
                  <a:pt x="78" y="54"/>
                </a:lnTo>
                <a:lnTo>
                  <a:pt x="78" y="54"/>
                </a:lnTo>
                <a:lnTo>
                  <a:pt x="78" y="54"/>
                </a:lnTo>
                <a:lnTo>
                  <a:pt x="76" y="54"/>
                </a:lnTo>
                <a:lnTo>
                  <a:pt x="76" y="54"/>
                </a:lnTo>
                <a:lnTo>
                  <a:pt x="76" y="54"/>
                </a:lnTo>
                <a:lnTo>
                  <a:pt x="73" y="54"/>
                </a:lnTo>
                <a:lnTo>
                  <a:pt x="70" y="54"/>
                </a:lnTo>
                <a:lnTo>
                  <a:pt x="73" y="51"/>
                </a:lnTo>
                <a:lnTo>
                  <a:pt x="73" y="51"/>
                </a:lnTo>
                <a:lnTo>
                  <a:pt x="73" y="49"/>
                </a:lnTo>
                <a:lnTo>
                  <a:pt x="70" y="51"/>
                </a:lnTo>
                <a:lnTo>
                  <a:pt x="70" y="51"/>
                </a:lnTo>
                <a:lnTo>
                  <a:pt x="65" y="51"/>
                </a:lnTo>
                <a:lnTo>
                  <a:pt x="65" y="51"/>
                </a:lnTo>
                <a:lnTo>
                  <a:pt x="65" y="49"/>
                </a:lnTo>
                <a:lnTo>
                  <a:pt x="65" y="49"/>
                </a:lnTo>
                <a:lnTo>
                  <a:pt x="65" y="49"/>
                </a:lnTo>
                <a:lnTo>
                  <a:pt x="65" y="51"/>
                </a:lnTo>
                <a:lnTo>
                  <a:pt x="60" y="51"/>
                </a:lnTo>
                <a:lnTo>
                  <a:pt x="60" y="51"/>
                </a:lnTo>
                <a:lnTo>
                  <a:pt x="57" y="51"/>
                </a:lnTo>
                <a:lnTo>
                  <a:pt x="54" y="49"/>
                </a:lnTo>
                <a:lnTo>
                  <a:pt x="54" y="49"/>
                </a:lnTo>
                <a:lnTo>
                  <a:pt x="54" y="49"/>
                </a:lnTo>
                <a:lnTo>
                  <a:pt x="57" y="46"/>
                </a:lnTo>
                <a:lnTo>
                  <a:pt x="57" y="46"/>
                </a:lnTo>
                <a:lnTo>
                  <a:pt x="60" y="46"/>
                </a:lnTo>
                <a:lnTo>
                  <a:pt x="62" y="43"/>
                </a:lnTo>
                <a:lnTo>
                  <a:pt x="62" y="43"/>
                </a:lnTo>
                <a:lnTo>
                  <a:pt x="65" y="43"/>
                </a:lnTo>
                <a:lnTo>
                  <a:pt x="62" y="41"/>
                </a:lnTo>
                <a:lnTo>
                  <a:pt x="62" y="41"/>
                </a:lnTo>
                <a:lnTo>
                  <a:pt x="65" y="38"/>
                </a:lnTo>
                <a:lnTo>
                  <a:pt x="65" y="38"/>
                </a:lnTo>
                <a:lnTo>
                  <a:pt x="65" y="38"/>
                </a:lnTo>
                <a:lnTo>
                  <a:pt x="62" y="38"/>
                </a:lnTo>
                <a:lnTo>
                  <a:pt x="60" y="38"/>
                </a:lnTo>
                <a:lnTo>
                  <a:pt x="60" y="35"/>
                </a:lnTo>
                <a:lnTo>
                  <a:pt x="60" y="35"/>
                </a:lnTo>
                <a:lnTo>
                  <a:pt x="62" y="35"/>
                </a:lnTo>
                <a:lnTo>
                  <a:pt x="60" y="35"/>
                </a:lnTo>
                <a:lnTo>
                  <a:pt x="57" y="32"/>
                </a:lnTo>
                <a:lnTo>
                  <a:pt x="57" y="32"/>
                </a:lnTo>
                <a:lnTo>
                  <a:pt x="57" y="32"/>
                </a:lnTo>
                <a:lnTo>
                  <a:pt x="60" y="32"/>
                </a:lnTo>
                <a:lnTo>
                  <a:pt x="57" y="30"/>
                </a:lnTo>
                <a:lnTo>
                  <a:pt x="54" y="30"/>
                </a:lnTo>
                <a:lnTo>
                  <a:pt x="54" y="30"/>
                </a:lnTo>
                <a:lnTo>
                  <a:pt x="46" y="30"/>
                </a:lnTo>
                <a:lnTo>
                  <a:pt x="46" y="30"/>
                </a:lnTo>
                <a:lnTo>
                  <a:pt x="41" y="27"/>
                </a:lnTo>
                <a:lnTo>
                  <a:pt x="33" y="27"/>
                </a:lnTo>
                <a:lnTo>
                  <a:pt x="33" y="27"/>
                </a:lnTo>
                <a:lnTo>
                  <a:pt x="27" y="27"/>
                </a:lnTo>
                <a:lnTo>
                  <a:pt x="24" y="27"/>
                </a:lnTo>
                <a:lnTo>
                  <a:pt x="24" y="27"/>
                </a:lnTo>
                <a:lnTo>
                  <a:pt x="16" y="27"/>
                </a:lnTo>
                <a:lnTo>
                  <a:pt x="16" y="27"/>
                </a:lnTo>
                <a:lnTo>
                  <a:pt x="14" y="30"/>
                </a:lnTo>
                <a:lnTo>
                  <a:pt x="8" y="30"/>
                </a:lnTo>
                <a:lnTo>
                  <a:pt x="8" y="30"/>
                </a:lnTo>
                <a:lnTo>
                  <a:pt x="3" y="27"/>
                </a:lnTo>
                <a:lnTo>
                  <a:pt x="8" y="24"/>
                </a:lnTo>
                <a:lnTo>
                  <a:pt x="8" y="24"/>
                </a:lnTo>
                <a:lnTo>
                  <a:pt x="14" y="22"/>
                </a:lnTo>
                <a:lnTo>
                  <a:pt x="22" y="22"/>
                </a:lnTo>
                <a:lnTo>
                  <a:pt x="22" y="22"/>
                </a:lnTo>
                <a:lnTo>
                  <a:pt x="30" y="22"/>
                </a:lnTo>
                <a:lnTo>
                  <a:pt x="24" y="22"/>
                </a:lnTo>
                <a:lnTo>
                  <a:pt x="24" y="22"/>
                </a:lnTo>
                <a:lnTo>
                  <a:pt x="22" y="19"/>
                </a:lnTo>
                <a:lnTo>
                  <a:pt x="22" y="19"/>
                </a:lnTo>
                <a:lnTo>
                  <a:pt x="22" y="19"/>
                </a:lnTo>
                <a:lnTo>
                  <a:pt x="22" y="19"/>
                </a:lnTo>
                <a:lnTo>
                  <a:pt x="22" y="19"/>
                </a:lnTo>
                <a:lnTo>
                  <a:pt x="14" y="19"/>
                </a:lnTo>
                <a:lnTo>
                  <a:pt x="6" y="19"/>
                </a:lnTo>
                <a:lnTo>
                  <a:pt x="6" y="19"/>
                </a:lnTo>
                <a:lnTo>
                  <a:pt x="0" y="19"/>
                </a:lnTo>
                <a:lnTo>
                  <a:pt x="0" y="16"/>
                </a:lnTo>
                <a:lnTo>
                  <a:pt x="3" y="16"/>
                </a:lnTo>
                <a:lnTo>
                  <a:pt x="3" y="16"/>
                </a:lnTo>
                <a:lnTo>
                  <a:pt x="11" y="14"/>
                </a:lnTo>
                <a:lnTo>
                  <a:pt x="19" y="14"/>
                </a:lnTo>
                <a:lnTo>
                  <a:pt x="19" y="14"/>
                </a:lnTo>
                <a:lnTo>
                  <a:pt x="24" y="14"/>
                </a:lnTo>
                <a:lnTo>
                  <a:pt x="27" y="14"/>
                </a:lnTo>
                <a:lnTo>
                  <a:pt x="27" y="14"/>
                </a:lnTo>
                <a:lnTo>
                  <a:pt x="30" y="11"/>
                </a:lnTo>
                <a:lnTo>
                  <a:pt x="33" y="11"/>
                </a:lnTo>
                <a:lnTo>
                  <a:pt x="33" y="11"/>
                </a:lnTo>
                <a:lnTo>
                  <a:pt x="38" y="8"/>
                </a:lnTo>
                <a:lnTo>
                  <a:pt x="35" y="8"/>
                </a:lnTo>
                <a:lnTo>
                  <a:pt x="38" y="8"/>
                </a:lnTo>
                <a:lnTo>
                  <a:pt x="41" y="5"/>
                </a:lnTo>
                <a:lnTo>
                  <a:pt x="41" y="5"/>
                </a:lnTo>
                <a:lnTo>
                  <a:pt x="51" y="5"/>
                </a:lnTo>
                <a:lnTo>
                  <a:pt x="60" y="5"/>
                </a:lnTo>
                <a:lnTo>
                  <a:pt x="60" y="5"/>
                </a:lnTo>
                <a:lnTo>
                  <a:pt x="65" y="5"/>
                </a:lnTo>
                <a:lnTo>
                  <a:pt x="70" y="5"/>
                </a:lnTo>
                <a:lnTo>
                  <a:pt x="70" y="5"/>
                </a:lnTo>
                <a:close/>
              </a:path>
            </a:pathLst>
          </a:custGeom>
          <a:solidFill>
            <a:schemeClr val="bg1">
              <a:lumMod val="65000"/>
            </a:schemeClr>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6" name="Freeform 249"/>
          <p:cNvSpPr>
            <a:spLocks/>
          </p:cNvSpPr>
          <p:nvPr/>
        </p:nvSpPr>
        <p:spPr bwMode="auto">
          <a:xfrm>
            <a:off x="6046700" y="3292475"/>
            <a:ext cx="22225" cy="9525"/>
          </a:xfrm>
          <a:custGeom>
            <a:avLst/>
            <a:gdLst>
              <a:gd name="T0" fmla="*/ 9 w 14"/>
              <a:gd name="T1" fmla="*/ 0 h 6"/>
              <a:gd name="T2" fmla="*/ 9 w 14"/>
              <a:gd name="T3" fmla="*/ 0 h 6"/>
              <a:gd name="T4" fmla="*/ 6 w 14"/>
              <a:gd name="T5" fmla="*/ 0 h 6"/>
              <a:gd name="T6" fmla="*/ 6 w 14"/>
              <a:gd name="T7" fmla="*/ 0 h 6"/>
              <a:gd name="T8" fmla="*/ 3 w 14"/>
              <a:gd name="T9" fmla="*/ 0 h 6"/>
              <a:gd name="T10" fmla="*/ 3 w 14"/>
              <a:gd name="T11" fmla="*/ 0 h 6"/>
              <a:gd name="T12" fmla="*/ 0 w 14"/>
              <a:gd name="T13" fmla="*/ 0 h 6"/>
              <a:gd name="T14" fmla="*/ 0 w 14"/>
              <a:gd name="T15" fmla="*/ 0 h 6"/>
              <a:gd name="T16" fmla="*/ 0 w 14"/>
              <a:gd name="T17" fmla="*/ 3 h 6"/>
              <a:gd name="T18" fmla="*/ 0 w 14"/>
              <a:gd name="T19" fmla="*/ 3 h 6"/>
              <a:gd name="T20" fmla="*/ 3 w 14"/>
              <a:gd name="T21" fmla="*/ 3 h 6"/>
              <a:gd name="T22" fmla="*/ 3 w 14"/>
              <a:gd name="T23" fmla="*/ 3 h 6"/>
              <a:gd name="T24" fmla="*/ 9 w 14"/>
              <a:gd name="T25" fmla="*/ 6 h 6"/>
              <a:gd name="T26" fmla="*/ 9 w 14"/>
              <a:gd name="T27" fmla="*/ 6 h 6"/>
              <a:gd name="T28" fmla="*/ 14 w 14"/>
              <a:gd name="T29" fmla="*/ 6 h 6"/>
              <a:gd name="T30" fmla="*/ 14 w 14"/>
              <a:gd name="T31" fmla="*/ 6 h 6"/>
              <a:gd name="T32" fmla="*/ 14 w 14"/>
              <a:gd name="T33" fmla="*/ 3 h 6"/>
              <a:gd name="T34" fmla="*/ 14 w 14"/>
              <a:gd name="T35" fmla="*/ 3 h 6"/>
              <a:gd name="T36" fmla="*/ 14 w 14"/>
              <a:gd name="T37" fmla="*/ 3 h 6"/>
              <a:gd name="T38" fmla="*/ 9 w 14"/>
              <a:gd name="T39" fmla="*/ 0 h 6"/>
              <a:gd name="T40" fmla="*/ 9 w 14"/>
              <a:gd name="T4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6">
                <a:moveTo>
                  <a:pt x="9" y="0"/>
                </a:moveTo>
                <a:lnTo>
                  <a:pt x="9" y="0"/>
                </a:lnTo>
                <a:lnTo>
                  <a:pt x="6" y="0"/>
                </a:lnTo>
                <a:lnTo>
                  <a:pt x="6" y="0"/>
                </a:lnTo>
                <a:lnTo>
                  <a:pt x="3" y="0"/>
                </a:lnTo>
                <a:lnTo>
                  <a:pt x="3" y="0"/>
                </a:lnTo>
                <a:lnTo>
                  <a:pt x="0" y="0"/>
                </a:lnTo>
                <a:lnTo>
                  <a:pt x="0" y="0"/>
                </a:lnTo>
                <a:lnTo>
                  <a:pt x="0" y="3"/>
                </a:lnTo>
                <a:lnTo>
                  <a:pt x="0" y="3"/>
                </a:lnTo>
                <a:lnTo>
                  <a:pt x="3" y="3"/>
                </a:lnTo>
                <a:lnTo>
                  <a:pt x="3" y="3"/>
                </a:lnTo>
                <a:lnTo>
                  <a:pt x="9" y="6"/>
                </a:lnTo>
                <a:lnTo>
                  <a:pt x="9" y="6"/>
                </a:lnTo>
                <a:lnTo>
                  <a:pt x="14" y="6"/>
                </a:lnTo>
                <a:lnTo>
                  <a:pt x="14" y="6"/>
                </a:lnTo>
                <a:lnTo>
                  <a:pt x="14" y="3"/>
                </a:lnTo>
                <a:lnTo>
                  <a:pt x="14" y="3"/>
                </a:lnTo>
                <a:lnTo>
                  <a:pt x="14" y="3"/>
                </a:lnTo>
                <a:lnTo>
                  <a:pt x="9" y="0"/>
                </a:lnTo>
                <a:lnTo>
                  <a:pt x="9" y="0"/>
                </a:lnTo>
                <a:close/>
              </a:path>
            </a:pathLst>
          </a:custGeom>
          <a:solidFill>
            <a:srgbClr val="960000"/>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7" name="Freeform 250"/>
          <p:cNvSpPr>
            <a:spLocks/>
          </p:cNvSpPr>
          <p:nvPr/>
        </p:nvSpPr>
        <p:spPr bwMode="auto">
          <a:xfrm>
            <a:off x="5438688" y="4038600"/>
            <a:ext cx="9525" cy="3175"/>
          </a:xfrm>
          <a:custGeom>
            <a:avLst/>
            <a:gdLst>
              <a:gd name="T0" fmla="*/ 3 w 6"/>
              <a:gd name="T1" fmla="*/ 0 h 2"/>
              <a:gd name="T2" fmla="*/ 3 w 6"/>
              <a:gd name="T3" fmla="*/ 0 h 2"/>
              <a:gd name="T4" fmla="*/ 0 w 6"/>
              <a:gd name="T5" fmla="*/ 0 h 2"/>
              <a:gd name="T6" fmla="*/ 0 w 6"/>
              <a:gd name="T7" fmla="*/ 0 h 2"/>
              <a:gd name="T8" fmla="*/ 3 w 6"/>
              <a:gd name="T9" fmla="*/ 0 h 2"/>
              <a:gd name="T10" fmla="*/ 3 w 6"/>
              <a:gd name="T11" fmla="*/ 0 h 2"/>
              <a:gd name="T12" fmla="*/ 3 w 6"/>
              <a:gd name="T13" fmla="*/ 2 h 2"/>
              <a:gd name="T14" fmla="*/ 3 w 6"/>
              <a:gd name="T15" fmla="*/ 2 h 2"/>
              <a:gd name="T16" fmla="*/ 3 w 6"/>
              <a:gd name="T17" fmla="*/ 2 h 2"/>
              <a:gd name="T18" fmla="*/ 3 w 6"/>
              <a:gd name="T19" fmla="*/ 2 h 2"/>
              <a:gd name="T20" fmla="*/ 0 w 6"/>
              <a:gd name="T21" fmla="*/ 2 h 2"/>
              <a:gd name="T22" fmla="*/ 0 w 6"/>
              <a:gd name="T23" fmla="*/ 2 h 2"/>
              <a:gd name="T24" fmla="*/ 0 w 6"/>
              <a:gd name="T25" fmla="*/ 2 h 2"/>
              <a:gd name="T26" fmla="*/ 0 w 6"/>
              <a:gd name="T27" fmla="*/ 2 h 2"/>
              <a:gd name="T28" fmla="*/ 0 w 6"/>
              <a:gd name="T29" fmla="*/ 2 h 2"/>
              <a:gd name="T30" fmla="*/ 0 w 6"/>
              <a:gd name="T31" fmla="*/ 2 h 2"/>
              <a:gd name="T32" fmla="*/ 3 w 6"/>
              <a:gd name="T33" fmla="*/ 2 h 2"/>
              <a:gd name="T34" fmla="*/ 3 w 6"/>
              <a:gd name="T35" fmla="*/ 2 h 2"/>
              <a:gd name="T36" fmla="*/ 6 w 6"/>
              <a:gd name="T37" fmla="*/ 2 h 2"/>
              <a:gd name="T38" fmla="*/ 6 w 6"/>
              <a:gd name="T39" fmla="*/ 2 h 2"/>
              <a:gd name="T40" fmla="*/ 6 w 6"/>
              <a:gd name="T41" fmla="*/ 2 h 2"/>
              <a:gd name="T42" fmla="*/ 6 w 6"/>
              <a:gd name="T43" fmla="*/ 2 h 2"/>
              <a:gd name="T44" fmla="*/ 6 w 6"/>
              <a:gd name="T45" fmla="*/ 0 h 2"/>
              <a:gd name="T46" fmla="*/ 6 w 6"/>
              <a:gd name="T47" fmla="*/ 0 h 2"/>
              <a:gd name="T48" fmla="*/ 6 w 6"/>
              <a:gd name="T49" fmla="*/ 0 h 2"/>
              <a:gd name="T50" fmla="*/ 6 w 6"/>
              <a:gd name="T51" fmla="*/ 0 h 2"/>
              <a:gd name="T52" fmla="*/ 6 w 6"/>
              <a:gd name="T53" fmla="*/ 0 h 2"/>
              <a:gd name="T54" fmla="*/ 6 w 6"/>
              <a:gd name="T55" fmla="*/ 0 h 2"/>
              <a:gd name="T56" fmla="*/ 6 w 6"/>
              <a:gd name="T57" fmla="*/ 0 h 2"/>
              <a:gd name="T58" fmla="*/ 6 w 6"/>
              <a:gd name="T59" fmla="*/ 0 h 2"/>
              <a:gd name="T60" fmla="*/ 3 w 6"/>
              <a:gd name="T61" fmla="*/ 0 h 2"/>
              <a:gd name="T62" fmla="*/ 3 w 6"/>
              <a:gd name="T6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 h="2">
                <a:moveTo>
                  <a:pt x="3" y="0"/>
                </a:moveTo>
                <a:lnTo>
                  <a:pt x="3" y="0"/>
                </a:lnTo>
                <a:lnTo>
                  <a:pt x="0" y="0"/>
                </a:lnTo>
                <a:lnTo>
                  <a:pt x="0" y="0"/>
                </a:lnTo>
                <a:lnTo>
                  <a:pt x="3" y="0"/>
                </a:lnTo>
                <a:lnTo>
                  <a:pt x="3" y="0"/>
                </a:lnTo>
                <a:lnTo>
                  <a:pt x="3" y="2"/>
                </a:lnTo>
                <a:lnTo>
                  <a:pt x="3" y="2"/>
                </a:lnTo>
                <a:lnTo>
                  <a:pt x="3" y="2"/>
                </a:lnTo>
                <a:lnTo>
                  <a:pt x="3" y="2"/>
                </a:lnTo>
                <a:lnTo>
                  <a:pt x="0" y="2"/>
                </a:lnTo>
                <a:lnTo>
                  <a:pt x="0" y="2"/>
                </a:lnTo>
                <a:lnTo>
                  <a:pt x="0" y="2"/>
                </a:lnTo>
                <a:lnTo>
                  <a:pt x="0" y="2"/>
                </a:lnTo>
                <a:lnTo>
                  <a:pt x="0" y="2"/>
                </a:lnTo>
                <a:lnTo>
                  <a:pt x="0" y="2"/>
                </a:lnTo>
                <a:lnTo>
                  <a:pt x="3" y="2"/>
                </a:lnTo>
                <a:lnTo>
                  <a:pt x="3" y="2"/>
                </a:lnTo>
                <a:lnTo>
                  <a:pt x="6" y="2"/>
                </a:lnTo>
                <a:lnTo>
                  <a:pt x="6" y="2"/>
                </a:lnTo>
                <a:lnTo>
                  <a:pt x="6" y="2"/>
                </a:lnTo>
                <a:lnTo>
                  <a:pt x="6" y="2"/>
                </a:lnTo>
                <a:lnTo>
                  <a:pt x="6" y="0"/>
                </a:lnTo>
                <a:lnTo>
                  <a:pt x="6" y="0"/>
                </a:lnTo>
                <a:lnTo>
                  <a:pt x="6" y="0"/>
                </a:lnTo>
                <a:lnTo>
                  <a:pt x="6" y="0"/>
                </a:lnTo>
                <a:lnTo>
                  <a:pt x="6" y="0"/>
                </a:lnTo>
                <a:lnTo>
                  <a:pt x="6" y="0"/>
                </a:lnTo>
                <a:lnTo>
                  <a:pt x="6" y="0"/>
                </a:lnTo>
                <a:lnTo>
                  <a:pt x="6" y="0"/>
                </a:lnTo>
                <a:lnTo>
                  <a:pt x="3" y="0"/>
                </a:lnTo>
                <a:lnTo>
                  <a:pt x="3" y="0"/>
                </a:lnTo>
                <a:close/>
              </a:path>
            </a:pathLst>
          </a:custGeom>
          <a:noFill/>
          <a:ln w="4763">
            <a:solidFill>
              <a:srgbClr val="8282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88" name="Group 787"/>
          <p:cNvGrpSpPr/>
          <p:nvPr/>
        </p:nvGrpSpPr>
        <p:grpSpPr>
          <a:xfrm>
            <a:off x="4649513" y="3004049"/>
            <a:ext cx="4392647" cy="2641292"/>
            <a:chOff x="153801" y="3251699"/>
            <a:chExt cx="4392647" cy="2641292"/>
          </a:xfrm>
        </p:grpSpPr>
        <p:sp>
          <p:nvSpPr>
            <p:cNvPr id="790" name="TextBox 789"/>
            <p:cNvSpPr txBox="1"/>
            <p:nvPr/>
          </p:nvSpPr>
          <p:spPr>
            <a:xfrm>
              <a:off x="1183087" y="5662159"/>
              <a:ext cx="569387" cy="230832"/>
            </a:xfrm>
            <a:prstGeom prst="rect">
              <a:avLst/>
            </a:prstGeom>
            <a:noFill/>
          </p:spPr>
          <p:txBody>
            <a:bodyPr wrap="none" rtlCol="0">
              <a:spAutoFit/>
            </a:bodyPr>
            <a:lstStyle/>
            <a:p>
              <a:r>
                <a:rPr lang="en-US" sz="900" dirty="0" smtClean="0"/>
                <a:t>1.2–1.6</a:t>
              </a:r>
              <a:endParaRPr lang="en-US" sz="900" dirty="0"/>
            </a:p>
          </p:txBody>
        </p:sp>
        <p:sp>
          <p:nvSpPr>
            <p:cNvPr id="791" name="Rectangle 790"/>
            <p:cNvSpPr/>
            <p:nvPr/>
          </p:nvSpPr>
          <p:spPr>
            <a:xfrm>
              <a:off x="1696108" y="5742650"/>
              <a:ext cx="193019" cy="69850"/>
            </a:xfrm>
            <a:prstGeom prst="rect">
              <a:avLst/>
            </a:prstGeom>
            <a:solidFill>
              <a:srgbClr val="D96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Rectangle 791"/>
            <p:cNvSpPr/>
            <p:nvPr/>
          </p:nvSpPr>
          <p:spPr>
            <a:xfrm>
              <a:off x="488949" y="5742650"/>
              <a:ext cx="193019" cy="6985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Rectangle 792"/>
            <p:cNvSpPr/>
            <p:nvPr/>
          </p:nvSpPr>
          <p:spPr>
            <a:xfrm>
              <a:off x="2408991" y="5742650"/>
              <a:ext cx="193019" cy="69850"/>
            </a:xfrm>
            <a:prstGeom prst="rect">
              <a:avLst/>
            </a:prstGeom>
            <a:solidFill>
              <a:srgbClr val="E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Rectangle 793"/>
            <p:cNvSpPr/>
            <p:nvPr/>
          </p:nvSpPr>
          <p:spPr>
            <a:xfrm>
              <a:off x="3194847" y="5742650"/>
              <a:ext cx="193019" cy="69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Rectangle 794"/>
            <p:cNvSpPr/>
            <p:nvPr/>
          </p:nvSpPr>
          <p:spPr>
            <a:xfrm>
              <a:off x="1035051" y="5742650"/>
              <a:ext cx="193019" cy="698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Rectangle 795"/>
            <p:cNvSpPr/>
            <p:nvPr/>
          </p:nvSpPr>
          <p:spPr>
            <a:xfrm>
              <a:off x="3785136" y="5742650"/>
              <a:ext cx="193019" cy="698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TextBox 796"/>
            <p:cNvSpPr txBox="1"/>
            <p:nvPr/>
          </p:nvSpPr>
          <p:spPr>
            <a:xfrm>
              <a:off x="642397" y="5662159"/>
              <a:ext cx="412292" cy="230832"/>
            </a:xfrm>
            <a:prstGeom prst="rect">
              <a:avLst/>
            </a:prstGeom>
            <a:noFill/>
          </p:spPr>
          <p:txBody>
            <a:bodyPr wrap="none" rtlCol="0">
              <a:spAutoFit/>
            </a:bodyPr>
            <a:lstStyle/>
            <a:p>
              <a:r>
                <a:rPr lang="en-US" sz="900" dirty="0" smtClean="0"/>
                <a:t>1.6+</a:t>
              </a:r>
              <a:endParaRPr lang="en-US" sz="900" dirty="0"/>
            </a:p>
          </p:txBody>
        </p:sp>
        <p:sp>
          <p:nvSpPr>
            <p:cNvPr id="798" name="TextBox 797"/>
            <p:cNvSpPr txBox="1"/>
            <p:nvPr/>
          </p:nvSpPr>
          <p:spPr>
            <a:xfrm>
              <a:off x="1840703" y="5662159"/>
              <a:ext cx="633507" cy="230832"/>
            </a:xfrm>
            <a:prstGeom prst="rect">
              <a:avLst/>
            </a:prstGeom>
            <a:noFill/>
          </p:spPr>
          <p:txBody>
            <a:bodyPr wrap="none" rtlCol="0">
              <a:spAutoFit/>
            </a:bodyPr>
            <a:lstStyle/>
            <a:p>
              <a:r>
                <a:rPr lang="en-US" sz="900" dirty="0" smtClean="0"/>
                <a:t>0.72–1.2</a:t>
              </a:r>
              <a:endParaRPr lang="en-US" sz="900" dirty="0"/>
            </a:p>
          </p:txBody>
        </p:sp>
        <p:sp>
          <p:nvSpPr>
            <p:cNvPr id="799" name="TextBox 798"/>
            <p:cNvSpPr txBox="1"/>
            <p:nvPr/>
          </p:nvSpPr>
          <p:spPr>
            <a:xfrm>
              <a:off x="2562439" y="5662159"/>
              <a:ext cx="697627" cy="230832"/>
            </a:xfrm>
            <a:prstGeom prst="rect">
              <a:avLst/>
            </a:prstGeom>
            <a:noFill/>
          </p:spPr>
          <p:txBody>
            <a:bodyPr wrap="none" rtlCol="0">
              <a:spAutoFit/>
            </a:bodyPr>
            <a:lstStyle/>
            <a:p>
              <a:r>
                <a:rPr lang="en-US" sz="900" dirty="0" smtClean="0"/>
                <a:t>0.28–0.72</a:t>
              </a:r>
              <a:endParaRPr lang="en-US" sz="900" dirty="0"/>
            </a:p>
          </p:txBody>
        </p:sp>
        <p:sp>
          <p:nvSpPr>
            <p:cNvPr id="800" name="TextBox 799"/>
            <p:cNvSpPr txBox="1"/>
            <p:nvPr/>
          </p:nvSpPr>
          <p:spPr>
            <a:xfrm>
              <a:off x="3348295" y="5662159"/>
              <a:ext cx="476412" cy="230832"/>
            </a:xfrm>
            <a:prstGeom prst="rect">
              <a:avLst/>
            </a:prstGeom>
            <a:noFill/>
          </p:spPr>
          <p:txBody>
            <a:bodyPr wrap="none" rtlCol="0">
              <a:spAutoFit/>
            </a:bodyPr>
            <a:lstStyle/>
            <a:p>
              <a:r>
                <a:rPr lang="en-US" sz="900" dirty="0" smtClean="0"/>
                <a:t>&lt;0.28</a:t>
              </a:r>
              <a:endParaRPr lang="en-US" sz="900" dirty="0"/>
            </a:p>
          </p:txBody>
        </p:sp>
        <p:sp>
          <p:nvSpPr>
            <p:cNvPr id="801" name="TextBox 800"/>
            <p:cNvSpPr txBox="1"/>
            <p:nvPr/>
          </p:nvSpPr>
          <p:spPr>
            <a:xfrm>
              <a:off x="3938589" y="5662159"/>
              <a:ext cx="607859" cy="230832"/>
            </a:xfrm>
            <a:prstGeom prst="rect">
              <a:avLst/>
            </a:prstGeom>
            <a:noFill/>
          </p:spPr>
          <p:txBody>
            <a:bodyPr wrap="none" rtlCol="0">
              <a:spAutoFit/>
            </a:bodyPr>
            <a:lstStyle/>
            <a:p>
              <a:r>
                <a:rPr lang="en-US" sz="900" dirty="0" smtClean="0"/>
                <a:t>No Data</a:t>
              </a:r>
              <a:endParaRPr lang="en-US" sz="900" dirty="0"/>
            </a:p>
          </p:txBody>
        </p:sp>
        <p:sp>
          <p:nvSpPr>
            <p:cNvPr id="802" name="TextBox 801"/>
            <p:cNvSpPr txBox="1"/>
            <p:nvPr/>
          </p:nvSpPr>
          <p:spPr>
            <a:xfrm>
              <a:off x="153801" y="3251699"/>
              <a:ext cx="774571" cy="230832"/>
            </a:xfrm>
            <a:prstGeom prst="rect">
              <a:avLst/>
            </a:prstGeom>
            <a:noFill/>
          </p:spPr>
          <p:txBody>
            <a:bodyPr wrap="none" rtlCol="0">
              <a:spAutoFit/>
            </a:bodyPr>
            <a:lstStyle/>
            <a:p>
              <a:r>
                <a:rPr lang="en-US" sz="900" dirty="0" smtClean="0"/>
                <a:t>Both Sexes</a:t>
              </a:r>
              <a:endParaRPr lang="en-US" sz="900" dirty="0"/>
            </a:p>
          </p:txBody>
        </p:sp>
      </p:grpSp>
      <p:sp>
        <p:nvSpPr>
          <p:cNvPr id="789" name="Freeform 29"/>
          <p:cNvSpPr>
            <a:spLocks/>
          </p:cNvSpPr>
          <p:nvPr/>
        </p:nvSpPr>
        <p:spPr bwMode="auto">
          <a:xfrm>
            <a:off x="6907920" y="4016375"/>
            <a:ext cx="240506" cy="249553"/>
          </a:xfrm>
          <a:custGeom>
            <a:avLst/>
            <a:gdLst>
              <a:gd name="T0" fmla="*/ 132 w 151"/>
              <a:gd name="T1" fmla="*/ 5 h 235"/>
              <a:gd name="T2" fmla="*/ 132 w 151"/>
              <a:gd name="T3" fmla="*/ 11 h 235"/>
              <a:gd name="T4" fmla="*/ 137 w 151"/>
              <a:gd name="T5" fmla="*/ 22 h 235"/>
              <a:gd name="T6" fmla="*/ 137 w 151"/>
              <a:gd name="T7" fmla="*/ 32 h 235"/>
              <a:gd name="T8" fmla="*/ 140 w 151"/>
              <a:gd name="T9" fmla="*/ 46 h 235"/>
              <a:gd name="T10" fmla="*/ 143 w 151"/>
              <a:gd name="T11" fmla="*/ 49 h 235"/>
              <a:gd name="T12" fmla="*/ 145 w 151"/>
              <a:gd name="T13" fmla="*/ 51 h 235"/>
              <a:gd name="T14" fmla="*/ 151 w 151"/>
              <a:gd name="T15" fmla="*/ 54 h 235"/>
              <a:gd name="T16" fmla="*/ 143 w 151"/>
              <a:gd name="T17" fmla="*/ 65 h 235"/>
              <a:gd name="T18" fmla="*/ 137 w 151"/>
              <a:gd name="T19" fmla="*/ 76 h 235"/>
              <a:gd name="T20" fmla="*/ 129 w 151"/>
              <a:gd name="T21" fmla="*/ 116 h 235"/>
              <a:gd name="T22" fmla="*/ 124 w 151"/>
              <a:gd name="T23" fmla="*/ 132 h 235"/>
              <a:gd name="T24" fmla="*/ 121 w 151"/>
              <a:gd name="T25" fmla="*/ 143 h 235"/>
              <a:gd name="T26" fmla="*/ 118 w 151"/>
              <a:gd name="T27" fmla="*/ 159 h 235"/>
              <a:gd name="T28" fmla="*/ 113 w 151"/>
              <a:gd name="T29" fmla="*/ 175 h 235"/>
              <a:gd name="T30" fmla="*/ 107 w 151"/>
              <a:gd name="T31" fmla="*/ 181 h 235"/>
              <a:gd name="T32" fmla="*/ 121 w 151"/>
              <a:gd name="T33" fmla="*/ 197 h 235"/>
              <a:gd name="T34" fmla="*/ 126 w 151"/>
              <a:gd name="T35" fmla="*/ 208 h 235"/>
              <a:gd name="T36" fmla="*/ 132 w 151"/>
              <a:gd name="T37" fmla="*/ 213 h 235"/>
              <a:gd name="T38" fmla="*/ 134 w 151"/>
              <a:gd name="T39" fmla="*/ 221 h 235"/>
              <a:gd name="T40" fmla="*/ 124 w 151"/>
              <a:gd name="T41" fmla="*/ 224 h 235"/>
              <a:gd name="T42" fmla="*/ 107 w 151"/>
              <a:gd name="T43" fmla="*/ 235 h 235"/>
              <a:gd name="T44" fmla="*/ 91 w 151"/>
              <a:gd name="T45" fmla="*/ 235 h 235"/>
              <a:gd name="T46" fmla="*/ 86 w 151"/>
              <a:gd name="T47" fmla="*/ 232 h 235"/>
              <a:gd name="T48" fmla="*/ 75 w 151"/>
              <a:gd name="T49" fmla="*/ 224 h 235"/>
              <a:gd name="T50" fmla="*/ 70 w 151"/>
              <a:gd name="T51" fmla="*/ 224 h 235"/>
              <a:gd name="T52" fmla="*/ 62 w 151"/>
              <a:gd name="T53" fmla="*/ 224 h 235"/>
              <a:gd name="T54" fmla="*/ 56 w 151"/>
              <a:gd name="T55" fmla="*/ 216 h 235"/>
              <a:gd name="T56" fmla="*/ 51 w 151"/>
              <a:gd name="T57" fmla="*/ 208 h 235"/>
              <a:gd name="T58" fmla="*/ 48 w 151"/>
              <a:gd name="T59" fmla="*/ 200 h 235"/>
              <a:gd name="T60" fmla="*/ 43 w 151"/>
              <a:gd name="T61" fmla="*/ 192 h 235"/>
              <a:gd name="T62" fmla="*/ 37 w 151"/>
              <a:gd name="T63" fmla="*/ 186 h 235"/>
              <a:gd name="T64" fmla="*/ 37 w 151"/>
              <a:gd name="T65" fmla="*/ 183 h 235"/>
              <a:gd name="T66" fmla="*/ 32 w 151"/>
              <a:gd name="T67" fmla="*/ 181 h 235"/>
              <a:gd name="T68" fmla="*/ 29 w 151"/>
              <a:gd name="T69" fmla="*/ 175 h 235"/>
              <a:gd name="T70" fmla="*/ 24 w 151"/>
              <a:gd name="T71" fmla="*/ 173 h 235"/>
              <a:gd name="T72" fmla="*/ 21 w 151"/>
              <a:gd name="T73" fmla="*/ 167 h 235"/>
              <a:gd name="T74" fmla="*/ 18 w 151"/>
              <a:gd name="T75" fmla="*/ 162 h 235"/>
              <a:gd name="T76" fmla="*/ 18 w 151"/>
              <a:gd name="T77" fmla="*/ 156 h 235"/>
              <a:gd name="T78" fmla="*/ 16 w 151"/>
              <a:gd name="T79" fmla="*/ 148 h 235"/>
              <a:gd name="T80" fmla="*/ 13 w 151"/>
              <a:gd name="T81" fmla="*/ 143 h 235"/>
              <a:gd name="T82" fmla="*/ 13 w 151"/>
              <a:gd name="T83" fmla="*/ 138 h 235"/>
              <a:gd name="T84" fmla="*/ 8 w 151"/>
              <a:gd name="T85" fmla="*/ 127 h 235"/>
              <a:gd name="T86" fmla="*/ 8 w 151"/>
              <a:gd name="T87" fmla="*/ 121 h 235"/>
              <a:gd name="T88" fmla="*/ 2 w 151"/>
              <a:gd name="T89" fmla="*/ 121 h 235"/>
              <a:gd name="T90" fmla="*/ 0 w 151"/>
              <a:gd name="T91" fmla="*/ 116 h 235"/>
              <a:gd name="T92" fmla="*/ 5 w 151"/>
              <a:gd name="T93" fmla="*/ 108 h 235"/>
              <a:gd name="T94" fmla="*/ 5 w 151"/>
              <a:gd name="T95" fmla="*/ 103 h 235"/>
              <a:gd name="T96" fmla="*/ 5 w 151"/>
              <a:gd name="T97" fmla="*/ 94 h 235"/>
              <a:gd name="T98" fmla="*/ 10 w 151"/>
              <a:gd name="T99" fmla="*/ 84 h 235"/>
              <a:gd name="T100" fmla="*/ 16 w 151"/>
              <a:gd name="T101" fmla="*/ 84 h 235"/>
              <a:gd name="T102" fmla="*/ 24 w 151"/>
              <a:gd name="T103" fmla="*/ 32 h 235"/>
              <a:gd name="T104" fmla="*/ 110 w 151"/>
              <a:gd name="T105" fmla="*/ 5 h 235"/>
              <a:gd name="T106" fmla="*/ 116 w 151"/>
              <a:gd name="T107" fmla="*/ 5 h 235"/>
              <a:gd name="T108" fmla="*/ 116 w 151"/>
              <a:gd name="T109" fmla="*/ 5 h 235"/>
              <a:gd name="T110" fmla="*/ 121 w 151"/>
              <a:gd name="T111" fmla="*/ 3 h 235"/>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6755 w 10000"/>
              <a:gd name="connsiteY66" fmla="*/ 10000 h 10000"/>
              <a:gd name="connsiteX67" fmla="*/ 6424 w 10000"/>
              <a:gd name="connsiteY67" fmla="*/ 9872 h 10000"/>
              <a:gd name="connsiteX68" fmla="*/ 6026 w 10000"/>
              <a:gd name="connsiteY68" fmla="*/ 10000 h 10000"/>
              <a:gd name="connsiteX69" fmla="*/ 6026 w 10000"/>
              <a:gd name="connsiteY69" fmla="*/ 10000 h 10000"/>
              <a:gd name="connsiteX70" fmla="*/ 5894 w 10000"/>
              <a:gd name="connsiteY70" fmla="*/ 10000 h 10000"/>
              <a:gd name="connsiteX71" fmla="*/ 5166 w 10000"/>
              <a:gd name="connsiteY71" fmla="*/ 9660 h 10000"/>
              <a:gd name="connsiteX72" fmla="*/ 5166 w 10000"/>
              <a:gd name="connsiteY72" fmla="*/ 9660 h 10000"/>
              <a:gd name="connsiteX73" fmla="*/ 4967 w 10000"/>
              <a:gd name="connsiteY73" fmla="*/ 9532 h 10000"/>
              <a:gd name="connsiteX74" fmla="*/ 4768 w 10000"/>
              <a:gd name="connsiteY74" fmla="*/ 9532 h 10000"/>
              <a:gd name="connsiteX75" fmla="*/ 4636 w 10000"/>
              <a:gd name="connsiteY75" fmla="*/ 9532 h 10000"/>
              <a:gd name="connsiteX76" fmla="*/ 4636 w 10000"/>
              <a:gd name="connsiteY76" fmla="*/ 9532 h 10000"/>
              <a:gd name="connsiteX77" fmla="*/ 4238 w 10000"/>
              <a:gd name="connsiteY77" fmla="*/ 9532 h 10000"/>
              <a:gd name="connsiteX78" fmla="*/ 4106 w 10000"/>
              <a:gd name="connsiteY78" fmla="*/ 9532 h 10000"/>
              <a:gd name="connsiteX79" fmla="*/ 4106 w 10000"/>
              <a:gd name="connsiteY79" fmla="*/ 9532 h 10000"/>
              <a:gd name="connsiteX80" fmla="*/ 3907 w 10000"/>
              <a:gd name="connsiteY80" fmla="*/ 9404 h 10000"/>
              <a:gd name="connsiteX81" fmla="*/ 3709 w 10000"/>
              <a:gd name="connsiteY81" fmla="*/ 9191 h 10000"/>
              <a:gd name="connsiteX82" fmla="*/ 3709 w 10000"/>
              <a:gd name="connsiteY82" fmla="*/ 9191 h 10000"/>
              <a:gd name="connsiteX83" fmla="*/ 3576 w 10000"/>
              <a:gd name="connsiteY83" fmla="*/ 9064 h 10000"/>
              <a:gd name="connsiteX84" fmla="*/ 3377 w 10000"/>
              <a:gd name="connsiteY84" fmla="*/ 8851 h 10000"/>
              <a:gd name="connsiteX85" fmla="*/ 3377 w 10000"/>
              <a:gd name="connsiteY85" fmla="*/ 8851 h 10000"/>
              <a:gd name="connsiteX86" fmla="*/ 3377 w 10000"/>
              <a:gd name="connsiteY86" fmla="*/ 8596 h 10000"/>
              <a:gd name="connsiteX87" fmla="*/ 3179 w 10000"/>
              <a:gd name="connsiteY87" fmla="*/ 8511 h 10000"/>
              <a:gd name="connsiteX88" fmla="*/ 3179 w 10000"/>
              <a:gd name="connsiteY88" fmla="*/ 8511 h 10000"/>
              <a:gd name="connsiteX89" fmla="*/ 2980 w 10000"/>
              <a:gd name="connsiteY89" fmla="*/ 8383 h 10000"/>
              <a:gd name="connsiteX90" fmla="*/ 2980 w 10000"/>
              <a:gd name="connsiteY90" fmla="*/ 8255 h 10000"/>
              <a:gd name="connsiteX91" fmla="*/ 2848 w 10000"/>
              <a:gd name="connsiteY91" fmla="*/ 8170 h 10000"/>
              <a:gd name="connsiteX92" fmla="*/ 2848 w 10000"/>
              <a:gd name="connsiteY92" fmla="*/ 8170 h 10000"/>
              <a:gd name="connsiteX93" fmla="*/ 2649 w 10000"/>
              <a:gd name="connsiteY93" fmla="*/ 8170 h 10000"/>
              <a:gd name="connsiteX94" fmla="*/ 2450 w 10000"/>
              <a:gd name="connsiteY94" fmla="*/ 7915 h 10000"/>
              <a:gd name="connsiteX95" fmla="*/ 2450 w 10000"/>
              <a:gd name="connsiteY95" fmla="*/ 7915 h 10000"/>
              <a:gd name="connsiteX96" fmla="*/ 2318 w 10000"/>
              <a:gd name="connsiteY96" fmla="*/ 7787 h 10000"/>
              <a:gd name="connsiteX97" fmla="*/ 2450 w 10000"/>
              <a:gd name="connsiteY97" fmla="*/ 7787 h 10000"/>
              <a:gd name="connsiteX98" fmla="*/ 2318 w 10000"/>
              <a:gd name="connsiteY98" fmla="*/ 7702 h 10000"/>
              <a:gd name="connsiteX99" fmla="*/ 2119 w 10000"/>
              <a:gd name="connsiteY99" fmla="*/ 7702 h 10000"/>
              <a:gd name="connsiteX100" fmla="*/ 2119 w 10000"/>
              <a:gd name="connsiteY100" fmla="*/ 7702 h 10000"/>
              <a:gd name="connsiteX101" fmla="*/ 1921 w 10000"/>
              <a:gd name="connsiteY101" fmla="*/ 7574 h 10000"/>
              <a:gd name="connsiteX102" fmla="*/ 1921 w 10000"/>
              <a:gd name="connsiteY102" fmla="*/ 7574 h 10000"/>
              <a:gd name="connsiteX103" fmla="*/ 1921 w 10000"/>
              <a:gd name="connsiteY103" fmla="*/ 7447 h 10000"/>
              <a:gd name="connsiteX104" fmla="*/ 1788 w 10000"/>
              <a:gd name="connsiteY104" fmla="*/ 7447 h 10000"/>
              <a:gd name="connsiteX105" fmla="*/ 1788 w 10000"/>
              <a:gd name="connsiteY105" fmla="*/ 7447 h 10000"/>
              <a:gd name="connsiteX106" fmla="*/ 1589 w 10000"/>
              <a:gd name="connsiteY106" fmla="*/ 7362 h 10000"/>
              <a:gd name="connsiteX107" fmla="*/ 1589 w 10000"/>
              <a:gd name="connsiteY107" fmla="*/ 7234 h 10000"/>
              <a:gd name="connsiteX108" fmla="*/ 1589 w 10000"/>
              <a:gd name="connsiteY108" fmla="*/ 7234 h 10000"/>
              <a:gd name="connsiteX109" fmla="*/ 1391 w 10000"/>
              <a:gd name="connsiteY109" fmla="*/ 7106 h 10000"/>
              <a:gd name="connsiteX110" fmla="*/ 1391 w 10000"/>
              <a:gd name="connsiteY110" fmla="*/ 7106 h 10000"/>
              <a:gd name="connsiteX111" fmla="*/ 1192 w 10000"/>
              <a:gd name="connsiteY111" fmla="*/ 7021 h 10000"/>
              <a:gd name="connsiteX112" fmla="*/ 1192 w 10000"/>
              <a:gd name="connsiteY112" fmla="*/ 6894 h 10000"/>
              <a:gd name="connsiteX113" fmla="*/ 1391 w 10000"/>
              <a:gd name="connsiteY113" fmla="*/ 6766 h 10000"/>
              <a:gd name="connsiteX114" fmla="*/ 1192 w 10000"/>
              <a:gd name="connsiteY114" fmla="*/ 6638 h 10000"/>
              <a:gd name="connsiteX115" fmla="*/ 1192 w 10000"/>
              <a:gd name="connsiteY115" fmla="*/ 6638 h 10000"/>
              <a:gd name="connsiteX116" fmla="*/ 1192 w 10000"/>
              <a:gd name="connsiteY116" fmla="*/ 6426 h 10000"/>
              <a:gd name="connsiteX117" fmla="*/ 1060 w 10000"/>
              <a:gd name="connsiteY117" fmla="*/ 6298 h 10000"/>
              <a:gd name="connsiteX118" fmla="*/ 1060 w 10000"/>
              <a:gd name="connsiteY118" fmla="*/ 6298 h 10000"/>
              <a:gd name="connsiteX119" fmla="*/ 861 w 10000"/>
              <a:gd name="connsiteY119" fmla="*/ 6213 h 10000"/>
              <a:gd name="connsiteX120" fmla="*/ 861 w 10000"/>
              <a:gd name="connsiteY120" fmla="*/ 6085 h 10000"/>
              <a:gd name="connsiteX121" fmla="*/ 861 w 10000"/>
              <a:gd name="connsiteY121" fmla="*/ 6085 h 10000"/>
              <a:gd name="connsiteX122" fmla="*/ 861 w 10000"/>
              <a:gd name="connsiteY122" fmla="*/ 5957 h 10000"/>
              <a:gd name="connsiteX123" fmla="*/ 861 w 10000"/>
              <a:gd name="connsiteY123" fmla="*/ 5872 h 10000"/>
              <a:gd name="connsiteX124" fmla="*/ 861 w 10000"/>
              <a:gd name="connsiteY124" fmla="*/ 5872 h 10000"/>
              <a:gd name="connsiteX125" fmla="*/ 662 w 10000"/>
              <a:gd name="connsiteY125" fmla="*/ 5745 h 10000"/>
              <a:gd name="connsiteX126" fmla="*/ 530 w 10000"/>
              <a:gd name="connsiteY126" fmla="*/ 5404 h 10000"/>
              <a:gd name="connsiteX127" fmla="*/ 530 w 10000"/>
              <a:gd name="connsiteY127" fmla="*/ 5404 h 10000"/>
              <a:gd name="connsiteX128" fmla="*/ 530 w 10000"/>
              <a:gd name="connsiteY128" fmla="*/ 5277 h 10000"/>
              <a:gd name="connsiteX129" fmla="*/ 530 w 10000"/>
              <a:gd name="connsiteY129" fmla="*/ 5149 h 10000"/>
              <a:gd name="connsiteX130" fmla="*/ 530 w 10000"/>
              <a:gd name="connsiteY130" fmla="*/ 5149 h 10000"/>
              <a:gd name="connsiteX131" fmla="*/ 530 w 10000"/>
              <a:gd name="connsiteY131" fmla="*/ 5064 h 10000"/>
              <a:gd name="connsiteX132" fmla="*/ 331 w 10000"/>
              <a:gd name="connsiteY132" fmla="*/ 5149 h 10000"/>
              <a:gd name="connsiteX133" fmla="*/ 132 w 10000"/>
              <a:gd name="connsiteY133" fmla="*/ 5149 h 10000"/>
              <a:gd name="connsiteX134" fmla="*/ 0 w 10000"/>
              <a:gd name="connsiteY134" fmla="*/ 5064 h 10000"/>
              <a:gd name="connsiteX135" fmla="*/ 0 w 10000"/>
              <a:gd name="connsiteY135" fmla="*/ 5064 h 10000"/>
              <a:gd name="connsiteX136" fmla="*/ 0 w 10000"/>
              <a:gd name="connsiteY136" fmla="*/ 4936 h 10000"/>
              <a:gd name="connsiteX137" fmla="*/ 132 w 10000"/>
              <a:gd name="connsiteY137" fmla="*/ 4723 h 10000"/>
              <a:gd name="connsiteX138" fmla="*/ 331 w 10000"/>
              <a:gd name="connsiteY138" fmla="*/ 4596 h 10000"/>
              <a:gd name="connsiteX139" fmla="*/ 331 w 10000"/>
              <a:gd name="connsiteY139" fmla="*/ 4596 h 10000"/>
              <a:gd name="connsiteX140" fmla="*/ 331 w 10000"/>
              <a:gd name="connsiteY140" fmla="*/ 4468 h 10000"/>
              <a:gd name="connsiteX141" fmla="*/ 331 w 10000"/>
              <a:gd name="connsiteY141" fmla="*/ 4383 h 10000"/>
              <a:gd name="connsiteX142" fmla="*/ 331 w 10000"/>
              <a:gd name="connsiteY142" fmla="*/ 4383 h 10000"/>
              <a:gd name="connsiteX143" fmla="*/ 331 w 10000"/>
              <a:gd name="connsiteY143" fmla="*/ 4255 h 10000"/>
              <a:gd name="connsiteX144" fmla="*/ 331 w 10000"/>
              <a:gd name="connsiteY144" fmla="*/ 4000 h 10000"/>
              <a:gd name="connsiteX145" fmla="*/ 331 w 10000"/>
              <a:gd name="connsiteY145" fmla="*/ 4000 h 10000"/>
              <a:gd name="connsiteX146" fmla="*/ 530 w 10000"/>
              <a:gd name="connsiteY146" fmla="*/ 3787 h 10000"/>
              <a:gd name="connsiteX147" fmla="*/ 662 w 10000"/>
              <a:gd name="connsiteY147" fmla="*/ 3574 h 10000"/>
              <a:gd name="connsiteX148" fmla="*/ 662 w 10000"/>
              <a:gd name="connsiteY148" fmla="*/ 3574 h 10000"/>
              <a:gd name="connsiteX149" fmla="*/ 861 w 10000"/>
              <a:gd name="connsiteY149" fmla="*/ 3447 h 10000"/>
              <a:gd name="connsiteX150" fmla="*/ 1060 w 10000"/>
              <a:gd name="connsiteY150" fmla="*/ 3447 h 10000"/>
              <a:gd name="connsiteX151" fmla="*/ 1060 w 10000"/>
              <a:gd name="connsiteY151" fmla="*/ 3574 h 10000"/>
              <a:gd name="connsiteX152" fmla="*/ 1192 w 10000"/>
              <a:gd name="connsiteY152" fmla="*/ 3447 h 10000"/>
              <a:gd name="connsiteX153" fmla="*/ 1192 w 10000"/>
              <a:gd name="connsiteY153" fmla="*/ 1362 h 10000"/>
              <a:gd name="connsiteX154" fmla="*/ 1589 w 10000"/>
              <a:gd name="connsiteY154" fmla="*/ 1362 h 10000"/>
              <a:gd name="connsiteX155" fmla="*/ 1589 w 10000"/>
              <a:gd name="connsiteY155" fmla="*/ 213 h 10000"/>
              <a:gd name="connsiteX156" fmla="*/ 7285 w 10000"/>
              <a:gd name="connsiteY156" fmla="*/ 213 h 10000"/>
              <a:gd name="connsiteX157" fmla="*/ 7285 w 10000"/>
              <a:gd name="connsiteY157" fmla="*/ 213 h 10000"/>
              <a:gd name="connsiteX158" fmla="*/ 7682 w 10000"/>
              <a:gd name="connsiteY158" fmla="*/ 340 h 10000"/>
              <a:gd name="connsiteX159" fmla="*/ 7682 w 10000"/>
              <a:gd name="connsiteY159" fmla="*/ 340 h 10000"/>
              <a:gd name="connsiteX160" fmla="*/ 7682 w 10000"/>
              <a:gd name="connsiteY160" fmla="*/ 213 h 10000"/>
              <a:gd name="connsiteX161" fmla="*/ 7682 w 10000"/>
              <a:gd name="connsiteY161" fmla="*/ 213 h 10000"/>
              <a:gd name="connsiteX162" fmla="*/ 7682 w 10000"/>
              <a:gd name="connsiteY162" fmla="*/ 213 h 10000"/>
              <a:gd name="connsiteX163" fmla="*/ 7682 w 10000"/>
              <a:gd name="connsiteY163" fmla="*/ 213 h 10000"/>
              <a:gd name="connsiteX164" fmla="*/ 8013 w 10000"/>
              <a:gd name="connsiteY164" fmla="*/ 128 h 10000"/>
              <a:gd name="connsiteX165" fmla="*/ 8013 w 10000"/>
              <a:gd name="connsiteY165" fmla="*/ 128 h 10000"/>
              <a:gd name="connsiteX166" fmla="*/ 8013 w 10000"/>
              <a:gd name="connsiteY166" fmla="*/ 128 h 10000"/>
              <a:gd name="connsiteX167" fmla="*/ 8212 w 10000"/>
              <a:gd name="connsiteY167" fmla="*/ 0 h 10000"/>
              <a:gd name="connsiteX168" fmla="*/ 8212 w 10000"/>
              <a:gd name="connsiteY168"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6755 w 10000"/>
              <a:gd name="connsiteY66" fmla="*/ 10000 h 10000"/>
              <a:gd name="connsiteX67" fmla="*/ 6424 w 10000"/>
              <a:gd name="connsiteY67" fmla="*/ 9872 h 10000"/>
              <a:gd name="connsiteX68" fmla="*/ 6026 w 10000"/>
              <a:gd name="connsiteY68" fmla="*/ 10000 h 10000"/>
              <a:gd name="connsiteX69" fmla="*/ 6026 w 10000"/>
              <a:gd name="connsiteY69" fmla="*/ 10000 h 10000"/>
              <a:gd name="connsiteX70" fmla="*/ 5166 w 10000"/>
              <a:gd name="connsiteY70" fmla="*/ 9660 h 10000"/>
              <a:gd name="connsiteX71" fmla="*/ 5166 w 10000"/>
              <a:gd name="connsiteY71" fmla="*/ 9660 h 10000"/>
              <a:gd name="connsiteX72" fmla="*/ 4967 w 10000"/>
              <a:gd name="connsiteY72" fmla="*/ 9532 h 10000"/>
              <a:gd name="connsiteX73" fmla="*/ 4768 w 10000"/>
              <a:gd name="connsiteY73" fmla="*/ 9532 h 10000"/>
              <a:gd name="connsiteX74" fmla="*/ 4636 w 10000"/>
              <a:gd name="connsiteY74" fmla="*/ 9532 h 10000"/>
              <a:gd name="connsiteX75" fmla="*/ 4636 w 10000"/>
              <a:gd name="connsiteY75" fmla="*/ 9532 h 10000"/>
              <a:gd name="connsiteX76" fmla="*/ 4238 w 10000"/>
              <a:gd name="connsiteY76" fmla="*/ 9532 h 10000"/>
              <a:gd name="connsiteX77" fmla="*/ 4106 w 10000"/>
              <a:gd name="connsiteY77" fmla="*/ 9532 h 10000"/>
              <a:gd name="connsiteX78" fmla="*/ 4106 w 10000"/>
              <a:gd name="connsiteY78" fmla="*/ 9532 h 10000"/>
              <a:gd name="connsiteX79" fmla="*/ 3907 w 10000"/>
              <a:gd name="connsiteY79" fmla="*/ 9404 h 10000"/>
              <a:gd name="connsiteX80" fmla="*/ 3709 w 10000"/>
              <a:gd name="connsiteY80" fmla="*/ 9191 h 10000"/>
              <a:gd name="connsiteX81" fmla="*/ 3709 w 10000"/>
              <a:gd name="connsiteY81" fmla="*/ 9191 h 10000"/>
              <a:gd name="connsiteX82" fmla="*/ 3576 w 10000"/>
              <a:gd name="connsiteY82" fmla="*/ 9064 h 10000"/>
              <a:gd name="connsiteX83" fmla="*/ 3377 w 10000"/>
              <a:gd name="connsiteY83" fmla="*/ 8851 h 10000"/>
              <a:gd name="connsiteX84" fmla="*/ 3377 w 10000"/>
              <a:gd name="connsiteY84" fmla="*/ 8851 h 10000"/>
              <a:gd name="connsiteX85" fmla="*/ 3377 w 10000"/>
              <a:gd name="connsiteY85" fmla="*/ 8596 h 10000"/>
              <a:gd name="connsiteX86" fmla="*/ 3179 w 10000"/>
              <a:gd name="connsiteY86" fmla="*/ 8511 h 10000"/>
              <a:gd name="connsiteX87" fmla="*/ 3179 w 10000"/>
              <a:gd name="connsiteY87" fmla="*/ 8511 h 10000"/>
              <a:gd name="connsiteX88" fmla="*/ 2980 w 10000"/>
              <a:gd name="connsiteY88" fmla="*/ 8383 h 10000"/>
              <a:gd name="connsiteX89" fmla="*/ 2980 w 10000"/>
              <a:gd name="connsiteY89" fmla="*/ 8255 h 10000"/>
              <a:gd name="connsiteX90" fmla="*/ 2848 w 10000"/>
              <a:gd name="connsiteY90" fmla="*/ 8170 h 10000"/>
              <a:gd name="connsiteX91" fmla="*/ 2848 w 10000"/>
              <a:gd name="connsiteY91" fmla="*/ 8170 h 10000"/>
              <a:gd name="connsiteX92" fmla="*/ 2649 w 10000"/>
              <a:gd name="connsiteY92" fmla="*/ 8170 h 10000"/>
              <a:gd name="connsiteX93" fmla="*/ 2450 w 10000"/>
              <a:gd name="connsiteY93" fmla="*/ 7915 h 10000"/>
              <a:gd name="connsiteX94" fmla="*/ 2450 w 10000"/>
              <a:gd name="connsiteY94" fmla="*/ 7915 h 10000"/>
              <a:gd name="connsiteX95" fmla="*/ 2318 w 10000"/>
              <a:gd name="connsiteY95" fmla="*/ 7787 h 10000"/>
              <a:gd name="connsiteX96" fmla="*/ 2450 w 10000"/>
              <a:gd name="connsiteY96" fmla="*/ 7787 h 10000"/>
              <a:gd name="connsiteX97" fmla="*/ 2318 w 10000"/>
              <a:gd name="connsiteY97" fmla="*/ 7702 h 10000"/>
              <a:gd name="connsiteX98" fmla="*/ 2119 w 10000"/>
              <a:gd name="connsiteY98" fmla="*/ 7702 h 10000"/>
              <a:gd name="connsiteX99" fmla="*/ 2119 w 10000"/>
              <a:gd name="connsiteY99" fmla="*/ 7702 h 10000"/>
              <a:gd name="connsiteX100" fmla="*/ 1921 w 10000"/>
              <a:gd name="connsiteY100" fmla="*/ 7574 h 10000"/>
              <a:gd name="connsiteX101" fmla="*/ 1921 w 10000"/>
              <a:gd name="connsiteY101" fmla="*/ 7574 h 10000"/>
              <a:gd name="connsiteX102" fmla="*/ 1921 w 10000"/>
              <a:gd name="connsiteY102" fmla="*/ 7447 h 10000"/>
              <a:gd name="connsiteX103" fmla="*/ 1788 w 10000"/>
              <a:gd name="connsiteY103" fmla="*/ 7447 h 10000"/>
              <a:gd name="connsiteX104" fmla="*/ 1788 w 10000"/>
              <a:gd name="connsiteY104" fmla="*/ 7447 h 10000"/>
              <a:gd name="connsiteX105" fmla="*/ 1589 w 10000"/>
              <a:gd name="connsiteY105" fmla="*/ 7362 h 10000"/>
              <a:gd name="connsiteX106" fmla="*/ 1589 w 10000"/>
              <a:gd name="connsiteY106" fmla="*/ 7234 h 10000"/>
              <a:gd name="connsiteX107" fmla="*/ 1589 w 10000"/>
              <a:gd name="connsiteY107" fmla="*/ 7234 h 10000"/>
              <a:gd name="connsiteX108" fmla="*/ 1391 w 10000"/>
              <a:gd name="connsiteY108" fmla="*/ 7106 h 10000"/>
              <a:gd name="connsiteX109" fmla="*/ 1391 w 10000"/>
              <a:gd name="connsiteY109" fmla="*/ 7106 h 10000"/>
              <a:gd name="connsiteX110" fmla="*/ 1192 w 10000"/>
              <a:gd name="connsiteY110" fmla="*/ 7021 h 10000"/>
              <a:gd name="connsiteX111" fmla="*/ 1192 w 10000"/>
              <a:gd name="connsiteY111" fmla="*/ 6894 h 10000"/>
              <a:gd name="connsiteX112" fmla="*/ 1391 w 10000"/>
              <a:gd name="connsiteY112" fmla="*/ 6766 h 10000"/>
              <a:gd name="connsiteX113" fmla="*/ 1192 w 10000"/>
              <a:gd name="connsiteY113" fmla="*/ 6638 h 10000"/>
              <a:gd name="connsiteX114" fmla="*/ 1192 w 10000"/>
              <a:gd name="connsiteY114" fmla="*/ 6638 h 10000"/>
              <a:gd name="connsiteX115" fmla="*/ 1192 w 10000"/>
              <a:gd name="connsiteY115" fmla="*/ 6426 h 10000"/>
              <a:gd name="connsiteX116" fmla="*/ 1060 w 10000"/>
              <a:gd name="connsiteY116" fmla="*/ 6298 h 10000"/>
              <a:gd name="connsiteX117" fmla="*/ 1060 w 10000"/>
              <a:gd name="connsiteY117" fmla="*/ 6298 h 10000"/>
              <a:gd name="connsiteX118" fmla="*/ 861 w 10000"/>
              <a:gd name="connsiteY118" fmla="*/ 6213 h 10000"/>
              <a:gd name="connsiteX119" fmla="*/ 861 w 10000"/>
              <a:gd name="connsiteY119" fmla="*/ 6085 h 10000"/>
              <a:gd name="connsiteX120" fmla="*/ 861 w 10000"/>
              <a:gd name="connsiteY120" fmla="*/ 6085 h 10000"/>
              <a:gd name="connsiteX121" fmla="*/ 861 w 10000"/>
              <a:gd name="connsiteY121" fmla="*/ 5957 h 10000"/>
              <a:gd name="connsiteX122" fmla="*/ 861 w 10000"/>
              <a:gd name="connsiteY122" fmla="*/ 5872 h 10000"/>
              <a:gd name="connsiteX123" fmla="*/ 861 w 10000"/>
              <a:gd name="connsiteY123" fmla="*/ 5872 h 10000"/>
              <a:gd name="connsiteX124" fmla="*/ 662 w 10000"/>
              <a:gd name="connsiteY124" fmla="*/ 5745 h 10000"/>
              <a:gd name="connsiteX125" fmla="*/ 530 w 10000"/>
              <a:gd name="connsiteY125" fmla="*/ 5404 h 10000"/>
              <a:gd name="connsiteX126" fmla="*/ 530 w 10000"/>
              <a:gd name="connsiteY126" fmla="*/ 5404 h 10000"/>
              <a:gd name="connsiteX127" fmla="*/ 530 w 10000"/>
              <a:gd name="connsiteY127" fmla="*/ 5277 h 10000"/>
              <a:gd name="connsiteX128" fmla="*/ 530 w 10000"/>
              <a:gd name="connsiteY128" fmla="*/ 5149 h 10000"/>
              <a:gd name="connsiteX129" fmla="*/ 530 w 10000"/>
              <a:gd name="connsiteY129" fmla="*/ 5149 h 10000"/>
              <a:gd name="connsiteX130" fmla="*/ 530 w 10000"/>
              <a:gd name="connsiteY130" fmla="*/ 5064 h 10000"/>
              <a:gd name="connsiteX131" fmla="*/ 331 w 10000"/>
              <a:gd name="connsiteY131" fmla="*/ 5149 h 10000"/>
              <a:gd name="connsiteX132" fmla="*/ 132 w 10000"/>
              <a:gd name="connsiteY132" fmla="*/ 5149 h 10000"/>
              <a:gd name="connsiteX133" fmla="*/ 0 w 10000"/>
              <a:gd name="connsiteY133" fmla="*/ 5064 h 10000"/>
              <a:gd name="connsiteX134" fmla="*/ 0 w 10000"/>
              <a:gd name="connsiteY134" fmla="*/ 5064 h 10000"/>
              <a:gd name="connsiteX135" fmla="*/ 0 w 10000"/>
              <a:gd name="connsiteY135" fmla="*/ 4936 h 10000"/>
              <a:gd name="connsiteX136" fmla="*/ 132 w 10000"/>
              <a:gd name="connsiteY136" fmla="*/ 4723 h 10000"/>
              <a:gd name="connsiteX137" fmla="*/ 331 w 10000"/>
              <a:gd name="connsiteY137" fmla="*/ 4596 h 10000"/>
              <a:gd name="connsiteX138" fmla="*/ 331 w 10000"/>
              <a:gd name="connsiteY138" fmla="*/ 4596 h 10000"/>
              <a:gd name="connsiteX139" fmla="*/ 331 w 10000"/>
              <a:gd name="connsiteY139" fmla="*/ 4468 h 10000"/>
              <a:gd name="connsiteX140" fmla="*/ 331 w 10000"/>
              <a:gd name="connsiteY140" fmla="*/ 4383 h 10000"/>
              <a:gd name="connsiteX141" fmla="*/ 331 w 10000"/>
              <a:gd name="connsiteY141" fmla="*/ 4383 h 10000"/>
              <a:gd name="connsiteX142" fmla="*/ 331 w 10000"/>
              <a:gd name="connsiteY142" fmla="*/ 4255 h 10000"/>
              <a:gd name="connsiteX143" fmla="*/ 331 w 10000"/>
              <a:gd name="connsiteY143" fmla="*/ 4000 h 10000"/>
              <a:gd name="connsiteX144" fmla="*/ 331 w 10000"/>
              <a:gd name="connsiteY144" fmla="*/ 4000 h 10000"/>
              <a:gd name="connsiteX145" fmla="*/ 530 w 10000"/>
              <a:gd name="connsiteY145" fmla="*/ 3787 h 10000"/>
              <a:gd name="connsiteX146" fmla="*/ 662 w 10000"/>
              <a:gd name="connsiteY146" fmla="*/ 3574 h 10000"/>
              <a:gd name="connsiteX147" fmla="*/ 662 w 10000"/>
              <a:gd name="connsiteY147" fmla="*/ 3574 h 10000"/>
              <a:gd name="connsiteX148" fmla="*/ 861 w 10000"/>
              <a:gd name="connsiteY148" fmla="*/ 3447 h 10000"/>
              <a:gd name="connsiteX149" fmla="*/ 1060 w 10000"/>
              <a:gd name="connsiteY149" fmla="*/ 3447 h 10000"/>
              <a:gd name="connsiteX150" fmla="*/ 1060 w 10000"/>
              <a:gd name="connsiteY150" fmla="*/ 3574 h 10000"/>
              <a:gd name="connsiteX151" fmla="*/ 1192 w 10000"/>
              <a:gd name="connsiteY151" fmla="*/ 3447 h 10000"/>
              <a:gd name="connsiteX152" fmla="*/ 1192 w 10000"/>
              <a:gd name="connsiteY152" fmla="*/ 1362 h 10000"/>
              <a:gd name="connsiteX153" fmla="*/ 1589 w 10000"/>
              <a:gd name="connsiteY153" fmla="*/ 1362 h 10000"/>
              <a:gd name="connsiteX154" fmla="*/ 1589 w 10000"/>
              <a:gd name="connsiteY154" fmla="*/ 213 h 10000"/>
              <a:gd name="connsiteX155" fmla="*/ 7285 w 10000"/>
              <a:gd name="connsiteY155" fmla="*/ 213 h 10000"/>
              <a:gd name="connsiteX156" fmla="*/ 7285 w 10000"/>
              <a:gd name="connsiteY156" fmla="*/ 213 h 10000"/>
              <a:gd name="connsiteX157" fmla="*/ 7682 w 10000"/>
              <a:gd name="connsiteY157" fmla="*/ 340 h 10000"/>
              <a:gd name="connsiteX158" fmla="*/ 7682 w 10000"/>
              <a:gd name="connsiteY158" fmla="*/ 340 h 10000"/>
              <a:gd name="connsiteX159" fmla="*/ 7682 w 10000"/>
              <a:gd name="connsiteY159" fmla="*/ 213 h 10000"/>
              <a:gd name="connsiteX160" fmla="*/ 7682 w 10000"/>
              <a:gd name="connsiteY160" fmla="*/ 213 h 10000"/>
              <a:gd name="connsiteX161" fmla="*/ 7682 w 10000"/>
              <a:gd name="connsiteY161" fmla="*/ 213 h 10000"/>
              <a:gd name="connsiteX162" fmla="*/ 7682 w 10000"/>
              <a:gd name="connsiteY162" fmla="*/ 213 h 10000"/>
              <a:gd name="connsiteX163" fmla="*/ 8013 w 10000"/>
              <a:gd name="connsiteY163" fmla="*/ 128 h 10000"/>
              <a:gd name="connsiteX164" fmla="*/ 8013 w 10000"/>
              <a:gd name="connsiteY164" fmla="*/ 128 h 10000"/>
              <a:gd name="connsiteX165" fmla="*/ 8013 w 10000"/>
              <a:gd name="connsiteY165" fmla="*/ 128 h 10000"/>
              <a:gd name="connsiteX166" fmla="*/ 8212 w 10000"/>
              <a:gd name="connsiteY166" fmla="*/ 0 h 10000"/>
              <a:gd name="connsiteX167" fmla="*/ 8212 w 10000"/>
              <a:gd name="connsiteY167"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6755 w 10000"/>
              <a:gd name="connsiteY66" fmla="*/ 10000 h 10000"/>
              <a:gd name="connsiteX67" fmla="*/ 6026 w 10000"/>
              <a:gd name="connsiteY67" fmla="*/ 10000 h 10000"/>
              <a:gd name="connsiteX68" fmla="*/ 6026 w 10000"/>
              <a:gd name="connsiteY68" fmla="*/ 10000 h 10000"/>
              <a:gd name="connsiteX69" fmla="*/ 5166 w 10000"/>
              <a:gd name="connsiteY69" fmla="*/ 9660 h 10000"/>
              <a:gd name="connsiteX70" fmla="*/ 5166 w 10000"/>
              <a:gd name="connsiteY70" fmla="*/ 9660 h 10000"/>
              <a:gd name="connsiteX71" fmla="*/ 4967 w 10000"/>
              <a:gd name="connsiteY71" fmla="*/ 9532 h 10000"/>
              <a:gd name="connsiteX72" fmla="*/ 4768 w 10000"/>
              <a:gd name="connsiteY72" fmla="*/ 9532 h 10000"/>
              <a:gd name="connsiteX73" fmla="*/ 4636 w 10000"/>
              <a:gd name="connsiteY73" fmla="*/ 9532 h 10000"/>
              <a:gd name="connsiteX74" fmla="*/ 4636 w 10000"/>
              <a:gd name="connsiteY74" fmla="*/ 9532 h 10000"/>
              <a:gd name="connsiteX75" fmla="*/ 4238 w 10000"/>
              <a:gd name="connsiteY75" fmla="*/ 9532 h 10000"/>
              <a:gd name="connsiteX76" fmla="*/ 4106 w 10000"/>
              <a:gd name="connsiteY76" fmla="*/ 9532 h 10000"/>
              <a:gd name="connsiteX77" fmla="*/ 4106 w 10000"/>
              <a:gd name="connsiteY77" fmla="*/ 9532 h 10000"/>
              <a:gd name="connsiteX78" fmla="*/ 3907 w 10000"/>
              <a:gd name="connsiteY78" fmla="*/ 9404 h 10000"/>
              <a:gd name="connsiteX79" fmla="*/ 3709 w 10000"/>
              <a:gd name="connsiteY79" fmla="*/ 9191 h 10000"/>
              <a:gd name="connsiteX80" fmla="*/ 3709 w 10000"/>
              <a:gd name="connsiteY80" fmla="*/ 9191 h 10000"/>
              <a:gd name="connsiteX81" fmla="*/ 3576 w 10000"/>
              <a:gd name="connsiteY81" fmla="*/ 9064 h 10000"/>
              <a:gd name="connsiteX82" fmla="*/ 3377 w 10000"/>
              <a:gd name="connsiteY82" fmla="*/ 8851 h 10000"/>
              <a:gd name="connsiteX83" fmla="*/ 3377 w 10000"/>
              <a:gd name="connsiteY83" fmla="*/ 8851 h 10000"/>
              <a:gd name="connsiteX84" fmla="*/ 3377 w 10000"/>
              <a:gd name="connsiteY84" fmla="*/ 8596 h 10000"/>
              <a:gd name="connsiteX85" fmla="*/ 3179 w 10000"/>
              <a:gd name="connsiteY85" fmla="*/ 8511 h 10000"/>
              <a:gd name="connsiteX86" fmla="*/ 3179 w 10000"/>
              <a:gd name="connsiteY86" fmla="*/ 8511 h 10000"/>
              <a:gd name="connsiteX87" fmla="*/ 2980 w 10000"/>
              <a:gd name="connsiteY87" fmla="*/ 8383 h 10000"/>
              <a:gd name="connsiteX88" fmla="*/ 2980 w 10000"/>
              <a:gd name="connsiteY88" fmla="*/ 8255 h 10000"/>
              <a:gd name="connsiteX89" fmla="*/ 2848 w 10000"/>
              <a:gd name="connsiteY89" fmla="*/ 8170 h 10000"/>
              <a:gd name="connsiteX90" fmla="*/ 2848 w 10000"/>
              <a:gd name="connsiteY90" fmla="*/ 8170 h 10000"/>
              <a:gd name="connsiteX91" fmla="*/ 2649 w 10000"/>
              <a:gd name="connsiteY91" fmla="*/ 8170 h 10000"/>
              <a:gd name="connsiteX92" fmla="*/ 2450 w 10000"/>
              <a:gd name="connsiteY92" fmla="*/ 7915 h 10000"/>
              <a:gd name="connsiteX93" fmla="*/ 2450 w 10000"/>
              <a:gd name="connsiteY93" fmla="*/ 7915 h 10000"/>
              <a:gd name="connsiteX94" fmla="*/ 2318 w 10000"/>
              <a:gd name="connsiteY94" fmla="*/ 7787 h 10000"/>
              <a:gd name="connsiteX95" fmla="*/ 2450 w 10000"/>
              <a:gd name="connsiteY95" fmla="*/ 7787 h 10000"/>
              <a:gd name="connsiteX96" fmla="*/ 2318 w 10000"/>
              <a:gd name="connsiteY96" fmla="*/ 7702 h 10000"/>
              <a:gd name="connsiteX97" fmla="*/ 2119 w 10000"/>
              <a:gd name="connsiteY97" fmla="*/ 7702 h 10000"/>
              <a:gd name="connsiteX98" fmla="*/ 2119 w 10000"/>
              <a:gd name="connsiteY98" fmla="*/ 7702 h 10000"/>
              <a:gd name="connsiteX99" fmla="*/ 1921 w 10000"/>
              <a:gd name="connsiteY99" fmla="*/ 7574 h 10000"/>
              <a:gd name="connsiteX100" fmla="*/ 1921 w 10000"/>
              <a:gd name="connsiteY100" fmla="*/ 7574 h 10000"/>
              <a:gd name="connsiteX101" fmla="*/ 1921 w 10000"/>
              <a:gd name="connsiteY101" fmla="*/ 7447 h 10000"/>
              <a:gd name="connsiteX102" fmla="*/ 1788 w 10000"/>
              <a:gd name="connsiteY102" fmla="*/ 7447 h 10000"/>
              <a:gd name="connsiteX103" fmla="*/ 1788 w 10000"/>
              <a:gd name="connsiteY103" fmla="*/ 7447 h 10000"/>
              <a:gd name="connsiteX104" fmla="*/ 1589 w 10000"/>
              <a:gd name="connsiteY104" fmla="*/ 7362 h 10000"/>
              <a:gd name="connsiteX105" fmla="*/ 1589 w 10000"/>
              <a:gd name="connsiteY105" fmla="*/ 7234 h 10000"/>
              <a:gd name="connsiteX106" fmla="*/ 1589 w 10000"/>
              <a:gd name="connsiteY106" fmla="*/ 7234 h 10000"/>
              <a:gd name="connsiteX107" fmla="*/ 1391 w 10000"/>
              <a:gd name="connsiteY107" fmla="*/ 7106 h 10000"/>
              <a:gd name="connsiteX108" fmla="*/ 1391 w 10000"/>
              <a:gd name="connsiteY108" fmla="*/ 7106 h 10000"/>
              <a:gd name="connsiteX109" fmla="*/ 1192 w 10000"/>
              <a:gd name="connsiteY109" fmla="*/ 7021 h 10000"/>
              <a:gd name="connsiteX110" fmla="*/ 1192 w 10000"/>
              <a:gd name="connsiteY110" fmla="*/ 6894 h 10000"/>
              <a:gd name="connsiteX111" fmla="*/ 1391 w 10000"/>
              <a:gd name="connsiteY111" fmla="*/ 6766 h 10000"/>
              <a:gd name="connsiteX112" fmla="*/ 1192 w 10000"/>
              <a:gd name="connsiteY112" fmla="*/ 6638 h 10000"/>
              <a:gd name="connsiteX113" fmla="*/ 1192 w 10000"/>
              <a:gd name="connsiteY113" fmla="*/ 6638 h 10000"/>
              <a:gd name="connsiteX114" fmla="*/ 1192 w 10000"/>
              <a:gd name="connsiteY114" fmla="*/ 6426 h 10000"/>
              <a:gd name="connsiteX115" fmla="*/ 1060 w 10000"/>
              <a:gd name="connsiteY115" fmla="*/ 6298 h 10000"/>
              <a:gd name="connsiteX116" fmla="*/ 1060 w 10000"/>
              <a:gd name="connsiteY116" fmla="*/ 6298 h 10000"/>
              <a:gd name="connsiteX117" fmla="*/ 861 w 10000"/>
              <a:gd name="connsiteY117" fmla="*/ 6213 h 10000"/>
              <a:gd name="connsiteX118" fmla="*/ 861 w 10000"/>
              <a:gd name="connsiteY118" fmla="*/ 6085 h 10000"/>
              <a:gd name="connsiteX119" fmla="*/ 861 w 10000"/>
              <a:gd name="connsiteY119" fmla="*/ 6085 h 10000"/>
              <a:gd name="connsiteX120" fmla="*/ 861 w 10000"/>
              <a:gd name="connsiteY120" fmla="*/ 5957 h 10000"/>
              <a:gd name="connsiteX121" fmla="*/ 861 w 10000"/>
              <a:gd name="connsiteY121" fmla="*/ 5872 h 10000"/>
              <a:gd name="connsiteX122" fmla="*/ 861 w 10000"/>
              <a:gd name="connsiteY122" fmla="*/ 5872 h 10000"/>
              <a:gd name="connsiteX123" fmla="*/ 662 w 10000"/>
              <a:gd name="connsiteY123" fmla="*/ 5745 h 10000"/>
              <a:gd name="connsiteX124" fmla="*/ 530 w 10000"/>
              <a:gd name="connsiteY124" fmla="*/ 5404 h 10000"/>
              <a:gd name="connsiteX125" fmla="*/ 530 w 10000"/>
              <a:gd name="connsiteY125" fmla="*/ 5404 h 10000"/>
              <a:gd name="connsiteX126" fmla="*/ 530 w 10000"/>
              <a:gd name="connsiteY126" fmla="*/ 5277 h 10000"/>
              <a:gd name="connsiteX127" fmla="*/ 530 w 10000"/>
              <a:gd name="connsiteY127" fmla="*/ 5149 h 10000"/>
              <a:gd name="connsiteX128" fmla="*/ 530 w 10000"/>
              <a:gd name="connsiteY128" fmla="*/ 5149 h 10000"/>
              <a:gd name="connsiteX129" fmla="*/ 530 w 10000"/>
              <a:gd name="connsiteY129" fmla="*/ 5064 h 10000"/>
              <a:gd name="connsiteX130" fmla="*/ 331 w 10000"/>
              <a:gd name="connsiteY130" fmla="*/ 5149 h 10000"/>
              <a:gd name="connsiteX131" fmla="*/ 132 w 10000"/>
              <a:gd name="connsiteY131" fmla="*/ 5149 h 10000"/>
              <a:gd name="connsiteX132" fmla="*/ 0 w 10000"/>
              <a:gd name="connsiteY132" fmla="*/ 5064 h 10000"/>
              <a:gd name="connsiteX133" fmla="*/ 0 w 10000"/>
              <a:gd name="connsiteY133" fmla="*/ 5064 h 10000"/>
              <a:gd name="connsiteX134" fmla="*/ 0 w 10000"/>
              <a:gd name="connsiteY134" fmla="*/ 4936 h 10000"/>
              <a:gd name="connsiteX135" fmla="*/ 132 w 10000"/>
              <a:gd name="connsiteY135" fmla="*/ 4723 h 10000"/>
              <a:gd name="connsiteX136" fmla="*/ 331 w 10000"/>
              <a:gd name="connsiteY136" fmla="*/ 4596 h 10000"/>
              <a:gd name="connsiteX137" fmla="*/ 331 w 10000"/>
              <a:gd name="connsiteY137" fmla="*/ 4596 h 10000"/>
              <a:gd name="connsiteX138" fmla="*/ 331 w 10000"/>
              <a:gd name="connsiteY138" fmla="*/ 4468 h 10000"/>
              <a:gd name="connsiteX139" fmla="*/ 331 w 10000"/>
              <a:gd name="connsiteY139" fmla="*/ 4383 h 10000"/>
              <a:gd name="connsiteX140" fmla="*/ 331 w 10000"/>
              <a:gd name="connsiteY140" fmla="*/ 4383 h 10000"/>
              <a:gd name="connsiteX141" fmla="*/ 331 w 10000"/>
              <a:gd name="connsiteY141" fmla="*/ 4255 h 10000"/>
              <a:gd name="connsiteX142" fmla="*/ 331 w 10000"/>
              <a:gd name="connsiteY142" fmla="*/ 4000 h 10000"/>
              <a:gd name="connsiteX143" fmla="*/ 331 w 10000"/>
              <a:gd name="connsiteY143" fmla="*/ 4000 h 10000"/>
              <a:gd name="connsiteX144" fmla="*/ 530 w 10000"/>
              <a:gd name="connsiteY144" fmla="*/ 3787 h 10000"/>
              <a:gd name="connsiteX145" fmla="*/ 662 w 10000"/>
              <a:gd name="connsiteY145" fmla="*/ 3574 h 10000"/>
              <a:gd name="connsiteX146" fmla="*/ 662 w 10000"/>
              <a:gd name="connsiteY146" fmla="*/ 3574 h 10000"/>
              <a:gd name="connsiteX147" fmla="*/ 861 w 10000"/>
              <a:gd name="connsiteY147" fmla="*/ 3447 h 10000"/>
              <a:gd name="connsiteX148" fmla="*/ 1060 w 10000"/>
              <a:gd name="connsiteY148" fmla="*/ 3447 h 10000"/>
              <a:gd name="connsiteX149" fmla="*/ 1060 w 10000"/>
              <a:gd name="connsiteY149" fmla="*/ 3574 h 10000"/>
              <a:gd name="connsiteX150" fmla="*/ 1192 w 10000"/>
              <a:gd name="connsiteY150" fmla="*/ 3447 h 10000"/>
              <a:gd name="connsiteX151" fmla="*/ 1192 w 10000"/>
              <a:gd name="connsiteY151" fmla="*/ 1362 h 10000"/>
              <a:gd name="connsiteX152" fmla="*/ 1589 w 10000"/>
              <a:gd name="connsiteY152" fmla="*/ 1362 h 10000"/>
              <a:gd name="connsiteX153" fmla="*/ 1589 w 10000"/>
              <a:gd name="connsiteY153" fmla="*/ 213 h 10000"/>
              <a:gd name="connsiteX154" fmla="*/ 7285 w 10000"/>
              <a:gd name="connsiteY154" fmla="*/ 213 h 10000"/>
              <a:gd name="connsiteX155" fmla="*/ 7285 w 10000"/>
              <a:gd name="connsiteY155" fmla="*/ 213 h 10000"/>
              <a:gd name="connsiteX156" fmla="*/ 7682 w 10000"/>
              <a:gd name="connsiteY156" fmla="*/ 340 h 10000"/>
              <a:gd name="connsiteX157" fmla="*/ 7682 w 10000"/>
              <a:gd name="connsiteY157" fmla="*/ 340 h 10000"/>
              <a:gd name="connsiteX158" fmla="*/ 7682 w 10000"/>
              <a:gd name="connsiteY158" fmla="*/ 213 h 10000"/>
              <a:gd name="connsiteX159" fmla="*/ 7682 w 10000"/>
              <a:gd name="connsiteY159" fmla="*/ 213 h 10000"/>
              <a:gd name="connsiteX160" fmla="*/ 7682 w 10000"/>
              <a:gd name="connsiteY160" fmla="*/ 213 h 10000"/>
              <a:gd name="connsiteX161" fmla="*/ 7682 w 10000"/>
              <a:gd name="connsiteY161" fmla="*/ 213 h 10000"/>
              <a:gd name="connsiteX162" fmla="*/ 8013 w 10000"/>
              <a:gd name="connsiteY162" fmla="*/ 128 h 10000"/>
              <a:gd name="connsiteX163" fmla="*/ 8013 w 10000"/>
              <a:gd name="connsiteY163" fmla="*/ 128 h 10000"/>
              <a:gd name="connsiteX164" fmla="*/ 8013 w 10000"/>
              <a:gd name="connsiteY164" fmla="*/ 128 h 10000"/>
              <a:gd name="connsiteX165" fmla="*/ 8212 w 10000"/>
              <a:gd name="connsiteY165" fmla="*/ 0 h 10000"/>
              <a:gd name="connsiteX166" fmla="*/ 8212 w 10000"/>
              <a:gd name="connsiteY166"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6755 w 10000"/>
              <a:gd name="connsiteY66" fmla="*/ 10000 h 10000"/>
              <a:gd name="connsiteX67" fmla="*/ 6026 w 10000"/>
              <a:gd name="connsiteY67" fmla="*/ 10000 h 10000"/>
              <a:gd name="connsiteX68" fmla="*/ 5166 w 10000"/>
              <a:gd name="connsiteY68" fmla="*/ 9660 h 10000"/>
              <a:gd name="connsiteX69" fmla="*/ 5166 w 10000"/>
              <a:gd name="connsiteY69" fmla="*/ 9660 h 10000"/>
              <a:gd name="connsiteX70" fmla="*/ 4967 w 10000"/>
              <a:gd name="connsiteY70" fmla="*/ 9532 h 10000"/>
              <a:gd name="connsiteX71" fmla="*/ 4768 w 10000"/>
              <a:gd name="connsiteY71" fmla="*/ 9532 h 10000"/>
              <a:gd name="connsiteX72" fmla="*/ 4636 w 10000"/>
              <a:gd name="connsiteY72" fmla="*/ 9532 h 10000"/>
              <a:gd name="connsiteX73" fmla="*/ 4636 w 10000"/>
              <a:gd name="connsiteY73" fmla="*/ 9532 h 10000"/>
              <a:gd name="connsiteX74" fmla="*/ 4238 w 10000"/>
              <a:gd name="connsiteY74" fmla="*/ 9532 h 10000"/>
              <a:gd name="connsiteX75" fmla="*/ 4106 w 10000"/>
              <a:gd name="connsiteY75" fmla="*/ 9532 h 10000"/>
              <a:gd name="connsiteX76" fmla="*/ 4106 w 10000"/>
              <a:gd name="connsiteY76" fmla="*/ 9532 h 10000"/>
              <a:gd name="connsiteX77" fmla="*/ 3907 w 10000"/>
              <a:gd name="connsiteY77" fmla="*/ 9404 h 10000"/>
              <a:gd name="connsiteX78" fmla="*/ 3709 w 10000"/>
              <a:gd name="connsiteY78" fmla="*/ 9191 h 10000"/>
              <a:gd name="connsiteX79" fmla="*/ 3709 w 10000"/>
              <a:gd name="connsiteY79" fmla="*/ 9191 h 10000"/>
              <a:gd name="connsiteX80" fmla="*/ 3576 w 10000"/>
              <a:gd name="connsiteY80" fmla="*/ 9064 h 10000"/>
              <a:gd name="connsiteX81" fmla="*/ 3377 w 10000"/>
              <a:gd name="connsiteY81" fmla="*/ 8851 h 10000"/>
              <a:gd name="connsiteX82" fmla="*/ 3377 w 10000"/>
              <a:gd name="connsiteY82" fmla="*/ 8851 h 10000"/>
              <a:gd name="connsiteX83" fmla="*/ 3377 w 10000"/>
              <a:gd name="connsiteY83" fmla="*/ 8596 h 10000"/>
              <a:gd name="connsiteX84" fmla="*/ 3179 w 10000"/>
              <a:gd name="connsiteY84" fmla="*/ 8511 h 10000"/>
              <a:gd name="connsiteX85" fmla="*/ 3179 w 10000"/>
              <a:gd name="connsiteY85" fmla="*/ 8511 h 10000"/>
              <a:gd name="connsiteX86" fmla="*/ 2980 w 10000"/>
              <a:gd name="connsiteY86" fmla="*/ 8383 h 10000"/>
              <a:gd name="connsiteX87" fmla="*/ 2980 w 10000"/>
              <a:gd name="connsiteY87" fmla="*/ 8255 h 10000"/>
              <a:gd name="connsiteX88" fmla="*/ 2848 w 10000"/>
              <a:gd name="connsiteY88" fmla="*/ 8170 h 10000"/>
              <a:gd name="connsiteX89" fmla="*/ 2848 w 10000"/>
              <a:gd name="connsiteY89" fmla="*/ 8170 h 10000"/>
              <a:gd name="connsiteX90" fmla="*/ 2649 w 10000"/>
              <a:gd name="connsiteY90" fmla="*/ 8170 h 10000"/>
              <a:gd name="connsiteX91" fmla="*/ 2450 w 10000"/>
              <a:gd name="connsiteY91" fmla="*/ 7915 h 10000"/>
              <a:gd name="connsiteX92" fmla="*/ 2450 w 10000"/>
              <a:gd name="connsiteY92" fmla="*/ 7915 h 10000"/>
              <a:gd name="connsiteX93" fmla="*/ 2318 w 10000"/>
              <a:gd name="connsiteY93" fmla="*/ 7787 h 10000"/>
              <a:gd name="connsiteX94" fmla="*/ 2450 w 10000"/>
              <a:gd name="connsiteY94" fmla="*/ 7787 h 10000"/>
              <a:gd name="connsiteX95" fmla="*/ 2318 w 10000"/>
              <a:gd name="connsiteY95" fmla="*/ 7702 h 10000"/>
              <a:gd name="connsiteX96" fmla="*/ 2119 w 10000"/>
              <a:gd name="connsiteY96" fmla="*/ 7702 h 10000"/>
              <a:gd name="connsiteX97" fmla="*/ 2119 w 10000"/>
              <a:gd name="connsiteY97" fmla="*/ 7702 h 10000"/>
              <a:gd name="connsiteX98" fmla="*/ 1921 w 10000"/>
              <a:gd name="connsiteY98" fmla="*/ 7574 h 10000"/>
              <a:gd name="connsiteX99" fmla="*/ 1921 w 10000"/>
              <a:gd name="connsiteY99" fmla="*/ 7574 h 10000"/>
              <a:gd name="connsiteX100" fmla="*/ 1921 w 10000"/>
              <a:gd name="connsiteY100" fmla="*/ 7447 h 10000"/>
              <a:gd name="connsiteX101" fmla="*/ 1788 w 10000"/>
              <a:gd name="connsiteY101" fmla="*/ 7447 h 10000"/>
              <a:gd name="connsiteX102" fmla="*/ 1788 w 10000"/>
              <a:gd name="connsiteY102" fmla="*/ 7447 h 10000"/>
              <a:gd name="connsiteX103" fmla="*/ 1589 w 10000"/>
              <a:gd name="connsiteY103" fmla="*/ 7362 h 10000"/>
              <a:gd name="connsiteX104" fmla="*/ 1589 w 10000"/>
              <a:gd name="connsiteY104" fmla="*/ 7234 h 10000"/>
              <a:gd name="connsiteX105" fmla="*/ 1589 w 10000"/>
              <a:gd name="connsiteY105" fmla="*/ 7234 h 10000"/>
              <a:gd name="connsiteX106" fmla="*/ 1391 w 10000"/>
              <a:gd name="connsiteY106" fmla="*/ 7106 h 10000"/>
              <a:gd name="connsiteX107" fmla="*/ 1391 w 10000"/>
              <a:gd name="connsiteY107" fmla="*/ 7106 h 10000"/>
              <a:gd name="connsiteX108" fmla="*/ 1192 w 10000"/>
              <a:gd name="connsiteY108" fmla="*/ 7021 h 10000"/>
              <a:gd name="connsiteX109" fmla="*/ 1192 w 10000"/>
              <a:gd name="connsiteY109" fmla="*/ 6894 h 10000"/>
              <a:gd name="connsiteX110" fmla="*/ 1391 w 10000"/>
              <a:gd name="connsiteY110" fmla="*/ 6766 h 10000"/>
              <a:gd name="connsiteX111" fmla="*/ 1192 w 10000"/>
              <a:gd name="connsiteY111" fmla="*/ 6638 h 10000"/>
              <a:gd name="connsiteX112" fmla="*/ 1192 w 10000"/>
              <a:gd name="connsiteY112" fmla="*/ 6638 h 10000"/>
              <a:gd name="connsiteX113" fmla="*/ 1192 w 10000"/>
              <a:gd name="connsiteY113" fmla="*/ 6426 h 10000"/>
              <a:gd name="connsiteX114" fmla="*/ 1060 w 10000"/>
              <a:gd name="connsiteY114" fmla="*/ 6298 h 10000"/>
              <a:gd name="connsiteX115" fmla="*/ 1060 w 10000"/>
              <a:gd name="connsiteY115" fmla="*/ 6298 h 10000"/>
              <a:gd name="connsiteX116" fmla="*/ 861 w 10000"/>
              <a:gd name="connsiteY116" fmla="*/ 6213 h 10000"/>
              <a:gd name="connsiteX117" fmla="*/ 861 w 10000"/>
              <a:gd name="connsiteY117" fmla="*/ 6085 h 10000"/>
              <a:gd name="connsiteX118" fmla="*/ 861 w 10000"/>
              <a:gd name="connsiteY118" fmla="*/ 6085 h 10000"/>
              <a:gd name="connsiteX119" fmla="*/ 861 w 10000"/>
              <a:gd name="connsiteY119" fmla="*/ 5957 h 10000"/>
              <a:gd name="connsiteX120" fmla="*/ 861 w 10000"/>
              <a:gd name="connsiteY120" fmla="*/ 5872 h 10000"/>
              <a:gd name="connsiteX121" fmla="*/ 861 w 10000"/>
              <a:gd name="connsiteY121" fmla="*/ 5872 h 10000"/>
              <a:gd name="connsiteX122" fmla="*/ 662 w 10000"/>
              <a:gd name="connsiteY122" fmla="*/ 5745 h 10000"/>
              <a:gd name="connsiteX123" fmla="*/ 530 w 10000"/>
              <a:gd name="connsiteY123" fmla="*/ 5404 h 10000"/>
              <a:gd name="connsiteX124" fmla="*/ 530 w 10000"/>
              <a:gd name="connsiteY124" fmla="*/ 5404 h 10000"/>
              <a:gd name="connsiteX125" fmla="*/ 530 w 10000"/>
              <a:gd name="connsiteY125" fmla="*/ 5277 h 10000"/>
              <a:gd name="connsiteX126" fmla="*/ 530 w 10000"/>
              <a:gd name="connsiteY126" fmla="*/ 5149 h 10000"/>
              <a:gd name="connsiteX127" fmla="*/ 530 w 10000"/>
              <a:gd name="connsiteY127" fmla="*/ 5149 h 10000"/>
              <a:gd name="connsiteX128" fmla="*/ 530 w 10000"/>
              <a:gd name="connsiteY128" fmla="*/ 5064 h 10000"/>
              <a:gd name="connsiteX129" fmla="*/ 331 w 10000"/>
              <a:gd name="connsiteY129" fmla="*/ 5149 h 10000"/>
              <a:gd name="connsiteX130" fmla="*/ 132 w 10000"/>
              <a:gd name="connsiteY130" fmla="*/ 5149 h 10000"/>
              <a:gd name="connsiteX131" fmla="*/ 0 w 10000"/>
              <a:gd name="connsiteY131" fmla="*/ 5064 h 10000"/>
              <a:gd name="connsiteX132" fmla="*/ 0 w 10000"/>
              <a:gd name="connsiteY132" fmla="*/ 5064 h 10000"/>
              <a:gd name="connsiteX133" fmla="*/ 0 w 10000"/>
              <a:gd name="connsiteY133" fmla="*/ 4936 h 10000"/>
              <a:gd name="connsiteX134" fmla="*/ 132 w 10000"/>
              <a:gd name="connsiteY134" fmla="*/ 4723 h 10000"/>
              <a:gd name="connsiteX135" fmla="*/ 331 w 10000"/>
              <a:gd name="connsiteY135" fmla="*/ 4596 h 10000"/>
              <a:gd name="connsiteX136" fmla="*/ 331 w 10000"/>
              <a:gd name="connsiteY136" fmla="*/ 4596 h 10000"/>
              <a:gd name="connsiteX137" fmla="*/ 331 w 10000"/>
              <a:gd name="connsiteY137" fmla="*/ 4468 h 10000"/>
              <a:gd name="connsiteX138" fmla="*/ 331 w 10000"/>
              <a:gd name="connsiteY138" fmla="*/ 4383 h 10000"/>
              <a:gd name="connsiteX139" fmla="*/ 331 w 10000"/>
              <a:gd name="connsiteY139" fmla="*/ 4383 h 10000"/>
              <a:gd name="connsiteX140" fmla="*/ 331 w 10000"/>
              <a:gd name="connsiteY140" fmla="*/ 4255 h 10000"/>
              <a:gd name="connsiteX141" fmla="*/ 331 w 10000"/>
              <a:gd name="connsiteY141" fmla="*/ 4000 h 10000"/>
              <a:gd name="connsiteX142" fmla="*/ 331 w 10000"/>
              <a:gd name="connsiteY142" fmla="*/ 4000 h 10000"/>
              <a:gd name="connsiteX143" fmla="*/ 530 w 10000"/>
              <a:gd name="connsiteY143" fmla="*/ 3787 h 10000"/>
              <a:gd name="connsiteX144" fmla="*/ 662 w 10000"/>
              <a:gd name="connsiteY144" fmla="*/ 3574 h 10000"/>
              <a:gd name="connsiteX145" fmla="*/ 662 w 10000"/>
              <a:gd name="connsiteY145" fmla="*/ 3574 h 10000"/>
              <a:gd name="connsiteX146" fmla="*/ 861 w 10000"/>
              <a:gd name="connsiteY146" fmla="*/ 3447 h 10000"/>
              <a:gd name="connsiteX147" fmla="*/ 1060 w 10000"/>
              <a:gd name="connsiteY147" fmla="*/ 3447 h 10000"/>
              <a:gd name="connsiteX148" fmla="*/ 1060 w 10000"/>
              <a:gd name="connsiteY148" fmla="*/ 3574 h 10000"/>
              <a:gd name="connsiteX149" fmla="*/ 1192 w 10000"/>
              <a:gd name="connsiteY149" fmla="*/ 3447 h 10000"/>
              <a:gd name="connsiteX150" fmla="*/ 1192 w 10000"/>
              <a:gd name="connsiteY150" fmla="*/ 1362 h 10000"/>
              <a:gd name="connsiteX151" fmla="*/ 1589 w 10000"/>
              <a:gd name="connsiteY151" fmla="*/ 1362 h 10000"/>
              <a:gd name="connsiteX152" fmla="*/ 1589 w 10000"/>
              <a:gd name="connsiteY152" fmla="*/ 213 h 10000"/>
              <a:gd name="connsiteX153" fmla="*/ 7285 w 10000"/>
              <a:gd name="connsiteY153" fmla="*/ 213 h 10000"/>
              <a:gd name="connsiteX154" fmla="*/ 7285 w 10000"/>
              <a:gd name="connsiteY154" fmla="*/ 213 h 10000"/>
              <a:gd name="connsiteX155" fmla="*/ 7682 w 10000"/>
              <a:gd name="connsiteY155" fmla="*/ 340 h 10000"/>
              <a:gd name="connsiteX156" fmla="*/ 7682 w 10000"/>
              <a:gd name="connsiteY156" fmla="*/ 340 h 10000"/>
              <a:gd name="connsiteX157" fmla="*/ 7682 w 10000"/>
              <a:gd name="connsiteY157" fmla="*/ 213 h 10000"/>
              <a:gd name="connsiteX158" fmla="*/ 7682 w 10000"/>
              <a:gd name="connsiteY158" fmla="*/ 213 h 10000"/>
              <a:gd name="connsiteX159" fmla="*/ 7682 w 10000"/>
              <a:gd name="connsiteY159" fmla="*/ 213 h 10000"/>
              <a:gd name="connsiteX160" fmla="*/ 7682 w 10000"/>
              <a:gd name="connsiteY160" fmla="*/ 213 h 10000"/>
              <a:gd name="connsiteX161" fmla="*/ 8013 w 10000"/>
              <a:gd name="connsiteY161" fmla="*/ 128 h 10000"/>
              <a:gd name="connsiteX162" fmla="*/ 8013 w 10000"/>
              <a:gd name="connsiteY162" fmla="*/ 128 h 10000"/>
              <a:gd name="connsiteX163" fmla="*/ 8013 w 10000"/>
              <a:gd name="connsiteY163" fmla="*/ 128 h 10000"/>
              <a:gd name="connsiteX164" fmla="*/ 8212 w 10000"/>
              <a:gd name="connsiteY164" fmla="*/ 0 h 10000"/>
              <a:gd name="connsiteX165" fmla="*/ 8212 w 10000"/>
              <a:gd name="connsiteY165"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6026 w 10000"/>
              <a:gd name="connsiteY66" fmla="*/ 10000 h 10000"/>
              <a:gd name="connsiteX67" fmla="*/ 5166 w 10000"/>
              <a:gd name="connsiteY67" fmla="*/ 9660 h 10000"/>
              <a:gd name="connsiteX68" fmla="*/ 5166 w 10000"/>
              <a:gd name="connsiteY68" fmla="*/ 9660 h 10000"/>
              <a:gd name="connsiteX69" fmla="*/ 4967 w 10000"/>
              <a:gd name="connsiteY69" fmla="*/ 9532 h 10000"/>
              <a:gd name="connsiteX70" fmla="*/ 4768 w 10000"/>
              <a:gd name="connsiteY70" fmla="*/ 9532 h 10000"/>
              <a:gd name="connsiteX71" fmla="*/ 4636 w 10000"/>
              <a:gd name="connsiteY71" fmla="*/ 9532 h 10000"/>
              <a:gd name="connsiteX72" fmla="*/ 4636 w 10000"/>
              <a:gd name="connsiteY72" fmla="*/ 9532 h 10000"/>
              <a:gd name="connsiteX73" fmla="*/ 4238 w 10000"/>
              <a:gd name="connsiteY73" fmla="*/ 9532 h 10000"/>
              <a:gd name="connsiteX74" fmla="*/ 4106 w 10000"/>
              <a:gd name="connsiteY74" fmla="*/ 9532 h 10000"/>
              <a:gd name="connsiteX75" fmla="*/ 4106 w 10000"/>
              <a:gd name="connsiteY75" fmla="*/ 9532 h 10000"/>
              <a:gd name="connsiteX76" fmla="*/ 3907 w 10000"/>
              <a:gd name="connsiteY76" fmla="*/ 9404 h 10000"/>
              <a:gd name="connsiteX77" fmla="*/ 3709 w 10000"/>
              <a:gd name="connsiteY77" fmla="*/ 9191 h 10000"/>
              <a:gd name="connsiteX78" fmla="*/ 3709 w 10000"/>
              <a:gd name="connsiteY78" fmla="*/ 9191 h 10000"/>
              <a:gd name="connsiteX79" fmla="*/ 3576 w 10000"/>
              <a:gd name="connsiteY79" fmla="*/ 9064 h 10000"/>
              <a:gd name="connsiteX80" fmla="*/ 3377 w 10000"/>
              <a:gd name="connsiteY80" fmla="*/ 8851 h 10000"/>
              <a:gd name="connsiteX81" fmla="*/ 3377 w 10000"/>
              <a:gd name="connsiteY81" fmla="*/ 8851 h 10000"/>
              <a:gd name="connsiteX82" fmla="*/ 3377 w 10000"/>
              <a:gd name="connsiteY82" fmla="*/ 8596 h 10000"/>
              <a:gd name="connsiteX83" fmla="*/ 3179 w 10000"/>
              <a:gd name="connsiteY83" fmla="*/ 8511 h 10000"/>
              <a:gd name="connsiteX84" fmla="*/ 3179 w 10000"/>
              <a:gd name="connsiteY84" fmla="*/ 8511 h 10000"/>
              <a:gd name="connsiteX85" fmla="*/ 2980 w 10000"/>
              <a:gd name="connsiteY85" fmla="*/ 8383 h 10000"/>
              <a:gd name="connsiteX86" fmla="*/ 2980 w 10000"/>
              <a:gd name="connsiteY86" fmla="*/ 8255 h 10000"/>
              <a:gd name="connsiteX87" fmla="*/ 2848 w 10000"/>
              <a:gd name="connsiteY87" fmla="*/ 8170 h 10000"/>
              <a:gd name="connsiteX88" fmla="*/ 2848 w 10000"/>
              <a:gd name="connsiteY88" fmla="*/ 8170 h 10000"/>
              <a:gd name="connsiteX89" fmla="*/ 2649 w 10000"/>
              <a:gd name="connsiteY89" fmla="*/ 8170 h 10000"/>
              <a:gd name="connsiteX90" fmla="*/ 2450 w 10000"/>
              <a:gd name="connsiteY90" fmla="*/ 7915 h 10000"/>
              <a:gd name="connsiteX91" fmla="*/ 2450 w 10000"/>
              <a:gd name="connsiteY91" fmla="*/ 7915 h 10000"/>
              <a:gd name="connsiteX92" fmla="*/ 2318 w 10000"/>
              <a:gd name="connsiteY92" fmla="*/ 7787 h 10000"/>
              <a:gd name="connsiteX93" fmla="*/ 2450 w 10000"/>
              <a:gd name="connsiteY93" fmla="*/ 7787 h 10000"/>
              <a:gd name="connsiteX94" fmla="*/ 2318 w 10000"/>
              <a:gd name="connsiteY94" fmla="*/ 7702 h 10000"/>
              <a:gd name="connsiteX95" fmla="*/ 2119 w 10000"/>
              <a:gd name="connsiteY95" fmla="*/ 7702 h 10000"/>
              <a:gd name="connsiteX96" fmla="*/ 2119 w 10000"/>
              <a:gd name="connsiteY96" fmla="*/ 7702 h 10000"/>
              <a:gd name="connsiteX97" fmla="*/ 1921 w 10000"/>
              <a:gd name="connsiteY97" fmla="*/ 7574 h 10000"/>
              <a:gd name="connsiteX98" fmla="*/ 1921 w 10000"/>
              <a:gd name="connsiteY98" fmla="*/ 7574 h 10000"/>
              <a:gd name="connsiteX99" fmla="*/ 1921 w 10000"/>
              <a:gd name="connsiteY99" fmla="*/ 7447 h 10000"/>
              <a:gd name="connsiteX100" fmla="*/ 1788 w 10000"/>
              <a:gd name="connsiteY100" fmla="*/ 7447 h 10000"/>
              <a:gd name="connsiteX101" fmla="*/ 1788 w 10000"/>
              <a:gd name="connsiteY101" fmla="*/ 7447 h 10000"/>
              <a:gd name="connsiteX102" fmla="*/ 1589 w 10000"/>
              <a:gd name="connsiteY102" fmla="*/ 7362 h 10000"/>
              <a:gd name="connsiteX103" fmla="*/ 1589 w 10000"/>
              <a:gd name="connsiteY103" fmla="*/ 7234 h 10000"/>
              <a:gd name="connsiteX104" fmla="*/ 1589 w 10000"/>
              <a:gd name="connsiteY104" fmla="*/ 7234 h 10000"/>
              <a:gd name="connsiteX105" fmla="*/ 1391 w 10000"/>
              <a:gd name="connsiteY105" fmla="*/ 7106 h 10000"/>
              <a:gd name="connsiteX106" fmla="*/ 1391 w 10000"/>
              <a:gd name="connsiteY106" fmla="*/ 7106 h 10000"/>
              <a:gd name="connsiteX107" fmla="*/ 1192 w 10000"/>
              <a:gd name="connsiteY107" fmla="*/ 7021 h 10000"/>
              <a:gd name="connsiteX108" fmla="*/ 1192 w 10000"/>
              <a:gd name="connsiteY108" fmla="*/ 6894 h 10000"/>
              <a:gd name="connsiteX109" fmla="*/ 1391 w 10000"/>
              <a:gd name="connsiteY109" fmla="*/ 6766 h 10000"/>
              <a:gd name="connsiteX110" fmla="*/ 1192 w 10000"/>
              <a:gd name="connsiteY110" fmla="*/ 6638 h 10000"/>
              <a:gd name="connsiteX111" fmla="*/ 1192 w 10000"/>
              <a:gd name="connsiteY111" fmla="*/ 6638 h 10000"/>
              <a:gd name="connsiteX112" fmla="*/ 1192 w 10000"/>
              <a:gd name="connsiteY112" fmla="*/ 6426 h 10000"/>
              <a:gd name="connsiteX113" fmla="*/ 1060 w 10000"/>
              <a:gd name="connsiteY113" fmla="*/ 6298 h 10000"/>
              <a:gd name="connsiteX114" fmla="*/ 1060 w 10000"/>
              <a:gd name="connsiteY114" fmla="*/ 6298 h 10000"/>
              <a:gd name="connsiteX115" fmla="*/ 861 w 10000"/>
              <a:gd name="connsiteY115" fmla="*/ 6213 h 10000"/>
              <a:gd name="connsiteX116" fmla="*/ 861 w 10000"/>
              <a:gd name="connsiteY116" fmla="*/ 6085 h 10000"/>
              <a:gd name="connsiteX117" fmla="*/ 861 w 10000"/>
              <a:gd name="connsiteY117" fmla="*/ 6085 h 10000"/>
              <a:gd name="connsiteX118" fmla="*/ 861 w 10000"/>
              <a:gd name="connsiteY118" fmla="*/ 5957 h 10000"/>
              <a:gd name="connsiteX119" fmla="*/ 861 w 10000"/>
              <a:gd name="connsiteY119" fmla="*/ 5872 h 10000"/>
              <a:gd name="connsiteX120" fmla="*/ 861 w 10000"/>
              <a:gd name="connsiteY120" fmla="*/ 5872 h 10000"/>
              <a:gd name="connsiteX121" fmla="*/ 662 w 10000"/>
              <a:gd name="connsiteY121" fmla="*/ 5745 h 10000"/>
              <a:gd name="connsiteX122" fmla="*/ 530 w 10000"/>
              <a:gd name="connsiteY122" fmla="*/ 5404 h 10000"/>
              <a:gd name="connsiteX123" fmla="*/ 530 w 10000"/>
              <a:gd name="connsiteY123" fmla="*/ 5404 h 10000"/>
              <a:gd name="connsiteX124" fmla="*/ 530 w 10000"/>
              <a:gd name="connsiteY124" fmla="*/ 5277 h 10000"/>
              <a:gd name="connsiteX125" fmla="*/ 530 w 10000"/>
              <a:gd name="connsiteY125" fmla="*/ 5149 h 10000"/>
              <a:gd name="connsiteX126" fmla="*/ 530 w 10000"/>
              <a:gd name="connsiteY126" fmla="*/ 5149 h 10000"/>
              <a:gd name="connsiteX127" fmla="*/ 530 w 10000"/>
              <a:gd name="connsiteY127" fmla="*/ 5064 h 10000"/>
              <a:gd name="connsiteX128" fmla="*/ 331 w 10000"/>
              <a:gd name="connsiteY128" fmla="*/ 5149 h 10000"/>
              <a:gd name="connsiteX129" fmla="*/ 132 w 10000"/>
              <a:gd name="connsiteY129" fmla="*/ 5149 h 10000"/>
              <a:gd name="connsiteX130" fmla="*/ 0 w 10000"/>
              <a:gd name="connsiteY130" fmla="*/ 5064 h 10000"/>
              <a:gd name="connsiteX131" fmla="*/ 0 w 10000"/>
              <a:gd name="connsiteY131" fmla="*/ 5064 h 10000"/>
              <a:gd name="connsiteX132" fmla="*/ 0 w 10000"/>
              <a:gd name="connsiteY132" fmla="*/ 4936 h 10000"/>
              <a:gd name="connsiteX133" fmla="*/ 132 w 10000"/>
              <a:gd name="connsiteY133" fmla="*/ 4723 h 10000"/>
              <a:gd name="connsiteX134" fmla="*/ 331 w 10000"/>
              <a:gd name="connsiteY134" fmla="*/ 4596 h 10000"/>
              <a:gd name="connsiteX135" fmla="*/ 331 w 10000"/>
              <a:gd name="connsiteY135" fmla="*/ 4596 h 10000"/>
              <a:gd name="connsiteX136" fmla="*/ 331 w 10000"/>
              <a:gd name="connsiteY136" fmla="*/ 4468 h 10000"/>
              <a:gd name="connsiteX137" fmla="*/ 331 w 10000"/>
              <a:gd name="connsiteY137" fmla="*/ 4383 h 10000"/>
              <a:gd name="connsiteX138" fmla="*/ 331 w 10000"/>
              <a:gd name="connsiteY138" fmla="*/ 4383 h 10000"/>
              <a:gd name="connsiteX139" fmla="*/ 331 w 10000"/>
              <a:gd name="connsiteY139" fmla="*/ 4255 h 10000"/>
              <a:gd name="connsiteX140" fmla="*/ 331 w 10000"/>
              <a:gd name="connsiteY140" fmla="*/ 4000 h 10000"/>
              <a:gd name="connsiteX141" fmla="*/ 331 w 10000"/>
              <a:gd name="connsiteY141" fmla="*/ 4000 h 10000"/>
              <a:gd name="connsiteX142" fmla="*/ 530 w 10000"/>
              <a:gd name="connsiteY142" fmla="*/ 3787 h 10000"/>
              <a:gd name="connsiteX143" fmla="*/ 662 w 10000"/>
              <a:gd name="connsiteY143" fmla="*/ 3574 h 10000"/>
              <a:gd name="connsiteX144" fmla="*/ 662 w 10000"/>
              <a:gd name="connsiteY144" fmla="*/ 3574 h 10000"/>
              <a:gd name="connsiteX145" fmla="*/ 861 w 10000"/>
              <a:gd name="connsiteY145" fmla="*/ 3447 h 10000"/>
              <a:gd name="connsiteX146" fmla="*/ 1060 w 10000"/>
              <a:gd name="connsiteY146" fmla="*/ 3447 h 10000"/>
              <a:gd name="connsiteX147" fmla="*/ 1060 w 10000"/>
              <a:gd name="connsiteY147" fmla="*/ 3574 h 10000"/>
              <a:gd name="connsiteX148" fmla="*/ 1192 w 10000"/>
              <a:gd name="connsiteY148" fmla="*/ 3447 h 10000"/>
              <a:gd name="connsiteX149" fmla="*/ 1192 w 10000"/>
              <a:gd name="connsiteY149" fmla="*/ 1362 h 10000"/>
              <a:gd name="connsiteX150" fmla="*/ 1589 w 10000"/>
              <a:gd name="connsiteY150" fmla="*/ 1362 h 10000"/>
              <a:gd name="connsiteX151" fmla="*/ 1589 w 10000"/>
              <a:gd name="connsiteY151" fmla="*/ 213 h 10000"/>
              <a:gd name="connsiteX152" fmla="*/ 7285 w 10000"/>
              <a:gd name="connsiteY152" fmla="*/ 213 h 10000"/>
              <a:gd name="connsiteX153" fmla="*/ 7285 w 10000"/>
              <a:gd name="connsiteY153" fmla="*/ 213 h 10000"/>
              <a:gd name="connsiteX154" fmla="*/ 7682 w 10000"/>
              <a:gd name="connsiteY154" fmla="*/ 340 h 10000"/>
              <a:gd name="connsiteX155" fmla="*/ 7682 w 10000"/>
              <a:gd name="connsiteY155" fmla="*/ 340 h 10000"/>
              <a:gd name="connsiteX156" fmla="*/ 7682 w 10000"/>
              <a:gd name="connsiteY156" fmla="*/ 213 h 10000"/>
              <a:gd name="connsiteX157" fmla="*/ 7682 w 10000"/>
              <a:gd name="connsiteY157" fmla="*/ 213 h 10000"/>
              <a:gd name="connsiteX158" fmla="*/ 7682 w 10000"/>
              <a:gd name="connsiteY158" fmla="*/ 213 h 10000"/>
              <a:gd name="connsiteX159" fmla="*/ 7682 w 10000"/>
              <a:gd name="connsiteY159" fmla="*/ 213 h 10000"/>
              <a:gd name="connsiteX160" fmla="*/ 8013 w 10000"/>
              <a:gd name="connsiteY160" fmla="*/ 128 h 10000"/>
              <a:gd name="connsiteX161" fmla="*/ 8013 w 10000"/>
              <a:gd name="connsiteY161" fmla="*/ 128 h 10000"/>
              <a:gd name="connsiteX162" fmla="*/ 8013 w 10000"/>
              <a:gd name="connsiteY162" fmla="*/ 128 h 10000"/>
              <a:gd name="connsiteX163" fmla="*/ 8212 w 10000"/>
              <a:gd name="connsiteY163" fmla="*/ 0 h 10000"/>
              <a:gd name="connsiteX164" fmla="*/ 8212 w 10000"/>
              <a:gd name="connsiteY164"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5166 w 10000"/>
              <a:gd name="connsiteY66" fmla="*/ 9660 h 10000"/>
              <a:gd name="connsiteX67" fmla="*/ 5166 w 10000"/>
              <a:gd name="connsiteY67" fmla="*/ 9660 h 10000"/>
              <a:gd name="connsiteX68" fmla="*/ 4967 w 10000"/>
              <a:gd name="connsiteY68" fmla="*/ 9532 h 10000"/>
              <a:gd name="connsiteX69" fmla="*/ 4768 w 10000"/>
              <a:gd name="connsiteY69" fmla="*/ 9532 h 10000"/>
              <a:gd name="connsiteX70" fmla="*/ 4636 w 10000"/>
              <a:gd name="connsiteY70" fmla="*/ 9532 h 10000"/>
              <a:gd name="connsiteX71" fmla="*/ 4636 w 10000"/>
              <a:gd name="connsiteY71" fmla="*/ 9532 h 10000"/>
              <a:gd name="connsiteX72" fmla="*/ 4238 w 10000"/>
              <a:gd name="connsiteY72" fmla="*/ 9532 h 10000"/>
              <a:gd name="connsiteX73" fmla="*/ 4106 w 10000"/>
              <a:gd name="connsiteY73" fmla="*/ 9532 h 10000"/>
              <a:gd name="connsiteX74" fmla="*/ 4106 w 10000"/>
              <a:gd name="connsiteY74" fmla="*/ 9532 h 10000"/>
              <a:gd name="connsiteX75" fmla="*/ 3907 w 10000"/>
              <a:gd name="connsiteY75" fmla="*/ 9404 h 10000"/>
              <a:gd name="connsiteX76" fmla="*/ 3709 w 10000"/>
              <a:gd name="connsiteY76" fmla="*/ 9191 h 10000"/>
              <a:gd name="connsiteX77" fmla="*/ 3709 w 10000"/>
              <a:gd name="connsiteY77" fmla="*/ 9191 h 10000"/>
              <a:gd name="connsiteX78" fmla="*/ 3576 w 10000"/>
              <a:gd name="connsiteY78" fmla="*/ 9064 h 10000"/>
              <a:gd name="connsiteX79" fmla="*/ 3377 w 10000"/>
              <a:gd name="connsiteY79" fmla="*/ 8851 h 10000"/>
              <a:gd name="connsiteX80" fmla="*/ 3377 w 10000"/>
              <a:gd name="connsiteY80" fmla="*/ 8851 h 10000"/>
              <a:gd name="connsiteX81" fmla="*/ 3377 w 10000"/>
              <a:gd name="connsiteY81" fmla="*/ 8596 h 10000"/>
              <a:gd name="connsiteX82" fmla="*/ 3179 w 10000"/>
              <a:gd name="connsiteY82" fmla="*/ 8511 h 10000"/>
              <a:gd name="connsiteX83" fmla="*/ 3179 w 10000"/>
              <a:gd name="connsiteY83" fmla="*/ 8511 h 10000"/>
              <a:gd name="connsiteX84" fmla="*/ 2980 w 10000"/>
              <a:gd name="connsiteY84" fmla="*/ 8383 h 10000"/>
              <a:gd name="connsiteX85" fmla="*/ 2980 w 10000"/>
              <a:gd name="connsiteY85" fmla="*/ 8255 h 10000"/>
              <a:gd name="connsiteX86" fmla="*/ 2848 w 10000"/>
              <a:gd name="connsiteY86" fmla="*/ 8170 h 10000"/>
              <a:gd name="connsiteX87" fmla="*/ 2848 w 10000"/>
              <a:gd name="connsiteY87" fmla="*/ 8170 h 10000"/>
              <a:gd name="connsiteX88" fmla="*/ 2649 w 10000"/>
              <a:gd name="connsiteY88" fmla="*/ 8170 h 10000"/>
              <a:gd name="connsiteX89" fmla="*/ 2450 w 10000"/>
              <a:gd name="connsiteY89" fmla="*/ 7915 h 10000"/>
              <a:gd name="connsiteX90" fmla="*/ 2450 w 10000"/>
              <a:gd name="connsiteY90" fmla="*/ 7915 h 10000"/>
              <a:gd name="connsiteX91" fmla="*/ 2318 w 10000"/>
              <a:gd name="connsiteY91" fmla="*/ 7787 h 10000"/>
              <a:gd name="connsiteX92" fmla="*/ 2450 w 10000"/>
              <a:gd name="connsiteY92" fmla="*/ 7787 h 10000"/>
              <a:gd name="connsiteX93" fmla="*/ 2318 w 10000"/>
              <a:gd name="connsiteY93" fmla="*/ 7702 h 10000"/>
              <a:gd name="connsiteX94" fmla="*/ 2119 w 10000"/>
              <a:gd name="connsiteY94" fmla="*/ 7702 h 10000"/>
              <a:gd name="connsiteX95" fmla="*/ 2119 w 10000"/>
              <a:gd name="connsiteY95" fmla="*/ 7702 h 10000"/>
              <a:gd name="connsiteX96" fmla="*/ 1921 w 10000"/>
              <a:gd name="connsiteY96" fmla="*/ 7574 h 10000"/>
              <a:gd name="connsiteX97" fmla="*/ 1921 w 10000"/>
              <a:gd name="connsiteY97" fmla="*/ 7574 h 10000"/>
              <a:gd name="connsiteX98" fmla="*/ 1921 w 10000"/>
              <a:gd name="connsiteY98" fmla="*/ 7447 h 10000"/>
              <a:gd name="connsiteX99" fmla="*/ 1788 w 10000"/>
              <a:gd name="connsiteY99" fmla="*/ 7447 h 10000"/>
              <a:gd name="connsiteX100" fmla="*/ 1788 w 10000"/>
              <a:gd name="connsiteY100" fmla="*/ 7447 h 10000"/>
              <a:gd name="connsiteX101" fmla="*/ 1589 w 10000"/>
              <a:gd name="connsiteY101" fmla="*/ 7362 h 10000"/>
              <a:gd name="connsiteX102" fmla="*/ 1589 w 10000"/>
              <a:gd name="connsiteY102" fmla="*/ 7234 h 10000"/>
              <a:gd name="connsiteX103" fmla="*/ 1589 w 10000"/>
              <a:gd name="connsiteY103" fmla="*/ 7234 h 10000"/>
              <a:gd name="connsiteX104" fmla="*/ 1391 w 10000"/>
              <a:gd name="connsiteY104" fmla="*/ 7106 h 10000"/>
              <a:gd name="connsiteX105" fmla="*/ 1391 w 10000"/>
              <a:gd name="connsiteY105" fmla="*/ 7106 h 10000"/>
              <a:gd name="connsiteX106" fmla="*/ 1192 w 10000"/>
              <a:gd name="connsiteY106" fmla="*/ 7021 h 10000"/>
              <a:gd name="connsiteX107" fmla="*/ 1192 w 10000"/>
              <a:gd name="connsiteY107" fmla="*/ 6894 h 10000"/>
              <a:gd name="connsiteX108" fmla="*/ 1391 w 10000"/>
              <a:gd name="connsiteY108" fmla="*/ 6766 h 10000"/>
              <a:gd name="connsiteX109" fmla="*/ 1192 w 10000"/>
              <a:gd name="connsiteY109" fmla="*/ 6638 h 10000"/>
              <a:gd name="connsiteX110" fmla="*/ 1192 w 10000"/>
              <a:gd name="connsiteY110" fmla="*/ 6638 h 10000"/>
              <a:gd name="connsiteX111" fmla="*/ 1192 w 10000"/>
              <a:gd name="connsiteY111" fmla="*/ 6426 h 10000"/>
              <a:gd name="connsiteX112" fmla="*/ 1060 w 10000"/>
              <a:gd name="connsiteY112" fmla="*/ 6298 h 10000"/>
              <a:gd name="connsiteX113" fmla="*/ 1060 w 10000"/>
              <a:gd name="connsiteY113" fmla="*/ 6298 h 10000"/>
              <a:gd name="connsiteX114" fmla="*/ 861 w 10000"/>
              <a:gd name="connsiteY114" fmla="*/ 6213 h 10000"/>
              <a:gd name="connsiteX115" fmla="*/ 861 w 10000"/>
              <a:gd name="connsiteY115" fmla="*/ 6085 h 10000"/>
              <a:gd name="connsiteX116" fmla="*/ 861 w 10000"/>
              <a:gd name="connsiteY116" fmla="*/ 6085 h 10000"/>
              <a:gd name="connsiteX117" fmla="*/ 861 w 10000"/>
              <a:gd name="connsiteY117" fmla="*/ 5957 h 10000"/>
              <a:gd name="connsiteX118" fmla="*/ 861 w 10000"/>
              <a:gd name="connsiteY118" fmla="*/ 5872 h 10000"/>
              <a:gd name="connsiteX119" fmla="*/ 861 w 10000"/>
              <a:gd name="connsiteY119" fmla="*/ 5872 h 10000"/>
              <a:gd name="connsiteX120" fmla="*/ 662 w 10000"/>
              <a:gd name="connsiteY120" fmla="*/ 5745 h 10000"/>
              <a:gd name="connsiteX121" fmla="*/ 530 w 10000"/>
              <a:gd name="connsiteY121" fmla="*/ 5404 h 10000"/>
              <a:gd name="connsiteX122" fmla="*/ 530 w 10000"/>
              <a:gd name="connsiteY122" fmla="*/ 5404 h 10000"/>
              <a:gd name="connsiteX123" fmla="*/ 530 w 10000"/>
              <a:gd name="connsiteY123" fmla="*/ 5277 h 10000"/>
              <a:gd name="connsiteX124" fmla="*/ 530 w 10000"/>
              <a:gd name="connsiteY124" fmla="*/ 5149 h 10000"/>
              <a:gd name="connsiteX125" fmla="*/ 530 w 10000"/>
              <a:gd name="connsiteY125" fmla="*/ 5149 h 10000"/>
              <a:gd name="connsiteX126" fmla="*/ 530 w 10000"/>
              <a:gd name="connsiteY126" fmla="*/ 5064 h 10000"/>
              <a:gd name="connsiteX127" fmla="*/ 331 w 10000"/>
              <a:gd name="connsiteY127" fmla="*/ 5149 h 10000"/>
              <a:gd name="connsiteX128" fmla="*/ 132 w 10000"/>
              <a:gd name="connsiteY128" fmla="*/ 5149 h 10000"/>
              <a:gd name="connsiteX129" fmla="*/ 0 w 10000"/>
              <a:gd name="connsiteY129" fmla="*/ 5064 h 10000"/>
              <a:gd name="connsiteX130" fmla="*/ 0 w 10000"/>
              <a:gd name="connsiteY130" fmla="*/ 5064 h 10000"/>
              <a:gd name="connsiteX131" fmla="*/ 0 w 10000"/>
              <a:gd name="connsiteY131" fmla="*/ 4936 h 10000"/>
              <a:gd name="connsiteX132" fmla="*/ 132 w 10000"/>
              <a:gd name="connsiteY132" fmla="*/ 4723 h 10000"/>
              <a:gd name="connsiteX133" fmla="*/ 331 w 10000"/>
              <a:gd name="connsiteY133" fmla="*/ 4596 h 10000"/>
              <a:gd name="connsiteX134" fmla="*/ 331 w 10000"/>
              <a:gd name="connsiteY134" fmla="*/ 4596 h 10000"/>
              <a:gd name="connsiteX135" fmla="*/ 331 w 10000"/>
              <a:gd name="connsiteY135" fmla="*/ 4468 h 10000"/>
              <a:gd name="connsiteX136" fmla="*/ 331 w 10000"/>
              <a:gd name="connsiteY136" fmla="*/ 4383 h 10000"/>
              <a:gd name="connsiteX137" fmla="*/ 331 w 10000"/>
              <a:gd name="connsiteY137" fmla="*/ 4383 h 10000"/>
              <a:gd name="connsiteX138" fmla="*/ 331 w 10000"/>
              <a:gd name="connsiteY138" fmla="*/ 4255 h 10000"/>
              <a:gd name="connsiteX139" fmla="*/ 331 w 10000"/>
              <a:gd name="connsiteY139" fmla="*/ 4000 h 10000"/>
              <a:gd name="connsiteX140" fmla="*/ 331 w 10000"/>
              <a:gd name="connsiteY140" fmla="*/ 4000 h 10000"/>
              <a:gd name="connsiteX141" fmla="*/ 530 w 10000"/>
              <a:gd name="connsiteY141" fmla="*/ 3787 h 10000"/>
              <a:gd name="connsiteX142" fmla="*/ 662 w 10000"/>
              <a:gd name="connsiteY142" fmla="*/ 3574 h 10000"/>
              <a:gd name="connsiteX143" fmla="*/ 662 w 10000"/>
              <a:gd name="connsiteY143" fmla="*/ 3574 h 10000"/>
              <a:gd name="connsiteX144" fmla="*/ 861 w 10000"/>
              <a:gd name="connsiteY144" fmla="*/ 3447 h 10000"/>
              <a:gd name="connsiteX145" fmla="*/ 1060 w 10000"/>
              <a:gd name="connsiteY145" fmla="*/ 3447 h 10000"/>
              <a:gd name="connsiteX146" fmla="*/ 1060 w 10000"/>
              <a:gd name="connsiteY146" fmla="*/ 3574 h 10000"/>
              <a:gd name="connsiteX147" fmla="*/ 1192 w 10000"/>
              <a:gd name="connsiteY147" fmla="*/ 3447 h 10000"/>
              <a:gd name="connsiteX148" fmla="*/ 1192 w 10000"/>
              <a:gd name="connsiteY148" fmla="*/ 1362 h 10000"/>
              <a:gd name="connsiteX149" fmla="*/ 1589 w 10000"/>
              <a:gd name="connsiteY149" fmla="*/ 1362 h 10000"/>
              <a:gd name="connsiteX150" fmla="*/ 1589 w 10000"/>
              <a:gd name="connsiteY150" fmla="*/ 213 h 10000"/>
              <a:gd name="connsiteX151" fmla="*/ 7285 w 10000"/>
              <a:gd name="connsiteY151" fmla="*/ 213 h 10000"/>
              <a:gd name="connsiteX152" fmla="*/ 7285 w 10000"/>
              <a:gd name="connsiteY152" fmla="*/ 213 h 10000"/>
              <a:gd name="connsiteX153" fmla="*/ 7682 w 10000"/>
              <a:gd name="connsiteY153" fmla="*/ 340 h 10000"/>
              <a:gd name="connsiteX154" fmla="*/ 7682 w 10000"/>
              <a:gd name="connsiteY154" fmla="*/ 340 h 10000"/>
              <a:gd name="connsiteX155" fmla="*/ 7682 w 10000"/>
              <a:gd name="connsiteY155" fmla="*/ 213 h 10000"/>
              <a:gd name="connsiteX156" fmla="*/ 7682 w 10000"/>
              <a:gd name="connsiteY156" fmla="*/ 213 h 10000"/>
              <a:gd name="connsiteX157" fmla="*/ 7682 w 10000"/>
              <a:gd name="connsiteY157" fmla="*/ 213 h 10000"/>
              <a:gd name="connsiteX158" fmla="*/ 7682 w 10000"/>
              <a:gd name="connsiteY158" fmla="*/ 213 h 10000"/>
              <a:gd name="connsiteX159" fmla="*/ 8013 w 10000"/>
              <a:gd name="connsiteY159" fmla="*/ 128 h 10000"/>
              <a:gd name="connsiteX160" fmla="*/ 8013 w 10000"/>
              <a:gd name="connsiteY160" fmla="*/ 128 h 10000"/>
              <a:gd name="connsiteX161" fmla="*/ 8013 w 10000"/>
              <a:gd name="connsiteY161" fmla="*/ 128 h 10000"/>
              <a:gd name="connsiteX162" fmla="*/ 8212 w 10000"/>
              <a:gd name="connsiteY162" fmla="*/ 0 h 10000"/>
              <a:gd name="connsiteX163" fmla="*/ 8212 w 10000"/>
              <a:gd name="connsiteY163"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5166 w 10000"/>
              <a:gd name="connsiteY66" fmla="*/ 9660 h 10000"/>
              <a:gd name="connsiteX67" fmla="*/ 5166 w 10000"/>
              <a:gd name="connsiteY67" fmla="*/ 9660 h 10000"/>
              <a:gd name="connsiteX68" fmla="*/ 4967 w 10000"/>
              <a:gd name="connsiteY68" fmla="*/ 9532 h 10000"/>
              <a:gd name="connsiteX69" fmla="*/ 4768 w 10000"/>
              <a:gd name="connsiteY69" fmla="*/ 9532 h 10000"/>
              <a:gd name="connsiteX70" fmla="*/ 4636 w 10000"/>
              <a:gd name="connsiteY70" fmla="*/ 9532 h 10000"/>
              <a:gd name="connsiteX71" fmla="*/ 4636 w 10000"/>
              <a:gd name="connsiteY71" fmla="*/ 9532 h 10000"/>
              <a:gd name="connsiteX72" fmla="*/ 4238 w 10000"/>
              <a:gd name="connsiteY72" fmla="*/ 9532 h 10000"/>
              <a:gd name="connsiteX73" fmla="*/ 4106 w 10000"/>
              <a:gd name="connsiteY73" fmla="*/ 9532 h 10000"/>
              <a:gd name="connsiteX74" fmla="*/ 4106 w 10000"/>
              <a:gd name="connsiteY74" fmla="*/ 9532 h 10000"/>
              <a:gd name="connsiteX75" fmla="*/ 3709 w 10000"/>
              <a:gd name="connsiteY75" fmla="*/ 9191 h 10000"/>
              <a:gd name="connsiteX76" fmla="*/ 3709 w 10000"/>
              <a:gd name="connsiteY76" fmla="*/ 9191 h 10000"/>
              <a:gd name="connsiteX77" fmla="*/ 3576 w 10000"/>
              <a:gd name="connsiteY77" fmla="*/ 9064 h 10000"/>
              <a:gd name="connsiteX78" fmla="*/ 3377 w 10000"/>
              <a:gd name="connsiteY78" fmla="*/ 8851 h 10000"/>
              <a:gd name="connsiteX79" fmla="*/ 3377 w 10000"/>
              <a:gd name="connsiteY79" fmla="*/ 8851 h 10000"/>
              <a:gd name="connsiteX80" fmla="*/ 3377 w 10000"/>
              <a:gd name="connsiteY80" fmla="*/ 8596 h 10000"/>
              <a:gd name="connsiteX81" fmla="*/ 3179 w 10000"/>
              <a:gd name="connsiteY81" fmla="*/ 8511 h 10000"/>
              <a:gd name="connsiteX82" fmla="*/ 3179 w 10000"/>
              <a:gd name="connsiteY82" fmla="*/ 8511 h 10000"/>
              <a:gd name="connsiteX83" fmla="*/ 2980 w 10000"/>
              <a:gd name="connsiteY83" fmla="*/ 8383 h 10000"/>
              <a:gd name="connsiteX84" fmla="*/ 2980 w 10000"/>
              <a:gd name="connsiteY84" fmla="*/ 8255 h 10000"/>
              <a:gd name="connsiteX85" fmla="*/ 2848 w 10000"/>
              <a:gd name="connsiteY85" fmla="*/ 8170 h 10000"/>
              <a:gd name="connsiteX86" fmla="*/ 2848 w 10000"/>
              <a:gd name="connsiteY86" fmla="*/ 8170 h 10000"/>
              <a:gd name="connsiteX87" fmla="*/ 2649 w 10000"/>
              <a:gd name="connsiteY87" fmla="*/ 8170 h 10000"/>
              <a:gd name="connsiteX88" fmla="*/ 2450 w 10000"/>
              <a:gd name="connsiteY88" fmla="*/ 7915 h 10000"/>
              <a:gd name="connsiteX89" fmla="*/ 2450 w 10000"/>
              <a:gd name="connsiteY89" fmla="*/ 7915 h 10000"/>
              <a:gd name="connsiteX90" fmla="*/ 2318 w 10000"/>
              <a:gd name="connsiteY90" fmla="*/ 7787 h 10000"/>
              <a:gd name="connsiteX91" fmla="*/ 2450 w 10000"/>
              <a:gd name="connsiteY91" fmla="*/ 7787 h 10000"/>
              <a:gd name="connsiteX92" fmla="*/ 2318 w 10000"/>
              <a:gd name="connsiteY92" fmla="*/ 7702 h 10000"/>
              <a:gd name="connsiteX93" fmla="*/ 2119 w 10000"/>
              <a:gd name="connsiteY93" fmla="*/ 7702 h 10000"/>
              <a:gd name="connsiteX94" fmla="*/ 2119 w 10000"/>
              <a:gd name="connsiteY94" fmla="*/ 7702 h 10000"/>
              <a:gd name="connsiteX95" fmla="*/ 1921 w 10000"/>
              <a:gd name="connsiteY95" fmla="*/ 7574 h 10000"/>
              <a:gd name="connsiteX96" fmla="*/ 1921 w 10000"/>
              <a:gd name="connsiteY96" fmla="*/ 7574 h 10000"/>
              <a:gd name="connsiteX97" fmla="*/ 1921 w 10000"/>
              <a:gd name="connsiteY97" fmla="*/ 7447 h 10000"/>
              <a:gd name="connsiteX98" fmla="*/ 1788 w 10000"/>
              <a:gd name="connsiteY98" fmla="*/ 7447 h 10000"/>
              <a:gd name="connsiteX99" fmla="*/ 1788 w 10000"/>
              <a:gd name="connsiteY99" fmla="*/ 7447 h 10000"/>
              <a:gd name="connsiteX100" fmla="*/ 1589 w 10000"/>
              <a:gd name="connsiteY100" fmla="*/ 7362 h 10000"/>
              <a:gd name="connsiteX101" fmla="*/ 1589 w 10000"/>
              <a:gd name="connsiteY101" fmla="*/ 7234 h 10000"/>
              <a:gd name="connsiteX102" fmla="*/ 1589 w 10000"/>
              <a:gd name="connsiteY102" fmla="*/ 7234 h 10000"/>
              <a:gd name="connsiteX103" fmla="*/ 1391 w 10000"/>
              <a:gd name="connsiteY103" fmla="*/ 7106 h 10000"/>
              <a:gd name="connsiteX104" fmla="*/ 1391 w 10000"/>
              <a:gd name="connsiteY104" fmla="*/ 7106 h 10000"/>
              <a:gd name="connsiteX105" fmla="*/ 1192 w 10000"/>
              <a:gd name="connsiteY105" fmla="*/ 7021 h 10000"/>
              <a:gd name="connsiteX106" fmla="*/ 1192 w 10000"/>
              <a:gd name="connsiteY106" fmla="*/ 6894 h 10000"/>
              <a:gd name="connsiteX107" fmla="*/ 1391 w 10000"/>
              <a:gd name="connsiteY107" fmla="*/ 6766 h 10000"/>
              <a:gd name="connsiteX108" fmla="*/ 1192 w 10000"/>
              <a:gd name="connsiteY108" fmla="*/ 6638 h 10000"/>
              <a:gd name="connsiteX109" fmla="*/ 1192 w 10000"/>
              <a:gd name="connsiteY109" fmla="*/ 6638 h 10000"/>
              <a:gd name="connsiteX110" fmla="*/ 1192 w 10000"/>
              <a:gd name="connsiteY110" fmla="*/ 6426 h 10000"/>
              <a:gd name="connsiteX111" fmla="*/ 1060 w 10000"/>
              <a:gd name="connsiteY111" fmla="*/ 6298 h 10000"/>
              <a:gd name="connsiteX112" fmla="*/ 1060 w 10000"/>
              <a:gd name="connsiteY112" fmla="*/ 6298 h 10000"/>
              <a:gd name="connsiteX113" fmla="*/ 861 w 10000"/>
              <a:gd name="connsiteY113" fmla="*/ 6213 h 10000"/>
              <a:gd name="connsiteX114" fmla="*/ 861 w 10000"/>
              <a:gd name="connsiteY114" fmla="*/ 6085 h 10000"/>
              <a:gd name="connsiteX115" fmla="*/ 861 w 10000"/>
              <a:gd name="connsiteY115" fmla="*/ 6085 h 10000"/>
              <a:gd name="connsiteX116" fmla="*/ 861 w 10000"/>
              <a:gd name="connsiteY116" fmla="*/ 5957 h 10000"/>
              <a:gd name="connsiteX117" fmla="*/ 861 w 10000"/>
              <a:gd name="connsiteY117" fmla="*/ 5872 h 10000"/>
              <a:gd name="connsiteX118" fmla="*/ 861 w 10000"/>
              <a:gd name="connsiteY118" fmla="*/ 5872 h 10000"/>
              <a:gd name="connsiteX119" fmla="*/ 662 w 10000"/>
              <a:gd name="connsiteY119" fmla="*/ 5745 h 10000"/>
              <a:gd name="connsiteX120" fmla="*/ 530 w 10000"/>
              <a:gd name="connsiteY120" fmla="*/ 5404 h 10000"/>
              <a:gd name="connsiteX121" fmla="*/ 530 w 10000"/>
              <a:gd name="connsiteY121" fmla="*/ 5404 h 10000"/>
              <a:gd name="connsiteX122" fmla="*/ 530 w 10000"/>
              <a:gd name="connsiteY122" fmla="*/ 5277 h 10000"/>
              <a:gd name="connsiteX123" fmla="*/ 530 w 10000"/>
              <a:gd name="connsiteY123" fmla="*/ 5149 h 10000"/>
              <a:gd name="connsiteX124" fmla="*/ 530 w 10000"/>
              <a:gd name="connsiteY124" fmla="*/ 5149 h 10000"/>
              <a:gd name="connsiteX125" fmla="*/ 530 w 10000"/>
              <a:gd name="connsiteY125" fmla="*/ 5064 h 10000"/>
              <a:gd name="connsiteX126" fmla="*/ 331 w 10000"/>
              <a:gd name="connsiteY126" fmla="*/ 5149 h 10000"/>
              <a:gd name="connsiteX127" fmla="*/ 132 w 10000"/>
              <a:gd name="connsiteY127" fmla="*/ 5149 h 10000"/>
              <a:gd name="connsiteX128" fmla="*/ 0 w 10000"/>
              <a:gd name="connsiteY128" fmla="*/ 5064 h 10000"/>
              <a:gd name="connsiteX129" fmla="*/ 0 w 10000"/>
              <a:gd name="connsiteY129" fmla="*/ 5064 h 10000"/>
              <a:gd name="connsiteX130" fmla="*/ 0 w 10000"/>
              <a:gd name="connsiteY130" fmla="*/ 4936 h 10000"/>
              <a:gd name="connsiteX131" fmla="*/ 132 w 10000"/>
              <a:gd name="connsiteY131" fmla="*/ 4723 h 10000"/>
              <a:gd name="connsiteX132" fmla="*/ 331 w 10000"/>
              <a:gd name="connsiteY132" fmla="*/ 4596 h 10000"/>
              <a:gd name="connsiteX133" fmla="*/ 331 w 10000"/>
              <a:gd name="connsiteY133" fmla="*/ 4596 h 10000"/>
              <a:gd name="connsiteX134" fmla="*/ 331 w 10000"/>
              <a:gd name="connsiteY134" fmla="*/ 4468 h 10000"/>
              <a:gd name="connsiteX135" fmla="*/ 331 w 10000"/>
              <a:gd name="connsiteY135" fmla="*/ 4383 h 10000"/>
              <a:gd name="connsiteX136" fmla="*/ 331 w 10000"/>
              <a:gd name="connsiteY136" fmla="*/ 4383 h 10000"/>
              <a:gd name="connsiteX137" fmla="*/ 331 w 10000"/>
              <a:gd name="connsiteY137" fmla="*/ 4255 h 10000"/>
              <a:gd name="connsiteX138" fmla="*/ 331 w 10000"/>
              <a:gd name="connsiteY138" fmla="*/ 4000 h 10000"/>
              <a:gd name="connsiteX139" fmla="*/ 331 w 10000"/>
              <a:gd name="connsiteY139" fmla="*/ 4000 h 10000"/>
              <a:gd name="connsiteX140" fmla="*/ 530 w 10000"/>
              <a:gd name="connsiteY140" fmla="*/ 3787 h 10000"/>
              <a:gd name="connsiteX141" fmla="*/ 662 w 10000"/>
              <a:gd name="connsiteY141" fmla="*/ 3574 h 10000"/>
              <a:gd name="connsiteX142" fmla="*/ 662 w 10000"/>
              <a:gd name="connsiteY142" fmla="*/ 3574 h 10000"/>
              <a:gd name="connsiteX143" fmla="*/ 861 w 10000"/>
              <a:gd name="connsiteY143" fmla="*/ 3447 h 10000"/>
              <a:gd name="connsiteX144" fmla="*/ 1060 w 10000"/>
              <a:gd name="connsiteY144" fmla="*/ 3447 h 10000"/>
              <a:gd name="connsiteX145" fmla="*/ 1060 w 10000"/>
              <a:gd name="connsiteY145" fmla="*/ 3574 h 10000"/>
              <a:gd name="connsiteX146" fmla="*/ 1192 w 10000"/>
              <a:gd name="connsiteY146" fmla="*/ 3447 h 10000"/>
              <a:gd name="connsiteX147" fmla="*/ 1192 w 10000"/>
              <a:gd name="connsiteY147" fmla="*/ 1362 h 10000"/>
              <a:gd name="connsiteX148" fmla="*/ 1589 w 10000"/>
              <a:gd name="connsiteY148" fmla="*/ 1362 h 10000"/>
              <a:gd name="connsiteX149" fmla="*/ 1589 w 10000"/>
              <a:gd name="connsiteY149" fmla="*/ 213 h 10000"/>
              <a:gd name="connsiteX150" fmla="*/ 7285 w 10000"/>
              <a:gd name="connsiteY150" fmla="*/ 213 h 10000"/>
              <a:gd name="connsiteX151" fmla="*/ 7285 w 10000"/>
              <a:gd name="connsiteY151" fmla="*/ 213 h 10000"/>
              <a:gd name="connsiteX152" fmla="*/ 7682 w 10000"/>
              <a:gd name="connsiteY152" fmla="*/ 340 h 10000"/>
              <a:gd name="connsiteX153" fmla="*/ 7682 w 10000"/>
              <a:gd name="connsiteY153" fmla="*/ 340 h 10000"/>
              <a:gd name="connsiteX154" fmla="*/ 7682 w 10000"/>
              <a:gd name="connsiteY154" fmla="*/ 213 h 10000"/>
              <a:gd name="connsiteX155" fmla="*/ 7682 w 10000"/>
              <a:gd name="connsiteY155" fmla="*/ 213 h 10000"/>
              <a:gd name="connsiteX156" fmla="*/ 7682 w 10000"/>
              <a:gd name="connsiteY156" fmla="*/ 213 h 10000"/>
              <a:gd name="connsiteX157" fmla="*/ 7682 w 10000"/>
              <a:gd name="connsiteY157" fmla="*/ 213 h 10000"/>
              <a:gd name="connsiteX158" fmla="*/ 8013 w 10000"/>
              <a:gd name="connsiteY158" fmla="*/ 128 h 10000"/>
              <a:gd name="connsiteX159" fmla="*/ 8013 w 10000"/>
              <a:gd name="connsiteY159" fmla="*/ 128 h 10000"/>
              <a:gd name="connsiteX160" fmla="*/ 8013 w 10000"/>
              <a:gd name="connsiteY160" fmla="*/ 128 h 10000"/>
              <a:gd name="connsiteX161" fmla="*/ 8212 w 10000"/>
              <a:gd name="connsiteY161" fmla="*/ 0 h 10000"/>
              <a:gd name="connsiteX162" fmla="*/ 8212 w 10000"/>
              <a:gd name="connsiteY162"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5166 w 10000"/>
              <a:gd name="connsiteY66" fmla="*/ 9660 h 10000"/>
              <a:gd name="connsiteX67" fmla="*/ 5166 w 10000"/>
              <a:gd name="connsiteY67" fmla="*/ 9660 h 10000"/>
              <a:gd name="connsiteX68" fmla="*/ 4967 w 10000"/>
              <a:gd name="connsiteY68" fmla="*/ 9532 h 10000"/>
              <a:gd name="connsiteX69" fmla="*/ 4768 w 10000"/>
              <a:gd name="connsiteY69" fmla="*/ 9532 h 10000"/>
              <a:gd name="connsiteX70" fmla="*/ 4636 w 10000"/>
              <a:gd name="connsiteY70" fmla="*/ 9532 h 10000"/>
              <a:gd name="connsiteX71" fmla="*/ 4636 w 10000"/>
              <a:gd name="connsiteY71" fmla="*/ 9532 h 10000"/>
              <a:gd name="connsiteX72" fmla="*/ 4238 w 10000"/>
              <a:gd name="connsiteY72" fmla="*/ 9532 h 10000"/>
              <a:gd name="connsiteX73" fmla="*/ 4106 w 10000"/>
              <a:gd name="connsiteY73" fmla="*/ 9532 h 10000"/>
              <a:gd name="connsiteX74" fmla="*/ 4106 w 10000"/>
              <a:gd name="connsiteY74" fmla="*/ 9532 h 10000"/>
              <a:gd name="connsiteX75" fmla="*/ 3709 w 10000"/>
              <a:gd name="connsiteY75" fmla="*/ 9191 h 10000"/>
              <a:gd name="connsiteX76" fmla="*/ 3576 w 10000"/>
              <a:gd name="connsiteY76" fmla="*/ 9064 h 10000"/>
              <a:gd name="connsiteX77" fmla="*/ 3377 w 10000"/>
              <a:gd name="connsiteY77" fmla="*/ 8851 h 10000"/>
              <a:gd name="connsiteX78" fmla="*/ 3377 w 10000"/>
              <a:gd name="connsiteY78" fmla="*/ 8851 h 10000"/>
              <a:gd name="connsiteX79" fmla="*/ 3377 w 10000"/>
              <a:gd name="connsiteY79" fmla="*/ 8596 h 10000"/>
              <a:gd name="connsiteX80" fmla="*/ 3179 w 10000"/>
              <a:gd name="connsiteY80" fmla="*/ 8511 h 10000"/>
              <a:gd name="connsiteX81" fmla="*/ 3179 w 10000"/>
              <a:gd name="connsiteY81" fmla="*/ 8511 h 10000"/>
              <a:gd name="connsiteX82" fmla="*/ 2980 w 10000"/>
              <a:gd name="connsiteY82" fmla="*/ 8383 h 10000"/>
              <a:gd name="connsiteX83" fmla="*/ 2980 w 10000"/>
              <a:gd name="connsiteY83" fmla="*/ 8255 h 10000"/>
              <a:gd name="connsiteX84" fmla="*/ 2848 w 10000"/>
              <a:gd name="connsiteY84" fmla="*/ 8170 h 10000"/>
              <a:gd name="connsiteX85" fmla="*/ 2848 w 10000"/>
              <a:gd name="connsiteY85" fmla="*/ 8170 h 10000"/>
              <a:gd name="connsiteX86" fmla="*/ 2649 w 10000"/>
              <a:gd name="connsiteY86" fmla="*/ 8170 h 10000"/>
              <a:gd name="connsiteX87" fmla="*/ 2450 w 10000"/>
              <a:gd name="connsiteY87" fmla="*/ 7915 h 10000"/>
              <a:gd name="connsiteX88" fmla="*/ 2450 w 10000"/>
              <a:gd name="connsiteY88" fmla="*/ 7915 h 10000"/>
              <a:gd name="connsiteX89" fmla="*/ 2318 w 10000"/>
              <a:gd name="connsiteY89" fmla="*/ 7787 h 10000"/>
              <a:gd name="connsiteX90" fmla="*/ 2450 w 10000"/>
              <a:gd name="connsiteY90" fmla="*/ 7787 h 10000"/>
              <a:gd name="connsiteX91" fmla="*/ 2318 w 10000"/>
              <a:gd name="connsiteY91" fmla="*/ 7702 h 10000"/>
              <a:gd name="connsiteX92" fmla="*/ 2119 w 10000"/>
              <a:gd name="connsiteY92" fmla="*/ 7702 h 10000"/>
              <a:gd name="connsiteX93" fmla="*/ 2119 w 10000"/>
              <a:gd name="connsiteY93" fmla="*/ 7702 h 10000"/>
              <a:gd name="connsiteX94" fmla="*/ 1921 w 10000"/>
              <a:gd name="connsiteY94" fmla="*/ 7574 h 10000"/>
              <a:gd name="connsiteX95" fmla="*/ 1921 w 10000"/>
              <a:gd name="connsiteY95" fmla="*/ 7574 h 10000"/>
              <a:gd name="connsiteX96" fmla="*/ 1921 w 10000"/>
              <a:gd name="connsiteY96" fmla="*/ 7447 h 10000"/>
              <a:gd name="connsiteX97" fmla="*/ 1788 w 10000"/>
              <a:gd name="connsiteY97" fmla="*/ 7447 h 10000"/>
              <a:gd name="connsiteX98" fmla="*/ 1788 w 10000"/>
              <a:gd name="connsiteY98" fmla="*/ 7447 h 10000"/>
              <a:gd name="connsiteX99" fmla="*/ 1589 w 10000"/>
              <a:gd name="connsiteY99" fmla="*/ 7362 h 10000"/>
              <a:gd name="connsiteX100" fmla="*/ 1589 w 10000"/>
              <a:gd name="connsiteY100" fmla="*/ 7234 h 10000"/>
              <a:gd name="connsiteX101" fmla="*/ 1589 w 10000"/>
              <a:gd name="connsiteY101" fmla="*/ 7234 h 10000"/>
              <a:gd name="connsiteX102" fmla="*/ 1391 w 10000"/>
              <a:gd name="connsiteY102" fmla="*/ 7106 h 10000"/>
              <a:gd name="connsiteX103" fmla="*/ 1391 w 10000"/>
              <a:gd name="connsiteY103" fmla="*/ 7106 h 10000"/>
              <a:gd name="connsiteX104" fmla="*/ 1192 w 10000"/>
              <a:gd name="connsiteY104" fmla="*/ 7021 h 10000"/>
              <a:gd name="connsiteX105" fmla="*/ 1192 w 10000"/>
              <a:gd name="connsiteY105" fmla="*/ 6894 h 10000"/>
              <a:gd name="connsiteX106" fmla="*/ 1391 w 10000"/>
              <a:gd name="connsiteY106" fmla="*/ 6766 h 10000"/>
              <a:gd name="connsiteX107" fmla="*/ 1192 w 10000"/>
              <a:gd name="connsiteY107" fmla="*/ 6638 h 10000"/>
              <a:gd name="connsiteX108" fmla="*/ 1192 w 10000"/>
              <a:gd name="connsiteY108" fmla="*/ 6638 h 10000"/>
              <a:gd name="connsiteX109" fmla="*/ 1192 w 10000"/>
              <a:gd name="connsiteY109" fmla="*/ 6426 h 10000"/>
              <a:gd name="connsiteX110" fmla="*/ 1060 w 10000"/>
              <a:gd name="connsiteY110" fmla="*/ 6298 h 10000"/>
              <a:gd name="connsiteX111" fmla="*/ 1060 w 10000"/>
              <a:gd name="connsiteY111" fmla="*/ 6298 h 10000"/>
              <a:gd name="connsiteX112" fmla="*/ 861 w 10000"/>
              <a:gd name="connsiteY112" fmla="*/ 6213 h 10000"/>
              <a:gd name="connsiteX113" fmla="*/ 861 w 10000"/>
              <a:gd name="connsiteY113" fmla="*/ 6085 h 10000"/>
              <a:gd name="connsiteX114" fmla="*/ 861 w 10000"/>
              <a:gd name="connsiteY114" fmla="*/ 6085 h 10000"/>
              <a:gd name="connsiteX115" fmla="*/ 861 w 10000"/>
              <a:gd name="connsiteY115" fmla="*/ 5957 h 10000"/>
              <a:gd name="connsiteX116" fmla="*/ 861 w 10000"/>
              <a:gd name="connsiteY116" fmla="*/ 5872 h 10000"/>
              <a:gd name="connsiteX117" fmla="*/ 861 w 10000"/>
              <a:gd name="connsiteY117" fmla="*/ 5872 h 10000"/>
              <a:gd name="connsiteX118" fmla="*/ 662 w 10000"/>
              <a:gd name="connsiteY118" fmla="*/ 5745 h 10000"/>
              <a:gd name="connsiteX119" fmla="*/ 530 w 10000"/>
              <a:gd name="connsiteY119" fmla="*/ 5404 h 10000"/>
              <a:gd name="connsiteX120" fmla="*/ 530 w 10000"/>
              <a:gd name="connsiteY120" fmla="*/ 5404 h 10000"/>
              <a:gd name="connsiteX121" fmla="*/ 530 w 10000"/>
              <a:gd name="connsiteY121" fmla="*/ 5277 h 10000"/>
              <a:gd name="connsiteX122" fmla="*/ 530 w 10000"/>
              <a:gd name="connsiteY122" fmla="*/ 5149 h 10000"/>
              <a:gd name="connsiteX123" fmla="*/ 530 w 10000"/>
              <a:gd name="connsiteY123" fmla="*/ 5149 h 10000"/>
              <a:gd name="connsiteX124" fmla="*/ 530 w 10000"/>
              <a:gd name="connsiteY124" fmla="*/ 5064 h 10000"/>
              <a:gd name="connsiteX125" fmla="*/ 331 w 10000"/>
              <a:gd name="connsiteY125" fmla="*/ 5149 h 10000"/>
              <a:gd name="connsiteX126" fmla="*/ 132 w 10000"/>
              <a:gd name="connsiteY126" fmla="*/ 5149 h 10000"/>
              <a:gd name="connsiteX127" fmla="*/ 0 w 10000"/>
              <a:gd name="connsiteY127" fmla="*/ 5064 h 10000"/>
              <a:gd name="connsiteX128" fmla="*/ 0 w 10000"/>
              <a:gd name="connsiteY128" fmla="*/ 5064 h 10000"/>
              <a:gd name="connsiteX129" fmla="*/ 0 w 10000"/>
              <a:gd name="connsiteY129" fmla="*/ 4936 h 10000"/>
              <a:gd name="connsiteX130" fmla="*/ 132 w 10000"/>
              <a:gd name="connsiteY130" fmla="*/ 4723 h 10000"/>
              <a:gd name="connsiteX131" fmla="*/ 331 w 10000"/>
              <a:gd name="connsiteY131" fmla="*/ 4596 h 10000"/>
              <a:gd name="connsiteX132" fmla="*/ 331 w 10000"/>
              <a:gd name="connsiteY132" fmla="*/ 4596 h 10000"/>
              <a:gd name="connsiteX133" fmla="*/ 331 w 10000"/>
              <a:gd name="connsiteY133" fmla="*/ 4468 h 10000"/>
              <a:gd name="connsiteX134" fmla="*/ 331 w 10000"/>
              <a:gd name="connsiteY134" fmla="*/ 4383 h 10000"/>
              <a:gd name="connsiteX135" fmla="*/ 331 w 10000"/>
              <a:gd name="connsiteY135" fmla="*/ 4383 h 10000"/>
              <a:gd name="connsiteX136" fmla="*/ 331 w 10000"/>
              <a:gd name="connsiteY136" fmla="*/ 4255 h 10000"/>
              <a:gd name="connsiteX137" fmla="*/ 331 w 10000"/>
              <a:gd name="connsiteY137" fmla="*/ 4000 h 10000"/>
              <a:gd name="connsiteX138" fmla="*/ 331 w 10000"/>
              <a:gd name="connsiteY138" fmla="*/ 4000 h 10000"/>
              <a:gd name="connsiteX139" fmla="*/ 530 w 10000"/>
              <a:gd name="connsiteY139" fmla="*/ 3787 h 10000"/>
              <a:gd name="connsiteX140" fmla="*/ 662 w 10000"/>
              <a:gd name="connsiteY140" fmla="*/ 3574 h 10000"/>
              <a:gd name="connsiteX141" fmla="*/ 662 w 10000"/>
              <a:gd name="connsiteY141" fmla="*/ 3574 h 10000"/>
              <a:gd name="connsiteX142" fmla="*/ 861 w 10000"/>
              <a:gd name="connsiteY142" fmla="*/ 3447 h 10000"/>
              <a:gd name="connsiteX143" fmla="*/ 1060 w 10000"/>
              <a:gd name="connsiteY143" fmla="*/ 3447 h 10000"/>
              <a:gd name="connsiteX144" fmla="*/ 1060 w 10000"/>
              <a:gd name="connsiteY144" fmla="*/ 3574 h 10000"/>
              <a:gd name="connsiteX145" fmla="*/ 1192 w 10000"/>
              <a:gd name="connsiteY145" fmla="*/ 3447 h 10000"/>
              <a:gd name="connsiteX146" fmla="*/ 1192 w 10000"/>
              <a:gd name="connsiteY146" fmla="*/ 1362 h 10000"/>
              <a:gd name="connsiteX147" fmla="*/ 1589 w 10000"/>
              <a:gd name="connsiteY147" fmla="*/ 1362 h 10000"/>
              <a:gd name="connsiteX148" fmla="*/ 1589 w 10000"/>
              <a:gd name="connsiteY148" fmla="*/ 213 h 10000"/>
              <a:gd name="connsiteX149" fmla="*/ 7285 w 10000"/>
              <a:gd name="connsiteY149" fmla="*/ 213 h 10000"/>
              <a:gd name="connsiteX150" fmla="*/ 7285 w 10000"/>
              <a:gd name="connsiteY150" fmla="*/ 213 h 10000"/>
              <a:gd name="connsiteX151" fmla="*/ 7682 w 10000"/>
              <a:gd name="connsiteY151" fmla="*/ 340 h 10000"/>
              <a:gd name="connsiteX152" fmla="*/ 7682 w 10000"/>
              <a:gd name="connsiteY152" fmla="*/ 340 h 10000"/>
              <a:gd name="connsiteX153" fmla="*/ 7682 w 10000"/>
              <a:gd name="connsiteY153" fmla="*/ 213 h 10000"/>
              <a:gd name="connsiteX154" fmla="*/ 7682 w 10000"/>
              <a:gd name="connsiteY154" fmla="*/ 213 h 10000"/>
              <a:gd name="connsiteX155" fmla="*/ 7682 w 10000"/>
              <a:gd name="connsiteY155" fmla="*/ 213 h 10000"/>
              <a:gd name="connsiteX156" fmla="*/ 7682 w 10000"/>
              <a:gd name="connsiteY156" fmla="*/ 213 h 10000"/>
              <a:gd name="connsiteX157" fmla="*/ 8013 w 10000"/>
              <a:gd name="connsiteY157" fmla="*/ 128 h 10000"/>
              <a:gd name="connsiteX158" fmla="*/ 8013 w 10000"/>
              <a:gd name="connsiteY158" fmla="*/ 128 h 10000"/>
              <a:gd name="connsiteX159" fmla="*/ 8013 w 10000"/>
              <a:gd name="connsiteY159" fmla="*/ 128 h 10000"/>
              <a:gd name="connsiteX160" fmla="*/ 8212 w 10000"/>
              <a:gd name="connsiteY160" fmla="*/ 0 h 10000"/>
              <a:gd name="connsiteX161" fmla="*/ 8212 w 10000"/>
              <a:gd name="connsiteY161"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5166 w 10000"/>
              <a:gd name="connsiteY66" fmla="*/ 9660 h 10000"/>
              <a:gd name="connsiteX67" fmla="*/ 5166 w 10000"/>
              <a:gd name="connsiteY67" fmla="*/ 9660 h 10000"/>
              <a:gd name="connsiteX68" fmla="*/ 4967 w 10000"/>
              <a:gd name="connsiteY68" fmla="*/ 9532 h 10000"/>
              <a:gd name="connsiteX69" fmla="*/ 4768 w 10000"/>
              <a:gd name="connsiteY69" fmla="*/ 9532 h 10000"/>
              <a:gd name="connsiteX70" fmla="*/ 4636 w 10000"/>
              <a:gd name="connsiteY70" fmla="*/ 9532 h 10000"/>
              <a:gd name="connsiteX71" fmla="*/ 4238 w 10000"/>
              <a:gd name="connsiteY71" fmla="*/ 9532 h 10000"/>
              <a:gd name="connsiteX72" fmla="*/ 4106 w 10000"/>
              <a:gd name="connsiteY72" fmla="*/ 9532 h 10000"/>
              <a:gd name="connsiteX73" fmla="*/ 4106 w 10000"/>
              <a:gd name="connsiteY73" fmla="*/ 9532 h 10000"/>
              <a:gd name="connsiteX74" fmla="*/ 3709 w 10000"/>
              <a:gd name="connsiteY74" fmla="*/ 9191 h 10000"/>
              <a:gd name="connsiteX75" fmla="*/ 3576 w 10000"/>
              <a:gd name="connsiteY75" fmla="*/ 9064 h 10000"/>
              <a:gd name="connsiteX76" fmla="*/ 3377 w 10000"/>
              <a:gd name="connsiteY76" fmla="*/ 8851 h 10000"/>
              <a:gd name="connsiteX77" fmla="*/ 3377 w 10000"/>
              <a:gd name="connsiteY77" fmla="*/ 8851 h 10000"/>
              <a:gd name="connsiteX78" fmla="*/ 3377 w 10000"/>
              <a:gd name="connsiteY78" fmla="*/ 8596 h 10000"/>
              <a:gd name="connsiteX79" fmla="*/ 3179 w 10000"/>
              <a:gd name="connsiteY79" fmla="*/ 8511 h 10000"/>
              <a:gd name="connsiteX80" fmla="*/ 3179 w 10000"/>
              <a:gd name="connsiteY80" fmla="*/ 8511 h 10000"/>
              <a:gd name="connsiteX81" fmla="*/ 2980 w 10000"/>
              <a:gd name="connsiteY81" fmla="*/ 8383 h 10000"/>
              <a:gd name="connsiteX82" fmla="*/ 2980 w 10000"/>
              <a:gd name="connsiteY82" fmla="*/ 8255 h 10000"/>
              <a:gd name="connsiteX83" fmla="*/ 2848 w 10000"/>
              <a:gd name="connsiteY83" fmla="*/ 8170 h 10000"/>
              <a:gd name="connsiteX84" fmla="*/ 2848 w 10000"/>
              <a:gd name="connsiteY84" fmla="*/ 8170 h 10000"/>
              <a:gd name="connsiteX85" fmla="*/ 2649 w 10000"/>
              <a:gd name="connsiteY85" fmla="*/ 8170 h 10000"/>
              <a:gd name="connsiteX86" fmla="*/ 2450 w 10000"/>
              <a:gd name="connsiteY86" fmla="*/ 7915 h 10000"/>
              <a:gd name="connsiteX87" fmla="*/ 2450 w 10000"/>
              <a:gd name="connsiteY87" fmla="*/ 7915 h 10000"/>
              <a:gd name="connsiteX88" fmla="*/ 2318 w 10000"/>
              <a:gd name="connsiteY88" fmla="*/ 7787 h 10000"/>
              <a:gd name="connsiteX89" fmla="*/ 2450 w 10000"/>
              <a:gd name="connsiteY89" fmla="*/ 7787 h 10000"/>
              <a:gd name="connsiteX90" fmla="*/ 2318 w 10000"/>
              <a:gd name="connsiteY90" fmla="*/ 7702 h 10000"/>
              <a:gd name="connsiteX91" fmla="*/ 2119 w 10000"/>
              <a:gd name="connsiteY91" fmla="*/ 7702 h 10000"/>
              <a:gd name="connsiteX92" fmla="*/ 2119 w 10000"/>
              <a:gd name="connsiteY92" fmla="*/ 7702 h 10000"/>
              <a:gd name="connsiteX93" fmla="*/ 1921 w 10000"/>
              <a:gd name="connsiteY93" fmla="*/ 7574 h 10000"/>
              <a:gd name="connsiteX94" fmla="*/ 1921 w 10000"/>
              <a:gd name="connsiteY94" fmla="*/ 7574 h 10000"/>
              <a:gd name="connsiteX95" fmla="*/ 1921 w 10000"/>
              <a:gd name="connsiteY95" fmla="*/ 7447 h 10000"/>
              <a:gd name="connsiteX96" fmla="*/ 1788 w 10000"/>
              <a:gd name="connsiteY96" fmla="*/ 7447 h 10000"/>
              <a:gd name="connsiteX97" fmla="*/ 1788 w 10000"/>
              <a:gd name="connsiteY97" fmla="*/ 7447 h 10000"/>
              <a:gd name="connsiteX98" fmla="*/ 1589 w 10000"/>
              <a:gd name="connsiteY98" fmla="*/ 7362 h 10000"/>
              <a:gd name="connsiteX99" fmla="*/ 1589 w 10000"/>
              <a:gd name="connsiteY99" fmla="*/ 7234 h 10000"/>
              <a:gd name="connsiteX100" fmla="*/ 1589 w 10000"/>
              <a:gd name="connsiteY100" fmla="*/ 7234 h 10000"/>
              <a:gd name="connsiteX101" fmla="*/ 1391 w 10000"/>
              <a:gd name="connsiteY101" fmla="*/ 7106 h 10000"/>
              <a:gd name="connsiteX102" fmla="*/ 1391 w 10000"/>
              <a:gd name="connsiteY102" fmla="*/ 7106 h 10000"/>
              <a:gd name="connsiteX103" fmla="*/ 1192 w 10000"/>
              <a:gd name="connsiteY103" fmla="*/ 7021 h 10000"/>
              <a:gd name="connsiteX104" fmla="*/ 1192 w 10000"/>
              <a:gd name="connsiteY104" fmla="*/ 6894 h 10000"/>
              <a:gd name="connsiteX105" fmla="*/ 1391 w 10000"/>
              <a:gd name="connsiteY105" fmla="*/ 6766 h 10000"/>
              <a:gd name="connsiteX106" fmla="*/ 1192 w 10000"/>
              <a:gd name="connsiteY106" fmla="*/ 6638 h 10000"/>
              <a:gd name="connsiteX107" fmla="*/ 1192 w 10000"/>
              <a:gd name="connsiteY107" fmla="*/ 6638 h 10000"/>
              <a:gd name="connsiteX108" fmla="*/ 1192 w 10000"/>
              <a:gd name="connsiteY108" fmla="*/ 6426 h 10000"/>
              <a:gd name="connsiteX109" fmla="*/ 1060 w 10000"/>
              <a:gd name="connsiteY109" fmla="*/ 6298 h 10000"/>
              <a:gd name="connsiteX110" fmla="*/ 1060 w 10000"/>
              <a:gd name="connsiteY110" fmla="*/ 6298 h 10000"/>
              <a:gd name="connsiteX111" fmla="*/ 861 w 10000"/>
              <a:gd name="connsiteY111" fmla="*/ 6213 h 10000"/>
              <a:gd name="connsiteX112" fmla="*/ 861 w 10000"/>
              <a:gd name="connsiteY112" fmla="*/ 6085 h 10000"/>
              <a:gd name="connsiteX113" fmla="*/ 861 w 10000"/>
              <a:gd name="connsiteY113" fmla="*/ 6085 h 10000"/>
              <a:gd name="connsiteX114" fmla="*/ 861 w 10000"/>
              <a:gd name="connsiteY114" fmla="*/ 5957 h 10000"/>
              <a:gd name="connsiteX115" fmla="*/ 861 w 10000"/>
              <a:gd name="connsiteY115" fmla="*/ 5872 h 10000"/>
              <a:gd name="connsiteX116" fmla="*/ 861 w 10000"/>
              <a:gd name="connsiteY116" fmla="*/ 5872 h 10000"/>
              <a:gd name="connsiteX117" fmla="*/ 662 w 10000"/>
              <a:gd name="connsiteY117" fmla="*/ 5745 h 10000"/>
              <a:gd name="connsiteX118" fmla="*/ 530 w 10000"/>
              <a:gd name="connsiteY118" fmla="*/ 5404 h 10000"/>
              <a:gd name="connsiteX119" fmla="*/ 530 w 10000"/>
              <a:gd name="connsiteY119" fmla="*/ 5404 h 10000"/>
              <a:gd name="connsiteX120" fmla="*/ 530 w 10000"/>
              <a:gd name="connsiteY120" fmla="*/ 5277 h 10000"/>
              <a:gd name="connsiteX121" fmla="*/ 530 w 10000"/>
              <a:gd name="connsiteY121" fmla="*/ 5149 h 10000"/>
              <a:gd name="connsiteX122" fmla="*/ 530 w 10000"/>
              <a:gd name="connsiteY122" fmla="*/ 5149 h 10000"/>
              <a:gd name="connsiteX123" fmla="*/ 530 w 10000"/>
              <a:gd name="connsiteY123" fmla="*/ 5064 h 10000"/>
              <a:gd name="connsiteX124" fmla="*/ 331 w 10000"/>
              <a:gd name="connsiteY124" fmla="*/ 5149 h 10000"/>
              <a:gd name="connsiteX125" fmla="*/ 132 w 10000"/>
              <a:gd name="connsiteY125" fmla="*/ 5149 h 10000"/>
              <a:gd name="connsiteX126" fmla="*/ 0 w 10000"/>
              <a:gd name="connsiteY126" fmla="*/ 5064 h 10000"/>
              <a:gd name="connsiteX127" fmla="*/ 0 w 10000"/>
              <a:gd name="connsiteY127" fmla="*/ 5064 h 10000"/>
              <a:gd name="connsiteX128" fmla="*/ 0 w 10000"/>
              <a:gd name="connsiteY128" fmla="*/ 4936 h 10000"/>
              <a:gd name="connsiteX129" fmla="*/ 132 w 10000"/>
              <a:gd name="connsiteY129" fmla="*/ 4723 h 10000"/>
              <a:gd name="connsiteX130" fmla="*/ 331 w 10000"/>
              <a:gd name="connsiteY130" fmla="*/ 4596 h 10000"/>
              <a:gd name="connsiteX131" fmla="*/ 331 w 10000"/>
              <a:gd name="connsiteY131" fmla="*/ 4596 h 10000"/>
              <a:gd name="connsiteX132" fmla="*/ 331 w 10000"/>
              <a:gd name="connsiteY132" fmla="*/ 4468 h 10000"/>
              <a:gd name="connsiteX133" fmla="*/ 331 w 10000"/>
              <a:gd name="connsiteY133" fmla="*/ 4383 h 10000"/>
              <a:gd name="connsiteX134" fmla="*/ 331 w 10000"/>
              <a:gd name="connsiteY134" fmla="*/ 4383 h 10000"/>
              <a:gd name="connsiteX135" fmla="*/ 331 w 10000"/>
              <a:gd name="connsiteY135" fmla="*/ 4255 h 10000"/>
              <a:gd name="connsiteX136" fmla="*/ 331 w 10000"/>
              <a:gd name="connsiteY136" fmla="*/ 4000 h 10000"/>
              <a:gd name="connsiteX137" fmla="*/ 331 w 10000"/>
              <a:gd name="connsiteY137" fmla="*/ 4000 h 10000"/>
              <a:gd name="connsiteX138" fmla="*/ 530 w 10000"/>
              <a:gd name="connsiteY138" fmla="*/ 3787 h 10000"/>
              <a:gd name="connsiteX139" fmla="*/ 662 w 10000"/>
              <a:gd name="connsiteY139" fmla="*/ 3574 h 10000"/>
              <a:gd name="connsiteX140" fmla="*/ 662 w 10000"/>
              <a:gd name="connsiteY140" fmla="*/ 3574 h 10000"/>
              <a:gd name="connsiteX141" fmla="*/ 861 w 10000"/>
              <a:gd name="connsiteY141" fmla="*/ 3447 h 10000"/>
              <a:gd name="connsiteX142" fmla="*/ 1060 w 10000"/>
              <a:gd name="connsiteY142" fmla="*/ 3447 h 10000"/>
              <a:gd name="connsiteX143" fmla="*/ 1060 w 10000"/>
              <a:gd name="connsiteY143" fmla="*/ 3574 h 10000"/>
              <a:gd name="connsiteX144" fmla="*/ 1192 w 10000"/>
              <a:gd name="connsiteY144" fmla="*/ 3447 h 10000"/>
              <a:gd name="connsiteX145" fmla="*/ 1192 w 10000"/>
              <a:gd name="connsiteY145" fmla="*/ 1362 h 10000"/>
              <a:gd name="connsiteX146" fmla="*/ 1589 w 10000"/>
              <a:gd name="connsiteY146" fmla="*/ 1362 h 10000"/>
              <a:gd name="connsiteX147" fmla="*/ 1589 w 10000"/>
              <a:gd name="connsiteY147" fmla="*/ 213 h 10000"/>
              <a:gd name="connsiteX148" fmla="*/ 7285 w 10000"/>
              <a:gd name="connsiteY148" fmla="*/ 213 h 10000"/>
              <a:gd name="connsiteX149" fmla="*/ 7285 w 10000"/>
              <a:gd name="connsiteY149" fmla="*/ 213 h 10000"/>
              <a:gd name="connsiteX150" fmla="*/ 7682 w 10000"/>
              <a:gd name="connsiteY150" fmla="*/ 340 h 10000"/>
              <a:gd name="connsiteX151" fmla="*/ 7682 w 10000"/>
              <a:gd name="connsiteY151" fmla="*/ 340 h 10000"/>
              <a:gd name="connsiteX152" fmla="*/ 7682 w 10000"/>
              <a:gd name="connsiteY152" fmla="*/ 213 h 10000"/>
              <a:gd name="connsiteX153" fmla="*/ 7682 w 10000"/>
              <a:gd name="connsiteY153" fmla="*/ 213 h 10000"/>
              <a:gd name="connsiteX154" fmla="*/ 7682 w 10000"/>
              <a:gd name="connsiteY154" fmla="*/ 213 h 10000"/>
              <a:gd name="connsiteX155" fmla="*/ 7682 w 10000"/>
              <a:gd name="connsiteY155" fmla="*/ 213 h 10000"/>
              <a:gd name="connsiteX156" fmla="*/ 8013 w 10000"/>
              <a:gd name="connsiteY156" fmla="*/ 128 h 10000"/>
              <a:gd name="connsiteX157" fmla="*/ 8013 w 10000"/>
              <a:gd name="connsiteY157" fmla="*/ 128 h 10000"/>
              <a:gd name="connsiteX158" fmla="*/ 8013 w 10000"/>
              <a:gd name="connsiteY158" fmla="*/ 128 h 10000"/>
              <a:gd name="connsiteX159" fmla="*/ 8212 w 10000"/>
              <a:gd name="connsiteY159" fmla="*/ 0 h 10000"/>
              <a:gd name="connsiteX160" fmla="*/ 8212 w 10000"/>
              <a:gd name="connsiteY16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5166 w 10000"/>
              <a:gd name="connsiteY66" fmla="*/ 9660 h 10000"/>
              <a:gd name="connsiteX67" fmla="*/ 5166 w 10000"/>
              <a:gd name="connsiteY67" fmla="*/ 9660 h 10000"/>
              <a:gd name="connsiteX68" fmla="*/ 4967 w 10000"/>
              <a:gd name="connsiteY68" fmla="*/ 9532 h 10000"/>
              <a:gd name="connsiteX69" fmla="*/ 4768 w 10000"/>
              <a:gd name="connsiteY69" fmla="*/ 9532 h 10000"/>
              <a:gd name="connsiteX70" fmla="*/ 4636 w 10000"/>
              <a:gd name="connsiteY70" fmla="*/ 9532 h 10000"/>
              <a:gd name="connsiteX71" fmla="*/ 4238 w 10000"/>
              <a:gd name="connsiteY71" fmla="*/ 9532 h 10000"/>
              <a:gd name="connsiteX72" fmla="*/ 4106 w 10000"/>
              <a:gd name="connsiteY72" fmla="*/ 9532 h 10000"/>
              <a:gd name="connsiteX73" fmla="*/ 4106 w 10000"/>
              <a:gd name="connsiteY73" fmla="*/ 9532 h 10000"/>
              <a:gd name="connsiteX74" fmla="*/ 3709 w 10000"/>
              <a:gd name="connsiteY74" fmla="*/ 9191 h 10000"/>
              <a:gd name="connsiteX75" fmla="*/ 3576 w 10000"/>
              <a:gd name="connsiteY75" fmla="*/ 9064 h 10000"/>
              <a:gd name="connsiteX76" fmla="*/ 3377 w 10000"/>
              <a:gd name="connsiteY76" fmla="*/ 8851 h 10000"/>
              <a:gd name="connsiteX77" fmla="*/ 3377 w 10000"/>
              <a:gd name="connsiteY77" fmla="*/ 8596 h 10000"/>
              <a:gd name="connsiteX78" fmla="*/ 3179 w 10000"/>
              <a:gd name="connsiteY78" fmla="*/ 8511 h 10000"/>
              <a:gd name="connsiteX79" fmla="*/ 3179 w 10000"/>
              <a:gd name="connsiteY79" fmla="*/ 8511 h 10000"/>
              <a:gd name="connsiteX80" fmla="*/ 2980 w 10000"/>
              <a:gd name="connsiteY80" fmla="*/ 8383 h 10000"/>
              <a:gd name="connsiteX81" fmla="*/ 2980 w 10000"/>
              <a:gd name="connsiteY81" fmla="*/ 8255 h 10000"/>
              <a:gd name="connsiteX82" fmla="*/ 2848 w 10000"/>
              <a:gd name="connsiteY82" fmla="*/ 8170 h 10000"/>
              <a:gd name="connsiteX83" fmla="*/ 2848 w 10000"/>
              <a:gd name="connsiteY83" fmla="*/ 8170 h 10000"/>
              <a:gd name="connsiteX84" fmla="*/ 2649 w 10000"/>
              <a:gd name="connsiteY84" fmla="*/ 8170 h 10000"/>
              <a:gd name="connsiteX85" fmla="*/ 2450 w 10000"/>
              <a:gd name="connsiteY85" fmla="*/ 7915 h 10000"/>
              <a:gd name="connsiteX86" fmla="*/ 2450 w 10000"/>
              <a:gd name="connsiteY86" fmla="*/ 7915 h 10000"/>
              <a:gd name="connsiteX87" fmla="*/ 2318 w 10000"/>
              <a:gd name="connsiteY87" fmla="*/ 7787 h 10000"/>
              <a:gd name="connsiteX88" fmla="*/ 2450 w 10000"/>
              <a:gd name="connsiteY88" fmla="*/ 7787 h 10000"/>
              <a:gd name="connsiteX89" fmla="*/ 2318 w 10000"/>
              <a:gd name="connsiteY89" fmla="*/ 7702 h 10000"/>
              <a:gd name="connsiteX90" fmla="*/ 2119 w 10000"/>
              <a:gd name="connsiteY90" fmla="*/ 7702 h 10000"/>
              <a:gd name="connsiteX91" fmla="*/ 2119 w 10000"/>
              <a:gd name="connsiteY91" fmla="*/ 7702 h 10000"/>
              <a:gd name="connsiteX92" fmla="*/ 1921 w 10000"/>
              <a:gd name="connsiteY92" fmla="*/ 7574 h 10000"/>
              <a:gd name="connsiteX93" fmla="*/ 1921 w 10000"/>
              <a:gd name="connsiteY93" fmla="*/ 7574 h 10000"/>
              <a:gd name="connsiteX94" fmla="*/ 1921 w 10000"/>
              <a:gd name="connsiteY94" fmla="*/ 7447 h 10000"/>
              <a:gd name="connsiteX95" fmla="*/ 1788 w 10000"/>
              <a:gd name="connsiteY95" fmla="*/ 7447 h 10000"/>
              <a:gd name="connsiteX96" fmla="*/ 1788 w 10000"/>
              <a:gd name="connsiteY96" fmla="*/ 7447 h 10000"/>
              <a:gd name="connsiteX97" fmla="*/ 1589 w 10000"/>
              <a:gd name="connsiteY97" fmla="*/ 7362 h 10000"/>
              <a:gd name="connsiteX98" fmla="*/ 1589 w 10000"/>
              <a:gd name="connsiteY98" fmla="*/ 7234 h 10000"/>
              <a:gd name="connsiteX99" fmla="*/ 1589 w 10000"/>
              <a:gd name="connsiteY99" fmla="*/ 7234 h 10000"/>
              <a:gd name="connsiteX100" fmla="*/ 1391 w 10000"/>
              <a:gd name="connsiteY100" fmla="*/ 7106 h 10000"/>
              <a:gd name="connsiteX101" fmla="*/ 1391 w 10000"/>
              <a:gd name="connsiteY101" fmla="*/ 7106 h 10000"/>
              <a:gd name="connsiteX102" fmla="*/ 1192 w 10000"/>
              <a:gd name="connsiteY102" fmla="*/ 7021 h 10000"/>
              <a:gd name="connsiteX103" fmla="*/ 1192 w 10000"/>
              <a:gd name="connsiteY103" fmla="*/ 6894 h 10000"/>
              <a:gd name="connsiteX104" fmla="*/ 1391 w 10000"/>
              <a:gd name="connsiteY104" fmla="*/ 6766 h 10000"/>
              <a:gd name="connsiteX105" fmla="*/ 1192 w 10000"/>
              <a:gd name="connsiteY105" fmla="*/ 6638 h 10000"/>
              <a:gd name="connsiteX106" fmla="*/ 1192 w 10000"/>
              <a:gd name="connsiteY106" fmla="*/ 6638 h 10000"/>
              <a:gd name="connsiteX107" fmla="*/ 1192 w 10000"/>
              <a:gd name="connsiteY107" fmla="*/ 6426 h 10000"/>
              <a:gd name="connsiteX108" fmla="*/ 1060 w 10000"/>
              <a:gd name="connsiteY108" fmla="*/ 6298 h 10000"/>
              <a:gd name="connsiteX109" fmla="*/ 1060 w 10000"/>
              <a:gd name="connsiteY109" fmla="*/ 6298 h 10000"/>
              <a:gd name="connsiteX110" fmla="*/ 861 w 10000"/>
              <a:gd name="connsiteY110" fmla="*/ 6213 h 10000"/>
              <a:gd name="connsiteX111" fmla="*/ 861 w 10000"/>
              <a:gd name="connsiteY111" fmla="*/ 6085 h 10000"/>
              <a:gd name="connsiteX112" fmla="*/ 861 w 10000"/>
              <a:gd name="connsiteY112" fmla="*/ 6085 h 10000"/>
              <a:gd name="connsiteX113" fmla="*/ 861 w 10000"/>
              <a:gd name="connsiteY113" fmla="*/ 5957 h 10000"/>
              <a:gd name="connsiteX114" fmla="*/ 861 w 10000"/>
              <a:gd name="connsiteY114" fmla="*/ 5872 h 10000"/>
              <a:gd name="connsiteX115" fmla="*/ 861 w 10000"/>
              <a:gd name="connsiteY115" fmla="*/ 5872 h 10000"/>
              <a:gd name="connsiteX116" fmla="*/ 662 w 10000"/>
              <a:gd name="connsiteY116" fmla="*/ 5745 h 10000"/>
              <a:gd name="connsiteX117" fmla="*/ 530 w 10000"/>
              <a:gd name="connsiteY117" fmla="*/ 5404 h 10000"/>
              <a:gd name="connsiteX118" fmla="*/ 530 w 10000"/>
              <a:gd name="connsiteY118" fmla="*/ 5404 h 10000"/>
              <a:gd name="connsiteX119" fmla="*/ 530 w 10000"/>
              <a:gd name="connsiteY119" fmla="*/ 5277 h 10000"/>
              <a:gd name="connsiteX120" fmla="*/ 530 w 10000"/>
              <a:gd name="connsiteY120" fmla="*/ 5149 h 10000"/>
              <a:gd name="connsiteX121" fmla="*/ 530 w 10000"/>
              <a:gd name="connsiteY121" fmla="*/ 5149 h 10000"/>
              <a:gd name="connsiteX122" fmla="*/ 530 w 10000"/>
              <a:gd name="connsiteY122" fmla="*/ 5064 h 10000"/>
              <a:gd name="connsiteX123" fmla="*/ 331 w 10000"/>
              <a:gd name="connsiteY123" fmla="*/ 5149 h 10000"/>
              <a:gd name="connsiteX124" fmla="*/ 132 w 10000"/>
              <a:gd name="connsiteY124" fmla="*/ 5149 h 10000"/>
              <a:gd name="connsiteX125" fmla="*/ 0 w 10000"/>
              <a:gd name="connsiteY125" fmla="*/ 5064 h 10000"/>
              <a:gd name="connsiteX126" fmla="*/ 0 w 10000"/>
              <a:gd name="connsiteY126" fmla="*/ 5064 h 10000"/>
              <a:gd name="connsiteX127" fmla="*/ 0 w 10000"/>
              <a:gd name="connsiteY127" fmla="*/ 4936 h 10000"/>
              <a:gd name="connsiteX128" fmla="*/ 132 w 10000"/>
              <a:gd name="connsiteY128" fmla="*/ 4723 h 10000"/>
              <a:gd name="connsiteX129" fmla="*/ 331 w 10000"/>
              <a:gd name="connsiteY129" fmla="*/ 4596 h 10000"/>
              <a:gd name="connsiteX130" fmla="*/ 331 w 10000"/>
              <a:gd name="connsiteY130" fmla="*/ 4596 h 10000"/>
              <a:gd name="connsiteX131" fmla="*/ 331 w 10000"/>
              <a:gd name="connsiteY131" fmla="*/ 4468 h 10000"/>
              <a:gd name="connsiteX132" fmla="*/ 331 w 10000"/>
              <a:gd name="connsiteY132" fmla="*/ 4383 h 10000"/>
              <a:gd name="connsiteX133" fmla="*/ 331 w 10000"/>
              <a:gd name="connsiteY133" fmla="*/ 4383 h 10000"/>
              <a:gd name="connsiteX134" fmla="*/ 331 w 10000"/>
              <a:gd name="connsiteY134" fmla="*/ 4255 h 10000"/>
              <a:gd name="connsiteX135" fmla="*/ 331 w 10000"/>
              <a:gd name="connsiteY135" fmla="*/ 4000 h 10000"/>
              <a:gd name="connsiteX136" fmla="*/ 331 w 10000"/>
              <a:gd name="connsiteY136" fmla="*/ 4000 h 10000"/>
              <a:gd name="connsiteX137" fmla="*/ 530 w 10000"/>
              <a:gd name="connsiteY137" fmla="*/ 3787 h 10000"/>
              <a:gd name="connsiteX138" fmla="*/ 662 w 10000"/>
              <a:gd name="connsiteY138" fmla="*/ 3574 h 10000"/>
              <a:gd name="connsiteX139" fmla="*/ 662 w 10000"/>
              <a:gd name="connsiteY139" fmla="*/ 3574 h 10000"/>
              <a:gd name="connsiteX140" fmla="*/ 861 w 10000"/>
              <a:gd name="connsiteY140" fmla="*/ 3447 h 10000"/>
              <a:gd name="connsiteX141" fmla="*/ 1060 w 10000"/>
              <a:gd name="connsiteY141" fmla="*/ 3447 h 10000"/>
              <a:gd name="connsiteX142" fmla="*/ 1060 w 10000"/>
              <a:gd name="connsiteY142" fmla="*/ 3574 h 10000"/>
              <a:gd name="connsiteX143" fmla="*/ 1192 w 10000"/>
              <a:gd name="connsiteY143" fmla="*/ 3447 h 10000"/>
              <a:gd name="connsiteX144" fmla="*/ 1192 w 10000"/>
              <a:gd name="connsiteY144" fmla="*/ 1362 h 10000"/>
              <a:gd name="connsiteX145" fmla="*/ 1589 w 10000"/>
              <a:gd name="connsiteY145" fmla="*/ 1362 h 10000"/>
              <a:gd name="connsiteX146" fmla="*/ 1589 w 10000"/>
              <a:gd name="connsiteY146" fmla="*/ 213 h 10000"/>
              <a:gd name="connsiteX147" fmla="*/ 7285 w 10000"/>
              <a:gd name="connsiteY147" fmla="*/ 213 h 10000"/>
              <a:gd name="connsiteX148" fmla="*/ 7285 w 10000"/>
              <a:gd name="connsiteY148" fmla="*/ 213 h 10000"/>
              <a:gd name="connsiteX149" fmla="*/ 7682 w 10000"/>
              <a:gd name="connsiteY149" fmla="*/ 340 h 10000"/>
              <a:gd name="connsiteX150" fmla="*/ 7682 w 10000"/>
              <a:gd name="connsiteY150" fmla="*/ 340 h 10000"/>
              <a:gd name="connsiteX151" fmla="*/ 7682 w 10000"/>
              <a:gd name="connsiteY151" fmla="*/ 213 h 10000"/>
              <a:gd name="connsiteX152" fmla="*/ 7682 w 10000"/>
              <a:gd name="connsiteY152" fmla="*/ 213 h 10000"/>
              <a:gd name="connsiteX153" fmla="*/ 7682 w 10000"/>
              <a:gd name="connsiteY153" fmla="*/ 213 h 10000"/>
              <a:gd name="connsiteX154" fmla="*/ 7682 w 10000"/>
              <a:gd name="connsiteY154" fmla="*/ 213 h 10000"/>
              <a:gd name="connsiteX155" fmla="*/ 8013 w 10000"/>
              <a:gd name="connsiteY155" fmla="*/ 128 h 10000"/>
              <a:gd name="connsiteX156" fmla="*/ 8013 w 10000"/>
              <a:gd name="connsiteY156" fmla="*/ 128 h 10000"/>
              <a:gd name="connsiteX157" fmla="*/ 8013 w 10000"/>
              <a:gd name="connsiteY157" fmla="*/ 128 h 10000"/>
              <a:gd name="connsiteX158" fmla="*/ 8212 w 10000"/>
              <a:gd name="connsiteY158" fmla="*/ 0 h 10000"/>
              <a:gd name="connsiteX159" fmla="*/ 8212 w 10000"/>
              <a:gd name="connsiteY159"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5166 w 10000"/>
              <a:gd name="connsiteY66" fmla="*/ 9660 h 10000"/>
              <a:gd name="connsiteX67" fmla="*/ 5166 w 10000"/>
              <a:gd name="connsiteY67" fmla="*/ 9660 h 10000"/>
              <a:gd name="connsiteX68" fmla="*/ 4967 w 10000"/>
              <a:gd name="connsiteY68" fmla="*/ 9532 h 10000"/>
              <a:gd name="connsiteX69" fmla="*/ 4768 w 10000"/>
              <a:gd name="connsiteY69" fmla="*/ 9532 h 10000"/>
              <a:gd name="connsiteX70" fmla="*/ 4636 w 10000"/>
              <a:gd name="connsiteY70" fmla="*/ 9532 h 10000"/>
              <a:gd name="connsiteX71" fmla="*/ 4238 w 10000"/>
              <a:gd name="connsiteY71" fmla="*/ 9532 h 10000"/>
              <a:gd name="connsiteX72" fmla="*/ 4106 w 10000"/>
              <a:gd name="connsiteY72" fmla="*/ 9532 h 10000"/>
              <a:gd name="connsiteX73" fmla="*/ 4106 w 10000"/>
              <a:gd name="connsiteY73" fmla="*/ 9532 h 10000"/>
              <a:gd name="connsiteX74" fmla="*/ 3709 w 10000"/>
              <a:gd name="connsiteY74" fmla="*/ 9191 h 10000"/>
              <a:gd name="connsiteX75" fmla="*/ 3377 w 10000"/>
              <a:gd name="connsiteY75" fmla="*/ 8851 h 10000"/>
              <a:gd name="connsiteX76" fmla="*/ 3377 w 10000"/>
              <a:gd name="connsiteY76" fmla="*/ 8596 h 10000"/>
              <a:gd name="connsiteX77" fmla="*/ 3179 w 10000"/>
              <a:gd name="connsiteY77" fmla="*/ 8511 h 10000"/>
              <a:gd name="connsiteX78" fmla="*/ 3179 w 10000"/>
              <a:gd name="connsiteY78" fmla="*/ 8511 h 10000"/>
              <a:gd name="connsiteX79" fmla="*/ 2980 w 10000"/>
              <a:gd name="connsiteY79" fmla="*/ 8383 h 10000"/>
              <a:gd name="connsiteX80" fmla="*/ 2980 w 10000"/>
              <a:gd name="connsiteY80" fmla="*/ 8255 h 10000"/>
              <a:gd name="connsiteX81" fmla="*/ 2848 w 10000"/>
              <a:gd name="connsiteY81" fmla="*/ 8170 h 10000"/>
              <a:gd name="connsiteX82" fmla="*/ 2848 w 10000"/>
              <a:gd name="connsiteY82" fmla="*/ 8170 h 10000"/>
              <a:gd name="connsiteX83" fmla="*/ 2649 w 10000"/>
              <a:gd name="connsiteY83" fmla="*/ 8170 h 10000"/>
              <a:gd name="connsiteX84" fmla="*/ 2450 w 10000"/>
              <a:gd name="connsiteY84" fmla="*/ 7915 h 10000"/>
              <a:gd name="connsiteX85" fmla="*/ 2450 w 10000"/>
              <a:gd name="connsiteY85" fmla="*/ 7915 h 10000"/>
              <a:gd name="connsiteX86" fmla="*/ 2318 w 10000"/>
              <a:gd name="connsiteY86" fmla="*/ 7787 h 10000"/>
              <a:gd name="connsiteX87" fmla="*/ 2450 w 10000"/>
              <a:gd name="connsiteY87" fmla="*/ 7787 h 10000"/>
              <a:gd name="connsiteX88" fmla="*/ 2318 w 10000"/>
              <a:gd name="connsiteY88" fmla="*/ 7702 h 10000"/>
              <a:gd name="connsiteX89" fmla="*/ 2119 w 10000"/>
              <a:gd name="connsiteY89" fmla="*/ 7702 h 10000"/>
              <a:gd name="connsiteX90" fmla="*/ 2119 w 10000"/>
              <a:gd name="connsiteY90" fmla="*/ 7702 h 10000"/>
              <a:gd name="connsiteX91" fmla="*/ 1921 w 10000"/>
              <a:gd name="connsiteY91" fmla="*/ 7574 h 10000"/>
              <a:gd name="connsiteX92" fmla="*/ 1921 w 10000"/>
              <a:gd name="connsiteY92" fmla="*/ 7574 h 10000"/>
              <a:gd name="connsiteX93" fmla="*/ 1921 w 10000"/>
              <a:gd name="connsiteY93" fmla="*/ 7447 h 10000"/>
              <a:gd name="connsiteX94" fmla="*/ 1788 w 10000"/>
              <a:gd name="connsiteY94" fmla="*/ 7447 h 10000"/>
              <a:gd name="connsiteX95" fmla="*/ 1788 w 10000"/>
              <a:gd name="connsiteY95" fmla="*/ 7447 h 10000"/>
              <a:gd name="connsiteX96" fmla="*/ 1589 w 10000"/>
              <a:gd name="connsiteY96" fmla="*/ 7362 h 10000"/>
              <a:gd name="connsiteX97" fmla="*/ 1589 w 10000"/>
              <a:gd name="connsiteY97" fmla="*/ 7234 h 10000"/>
              <a:gd name="connsiteX98" fmla="*/ 1589 w 10000"/>
              <a:gd name="connsiteY98" fmla="*/ 7234 h 10000"/>
              <a:gd name="connsiteX99" fmla="*/ 1391 w 10000"/>
              <a:gd name="connsiteY99" fmla="*/ 7106 h 10000"/>
              <a:gd name="connsiteX100" fmla="*/ 1391 w 10000"/>
              <a:gd name="connsiteY100" fmla="*/ 7106 h 10000"/>
              <a:gd name="connsiteX101" fmla="*/ 1192 w 10000"/>
              <a:gd name="connsiteY101" fmla="*/ 7021 h 10000"/>
              <a:gd name="connsiteX102" fmla="*/ 1192 w 10000"/>
              <a:gd name="connsiteY102" fmla="*/ 6894 h 10000"/>
              <a:gd name="connsiteX103" fmla="*/ 1391 w 10000"/>
              <a:gd name="connsiteY103" fmla="*/ 6766 h 10000"/>
              <a:gd name="connsiteX104" fmla="*/ 1192 w 10000"/>
              <a:gd name="connsiteY104" fmla="*/ 6638 h 10000"/>
              <a:gd name="connsiteX105" fmla="*/ 1192 w 10000"/>
              <a:gd name="connsiteY105" fmla="*/ 6638 h 10000"/>
              <a:gd name="connsiteX106" fmla="*/ 1192 w 10000"/>
              <a:gd name="connsiteY106" fmla="*/ 6426 h 10000"/>
              <a:gd name="connsiteX107" fmla="*/ 1060 w 10000"/>
              <a:gd name="connsiteY107" fmla="*/ 6298 h 10000"/>
              <a:gd name="connsiteX108" fmla="*/ 1060 w 10000"/>
              <a:gd name="connsiteY108" fmla="*/ 6298 h 10000"/>
              <a:gd name="connsiteX109" fmla="*/ 861 w 10000"/>
              <a:gd name="connsiteY109" fmla="*/ 6213 h 10000"/>
              <a:gd name="connsiteX110" fmla="*/ 861 w 10000"/>
              <a:gd name="connsiteY110" fmla="*/ 6085 h 10000"/>
              <a:gd name="connsiteX111" fmla="*/ 861 w 10000"/>
              <a:gd name="connsiteY111" fmla="*/ 6085 h 10000"/>
              <a:gd name="connsiteX112" fmla="*/ 861 w 10000"/>
              <a:gd name="connsiteY112" fmla="*/ 5957 h 10000"/>
              <a:gd name="connsiteX113" fmla="*/ 861 w 10000"/>
              <a:gd name="connsiteY113" fmla="*/ 5872 h 10000"/>
              <a:gd name="connsiteX114" fmla="*/ 861 w 10000"/>
              <a:gd name="connsiteY114" fmla="*/ 5872 h 10000"/>
              <a:gd name="connsiteX115" fmla="*/ 662 w 10000"/>
              <a:gd name="connsiteY115" fmla="*/ 5745 h 10000"/>
              <a:gd name="connsiteX116" fmla="*/ 530 w 10000"/>
              <a:gd name="connsiteY116" fmla="*/ 5404 h 10000"/>
              <a:gd name="connsiteX117" fmla="*/ 530 w 10000"/>
              <a:gd name="connsiteY117" fmla="*/ 5404 h 10000"/>
              <a:gd name="connsiteX118" fmla="*/ 530 w 10000"/>
              <a:gd name="connsiteY118" fmla="*/ 5277 h 10000"/>
              <a:gd name="connsiteX119" fmla="*/ 530 w 10000"/>
              <a:gd name="connsiteY119" fmla="*/ 5149 h 10000"/>
              <a:gd name="connsiteX120" fmla="*/ 530 w 10000"/>
              <a:gd name="connsiteY120" fmla="*/ 5149 h 10000"/>
              <a:gd name="connsiteX121" fmla="*/ 530 w 10000"/>
              <a:gd name="connsiteY121" fmla="*/ 5064 h 10000"/>
              <a:gd name="connsiteX122" fmla="*/ 331 w 10000"/>
              <a:gd name="connsiteY122" fmla="*/ 5149 h 10000"/>
              <a:gd name="connsiteX123" fmla="*/ 132 w 10000"/>
              <a:gd name="connsiteY123" fmla="*/ 5149 h 10000"/>
              <a:gd name="connsiteX124" fmla="*/ 0 w 10000"/>
              <a:gd name="connsiteY124" fmla="*/ 5064 h 10000"/>
              <a:gd name="connsiteX125" fmla="*/ 0 w 10000"/>
              <a:gd name="connsiteY125" fmla="*/ 5064 h 10000"/>
              <a:gd name="connsiteX126" fmla="*/ 0 w 10000"/>
              <a:gd name="connsiteY126" fmla="*/ 4936 h 10000"/>
              <a:gd name="connsiteX127" fmla="*/ 132 w 10000"/>
              <a:gd name="connsiteY127" fmla="*/ 4723 h 10000"/>
              <a:gd name="connsiteX128" fmla="*/ 331 w 10000"/>
              <a:gd name="connsiteY128" fmla="*/ 4596 h 10000"/>
              <a:gd name="connsiteX129" fmla="*/ 331 w 10000"/>
              <a:gd name="connsiteY129" fmla="*/ 4596 h 10000"/>
              <a:gd name="connsiteX130" fmla="*/ 331 w 10000"/>
              <a:gd name="connsiteY130" fmla="*/ 4468 h 10000"/>
              <a:gd name="connsiteX131" fmla="*/ 331 w 10000"/>
              <a:gd name="connsiteY131" fmla="*/ 4383 h 10000"/>
              <a:gd name="connsiteX132" fmla="*/ 331 w 10000"/>
              <a:gd name="connsiteY132" fmla="*/ 4383 h 10000"/>
              <a:gd name="connsiteX133" fmla="*/ 331 w 10000"/>
              <a:gd name="connsiteY133" fmla="*/ 4255 h 10000"/>
              <a:gd name="connsiteX134" fmla="*/ 331 w 10000"/>
              <a:gd name="connsiteY134" fmla="*/ 4000 h 10000"/>
              <a:gd name="connsiteX135" fmla="*/ 331 w 10000"/>
              <a:gd name="connsiteY135" fmla="*/ 4000 h 10000"/>
              <a:gd name="connsiteX136" fmla="*/ 530 w 10000"/>
              <a:gd name="connsiteY136" fmla="*/ 3787 h 10000"/>
              <a:gd name="connsiteX137" fmla="*/ 662 w 10000"/>
              <a:gd name="connsiteY137" fmla="*/ 3574 h 10000"/>
              <a:gd name="connsiteX138" fmla="*/ 662 w 10000"/>
              <a:gd name="connsiteY138" fmla="*/ 3574 h 10000"/>
              <a:gd name="connsiteX139" fmla="*/ 861 w 10000"/>
              <a:gd name="connsiteY139" fmla="*/ 3447 h 10000"/>
              <a:gd name="connsiteX140" fmla="*/ 1060 w 10000"/>
              <a:gd name="connsiteY140" fmla="*/ 3447 h 10000"/>
              <a:gd name="connsiteX141" fmla="*/ 1060 w 10000"/>
              <a:gd name="connsiteY141" fmla="*/ 3574 h 10000"/>
              <a:gd name="connsiteX142" fmla="*/ 1192 w 10000"/>
              <a:gd name="connsiteY142" fmla="*/ 3447 h 10000"/>
              <a:gd name="connsiteX143" fmla="*/ 1192 w 10000"/>
              <a:gd name="connsiteY143" fmla="*/ 1362 h 10000"/>
              <a:gd name="connsiteX144" fmla="*/ 1589 w 10000"/>
              <a:gd name="connsiteY144" fmla="*/ 1362 h 10000"/>
              <a:gd name="connsiteX145" fmla="*/ 1589 w 10000"/>
              <a:gd name="connsiteY145" fmla="*/ 213 h 10000"/>
              <a:gd name="connsiteX146" fmla="*/ 7285 w 10000"/>
              <a:gd name="connsiteY146" fmla="*/ 213 h 10000"/>
              <a:gd name="connsiteX147" fmla="*/ 7285 w 10000"/>
              <a:gd name="connsiteY147" fmla="*/ 213 h 10000"/>
              <a:gd name="connsiteX148" fmla="*/ 7682 w 10000"/>
              <a:gd name="connsiteY148" fmla="*/ 340 h 10000"/>
              <a:gd name="connsiteX149" fmla="*/ 7682 w 10000"/>
              <a:gd name="connsiteY149" fmla="*/ 340 h 10000"/>
              <a:gd name="connsiteX150" fmla="*/ 7682 w 10000"/>
              <a:gd name="connsiteY150" fmla="*/ 213 h 10000"/>
              <a:gd name="connsiteX151" fmla="*/ 7682 w 10000"/>
              <a:gd name="connsiteY151" fmla="*/ 213 h 10000"/>
              <a:gd name="connsiteX152" fmla="*/ 7682 w 10000"/>
              <a:gd name="connsiteY152" fmla="*/ 213 h 10000"/>
              <a:gd name="connsiteX153" fmla="*/ 7682 w 10000"/>
              <a:gd name="connsiteY153" fmla="*/ 213 h 10000"/>
              <a:gd name="connsiteX154" fmla="*/ 8013 w 10000"/>
              <a:gd name="connsiteY154" fmla="*/ 128 h 10000"/>
              <a:gd name="connsiteX155" fmla="*/ 8013 w 10000"/>
              <a:gd name="connsiteY155" fmla="*/ 128 h 10000"/>
              <a:gd name="connsiteX156" fmla="*/ 8013 w 10000"/>
              <a:gd name="connsiteY156" fmla="*/ 128 h 10000"/>
              <a:gd name="connsiteX157" fmla="*/ 8212 w 10000"/>
              <a:gd name="connsiteY157" fmla="*/ 0 h 10000"/>
              <a:gd name="connsiteX158" fmla="*/ 8212 w 10000"/>
              <a:gd name="connsiteY158"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212 w 10000"/>
              <a:gd name="connsiteY52" fmla="*/ 8596 h 10000"/>
              <a:gd name="connsiteX53" fmla="*/ 8344 w 10000"/>
              <a:gd name="connsiteY53" fmla="*/ 8851 h 10000"/>
              <a:gd name="connsiteX54" fmla="*/ 8344 w 10000"/>
              <a:gd name="connsiteY54" fmla="*/ 8851 h 10000"/>
              <a:gd name="connsiteX55" fmla="*/ 8543 w 10000"/>
              <a:gd name="connsiteY55" fmla="*/ 9064 h 10000"/>
              <a:gd name="connsiteX56" fmla="*/ 8742 w 10000"/>
              <a:gd name="connsiteY56" fmla="*/ 9064 h 10000"/>
              <a:gd name="connsiteX57" fmla="*/ 8874 w 10000"/>
              <a:gd name="connsiteY57" fmla="*/ 9191 h 10000"/>
              <a:gd name="connsiteX58" fmla="*/ 8874 w 10000"/>
              <a:gd name="connsiteY58" fmla="*/ 9404 h 10000"/>
              <a:gd name="connsiteX59" fmla="*/ 8874 w 10000"/>
              <a:gd name="connsiteY59" fmla="*/ 9404 h 10000"/>
              <a:gd name="connsiteX60" fmla="*/ 8543 w 10000"/>
              <a:gd name="connsiteY60" fmla="*/ 9532 h 10000"/>
              <a:gd name="connsiteX61" fmla="*/ 8344 w 10000"/>
              <a:gd name="connsiteY61" fmla="*/ 9532 h 10000"/>
              <a:gd name="connsiteX62" fmla="*/ 8212 w 10000"/>
              <a:gd name="connsiteY62" fmla="*/ 9532 h 10000"/>
              <a:gd name="connsiteX63" fmla="*/ 7682 w 10000"/>
              <a:gd name="connsiteY63" fmla="*/ 9745 h 10000"/>
              <a:gd name="connsiteX64" fmla="*/ 7682 w 10000"/>
              <a:gd name="connsiteY64" fmla="*/ 9745 h 10000"/>
              <a:gd name="connsiteX65" fmla="*/ 7086 w 10000"/>
              <a:gd name="connsiteY65" fmla="*/ 10000 h 10000"/>
              <a:gd name="connsiteX66" fmla="*/ 5166 w 10000"/>
              <a:gd name="connsiteY66" fmla="*/ 9660 h 10000"/>
              <a:gd name="connsiteX67" fmla="*/ 5166 w 10000"/>
              <a:gd name="connsiteY67" fmla="*/ 9660 h 10000"/>
              <a:gd name="connsiteX68" fmla="*/ 4967 w 10000"/>
              <a:gd name="connsiteY68" fmla="*/ 9532 h 10000"/>
              <a:gd name="connsiteX69" fmla="*/ 4768 w 10000"/>
              <a:gd name="connsiteY69" fmla="*/ 9532 h 10000"/>
              <a:gd name="connsiteX70" fmla="*/ 4636 w 10000"/>
              <a:gd name="connsiteY70" fmla="*/ 9532 h 10000"/>
              <a:gd name="connsiteX71" fmla="*/ 4238 w 10000"/>
              <a:gd name="connsiteY71" fmla="*/ 9532 h 10000"/>
              <a:gd name="connsiteX72" fmla="*/ 4106 w 10000"/>
              <a:gd name="connsiteY72" fmla="*/ 9532 h 10000"/>
              <a:gd name="connsiteX73" fmla="*/ 4106 w 10000"/>
              <a:gd name="connsiteY73" fmla="*/ 9532 h 10000"/>
              <a:gd name="connsiteX74" fmla="*/ 3709 w 10000"/>
              <a:gd name="connsiteY74" fmla="*/ 9191 h 10000"/>
              <a:gd name="connsiteX75" fmla="*/ 3377 w 10000"/>
              <a:gd name="connsiteY75" fmla="*/ 8596 h 10000"/>
              <a:gd name="connsiteX76" fmla="*/ 3179 w 10000"/>
              <a:gd name="connsiteY76" fmla="*/ 8511 h 10000"/>
              <a:gd name="connsiteX77" fmla="*/ 3179 w 10000"/>
              <a:gd name="connsiteY77" fmla="*/ 8511 h 10000"/>
              <a:gd name="connsiteX78" fmla="*/ 2980 w 10000"/>
              <a:gd name="connsiteY78" fmla="*/ 8383 h 10000"/>
              <a:gd name="connsiteX79" fmla="*/ 2980 w 10000"/>
              <a:gd name="connsiteY79" fmla="*/ 8255 h 10000"/>
              <a:gd name="connsiteX80" fmla="*/ 2848 w 10000"/>
              <a:gd name="connsiteY80" fmla="*/ 8170 h 10000"/>
              <a:gd name="connsiteX81" fmla="*/ 2848 w 10000"/>
              <a:gd name="connsiteY81" fmla="*/ 8170 h 10000"/>
              <a:gd name="connsiteX82" fmla="*/ 2649 w 10000"/>
              <a:gd name="connsiteY82" fmla="*/ 8170 h 10000"/>
              <a:gd name="connsiteX83" fmla="*/ 2450 w 10000"/>
              <a:gd name="connsiteY83" fmla="*/ 7915 h 10000"/>
              <a:gd name="connsiteX84" fmla="*/ 2450 w 10000"/>
              <a:gd name="connsiteY84" fmla="*/ 7915 h 10000"/>
              <a:gd name="connsiteX85" fmla="*/ 2318 w 10000"/>
              <a:gd name="connsiteY85" fmla="*/ 7787 h 10000"/>
              <a:gd name="connsiteX86" fmla="*/ 2450 w 10000"/>
              <a:gd name="connsiteY86" fmla="*/ 7787 h 10000"/>
              <a:gd name="connsiteX87" fmla="*/ 2318 w 10000"/>
              <a:gd name="connsiteY87" fmla="*/ 7702 h 10000"/>
              <a:gd name="connsiteX88" fmla="*/ 2119 w 10000"/>
              <a:gd name="connsiteY88" fmla="*/ 7702 h 10000"/>
              <a:gd name="connsiteX89" fmla="*/ 2119 w 10000"/>
              <a:gd name="connsiteY89" fmla="*/ 7702 h 10000"/>
              <a:gd name="connsiteX90" fmla="*/ 1921 w 10000"/>
              <a:gd name="connsiteY90" fmla="*/ 7574 h 10000"/>
              <a:gd name="connsiteX91" fmla="*/ 1921 w 10000"/>
              <a:gd name="connsiteY91" fmla="*/ 7574 h 10000"/>
              <a:gd name="connsiteX92" fmla="*/ 1921 w 10000"/>
              <a:gd name="connsiteY92" fmla="*/ 7447 h 10000"/>
              <a:gd name="connsiteX93" fmla="*/ 1788 w 10000"/>
              <a:gd name="connsiteY93" fmla="*/ 7447 h 10000"/>
              <a:gd name="connsiteX94" fmla="*/ 1788 w 10000"/>
              <a:gd name="connsiteY94" fmla="*/ 7447 h 10000"/>
              <a:gd name="connsiteX95" fmla="*/ 1589 w 10000"/>
              <a:gd name="connsiteY95" fmla="*/ 7362 h 10000"/>
              <a:gd name="connsiteX96" fmla="*/ 1589 w 10000"/>
              <a:gd name="connsiteY96" fmla="*/ 7234 h 10000"/>
              <a:gd name="connsiteX97" fmla="*/ 1589 w 10000"/>
              <a:gd name="connsiteY97" fmla="*/ 7234 h 10000"/>
              <a:gd name="connsiteX98" fmla="*/ 1391 w 10000"/>
              <a:gd name="connsiteY98" fmla="*/ 7106 h 10000"/>
              <a:gd name="connsiteX99" fmla="*/ 1391 w 10000"/>
              <a:gd name="connsiteY99" fmla="*/ 7106 h 10000"/>
              <a:gd name="connsiteX100" fmla="*/ 1192 w 10000"/>
              <a:gd name="connsiteY100" fmla="*/ 7021 h 10000"/>
              <a:gd name="connsiteX101" fmla="*/ 1192 w 10000"/>
              <a:gd name="connsiteY101" fmla="*/ 6894 h 10000"/>
              <a:gd name="connsiteX102" fmla="*/ 1391 w 10000"/>
              <a:gd name="connsiteY102" fmla="*/ 6766 h 10000"/>
              <a:gd name="connsiteX103" fmla="*/ 1192 w 10000"/>
              <a:gd name="connsiteY103" fmla="*/ 6638 h 10000"/>
              <a:gd name="connsiteX104" fmla="*/ 1192 w 10000"/>
              <a:gd name="connsiteY104" fmla="*/ 6638 h 10000"/>
              <a:gd name="connsiteX105" fmla="*/ 1192 w 10000"/>
              <a:gd name="connsiteY105" fmla="*/ 6426 h 10000"/>
              <a:gd name="connsiteX106" fmla="*/ 1060 w 10000"/>
              <a:gd name="connsiteY106" fmla="*/ 6298 h 10000"/>
              <a:gd name="connsiteX107" fmla="*/ 1060 w 10000"/>
              <a:gd name="connsiteY107" fmla="*/ 6298 h 10000"/>
              <a:gd name="connsiteX108" fmla="*/ 861 w 10000"/>
              <a:gd name="connsiteY108" fmla="*/ 6213 h 10000"/>
              <a:gd name="connsiteX109" fmla="*/ 861 w 10000"/>
              <a:gd name="connsiteY109" fmla="*/ 6085 h 10000"/>
              <a:gd name="connsiteX110" fmla="*/ 861 w 10000"/>
              <a:gd name="connsiteY110" fmla="*/ 6085 h 10000"/>
              <a:gd name="connsiteX111" fmla="*/ 861 w 10000"/>
              <a:gd name="connsiteY111" fmla="*/ 5957 h 10000"/>
              <a:gd name="connsiteX112" fmla="*/ 861 w 10000"/>
              <a:gd name="connsiteY112" fmla="*/ 5872 h 10000"/>
              <a:gd name="connsiteX113" fmla="*/ 861 w 10000"/>
              <a:gd name="connsiteY113" fmla="*/ 5872 h 10000"/>
              <a:gd name="connsiteX114" fmla="*/ 662 w 10000"/>
              <a:gd name="connsiteY114" fmla="*/ 5745 h 10000"/>
              <a:gd name="connsiteX115" fmla="*/ 530 w 10000"/>
              <a:gd name="connsiteY115" fmla="*/ 5404 h 10000"/>
              <a:gd name="connsiteX116" fmla="*/ 530 w 10000"/>
              <a:gd name="connsiteY116" fmla="*/ 5404 h 10000"/>
              <a:gd name="connsiteX117" fmla="*/ 530 w 10000"/>
              <a:gd name="connsiteY117" fmla="*/ 5277 h 10000"/>
              <a:gd name="connsiteX118" fmla="*/ 530 w 10000"/>
              <a:gd name="connsiteY118" fmla="*/ 5149 h 10000"/>
              <a:gd name="connsiteX119" fmla="*/ 530 w 10000"/>
              <a:gd name="connsiteY119" fmla="*/ 5149 h 10000"/>
              <a:gd name="connsiteX120" fmla="*/ 530 w 10000"/>
              <a:gd name="connsiteY120" fmla="*/ 5064 h 10000"/>
              <a:gd name="connsiteX121" fmla="*/ 331 w 10000"/>
              <a:gd name="connsiteY121" fmla="*/ 5149 h 10000"/>
              <a:gd name="connsiteX122" fmla="*/ 132 w 10000"/>
              <a:gd name="connsiteY122" fmla="*/ 5149 h 10000"/>
              <a:gd name="connsiteX123" fmla="*/ 0 w 10000"/>
              <a:gd name="connsiteY123" fmla="*/ 5064 h 10000"/>
              <a:gd name="connsiteX124" fmla="*/ 0 w 10000"/>
              <a:gd name="connsiteY124" fmla="*/ 5064 h 10000"/>
              <a:gd name="connsiteX125" fmla="*/ 0 w 10000"/>
              <a:gd name="connsiteY125" fmla="*/ 4936 h 10000"/>
              <a:gd name="connsiteX126" fmla="*/ 132 w 10000"/>
              <a:gd name="connsiteY126" fmla="*/ 4723 h 10000"/>
              <a:gd name="connsiteX127" fmla="*/ 331 w 10000"/>
              <a:gd name="connsiteY127" fmla="*/ 4596 h 10000"/>
              <a:gd name="connsiteX128" fmla="*/ 331 w 10000"/>
              <a:gd name="connsiteY128" fmla="*/ 4596 h 10000"/>
              <a:gd name="connsiteX129" fmla="*/ 331 w 10000"/>
              <a:gd name="connsiteY129" fmla="*/ 4468 h 10000"/>
              <a:gd name="connsiteX130" fmla="*/ 331 w 10000"/>
              <a:gd name="connsiteY130" fmla="*/ 4383 h 10000"/>
              <a:gd name="connsiteX131" fmla="*/ 331 w 10000"/>
              <a:gd name="connsiteY131" fmla="*/ 4383 h 10000"/>
              <a:gd name="connsiteX132" fmla="*/ 331 w 10000"/>
              <a:gd name="connsiteY132" fmla="*/ 4255 h 10000"/>
              <a:gd name="connsiteX133" fmla="*/ 331 w 10000"/>
              <a:gd name="connsiteY133" fmla="*/ 4000 h 10000"/>
              <a:gd name="connsiteX134" fmla="*/ 331 w 10000"/>
              <a:gd name="connsiteY134" fmla="*/ 4000 h 10000"/>
              <a:gd name="connsiteX135" fmla="*/ 530 w 10000"/>
              <a:gd name="connsiteY135" fmla="*/ 3787 h 10000"/>
              <a:gd name="connsiteX136" fmla="*/ 662 w 10000"/>
              <a:gd name="connsiteY136" fmla="*/ 3574 h 10000"/>
              <a:gd name="connsiteX137" fmla="*/ 662 w 10000"/>
              <a:gd name="connsiteY137" fmla="*/ 3574 h 10000"/>
              <a:gd name="connsiteX138" fmla="*/ 861 w 10000"/>
              <a:gd name="connsiteY138" fmla="*/ 3447 h 10000"/>
              <a:gd name="connsiteX139" fmla="*/ 1060 w 10000"/>
              <a:gd name="connsiteY139" fmla="*/ 3447 h 10000"/>
              <a:gd name="connsiteX140" fmla="*/ 1060 w 10000"/>
              <a:gd name="connsiteY140" fmla="*/ 3574 h 10000"/>
              <a:gd name="connsiteX141" fmla="*/ 1192 w 10000"/>
              <a:gd name="connsiteY141" fmla="*/ 3447 h 10000"/>
              <a:gd name="connsiteX142" fmla="*/ 1192 w 10000"/>
              <a:gd name="connsiteY142" fmla="*/ 1362 h 10000"/>
              <a:gd name="connsiteX143" fmla="*/ 1589 w 10000"/>
              <a:gd name="connsiteY143" fmla="*/ 1362 h 10000"/>
              <a:gd name="connsiteX144" fmla="*/ 1589 w 10000"/>
              <a:gd name="connsiteY144" fmla="*/ 213 h 10000"/>
              <a:gd name="connsiteX145" fmla="*/ 7285 w 10000"/>
              <a:gd name="connsiteY145" fmla="*/ 213 h 10000"/>
              <a:gd name="connsiteX146" fmla="*/ 7285 w 10000"/>
              <a:gd name="connsiteY146" fmla="*/ 213 h 10000"/>
              <a:gd name="connsiteX147" fmla="*/ 7682 w 10000"/>
              <a:gd name="connsiteY147" fmla="*/ 340 h 10000"/>
              <a:gd name="connsiteX148" fmla="*/ 7682 w 10000"/>
              <a:gd name="connsiteY148" fmla="*/ 340 h 10000"/>
              <a:gd name="connsiteX149" fmla="*/ 7682 w 10000"/>
              <a:gd name="connsiteY149" fmla="*/ 213 h 10000"/>
              <a:gd name="connsiteX150" fmla="*/ 7682 w 10000"/>
              <a:gd name="connsiteY150" fmla="*/ 213 h 10000"/>
              <a:gd name="connsiteX151" fmla="*/ 7682 w 10000"/>
              <a:gd name="connsiteY151" fmla="*/ 213 h 10000"/>
              <a:gd name="connsiteX152" fmla="*/ 7682 w 10000"/>
              <a:gd name="connsiteY152" fmla="*/ 213 h 10000"/>
              <a:gd name="connsiteX153" fmla="*/ 8013 w 10000"/>
              <a:gd name="connsiteY153" fmla="*/ 128 h 10000"/>
              <a:gd name="connsiteX154" fmla="*/ 8013 w 10000"/>
              <a:gd name="connsiteY154" fmla="*/ 128 h 10000"/>
              <a:gd name="connsiteX155" fmla="*/ 8013 w 10000"/>
              <a:gd name="connsiteY155" fmla="*/ 128 h 10000"/>
              <a:gd name="connsiteX156" fmla="*/ 8212 w 10000"/>
              <a:gd name="connsiteY156" fmla="*/ 0 h 10000"/>
              <a:gd name="connsiteX157" fmla="*/ 8212 w 10000"/>
              <a:gd name="connsiteY157"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7815 w 10000"/>
              <a:gd name="connsiteY49" fmla="*/ 8170 h 10000"/>
              <a:gd name="connsiteX50" fmla="*/ 8013 w 10000"/>
              <a:gd name="connsiteY50" fmla="*/ 8383 h 10000"/>
              <a:gd name="connsiteX51" fmla="*/ 8013 w 10000"/>
              <a:gd name="connsiteY51" fmla="*/ 8383 h 10000"/>
              <a:gd name="connsiteX52" fmla="*/ 8344 w 10000"/>
              <a:gd name="connsiteY52" fmla="*/ 8851 h 10000"/>
              <a:gd name="connsiteX53" fmla="*/ 8344 w 10000"/>
              <a:gd name="connsiteY53" fmla="*/ 8851 h 10000"/>
              <a:gd name="connsiteX54" fmla="*/ 8543 w 10000"/>
              <a:gd name="connsiteY54" fmla="*/ 9064 h 10000"/>
              <a:gd name="connsiteX55" fmla="*/ 8742 w 10000"/>
              <a:gd name="connsiteY55" fmla="*/ 9064 h 10000"/>
              <a:gd name="connsiteX56" fmla="*/ 8874 w 10000"/>
              <a:gd name="connsiteY56" fmla="*/ 9191 h 10000"/>
              <a:gd name="connsiteX57" fmla="*/ 8874 w 10000"/>
              <a:gd name="connsiteY57" fmla="*/ 9404 h 10000"/>
              <a:gd name="connsiteX58" fmla="*/ 8874 w 10000"/>
              <a:gd name="connsiteY58" fmla="*/ 9404 h 10000"/>
              <a:gd name="connsiteX59" fmla="*/ 8543 w 10000"/>
              <a:gd name="connsiteY59" fmla="*/ 9532 h 10000"/>
              <a:gd name="connsiteX60" fmla="*/ 8344 w 10000"/>
              <a:gd name="connsiteY60" fmla="*/ 9532 h 10000"/>
              <a:gd name="connsiteX61" fmla="*/ 8212 w 10000"/>
              <a:gd name="connsiteY61" fmla="*/ 9532 h 10000"/>
              <a:gd name="connsiteX62" fmla="*/ 7682 w 10000"/>
              <a:gd name="connsiteY62" fmla="*/ 9745 h 10000"/>
              <a:gd name="connsiteX63" fmla="*/ 7682 w 10000"/>
              <a:gd name="connsiteY63" fmla="*/ 9745 h 10000"/>
              <a:gd name="connsiteX64" fmla="*/ 7086 w 10000"/>
              <a:gd name="connsiteY64" fmla="*/ 10000 h 10000"/>
              <a:gd name="connsiteX65" fmla="*/ 5166 w 10000"/>
              <a:gd name="connsiteY65" fmla="*/ 9660 h 10000"/>
              <a:gd name="connsiteX66" fmla="*/ 5166 w 10000"/>
              <a:gd name="connsiteY66" fmla="*/ 9660 h 10000"/>
              <a:gd name="connsiteX67" fmla="*/ 4967 w 10000"/>
              <a:gd name="connsiteY67" fmla="*/ 9532 h 10000"/>
              <a:gd name="connsiteX68" fmla="*/ 4768 w 10000"/>
              <a:gd name="connsiteY68" fmla="*/ 9532 h 10000"/>
              <a:gd name="connsiteX69" fmla="*/ 4636 w 10000"/>
              <a:gd name="connsiteY69" fmla="*/ 9532 h 10000"/>
              <a:gd name="connsiteX70" fmla="*/ 4238 w 10000"/>
              <a:gd name="connsiteY70" fmla="*/ 9532 h 10000"/>
              <a:gd name="connsiteX71" fmla="*/ 4106 w 10000"/>
              <a:gd name="connsiteY71" fmla="*/ 9532 h 10000"/>
              <a:gd name="connsiteX72" fmla="*/ 4106 w 10000"/>
              <a:gd name="connsiteY72" fmla="*/ 9532 h 10000"/>
              <a:gd name="connsiteX73" fmla="*/ 3709 w 10000"/>
              <a:gd name="connsiteY73" fmla="*/ 9191 h 10000"/>
              <a:gd name="connsiteX74" fmla="*/ 3377 w 10000"/>
              <a:gd name="connsiteY74" fmla="*/ 8596 h 10000"/>
              <a:gd name="connsiteX75" fmla="*/ 3179 w 10000"/>
              <a:gd name="connsiteY75" fmla="*/ 8511 h 10000"/>
              <a:gd name="connsiteX76" fmla="*/ 3179 w 10000"/>
              <a:gd name="connsiteY76" fmla="*/ 8511 h 10000"/>
              <a:gd name="connsiteX77" fmla="*/ 2980 w 10000"/>
              <a:gd name="connsiteY77" fmla="*/ 8383 h 10000"/>
              <a:gd name="connsiteX78" fmla="*/ 2980 w 10000"/>
              <a:gd name="connsiteY78" fmla="*/ 8255 h 10000"/>
              <a:gd name="connsiteX79" fmla="*/ 2848 w 10000"/>
              <a:gd name="connsiteY79" fmla="*/ 8170 h 10000"/>
              <a:gd name="connsiteX80" fmla="*/ 2848 w 10000"/>
              <a:gd name="connsiteY80" fmla="*/ 8170 h 10000"/>
              <a:gd name="connsiteX81" fmla="*/ 2649 w 10000"/>
              <a:gd name="connsiteY81" fmla="*/ 8170 h 10000"/>
              <a:gd name="connsiteX82" fmla="*/ 2450 w 10000"/>
              <a:gd name="connsiteY82" fmla="*/ 7915 h 10000"/>
              <a:gd name="connsiteX83" fmla="*/ 2450 w 10000"/>
              <a:gd name="connsiteY83" fmla="*/ 7915 h 10000"/>
              <a:gd name="connsiteX84" fmla="*/ 2318 w 10000"/>
              <a:gd name="connsiteY84" fmla="*/ 7787 h 10000"/>
              <a:gd name="connsiteX85" fmla="*/ 2450 w 10000"/>
              <a:gd name="connsiteY85" fmla="*/ 7787 h 10000"/>
              <a:gd name="connsiteX86" fmla="*/ 2318 w 10000"/>
              <a:gd name="connsiteY86" fmla="*/ 7702 h 10000"/>
              <a:gd name="connsiteX87" fmla="*/ 2119 w 10000"/>
              <a:gd name="connsiteY87" fmla="*/ 7702 h 10000"/>
              <a:gd name="connsiteX88" fmla="*/ 2119 w 10000"/>
              <a:gd name="connsiteY88" fmla="*/ 7702 h 10000"/>
              <a:gd name="connsiteX89" fmla="*/ 1921 w 10000"/>
              <a:gd name="connsiteY89" fmla="*/ 7574 h 10000"/>
              <a:gd name="connsiteX90" fmla="*/ 1921 w 10000"/>
              <a:gd name="connsiteY90" fmla="*/ 7574 h 10000"/>
              <a:gd name="connsiteX91" fmla="*/ 1921 w 10000"/>
              <a:gd name="connsiteY91" fmla="*/ 7447 h 10000"/>
              <a:gd name="connsiteX92" fmla="*/ 1788 w 10000"/>
              <a:gd name="connsiteY92" fmla="*/ 7447 h 10000"/>
              <a:gd name="connsiteX93" fmla="*/ 1788 w 10000"/>
              <a:gd name="connsiteY93" fmla="*/ 7447 h 10000"/>
              <a:gd name="connsiteX94" fmla="*/ 1589 w 10000"/>
              <a:gd name="connsiteY94" fmla="*/ 7362 h 10000"/>
              <a:gd name="connsiteX95" fmla="*/ 1589 w 10000"/>
              <a:gd name="connsiteY95" fmla="*/ 7234 h 10000"/>
              <a:gd name="connsiteX96" fmla="*/ 1589 w 10000"/>
              <a:gd name="connsiteY96" fmla="*/ 7234 h 10000"/>
              <a:gd name="connsiteX97" fmla="*/ 1391 w 10000"/>
              <a:gd name="connsiteY97" fmla="*/ 7106 h 10000"/>
              <a:gd name="connsiteX98" fmla="*/ 1391 w 10000"/>
              <a:gd name="connsiteY98" fmla="*/ 7106 h 10000"/>
              <a:gd name="connsiteX99" fmla="*/ 1192 w 10000"/>
              <a:gd name="connsiteY99" fmla="*/ 7021 h 10000"/>
              <a:gd name="connsiteX100" fmla="*/ 1192 w 10000"/>
              <a:gd name="connsiteY100" fmla="*/ 6894 h 10000"/>
              <a:gd name="connsiteX101" fmla="*/ 1391 w 10000"/>
              <a:gd name="connsiteY101" fmla="*/ 6766 h 10000"/>
              <a:gd name="connsiteX102" fmla="*/ 1192 w 10000"/>
              <a:gd name="connsiteY102" fmla="*/ 6638 h 10000"/>
              <a:gd name="connsiteX103" fmla="*/ 1192 w 10000"/>
              <a:gd name="connsiteY103" fmla="*/ 6638 h 10000"/>
              <a:gd name="connsiteX104" fmla="*/ 1192 w 10000"/>
              <a:gd name="connsiteY104" fmla="*/ 6426 h 10000"/>
              <a:gd name="connsiteX105" fmla="*/ 1060 w 10000"/>
              <a:gd name="connsiteY105" fmla="*/ 6298 h 10000"/>
              <a:gd name="connsiteX106" fmla="*/ 1060 w 10000"/>
              <a:gd name="connsiteY106" fmla="*/ 6298 h 10000"/>
              <a:gd name="connsiteX107" fmla="*/ 861 w 10000"/>
              <a:gd name="connsiteY107" fmla="*/ 6213 h 10000"/>
              <a:gd name="connsiteX108" fmla="*/ 861 w 10000"/>
              <a:gd name="connsiteY108" fmla="*/ 6085 h 10000"/>
              <a:gd name="connsiteX109" fmla="*/ 861 w 10000"/>
              <a:gd name="connsiteY109" fmla="*/ 6085 h 10000"/>
              <a:gd name="connsiteX110" fmla="*/ 861 w 10000"/>
              <a:gd name="connsiteY110" fmla="*/ 5957 h 10000"/>
              <a:gd name="connsiteX111" fmla="*/ 861 w 10000"/>
              <a:gd name="connsiteY111" fmla="*/ 5872 h 10000"/>
              <a:gd name="connsiteX112" fmla="*/ 861 w 10000"/>
              <a:gd name="connsiteY112" fmla="*/ 5872 h 10000"/>
              <a:gd name="connsiteX113" fmla="*/ 662 w 10000"/>
              <a:gd name="connsiteY113" fmla="*/ 5745 h 10000"/>
              <a:gd name="connsiteX114" fmla="*/ 530 w 10000"/>
              <a:gd name="connsiteY114" fmla="*/ 5404 h 10000"/>
              <a:gd name="connsiteX115" fmla="*/ 530 w 10000"/>
              <a:gd name="connsiteY115" fmla="*/ 5404 h 10000"/>
              <a:gd name="connsiteX116" fmla="*/ 530 w 10000"/>
              <a:gd name="connsiteY116" fmla="*/ 5277 h 10000"/>
              <a:gd name="connsiteX117" fmla="*/ 530 w 10000"/>
              <a:gd name="connsiteY117" fmla="*/ 5149 h 10000"/>
              <a:gd name="connsiteX118" fmla="*/ 530 w 10000"/>
              <a:gd name="connsiteY118" fmla="*/ 5149 h 10000"/>
              <a:gd name="connsiteX119" fmla="*/ 530 w 10000"/>
              <a:gd name="connsiteY119" fmla="*/ 5064 h 10000"/>
              <a:gd name="connsiteX120" fmla="*/ 331 w 10000"/>
              <a:gd name="connsiteY120" fmla="*/ 5149 h 10000"/>
              <a:gd name="connsiteX121" fmla="*/ 132 w 10000"/>
              <a:gd name="connsiteY121" fmla="*/ 5149 h 10000"/>
              <a:gd name="connsiteX122" fmla="*/ 0 w 10000"/>
              <a:gd name="connsiteY122" fmla="*/ 5064 h 10000"/>
              <a:gd name="connsiteX123" fmla="*/ 0 w 10000"/>
              <a:gd name="connsiteY123" fmla="*/ 5064 h 10000"/>
              <a:gd name="connsiteX124" fmla="*/ 0 w 10000"/>
              <a:gd name="connsiteY124" fmla="*/ 4936 h 10000"/>
              <a:gd name="connsiteX125" fmla="*/ 132 w 10000"/>
              <a:gd name="connsiteY125" fmla="*/ 4723 h 10000"/>
              <a:gd name="connsiteX126" fmla="*/ 331 w 10000"/>
              <a:gd name="connsiteY126" fmla="*/ 4596 h 10000"/>
              <a:gd name="connsiteX127" fmla="*/ 331 w 10000"/>
              <a:gd name="connsiteY127" fmla="*/ 4596 h 10000"/>
              <a:gd name="connsiteX128" fmla="*/ 331 w 10000"/>
              <a:gd name="connsiteY128" fmla="*/ 4468 h 10000"/>
              <a:gd name="connsiteX129" fmla="*/ 331 w 10000"/>
              <a:gd name="connsiteY129" fmla="*/ 4383 h 10000"/>
              <a:gd name="connsiteX130" fmla="*/ 331 w 10000"/>
              <a:gd name="connsiteY130" fmla="*/ 4383 h 10000"/>
              <a:gd name="connsiteX131" fmla="*/ 331 w 10000"/>
              <a:gd name="connsiteY131" fmla="*/ 4255 h 10000"/>
              <a:gd name="connsiteX132" fmla="*/ 331 w 10000"/>
              <a:gd name="connsiteY132" fmla="*/ 4000 h 10000"/>
              <a:gd name="connsiteX133" fmla="*/ 331 w 10000"/>
              <a:gd name="connsiteY133" fmla="*/ 4000 h 10000"/>
              <a:gd name="connsiteX134" fmla="*/ 530 w 10000"/>
              <a:gd name="connsiteY134" fmla="*/ 3787 h 10000"/>
              <a:gd name="connsiteX135" fmla="*/ 662 w 10000"/>
              <a:gd name="connsiteY135" fmla="*/ 3574 h 10000"/>
              <a:gd name="connsiteX136" fmla="*/ 662 w 10000"/>
              <a:gd name="connsiteY136" fmla="*/ 3574 h 10000"/>
              <a:gd name="connsiteX137" fmla="*/ 861 w 10000"/>
              <a:gd name="connsiteY137" fmla="*/ 3447 h 10000"/>
              <a:gd name="connsiteX138" fmla="*/ 1060 w 10000"/>
              <a:gd name="connsiteY138" fmla="*/ 3447 h 10000"/>
              <a:gd name="connsiteX139" fmla="*/ 1060 w 10000"/>
              <a:gd name="connsiteY139" fmla="*/ 3574 h 10000"/>
              <a:gd name="connsiteX140" fmla="*/ 1192 w 10000"/>
              <a:gd name="connsiteY140" fmla="*/ 3447 h 10000"/>
              <a:gd name="connsiteX141" fmla="*/ 1192 w 10000"/>
              <a:gd name="connsiteY141" fmla="*/ 1362 h 10000"/>
              <a:gd name="connsiteX142" fmla="*/ 1589 w 10000"/>
              <a:gd name="connsiteY142" fmla="*/ 1362 h 10000"/>
              <a:gd name="connsiteX143" fmla="*/ 1589 w 10000"/>
              <a:gd name="connsiteY143" fmla="*/ 213 h 10000"/>
              <a:gd name="connsiteX144" fmla="*/ 7285 w 10000"/>
              <a:gd name="connsiteY144" fmla="*/ 213 h 10000"/>
              <a:gd name="connsiteX145" fmla="*/ 7285 w 10000"/>
              <a:gd name="connsiteY145" fmla="*/ 213 h 10000"/>
              <a:gd name="connsiteX146" fmla="*/ 7682 w 10000"/>
              <a:gd name="connsiteY146" fmla="*/ 340 h 10000"/>
              <a:gd name="connsiteX147" fmla="*/ 7682 w 10000"/>
              <a:gd name="connsiteY147" fmla="*/ 340 h 10000"/>
              <a:gd name="connsiteX148" fmla="*/ 7682 w 10000"/>
              <a:gd name="connsiteY148" fmla="*/ 213 h 10000"/>
              <a:gd name="connsiteX149" fmla="*/ 7682 w 10000"/>
              <a:gd name="connsiteY149" fmla="*/ 213 h 10000"/>
              <a:gd name="connsiteX150" fmla="*/ 7682 w 10000"/>
              <a:gd name="connsiteY150" fmla="*/ 213 h 10000"/>
              <a:gd name="connsiteX151" fmla="*/ 7682 w 10000"/>
              <a:gd name="connsiteY151" fmla="*/ 213 h 10000"/>
              <a:gd name="connsiteX152" fmla="*/ 8013 w 10000"/>
              <a:gd name="connsiteY152" fmla="*/ 128 h 10000"/>
              <a:gd name="connsiteX153" fmla="*/ 8013 w 10000"/>
              <a:gd name="connsiteY153" fmla="*/ 128 h 10000"/>
              <a:gd name="connsiteX154" fmla="*/ 8013 w 10000"/>
              <a:gd name="connsiteY154" fmla="*/ 128 h 10000"/>
              <a:gd name="connsiteX155" fmla="*/ 8212 w 10000"/>
              <a:gd name="connsiteY155" fmla="*/ 0 h 10000"/>
              <a:gd name="connsiteX156" fmla="*/ 8212 w 10000"/>
              <a:gd name="connsiteY156"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8013 w 10000"/>
              <a:gd name="connsiteY49" fmla="*/ 8383 h 10000"/>
              <a:gd name="connsiteX50" fmla="*/ 8013 w 10000"/>
              <a:gd name="connsiteY50" fmla="*/ 8383 h 10000"/>
              <a:gd name="connsiteX51" fmla="*/ 8344 w 10000"/>
              <a:gd name="connsiteY51" fmla="*/ 8851 h 10000"/>
              <a:gd name="connsiteX52" fmla="*/ 8344 w 10000"/>
              <a:gd name="connsiteY52" fmla="*/ 8851 h 10000"/>
              <a:gd name="connsiteX53" fmla="*/ 8543 w 10000"/>
              <a:gd name="connsiteY53" fmla="*/ 9064 h 10000"/>
              <a:gd name="connsiteX54" fmla="*/ 8742 w 10000"/>
              <a:gd name="connsiteY54" fmla="*/ 9064 h 10000"/>
              <a:gd name="connsiteX55" fmla="*/ 8874 w 10000"/>
              <a:gd name="connsiteY55" fmla="*/ 9191 h 10000"/>
              <a:gd name="connsiteX56" fmla="*/ 8874 w 10000"/>
              <a:gd name="connsiteY56" fmla="*/ 9404 h 10000"/>
              <a:gd name="connsiteX57" fmla="*/ 8874 w 10000"/>
              <a:gd name="connsiteY57" fmla="*/ 9404 h 10000"/>
              <a:gd name="connsiteX58" fmla="*/ 8543 w 10000"/>
              <a:gd name="connsiteY58" fmla="*/ 9532 h 10000"/>
              <a:gd name="connsiteX59" fmla="*/ 8344 w 10000"/>
              <a:gd name="connsiteY59" fmla="*/ 9532 h 10000"/>
              <a:gd name="connsiteX60" fmla="*/ 8212 w 10000"/>
              <a:gd name="connsiteY60" fmla="*/ 9532 h 10000"/>
              <a:gd name="connsiteX61" fmla="*/ 7682 w 10000"/>
              <a:gd name="connsiteY61" fmla="*/ 9745 h 10000"/>
              <a:gd name="connsiteX62" fmla="*/ 7682 w 10000"/>
              <a:gd name="connsiteY62" fmla="*/ 9745 h 10000"/>
              <a:gd name="connsiteX63" fmla="*/ 7086 w 10000"/>
              <a:gd name="connsiteY63" fmla="*/ 10000 h 10000"/>
              <a:gd name="connsiteX64" fmla="*/ 5166 w 10000"/>
              <a:gd name="connsiteY64" fmla="*/ 9660 h 10000"/>
              <a:gd name="connsiteX65" fmla="*/ 5166 w 10000"/>
              <a:gd name="connsiteY65" fmla="*/ 9660 h 10000"/>
              <a:gd name="connsiteX66" fmla="*/ 4967 w 10000"/>
              <a:gd name="connsiteY66" fmla="*/ 9532 h 10000"/>
              <a:gd name="connsiteX67" fmla="*/ 4768 w 10000"/>
              <a:gd name="connsiteY67" fmla="*/ 9532 h 10000"/>
              <a:gd name="connsiteX68" fmla="*/ 4636 w 10000"/>
              <a:gd name="connsiteY68" fmla="*/ 9532 h 10000"/>
              <a:gd name="connsiteX69" fmla="*/ 4238 w 10000"/>
              <a:gd name="connsiteY69" fmla="*/ 9532 h 10000"/>
              <a:gd name="connsiteX70" fmla="*/ 4106 w 10000"/>
              <a:gd name="connsiteY70" fmla="*/ 9532 h 10000"/>
              <a:gd name="connsiteX71" fmla="*/ 4106 w 10000"/>
              <a:gd name="connsiteY71" fmla="*/ 9532 h 10000"/>
              <a:gd name="connsiteX72" fmla="*/ 3709 w 10000"/>
              <a:gd name="connsiteY72" fmla="*/ 9191 h 10000"/>
              <a:gd name="connsiteX73" fmla="*/ 3377 w 10000"/>
              <a:gd name="connsiteY73" fmla="*/ 8596 h 10000"/>
              <a:gd name="connsiteX74" fmla="*/ 3179 w 10000"/>
              <a:gd name="connsiteY74" fmla="*/ 8511 h 10000"/>
              <a:gd name="connsiteX75" fmla="*/ 3179 w 10000"/>
              <a:gd name="connsiteY75" fmla="*/ 8511 h 10000"/>
              <a:gd name="connsiteX76" fmla="*/ 2980 w 10000"/>
              <a:gd name="connsiteY76" fmla="*/ 8383 h 10000"/>
              <a:gd name="connsiteX77" fmla="*/ 2980 w 10000"/>
              <a:gd name="connsiteY77" fmla="*/ 8255 h 10000"/>
              <a:gd name="connsiteX78" fmla="*/ 2848 w 10000"/>
              <a:gd name="connsiteY78" fmla="*/ 8170 h 10000"/>
              <a:gd name="connsiteX79" fmla="*/ 2848 w 10000"/>
              <a:gd name="connsiteY79" fmla="*/ 8170 h 10000"/>
              <a:gd name="connsiteX80" fmla="*/ 2649 w 10000"/>
              <a:gd name="connsiteY80" fmla="*/ 8170 h 10000"/>
              <a:gd name="connsiteX81" fmla="*/ 2450 w 10000"/>
              <a:gd name="connsiteY81" fmla="*/ 7915 h 10000"/>
              <a:gd name="connsiteX82" fmla="*/ 2450 w 10000"/>
              <a:gd name="connsiteY82" fmla="*/ 7915 h 10000"/>
              <a:gd name="connsiteX83" fmla="*/ 2318 w 10000"/>
              <a:gd name="connsiteY83" fmla="*/ 7787 h 10000"/>
              <a:gd name="connsiteX84" fmla="*/ 2450 w 10000"/>
              <a:gd name="connsiteY84" fmla="*/ 7787 h 10000"/>
              <a:gd name="connsiteX85" fmla="*/ 2318 w 10000"/>
              <a:gd name="connsiteY85" fmla="*/ 7702 h 10000"/>
              <a:gd name="connsiteX86" fmla="*/ 2119 w 10000"/>
              <a:gd name="connsiteY86" fmla="*/ 7702 h 10000"/>
              <a:gd name="connsiteX87" fmla="*/ 2119 w 10000"/>
              <a:gd name="connsiteY87" fmla="*/ 7702 h 10000"/>
              <a:gd name="connsiteX88" fmla="*/ 1921 w 10000"/>
              <a:gd name="connsiteY88" fmla="*/ 7574 h 10000"/>
              <a:gd name="connsiteX89" fmla="*/ 1921 w 10000"/>
              <a:gd name="connsiteY89" fmla="*/ 7574 h 10000"/>
              <a:gd name="connsiteX90" fmla="*/ 1921 w 10000"/>
              <a:gd name="connsiteY90" fmla="*/ 7447 h 10000"/>
              <a:gd name="connsiteX91" fmla="*/ 1788 w 10000"/>
              <a:gd name="connsiteY91" fmla="*/ 7447 h 10000"/>
              <a:gd name="connsiteX92" fmla="*/ 1788 w 10000"/>
              <a:gd name="connsiteY92" fmla="*/ 7447 h 10000"/>
              <a:gd name="connsiteX93" fmla="*/ 1589 w 10000"/>
              <a:gd name="connsiteY93" fmla="*/ 7362 h 10000"/>
              <a:gd name="connsiteX94" fmla="*/ 1589 w 10000"/>
              <a:gd name="connsiteY94" fmla="*/ 7234 h 10000"/>
              <a:gd name="connsiteX95" fmla="*/ 1589 w 10000"/>
              <a:gd name="connsiteY95" fmla="*/ 7234 h 10000"/>
              <a:gd name="connsiteX96" fmla="*/ 1391 w 10000"/>
              <a:gd name="connsiteY96" fmla="*/ 7106 h 10000"/>
              <a:gd name="connsiteX97" fmla="*/ 1391 w 10000"/>
              <a:gd name="connsiteY97" fmla="*/ 7106 h 10000"/>
              <a:gd name="connsiteX98" fmla="*/ 1192 w 10000"/>
              <a:gd name="connsiteY98" fmla="*/ 7021 h 10000"/>
              <a:gd name="connsiteX99" fmla="*/ 1192 w 10000"/>
              <a:gd name="connsiteY99" fmla="*/ 6894 h 10000"/>
              <a:gd name="connsiteX100" fmla="*/ 1391 w 10000"/>
              <a:gd name="connsiteY100" fmla="*/ 6766 h 10000"/>
              <a:gd name="connsiteX101" fmla="*/ 1192 w 10000"/>
              <a:gd name="connsiteY101" fmla="*/ 6638 h 10000"/>
              <a:gd name="connsiteX102" fmla="*/ 1192 w 10000"/>
              <a:gd name="connsiteY102" fmla="*/ 6638 h 10000"/>
              <a:gd name="connsiteX103" fmla="*/ 1192 w 10000"/>
              <a:gd name="connsiteY103" fmla="*/ 6426 h 10000"/>
              <a:gd name="connsiteX104" fmla="*/ 1060 w 10000"/>
              <a:gd name="connsiteY104" fmla="*/ 6298 h 10000"/>
              <a:gd name="connsiteX105" fmla="*/ 1060 w 10000"/>
              <a:gd name="connsiteY105" fmla="*/ 6298 h 10000"/>
              <a:gd name="connsiteX106" fmla="*/ 861 w 10000"/>
              <a:gd name="connsiteY106" fmla="*/ 6213 h 10000"/>
              <a:gd name="connsiteX107" fmla="*/ 861 w 10000"/>
              <a:gd name="connsiteY107" fmla="*/ 6085 h 10000"/>
              <a:gd name="connsiteX108" fmla="*/ 861 w 10000"/>
              <a:gd name="connsiteY108" fmla="*/ 6085 h 10000"/>
              <a:gd name="connsiteX109" fmla="*/ 861 w 10000"/>
              <a:gd name="connsiteY109" fmla="*/ 5957 h 10000"/>
              <a:gd name="connsiteX110" fmla="*/ 861 w 10000"/>
              <a:gd name="connsiteY110" fmla="*/ 5872 h 10000"/>
              <a:gd name="connsiteX111" fmla="*/ 861 w 10000"/>
              <a:gd name="connsiteY111" fmla="*/ 5872 h 10000"/>
              <a:gd name="connsiteX112" fmla="*/ 662 w 10000"/>
              <a:gd name="connsiteY112" fmla="*/ 5745 h 10000"/>
              <a:gd name="connsiteX113" fmla="*/ 530 w 10000"/>
              <a:gd name="connsiteY113" fmla="*/ 5404 h 10000"/>
              <a:gd name="connsiteX114" fmla="*/ 530 w 10000"/>
              <a:gd name="connsiteY114" fmla="*/ 5404 h 10000"/>
              <a:gd name="connsiteX115" fmla="*/ 530 w 10000"/>
              <a:gd name="connsiteY115" fmla="*/ 5277 h 10000"/>
              <a:gd name="connsiteX116" fmla="*/ 530 w 10000"/>
              <a:gd name="connsiteY116" fmla="*/ 5149 h 10000"/>
              <a:gd name="connsiteX117" fmla="*/ 530 w 10000"/>
              <a:gd name="connsiteY117" fmla="*/ 5149 h 10000"/>
              <a:gd name="connsiteX118" fmla="*/ 530 w 10000"/>
              <a:gd name="connsiteY118" fmla="*/ 5064 h 10000"/>
              <a:gd name="connsiteX119" fmla="*/ 331 w 10000"/>
              <a:gd name="connsiteY119" fmla="*/ 5149 h 10000"/>
              <a:gd name="connsiteX120" fmla="*/ 132 w 10000"/>
              <a:gd name="connsiteY120" fmla="*/ 5149 h 10000"/>
              <a:gd name="connsiteX121" fmla="*/ 0 w 10000"/>
              <a:gd name="connsiteY121" fmla="*/ 5064 h 10000"/>
              <a:gd name="connsiteX122" fmla="*/ 0 w 10000"/>
              <a:gd name="connsiteY122" fmla="*/ 5064 h 10000"/>
              <a:gd name="connsiteX123" fmla="*/ 0 w 10000"/>
              <a:gd name="connsiteY123" fmla="*/ 4936 h 10000"/>
              <a:gd name="connsiteX124" fmla="*/ 132 w 10000"/>
              <a:gd name="connsiteY124" fmla="*/ 4723 h 10000"/>
              <a:gd name="connsiteX125" fmla="*/ 331 w 10000"/>
              <a:gd name="connsiteY125" fmla="*/ 4596 h 10000"/>
              <a:gd name="connsiteX126" fmla="*/ 331 w 10000"/>
              <a:gd name="connsiteY126" fmla="*/ 4596 h 10000"/>
              <a:gd name="connsiteX127" fmla="*/ 331 w 10000"/>
              <a:gd name="connsiteY127" fmla="*/ 4468 h 10000"/>
              <a:gd name="connsiteX128" fmla="*/ 331 w 10000"/>
              <a:gd name="connsiteY128" fmla="*/ 4383 h 10000"/>
              <a:gd name="connsiteX129" fmla="*/ 331 w 10000"/>
              <a:gd name="connsiteY129" fmla="*/ 4383 h 10000"/>
              <a:gd name="connsiteX130" fmla="*/ 331 w 10000"/>
              <a:gd name="connsiteY130" fmla="*/ 4255 h 10000"/>
              <a:gd name="connsiteX131" fmla="*/ 331 w 10000"/>
              <a:gd name="connsiteY131" fmla="*/ 4000 h 10000"/>
              <a:gd name="connsiteX132" fmla="*/ 331 w 10000"/>
              <a:gd name="connsiteY132" fmla="*/ 4000 h 10000"/>
              <a:gd name="connsiteX133" fmla="*/ 530 w 10000"/>
              <a:gd name="connsiteY133" fmla="*/ 3787 h 10000"/>
              <a:gd name="connsiteX134" fmla="*/ 662 w 10000"/>
              <a:gd name="connsiteY134" fmla="*/ 3574 h 10000"/>
              <a:gd name="connsiteX135" fmla="*/ 662 w 10000"/>
              <a:gd name="connsiteY135" fmla="*/ 3574 h 10000"/>
              <a:gd name="connsiteX136" fmla="*/ 861 w 10000"/>
              <a:gd name="connsiteY136" fmla="*/ 3447 h 10000"/>
              <a:gd name="connsiteX137" fmla="*/ 1060 w 10000"/>
              <a:gd name="connsiteY137" fmla="*/ 3447 h 10000"/>
              <a:gd name="connsiteX138" fmla="*/ 1060 w 10000"/>
              <a:gd name="connsiteY138" fmla="*/ 3574 h 10000"/>
              <a:gd name="connsiteX139" fmla="*/ 1192 w 10000"/>
              <a:gd name="connsiteY139" fmla="*/ 3447 h 10000"/>
              <a:gd name="connsiteX140" fmla="*/ 1192 w 10000"/>
              <a:gd name="connsiteY140" fmla="*/ 1362 h 10000"/>
              <a:gd name="connsiteX141" fmla="*/ 1589 w 10000"/>
              <a:gd name="connsiteY141" fmla="*/ 1362 h 10000"/>
              <a:gd name="connsiteX142" fmla="*/ 1589 w 10000"/>
              <a:gd name="connsiteY142" fmla="*/ 213 h 10000"/>
              <a:gd name="connsiteX143" fmla="*/ 7285 w 10000"/>
              <a:gd name="connsiteY143" fmla="*/ 213 h 10000"/>
              <a:gd name="connsiteX144" fmla="*/ 7285 w 10000"/>
              <a:gd name="connsiteY144" fmla="*/ 213 h 10000"/>
              <a:gd name="connsiteX145" fmla="*/ 7682 w 10000"/>
              <a:gd name="connsiteY145" fmla="*/ 340 h 10000"/>
              <a:gd name="connsiteX146" fmla="*/ 7682 w 10000"/>
              <a:gd name="connsiteY146" fmla="*/ 340 h 10000"/>
              <a:gd name="connsiteX147" fmla="*/ 7682 w 10000"/>
              <a:gd name="connsiteY147" fmla="*/ 213 h 10000"/>
              <a:gd name="connsiteX148" fmla="*/ 7682 w 10000"/>
              <a:gd name="connsiteY148" fmla="*/ 213 h 10000"/>
              <a:gd name="connsiteX149" fmla="*/ 7682 w 10000"/>
              <a:gd name="connsiteY149" fmla="*/ 213 h 10000"/>
              <a:gd name="connsiteX150" fmla="*/ 7682 w 10000"/>
              <a:gd name="connsiteY150" fmla="*/ 213 h 10000"/>
              <a:gd name="connsiteX151" fmla="*/ 8013 w 10000"/>
              <a:gd name="connsiteY151" fmla="*/ 128 h 10000"/>
              <a:gd name="connsiteX152" fmla="*/ 8013 w 10000"/>
              <a:gd name="connsiteY152" fmla="*/ 128 h 10000"/>
              <a:gd name="connsiteX153" fmla="*/ 8013 w 10000"/>
              <a:gd name="connsiteY153" fmla="*/ 128 h 10000"/>
              <a:gd name="connsiteX154" fmla="*/ 8212 w 10000"/>
              <a:gd name="connsiteY154" fmla="*/ 0 h 10000"/>
              <a:gd name="connsiteX155" fmla="*/ 8212 w 10000"/>
              <a:gd name="connsiteY155"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8013 w 10000"/>
              <a:gd name="connsiteY49" fmla="*/ 8383 h 10000"/>
              <a:gd name="connsiteX50" fmla="*/ 8013 w 10000"/>
              <a:gd name="connsiteY50" fmla="*/ 8383 h 10000"/>
              <a:gd name="connsiteX51" fmla="*/ 8344 w 10000"/>
              <a:gd name="connsiteY51" fmla="*/ 8851 h 10000"/>
              <a:gd name="connsiteX52" fmla="*/ 8344 w 10000"/>
              <a:gd name="connsiteY52" fmla="*/ 8851 h 10000"/>
              <a:gd name="connsiteX53" fmla="*/ 8543 w 10000"/>
              <a:gd name="connsiteY53" fmla="*/ 9064 h 10000"/>
              <a:gd name="connsiteX54" fmla="*/ 8742 w 10000"/>
              <a:gd name="connsiteY54" fmla="*/ 9064 h 10000"/>
              <a:gd name="connsiteX55" fmla="*/ 8874 w 10000"/>
              <a:gd name="connsiteY55" fmla="*/ 9191 h 10000"/>
              <a:gd name="connsiteX56" fmla="*/ 8874 w 10000"/>
              <a:gd name="connsiteY56" fmla="*/ 9404 h 10000"/>
              <a:gd name="connsiteX57" fmla="*/ 8874 w 10000"/>
              <a:gd name="connsiteY57" fmla="*/ 9404 h 10000"/>
              <a:gd name="connsiteX58" fmla="*/ 8344 w 10000"/>
              <a:gd name="connsiteY58" fmla="*/ 9532 h 10000"/>
              <a:gd name="connsiteX59" fmla="*/ 8212 w 10000"/>
              <a:gd name="connsiteY59" fmla="*/ 9532 h 10000"/>
              <a:gd name="connsiteX60" fmla="*/ 7682 w 10000"/>
              <a:gd name="connsiteY60" fmla="*/ 9745 h 10000"/>
              <a:gd name="connsiteX61" fmla="*/ 7682 w 10000"/>
              <a:gd name="connsiteY61" fmla="*/ 9745 h 10000"/>
              <a:gd name="connsiteX62" fmla="*/ 7086 w 10000"/>
              <a:gd name="connsiteY62" fmla="*/ 10000 h 10000"/>
              <a:gd name="connsiteX63" fmla="*/ 5166 w 10000"/>
              <a:gd name="connsiteY63" fmla="*/ 9660 h 10000"/>
              <a:gd name="connsiteX64" fmla="*/ 5166 w 10000"/>
              <a:gd name="connsiteY64" fmla="*/ 9660 h 10000"/>
              <a:gd name="connsiteX65" fmla="*/ 4967 w 10000"/>
              <a:gd name="connsiteY65" fmla="*/ 9532 h 10000"/>
              <a:gd name="connsiteX66" fmla="*/ 4768 w 10000"/>
              <a:gd name="connsiteY66" fmla="*/ 9532 h 10000"/>
              <a:gd name="connsiteX67" fmla="*/ 4636 w 10000"/>
              <a:gd name="connsiteY67" fmla="*/ 9532 h 10000"/>
              <a:gd name="connsiteX68" fmla="*/ 4238 w 10000"/>
              <a:gd name="connsiteY68" fmla="*/ 9532 h 10000"/>
              <a:gd name="connsiteX69" fmla="*/ 4106 w 10000"/>
              <a:gd name="connsiteY69" fmla="*/ 9532 h 10000"/>
              <a:gd name="connsiteX70" fmla="*/ 4106 w 10000"/>
              <a:gd name="connsiteY70" fmla="*/ 9532 h 10000"/>
              <a:gd name="connsiteX71" fmla="*/ 3709 w 10000"/>
              <a:gd name="connsiteY71" fmla="*/ 9191 h 10000"/>
              <a:gd name="connsiteX72" fmla="*/ 3377 w 10000"/>
              <a:gd name="connsiteY72" fmla="*/ 8596 h 10000"/>
              <a:gd name="connsiteX73" fmla="*/ 3179 w 10000"/>
              <a:gd name="connsiteY73" fmla="*/ 8511 h 10000"/>
              <a:gd name="connsiteX74" fmla="*/ 3179 w 10000"/>
              <a:gd name="connsiteY74" fmla="*/ 8511 h 10000"/>
              <a:gd name="connsiteX75" fmla="*/ 2980 w 10000"/>
              <a:gd name="connsiteY75" fmla="*/ 8383 h 10000"/>
              <a:gd name="connsiteX76" fmla="*/ 2980 w 10000"/>
              <a:gd name="connsiteY76" fmla="*/ 8255 h 10000"/>
              <a:gd name="connsiteX77" fmla="*/ 2848 w 10000"/>
              <a:gd name="connsiteY77" fmla="*/ 8170 h 10000"/>
              <a:gd name="connsiteX78" fmla="*/ 2848 w 10000"/>
              <a:gd name="connsiteY78" fmla="*/ 8170 h 10000"/>
              <a:gd name="connsiteX79" fmla="*/ 2649 w 10000"/>
              <a:gd name="connsiteY79" fmla="*/ 8170 h 10000"/>
              <a:gd name="connsiteX80" fmla="*/ 2450 w 10000"/>
              <a:gd name="connsiteY80" fmla="*/ 7915 h 10000"/>
              <a:gd name="connsiteX81" fmla="*/ 2450 w 10000"/>
              <a:gd name="connsiteY81" fmla="*/ 7915 h 10000"/>
              <a:gd name="connsiteX82" fmla="*/ 2318 w 10000"/>
              <a:gd name="connsiteY82" fmla="*/ 7787 h 10000"/>
              <a:gd name="connsiteX83" fmla="*/ 2450 w 10000"/>
              <a:gd name="connsiteY83" fmla="*/ 7787 h 10000"/>
              <a:gd name="connsiteX84" fmla="*/ 2318 w 10000"/>
              <a:gd name="connsiteY84" fmla="*/ 7702 h 10000"/>
              <a:gd name="connsiteX85" fmla="*/ 2119 w 10000"/>
              <a:gd name="connsiteY85" fmla="*/ 7702 h 10000"/>
              <a:gd name="connsiteX86" fmla="*/ 2119 w 10000"/>
              <a:gd name="connsiteY86" fmla="*/ 7702 h 10000"/>
              <a:gd name="connsiteX87" fmla="*/ 1921 w 10000"/>
              <a:gd name="connsiteY87" fmla="*/ 7574 h 10000"/>
              <a:gd name="connsiteX88" fmla="*/ 1921 w 10000"/>
              <a:gd name="connsiteY88" fmla="*/ 7574 h 10000"/>
              <a:gd name="connsiteX89" fmla="*/ 1921 w 10000"/>
              <a:gd name="connsiteY89" fmla="*/ 7447 h 10000"/>
              <a:gd name="connsiteX90" fmla="*/ 1788 w 10000"/>
              <a:gd name="connsiteY90" fmla="*/ 7447 h 10000"/>
              <a:gd name="connsiteX91" fmla="*/ 1788 w 10000"/>
              <a:gd name="connsiteY91" fmla="*/ 7447 h 10000"/>
              <a:gd name="connsiteX92" fmla="*/ 1589 w 10000"/>
              <a:gd name="connsiteY92" fmla="*/ 7362 h 10000"/>
              <a:gd name="connsiteX93" fmla="*/ 1589 w 10000"/>
              <a:gd name="connsiteY93" fmla="*/ 7234 h 10000"/>
              <a:gd name="connsiteX94" fmla="*/ 1589 w 10000"/>
              <a:gd name="connsiteY94" fmla="*/ 7234 h 10000"/>
              <a:gd name="connsiteX95" fmla="*/ 1391 w 10000"/>
              <a:gd name="connsiteY95" fmla="*/ 7106 h 10000"/>
              <a:gd name="connsiteX96" fmla="*/ 1391 w 10000"/>
              <a:gd name="connsiteY96" fmla="*/ 7106 h 10000"/>
              <a:gd name="connsiteX97" fmla="*/ 1192 w 10000"/>
              <a:gd name="connsiteY97" fmla="*/ 7021 h 10000"/>
              <a:gd name="connsiteX98" fmla="*/ 1192 w 10000"/>
              <a:gd name="connsiteY98" fmla="*/ 6894 h 10000"/>
              <a:gd name="connsiteX99" fmla="*/ 1391 w 10000"/>
              <a:gd name="connsiteY99" fmla="*/ 6766 h 10000"/>
              <a:gd name="connsiteX100" fmla="*/ 1192 w 10000"/>
              <a:gd name="connsiteY100" fmla="*/ 6638 h 10000"/>
              <a:gd name="connsiteX101" fmla="*/ 1192 w 10000"/>
              <a:gd name="connsiteY101" fmla="*/ 6638 h 10000"/>
              <a:gd name="connsiteX102" fmla="*/ 1192 w 10000"/>
              <a:gd name="connsiteY102" fmla="*/ 6426 h 10000"/>
              <a:gd name="connsiteX103" fmla="*/ 1060 w 10000"/>
              <a:gd name="connsiteY103" fmla="*/ 6298 h 10000"/>
              <a:gd name="connsiteX104" fmla="*/ 1060 w 10000"/>
              <a:gd name="connsiteY104" fmla="*/ 6298 h 10000"/>
              <a:gd name="connsiteX105" fmla="*/ 861 w 10000"/>
              <a:gd name="connsiteY105" fmla="*/ 6213 h 10000"/>
              <a:gd name="connsiteX106" fmla="*/ 861 w 10000"/>
              <a:gd name="connsiteY106" fmla="*/ 6085 h 10000"/>
              <a:gd name="connsiteX107" fmla="*/ 861 w 10000"/>
              <a:gd name="connsiteY107" fmla="*/ 6085 h 10000"/>
              <a:gd name="connsiteX108" fmla="*/ 861 w 10000"/>
              <a:gd name="connsiteY108" fmla="*/ 5957 h 10000"/>
              <a:gd name="connsiteX109" fmla="*/ 861 w 10000"/>
              <a:gd name="connsiteY109" fmla="*/ 5872 h 10000"/>
              <a:gd name="connsiteX110" fmla="*/ 861 w 10000"/>
              <a:gd name="connsiteY110" fmla="*/ 5872 h 10000"/>
              <a:gd name="connsiteX111" fmla="*/ 662 w 10000"/>
              <a:gd name="connsiteY111" fmla="*/ 5745 h 10000"/>
              <a:gd name="connsiteX112" fmla="*/ 530 w 10000"/>
              <a:gd name="connsiteY112" fmla="*/ 5404 h 10000"/>
              <a:gd name="connsiteX113" fmla="*/ 530 w 10000"/>
              <a:gd name="connsiteY113" fmla="*/ 5404 h 10000"/>
              <a:gd name="connsiteX114" fmla="*/ 530 w 10000"/>
              <a:gd name="connsiteY114" fmla="*/ 5277 h 10000"/>
              <a:gd name="connsiteX115" fmla="*/ 530 w 10000"/>
              <a:gd name="connsiteY115" fmla="*/ 5149 h 10000"/>
              <a:gd name="connsiteX116" fmla="*/ 530 w 10000"/>
              <a:gd name="connsiteY116" fmla="*/ 5149 h 10000"/>
              <a:gd name="connsiteX117" fmla="*/ 530 w 10000"/>
              <a:gd name="connsiteY117" fmla="*/ 5064 h 10000"/>
              <a:gd name="connsiteX118" fmla="*/ 331 w 10000"/>
              <a:gd name="connsiteY118" fmla="*/ 5149 h 10000"/>
              <a:gd name="connsiteX119" fmla="*/ 132 w 10000"/>
              <a:gd name="connsiteY119" fmla="*/ 5149 h 10000"/>
              <a:gd name="connsiteX120" fmla="*/ 0 w 10000"/>
              <a:gd name="connsiteY120" fmla="*/ 5064 h 10000"/>
              <a:gd name="connsiteX121" fmla="*/ 0 w 10000"/>
              <a:gd name="connsiteY121" fmla="*/ 5064 h 10000"/>
              <a:gd name="connsiteX122" fmla="*/ 0 w 10000"/>
              <a:gd name="connsiteY122" fmla="*/ 4936 h 10000"/>
              <a:gd name="connsiteX123" fmla="*/ 132 w 10000"/>
              <a:gd name="connsiteY123" fmla="*/ 4723 h 10000"/>
              <a:gd name="connsiteX124" fmla="*/ 331 w 10000"/>
              <a:gd name="connsiteY124" fmla="*/ 4596 h 10000"/>
              <a:gd name="connsiteX125" fmla="*/ 331 w 10000"/>
              <a:gd name="connsiteY125" fmla="*/ 4596 h 10000"/>
              <a:gd name="connsiteX126" fmla="*/ 331 w 10000"/>
              <a:gd name="connsiteY126" fmla="*/ 4468 h 10000"/>
              <a:gd name="connsiteX127" fmla="*/ 331 w 10000"/>
              <a:gd name="connsiteY127" fmla="*/ 4383 h 10000"/>
              <a:gd name="connsiteX128" fmla="*/ 331 w 10000"/>
              <a:gd name="connsiteY128" fmla="*/ 4383 h 10000"/>
              <a:gd name="connsiteX129" fmla="*/ 331 w 10000"/>
              <a:gd name="connsiteY129" fmla="*/ 4255 h 10000"/>
              <a:gd name="connsiteX130" fmla="*/ 331 w 10000"/>
              <a:gd name="connsiteY130" fmla="*/ 4000 h 10000"/>
              <a:gd name="connsiteX131" fmla="*/ 331 w 10000"/>
              <a:gd name="connsiteY131" fmla="*/ 4000 h 10000"/>
              <a:gd name="connsiteX132" fmla="*/ 530 w 10000"/>
              <a:gd name="connsiteY132" fmla="*/ 3787 h 10000"/>
              <a:gd name="connsiteX133" fmla="*/ 662 w 10000"/>
              <a:gd name="connsiteY133" fmla="*/ 3574 h 10000"/>
              <a:gd name="connsiteX134" fmla="*/ 662 w 10000"/>
              <a:gd name="connsiteY134" fmla="*/ 3574 h 10000"/>
              <a:gd name="connsiteX135" fmla="*/ 861 w 10000"/>
              <a:gd name="connsiteY135" fmla="*/ 3447 h 10000"/>
              <a:gd name="connsiteX136" fmla="*/ 1060 w 10000"/>
              <a:gd name="connsiteY136" fmla="*/ 3447 h 10000"/>
              <a:gd name="connsiteX137" fmla="*/ 1060 w 10000"/>
              <a:gd name="connsiteY137" fmla="*/ 3574 h 10000"/>
              <a:gd name="connsiteX138" fmla="*/ 1192 w 10000"/>
              <a:gd name="connsiteY138" fmla="*/ 3447 h 10000"/>
              <a:gd name="connsiteX139" fmla="*/ 1192 w 10000"/>
              <a:gd name="connsiteY139" fmla="*/ 1362 h 10000"/>
              <a:gd name="connsiteX140" fmla="*/ 1589 w 10000"/>
              <a:gd name="connsiteY140" fmla="*/ 1362 h 10000"/>
              <a:gd name="connsiteX141" fmla="*/ 1589 w 10000"/>
              <a:gd name="connsiteY141" fmla="*/ 213 h 10000"/>
              <a:gd name="connsiteX142" fmla="*/ 7285 w 10000"/>
              <a:gd name="connsiteY142" fmla="*/ 213 h 10000"/>
              <a:gd name="connsiteX143" fmla="*/ 7285 w 10000"/>
              <a:gd name="connsiteY143" fmla="*/ 213 h 10000"/>
              <a:gd name="connsiteX144" fmla="*/ 7682 w 10000"/>
              <a:gd name="connsiteY144" fmla="*/ 340 h 10000"/>
              <a:gd name="connsiteX145" fmla="*/ 7682 w 10000"/>
              <a:gd name="connsiteY145" fmla="*/ 340 h 10000"/>
              <a:gd name="connsiteX146" fmla="*/ 7682 w 10000"/>
              <a:gd name="connsiteY146" fmla="*/ 213 h 10000"/>
              <a:gd name="connsiteX147" fmla="*/ 7682 w 10000"/>
              <a:gd name="connsiteY147" fmla="*/ 213 h 10000"/>
              <a:gd name="connsiteX148" fmla="*/ 7682 w 10000"/>
              <a:gd name="connsiteY148" fmla="*/ 213 h 10000"/>
              <a:gd name="connsiteX149" fmla="*/ 7682 w 10000"/>
              <a:gd name="connsiteY149" fmla="*/ 213 h 10000"/>
              <a:gd name="connsiteX150" fmla="*/ 8013 w 10000"/>
              <a:gd name="connsiteY150" fmla="*/ 128 h 10000"/>
              <a:gd name="connsiteX151" fmla="*/ 8013 w 10000"/>
              <a:gd name="connsiteY151" fmla="*/ 128 h 10000"/>
              <a:gd name="connsiteX152" fmla="*/ 8013 w 10000"/>
              <a:gd name="connsiteY152" fmla="*/ 128 h 10000"/>
              <a:gd name="connsiteX153" fmla="*/ 8212 w 10000"/>
              <a:gd name="connsiteY153" fmla="*/ 0 h 10000"/>
              <a:gd name="connsiteX154" fmla="*/ 8212 w 10000"/>
              <a:gd name="connsiteY154"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8013 w 10000"/>
              <a:gd name="connsiteY49" fmla="*/ 8383 h 10000"/>
              <a:gd name="connsiteX50" fmla="*/ 8013 w 10000"/>
              <a:gd name="connsiteY50" fmla="*/ 8383 h 10000"/>
              <a:gd name="connsiteX51" fmla="*/ 8344 w 10000"/>
              <a:gd name="connsiteY51" fmla="*/ 8851 h 10000"/>
              <a:gd name="connsiteX52" fmla="*/ 8344 w 10000"/>
              <a:gd name="connsiteY52" fmla="*/ 8851 h 10000"/>
              <a:gd name="connsiteX53" fmla="*/ 8543 w 10000"/>
              <a:gd name="connsiteY53" fmla="*/ 9064 h 10000"/>
              <a:gd name="connsiteX54" fmla="*/ 8742 w 10000"/>
              <a:gd name="connsiteY54" fmla="*/ 9064 h 10000"/>
              <a:gd name="connsiteX55" fmla="*/ 8874 w 10000"/>
              <a:gd name="connsiteY55" fmla="*/ 9191 h 10000"/>
              <a:gd name="connsiteX56" fmla="*/ 8874 w 10000"/>
              <a:gd name="connsiteY56" fmla="*/ 9404 h 10000"/>
              <a:gd name="connsiteX57" fmla="*/ 8874 w 10000"/>
              <a:gd name="connsiteY57" fmla="*/ 9404 h 10000"/>
              <a:gd name="connsiteX58" fmla="*/ 8344 w 10000"/>
              <a:gd name="connsiteY58" fmla="*/ 9532 h 10000"/>
              <a:gd name="connsiteX59" fmla="*/ 7682 w 10000"/>
              <a:gd name="connsiteY59" fmla="*/ 9745 h 10000"/>
              <a:gd name="connsiteX60" fmla="*/ 7682 w 10000"/>
              <a:gd name="connsiteY60" fmla="*/ 9745 h 10000"/>
              <a:gd name="connsiteX61" fmla="*/ 7086 w 10000"/>
              <a:gd name="connsiteY61" fmla="*/ 10000 h 10000"/>
              <a:gd name="connsiteX62" fmla="*/ 5166 w 10000"/>
              <a:gd name="connsiteY62" fmla="*/ 9660 h 10000"/>
              <a:gd name="connsiteX63" fmla="*/ 5166 w 10000"/>
              <a:gd name="connsiteY63" fmla="*/ 9660 h 10000"/>
              <a:gd name="connsiteX64" fmla="*/ 4967 w 10000"/>
              <a:gd name="connsiteY64" fmla="*/ 9532 h 10000"/>
              <a:gd name="connsiteX65" fmla="*/ 4768 w 10000"/>
              <a:gd name="connsiteY65" fmla="*/ 9532 h 10000"/>
              <a:gd name="connsiteX66" fmla="*/ 4636 w 10000"/>
              <a:gd name="connsiteY66" fmla="*/ 9532 h 10000"/>
              <a:gd name="connsiteX67" fmla="*/ 4238 w 10000"/>
              <a:gd name="connsiteY67" fmla="*/ 9532 h 10000"/>
              <a:gd name="connsiteX68" fmla="*/ 4106 w 10000"/>
              <a:gd name="connsiteY68" fmla="*/ 9532 h 10000"/>
              <a:gd name="connsiteX69" fmla="*/ 4106 w 10000"/>
              <a:gd name="connsiteY69" fmla="*/ 9532 h 10000"/>
              <a:gd name="connsiteX70" fmla="*/ 3709 w 10000"/>
              <a:gd name="connsiteY70" fmla="*/ 9191 h 10000"/>
              <a:gd name="connsiteX71" fmla="*/ 3377 w 10000"/>
              <a:gd name="connsiteY71" fmla="*/ 8596 h 10000"/>
              <a:gd name="connsiteX72" fmla="*/ 3179 w 10000"/>
              <a:gd name="connsiteY72" fmla="*/ 8511 h 10000"/>
              <a:gd name="connsiteX73" fmla="*/ 3179 w 10000"/>
              <a:gd name="connsiteY73" fmla="*/ 8511 h 10000"/>
              <a:gd name="connsiteX74" fmla="*/ 2980 w 10000"/>
              <a:gd name="connsiteY74" fmla="*/ 8383 h 10000"/>
              <a:gd name="connsiteX75" fmla="*/ 2980 w 10000"/>
              <a:gd name="connsiteY75" fmla="*/ 8255 h 10000"/>
              <a:gd name="connsiteX76" fmla="*/ 2848 w 10000"/>
              <a:gd name="connsiteY76" fmla="*/ 8170 h 10000"/>
              <a:gd name="connsiteX77" fmla="*/ 2848 w 10000"/>
              <a:gd name="connsiteY77" fmla="*/ 8170 h 10000"/>
              <a:gd name="connsiteX78" fmla="*/ 2649 w 10000"/>
              <a:gd name="connsiteY78" fmla="*/ 8170 h 10000"/>
              <a:gd name="connsiteX79" fmla="*/ 2450 w 10000"/>
              <a:gd name="connsiteY79" fmla="*/ 7915 h 10000"/>
              <a:gd name="connsiteX80" fmla="*/ 2450 w 10000"/>
              <a:gd name="connsiteY80" fmla="*/ 7915 h 10000"/>
              <a:gd name="connsiteX81" fmla="*/ 2318 w 10000"/>
              <a:gd name="connsiteY81" fmla="*/ 7787 h 10000"/>
              <a:gd name="connsiteX82" fmla="*/ 2450 w 10000"/>
              <a:gd name="connsiteY82" fmla="*/ 7787 h 10000"/>
              <a:gd name="connsiteX83" fmla="*/ 2318 w 10000"/>
              <a:gd name="connsiteY83" fmla="*/ 7702 h 10000"/>
              <a:gd name="connsiteX84" fmla="*/ 2119 w 10000"/>
              <a:gd name="connsiteY84" fmla="*/ 7702 h 10000"/>
              <a:gd name="connsiteX85" fmla="*/ 2119 w 10000"/>
              <a:gd name="connsiteY85" fmla="*/ 7702 h 10000"/>
              <a:gd name="connsiteX86" fmla="*/ 1921 w 10000"/>
              <a:gd name="connsiteY86" fmla="*/ 7574 h 10000"/>
              <a:gd name="connsiteX87" fmla="*/ 1921 w 10000"/>
              <a:gd name="connsiteY87" fmla="*/ 7574 h 10000"/>
              <a:gd name="connsiteX88" fmla="*/ 1921 w 10000"/>
              <a:gd name="connsiteY88" fmla="*/ 7447 h 10000"/>
              <a:gd name="connsiteX89" fmla="*/ 1788 w 10000"/>
              <a:gd name="connsiteY89" fmla="*/ 7447 h 10000"/>
              <a:gd name="connsiteX90" fmla="*/ 1788 w 10000"/>
              <a:gd name="connsiteY90" fmla="*/ 7447 h 10000"/>
              <a:gd name="connsiteX91" fmla="*/ 1589 w 10000"/>
              <a:gd name="connsiteY91" fmla="*/ 7362 h 10000"/>
              <a:gd name="connsiteX92" fmla="*/ 1589 w 10000"/>
              <a:gd name="connsiteY92" fmla="*/ 7234 h 10000"/>
              <a:gd name="connsiteX93" fmla="*/ 1589 w 10000"/>
              <a:gd name="connsiteY93" fmla="*/ 7234 h 10000"/>
              <a:gd name="connsiteX94" fmla="*/ 1391 w 10000"/>
              <a:gd name="connsiteY94" fmla="*/ 7106 h 10000"/>
              <a:gd name="connsiteX95" fmla="*/ 1391 w 10000"/>
              <a:gd name="connsiteY95" fmla="*/ 7106 h 10000"/>
              <a:gd name="connsiteX96" fmla="*/ 1192 w 10000"/>
              <a:gd name="connsiteY96" fmla="*/ 7021 h 10000"/>
              <a:gd name="connsiteX97" fmla="*/ 1192 w 10000"/>
              <a:gd name="connsiteY97" fmla="*/ 6894 h 10000"/>
              <a:gd name="connsiteX98" fmla="*/ 1391 w 10000"/>
              <a:gd name="connsiteY98" fmla="*/ 6766 h 10000"/>
              <a:gd name="connsiteX99" fmla="*/ 1192 w 10000"/>
              <a:gd name="connsiteY99" fmla="*/ 6638 h 10000"/>
              <a:gd name="connsiteX100" fmla="*/ 1192 w 10000"/>
              <a:gd name="connsiteY100" fmla="*/ 6638 h 10000"/>
              <a:gd name="connsiteX101" fmla="*/ 1192 w 10000"/>
              <a:gd name="connsiteY101" fmla="*/ 6426 h 10000"/>
              <a:gd name="connsiteX102" fmla="*/ 1060 w 10000"/>
              <a:gd name="connsiteY102" fmla="*/ 6298 h 10000"/>
              <a:gd name="connsiteX103" fmla="*/ 1060 w 10000"/>
              <a:gd name="connsiteY103" fmla="*/ 6298 h 10000"/>
              <a:gd name="connsiteX104" fmla="*/ 861 w 10000"/>
              <a:gd name="connsiteY104" fmla="*/ 6213 h 10000"/>
              <a:gd name="connsiteX105" fmla="*/ 861 w 10000"/>
              <a:gd name="connsiteY105" fmla="*/ 6085 h 10000"/>
              <a:gd name="connsiteX106" fmla="*/ 861 w 10000"/>
              <a:gd name="connsiteY106" fmla="*/ 6085 h 10000"/>
              <a:gd name="connsiteX107" fmla="*/ 861 w 10000"/>
              <a:gd name="connsiteY107" fmla="*/ 5957 h 10000"/>
              <a:gd name="connsiteX108" fmla="*/ 861 w 10000"/>
              <a:gd name="connsiteY108" fmla="*/ 5872 h 10000"/>
              <a:gd name="connsiteX109" fmla="*/ 861 w 10000"/>
              <a:gd name="connsiteY109" fmla="*/ 5872 h 10000"/>
              <a:gd name="connsiteX110" fmla="*/ 662 w 10000"/>
              <a:gd name="connsiteY110" fmla="*/ 5745 h 10000"/>
              <a:gd name="connsiteX111" fmla="*/ 530 w 10000"/>
              <a:gd name="connsiteY111" fmla="*/ 5404 h 10000"/>
              <a:gd name="connsiteX112" fmla="*/ 530 w 10000"/>
              <a:gd name="connsiteY112" fmla="*/ 5404 h 10000"/>
              <a:gd name="connsiteX113" fmla="*/ 530 w 10000"/>
              <a:gd name="connsiteY113" fmla="*/ 5277 h 10000"/>
              <a:gd name="connsiteX114" fmla="*/ 530 w 10000"/>
              <a:gd name="connsiteY114" fmla="*/ 5149 h 10000"/>
              <a:gd name="connsiteX115" fmla="*/ 530 w 10000"/>
              <a:gd name="connsiteY115" fmla="*/ 5149 h 10000"/>
              <a:gd name="connsiteX116" fmla="*/ 530 w 10000"/>
              <a:gd name="connsiteY116" fmla="*/ 5064 h 10000"/>
              <a:gd name="connsiteX117" fmla="*/ 331 w 10000"/>
              <a:gd name="connsiteY117" fmla="*/ 5149 h 10000"/>
              <a:gd name="connsiteX118" fmla="*/ 132 w 10000"/>
              <a:gd name="connsiteY118" fmla="*/ 5149 h 10000"/>
              <a:gd name="connsiteX119" fmla="*/ 0 w 10000"/>
              <a:gd name="connsiteY119" fmla="*/ 5064 h 10000"/>
              <a:gd name="connsiteX120" fmla="*/ 0 w 10000"/>
              <a:gd name="connsiteY120" fmla="*/ 5064 h 10000"/>
              <a:gd name="connsiteX121" fmla="*/ 0 w 10000"/>
              <a:gd name="connsiteY121" fmla="*/ 4936 h 10000"/>
              <a:gd name="connsiteX122" fmla="*/ 132 w 10000"/>
              <a:gd name="connsiteY122" fmla="*/ 4723 h 10000"/>
              <a:gd name="connsiteX123" fmla="*/ 331 w 10000"/>
              <a:gd name="connsiteY123" fmla="*/ 4596 h 10000"/>
              <a:gd name="connsiteX124" fmla="*/ 331 w 10000"/>
              <a:gd name="connsiteY124" fmla="*/ 4596 h 10000"/>
              <a:gd name="connsiteX125" fmla="*/ 331 w 10000"/>
              <a:gd name="connsiteY125" fmla="*/ 4468 h 10000"/>
              <a:gd name="connsiteX126" fmla="*/ 331 w 10000"/>
              <a:gd name="connsiteY126" fmla="*/ 4383 h 10000"/>
              <a:gd name="connsiteX127" fmla="*/ 331 w 10000"/>
              <a:gd name="connsiteY127" fmla="*/ 4383 h 10000"/>
              <a:gd name="connsiteX128" fmla="*/ 331 w 10000"/>
              <a:gd name="connsiteY128" fmla="*/ 4255 h 10000"/>
              <a:gd name="connsiteX129" fmla="*/ 331 w 10000"/>
              <a:gd name="connsiteY129" fmla="*/ 4000 h 10000"/>
              <a:gd name="connsiteX130" fmla="*/ 331 w 10000"/>
              <a:gd name="connsiteY130" fmla="*/ 4000 h 10000"/>
              <a:gd name="connsiteX131" fmla="*/ 530 w 10000"/>
              <a:gd name="connsiteY131" fmla="*/ 3787 h 10000"/>
              <a:gd name="connsiteX132" fmla="*/ 662 w 10000"/>
              <a:gd name="connsiteY132" fmla="*/ 3574 h 10000"/>
              <a:gd name="connsiteX133" fmla="*/ 662 w 10000"/>
              <a:gd name="connsiteY133" fmla="*/ 3574 h 10000"/>
              <a:gd name="connsiteX134" fmla="*/ 861 w 10000"/>
              <a:gd name="connsiteY134" fmla="*/ 3447 h 10000"/>
              <a:gd name="connsiteX135" fmla="*/ 1060 w 10000"/>
              <a:gd name="connsiteY135" fmla="*/ 3447 h 10000"/>
              <a:gd name="connsiteX136" fmla="*/ 1060 w 10000"/>
              <a:gd name="connsiteY136" fmla="*/ 3574 h 10000"/>
              <a:gd name="connsiteX137" fmla="*/ 1192 w 10000"/>
              <a:gd name="connsiteY137" fmla="*/ 3447 h 10000"/>
              <a:gd name="connsiteX138" fmla="*/ 1192 w 10000"/>
              <a:gd name="connsiteY138" fmla="*/ 1362 h 10000"/>
              <a:gd name="connsiteX139" fmla="*/ 1589 w 10000"/>
              <a:gd name="connsiteY139" fmla="*/ 1362 h 10000"/>
              <a:gd name="connsiteX140" fmla="*/ 1589 w 10000"/>
              <a:gd name="connsiteY140" fmla="*/ 213 h 10000"/>
              <a:gd name="connsiteX141" fmla="*/ 7285 w 10000"/>
              <a:gd name="connsiteY141" fmla="*/ 213 h 10000"/>
              <a:gd name="connsiteX142" fmla="*/ 7285 w 10000"/>
              <a:gd name="connsiteY142" fmla="*/ 213 h 10000"/>
              <a:gd name="connsiteX143" fmla="*/ 7682 w 10000"/>
              <a:gd name="connsiteY143" fmla="*/ 340 h 10000"/>
              <a:gd name="connsiteX144" fmla="*/ 7682 w 10000"/>
              <a:gd name="connsiteY144" fmla="*/ 340 h 10000"/>
              <a:gd name="connsiteX145" fmla="*/ 7682 w 10000"/>
              <a:gd name="connsiteY145" fmla="*/ 213 h 10000"/>
              <a:gd name="connsiteX146" fmla="*/ 7682 w 10000"/>
              <a:gd name="connsiteY146" fmla="*/ 213 h 10000"/>
              <a:gd name="connsiteX147" fmla="*/ 7682 w 10000"/>
              <a:gd name="connsiteY147" fmla="*/ 213 h 10000"/>
              <a:gd name="connsiteX148" fmla="*/ 7682 w 10000"/>
              <a:gd name="connsiteY148" fmla="*/ 213 h 10000"/>
              <a:gd name="connsiteX149" fmla="*/ 8013 w 10000"/>
              <a:gd name="connsiteY149" fmla="*/ 128 h 10000"/>
              <a:gd name="connsiteX150" fmla="*/ 8013 w 10000"/>
              <a:gd name="connsiteY150" fmla="*/ 128 h 10000"/>
              <a:gd name="connsiteX151" fmla="*/ 8013 w 10000"/>
              <a:gd name="connsiteY151" fmla="*/ 128 h 10000"/>
              <a:gd name="connsiteX152" fmla="*/ 8212 w 10000"/>
              <a:gd name="connsiteY152" fmla="*/ 0 h 10000"/>
              <a:gd name="connsiteX153" fmla="*/ 8212 w 10000"/>
              <a:gd name="connsiteY153"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8013 w 10000"/>
              <a:gd name="connsiteY49" fmla="*/ 8383 h 10000"/>
              <a:gd name="connsiteX50" fmla="*/ 8013 w 10000"/>
              <a:gd name="connsiteY50" fmla="*/ 8383 h 10000"/>
              <a:gd name="connsiteX51" fmla="*/ 8344 w 10000"/>
              <a:gd name="connsiteY51" fmla="*/ 8851 h 10000"/>
              <a:gd name="connsiteX52" fmla="*/ 8344 w 10000"/>
              <a:gd name="connsiteY52" fmla="*/ 8851 h 10000"/>
              <a:gd name="connsiteX53" fmla="*/ 8543 w 10000"/>
              <a:gd name="connsiteY53" fmla="*/ 9064 h 10000"/>
              <a:gd name="connsiteX54" fmla="*/ 8742 w 10000"/>
              <a:gd name="connsiteY54" fmla="*/ 9064 h 10000"/>
              <a:gd name="connsiteX55" fmla="*/ 8874 w 10000"/>
              <a:gd name="connsiteY55" fmla="*/ 9191 h 10000"/>
              <a:gd name="connsiteX56" fmla="*/ 8874 w 10000"/>
              <a:gd name="connsiteY56" fmla="*/ 9404 h 10000"/>
              <a:gd name="connsiteX57" fmla="*/ 8874 w 10000"/>
              <a:gd name="connsiteY57" fmla="*/ 9404 h 10000"/>
              <a:gd name="connsiteX58" fmla="*/ 7682 w 10000"/>
              <a:gd name="connsiteY58" fmla="*/ 9745 h 10000"/>
              <a:gd name="connsiteX59" fmla="*/ 7682 w 10000"/>
              <a:gd name="connsiteY59" fmla="*/ 9745 h 10000"/>
              <a:gd name="connsiteX60" fmla="*/ 7086 w 10000"/>
              <a:gd name="connsiteY60" fmla="*/ 10000 h 10000"/>
              <a:gd name="connsiteX61" fmla="*/ 5166 w 10000"/>
              <a:gd name="connsiteY61" fmla="*/ 9660 h 10000"/>
              <a:gd name="connsiteX62" fmla="*/ 5166 w 10000"/>
              <a:gd name="connsiteY62" fmla="*/ 9660 h 10000"/>
              <a:gd name="connsiteX63" fmla="*/ 4967 w 10000"/>
              <a:gd name="connsiteY63" fmla="*/ 9532 h 10000"/>
              <a:gd name="connsiteX64" fmla="*/ 4768 w 10000"/>
              <a:gd name="connsiteY64" fmla="*/ 9532 h 10000"/>
              <a:gd name="connsiteX65" fmla="*/ 4636 w 10000"/>
              <a:gd name="connsiteY65" fmla="*/ 9532 h 10000"/>
              <a:gd name="connsiteX66" fmla="*/ 4238 w 10000"/>
              <a:gd name="connsiteY66" fmla="*/ 9532 h 10000"/>
              <a:gd name="connsiteX67" fmla="*/ 4106 w 10000"/>
              <a:gd name="connsiteY67" fmla="*/ 9532 h 10000"/>
              <a:gd name="connsiteX68" fmla="*/ 4106 w 10000"/>
              <a:gd name="connsiteY68" fmla="*/ 9532 h 10000"/>
              <a:gd name="connsiteX69" fmla="*/ 3709 w 10000"/>
              <a:gd name="connsiteY69" fmla="*/ 9191 h 10000"/>
              <a:gd name="connsiteX70" fmla="*/ 3377 w 10000"/>
              <a:gd name="connsiteY70" fmla="*/ 8596 h 10000"/>
              <a:gd name="connsiteX71" fmla="*/ 3179 w 10000"/>
              <a:gd name="connsiteY71" fmla="*/ 8511 h 10000"/>
              <a:gd name="connsiteX72" fmla="*/ 3179 w 10000"/>
              <a:gd name="connsiteY72" fmla="*/ 8511 h 10000"/>
              <a:gd name="connsiteX73" fmla="*/ 2980 w 10000"/>
              <a:gd name="connsiteY73" fmla="*/ 8383 h 10000"/>
              <a:gd name="connsiteX74" fmla="*/ 2980 w 10000"/>
              <a:gd name="connsiteY74" fmla="*/ 8255 h 10000"/>
              <a:gd name="connsiteX75" fmla="*/ 2848 w 10000"/>
              <a:gd name="connsiteY75" fmla="*/ 8170 h 10000"/>
              <a:gd name="connsiteX76" fmla="*/ 2848 w 10000"/>
              <a:gd name="connsiteY76" fmla="*/ 8170 h 10000"/>
              <a:gd name="connsiteX77" fmla="*/ 2649 w 10000"/>
              <a:gd name="connsiteY77" fmla="*/ 8170 h 10000"/>
              <a:gd name="connsiteX78" fmla="*/ 2450 w 10000"/>
              <a:gd name="connsiteY78" fmla="*/ 7915 h 10000"/>
              <a:gd name="connsiteX79" fmla="*/ 2450 w 10000"/>
              <a:gd name="connsiteY79" fmla="*/ 7915 h 10000"/>
              <a:gd name="connsiteX80" fmla="*/ 2318 w 10000"/>
              <a:gd name="connsiteY80" fmla="*/ 7787 h 10000"/>
              <a:gd name="connsiteX81" fmla="*/ 2450 w 10000"/>
              <a:gd name="connsiteY81" fmla="*/ 7787 h 10000"/>
              <a:gd name="connsiteX82" fmla="*/ 2318 w 10000"/>
              <a:gd name="connsiteY82" fmla="*/ 7702 h 10000"/>
              <a:gd name="connsiteX83" fmla="*/ 2119 w 10000"/>
              <a:gd name="connsiteY83" fmla="*/ 7702 h 10000"/>
              <a:gd name="connsiteX84" fmla="*/ 2119 w 10000"/>
              <a:gd name="connsiteY84" fmla="*/ 7702 h 10000"/>
              <a:gd name="connsiteX85" fmla="*/ 1921 w 10000"/>
              <a:gd name="connsiteY85" fmla="*/ 7574 h 10000"/>
              <a:gd name="connsiteX86" fmla="*/ 1921 w 10000"/>
              <a:gd name="connsiteY86" fmla="*/ 7574 h 10000"/>
              <a:gd name="connsiteX87" fmla="*/ 1921 w 10000"/>
              <a:gd name="connsiteY87" fmla="*/ 7447 h 10000"/>
              <a:gd name="connsiteX88" fmla="*/ 1788 w 10000"/>
              <a:gd name="connsiteY88" fmla="*/ 7447 h 10000"/>
              <a:gd name="connsiteX89" fmla="*/ 1788 w 10000"/>
              <a:gd name="connsiteY89" fmla="*/ 7447 h 10000"/>
              <a:gd name="connsiteX90" fmla="*/ 1589 w 10000"/>
              <a:gd name="connsiteY90" fmla="*/ 7362 h 10000"/>
              <a:gd name="connsiteX91" fmla="*/ 1589 w 10000"/>
              <a:gd name="connsiteY91" fmla="*/ 7234 h 10000"/>
              <a:gd name="connsiteX92" fmla="*/ 1589 w 10000"/>
              <a:gd name="connsiteY92" fmla="*/ 7234 h 10000"/>
              <a:gd name="connsiteX93" fmla="*/ 1391 w 10000"/>
              <a:gd name="connsiteY93" fmla="*/ 7106 h 10000"/>
              <a:gd name="connsiteX94" fmla="*/ 1391 w 10000"/>
              <a:gd name="connsiteY94" fmla="*/ 7106 h 10000"/>
              <a:gd name="connsiteX95" fmla="*/ 1192 w 10000"/>
              <a:gd name="connsiteY95" fmla="*/ 7021 h 10000"/>
              <a:gd name="connsiteX96" fmla="*/ 1192 w 10000"/>
              <a:gd name="connsiteY96" fmla="*/ 6894 h 10000"/>
              <a:gd name="connsiteX97" fmla="*/ 1391 w 10000"/>
              <a:gd name="connsiteY97" fmla="*/ 6766 h 10000"/>
              <a:gd name="connsiteX98" fmla="*/ 1192 w 10000"/>
              <a:gd name="connsiteY98" fmla="*/ 6638 h 10000"/>
              <a:gd name="connsiteX99" fmla="*/ 1192 w 10000"/>
              <a:gd name="connsiteY99" fmla="*/ 6638 h 10000"/>
              <a:gd name="connsiteX100" fmla="*/ 1192 w 10000"/>
              <a:gd name="connsiteY100" fmla="*/ 6426 h 10000"/>
              <a:gd name="connsiteX101" fmla="*/ 1060 w 10000"/>
              <a:gd name="connsiteY101" fmla="*/ 6298 h 10000"/>
              <a:gd name="connsiteX102" fmla="*/ 1060 w 10000"/>
              <a:gd name="connsiteY102" fmla="*/ 6298 h 10000"/>
              <a:gd name="connsiteX103" fmla="*/ 861 w 10000"/>
              <a:gd name="connsiteY103" fmla="*/ 6213 h 10000"/>
              <a:gd name="connsiteX104" fmla="*/ 861 w 10000"/>
              <a:gd name="connsiteY104" fmla="*/ 6085 h 10000"/>
              <a:gd name="connsiteX105" fmla="*/ 861 w 10000"/>
              <a:gd name="connsiteY105" fmla="*/ 6085 h 10000"/>
              <a:gd name="connsiteX106" fmla="*/ 861 w 10000"/>
              <a:gd name="connsiteY106" fmla="*/ 5957 h 10000"/>
              <a:gd name="connsiteX107" fmla="*/ 861 w 10000"/>
              <a:gd name="connsiteY107" fmla="*/ 5872 h 10000"/>
              <a:gd name="connsiteX108" fmla="*/ 861 w 10000"/>
              <a:gd name="connsiteY108" fmla="*/ 5872 h 10000"/>
              <a:gd name="connsiteX109" fmla="*/ 662 w 10000"/>
              <a:gd name="connsiteY109" fmla="*/ 5745 h 10000"/>
              <a:gd name="connsiteX110" fmla="*/ 530 w 10000"/>
              <a:gd name="connsiteY110" fmla="*/ 5404 h 10000"/>
              <a:gd name="connsiteX111" fmla="*/ 530 w 10000"/>
              <a:gd name="connsiteY111" fmla="*/ 5404 h 10000"/>
              <a:gd name="connsiteX112" fmla="*/ 530 w 10000"/>
              <a:gd name="connsiteY112" fmla="*/ 5277 h 10000"/>
              <a:gd name="connsiteX113" fmla="*/ 530 w 10000"/>
              <a:gd name="connsiteY113" fmla="*/ 5149 h 10000"/>
              <a:gd name="connsiteX114" fmla="*/ 530 w 10000"/>
              <a:gd name="connsiteY114" fmla="*/ 5149 h 10000"/>
              <a:gd name="connsiteX115" fmla="*/ 530 w 10000"/>
              <a:gd name="connsiteY115" fmla="*/ 5064 h 10000"/>
              <a:gd name="connsiteX116" fmla="*/ 331 w 10000"/>
              <a:gd name="connsiteY116" fmla="*/ 5149 h 10000"/>
              <a:gd name="connsiteX117" fmla="*/ 132 w 10000"/>
              <a:gd name="connsiteY117" fmla="*/ 5149 h 10000"/>
              <a:gd name="connsiteX118" fmla="*/ 0 w 10000"/>
              <a:gd name="connsiteY118" fmla="*/ 5064 h 10000"/>
              <a:gd name="connsiteX119" fmla="*/ 0 w 10000"/>
              <a:gd name="connsiteY119" fmla="*/ 5064 h 10000"/>
              <a:gd name="connsiteX120" fmla="*/ 0 w 10000"/>
              <a:gd name="connsiteY120" fmla="*/ 4936 h 10000"/>
              <a:gd name="connsiteX121" fmla="*/ 132 w 10000"/>
              <a:gd name="connsiteY121" fmla="*/ 4723 h 10000"/>
              <a:gd name="connsiteX122" fmla="*/ 331 w 10000"/>
              <a:gd name="connsiteY122" fmla="*/ 4596 h 10000"/>
              <a:gd name="connsiteX123" fmla="*/ 331 w 10000"/>
              <a:gd name="connsiteY123" fmla="*/ 4596 h 10000"/>
              <a:gd name="connsiteX124" fmla="*/ 331 w 10000"/>
              <a:gd name="connsiteY124" fmla="*/ 4468 h 10000"/>
              <a:gd name="connsiteX125" fmla="*/ 331 w 10000"/>
              <a:gd name="connsiteY125" fmla="*/ 4383 h 10000"/>
              <a:gd name="connsiteX126" fmla="*/ 331 w 10000"/>
              <a:gd name="connsiteY126" fmla="*/ 4383 h 10000"/>
              <a:gd name="connsiteX127" fmla="*/ 331 w 10000"/>
              <a:gd name="connsiteY127" fmla="*/ 4255 h 10000"/>
              <a:gd name="connsiteX128" fmla="*/ 331 w 10000"/>
              <a:gd name="connsiteY128" fmla="*/ 4000 h 10000"/>
              <a:gd name="connsiteX129" fmla="*/ 331 w 10000"/>
              <a:gd name="connsiteY129" fmla="*/ 4000 h 10000"/>
              <a:gd name="connsiteX130" fmla="*/ 530 w 10000"/>
              <a:gd name="connsiteY130" fmla="*/ 3787 h 10000"/>
              <a:gd name="connsiteX131" fmla="*/ 662 w 10000"/>
              <a:gd name="connsiteY131" fmla="*/ 3574 h 10000"/>
              <a:gd name="connsiteX132" fmla="*/ 662 w 10000"/>
              <a:gd name="connsiteY132" fmla="*/ 3574 h 10000"/>
              <a:gd name="connsiteX133" fmla="*/ 861 w 10000"/>
              <a:gd name="connsiteY133" fmla="*/ 3447 h 10000"/>
              <a:gd name="connsiteX134" fmla="*/ 1060 w 10000"/>
              <a:gd name="connsiteY134" fmla="*/ 3447 h 10000"/>
              <a:gd name="connsiteX135" fmla="*/ 1060 w 10000"/>
              <a:gd name="connsiteY135" fmla="*/ 3574 h 10000"/>
              <a:gd name="connsiteX136" fmla="*/ 1192 w 10000"/>
              <a:gd name="connsiteY136" fmla="*/ 3447 h 10000"/>
              <a:gd name="connsiteX137" fmla="*/ 1192 w 10000"/>
              <a:gd name="connsiteY137" fmla="*/ 1362 h 10000"/>
              <a:gd name="connsiteX138" fmla="*/ 1589 w 10000"/>
              <a:gd name="connsiteY138" fmla="*/ 1362 h 10000"/>
              <a:gd name="connsiteX139" fmla="*/ 1589 w 10000"/>
              <a:gd name="connsiteY139" fmla="*/ 213 h 10000"/>
              <a:gd name="connsiteX140" fmla="*/ 7285 w 10000"/>
              <a:gd name="connsiteY140" fmla="*/ 213 h 10000"/>
              <a:gd name="connsiteX141" fmla="*/ 7285 w 10000"/>
              <a:gd name="connsiteY141" fmla="*/ 213 h 10000"/>
              <a:gd name="connsiteX142" fmla="*/ 7682 w 10000"/>
              <a:gd name="connsiteY142" fmla="*/ 340 h 10000"/>
              <a:gd name="connsiteX143" fmla="*/ 7682 w 10000"/>
              <a:gd name="connsiteY143" fmla="*/ 340 h 10000"/>
              <a:gd name="connsiteX144" fmla="*/ 7682 w 10000"/>
              <a:gd name="connsiteY144" fmla="*/ 213 h 10000"/>
              <a:gd name="connsiteX145" fmla="*/ 7682 w 10000"/>
              <a:gd name="connsiteY145" fmla="*/ 213 h 10000"/>
              <a:gd name="connsiteX146" fmla="*/ 7682 w 10000"/>
              <a:gd name="connsiteY146" fmla="*/ 213 h 10000"/>
              <a:gd name="connsiteX147" fmla="*/ 7682 w 10000"/>
              <a:gd name="connsiteY147" fmla="*/ 213 h 10000"/>
              <a:gd name="connsiteX148" fmla="*/ 8013 w 10000"/>
              <a:gd name="connsiteY148" fmla="*/ 128 h 10000"/>
              <a:gd name="connsiteX149" fmla="*/ 8013 w 10000"/>
              <a:gd name="connsiteY149" fmla="*/ 128 h 10000"/>
              <a:gd name="connsiteX150" fmla="*/ 8013 w 10000"/>
              <a:gd name="connsiteY150" fmla="*/ 128 h 10000"/>
              <a:gd name="connsiteX151" fmla="*/ 8212 w 10000"/>
              <a:gd name="connsiteY151" fmla="*/ 0 h 10000"/>
              <a:gd name="connsiteX152" fmla="*/ 8212 w 10000"/>
              <a:gd name="connsiteY152"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086 w 10000"/>
              <a:gd name="connsiteY47" fmla="*/ 7702 h 10000"/>
              <a:gd name="connsiteX48" fmla="*/ 7483 w 10000"/>
              <a:gd name="connsiteY48" fmla="*/ 7915 h 10000"/>
              <a:gd name="connsiteX49" fmla="*/ 8013 w 10000"/>
              <a:gd name="connsiteY49" fmla="*/ 8383 h 10000"/>
              <a:gd name="connsiteX50" fmla="*/ 8013 w 10000"/>
              <a:gd name="connsiteY50" fmla="*/ 8383 h 10000"/>
              <a:gd name="connsiteX51" fmla="*/ 8344 w 10000"/>
              <a:gd name="connsiteY51" fmla="*/ 8851 h 10000"/>
              <a:gd name="connsiteX52" fmla="*/ 8344 w 10000"/>
              <a:gd name="connsiteY52" fmla="*/ 8851 h 10000"/>
              <a:gd name="connsiteX53" fmla="*/ 8543 w 10000"/>
              <a:gd name="connsiteY53" fmla="*/ 9064 h 10000"/>
              <a:gd name="connsiteX54" fmla="*/ 8742 w 10000"/>
              <a:gd name="connsiteY54" fmla="*/ 9064 h 10000"/>
              <a:gd name="connsiteX55" fmla="*/ 8874 w 10000"/>
              <a:gd name="connsiteY55" fmla="*/ 9404 h 10000"/>
              <a:gd name="connsiteX56" fmla="*/ 8874 w 10000"/>
              <a:gd name="connsiteY56" fmla="*/ 9404 h 10000"/>
              <a:gd name="connsiteX57" fmla="*/ 7682 w 10000"/>
              <a:gd name="connsiteY57" fmla="*/ 9745 h 10000"/>
              <a:gd name="connsiteX58" fmla="*/ 7682 w 10000"/>
              <a:gd name="connsiteY58" fmla="*/ 9745 h 10000"/>
              <a:gd name="connsiteX59" fmla="*/ 7086 w 10000"/>
              <a:gd name="connsiteY59" fmla="*/ 10000 h 10000"/>
              <a:gd name="connsiteX60" fmla="*/ 5166 w 10000"/>
              <a:gd name="connsiteY60" fmla="*/ 9660 h 10000"/>
              <a:gd name="connsiteX61" fmla="*/ 5166 w 10000"/>
              <a:gd name="connsiteY61" fmla="*/ 9660 h 10000"/>
              <a:gd name="connsiteX62" fmla="*/ 4967 w 10000"/>
              <a:gd name="connsiteY62" fmla="*/ 9532 h 10000"/>
              <a:gd name="connsiteX63" fmla="*/ 4768 w 10000"/>
              <a:gd name="connsiteY63" fmla="*/ 9532 h 10000"/>
              <a:gd name="connsiteX64" fmla="*/ 4636 w 10000"/>
              <a:gd name="connsiteY64" fmla="*/ 9532 h 10000"/>
              <a:gd name="connsiteX65" fmla="*/ 4238 w 10000"/>
              <a:gd name="connsiteY65" fmla="*/ 9532 h 10000"/>
              <a:gd name="connsiteX66" fmla="*/ 4106 w 10000"/>
              <a:gd name="connsiteY66" fmla="*/ 9532 h 10000"/>
              <a:gd name="connsiteX67" fmla="*/ 4106 w 10000"/>
              <a:gd name="connsiteY67" fmla="*/ 9532 h 10000"/>
              <a:gd name="connsiteX68" fmla="*/ 3709 w 10000"/>
              <a:gd name="connsiteY68" fmla="*/ 9191 h 10000"/>
              <a:gd name="connsiteX69" fmla="*/ 3377 w 10000"/>
              <a:gd name="connsiteY69" fmla="*/ 8596 h 10000"/>
              <a:gd name="connsiteX70" fmla="*/ 3179 w 10000"/>
              <a:gd name="connsiteY70" fmla="*/ 8511 h 10000"/>
              <a:gd name="connsiteX71" fmla="*/ 3179 w 10000"/>
              <a:gd name="connsiteY71" fmla="*/ 8511 h 10000"/>
              <a:gd name="connsiteX72" fmla="*/ 2980 w 10000"/>
              <a:gd name="connsiteY72" fmla="*/ 8383 h 10000"/>
              <a:gd name="connsiteX73" fmla="*/ 2980 w 10000"/>
              <a:gd name="connsiteY73" fmla="*/ 8255 h 10000"/>
              <a:gd name="connsiteX74" fmla="*/ 2848 w 10000"/>
              <a:gd name="connsiteY74" fmla="*/ 8170 h 10000"/>
              <a:gd name="connsiteX75" fmla="*/ 2848 w 10000"/>
              <a:gd name="connsiteY75" fmla="*/ 8170 h 10000"/>
              <a:gd name="connsiteX76" fmla="*/ 2649 w 10000"/>
              <a:gd name="connsiteY76" fmla="*/ 8170 h 10000"/>
              <a:gd name="connsiteX77" fmla="*/ 2450 w 10000"/>
              <a:gd name="connsiteY77" fmla="*/ 7915 h 10000"/>
              <a:gd name="connsiteX78" fmla="*/ 2450 w 10000"/>
              <a:gd name="connsiteY78" fmla="*/ 7915 h 10000"/>
              <a:gd name="connsiteX79" fmla="*/ 2318 w 10000"/>
              <a:gd name="connsiteY79" fmla="*/ 7787 h 10000"/>
              <a:gd name="connsiteX80" fmla="*/ 2450 w 10000"/>
              <a:gd name="connsiteY80" fmla="*/ 7787 h 10000"/>
              <a:gd name="connsiteX81" fmla="*/ 2318 w 10000"/>
              <a:gd name="connsiteY81" fmla="*/ 7702 h 10000"/>
              <a:gd name="connsiteX82" fmla="*/ 2119 w 10000"/>
              <a:gd name="connsiteY82" fmla="*/ 7702 h 10000"/>
              <a:gd name="connsiteX83" fmla="*/ 2119 w 10000"/>
              <a:gd name="connsiteY83" fmla="*/ 7702 h 10000"/>
              <a:gd name="connsiteX84" fmla="*/ 1921 w 10000"/>
              <a:gd name="connsiteY84" fmla="*/ 7574 h 10000"/>
              <a:gd name="connsiteX85" fmla="*/ 1921 w 10000"/>
              <a:gd name="connsiteY85" fmla="*/ 7574 h 10000"/>
              <a:gd name="connsiteX86" fmla="*/ 1921 w 10000"/>
              <a:gd name="connsiteY86" fmla="*/ 7447 h 10000"/>
              <a:gd name="connsiteX87" fmla="*/ 1788 w 10000"/>
              <a:gd name="connsiteY87" fmla="*/ 7447 h 10000"/>
              <a:gd name="connsiteX88" fmla="*/ 1788 w 10000"/>
              <a:gd name="connsiteY88" fmla="*/ 7447 h 10000"/>
              <a:gd name="connsiteX89" fmla="*/ 1589 w 10000"/>
              <a:gd name="connsiteY89" fmla="*/ 7362 h 10000"/>
              <a:gd name="connsiteX90" fmla="*/ 1589 w 10000"/>
              <a:gd name="connsiteY90" fmla="*/ 7234 h 10000"/>
              <a:gd name="connsiteX91" fmla="*/ 1589 w 10000"/>
              <a:gd name="connsiteY91" fmla="*/ 7234 h 10000"/>
              <a:gd name="connsiteX92" fmla="*/ 1391 w 10000"/>
              <a:gd name="connsiteY92" fmla="*/ 7106 h 10000"/>
              <a:gd name="connsiteX93" fmla="*/ 1391 w 10000"/>
              <a:gd name="connsiteY93" fmla="*/ 7106 h 10000"/>
              <a:gd name="connsiteX94" fmla="*/ 1192 w 10000"/>
              <a:gd name="connsiteY94" fmla="*/ 7021 h 10000"/>
              <a:gd name="connsiteX95" fmla="*/ 1192 w 10000"/>
              <a:gd name="connsiteY95" fmla="*/ 6894 h 10000"/>
              <a:gd name="connsiteX96" fmla="*/ 1391 w 10000"/>
              <a:gd name="connsiteY96" fmla="*/ 6766 h 10000"/>
              <a:gd name="connsiteX97" fmla="*/ 1192 w 10000"/>
              <a:gd name="connsiteY97" fmla="*/ 6638 h 10000"/>
              <a:gd name="connsiteX98" fmla="*/ 1192 w 10000"/>
              <a:gd name="connsiteY98" fmla="*/ 6638 h 10000"/>
              <a:gd name="connsiteX99" fmla="*/ 1192 w 10000"/>
              <a:gd name="connsiteY99" fmla="*/ 6426 h 10000"/>
              <a:gd name="connsiteX100" fmla="*/ 1060 w 10000"/>
              <a:gd name="connsiteY100" fmla="*/ 6298 h 10000"/>
              <a:gd name="connsiteX101" fmla="*/ 1060 w 10000"/>
              <a:gd name="connsiteY101" fmla="*/ 6298 h 10000"/>
              <a:gd name="connsiteX102" fmla="*/ 861 w 10000"/>
              <a:gd name="connsiteY102" fmla="*/ 6213 h 10000"/>
              <a:gd name="connsiteX103" fmla="*/ 861 w 10000"/>
              <a:gd name="connsiteY103" fmla="*/ 6085 h 10000"/>
              <a:gd name="connsiteX104" fmla="*/ 861 w 10000"/>
              <a:gd name="connsiteY104" fmla="*/ 6085 h 10000"/>
              <a:gd name="connsiteX105" fmla="*/ 861 w 10000"/>
              <a:gd name="connsiteY105" fmla="*/ 5957 h 10000"/>
              <a:gd name="connsiteX106" fmla="*/ 861 w 10000"/>
              <a:gd name="connsiteY106" fmla="*/ 5872 h 10000"/>
              <a:gd name="connsiteX107" fmla="*/ 861 w 10000"/>
              <a:gd name="connsiteY107" fmla="*/ 5872 h 10000"/>
              <a:gd name="connsiteX108" fmla="*/ 662 w 10000"/>
              <a:gd name="connsiteY108" fmla="*/ 5745 h 10000"/>
              <a:gd name="connsiteX109" fmla="*/ 530 w 10000"/>
              <a:gd name="connsiteY109" fmla="*/ 5404 h 10000"/>
              <a:gd name="connsiteX110" fmla="*/ 530 w 10000"/>
              <a:gd name="connsiteY110" fmla="*/ 5404 h 10000"/>
              <a:gd name="connsiteX111" fmla="*/ 530 w 10000"/>
              <a:gd name="connsiteY111" fmla="*/ 5277 h 10000"/>
              <a:gd name="connsiteX112" fmla="*/ 530 w 10000"/>
              <a:gd name="connsiteY112" fmla="*/ 5149 h 10000"/>
              <a:gd name="connsiteX113" fmla="*/ 530 w 10000"/>
              <a:gd name="connsiteY113" fmla="*/ 5149 h 10000"/>
              <a:gd name="connsiteX114" fmla="*/ 530 w 10000"/>
              <a:gd name="connsiteY114" fmla="*/ 5064 h 10000"/>
              <a:gd name="connsiteX115" fmla="*/ 331 w 10000"/>
              <a:gd name="connsiteY115" fmla="*/ 5149 h 10000"/>
              <a:gd name="connsiteX116" fmla="*/ 132 w 10000"/>
              <a:gd name="connsiteY116" fmla="*/ 5149 h 10000"/>
              <a:gd name="connsiteX117" fmla="*/ 0 w 10000"/>
              <a:gd name="connsiteY117" fmla="*/ 5064 h 10000"/>
              <a:gd name="connsiteX118" fmla="*/ 0 w 10000"/>
              <a:gd name="connsiteY118" fmla="*/ 5064 h 10000"/>
              <a:gd name="connsiteX119" fmla="*/ 0 w 10000"/>
              <a:gd name="connsiteY119" fmla="*/ 4936 h 10000"/>
              <a:gd name="connsiteX120" fmla="*/ 132 w 10000"/>
              <a:gd name="connsiteY120" fmla="*/ 4723 h 10000"/>
              <a:gd name="connsiteX121" fmla="*/ 331 w 10000"/>
              <a:gd name="connsiteY121" fmla="*/ 4596 h 10000"/>
              <a:gd name="connsiteX122" fmla="*/ 331 w 10000"/>
              <a:gd name="connsiteY122" fmla="*/ 4596 h 10000"/>
              <a:gd name="connsiteX123" fmla="*/ 331 w 10000"/>
              <a:gd name="connsiteY123" fmla="*/ 4468 h 10000"/>
              <a:gd name="connsiteX124" fmla="*/ 331 w 10000"/>
              <a:gd name="connsiteY124" fmla="*/ 4383 h 10000"/>
              <a:gd name="connsiteX125" fmla="*/ 331 w 10000"/>
              <a:gd name="connsiteY125" fmla="*/ 4383 h 10000"/>
              <a:gd name="connsiteX126" fmla="*/ 331 w 10000"/>
              <a:gd name="connsiteY126" fmla="*/ 4255 h 10000"/>
              <a:gd name="connsiteX127" fmla="*/ 331 w 10000"/>
              <a:gd name="connsiteY127" fmla="*/ 4000 h 10000"/>
              <a:gd name="connsiteX128" fmla="*/ 331 w 10000"/>
              <a:gd name="connsiteY128" fmla="*/ 4000 h 10000"/>
              <a:gd name="connsiteX129" fmla="*/ 530 w 10000"/>
              <a:gd name="connsiteY129" fmla="*/ 3787 h 10000"/>
              <a:gd name="connsiteX130" fmla="*/ 662 w 10000"/>
              <a:gd name="connsiteY130" fmla="*/ 3574 h 10000"/>
              <a:gd name="connsiteX131" fmla="*/ 662 w 10000"/>
              <a:gd name="connsiteY131" fmla="*/ 3574 h 10000"/>
              <a:gd name="connsiteX132" fmla="*/ 861 w 10000"/>
              <a:gd name="connsiteY132" fmla="*/ 3447 h 10000"/>
              <a:gd name="connsiteX133" fmla="*/ 1060 w 10000"/>
              <a:gd name="connsiteY133" fmla="*/ 3447 h 10000"/>
              <a:gd name="connsiteX134" fmla="*/ 1060 w 10000"/>
              <a:gd name="connsiteY134" fmla="*/ 3574 h 10000"/>
              <a:gd name="connsiteX135" fmla="*/ 1192 w 10000"/>
              <a:gd name="connsiteY135" fmla="*/ 3447 h 10000"/>
              <a:gd name="connsiteX136" fmla="*/ 1192 w 10000"/>
              <a:gd name="connsiteY136" fmla="*/ 1362 h 10000"/>
              <a:gd name="connsiteX137" fmla="*/ 1589 w 10000"/>
              <a:gd name="connsiteY137" fmla="*/ 1362 h 10000"/>
              <a:gd name="connsiteX138" fmla="*/ 1589 w 10000"/>
              <a:gd name="connsiteY138" fmla="*/ 213 h 10000"/>
              <a:gd name="connsiteX139" fmla="*/ 7285 w 10000"/>
              <a:gd name="connsiteY139" fmla="*/ 213 h 10000"/>
              <a:gd name="connsiteX140" fmla="*/ 7285 w 10000"/>
              <a:gd name="connsiteY140" fmla="*/ 213 h 10000"/>
              <a:gd name="connsiteX141" fmla="*/ 7682 w 10000"/>
              <a:gd name="connsiteY141" fmla="*/ 340 h 10000"/>
              <a:gd name="connsiteX142" fmla="*/ 7682 w 10000"/>
              <a:gd name="connsiteY142" fmla="*/ 340 h 10000"/>
              <a:gd name="connsiteX143" fmla="*/ 7682 w 10000"/>
              <a:gd name="connsiteY143" fmla="*/ 213 h 10000"/>
              <a:gd name="connsiteX144" fmla="*/ 7682 w 10000"/>
              <a:gd name="connsiteY144" fmla="*/ 213 h 10000"/>
              <a:gd name="connsiteX145" fmla="*/ 7682 w 10000"/>
              <a:gd name="connsiteY145" fmla="*/ 213 h 10000"/>
              <a:gd name="connsiteX146" fmla="*/ 7682 w 10000"/>
              <a:gd name="connsiteY146" fmla="*/ 213 h 10000"/>
              <a:gd name="connsiteX147" fmla="*/ 8013 w 10000"/>
              <a:gd name="connsiteY147" fmla="*/ 128 h 10000"/>
              <a:gd name="connsiteX148" fmla="*/ 8013 w 10000"/>
              <a:gd name="connsiteY148" fmla="*/ 128 h 10000"/>
              <a:gd name="connsiteX149" fmla="*/ 8013 w 10000"/>
              <a:gd name="connsiteY149" fmla="*/ 128 h 10000"/>
              <a:gd name="connsiteX150" fmla="*/ 8212 w 10000"/>
              <a:gd name="connsiteY150" fmla="*/ 0 h 10000"/>
              <a:gd name="connsiteX151" fmla="*/ 8212 w 10000"/>
              <a:gd name="connsiteY151"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7483 w 10000"/>
              <a:gd name="connsiteY47" fmla="*/ 7915 h 10000"/>
              <a:gd name="connsiteX48" fmla="*/ 8013 w 10000"/>
              <a:gd name="connsiteY48" fmla="*/ 8383 h 10000"/>
              <a:gd name="connsiteX49" fmla="*/ 8013 w 10000"/>
              <a:gd name="connsiteY49" fmla="*/ 8383 h 10000"/>
              <a:gd name="connsiteX50" fmla="*/ 8344 w 10000"/>
              <a:gd name="connsiteY50" fmla="*/ 8851 h 10000"/>
              <a:gd name="connsiteX51" fmla="*/ 8344 w 10000"/>
              <a:gd name="connsiteY51" fmla="*/ 8851 h 10000"/>
              <a:gd name="connsiteX52" fmla="*/ 8543 w 10000"/>
              <a:gd name="connsiteY52" fmla="*/ 9064 h 10000"/>
              <a:gd name="connsiteX53" fmla="*/ 8742 w 10000"/>
              <a:gd name="connsiteY53" fmla="*/ 9064 h 10000"/>
              <a:gd name="connsiteX54" fmla="*/ 8874 w 10000"/>
              <a:gd name="connsiteY54" fmla="*/ 9404 h 10000"/>
              <a:gd name="connsiteX55" fmla="*/ 8874 w 10000"/>
              <a:gd name="connsiteY55" fmla="*/ 9404 h 10000"/>
              <a:gd name="connsiteX56" fmla="*/ 7682 w 10000"/>
              <a:gd name="connsiteY56" fmla="*/ 9745 h 10000"/>
              <a:gd name="connsiteX57" fmla="*/ 7682 w 10000"/>
              <a:gd name="connsiteY57" fmla="*/ 9745 h 10000"/>
              <a:gd name="connsiteX58" fmla="*/ 7086 w 10000"/>
              <a:gd name="connsiteY58" fmla="*/ 10000 h 10000"/>
              <a:gd name="connsiteX59" fmla="*/ 5166 w 10000"/>
              <a:gd name="connsiteY59" fmla="*/ 9660 h 10000"/>
              <a:gd name="connsiteX60" fmla="*/ 5166 w 10000"/>
              <a:gd name="connsiteY60" fmla="*/ 9660 h 10000"/>
              <a:gd name="connsiteX61" fmla="*/ 4967 w 10000"/>
              <a:gd name="connsiteY61" fmla="*/ 9532 h 10000"/>
              <a:gd name="connsiteX62" fmla="*/ 4768 w 10000"/>
              <a:gd name="connsiteY62" fmla="*/ 9532 h 10000"/>
              <a:gd name="connsiteX63" fmla="*/ 4636 w 10000"/>
              <a:gd name="connsiteY63" fmla="*/ 9532 h 10000"/>
              <a:gd name="connsiteX64" fmla="*/ 4238 w 10000"/>
              <a:gd name="connsiteY64" fmla="*/ 9532 h 10000"/>
              <a:gd name="connsiteX65" fmla="*/ 4106 w 10000"/>
              <a:gd name="connsiteY65" fmla="*/ 9532 h 10000"/>
              <a:gd name="connsiteX66" fmla="*/ 4106 w 10000"/>
              <a:gd name="connsiteY66" fmla="*/ 9532 h 10000"/>
              <a:gd name="connsiteX67" fmla="*/ 3709 w 10000"/>
              <a:gd name="connsiteY67" fmla="*/ 9191 h 10000"/>
              <a:gd name="connsiteX68" fmla="*/ 3377 w 10000"/>
              <a:gd name="connsiteY68" fmla="*/ 8596 h 10000"/>
              <a:gd name="connsiteX69" fmla="*/ 3179 w 10000"/>
              <a:gd name="connsiteY69" fmla="*/ 8511 h 10000"/>
              <a:gd name="connsiteX70" fmla="*/ 3179 w 10000"/>
              <a:gd name="connsiteY70" fmla="*/ 8511 h 10000"/>
              <a:gd name="connsiteX71" fmla="*/ 2980 w 10000"/>
              <a:gd name="connsiteY71" fmla="*/ 8383 h 10000"/>
              <a:gd name="connsiteX72" fmla="*/ 2980 w 10000"/>
              <a:gd name="connsiteY72" fmla="*/ 8255 h 10000"/>
              <a:gd name="connsiteX73" fmla="*/ 2848 w 10000"/>
              <a:gd name="connsiteY73" fmla="*/ 8170 h 10000"/>
              <a:gd name="connsiteX74" fmla="*/ 2848 w 10000"/>
              <a:gd name="connsiteY74" fmla="*/ 8170 h 10000"/>
              <a:gd name="connsiteX75" fmla="*/ 2649 w 10000"/>
              <a:gd name="connsiteY75" fmla="*/ 8170 h 10000"/>
              <a:gd name="connsiteX76" fmla="*/ 2450 w 10000"/>
              <a:gd name="connsiteY76" fmla="*/ 7915 h 10000"/>
              <a:gd name="connsiteX77" fmla="*/ 2450 w 10000"/>
              <a:gd name="connsiteY77" fmla="*/ 7915 h 10000"/>
              <a:gd name="connsiteX78" fmla="*/ 2318 w 10000"/>
              <a:gd name="connsiteY78" fmla="*/ 7787 h 10000"/>
              <a:gd name="connsiteX79" fmla="*/ 2450 w 10000"/>
              <a:gd name="connsiteY79" fmla="*/ 7787 h 10000"/>
              <a:gd name="connsiteX80" fmla="*/ 2318 w 10000"/>
              <a:gd name="connsiteY80" fmla="*/ 7702 h 10000"/>
              <a:gd name="connsiteX81" fmla="*/ 2119 w 10000"/>
              <a:gd name="connsiteY81" fmla="*/ 7702 h 10000"/>
              <a:gd name="connsiteX82" fmla="*/ 2119 w 10000"/>
              <a:gd name="connsiteY82" fmla="*/ 7702 h 10000"/>
              <a:gd name="connsiteX83" fmla="*/ 1921 w 10000"/>
              <a:gd name="connsiteY83" fmla="*/ 7574 h 10000"/>
              <a:gd name="connsiteX84" fmla="*/ 1921 w 10000"/>
              <a:gd name="connsiteY84" fmla="*/ 7574 h 10000"/>
              <a:gd name="connsiteX85" fmla="*/ 1921 w 10000"/>
              <a:gd name="connsiteY85" fmla="*/ 7447 h 10000"/>
              <a:gd name="connsiteX86" fmla="*/ 1788 w 10000"/>
              <a:gd name="connsiteY86" fmla="*/ 7447 h 10000"/>
              <a:gd name="connsiteX87" fmla="*/ 1788 w 10000"/>
              <a:gd name="connsiteY87" fmla="*/ 7447 h 10000"/>
              <a:gd name="connsiteX88" fmla="*/ 1589 w 10000"/>
              <a:gd name="connsiteY88" fmla="*/ 7362 h 10000"/>
              <a:gd name="connsiteX89" fmla="*/ 1589 w 10000"/>
              <a:gd name="connsiteY89" fmla="*/ 7234 h 10000"/>
              <a:gd name="connsiteX90" fmla="*/ 1589 w 10000"/>
              <a:gd name="connsiteY90" fmla="*/ 7234 h 10000"/>
              <a:gd name="connsiteX91" fmla="*/ 1391 w 10000"/>
              <a:gd name="connsiteY91" fmla="*/ 7106 h 10000"/>
              <a:gd name="connsiteX92" fmla="*/ 1391 w 10000"/>
              <a:gd name="connsiteY92" fmla="*/ 7106 h 10000"/>
              <a:gd name="connsiteX93" fmla="*/ 1192 w 10000"/>
              <a:gd name="connsiteY93" fmla="*/ 7021 h 10000"/>
              <a:gd name="connsiteX94" fmla="*/ 1192 w 10000"/>
              <a:gd name="connsiteY94" fmla="*/ 6894 h 10000"/>
              <a:gd name="connsiteX95" fmla="*/ 1391 w 10000"/>
              <a:gd name="connsiteY95" fmla="*/ 6766 h 10000"/>
              <a:gd name="connsiteX96" fmla="*/ 1192 w 10000"/>
              <a:gd name="connsiteY96" fmla="*/ 6638 h 10000"/>
              <a:gd name="connsiteX97" fmla="*/ 1192 w 10000"/>
              <a:gd name="connsiteY97" fmla="*/ 6638 h 10000"/>
              <a:gd name="connsiteX98" fmla="*/ 1192 w 10000"/>
              <a:gd name="connsiteY98" fmla="*/ 6426 h 10000"/>
              <a:gd name="connsiteX99" fmla="*/ 1060 w 10000"/>
              <a:gd name="connsiteY99" fmla="*/ 6298 h 10000"/>
              <a:gd name="connsiteX100" fmla="*/ 1060 w 10000"/>
              <a:gd name="connsiteY100" fmla="*/ 6298 h 10000"/>
              <a:gd name="connsiteX101" fmla="*/ 861 w 10000"/>
              <a:gd name="connsiteY101" fmla="*/ 6213 h 10000"/>
              <a:gd name="connsiteX102" fmla="*/ 861 w 10000"/>
              <a:gd name="connsiteY102" fmla="*/ 6085 h 10000"/>
              <a:gd name="connsiteX103" fmla="*/ 861 w 10000"/>
              <a:gd name="connsiteY103" fmla="*/ 6085 h 10000"/>
              <a:gd name="connsiteX104" fmla="*/ 861 w 10000"/>
              <a:gd name="connsiteY104" fmla="*/ 5957 h 10000"/>
              <a:gd name="connsiteX105" fmla="*/ 861 w 10000"/>
              <a:gd name="connsiteY105" fmla="*/ 5872 h 10000"/>
              <a:gd name="connsiteX106" fmla="*/ 861 w 10000"/>
              <a:gd name="connsiteY106" fmla="*/ 5872 h 10000"/>
              <a:gd name="connsiteX107" fmla="*/ 662 w 10000"/>
              <a:gd name="connsiteY107" fmla="*/ 5745 h 10000"/>
              <a:gd name="connsiteX108" fmla="*/ 530 w 10000"/>
              <a:gd name="connsiteY108" fmla="*/ 5404 h 10000"/>
              <a:gd name="connsiteX109" fmla="*/ 530 w 10000"/>
              <a:gd name="connsiteY109" fmla="*/ 5404 h 10000"/>
              <a:gd name="connsiteX110" fmla="*/ 530 w 10000"/>
              <a:gd name="connsiteY110" fmla="*/ 5277 h 10000"/>
              <a:gd name="connsiteX111" fmla="*/ 530 w 10000"/>
              <a:gd name="connsiteY111" fmla="*/ 5149 h 10000"/>
              <a:gd name="connsiteX112" fmla="*/ 530 w 10000"/>
              <a:gd name="connsiteY112" fmla="*/ 5149 h 10000"/>
              <a:gd name="connsiteX113" fmla="*/ 530 w 10000"/>
              <a:gd name="connsiteY113" fmla="*/ 5064 h 10000"/>
              <a:gd name="connsiteX114" fmla="*/ 331 w 10000"/>
              <a:gd name="connsiteY114" fmla="*/ 5149 h 10000"/>
              <a:gd name="connsiteX115" fmla="*/ 132 w 10000"/>
              <a:gd name="connsiteY115" fmla="*/ 5149 h 10000"/>
              <a:gd name="connsiteX116" fmla="*/ 0 w 10000"/>
              <a:gd name="connsiteY116" fmla="*/ 5064 h 10000"/>
              <a:gd name="connsiteX117" fmla="*/ 0 w 10000"/>
              <a:gd name="connsiteY117" fmla="*/ 5064 h 10000"/>
              <a:gd name="connsiteX118" fmla="*/ 0 w 10000"/>
              <a:gd name="connsiteY118" fmla="*/ 4936 h 10000"/>
              <a:gd name="connsiteX119" fmla="*/ 132 w 10000"/>
              <a:gd name="connsiteY119" fmla="*/ 4723 h 10000"/>
              <a:gd name="connsiteX120" fmla="*/ 331 w 10000"/>
              <a:gd name="connsiteY120" fmla="*/ 4596 h 10000"/>
              <a:gd name="connsiteX121" fmla="*/ 331 w 10000"/>
              <a:gd name="connsiteY121" fmla="*/ 4596 h 10000"/>
              <a:gd name="connsiteX122" fmla="*/ 331 w 10000"/>
              <a:gd name="connsiteY122" fmla="*/ 4468 h 10000"/>
              <a:gd name="connsiteX123" fmla="*/ 331 w 10000"/>
              <a:gd name="connsiteY123" fmla="*/ 4383 h 10000"/>
              <a:gd name="connsiteX124" fmla="*/ 331 w 10000"/>
              <a:gd name="connsiteY124" fmla="*/ 4383 h 10000"/>
              <a:gd name="connsiteX125" fmla="*/ 331 w 10000"/>
              <a:gd name="connsiteY125" fmla="*/ 4255 h 10000"/>
              <a:gd name="connsiteX126" fmla="*/ 331 w 10000"/>
              <a:gd name="connsiteY126" fmla="*/ 4000 h 10000"/>
              <a:gd name="connsiteX127" fmla="*/ 331 w 10000"/>
              <a:gd name="connsiteY127" fmla="*/ 4000 h 10000"/>
              <a:gd name="connsiteX128" fmla="*/ 530 w 10000"/>
              <a:gd name="connsiteY128" fmla="*/ 3787 h 10000"/>
              <a:gd name="connsiteX129" fmla="*/ 662 w 10000"/>
              <a:gd name="connsiteY129" fmla="*/ 3574 h 10000"/>
              <a:gd name="connsiteX130" fmla="*/ 662 w 10000"/>
              <a:gd name="connsiteY130" fmla="*/ 3574 h 10000"/>
              <a:gd name="connsiteX131" fmla="*/ 861 w 10000"/>
              <a:gd name="connsiteY131" fmla="*/ 3447 h 10000"/>
              <a:gd name="connsiteX132" fmla="*/ 1060 w 10000"/>
              <a:gd name="connsiteY132" fmla="*/ 3447 h 10000"/>
              <a:gd name="connsiteX133" fmla="*/ 1060 w 10000"/>
              <a:gd name="connsiteY133" fmla="*/ 3574 h 10000"/>
              <a:gd name="connsiteX134" fmla="*/ 1192 w 10000"/>
              <a:gd name="connsiteY134" fmla="*/ 3447 h 10000"/>
              <a:gd name="connsiteX135" fmla="*/ 1192 w 10000"/>
              <a:gd name="connsiteY135" fmla="*/ 1362 h 10000"/>
              <a:gd name="connsiteX136" fmla="*/ 1589 w 10000"/>
              <a:gd name="connsiteY136" fmla="*/ 1362 h 10000"/>
              <a:gd name="connsiteX137" fmla="*/ 1589 w 10000"/>
              <a:gd name="connsiteY137" fmla="*/ 213 h 10000"/>
              <a:gd name="connsiteX138" fmla="*/ 7285 w 10000"/>
              <a:gd name="connsiteY138" fmla="*/ 213 h 10000"/>
              <a:gd name="connsiteX139" fmla="*/ 7285 w 10000"/>
              <a:gd name="connsiteY139" fmla="*/ 213 h 10000"/>
              <a:gd name="connsiteX140" fmla="*/ 7682 w 10000"/>
              <a:gd name="connsiteY140" fmla="*/ 340 h 10000"/>
              <a:gd name="connsiteX141" fmla="*/ 7682 w 10000"/>
              <a:gd name="connsiteY141" fmla="*/ 340 h 10000"/>
              <a:gd name="connsiteX142" fmla="*/ 7682 w 10000"/>
              <a:gd name="connsiteY142" fmla="*/ 213 h 10000"/>
              <a:gd name="connsiteX143" fmla="*/ 7682 w 10000"/>
              <a:gd name="connsiteY143" fmla="*/ 213 h 10000"/>
              <a:gd name="connsiteX144" fmla="*/ 7682 w 10000"/>
              <a:gd name="connsiteY144" fmla="*/ 213 h 10000"/>
              <a:gd name="connsiteX145" fmla="*/ 7682 w 10000"/>
              <a:gd name="connsiteY145" fmla="*/ 213 h 10000"/>
              <a:gd name="connsiteX146" fmla="*/ 8013 w 10000"/>
              <a:gd name="connsiteY146" fmla="*/ 128 h 10000"/>
              <a:gd name="connsiteX147" fmla="*/ 8013 w 10000"/>
              <a:gd name="connsiteY147" fmla="*/ 128 h 10000"/>
              <a:gd name="connsiteX148" fmla="*/ 8013 w 10000"/>
              <a:gd name="connsiteY148" fmla="*/ 128 h 10000"/>
              <a:gd name="connsiteX149" fmla="*/ 8212 w 10000"/>
              <a:gd name="connsiteY149" fmla="*/ 0 h 10000"/>
              <a:gd name="connsiteX150" fmla="*/ 8212 w 10000"/>
              <a:gd name="connsiteY15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2318 w 10000"/>
              <a:gd name="connsiteY79" fmla="*/ 7702 h 10000"/>
              <a:gd name="connsiteX80" fmla="*/ 2119 w 10000"/>
              <a:gd name="connsiteY80" fmla="*/ 7702 h 10000"/>
              <a:gd name="connsiteX81" fmla="*/ 2119 w 10000"/>
              <a:gd name="connsiteY81" fmla="*/ 7702 h 10000"/>
              <a:gd name="connsiteX82" fmla="*/ 1921 w 10000"/>
              <a:gd name="connsiteY82" fmla="*/ 7574 h 10000"/>
              <a:gd name="connsiteX83" fmla="*/ 1921 w 10000"/>
              <a:gd name="connsiteY83" fmla="*/ 7574 h 10000"/>
              <a:gd name="connsiteX84" fmla="*/ 1921 w 10000"/>
              <a:gd name="connsiteY84" fmla="*/ 7447 h 10000"/>
              <a:gd name="connsiteX85" fmla="*/ 1788 w 10000"/>
              <a:gd name="connsiteY85" fmla="*/ 7447 h 10000"/>
              <a:gd name="connsiteX86" fmla="*/ 1788 w 10000"/>
              <a:gd name="connsiteY86" fmla="*/ 7447 h 10000"/>
              <a:gd name="connsiteX87" fmla="*/ 1589 w 10000"/>
              <a:gd name="connsiteY87" fmla="*/ 7362 h 10000"/>
              <a:gd name="connsiteX88" fmla="*/ 1589 w 10000"/>
              <a:gd name="connsiteY88" fmla="*/ 7234 h 10000"/>
              <a:gd name="connsiteX89" fmla="*/ 1589 w 10000"/>
              <a:gd name="connsiteY89" fmla="*/ 7234 h 10000"/>
              <a:gd name="connsiteX90" fmla="*/ 1391 w 10000"/>
              <a:gd name="connsiteY90" fmla="*/ 7106 h 10000"/>
              <a:gd name="connsiteX91" fmla="*/ 1391 w 10000"/>
              <a:gd name="connsiteY91" fmla="*/ 7106 h 10000"/>
              <a:gd name="connsiteX92" fmla="*/ 1192 w 10000"/>
              <a:gd name="connsiteY92" fmla="*/ 7021 h 10000"/>
              <a:gd name="connsiteX93" fmla="*/ 1192 w 10000"/>
              <a:gd name="connsiteY93" fmla="*/ 6894 h 10000"/>
              <a:gd name="connsiteX94" fmla="*/ 1391 w 10000"/>
              <a:gd name="connsiteY94" fmla="*/ 6766 h 10000"/>
              <a:gd name="connsiteX95" fmla="*/ 1192 w 10000"/>
              <a:gd name="connsiteY95" fmla="*/ 6638 h 10000"/>
              <a:gd name="connsiteX96" fmla="*/ 1192 w 10000"/>
              <a:gd name="connsiteY96" fmla="*/ 6638 h 10000"/>
              <a:gd name="connsiteX97" fmla="*/ 1192 w 10000"/>
              <a:gd name="connsiteY97" fmla="*/ 6426 h 10000"/>
              <a:gd name="connsiteX98" fmla="*/ 1060 w 10000"/>
              <a:gd name="connsiteY98" fmla="*/ 6298 h 10000"/>
              <a:gd name="connsiteX99" fmla="*/ 1060 w 10000"/>
              <a:gd name="connsiteY99" fmla="*/ 6298 h 10000"/>
              <a:gd name="connsiteX100" fmla="*/ 861 w 10000"/>
              <a:gd name="connsiteY100" fmla="*/ 6213 h 10000"/>
              <a:gd name="connsiteX101" fmla="*/ 861 w 10000"/>
              <a:gd name="connsiteY101" fmla="*/ 6085 h 10000"/>
              <a:gd name="connsiteX102" fmla="*/ 861 w 10000"/>
              <a:gd name="connsiteY102" fmla="*/ 6085 h 10000"/>
              <a:gd name="connsiteX103" fmla="*/ 861 w 10000"/>
              <a:gd name="connsiteY103" fmla="*/ 5957 h 10000"/>
              <a:gd name="connsiteX104" fmla="*/ 861 w 10000"/>
              <a:gd name="connsiteY104" fmla="*/ 5872 h 10000"/>
              <a:gd name="connsiteX105" fmla="*/ 861 w 10000"/>
              <a:gd name="connsiteY105" fmla="*/ 5872 h 10000"/>
              <a:gd name="connsiteX106" fmla="*/ 662 w 10000"/>
              <a:gd name="connsiteY106" fmla="*/ 5745 h 10000"/>
              <a:gd name="connsiteX107" fmla="*/ 530 w 10000"/>
              <a:gd name="connsiteY107" fmla="*/ 5404 h 10000"/>
              <a:gd name="connsiteX108" fmla="*/ 530 w 10000"/>
              <a:gd name="connsiteY108" fmla="*/ 5404 h 10000"/>
              <a:gd name="connsiteX109" fmla="*/ 530 w 10000"/>
              <a:gd name="connsiteY109" fmla="*/ 5277 h 10000"/>
              <a:gd name="connsiteX110" fmla="*/ 530 w 10000"/>
              <a:gd name="connsiteY110" fmla="*/ 5149 h 10000"/>
              <a:gd name="connsiteX111" fmla="*/ 530 w 10000"/>
              <a:gd name="connsiteY111" fmla="*/ 5149 h 10000"/>
              <a:gd name="connsiteX112" fmla="*/ 530 w 10000"/>
              <a:gd name="connsiteY112" fmla="*/ 5064 h 10000"/>
              <a:gd name="connsiteX113" fmla="*/ 331 w 10000"/>
              <a:gd name="connsiteY113" fmla="*/ 5149 h 10000"/>
              <a:gd name="connsiteX114" fmla="*/ 132 w 10000"/>
              <a:gd name="connsiteY114" fmla="*/ 5149 h 10000"/>
              <a:gd name="connsiteX115" fmla="*/ 0 w 10000"/>
              <a:gd name="connsiteY115" fmla="*/ 5064 h 10000"/>
              <a:gd name="connsiteX116" fmla="*/ 0 w 10000"/>
              <a:gd name="connsiteY116" fmla="*/ 5064 h 10000"/>
              <a:gd name="connsiteX117" fmla="*/ 0 w 10000"/>
              <a:gd name="connsiteY117" fmla="*/ 4936 h 10000"/>
              <a:gd name="connsiteX118" fmla="*/ 132 w 10000"/>
              <a:gd name="connsiteY118" fmla="*/ 4723 h 10000"/>
              <a:gd name="connsiteX119" fmla="*/ 331 w 10000"/>
              <a:gd name="connsiteY119" fmla="*/ 4596 h 10000"/>
              <a:gd name="connsiteX120" fmla="*/ 331 w 10000"/>
              <a:gd name="connsiteY120" fmla="*/ 4596 h 10000"/>
              <a:gd name="connsiteX121" fmla="*/ 331 w 10000"/>
              <a:gd name="connsiteY121" fmla="*/ 4468 h 10000"/>
              <a:gd name="connsiteX122" fmla="*/ 331 w 10000"/>
              <a:gd name="connsiteY122" fmla="*/ 4383 h 10000"/>
              <a:gd name="connsiteX123" fmla="*/ 331 w 10000"/>
              <a:gd name="connsiteY123" fmla="*/ 4383 h 10000"/>
              <a:gd name="connsiteX124" fmla="*/ 331 w 10000"/>
              <a:gd name="connsiteY124" fmla="*/ 4255 h 10000"/>
              <a:gd name="connsiteX125" fmla="*/ 331 w 10000"/>
              <a:gd name="connsiteY125" fmla="*/ 4000 h 10000"/>
              <a:gd name="connsiteX126" fmla="*/ 331 w 10000"/>
              <a:gd name="connsiteY126" fmla="*/ 4000 h 10000"/>
              <a:gd name="connsiteX127" fmla="*/ 530 w 10000"/>
              <a:gd name="connsiteY127" fmla="*/ 3787 h 10000"/>
              <a:gd name="connsiteX128" fmla="*/ 662 w 10000"/>
              <a:gd name="connsiteY128" fmla="*/ 3574 h 10000"/>
              <a:gd name="connsiteX129" fmla="*/ 662 w 10000"/>
              <a:gd name="connsiteY129" fmla="*/ 3574 h 10000"/>
              <a:gd name="connsiteX130" fmla="*/ 861 w 10000"/>
              <a:gd name="connsiteY130" fmla="*/ 3447 h 10000"/>
              <a:gd name="connsiteX131" fmla="*/ 1060 w 10000"/>
              <a:gd name="connsiteY131" fmla="*/ 3447 h 10000"/>
              <a:gd name="connsiteX132" fmla="*/ 1060 w 10000"/>
              <a:gd name="connsiteY132" fmla="*/ 3574 h 10000"/>
              <a:gd name="connsiteX133" fmla="*/ 1192 w 10000"/>
              <a:gd name="connsiteY133" fmla="*/ 3447 h 10000"/>
              <a:gd name="connsiteX134" fmla="*/ 1192 w 10000"/>
              <a:gd name="connsiteY134" fmla="*/ 1362 h 10000"/>
              <a:gd name="connsiteX135" fmla="*/ 1589 w 10000"/>
              <a:gd name="connsiteY135" fmla="*/ 1362 h 10000"/>
              <a:gd name="connsiteX136" fmla="*/ 1589 w 10000"/>
              <a:gd name="connsiteY136" fmla="*/ 213 h 10000"/>
              <a:gd name="connsiteX137" fmla="*/ 7285 w 10000"/>
              <a:gd name="connsiteY137" fmla="*/ 213 h 10000"/>
              <a:gd name="connsiteX138" fmla="*/ 7285 w 10000"/>
              <a:gd name="connsiteY138" fmla="*/ 213 h 10000"/>
              <a:gd name="connsiteX139" fmla="*/ 7682 w 10000"/>
              <a:gd name="connsiteY139" fmla="*/ 340 h 10000"/>
              <a:gd name="connsiteX140" fmla="*/ 7682 w 10000"/>
              <a:gd name="connsiteY140" fmla="*/ 340 h 10000"/>
              <a:gd name="connsiteX141" fmla="*/ 7682 w 10000"/>
              <a:gd name="connsiteY141" fmla="*/ 213 h 10000"/>
              <a:gd name="connsiteX142" fmla="*/ 7682 w 10000"/>
              <a:gd name="connsiteY142" fmla="*/ 213 h 10000"/>
              <a:gd name="connsiteX143" fmla="*/ 7682 w 10000"/>
              <a:gd name="connsiteY143" fmla="*/ 213 h 10000"/>
              <a:gd name="connsiteX144" fmla="*/ 7682 w 10000"/>
              <a:gd name="connsiteY144" fmla="*/ 213 h 10000"/>
              <a:gd name="connsiteX145" fmla="*/ 8013 w 10000"/>
              <a:gd name="connsiteY145" fmla="*/ 128 h 10000"/>
              <a:gd name="connsiteX146" fmla="*/ 8013 w 10000"/>
              <a:gd name="connsiteY146" fmla="*/ 128 h 10000"/>
              <a:gd name="connsiteX147" fmla="*/ 8013 w 10000"/>
              <a:gd name="connsiteY147" fmla="*/ 128 h 10000"/>
              <a:gd name="connsiteX148" fmla="*/ 8212 w 10000"/>
              <a:gd name="connsiteY148" fmla="*/ 0 h 10000"/>
              <a:gd name="connsiteX149" fmla="*/ 8212 w 10000"/>
              <a:gd name="connsiteY149"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2318 w 10000"/>
              <a:gd name="connsiteY79" fmla="*/ 7702 h 10000"/>
              <a:gd name="connsiteX80" fmla="*/ 2119 w 10000"/>
              <a:gd name="connsiteY80" fmla="*/ 7702 h 10000"/>
              <a:gd name="connsiteX81" fmla="*/ 2119 w 10000"/>
              <a:gd name="connsiteY81" fmla="*/ 7702 h 10000"/>
              <a:gd name="connsiteX82" fmla="*/ 1921 w 10000"/>
              <a:gd name="connsiteY82" fmla="*/ 7574 h 10000"/>
              <a:gd name="connsiteX83" fmla="*/ 1921 w 10000"/>
              <a:gd name="connsiteY83" fmla="*/ 7574 h 10000"/>
              <a:gd name="connsiteX84" fmla="*/ 1921 w 10000"/>
              <a:gd name="connsiteY84" fmla="*/ 7447 h 10000"/>
              <a:gd name="connsiteX85" fmla="*/ 1788 w 10000"/>
              <a:gd name="connsiteY85" fmla="*/ 7447 h 10000"/>
              <a:gd name="connsiteX86" fmla="*/ 1788 w 10000"/>
              <a:gd name="connsiteY86" fmla="*/ 7447 h 10000"/>
              <a:gd name="connsiteX87" fmla="*/ 1589 w 10000"/>
              <a:gd name="connsiteY87" fmla="*/ 7362 h 10000"/>
              <a:gd name="connsiteX88" fmla="*/ 1589 w 10000"/>
              <a:gd name="connsiteY88" fmla="*/ 7234 h 10000"/>
              <a:gd name="connsiteX89" fmla="*/ 1589 w 10000"/>
              <a:gd name="connsiteY89" fmla="*/ 7234 h 10000"/>
              <a:gd name="connsiteX90" fmla="*/ 1391 w 10000"/>
              <a:gd name="connsiteY90" fmla="*/ 7106 h 10000"/>
              <a:gd name="connsiteX91" fmla="*/ 2273 w 10000"/>
              <a:gd name="connsiteY91" fmla="*/ 6276 h 10000"/>
              <a:gd name="connsiteX92" fmla="*/ 1192 w 10000"/>
              <a:gd name="connsiteY92" fmla="*/ 7021 h 10000"/>
              <a:gd name="connsiteX93" fmla="*/ 1192 w 10000"/>
              <a:gd name="connsiteY93" fmla="*/ 6894 h 10000"/>
              <a:gd name="connsiteX94" fmla="*/ 1391 w 10000"/>
              <a:gd name="connsiteY94" fmla="*/ 6766 h 10000"/>
              <a:gd name="connsiteX95" fmla="*/ 1192 w 10000"/>
              <a:gd name="connsiteY95" fmla="*/ 6638 h 10000"/>
              <a:gd name="connsiteX96" fmla="*/ 1192 w 10000"/>
              <a:gd name="connsiteY96" fmla="*/ 6638 h 10000"/>
              <a:gd name="connsiteX97" fmla="*/ 1192 w 10000"/>
              <a:gd name="connsiteY97" fmla="*/ 6426 h 10000"/>
              <a:gd name="connsiteX98" fmla="*/ 1060 w 10000"/>
              <a:gd name="connsiteY98" fmla="*/ 6298 h 10000"/>
              <a:gd name="connsiteX99" fmla="*/ 1060 w 10000"/>
              <a:gd name="connsiteY99" fmla="*/ 6298 h 10000"/>
              <a:gd name="connsiteX100" fmla="*/ 861 w 10000"/>
              <a:gd name="connsiteY100" fmla="*/ 6213 h 10000"/>
              <a:gd name="connsiteX101" fmla="*/ 861 w 10000"/>
              <a:gd name="connsiteY101" fmla="*/ 6085 h 10000"/>
              <a:gd name="connsiteX102" fmla="*/ 861 w 10000"/>
              <a:gd name="connsiteY102" fmla="*/ 6085 h 10000"/>
              <a:gd name="connsiteX103" fmla="*/ 861 w 10000"/>
              <a:gd name="connsiteY103" fmla="*/ 5957 h 10000"/>
              <a:gd name="connsiteX104" fmla="*/ 861 w 10000"/>
              <a:gd name="connsiteY104" fmla="*/ 5872 h 10000"/>
              <a:gd name="connsiteX105" fmla="*/ 861 w 10000"/>
              <a:gd name="connsiteY105" fmla="*/ 5872 h 10000"/>
              <a:gd name="connsiteX106" fmla="*/ 662 w 10000"/>
              <a:gd name="connsiteY106" fmla="*/ 5745 h 10000"/>
              <a:gd name="connsiteX107" fmla="*/ 530 w 10000"/>
              <a:gd name="connsiteY107" fmla="*/ 5404 h 10000"/>
              <a:gd name="connsiteX108" fmla="*/ 530 w 10000"/>
              <a:gd name="connsiteY108" fmla="*/ 5404 h 10000"/>
              <a:gd name="connsiteX109" fmla="*/ 530 w 10000"/>
              <a:gd name="connsiteY109" fmla="*/ 5277 h 10000"/>
              <a:gd name="connsiteX110" fmla="*/ 530 w 10000"/>
              <a:gd name="connsiteY110" fmla="*/ 5149 h 10000"/>
              <a:gd name="connsiteX111" fmla="*/ 530 w 10000"/>
              <a:gd name="connsiteY111" fmla="*/ 5149 h 10000"/>
              <a:gd name="connsiteX112" fmla="*/ 530 w 10000"/>
              <a:gd name="connsiteY112" fmla="*/ 5064 h 10000"/>
              <a:gd name="connsiteX113" fmla="*/ 331 w 10000"/>
              <a:gd name="connsiteY113" fmla="*/ 5149 h 10000"/>
              <a:gd name="connsiteX114" fmla="*/ 132 w 10000"/>
              <a:gd name="connsiteY114" fmla="*/ 5149 h 10000"/>
              <a:gd name="connsiteX115" fmla="*/ 0 w 10000"/>
              <a:gd name="connsiteY115" fmla="*/ 5064 h 10000"/>
              <a:gd name="connsiteX116" fmla="*/ 0 w 10000"/>
              <a:gd name="connsiteY116" fmla="*/ 5064 h 10000"/>
              <a:gd name="connsiteX117" fmla="*/ 0 w 10000"/>
              <a:gd name="connsiteY117" fmla="*/ 4936 h 10000"/>
              <a:gd name="connsiteX118" fmla="*/ 132 w 10000"/>
              <a:gd name="connsiteY118" fmla="*/ 4723 h 10000"/>
              <a:gd name="connsiteX119" fmla="*/ 331 w 10000"/>
              <a:gd name="connsiteY119" fmla="*/ 4596 h 10000"/>
              <a:gd name="connsiteX120" fmla="*/ 331 w 10000"/>
              <a:gd name="connsiteY120" fmla="*/ 4596 h 10000"/>
              <a:gd name="connsiteX121" fmla="*/ 331 w 10000"/>
              <a:gd name="connsiteY121" fmla="*/ 4468 h 10000"/>
              <a:gd name="connsiteX122" fmla="*/ 331 w 10000"/>
              <a:gd name="connsiteY122" fmla="*/ 4383 h 10000"/>
              <a:gd name="connsiteX123" fmla="*/ 331 w 10000"/>
              <a:gd name="connsiteY123" fmla="*/ 4383 h 10000"/>
              <a:gd name="connsiteX124" fmla="*/ 331 w 10000"/>
              <a:gd name="connsiteY124" fmla="*/ 4255 h 10000"/>
              <a:gd name="connsiteX125" fmla="*/ 331 w 10000"/>
              <a:gd name="connsiteY125" fmla="*/ 4000 h 10000"/>
              <a:gd name="connsiteX126" fmla="*/ 331 w 10000"/>
              <a:gd name="connsiteY126" fmla="*/ 4000 h 10000"/>
              <a:gd name="connsiteX127" fmla="*/ 530 w 10000"/>
              <a:gd name="connsiteY127" fmla="*/ 3787 h 10000"/>
              <a:gd name="connsiteX128" fmla="*/ 662 w 10000"/>
              <a:gd name="connsiteY128" fmla="*/ 3574 h 10000"/>
              <a:gd name="connsiteX129" fmla="*/ 662 w 10000"/>
              <a:gd name="connsiteY129" fmla="*/ 3574 h 10000"/>
              <a:gd name="connsiteX130" fmla="*/ 861 w 10000"/>
              <a:gd name="connsiteY130" fmla="*/ 3447 h 10000"/>
              <a:gd name="connsiteX131" fmla="*/ 1060 w 10000"/>
              <a:gd name="connsiteY131" fmla="*/ 3447 h 10000"/>
              <a:gd name="connsiteX132" fmla="*/ 1060 w 10000"/>
              <a:gd name="connsiteY132" fmla="*/ 3574 h 10000"/>
              <a:gd name="connsiteX133" fmla="*/ 1192 w 10000"/>
              <a:gd name="connsiteY133" fmla="*/ 3447 h 10000"/>
              <a:gd name="connsiteX134" fmla="*/ 1192 w 10000"/>
              <a:gd name="connsiteY134" fmla="*/ 1362 h 10000"/>
              <a:gd name="connsiteX135" fmla="*/ 1589 w 10000"/>
              <a:gd name="connsiteY135" fmla="*/ 1362 h 10000"/>
              <a:gd name="connsiteX136" fmla="*/ 1589 w 10000"/>
              <a:gd name="connsiteY136" fmla="*/ 213 h 10000"/>
              <a:gd name="connsiteX137" fmla="*/ 7285 w 10000"/>
              <a:gd name="connsiteY137" fmla="*/ 213 h 10000"/>
              <a:gd name="connsiteX138" fmla="*/ 7285 w 10000"/>
              <a:gd name="connsiteY138" fmla="*/ 213 h 10000"/>
              <a:gd name="connsiteX139" fmla="*/ 7682 w 10000"/>
              <a:gd name="connsiteY139" fmla="*/ 340 h 10000"/>
              <a:gd name="connsiteX140" fmla="*/ 7682 w 10000"/>
              <a:gd name="connsiteY140" fmla="*/ 340 h 10000"/>
              <a:gd name="connsiteX141" fmla="*/ 7682 w 10000"/>
              <a:gd name="connsiteY141" fmla="*/ 213 h 10000"/>
              <a:gd name="connsiteX142" fmla="*/ 7682 w 10000"/>
              <a:gd name="connsiteY142" fmla="*/ 213 h 10000"/>
              <a:gd name="connsiteX143" fmla="*/ 7682 w 10000"/>
              <a:gd name="connsiteY143" fmla="*/ 213 h 10000"/>
              <a:gd name="connsiteX144" fmla="*/ 7682 w 10000"/>
              <a:gd name="connsiteY144" fmla="*/ 213 h 10000"/>
              <a:gd name="connsiteX145" fmla="*/ 8013 w 10000"/>
              <a:gd name="connsiteY145" fmla="*/ 128 h 10000"/>
              <a:gd name="connsiteX146" fmla="*/ 8013 w 10000"/>
              <a:gd name="connsiteY146" fmla="*/ 128 h 10000"/>
              <a:gd name="connsiteX147" fmla="*/ 8013 w 10000"/>
              <a:gd name="connsiteY147" fmla="*/ 128 h 10000"/>
              <a:gd name="connsiteX148" fmla="*/ 8212 w 10000"/>
              <a:gd name="connsiteY148" fmla="*/ 0 h 10000"/>
              <a:gd name="connsiteX149" fmla="*/ 8212 w 10000"/>
              <a:gd name="connsiteY149"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2318 w 10000"/>
              <a:gd name="connsiteY79" fmla="*/ 7702 h 10000"/>
              <a:gd name="connsiteX80" fmla="*/ 2119 w 10000"/>
              <a:gd name="connsiteY80" fmla="*/ 7702 h 10000"/>
              <a:gd name="connsiteX81" fmla="*/ 2119 w 10000"/>
              <a:gd name="connsiteY81" fmla="*/ 7702 h 10000"/>
              <a:gd name="connsiteX82" fmla="*/ 1921 w 10000"/>
              <a:gd name="connsiteY82" fmla="*/ 7574 h 10000"/>
              <a:gd name="connsiteX83" fmla="*/ 1921 w 10000"/>
              <a:gd name="connsiteY83" fmla="*/ 7574 h 10000"/>
              <a:gd name="connsiteX84" fmla="*/ 1921 w 10000"/>
              <a:gd name="connsiteY84" fmla="*/ 7447 h 10000"/>
              <a:gd name="connsiteX85" fmla="*/ 1788 w 10000"/>
              <a:gd name="connsiteY85" fmla="*/ 7447 h 10000"/>
              <a:gd name="connsiteX86" fmla="*/ 1788 w 10000"/>
              <a:gd name="connsiteY86" fmla="*/ 7447 h 10000"/>
              <a:gd name="connsiteX87" fmla="*/ 1589 w 10000"/>
              <a:gd name="connsiteY87" fmla="*/ 7362 h 10000"/>
              <a:gd name="connsiteX88" fmla="*/ 1589 w 10000"/>
              <a:gd name="connsiteY88" fmla="*/ 7234 h 10000"/>
              <a:gd name="connsiteX89" fmla="*/ 3354 w 10000"/>
              <a:gd name="connsiteY89" fmla="*/ 6021 h 10000"/>
              <a:gd name="connsiteX90" fmla="*/ 1391 w 10000"/>
              <a:gd name="connsiteY90" fmla="*/ 7106 h 10000"/>
              <a:gd name="connsiteX91" fmla="*/ 2273 w 10000"/>
              <a:gd name="connsiteY91" fmla="*/ 6276 h 10000"/>
              <a:gd name="connsiteX92" fmla="*/ 1192 w 10000"/>
              <a:gd name="connsiteY92" fmla="*/ 7021 h 10000"/>
              <a:gd name="connsiteX93" fmla="*/ 1192 w 10000"/>
              <a:gd name="connsiteY93" fmla="*/ 6894 h 10000"/>
              <a:gd name="connsiteX94" fmla="*/ 1391 w 10000"/>
              <a:gd name="connsiteY94" fmla="*/ 6766 h 10000"/>
              <a:gd name="connsiteX95" fmla="*/ 1192 w 10000"/>
              <a:gd name="connsiteY95" fmla="*/ 6638 h 10000"/>
              <a:gd name="connsiteX96" fmla="*/ 1192 w 10000"/>
              <a:gd name="connsiteY96" fmla="*/ 6638 h 10000"/>
              <a:gd name="connsiteX97" fmla="*/ 1192 w 10000"/>
              <a:gd name="connsiteY97" fmla="*/ 6426 h 10000"/>
              <a:gd name="connsiteX98" fmla="*/ 1060 w 10000"/>
              <a:gd name="connsiteY98" fmla="*/ 6298 h 10000"/>
              <a:gd name="connsiteX99" fmla="*/ 1060 w 10000"/>
              <a:gd name="connsiteY99" fmla="*/ 6298 h 10000"/>
              <a:gd name="connsiteX100" fmla="*/ 861 w 10000"/>
              <a:gd name="connsiteY100" fmla="*/ 6213 h 10000"/>
              <a:gd name="connsiteX101" fmla="*/ 861 w 10000"/>
              <a:gd name="connsiteY101" fmla="*/ 6085 h 10000"/>
              <a:gd name="connsiteX102" fmla="*/ 861 w 10000"/>
              <a:gd name="connsiteY102" fmla="*/ 6085 h 10000"/>
              <a:gd name="connsiteX103" fmla="*/ 861 w 10000"/>
              <a:gd name="connsiteY103" fmla="*/ 5957 h 10000"/>
              <a:gd name="connsiteX104" fmla="*/ 861 w 10000"/>
              <a:gd name="connsiteY104" fmla="*/ 5872 h 10000"/>
              <a:gd name="connsiteX105" fmla="*/ 861 w 10000"/>
              <a:gd name="connsiteY105" fmla="*/ 5872 h 10000"/>
              <a:gd name="connsiteX106" fmla="*/ 662 w 10000"/>
              <a:gd name="connsiteY106" fmla="*/ 5745 h 10000"/>
              <a:gd name="connsiteX107" fmla="*/ 530 w 10000"/>
              <a:gd name="connsiteY107" fmla="*/ 5404 h 10000"/>
              <a:gd name="connsiteX108" fmla="*/ 530 w 10000"/>
              <a:gd name="connsiteY108" fmla="*/ 5404 h 10000"/>
              <a:gd name="connsiteX109" fmla="*/ 530 w 10000"/>
              <a:gd name="connsiteY109" fmla="*/ 5277 h 10000"/>
              <a:gd name="connsiteX110" fmla="*/ 530 w 10000"/>
              <a:gd name="connsiteY110" fmla="*/ 5149 h 10000"/>
              <a:gd name="connsiteX111" fmla="*/ 530 w 10000"/>
              <a:gd name="connsiteY111" fmla="*/ 5149 h 10000"/>
              <a:gd name="connsiteX112" fmla="*/ 530 w 10000"/>
              <a:gd name="connsiteY112" fmla="*/ 5064 h 10000"/>
              <a:gd name="connsiteX113" fmla="*/ 331 w 10000"/>
              <a:gd name="connsiteY113" fmla="*/ 5149 h 10000"/>
              <a:gd name="connsiteX114" fmla="*/ 132 w 10000"/>
              <a:gd name="connsiteY114" fmla="*/ 5149 h 10000"/>
              <a:gd name="connsiteX115" fmla="*/ 0 w 10000"/>
              <a:gd name="connsiteY115" fmla="*/ 5064 h 10000"/>
              <a:gd name="connsiteX116" fmla="*/ 0 w 10000"/>
              <a:gd name="connsiteY116" fmla="*/ 5064 h 10000"/>
              <a:gd name="connsiteX117" fmla="*/ 0 w 10000"/>
              <a:gd name="connsiteY117" fmla="*/ 4936 h 10000"/>
              <a:gd name="connsiteX118" fmla="*/ 132 w 10000"/>
              <a:gd name="connsiteY118" fmla="*/ 4723 h 10000"/>
              <a:gd name="connsiteX119" fmla="*/ 331 w 10000"/>
              <a:gd name="connsiteY119" fmla="*/ 4596 h 10000"/>
              <a:gd name="connsiteX120" fmla="*/ 331 w 10000"/>
              <a:gd name="connsiteY120" fmla="*/ 4596 h 10000"/>
              <a:gd name="connsiteX121" fmla="*/ 331 w 10000"/>
              <a:gd name="connsiteY121" fmla="*/ 4468 h 10000"/>
              <a:gd name="connsiteX122" fmla="*/ 331 w 10000"/>
              <a:gd name="connsiteY122" fmla="*/ 4383 h 10000"/>
              <a:gd name="connsiteX123" fmla="*/ 331 w 10000"/>
              <a:gd name="connsiteY123" fmla="*/ 4383 h 10000"/>
              <a:gd name="connsiteX124" fmla="*/ 331 w 10000"/>
              <a:gd name="connsiteY124" fmla="*/ 4255 h 10000"/>
              <a:gd name="connsiteX125" fmla="*/ 331 w 10000"/>
              <a:gd name="connsiteY125" fmla="*/ 4000 h 10000"/>
              <a:gd name="connsiteX126" fmla="*/ 331 w 10000"/>
              <a:gd name="connsiteY126" fmla="*/ 4000 h 10000"/>
              <a:gd name="connsiteX127" fmla="*/ 530 w 10000"/>
              <a:gd name="connsiteY127" fmla="*/ 3787 h 10000"/>
              <a:gd name="connsiteX128" fmla="*/ 662 w 10000"/>
              <a:gd name="connsiteY128" fmla="*/ 3574 h 10000"/>
              <a:gd name="connsiteX129" fmla="*/ 662 w 10000"/>
              <a:gd name="connsiteY129" fmla="*/ 3574 h 10000"/>
              <a:gd name="connsiteX130" fmla="*/ 861 w 10000"/>
              <a:gd name="connsiteY130" fmla="*/ 3447 h 10000"/>
              <a:gd name="connsiteX131" fmla="*/ 1060 w 10000"/>
              <a:gd name="connsiteY131" fmla="*/ 3447 h 10000"/>
              <a:gd name="connsiteX132" fmla="*/ 1060 w 10000"/>
              <a:gd name="connsiteY132" fmla="*/ 3574 h 10000"/>
              <a:gd name="connsiteX133" fmla="*/ 1192 w 10000"/>
              <a:gd name="connsiteY133" fmla="*/ 3447 h 10000"/>
              <a:gd name="connsiteX134" fmla="*/ 1192 w 10000"/>
              <a:gd name="connsiteY134" fmla="*/ 1362 h 10000"/>
              <a:gd name="connsiteX135" fmla="*/ 1589 w 10000"/>
              <a:gd name="connsiteY135" fmla="*/ 1362 h 10000"/>
              <a:gd name="connsiteX136" fmla="*/ 1589 w 10000"/>
              <a:gd name="connsiteY136" fmla="*/ 213 h 10000"/>
              <a:gd name="connsiteX137" fmla="*/ 7285 w 10000"/>
              <a:gd name="connsiteY137" fmla="*/ 213 h 10000"/>
              <a:gd name="connsiteX138" fmla="*/ 7285 w 10000"/>
              <a:gd name="connsiteY138" fmla="*/ 213 h 10000"/>
              <a:gd name="connsiteX139" fmla="*/ 7682 w 10000"/>
              <a:gd name="connsiteY139" fmla="*/ 340 h 10000"/>
              <a:gd name="connsiteX140" fmla="*/ 7682 w 10000"/>
              <a:gd name="connsiteY140" fmla="*/ 340 h 10000"/>
              <a:gd name="connsiteX141" fmla="*/ 7682 w 10000"/>
              <a:gd name="connsiteY141" fmla="*/ 213 h 10000"/>
              <a:gd name="connsiteX142" fmla="*/ 7682 w 10000"/>
              <a:gd name="connsiteY142" fmla="*/ 213 h 10000"/>
              <a:gd name="connsiteX143" fmla="*/ 7682 w 10000"/>
              <a:gd name="connsiteY143" fmla="*/ 213 h 10000"/>
              <a:gd name="connsiteX144" fmla="*/ 7682 w 10000"/>
              <a:gd name="connsiteY144" fmla="*/ 213 h 10000"/>
              <a:gd name="connsiteX145" fmla="*/ 8013 w 10000"/>
              <a:gd name="connsiteY145" fmla="*/ 128 h 10000"/>
              <a:gd name="connsiteX146" fmla="*/ 8013 w 10000"/>
              <a:gd name="connsiteY146" fmla="*/ 128 h 10000"/>
              <a:gd name="connsiteX147" fmla="*/ 8013 w 10000"/>
              <a:gd name="connsiteY147" fmla="*/ 128 h 10000"/>
              <a:gd name="connsiteX148" fmla="*/ 8212 w 10000"/>
              <a:gd name="connsiteY148" fmla="*/ 0 h 10000"/>
              <a:gd name="connsiteX149" fmla="*/ 8212 w 10000"/>
              <a:gd name="connsiteY149"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2318 w 10000"/>
              <a:gd name="connsiteY79" fmla="*/ 7702 h 10000"/>
              <a:gd name="connsiteX80" fmla="*/ 2119 w 10000"/>
              <a:gd name="connsiteY80" fmla="*/ 7702 h 10000"/>
              <a:gd name="connsiteX81" fmla="*/ 1921 w 10000"/>
              <a:gd name="connsiteY81" fmla="*/ 7574 h 10000"/>
              <a:gd name="connsiteX82" fmla="*/ 1921 w 10000"/>
              <a:gd name="connsiteY82" fmla="*/ 7574 h 10000"/>
              <a:gd name="connsiteX83" fmla="*/ 1921 w 10000"/>
              <a:gd name="connsiteY83" fmla="*/ 7447 h 10000"/>
              <a:gd name="connsiteX84" fmla="*/ 1788 w 10000"/>
              <a:gd name="connsiteY84" fmla="*/ 7447 h 10000"/>
              <a:gd name="connsiteX85" fmla="*/ 1788 w 10000"/>
              <a:gd name="connsiteY85" fmla="*/ 7447 h 10000"/>
              <a:gd name="connsiteX86" fmla="*/ 1589 w 10000"/>
              <a:gd name="connsiteY86" fmla="*/ 7362 h 10000"/>
              <a:gd name="connsiteX87" fmla="*/ 1589 w 10000"/>
              <a:gd name="connsiteY87" fmla="*/ 7234 h 10000"/>
              <a:gd name="connsiteX88" fmla="*/ 3354 w 10000"/>
              <a:gd name="connsiteY88" fmla="*/ 6021 h 10000"/>
              <a:gd name="connsiteX89" fmla="*/ 1391 w 10000"/>
              <a:gd name="connsiteY89" fmla="*/ 7106 h 10000"/>
              <a:gd name="connsiteX90" fmla="*/ 2273 w 10000"/>
              <a:gd name="connsiteY90" fmla="*/ 6276 h 10000"/>
              <a:gd name="connsiteX91" fmla="*/ 1192 w 10000"/>
              <a:gd name="connsiteY91" fmla="*/ 7021 h 10000"/>
              <a:gd name="connsiteX92" fmla="*/ 1192 w 10000"/>
              <a:gd name="connsiteY92" fmla="*/ 6894 h 10000"/>
              <a:gd name="connsiteX93" fmla="*/ 1391 w 10000"/>
              <a:gd name="connsiteY93" fmla="*/ 6766 h 10000"/>
              <a:gd name="connsiteX94" fmla="*/ 1192 w 10000"/>
              <a:gd name="connsiteY94" fmla="*/ 6638 h 10000"/>
              <a:gd name="connsiteX95" fmla="*/ 1192 w 10000"/>
              <a:gd name="connsiteY95" fmla="*/ 6638 h 10000"/>
              <a:gd name="connsiteX96" fmla="*/ 1192 w 10000"/>
              <a:gd name="connsiteY96" fmla="*/ 6426 h 10000"/>
              <a:gd name="connsiteX97" fmla="*/ 1060 w 10000"/>
              <a:gd name="connsiteY97" fmla="*/ 6298 h 10000"/>
              <a:gd name="connsiteX98" fmla="*/ 1060 w 10000"/>
              <a:gd name="connsiteY98" fmla="*/ 6298 h 10000"/>
              <a:gd name="connsiteX99" fmla="*/ 861 w 10000"/>
              <a:gd name="connsiteY99" fmla="*/ 6213 h 10000"/>
              <a:gd name="connsiteX100" fmla="*/ 861 w 10000"/>
              <a:gd name="connsiteY100" fmla="*/ 6085 h 10000"/>
              <a:gd name="connsiteX101" fmla="*/ 861 w 10000"/>
              <a:gd name="connsiteY101" fmla="*/ 6085 h 10000"/>
              <a:gd name="connsiteX102" fmla="*/ 861 w 10000"/>
              <a:gd name="connsiteY102" fmla="*/ 5957 h 10000"/>
              <a:gd name="connsiteX103" fmla="*/ 861 w 10000"/>
              <a:gd name="connsiteY103" fmla="*/ 5872 h 10000"/>
              <a:gd name="connsiteX104" fmla="*/ 861 w 10000"/>
              <a:gd name="connsiteY104" fmla="*/ 5872 h 10000"/>
              <a:gd name="connsiteX105" fmla="*/ 662 w 10000"/>
              <a:gd name="connsiteY105" fmla="*/ 5745 h 10000"/>
              <a:gd name="connsiteX106" fmla="*/ 530 w 10000"/>
              <a:gd name="connsiteY106" fmla="*/ 5404 h 10000"/>
              <a:gd name="connsiteX107" fmla="*/ 530 w 10000"/>
              <a:gd name="connsiteY107" fmla="*/ 5404 h 10000"/>
              <a:gd name="connsiteX108" fmla="*/ 530 w 10000"/>
              <a:gd name="connsiteY108" fmla="*/ 5277 h 10000"/>
              <a:gd name="connsiteX109" fmla="*/ 530 w 10000"/>
              <a:gd name="connsiteY109" fmla="*/ 5149 h 10000"/>
              <a:gd name="connsiteX110" fmla="*/ 530 w 10000"/>
              <a:gd name="connsiteY110" fmla="*/ 5149 h 10000"/>
              <a:gd name="connsiteX111" fmla="*/ 530 w 10000"/>
              <a:gd name="connsiteY111" fmla="*/ 5064 h 10000"/>
              <a:gd name="connsiteX112" fmla="*/ 331 w 10000"/>
              <a:gd name="connsiteY112" fmla="*/ 5149 h 10000"/>
              <a:gd name="connsiteX113" fmla="*/ 132 w 10000"/>
              <a:gd name="connsiteY113" fmla="*/ 5149 h 10000"/>
              <a:gd name="connsiteX114" fmla="*/ 0 w 10000"/>
              <a:gd name="connsiteY114" fmla="*/ 5064 h 10000"/>
              <a:gd name="connsiteX115" fmla="*/ 0 w 10000"/>
              <a:gd name="connsiteY115" fmla="*/ 5064 h 10000"/>
              <a:gd name="connsiteX116" fmla="*/ 0 w 10000"/>
              <a:gd name="connsiteY116" fmla="*/ 4936 h 10000"/>
              <a:gd name="connsiteX117" fmla="*/ 132 w 10000"/>
              <a:gd name="connsiteY117" fmla="*/ 4723 h 10000"/>
              <a:gd name="connsiteX118" fmla="*/ 331 w 10000"/>
              <a:gd name="connsiteY118" fmla="*/ 4596 h 10000"/>
              <a:gd name="connsiteX119" fmla="*/ 331 w 10000"/>
              <a:gd name="connsiteY119" fmla="*/ 4596 h 10000"/>
              <a:gd name="connsiteX120" fmla="*/ 331 w 10000"/>
              <a:gd name="connsiteY120" fmla="*/ 4468 h 10000"/>
              <a:gd name="connsiteX121" fmla="*/ 331 w 10000"/>
              <a:gd name="connsiteY121" fmla="*/ 4383 h 10000"/>
              <a:gd name="connsiteX122" fmla="*/ 331 w 10000"/>
              <a:gd name="connsiteY122" fmla="*/ 4383 h 10000"/>
              <a:gd name="connsiteX123" fmla="*/ 331 w 10000"/>
              <a:gd name="connsiteY123" fmla="*/ 4255 h 10000"/>
              <a:gd name="connsiteX124" fmla="*/ 331 w 10000"/>
              <a:gd name="connsiteY124" fmla="*/ 4000 h 10000"/>
              <a:gd name="connsiteX125" fmla="*/ 331 w 10000"/>
              <a:gd name="connsiteY125" fmla="*/ 4000 h 10000"/>
              <a:gd name="connsiteX126" fmla="*/ 530 w 10000"/>
              <a:gd name="connsiteY126" fmla="*/ 3787 h 10000"/>
              <a:gd name="connsiteX127" fmla="*/ 662 w 10000"/>
              <a:gd name="connsiteY127" fmla="*/ 3574 h 10000"/>
              <a:gd name="connsiteX128" fmla="*/ 662 w 10000"/>
              <a:gd name="connsiteY128" fmla="*/ 3574 h 10000"/>
              <a:gd name="connsiteX129" fmla="*/ 861 w 10000"/>
              <a:gd name="connsiteY129" fmla="*/ 3447 h 10000"/>
              <a:gd name="connsiteX130" fmla="*/ 1060 w 10000"/>
              <a:gd name="connsiteY130" fmla="*/ 3447 h 10000"/>
              <a:gd name="connsiteX131" fmla="*/ 1060 w 10000"/>
              <a:gd name="connsiteY131" fmla="*/ 3574 h 10000"/>
              <a:gd name="connsiteX132" fmla="*/ 1192 w 10000"/>
              <a:gd name="connsiteY132" fmla="*/ 3447 h 10000"/>
              <a:gd name="connsiteX133" fmla="*/ 1192 w 10000"/>
              <a:gd name="connsiteY133" fmla="*/ 1362 h 10000"/>
              <a:gd name="connsiteX134" fmla="*/ 1589 w 10000"/>
              <a:gd name="connsiteY134" fmla="*/ 1362 h 10000"/>
              <a:gd name="connsiteX135" fmla="*/ 1589 w 10000"/>
              <a:gd name="connsiteY135" fmla="*/ 213 h 10000"/>
              <a:gd name="connsiteX136" fmla="*/ 7285 w 10000"/>
              <a:gd name="connsiteY136" fmla="*/ 213 h 10000"/>
              <a:gd name="connsiteX137" fmla="*/ 7285 w 10000"/>
              <a:gd name="connsiteY137" fmla="*/ 213 h 10000"/>
              <a:gd name="connsiteX138" fmla="*/ 7682 w 10000"/>
              <a:gd name="connsiteY138" fmla="*/ 340 h 10000"/>
              <a:gd name="connsiteX139" fmla="*/ 7682 w 10000"/>
              <a:gd name="connsiteY139" fmla="*/ 340 h 10000"/>
              <a:gd name="connsiteX140" fmla="*/ 7682 w 10000"/>
              <a:gd name="connsiteY140" fmla="*/ 213 h 10000"/>
              <a:gd name="connsiteX141" fmla="*/ 7682 w 10000"/>
              <a:gd name="connsiteY141" fmla="*/ 213 h 10000"/>
              <a:gd name="connsiteX142" fmla="*/ 7682 w 10000"/>
              <a:gd name="connsiteY142" fmla="*/ 213 h 10000"/>
              <a:gd name="connsiteX143" fmla="*/ 7682 w 10000"/>
              <a:gd name="connsiteY143" fmla="*/ 213 h 10000"/>
              <a:gd name="connsiteX144" fmla="*/ 8013 w 10000"/>
              <a:gd name="connsiteY144" fmla="*/ 128 h 10000"/>
              <a:gd name="connsiteX145" fmla="*/ 8013 w 10000"/>
              <a:gd name="connsiteY145" fmla="*/ 128 h 10000"/>
              <a:gd name="connsiteX146" fmla="*/ 8013 w 10000"/>
              <a:gd name="connsiteY146" fmla="*/ 128 h 10000"/>
              <a:gd name="connsiteX147" fmla="*/ 8212 w 10000"/>
              <a:gd name="connsiteY147" fmla="*/ 0 h 10000"/>
              <a:gd name="connsiteX148" fmla="*/ 8212 w 10000"/>
              <a:gd name="connsiteY148"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2119 w 10000"/>
              <a:gd name="connsiteY79" fmla="*/ 7702 h 10000"/>
              <a:gd name="connsiteX80" fmla="*/ 1921 w 10000"/>
              <a:gd name="connsiteY80" fmla="*/ 7574 h 10000"/>
              <a:gd name="connsiteX81" fmla="*/ 1921 w 10000"/>
              <a:gd name="connsiteY81" fmla="*/ 7574 h 10000"/>
              <a:gd name="connsiteX82" fmla="*/ 1921 w 10000"/>
              <a:gd name="connsiteY82" fmla="*/ 7447 h 10000"/>
              <a:gd name="connsiteX83" fmla="*/ 1788 w 10000"/>
              <a:gd name="connsiteY83" fmla="*/ 7447 h 10000"/>
              <a:gd name="connsiteX84" fmla="*/ 1788 w 10000"/>
              <a:gd name="connsiteY84" fmla="*/ 7447 h 10000"/>
              <a:gd name="connsiteX85" fmla="*/ 1589 w 10000"/>
              <a:gd name="connsiteY85" fmla="*/ 7362 h 10000"/>
              <a:gd name="connsiteX86" fmla="*/ 1589 w 10000"/>
              <a:gd name="connsiteY86" fmla="*/ 7234 h 10000"/>
              <a:gd name="connsiteX87" fmla="*/ 3354 w 10000"/>
              <a:gd name="connsiteY87" fmla="*/ 6021 h 10000"/>
              <a:gd name="connsiteX88" fmla="*/ 1391 w 10000"/>
              <a:gd name="connsiteY88" fmla="*/ 7106 h 10000"/>
              <a:gd name="connsiteX89" fmla="*/ 2273 w 10000"/>
              <a:gd name="connsiteY89" fmla="*/ 6276 h 10000"/>
              <a:gd name="connsiteX90" fmla="*/ 1192 w 10000"/>
              <a:gd name="connsiteY90" fmla="*/ 7021 h 10000"/>
              <a:gd name="connsiteX91" fmla="*/ 1192 w 10000"/>
              <a:gd name="connsiteY91" fmla="*/ 6894 h 10000"/>
              <a:gd name="connsiteX92" fmla="*/ 1391 w 10000"/>
              <a:gd name="connsiteY92" fmla="*/ 6766 h 10000"/>
              <a:gd name="connsiteX93" fmla="*/ 1192 w 10000"/>
              <a:gd name="connsiteY93" fmla="*/ 6638 h 10000"/>
              <a:gd name="connsiteX94" fmla="*/ 1192 w 10000"/>
              <a:gd name="connsiteY94" fmla="*/ 6638 h 10000"/>
              <a:gd name="connsiteX95" fmla="*/ 1192 w 10000"/>
              <a:gd name="connsiteY95" fmla="*/ 6426 h 10000"/>
              <a:gd name="connsiteX96" fmla="*/ 1060 w 10000"/>
              <a:gd name="connsiteY96" fmla="*/ 6298 h 10000"/>
              <a:gd name="connsiteX97" fmla="*/ 1060 w 10000"/>
              <a:gd name="connsiteY97" fmla="*/ 6298 h 10000"/>
              <a:gd name="connsiteX98" fmla="*/ 861 w 10000"/>
              <a:gd name="connsiteY98" fmla="*/ 6213 h 10000"/>
              <a:gd name="connsiteX99" fmla="*/ 861 w 10000"/>
              <a:gd name="connsiteY99" fmla="*/ 6085 h 10000"/>
              <a:gd name="connsiteX100" fmla="*/ 861 w 10000"/>
              <a:gd name="connsiteY100" fmla="*/ 6085 h 10000"/>
              <a:gd name="connsiteX101" fmla="*/ 861 w 10000"/>
              <a:gd name="connsiteY101" fmla="*/ 5957 h 10000"/>
              <a:gd name="connsiteX102" fmla="*/ 861 w 10000"/>
              <a:gd name="connsiteY102" fmla="*/ 5872 h 10000"/>
              <a:gd name="connsiteX103" fmla="*/ 861 w 10000"/>
              <a:gd name="connsiteY103" fmla="*/ 5872 h 10000"/>
              <a:gd name="connsiteX104" fmla="*/ 662 w 10000"/>
              <a:gd name="connsiteY104" fmla="*/ 5745 h 10000"/>
              <a:gd name="connsiteX105" fmla="*/ 530 w 10000"/>
              <a:gd name="connsiteY105" fmla="*/ 5404 h 10000"/>
              <a:gd name="connsiteX106" fmla="*/ 530 w 10000"/>
              <a:gd name="connsiteY106" fmla="*/ 5404 h 10000"/>
              <a:gd name="connsiteX107" fmla="*/ 530 w 10000"/>
              <a:gd name="connsiteY107" fmla="*/ 5277 h 10000"/>
              <a:gd name="connsiteX108" fmla="*/ 530 w 10000"/>
              <a:gd name="connsiteY108" fmla="*/ 5149 h 10000"/>
              <a:gd name="connsiteX109" fmla="*/ 530 w 10000"/>
              <a:gd name="connsiteY109" fmla="*/ 5149 h 10000"/>
              <a:gd name="connsiteX110" fmla="*/ 530 w 10000"/>
              <a:gd name="connsiteY110" fmla="*/ 5064 h 10000"/>
              <a:gd name="connsiteX111" fmla="*/ 331 w 10000"/>
              <a:gd name="connsiteY111" fmla="*/ 5149 h 10000"/>
              <a:gd name="connsiteX112" fmla="*/ 132 w 10000"/>
              <a:gd name="connsiteY112" fmla="*/ 5149 h 10000"/>
              <a:gd name="connsiteX113" fmla="*/ 0 w 10000"/>
              <a:gd name="connsiteY113" fmla="*/ 5064 h 10000"/>
              <a:gd name="connsiteX114" fmla="*/ 0 w 10000"/>
              <a:gd name="connsiteY114" fmla="*/ 5064 h 10000"/>
              <a:gd name="connsiteX115" fmla="*/ 0 w 10000"/>
              <a:gd name="connsiteY115" fmla="*/ 4936 h 10000"/>
              <a:gd name="connsiteX116" fmla="*/ 132 w 10000"/>
              <a:gd name="connsiteY116" fmla="*/ 4723 h 10000"/>
              <a:gd name="connsiteX117" fmla="*/ 331 w 10000"/>
              <a:gd name="connsiteY117" fmla="*/ 4596 h 10000"/>
              <a:gd name="connsiteX118" fmla="*/ 331 w 10000"/>
              <a:gd name="connsiteY118" fmla="*/ 4596 h 10000"/>
              <a:gd name="connsiteX119" fmla="*/ 331 w 10000"/>
              <a:gd name="connsiteY119" fmla="*/ 4468 h 10000"/>
              <a:gd name="connsiteX120" fmla="*/ 331 w 10000"/>
              <a:gd name="connsiteY120" fmla="*/ 4383 h 10000"/>
              <a:gd name="connsiteX121" fmla="*/ 331 w 10000"/>
              <a:gd name="connsiteY121" fmla="*/ 4383 h 10000"/>
              <a:gd name="connsiteX122" fmla="*/ 331 w 10000"/>
              <a:gd name="connsiteY122" fmla="*/ 4255 h 10000"/>
              <a:gd name="connsiteX123" fmla="*/ 331 w 10000"/>
              <a:gd name="connsiteY123" fmla="*/ 4000 h 10000"/>
              <a:gd name="connsiteX124" fmla="*/ 331 w 10000"/>
              <a:gd name="connsiteY124" fmla="*/ 4000 h 10000"/>
              <a:gd name="connsiteX125" fmla="*/ 530 w 10000"/>
              <a:gd name="connsiteY125" fmla="*/ 3787 h 10000"/>
              <a:gd name="connsiteX126" fmla="*/ 662 w 10000"/>
              <a:gd name="connsiteY126" fmla="*/ 3574 h 10000"/>
              <a:gd name="connsiteX127" fmla="*/ 662 w 10000"/>
              <a:gd name="connsiteY127" fmla="*/ 3574 h 10000"/>
              <a:gd name="connsiteX128" fmla="*/ 861 w 10000"/>
              <a:gd name="connsiteY128" fmla="*/ 3447 h 10000"/>
              <a:gd name="connsiteX129" fmla="*/ 1060 w 10000"/>
              <a:gd name="connsiteY129" fmla="*/ 3447 h 10000"/>
              <a:gd name="connsiteX130" fmla="*/ 1060 w 10000"/>
              <a:gd name="connsiteY130" fmla="*/ 3574 h 10000"/>
              <a:gd name="connsiteX131" fmla="*/ 1192 w 10000"/>
              <a:gd name="connsiteY131" fmla="*/ 3447 h 10000"/>
              <a:gd name="connsiteX132" fmla="*/ 1192 w 10000"/>
              <a:gd name="connsiteY132" fmla="*/ 1362 h 10000"/>
              <a:gd name="connsiteX133" fmla="*/ 1589 w 10000"/>
              <a:gd name="connsiteY133" fmla="*/ 1362 h 10000"/>
              <a:gd name="connsiteX134" fmla="*/ 1589 w 10000"/>
              <a:gd name="connsiteY134" fmla="*/ 213 h 10000"/>
              <a:gd name="connsiteX135" fmla="*/ 7285 w 10000"/>
              <a:gd name="connsiteY135" fmla="*/ 213 h 10000"/>
              <a:gd name="connsiteX136" fmla="*/ 7285 w 10000"/>
              <a:gd name="connsiteY136" fmla="*/ 213 h 10000"/>
              <a:gd name="connsiteX137" fmla="*/ 7682 w 10000"/>
              <a:gd name="connsiteY137" fmla="*/ 340 h 10000"/>
              <a:gd name="connsiteX138" fmla="*/ 7682 w 10000"/>
              <a:gd name="connsiteY138" fmla="*/ 340 h 10000"/>
              <a:gd name="connsiteX139" fmla="*/ 7682 w 10000"/>
              <a:gd name="connsiteY139" fmla="*/ 213 h 10000"/>
              <a:gd name="connsiteX140" fmla="*/ 7682 w 10000"/>
              <a:gd name="connsiteY140" fmla="*/ 213 h 10000"/>
              <a:gd name="connsiteX141" fmla="*/ 7682 w 10000"/>
              <a:gd name="connsiteY141" fmla="*/ 213 h 10000"/>
              <a:gd name="connsiteX142" fmla="*/ 7682 w 10000"/>
              <a:gd name="connsiteY142" fmla="*/ 213 h 10000"/>
              <a:gd name="connsiteX143" fmla="*/ 8013 w 10000"/>
              <a:gd name="connsiteY143" fmla="*/ 128 h 10000"/>
              <a:gd name="connsiteX144" fmla="*/ 8013 w 10000"/>
              <a:gd name="connsiteY144" fmla="*/ 128 h 10000"/>
              <a:gd name="connsiteX145" fmla="*/ 8013 w 10000"/>
              <a:gd name="connsiteY145" fmla="*/ 128 h 10000"/>
              <a:gd name="connsiteX146" fmla="*/ 8212 w 10000"/>
              <a:gd name="connsiteY146" fmla="*/ 0 h 10000"/>
              <a:gd name="connsiteX147" fmla="*/ 8212 w 10000"/>
              <a:gd name="connsiteY147"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2119 w 10000"/>
              <a:gd name="connsiteY79" fmla="*/ 7702 h 10000"/>
              <a:gd name="connsiteX80" fmla="*/ 1921 w 10000"/>
              <a:gd name="connsiteY80" fmla="*/ 7574 h 10000"/>
              <a:gd name="connsiteX81" fmla="*/ 1921 w 10000"/>
              <a:gd name="connsiteY81" fmla="*/ 7574 h 10000"/>
              <a:gd name="connsiteX82" fmla="*/ 1921 w 10000"/>
              <a:gd name="connsiteY82" fmla="*/ 7447 h 10000"/>
              <a:gd name="connsiteX83" fmla="*/ 1788 w 10000"/>
              <a:gd name="connsiteY83" fmla="*/ 7447 h 10000"/>
              <a:gd name="connsiteX84" fmla="*/ 1589 w 10000"/>
              <a:gd name="connsiteY84" fmla="*/ 7362 h 10000"/>
              <a:gd name="connsiteX85" fmla="*/ 1589 w 10000"/>
              <a:gd name="connsiteY85" fmla="*/ 7234 h 10000"/>
              <a:gd name="connsiteX86" fmla="*/ 3354 w 10000"/>
              <a:gd name="connsiteY86" fmla="*/ 6021 h 10000"/>
              <a:gd name="connsiteX87" fmla="*/ 1391 w 10000"/>
              <a:gd name="connsiteY87" fmla="*/ 7106 h 10000"/>
              <a:gd name="connsiteX88" fmla="*/ 2273 w 10000"/>
              <a:gd name="connsiteY88" fmla="*/ 6276 h 10000"/>
              <a:gd name="connsiteX89" fmla="*/ 1192 w 10000"/>
              <a:gd name="connsiteY89" fmla="*/ 7021 h 10000"/>
              <a:gd name="connsiteX90" fmla="*/ 1192 w 10000"/>
              <a:gd name="connsiteY90" fmla="*/ 6894 h 10000"/>
              <a:gd name="connsiteX91" fmla="*/ 1391 w 10000"/>
              <a:gd name="connsiteY91" fmla="*/ 6766 h 10000"/>
              <a:gd name="connsiteX92" fmla="*/ 1192 w 10000"/>
              <a:gd name="connsiteY92" fmla="*/ 6638 h 10000"/>
              <a:gd name="connsiteX93" fmla="*/ 1192 w 10000"/>
              <a:gd name="connsiteY93" fmla="*/ 6638 h 10000"/>
              <a:gd name="connsiteX94" fmla="*/ 1192 w 10000"/>
              <a:gd name="connsiteY94" fmla="*/ 6426 h 10000"/>
              <a:gd name="connsiteX95" fmla="*/ 1060 w 10000"/>
              <a:gd name="connsiteY95" fmla="*/ 6298 h 10000"/>
              <a:gd name="connsiteX96" fmla="*/ 1060 w 10000"/>
              <a:gd name="connsiteY96" fmla="*/ 6298 h 10000"/>
              <a:gd name="connsiteX97" fmla="*/ 861 w 10000"/>
              <a:gd name="connsiteY97" fmla="*/ 6213 h 10000"/>
              <a:gd name="connsiteX98" fmla="*/ 861 w 10000"/>
              <a:gd name="connsiteY98" fmla="*/ 6085 h 10000"/>
              <a:gd name="connsiteX99" fmla="*/ 861 w 10000"/>
              <a:gd name="connsiteY99" fmla="*/ 6085 h 10000"/>
              <a:gd name="connsiteX100" fmla="*/ 861 w 10000"/>
              <a:gd name="connsiteY100" fmla="*/ 5957 h 10000"/>
              <a:gd name="connsiteX101" fmla="*/ 861 w 10000"/>
              <a:gd name="connsiteY101" fmla="*/ 5872 h 10000"/>
              <a:gd name="connsiteX102" fmla="*/ 861 w 10000"/>
              <a:gd name="connsiteY102" fmla="*/ 5872 h 10000"/>
              <a:gd name="connsiteX103" fmla="*/ 662 w 10000"/>
              <a:gd name="connsiteY103" fmla="*/ 5745 h 10000"/>
              <a:gd name="connsiteX104" fmla="*/ 530 w 10000"/>
              <a:gd name="connsiteY104" fmla="*/ 5404 h 10000"/>
              <a:gd name="connsiteX105" fmla="*/ 530 w 10000"/>
              <a:gd name="connsiteY105" fmla="*/ 5404 h 10000"/>
              <a:gd name="connsiteX106" fmla="*/ 530 w 10000"/>
              <a:gd name="connsiteY106" fmla="*/ 5277 h 10000"/>
              <a:gd name="connsiteX107" fmla="*/ 530 w 10000"/>
              <a:gd name="connsiteY107" fmla="*/ 5149 h 10000"/>
              <a:gd name="connsiteX108" fmla="*/ 530 w 10000"/>
              <a:gd name="connsiteY108" fmla="*/ 5149 h 10000"/>
              <a:gd name="connsiteX109" fmla="*/ 530 w 10000"/>
              <a:gd name="connsiteY109" fmla="*/ 5064 h 10000"/>
              <a:gd name="connsiteX110" fmla="*/ 331 w 10000"/>
              <a:gd name="connsiteY110" fmla="*/ 5149 h 10000"/>
              <a:gd name="connsiteX111" fmla="*/ 132 w 10000"/>
              <a:gd name="connsiteY111" fmla="*/ 5149 h 10000"/>
              <a:gd name="connsiteX112" fmla="*/ 0 w 10000"/>
              <a:gd name="connsiteY112" fmla="*/ 5064 h 10000"/>
              <a:gd name="connsiteX113" fmla="*/ 0 w 10000"/>
              <a:gd name="connsiteY113" fmla="*/ 5064 h 10000"/>
              <a:gd name="connsiteX114" fmla="*/ 0 w 10000"/>
              <a:gd name="connsiteY114" fmla="*/ 4936 h 10000"/>
              <a:gd name="connsiteX115" fmla="*/ 132 w 10000"/>
              <a:gd name="connsiteY115" fmla="*/ 4723 h 10000"/>
              <a:gd name="connsiteX116" fmla="*/ 331 w 10000"/>
              <a:gd name="connsiteY116" fmla="*/ 4596 h 10000"/>
              <a:gd name="connsiteX117" fmla="*/ 331 w 10000"/>
              <a:gd name="connsiteY117" fmla="*/ 4596 h 10000"/>
              <a:gd name="connsiteX118" fmla="*/ 331 w 10000"/>
              <a:gd name="connsiteY118" fmla="*/ 4468 h 10000"/>
              <a:gd name="connsiteX119" fmla="*/ 331 w 10000"/>
              <a:gd name="connsiteY119" fmla="*/ 4383 h 10000"/>
              <a:gd name="connsiteX120" fmla="*/ 331 w 10000"/>
              <a:gd name="connsiteY120" fmla="*/ 4383 h 10000"/>
              <a:gd name="connsiteX121" fmla="*/ 331 w 10000"/>
              <a:gd name="connsiteY121" fmla="*/ 4255 h 10000"/>
              <a:gd name="connsiteX122" fmla="*/ 331 w 10000"/>
              <a:gd name="connsiteY122" fmla="*/ 4000 h 10000"/>
              <a:gd name="connsiteX123" fmla="*/ 331 w 10000"/>
              <a:gd name="connsiteY123" fmla="*/ 4000 h 10000"/>
              <a:gd name="connsiteX124" fmla="*/ 530 w 10000"/>
              <a:gd name="connsiteY124" fmla="*/ 3787 h 10000"/>
              <a:gd name="connsiteX125" fmla="*/ 662 w 10000"/>
              <a:gd name="connsiteY125" fmla="*/ 3574 h 10000"/>
              <a:gd name="connsiteX126" fmla="*/ 662 w 10000"/>
              <a:gd name="connsiteY126" fmla="*/ 3574 h 10000"/>
              <a:gd name="connsiteX127" fmla="*/ 861 w 10000"/>
              <a:gd name="connsiteY127" fmla="*/ 3447 h 10000"/>
              <a:gd name="connsiteX128" fmla="*/ 1060 w 10000"/>
              <a:gd name="connsiteY128" fmla="*/ 3447 h 10000"/>
              <a:gd name="connsiteX129" fmla="*/ 1060 w 10000"/>
              <a:gd name="connsiteY129" fmla="*/ 3574 h 10000"/>
              <a:gd name="connsiteX130" fmla="*/ 1192 w 10000"/>
              <a:gd name="connsiteY130" fmla="*/ 3447 h 10000"/>
              <a:gd name="connsiteX131" fmla="*/ 1192 w 10000"/>
              <a:gd name="connsiteY131" fmla="*/ 1362 h 10000"/>
              <a:gd name="connsiteX132" fmla="*/ 1589 w 10000"/>
              <a:gd name="connsiteY132" fmla="*/ 1362 h 10000"/>
              <a:gd name="connsiteX133" fmla="*/ 1589 w 10000"/>
              <a:gd name="connsiteY133" fmla="*/ 213 h 10000"/>
              <a:gd name="connsiteX134" fmla="*/ 7285 w 10000"/>
              <a:gd name="connsiteY134" fmla="*/ 213 h 10000"/>
              <a:gd name="connsiteX135" fmla="*/ 7285 w 10000"/>
              <a:gd name="connsiteY135" fmla="*/ 213 h 10000"/>
              <a:gd name="connsiteX136" fmla="*/ 7682 w 10000"/>
              <a:gd name="connsiteY136" fmla="*/ 340 h 10000"/>
              <a:gd name="connsiteX137" fmla="*/ 7682 w 10000"/>
              <a:gd name="connsiteY137" fmla="*/ 340 h 10000"/>
              <a:gd name="connsiteX138" fmla="*/ 7682 w 10000"/>
              <a:gd name="connsiteY138" fmla="*/ 213 h 10000"/>
              <a:gd name="connsiteX139" fmla="*/ 7682 w 10000"/>
              <a:gd name="connsiteY139" fmla="*/ 213 h 10000"/>
              <a:gd name="connsiteX140" fmla="*/ 7682 w 10000"/>
              <a:gd name="connsiteY140" fmla="*/ 213 h 10000"/>
              <a:gd name="connsiteX141" fmla="*/ 7682 w 10000"/>
              <a:gd name="connsiteY141" fmla="*/ 213 h 10000"/>
              <a:gd name="connsiteX142" fmla="*/ 8013 w 10000"/>
              <a:gd name="connsiteY142" fmla="*/ 128 h 10000"/>
              <a:gd name="connsiteX143" fmla="*/ 8013 w 10000"/>
              <a:gd name="connsiteY143" fmla="*/ 128 h 10000"/>
              <a:gd name="connsiteX144" fmla="*/ 8013 w 10000"/>
              <a:gd name="connsiteY144" fmla="*/ 128 h 10000"/>
              <a:gd name="connsiteX145" fmla="*/ 8212 w 10000"/>
              <a:gd name="connsiteY145" fmla="*/ 0 h 10000"/>
              <a:gd name="connsiteX146" fmla="*/ 8212 w 10000"/>
              <a:gd name="connsiteY146"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2119 w 10000"/>
              <a:gd name="connsiteY79" fmla="*/ 7702 h 10000"/>
              <a:gd name="connsiteX80" fmla="*/ 1921 w 10000"/>
              <a:gd name="connsiteY80" fmla="*/ 7574 h 10000"/>
              <a:gd name="connsiteX81" fmla="*/ 1921 w 10000"/>
              <a:gd name="connsiteY81" fmla="*/ 7574 h 10000"/>
              <a:gd name="connsiteX82" fmla="*/ 1921 w 10000"/>
              <a:gd name="connsiteY82" fmla="*/ 7447 h 10000"/>
              <a:gd name="connsiteX83" fmla="*/ 1589 w 10000"/>
              <a:gd name="connsiteY83" fmla="*/ 7362 h 10000"/>
              <a:gd name="connsiteX84" fmla="*/ 1589 w 10000"/>
              <a:gd name="connsiteY84" fmla="*/ 7234 h 10000"/>
              <a:gd name="connsiteX85" fmla="*/ 3354 w 10000"/>
              <a:gd name="connsiteY85" fmla="*/ 6021 h 10000"/>
              <a:gd name="connsiteX86" fmla="*/ 1391 w 10000"/>
              <a:gd name="connsiteY86" fmla="*/ 7106 h 10000"/>
              <a:gd name="connsiteX87" fmla="*/ 2273 w 10000"/>
              <a:gd name="connsiteY87" fmla="*/ 6276 h 10000"/>
              <a:gd name="connsiteX88" fmla="*/ 1192 w 10000"/>
              <a:gd name="connsiteY88" fmla="*/ 7021 h 10000"/>
              <a:gd name="connsiteX89" fmla="*/ 1192 w 10000"/>
              <a:gd name="connsiteY89" fmla="*/ 6894 h 10000"/>
              <a:gd name="connsiteX90" fmla="*/ 1391 w 10000"/>
              <a:gd name="connsiteY90" fmla="*/ 6766 h 10000"/>
              <a:gd name="connsiteX91" fmla="*/ 1192 w 10000"/>
              <a:gd name="connsiteY91" fmla="*/ 6638 h 10000"/>
              <a:gd name="connsiteX92" fmla="*/ 1192 w 10000"/>
              <a:gd name="connsiteY92" fmla="*/ 6638 h 10000"/>
              <a:gd name="connsiteX93" fmla="*/ 1192 w 10000"/>
              <a:gd name="connsiteY93" fmla="*/ 6426 h 10000"/>
              <a:gd name="connsiteX94" fmla="*/ 1060 w 10000"/>
              <a:gd name="connsiteY94" fmla="*/ 6298 h 10000"/>
              <a:gd name="connsiteX95" fmla="*/ 1060 w 10000"/>
              <a:gd name="connsiteY95" fmla="*/ 6298 h 10000"/>
              <a:gd name="connsiteX96" fmla="*/ 861 w 10000"/>
              <a:gd name="connsiteY96" fmla="*/ 6213 h 10000"/>
              <a:gd name="connsiteX97" fmla="*/ 861 w 10000"/>
              <a:gd name="connsiteY97" fmla="*/ 6085 h 10000"/>
              <a:gd name="connsiteX98" fmla="*/ 861 w 10000"/>
              <a:gd name="connsiteY98" fmla="*/ 6085 h 10000"/>
              <a:gd name="connsiteX99" fmla="*/ 861 w 10000"/>
              <a:gd name="connsiteY99" fmla="*/ 5957 h 10000"/>
              <a:gd name="connsiteX100" fmla="*/ 861 w 10000"/>
              <a:gd name="connsiteY100" fmla="*/ 5872 h 10000"/>
              <a:gd name="connsiteX101" fmla="*/ 861 w 10000"/>
              <a:gd name="connsiteY101" fmla="*/ 5872 h 10000"/>
              <a:gd name="connsiteX102" fmla="*/ 662 w 10000"/>
              <a:gd name="connsiteY102" fmla="*/ 5745 h 10000"/>
              <a:gd name="connsiteX103" fmla="*/ 530 w 10000"/>
              <a:gd name="connsiteY103" fmla="*/ 5404 h 10000"/>
              <a:gd name="connsiteX104" fmla="*/ 530 w 10000"/>
              <a:gd name="connsiteY104" fmla="*/ 5404 h 10000"/>
              <a:gd name="connsiteX105" fmla="*/ 530 w 10000"/>
              <a:gd name="connsiteY105" fmla="*/ 5277 h 10000"/>
              <a:gd name="connsiteX106" fmla="*/ 530 w 10000"/>
              <a:gd name="connsiteY106" fmla="*/ 5149 h 10000"/>
              <a:gd name="connsiteX107" fmla="*/ 530 w 10000"/>
              <a:gd name="connsiteY107" fmla="*/ 5149 h 10000"/>
              <a:gd name="connsiteX108" fmla="*/ 530 w 10000"/>
              <a:gd name="connsiteY108" fmla="*/ 5064 h 10000"/>
              <a:gd name="connsiteX109" fmla="*/ 331 w 10000"/>
              <a:gd name="connsiteY109" fmla="*/ 5149 h 10000"/>
              <a:gd name="connsiteX110" fmla="*/ 132 w 10000"/>
              <a:gd name="connsiteY110" fmla="*/ 5149 h 10000"/>
              <a:gd name="connsiteX111" fmla="*/ 0 w 10000"/>
              <a:gd name="connsiteY111" fmla="*/ 5064 h 10000"/>
              <a:gd name="connsiteX112" fmla="*/ 0 w 10000"/>
              <a:gd name="connsiteY112" fmla="*/ 5064 h 10000"/>
              <a:gd name="connsiteX113" fmla="*/ 0 w 10000"/>
              <a:gd name="connsiteY113" fmla="*/ 4936 h 10000"/>
              <a:gd name="connsiteX114" fmla="*/ 132 w 10000"/>
              <a:gd name="connsiteY114" fmla="*/ 4723 h 10000"/>
              <a:gd name="connsiteX115" fmla="*/ 331 w 10000"/>
              <a:gd name="connsiteY115" fmla="*/ 4596 h 10000"/>
              <a:gd name="connsiteX116" fmla="*/ 331 w 10000"/>
              <a:gd name="connsiteY116" fmla="*/ 4596 h 10000"/>
              <a:gd name="connsiteX117" fmla="*/ 331 w 10000"/>
              <a:gd name="connsiteY117" fmla="*/ 4468 h 10000"/>
              <a:gd name="connsiteX118" fmla="*/ 331 w 10000"/>
              <a:gd name="connsiteY118" fmla="*/ 4383 h 10000"/>
              <a:gd name="connsiteX119" fmla="*/ 331 w 10000"/>
              <a:gd name="connsiteY119" fmla="*/ 4383 h 10000"/>
              <a:gd name="connsiteX120" fmla="*/ 331 w 10000"/>
              <a:gd name="connsiteY120" fmla="*/ 4255 h 10000"/>
              <a:gd name="connsiteX121" fmla="*/ 331 w 10000"/>
              <a:gd name="connsiteY121" fmla="*/ 4000 h 10000"/>
              <a:gd name="connsiteX122" fmla="*/ 331 w 10000"/>
              <a:gd name="connsiteY122" fmla="*/ 4000 h 10000"/>
              <a:gd name="connsiteX123" fmla="*/ 530 w 10000"/>
              <a:gd name="connsiteY123" fmla="*/ 3787 h 10000"/>
              <a:gd name="connsiteX124" fmla="*/ 662 w 10000"/>
              <a:gd name="connsiteY124" fmla="*/ 3574 h 10000"/>
              <a:gd name="connsiteX125" fmla="*/ 662 w 10000"/>
              <a:gd name="connsiteY125" fmla="*/ 3574 h 10000"/>
              <a:gd name="connsiteX126" fmla="*/ 861 w 10000"/>
              <a:gd name="connsiteY126" fmla="*/ 3447 h 10000"/>
              <a:gd name="connsiteX127" fmla="*/ 1060 w 10000"/>
              <a:gd name="connsiteY127" fmla="*/ 3447 h 10000"/>
              <a:gd name="connsiteX128" fmla="*/ 1060 w 10000"/>
              <a:gd name="connsiteY128" fmla="*/ 3574 h 10000"/>
              <a:gd name="connsiteX129" fmla="*/ 1192 w 10000"/>
              <a:gd name="connsiteY129" fmla="*/ 3447 h 10000"/>
              <a:gd name="connsiteX130" fmla="*/ 1192 w 10000"/>
              <a:gd name="connsiteY130" fmla="*/ 1362 h 10000"/>
              <a:gd name="connsiteX131" fmla="*/ 1589 w 10000"/>
              <a:gd name="connsiteY131" fmla="*/ 1362 h 10000"/>
              <a:gd name="connsiteX132" fmla="*/ 1589 w 10000"/>
              <a:gd name="connsiteY132" fmla="*/ 213 h 10000"/>
              <a:gd name="connsiteX133" fmla="*/ 7285 w 10000"/>
              <a:gd name="connsiteY133" fmla="*/ 213 h 10000"/>
              <a:gd name="connsiteX134" fmla="*/ 7285 w 10000"/>
              <a:gd name="connsiteY134" fmla="*/ 213 h 10000"/>
              <a:gd name="connsiteX135" fmla="*/ 7682 w 10000"/>
              <a:gd name="connsiteY135" fmla="*/ 340 h 10000"/>
              <a:gd name="connsiteX136" fmla="*/ 7682 w 10000"/>
              <a:gd name="connsiteY136" fmla="*/ 340 h 10000"/>
              <a:gd name="connsiteX137" fmla="*/ 7682 w 10000"/>
              <a:gd name="connsiteY137" fmla="*/ 213 h 10000"/>
              <a:gd name="connsiteX138" fmla="*/ 7682 w 10000"/>
              <a:gd name="connsiteY138" fmla="*/ 213 h 10000"/>
              <a:gd name="connsiteX139" fmla="*/ 7682 w 10000"/>
              <a:gd name="connsiteY139" fmla="*/ 213 h 10000"/>
              <a:gd name="connsiteX140" fmla="*/ 7682 w 10000"/>
              <a:gd name="connsiteY140" fmla="*/ 213 h 10000"/>
              <a:gd name="connsiteX141" fmla="*/ 8013 w 10000"/>
              <a:gd name="connsiteY141" fmla="*/ 128 h 10000"/>
              <a:gd name="connsiteX142" fmla="*/ 8013 w 10000"/>
              <a:gd name="connsiteY142" fmla="*/ 128 h 10000"/>
              <a:gd name="connsiteX143" fmla="*/ 8013 w 10000"/>
              <a:gd name="connsiteY143" fmla="*/ 128 h 10000"/>
              <a:gd name="connsiteX144" fmla="*/ 8212 w 10000"/>
              <a:gd name="connsiteY144" fmla="*/ 0 h 10000"/>
              <a:gd name="connsiteX145" fmla="*/ 8212 w 10000"/>
              <a:gd name="connsiteY145"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2119 w 10000"/>
              <a:gd name="connsiteY79" fmla="*/ 7702 h 10000"/>
              <a:gd name="connsiteX80" fmla="*/ 1921 w 10000"/>
              <a:gd name="connsiteY80" fmla="*/ 7574 h 10000"/>
              <a:gd name="connsiteX81" fmla="*/ 1921 w 10000"/>
              <a:gd name="connsiteY81" fmla="*/ 7574 h 10000"/>
              <a:gd name="connsiteX82" fmla="*/ 1589 w 10000"/>
              <a:gd name="connsiteY82" fmla="*/ 7362 h 10000"/>
              <a:gd name="connsiteX83" fmla="*/ 1589 w 10000"/>
              <a:gd name="connsiteY83" fmla="*/ 7234 h 10000"/>
              <a:gd name="connsiteX84" fmla="*/ 3354 w 10000"/>
              <a:gd name="connsiteY84" fmla="*/ 6021 h 10000"/>
              <a:gd name="connsiteX85" fmla="*/ 1391 w 10000"/>
              <a:gd name="connsiteY85" fmla="*/ 7106 h 10000"/>
              <a:gd name="connsiteX86" fmla="*/ 2273 w 10000"/>
              <a:gd name="connsiteY86" fmla="*/ 6276 h 10000"/>
              <a:gd name="connsiteX87" fmla="*/ 1192 w 10000"/>
              <a:gd name="connsiteY87" fmla="*/ 7021 h 10000"/>
              <a:gd name="connsiteX88" fmla="*/ 1192 w 10000"/>
              <a:gd name="connsiteY88" fmla="*/ 6894 h 10000"/>
              <a:gd name="connsiteX89" fmla="*/ 1391 w 10000"/>
              <a:gd name="connsiteY89" fmla="*/ 6766 h 10000"/>
              <a:gd name="connsiteX90" fmla="*/ 1192 w 10000"/>
              <a:gd name="connsiteY90" fmla="*/ 6638 h 10000"/>
              <a:gd name="connsiteX91" fmla="*/ 1192 w 10000"/>
              <a:gd name="connsiteY91" fmla="*/ 6638 h 10000"/>
              <a:gd name="connsiteX92" fmla="*/ 1192 w 10000"/>
              <a:gd name="connsiteY92" fmla="*/ 6426 h 10000"/>
              <a:gd name="connsiteX93" fmla="*/ 1060 w 10000"/>
              <a:gd name="connsiteY93" fmla="*/ 6298 h 10000"/>
              <a:gd name="connsiteX94" fmla="*/ 1060 w 10000"/>
              <a:gd name="connsiteY94" fmla="*/ 6298 h 10000"/>
              <a:gd name="connsiteX95" fmla="*/ 861 w 10000"/>
              <a:gd name="connsiteY95" fmla="*/ 6213 h 10000"/>
              <a:gd name="connsiteX96" fmla="*/ 861 w 10000"/>
              <a:gd name="connsiteY96" fmla="*/ 6085 h 10000"/>
              <a:gd name="connsiteX97" fmla="*/ 861 w 10000"/>
              <a:gd name="connsiteY97" fmla="*/ 6085 h 10000"/>
              <a:gd name="connsiteX98" fmla="*/ 861 w 10000"/>
              <a:gd name="connsiteY98" fmla="*/ 5957 h 10000"/>
              <a:gd name="connsiteX99" fmla="*/ 861 w 10000"/>
              <a:gd name="connsiteY99" fmla="*/ 5872 h 10000"/>
              <a:gd name="connsiteX100" fmla="*/ 861 w 10000"/>
              <a:gd name="connsiteY100" fmla="*/ 5872 h 10000"/>
              <a:gd name="connsiteX101" fmla="*/ 662 w 10000"/>
              <a:gd name="connsiteY101" fmla="*/ 5745 h 10000"/>
              <a:gd name="connsiteX102" fmla="*/ 530 w 10000"/>
              <a:gd name="connsiteY102" fmla="*/ 5404 h 10000"/>
              <a:gd name="connsiteX103" fmla="*/ 530 w 10000"/>
              <a:gd name="connsiteY103" fmla="*/ 5404 h 10000"/>
              <a:gd name="connsiteX104" fmla="*/ 530 w 10000"/>
              <a:gd name="connsiteY104" fmla="*/ 5277 h 10000"/>
              <a:gd name="connsiteX105" fmla="*/ 530 w 10000"/>
              <a:gd name="connsiteY105" fmla="*/ 5149 h 10000"/>
              <a:gd name="connsiteX106" fmla="*/ 530 w 10000"/>
              <a:gd name="connsiteY106" fmla="*/ 5149 h 10000"/>
              <a:gd name="connsiteX107" fmla="*/ 530 w 10000"/>
              <a:gd name="connsiteY107" fmla="*/ 5064 h 10000"/>
              <a:gd name="connsiteX108" fmla="*/ 331 w 10000"/>
              <a:gd name="connsiteY108" fmla="*/ 5149 h 10000"/>
              <a:gd name="connsiteX109" fmla="*/ 132 w 10000"/>
              <a:gd name="connsiteY109" fmla="*/ 5149 h 10000"/>
              <a:gd name="connsiteX110" fmla="*/ 0 w 10000"/>
              <a:gd name="connsiteY110" fmla="*/ 5064 h 10000"/>
              <a:gd name="connsiteX111" fmla="*/ 0 w 10000"/>
              <a:gd name="connsiteY111" fmla="*/ 5064 h 10000"/>
              <a:gd name="connsiteX112" fmla="*/ 0 w 10000"/>
              <a:gd name="connsiteY112" fmla="*/ 4936 h 10000"/>
              <a:gd name="connsiteX113" fmla="*/ 132 w 10000"/>
              <a:gd name="connsiteY113" fmla="*/ 4723 h 10000"/>
              <a:gd name="connsiteX114" fmla="*/ 331 w 10000"/>
              <a:gd name="connsiteY114" fmla="*/ 4596 h 10000"/>
              <a:gd name="connsiteX115" fmla="*/ 331 w 10000"/>
              <a:gd name="connsiteY115" fmla="*/ 4596 h 10000"/>
              <a:gd name="connsiteX116" fmla="*/ 331 w 10000"/>
              <a:gd name="connsiteY116" fmla="*/ 4468 h 10000"/>
              <a:gd name="connsiteX117" fmla="*/ 331 w 10000"/>
              <a:gd name="connsiteY117" fmla="*/ 4383 h 10000"/>
              <a:gd name="connsiteX118" fmla="*/ 331 w 10000"/>
              <a:gd name="connsiteY118" fmla="*/ 4383 h 10000"/>
              <a:gd name="connsiteX119" fmla="*/ 331 w 10000"/>
              <a:gd name="connsiteY119" fmla="*/ 4255 h 10000"/>
              <a:gd name="connsiteX120" fmla="*/ 331 w 10000"/>
              <a:gd name="connsiteY120" fmla="*/ 4000 h 10000"/>
              <a:gd name="connsiteX121" fmla="*/ 331 w 10000"/>
              <a:gd name="connsiteY121" fmla="*/ 4000 h 10000"/>
              <a:gd name="connsiteX122" fmla="*/ 530 w 10000"/>
              <a:gd name="connsiteY122" fmla="*/ 3787 h 10000"/>
              <a:gd name="connsiteX123" fmla="*/ 662 w 10000"/>
              <a:gd name="connsiteY123" fmla="*/ 3574 h 10000"/>
              <a:gd name="connsiteX124" fmla="*/ 662 w 10000"/>
              <a:gd name="connsiteY124" fmla="*/ 3574 h 10000"/>
              <a:gd name="connsiteX125" fmla="*/ 861 w 10000"/>
              <a:gd name="connsiteY125" fmla="*/ 3447 h 10000"/>
              <a:gd name="connsiteX126" fmla="*/ 1060 w 10000"/>
              <a:gd name="connsiteY126" fmla="*/ 3447 h 10000"/>
              <a:gd name="connsiteX127" fmla="*/ 1060 w 10000"/>
              <a:gd name="connsiteY127" fmla="*/ 3574 h 10000"/>
              <a:gd name="connsiteX128" fmla="*/ 1192 w 10000"/>
              <a:gd name="connsiteY128" fmla="*/ 3447 h 10000"/>
              <a:gd name="connsiteX129" fmla="*/ 1192 w 10000"/>
              <a:gd name="connsiteY129" fmla="*/ 1362 h 10000"/>
              <a:gd name="connsiteX130" fmla="*/ 1589 w 10000"/>
              <a:gd name="connsiteY130" fmla="*/ 1362 h 10000"/>
              <a:gd name="connsiteX131" fmla="*/ 1589 w 10000"/>
              <a:gd name="connsiteY131" fmla="*/ 213 h 10000"/>
              <a:gd name="connsiteX132" fmla="*/ 7285 w 10000"/>
              <a:gd name="connsiteY132" fmla="*/ 213 h 10000"/>
              <a:gd name="connsiteX133" fmla="*/ 7285 w 10000"/>
              <a:gd name="connsiteY133" fmla="*/ 213 h 10000"/>
              <a:gd name="connsiteX134" fmla="*/ 7682 w 10000"/>
              <a:gd name="connsiteY134" fmla="*/ 340 h 10000"/>
              <a:gd name="connsiteX135" fmla="*/ 7682 w 10000"/>
              <a:gd name="connsiteY135" fmla="*/ 340 h 10000"/>
              <a:gd name="connsiteX136" fmla="*/ 7682 w 10000"/>
              <a:gd name="connsiteY136" fmla="*/ 213 h 10000"/>
              <a:gd name="connsiteX137" fmla="*/ 7682 w 10000"/>
              <a:gd name="connsiteY137" fmla="*/ 213 h 10000"/>
              <a:gd name="connsiteX138" fmla="*/ 7682 w 10000"/>
              <a:gd name="connsiteY138" fmla="*/ 213 h 10000"/>
              <a:gd name="connsiteX139" fmla="*/ 7682 w 10000"/>
              <a:gd name="connsiteY139" fmla="*/ 213 h 10000"/>
              <a:gd name="connsiteX140" fmla="*/ 8013 w 10000"/>
              <a:gd name="connsiteY140" fmla="*/ 128 h 10000"/>
              <a:gd name="connsiteX141" fmla="*/ 8013 w 10000"/>
              <a:gd name="connsiteY141" fmla="*/ 128 h 10000"/>
              <a:gd name="connsiteX142" fmla="*/ 8013 w 10000"/>
              <a:gd name="connsiteY142" fmla="*/ 128 h 10000"/>
              <a:gd name="connsiteX143" fmla="*/ 8212 w 10000"/>
              <a:gd name="connsiteY143" fmla="*/ 0 h 10000"/>
              <a:gd name="connsiteX144" fmla="*/ 8212 w 10000"/>
              <a:gd name="connsiteY144"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2450 w 10000"/>
              <a:gd name="connsiteY78" fmla="*/ 7787 h 10000"/>
              <a:gd name="connsiteX79" fmla="*/ 1921 w 10000"/>
              <a:gd name="connsiteY79" fmla="*/ 7574 h 10000"/>
              <a:gd name="connsiteX80" fmla="*/ 1921 w 10000"/>
              <a:gd name="connsiteY80" fmla="*/ 7574 h 10000"/>
              <a:gd name="connsiteX81" fmla="*/ 1589 w 10000"/>
              <a:gd name="connsiteY81" fmla="*/ 7362 h 10000"/>
              <a:gd name="connsiteX82" fmla="*/ 1589 w 10000"/>
              <a:gd name="connsiteY82" fmla="*/ 7234 h 10000"/>
              <a:gd name="connsiteX83" fmla="*/ 3354 w 10000"/>
              <a:gd name="connsiteY83" fmla="*/ 6021 h 10000"/>
              <a:gd name="connsiteX84" fmla="*/ 1391 w 10000"/>
              <a:gd name="connsiteY84" fmla="*/ 7106 h 10000"/>
              <a:gd name="connsiteX85" fmla="*/ 2273 w 10000"/>
              <a:gd name="connsiteY85" fmla="*/ 6276 h 10000"/>
              <a:gd name="connsiteX86" fmla="*/ 1192 w 10000"/>
              <a:gd name="connsiteY86" fmla="*/ 7021 h 10000"/>
              <a:gd name="connsiteX87" fmla="*/ 1192 w 10000"/>
              <a:gd name="connsiteY87" fmla="*/ 6894 h 10000"/>
              <a:gd name="connsiteX88" fmla="*/ 1391 w 10000"/>
              <a:gd name="connsiteY88" fmla="*/ 6766 h 10000"/>
              <a:gd name="connsiteX89" fmla="*/ 1192 w 10000"/>
              <a:gd name="connsiteY89" fmla="*/ 6638 h 10000"/>
              <a:gd name="connsiteX90" fmla="*/ 1192 w 10000"/>
              <a:gd name="connsiteY90" fmla="*/ 6638 h 10000"/>
              <a:gd name="connsiteX91" fmla="*/ 1192 w 10000"/>
              <a:gd name="connsiteY91" fmla="*/ 6426 h 10000"/>
              <a:gd name="connsiteX92" fmla="*/ 1060 w 10000"/>
              <a:gd name="connsiteY92" fmla="*/ 6298 h 10000"/>
              <a:gd name="connsiteX93" fmla="*/ 1060 w 10000"/>
              <a:gd name="connsiteY93" fmla="*/ 6298 h 10000"/>
              <a:gd name="connsiteX94" fmla="*/ 861 w 10000"/>
              <a:gd name="connsiteY94" fmla="*/ 6213 h 10000"/>
              <a:gd name="connsiteX95" fmla="*/ 861 w 10000"/>
              <a:gd name="connsiteY95" fmla="*/ 6085 h 10000"/>
              <a:gd name="connsiteX96" fmla="*/ 861 w 10000"/>
              <a:gd name="connsiteY96" fmla="*/ 6085 h 10000"/>
              <a:gd name="connsiteX97" fmla="*/ 861 w 10000"/>
              <a:gd name="connsiteY97" fmla="*/ 5957 h 10000"/>
              <a:gd name="connsiteX98" fmla="*/ 861 w 10000"/>
              <a:gd name="connsiteY98" fmla="*/ 5872 h 10000"/>
              <a:gd name="connsiteX99" fmla="*/ 861 w 10000"/>
              <a:gd name="connsiteY99" fmla="*/ 5872 h 10000"/>
              <a:gd name="connsiteX100" fmla="*/ 662 w 10000"/>
              <a:gd name="connsiteY100" fmla="*/ 5745 h 10000"/>
              <a:gd name="connsiteX101" fmla="*/ 530 w 10000"/>
              <a:gd name="connsiteY101" fmla="*/ 5404 h 10000"/>
              <a:gd name="connsiteX102" fmla="*/ 530 w 10000"/>
              <a:gd name="connsiteY102" fmla="*/ 5404 h 10000"/>
              <a:gd name="connsiteX103" fmla="*/ 530 w 10000"/>
              <a:gd name="connsiteY103" fmla="*/ 5277 h 10000"/>
              <a:gd name="connsiteX104" fmla="*/ 530 w 10000"/>
              <a:gd name="connsiteY104" fmla="*/ 5149 h 10000"/>
              <a:gd name="connsiteX105" fmla="*/ 530 w 10000"/>
              <a:gd name="connsiteY105" fmla="*/ 5149 h 10000"/>
              <a:gd name="connsiteX106" fmla="*/ 530 w 10000"/>
              <a:gd name="connsiteY106" fmla="*/ 5064 h 10000"/>
              <a:gd name="connsiteX107" fmla="*/ 331 w 10000"/>
              <a:gd name="connsiteY107" fmla="*/ 5149 h 10000"/>
              <a:gd name="connsiteX108" fmla="*/ 132 w 10000"/>
              <a:gd name="connsiteY108" fmla="*/ 5149 h 10000"/>
              <a:gd name="connsiteX109" fmla="*/ 0 w 10000"/>
              <a:gd name="connsiteY109" fmla="*/ 5064 h 10000"/>
              <a:gd name="connsiteX110" fmla="*/ 0 w 10000"/>
              <a:gd name="connsiteY110" fmla="*/ 5064 h 10000"/>
              <a:gd name="connsiteX111" fmla="*/ 0 w 10000"/>
              <a:gd name="connsiteY111" fmla="*/ 4936 h 10000"/>
              <a:gd name="connsiteX112" fmla="*/ 132 w 10000"/>
              <a:gd name="connsiteY112" fmla="*/ 4723 h 10000"/>
              <a:gd name="connsiteX113" fmla="*/ 331 w 10000"/>
              <a:gd name="connsiteY113" fmla="*/ 4596 h 10000"/>
              <a:gd name="connsiteX114" fmla="*/ 331 w 10000"/>
              <a:gd name="connsiteY114" fmla="*/ 4596 h 10000"/>
              <a:gd name="connsiteX115" fmla="*/ 331 w 10000"/>
              <a:gd name="connsiteY115" fmla="*/ 4468 h 10000"/>
              <a:gd name="connsiteX116" fmla="*/ 331 w 10000"/>
              <a:gd name="connsiteY116" fmla="*/ 4383 h 10000"/>
              <a:gd name="connsiteX117" fmla="*/ 331 w 10000"/>
              <a:gd name="connsiteY117" fmla="*/ 4383 h 10000"/>
              <a:gd name="connsiteX118" fmla="*/ 331 w 10000"/>
              <a:gd name="connsiteY118" fmla="*/ 4255 h 10000"/>
              <a:gd name="connsiteX119" fmla="*/ 331 w 10000"/>
              <a:gd name="connsiteY119" fmla="*/ 4000 h 10000"/>
              <a:gd name="connsiteX120" fmla="*/ 331 w 10000"/>
              <a:gd name="connsiteY120" fmla="*/ 4000 h 10000"/>
              <a:gd name="connsiteX121" fmla="*/ 530 w 10000"/>
              <a:gd name="connsiteY121" fmla="*/ 3787 h 10000"/>
              <a:gd name="connsiteX122" fmla="*/ 662 w 10000"/>
              <a:gd name="connsiteY122" fmla="*/ 3574 h 10000"/>
              <a:gd name="connsiteX123" fmla="*/ 662 w 10000"/>
              <a:gd name="connsiteY123" fmla="*/ 3574 h 10000"/>
              <a:gd name="connsiteX124" fmla="*/ 861 w 10000"/>
              <a:gd name="connsiteY124" fmla="*/ 3447 h 10000"/>
              <a:gd name="connsiteX125" fmla="*/ 1060 w 10000"/>
              <a:gd name="connsiteY125" fmla="*/ 3447 h 10000"/>
              <a:gd name="connsiteX126" fmla="*/ 1060 w 10000"/>
              <a:gd name="connsiteY126" fmla="*/ 3574 h 10000"/>
              <a:gd name="connsiteX127" fmla="*/ 1192 w 10000"/>
              <a:gd name="connsiteY127" fmla="*/ 3447 h 10000"/>
              <a:gd name="connsiteX128" fmla="*/ 1192 w 10000"/>
              <a:gd name="connsiteY128" fmla="*/ 1362 h 10000"/>
              <a:gd name="connsiteX129" fmla="*/ 1589 w 10000"/>
              <a:gd name="connsiteY129" fmla="*/ 1362 h 10000"/>
              <a:gd name="connsiteX130" fmla="*/ 1589 w 10000"/>
              <a:gd name="connsiteY130" fmla="*/ 213 h 10000"/>
              <a:gd name="connsiteX131" fmla="*/ 7285 w 10000"/>
              <a:gd name="connsiteY131" fmla="*/ 213 h 10000"/>
              <a:gd name="connsiteX132" fmla="*/ 7285 w 10000"/>
              <a:gd name="connsiteY132" fmla="*/ 213 h 10000"/>
              <a:gd name="connsiteX133" fmla="*/ 7682 w 10000"/>
              <a:gd name="connsiteY133" fmla="*/ 340 h 10000"/>
              <a:gd name="connsiteX134" fmla="*/ 7682 w 10000"/>
              <a:gd name="connsiteY134" fmla="*/ 340 h 10000"/>
              <a:gd name="connsiteX135" fmla="*/ 7682 w 10000"/>
              <a:gd name="connsiteY135" fmla="*/ 213 h 10000"/>
              <a:gd name="connsiteX136" fmla="*/ 7682 w 10000"/>
              <a:gd name="connsiteY136" fmla="*/ 213 h 10000"/>
              <a:gd name="connsiteX137" fmla="*/ 7682 w 10000"/>
              <a:gd name="connsiteY137" fmla="*/ 213 h 10000"/>
              <a:gd name="connsiteX138" fmla="*/ 7682 w 10000"/>
              <a:gd name="connsiteY138" fmla="*/ 213 h 10000"/>
              <a:gd name="connsiteX139" fmla="*/ 8013 w 10000"/>
              <a:gd name="connsiteY139" fmla="*/ 128 h 10000"/>
              <a:gd name="connsiteX140" fmla="*/ 8013 w 10000"/>
              <a:gd name="connsiteY140" fmla="*/ 128 h 10000"/>
              <a:gd name="connsiteX141" fmla="*/ 8013 w 10000"/>
              <a:gd name="connsiteY141" fmla="*/ 128 h 10000"/>
              <a:gd name="connsiteX142" fmla="*/ 8212 w 10000"/>
              <a:gd name="connsiteY142" fmla="*/ 0 h 10000"/>
              <a:gd name="connsiteX143" fmla="*/ 8212 w 10000"/>
              <a:gd name="connsiteY143"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2318 w 10000"/>
              <a:gd name="connsiteY77" fmla="*/ 7787 h 10000"/>
              <a:gd name="connsiteX78" fmla="*/ 1921 w 10000"/>
              <a:gd name="connsiteY78" fmla="*/ 7574 h 10000"/>
              <a:gd name="connsiteX79" fmla="*/ 1921 w 10000"/>
              <a:gd name="connsiteY79" fmla="*/ 7574 h 10000"/>
              <a:gd name="connsiteX80" fmla="*/ 1589 w 10000"/>
              <a:gd name="connsiteY80" fmla="*/ 7362 h 10000"/>
              <a:gd name="connsiteX81" fmla="*/ 1589 w 10000"/>
              <a:gd name="connsiteY81" fmla="*/ 7234 h 10000"/>
              <a:gd name="connsiteX82" fmla="*/ 3354 w 10000"/>
              <a:gd name="connsiteY82" fmla="*/ 6021 h 10000"/>
              <a:gd name="connsiteX83" fmla="*/ 1391 w 10000"/>
              <a:gd name="connsiteY83" fmla="*/ 7106 h 10000"/>
              <a:gd name="connsiteX84" fmla="*/ 2273 w 10000"/>
              <a:gd name="connsiteY84" fmla="*/ 6276 h 10000"/>
              <a:gd name="connsiteX85" fmla="*/ 1192 w 10000"/>
              <a:gd name="connsiteY85" fmla="*/ 7021 h 10000"/>
              <a:gd name="connsiteX86" fmla="*/ 1192 w 10000"/>
              <a:gd name="connsiteY86" fmla="*/ 6894 h 10000"/>
              <a:gd name="connsiteX87" fmla="*/ 1391 w 10000"/>
              <a:gd name="connsiteY87" fmla="*/ 6766 h 10000"/>
              <a:gd name="connsiteX88" fmla="*/ 1192 w 10000"/>
              <a:gd name="connsiteY88" fmla="*/ 6638 h 10000"/>
              <a:gd name="connsiteX89" fmla="*/ 1192 w 10000"/>
              <a:gd name="connsiteY89" fmla="*/ 6638 h 10000"/>
              <a:gd name="connsiteX90" fmla="*/ 1192 w 10000"/>
              <a:gd name="connsiteY90" fmla="*/ 6426 h 10000"/>
              <a:gd name="connsiteX91" fmla="*/ 1060 w 10000"/>
              <a:gd name="connsiteY91" fmla="*/ 6298 h 10000"/>
              <a:gd name="connsiteX92" fmla="*/ 1060 w 10000"/>
              <a:gd name="connsiteY92" fmla="*/ 6298 h 10000"/>
              <a:gd name="connsiteX93" fmla="*/ 861 w 10000"/>
              <a:gd name="connsiteY93" fmla="*/ 6213 h 10000"/>
              <a:gd name="connsiteX94" fmla="*/ 861 w 10000"/>
              <a:gd name="connsiteY94" fmla="*/ 6085 h 10000"/>
              <a:gd name="connsiteX95" fmla="*/ 861 w 10000"/>
              <a:gd name="connsiteY95" fmla="*/ 6085 h 10000"/>
              <a:gd name="connsiteX96" fmla="*/ 861 w 10000"/>
              <a:gd name="connsiteY96" fmla="*/ 5957 h 10000"/>
              <a:gd name="connsiteX97" fmla="*/ 861 w 10000"/>
              <a:gd name="connsiteY97" fmla="*/ 5872 h 10000"/>
              <a:gd name="connsiteX98" fmla="*/ 861 w 10000"/>
              <a:gd name="connsiteY98" fmla="*/ 5872 h 10000"/>
              <a:gd name="connsiteX99" fmla="*/ 662 w 10000"/>
              <a:gd name="connsiteY99" fmla="*/ 5745 h 10000"/>
              <a:gd name="connsiteX100" fmla="*/ 530 w 10000"/>
              <a:gd name="connsiteY100" fmla="*/ 5404 h 10000"/>
              <a:gd name="connsiteX101" fmla="*/ 530 w 10000"/>
              <a:gd name="connsiteY101" fmla="*/ 5404 h 10000"/>
              <a:gd name="connsiteX102" fmla="*/ 530 w 10000"/>
              <a:gd name="connsiteY102" fmla="*/ 5277 h 10000"/>
              <a:gd name="connsiteX103" fmla="*/ 530 w 10000"/>
              <a:gd name="connsiteY103" fmla="*/ 5149 h 10000"/>
              <a:gd name="connsiteX104" fmla="*/ 530 w 10000"/>
              <a:gd name="connsiteY104" fmla="*/ 5149 h 10000"/>
              <a:gd name="connsiteX105" fmla="*/ 530 w 10000"/>
              <a:gd name="connsiteY105" fmla="*/ 5064 h 10000"/>
              <a:gd name="connsiteX106" fmla="*/ 331 w 10000"/>
              <a:gd name="connsiteY106" fmla="*/ 5149 h 10000"/>
              <a:gd name="connsiteX107" fmla="*/ 132 w 10000"/>
              <a:gd name="connsiteY107" fmla="*/ 5149 h 10000"/>
              <a:gd name="connsiteX108" fmla="*/ 0 w 10000"/>
              <a:gd name="connsiteY108" fmla="*/ 5064 h 10000"/>
              <a:gd name="connsiteX109" fmla="*/ 0 w 10000"/>
              <a:gd name="connsiteY109" fmla="*/ 5064 h 10000"/>
              <a:gd name="connsiteX110" fmla="*/ 0 w 10000"/>
              <a:gd name="connsiteY110" fmla="*/ 4936 h 10000"/>
              <a:gd name="connsiteX111" fmla="*/ 132 w 10000"/>
              <a:gd name="connsiteY111" fmla="*/ 4723 h 10000"/>
              <a:gd name="connsiteX112" fmla="*/ 331 w 10000"/>
              <a:gd name="connsiteY112" fmla="*/ 4596 h 10000"/>
              <a:gd name="connsiteX113" fmla="*/ 331 w 10000"/>
              <a:gd name="connsiteY113" fmla="*/ 4596 h 10000"/>
              <a:gd name="connsiteX114" fmla="*/ 331 w 10000"/>
              <a:gd name="connsiteY114" fmla="*/ 4468 h 10000"/>
              <a:gd name="connsiteX115" fmla="*/ 331 w 10000"/>
              <a:gd name="connsiteY115" fmla="*/ 4383 h 10000"/>
              <a:gd name="connsiteX116" fmla="*/ 331 w 10000"/>
              <a:gd name="connsiteY116" fmla="*/ 4383 h 10000"/>
              <a:gd name="connsiteX117" fmla="*/ 331 w 10000"/>
              <a:gd name="connsiteY117" fmla="*/ 4255 h 10000"/>
              <a:gd name="connsiteX118" fmla="*/ 331 w 10000"/>
              <a:gd name="connsiteY118" fmla="*/ 4000 h 10000"/>
              <a:gd name="connsiteX119" fmla="*/ 331 w 10000"/>
              <a:gd name="connsiteY119" fmla="*/ 4000 h 10000"/>
              <a:gd name="connsiteX120" fmla="*/ 530 w 10000"/>
              <a:gd name="connsiteY120" fmla="*/ 3787 h 10000"/>
              <a:gd name="connsiteX121" fmla="*/ 662 w 10000"/>
              <a:gd name="connsiteY121" fmla="*/ 3574 h 10000"/>
              <a:gd name="connsiteX122" fmla="*/ 662 w 10000"/>
              <a:gd name="connsiteY122" fmla="*/ 3574 h 10000"/>
              <a:gd name="connsiteX123" fmla="*/ 861 w 10000"/>
              <a:gd name="connsiteY123" fmla="*/ 3447 h 10000"/>
              <a:gd name="connsiteX124" fmla="*/ 1060 w 10000"/>
              <a:gd name="connsiteY124" fmla="*/ 3447 h 10000"/>
              <a:gd name="connsiteX125" fmla="*/ 1060 w 10000"/>
              <a:gd name="connsiteY125" fmla="*/ 3574 h 10000"/>
              <a:gd name="connsiteX126" fmla="*/ 1192 w 10000"/>
              <a:gd name="connsiteY126" fmla="*/ 3447 h 10000"/>
              <a:gd name="connsiteX127" fmla="*/ 1192 w 10000"/>
              <a:gd name="connsiteY127" fmla="*/ 1362 h 10000"/>
              <a:gd name="connsiteX128" fmla="*/ 1589 w 10000"/>
              <a:gd name="connsiteY128" fmla="*/ 1362 h 10000"/>
              <a:gd name="connsiteX129" fmla="*/ 1589 w 10000"/>
              <a:gd name="connsiteY129" fmla="*/ 213 h 10000"/>
              <a:gd name="connsiteX130" fmla="*/ 7285 w 10000"/>
              <a:gd name="connsiteY130" fmla="*/ 213 h 10000"/>
              <a:gd name="connsiteX131" fmla="*/ 7285 w 10000"/>
              <a:gd name="connsiteY131" fmla="*/ 213 h 10000"/>
              <a:gd name="connsiteX132" fmla="*/ 7682 w 10000"/>
              <a:gd name="connsiteY132" fmla="*/ 340 h 10000"/>
              <a:gd name="connsiteX133" fmla="*/ 7682 w 10000"/>
              <a:gd name="connsiteY133" fmla="*/ 340 h 10000"/>
              <a:gd name="connsiteX134" fmla="*/ 7682 w 10000"/>
              <a:gd name="connsiteY134" fmla="*/ 213 h 10000"/>
              <a:gd name="connsiteX135" fmla="*/ 7682 w 10000"/>
              <a:gd name="connsiteY135" fmla="*/ 213 h 10000"/>
              <a:gd name="connsiteX136" fmla="*/ 7682 w 10000"/>
              <a:gd name="connsiteY136" fmla="*/ 213 h 10000"/>
              <a:gd name="connsiteX137" fmla="*/ 7682 w 10000"/>
              <a:gd name="connsiteY137" fmla="*/ 213 h 10000"/>
              <a:gd name="connsiteX138" fmla="*/ 8013 w 10000"/>
              <a:gd name="connsiteY138" fmla="*/ 128 h 10000"/>
              <a:gd name="connsiteX139" fmla="*/ 8013 w 10000"/>
              <a:gd name="connsiteY139" fmla="*/ 128 h 10000"/>
              <a:gd name="connsiteX140" fmla="*/ 8013 w 10000"/>
              <a:gd name="connsiteY140" fmla="*/ 128 h 10000"/>
              <a:gd name="connsiteX141" fmla="*/ 8212 w 10000"/>
              <a:gd name="connsiteY141" fmla="*/ 0 h 10000"/>
              <a:gd name="connsiteX142" fmla="*/ 8212 w 10000"/>
              <a:gd name="connsiteY142"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649 w 10000"/>
              <a:gd name="connsiteY74" fmla="*/ 8170 h 10000"/>
              <a:gd name="connsiteX75" fmla="*/ 2450 w 10000"/>
              <a:gd name="connsiteY75" fmla="*/ 7915 h 10000"/>
              <a:gd name="connsiteX76" fmla="*/ 2450 w 10000"/>
              <a:gd name="connsiteY76" fmla="*/ 7915 h 10000"/>
              <a:gd name="connsiteX77" fmla="*/ 1921 w 10000"/>
              <a:gd name="connsiteY77" fmla="*/ 7574 h 10000"/>
              <a:gd name="connsiteX78" fmla="*/ 1921 w 10000"/>
              <a:gd name="connsiteY78" fmla="*/ 7574 h 10000"/>
              <a:gd name="connsiteX79" fmla="*/ 1589 w 10000"/>
              <a:gd name="connsiteY79" fmla="*/ 7362 h 10000"/>
              <a:gd name="connsiteX80" fmla="*/ 1589 w 10000"/>
              <a:gd name="connsiteY80" fmla="*/ 7234 h 10000"/>
              <a:gd name="connsiteX81" fmla="*/ 3354 w 10000"/>
              <a:gd name="connsiteY81" fmla="*/ 6021 h 10000"/>
              <a:gd name="connsiteX82" fmla="*/ 1391 w 10000"/>
              <a:gd name="connsiteY82" fmla="*/ 7106 h 10000"/>
              <a:gd name="connsiteX83" fmla="*/ 2273 w 10000"/>
              <a:gd name="connsiteY83" fmla="*/ 6276 h 10000"/>
              <a:gd name="connsiteX84" fmla="*/ 1192 w 10000"/>
              <a:gd name="connsiteY84" fmla="*/ 7021 h 10000"/>
              <a:gd name="connsiteX85" fmla="*/ 1192 w 10000"/>
              <a:gd name="connsiteY85" fmla="*/ 6894 h 10000"/>
              <a:gd name="connsiteX86" fmla="*/ 1391 w 10000"/>
              <a:gd name="connsiteY86" fmla="*/ 6766 h 10000"/>
              <a:gd name="connsiteX87" fmla="*/ 1192 w 10000"/>
              <a:gd name="connsiteY87" fmla="*/ 6638 h 10000"/>
              <a:gd name="connsiteX88" fmla="*/ 1192 w 10000"/>
              <a:gd name="connsiteY88" fmla="*/ 6638 h 10000"/>
              <a:gd name="connsiteX89" fmla="*/ 1192 w 10000"/>
              <a:gd name="connsiteY89" fmla="*/ 6426 h 10000"/>
              <a:gd name="connsiteX90" fmla="*/ 1060 w 10000"/>
              <a:gd name="connsiteY90" fmla="*/ 6298 h 10000"/>
              <a:gd name="connsiteX91" fmla="*/ 1060 w 10000"/>
              <a:gd name="connsiteY91" fmla="*/ 6298 h 10000"/>
              <a:gd name="connsiteX92" fmla="*/ 861 w 10000"/>
              <a:gd name="connsiteY92" fmla="*/ 6213 h 10000"/>
              <a:gd name="connsiteX93" fmla="*/ 861 w 10000"/>
              <a:gd name="connsiteY93" fmla="*/ 6085 h 10000"/>
              <a:gd name="connsiteX94" fmla="*/ 861 w 10000"/>
              <a:gd name="connsiteY94" fmla="*/ 6085 h 10000"/>
              <a:gd name="connsiteX95" fmla="*/ 861 w 10000"/>
              <a:gd name="connsiteY95" fmla="*/ 5957 h 10000"/>
              <a:gd name="connsiteX96" fmla="*/ 861 w 10000"/>
              <a:gd name="connsiteY96" fmla="*/ 5872 h 10000"/>
              <a:gd name="connsiteX97" fmla="*/ 861 w 10000"/>
              <a:gd name="connsiteY97" fmla="*/ 5872 h 10000"/>
              <a:gd name="connsiteX98" fmla="*/ 662 w 10000"/>
              <a:gd name="connsiteY98" fmla="*/ 5745 h 10000"/>
              <a:gd name="connsiteX99" fmla="*/ 530 w 10000"/>
              <a:gd name="connsiteY99" fmla="*/ 5404 h 10000"/>
              <a:gd name="connsiteX100" fmla="*/ 530 w 10000"/>
              <a:gd name="connsiteY100" fmla="*/ 5404 h 10000"/>
              <a:gd name="connsiteX101" fmla="*/ 530 w 10000"/>
              <a:gd name="connsiteY101" fmla="*/ 5277 h 10000"/>
              <a:gd name="connsiteX102" fmla="*/ 530 w 10000"/>
              <a:gd name="connsiteY102" fmla="*/ 5149 h 10000"/>
              <a:gd name="connsiteX103" fmla="*/ 530 w 10000"/>
              <a:gd name="connsiteY103" fmla="*/ 5149 h 10000"/>
              <a:gd name="connsiteX104" fmla="*/ 530 w 10000"/>
              <a:gd name="connsiteY104" fmla="*/ 5064 h 10000"/>
              <a:gd name="connsiteX105" fmla="*/ 331 w 10000"/>
              <a:gd name="connsiteY105" fmla="*/ 5149 h 10000"/>
              <a:gd name="connsiteX106" fmla="*/ 132 w 10000"/>
              <a:gd name="connsiteY106" fmla="*/ 5149 h 10000"/>
              <a:gd name="connsiteX107" fmla="*/ 0 w 10000"/>
              <a:gd name="connsiteY107" fmla="*/ 5064 h 10000"/>
              <a:gd name="connsiteX108" fmla="*/ 0 w 10000"/>
              <a:gd name="connsiteY108" fmla="*/ 5064 h 10000"/>
              <a:gd name="connsiteX109" fmla="*/ 0 w 10000"/>
              <a:gd name="connsiteY109" fmla="*/ 4936 h 10000"/>
              <a:gd name="connsiteX110" fmla="*/ 132 w 10000"/>
              <a:gd name="connsiteY110" fmla="*/ 4723 h 10000"/>
              <a:gd name="connsiteX111" fmla="*/ 331 w 10000"/>
              <a:gd name="connsiteY111" fmla="*/ 4596 h 10000"/>
              <a:gd name="connsiteX112" fmla="*/ 331 w 10000"/>
              <a:gd name="connsiteY112" fmla="*/ 4596 h 10000"/>
              <a:gd name="connsiteX113" fmla="*/ 331 w 10000"/>
              <a:gd name="connsiteY113" fmla="*/ 4468 h 10000"/>
              <a:gd name="connsiteX114" fmla="*/ 331 w 10000"/>
              <a:gd name="connsiteY114" fmla="*/ 4383 h 10000"/>
              <a:gd name="connsiteX115" fmla="*/ 331 w 10000"/>
              <a:gd name="connsiteY115" fmla="*/ 4383 h 10000"/>
              <a:gd name="connsiteX116" fmla="*/ 331 w 10000"/>
              <a:gd name="connsiteY116" fmla="*/ 4255 h 10000"/>
              <a:gd name="connsiteX117" fmla="*/ 331 w 10000"/>
              <a:gd name="connsiteY117" fmla="*/ 4000 h 10000"/>
              <a:gd name="connsiteX118" fmla="*/ 331 w 10000"/>
              <a:gd name="connsiteY118" fmla="*/ 4000 h 10000"/>
              <a:gd name="connsiteX119" fmla="*/ 530 w 10000"/>
              <a:gd name="connsiteY119" fmla="*/ 3787 h 10000"/>
              <a:gd name="connsiteX120" fmla="*/ 662 w 10000"/>
              <a:gd name="connsiteY120" fmla="*/ 3574 h 10000"/>
              <a:gd name="connsiteX121" fmla="*/ 662 w 10000"/>
              <a:gd name="connsiteY121" fmla="*/ 3574 h 10000"/>
              <a:gd name="connsiteX122" fmla="*/ 861 w 10000"/>
              <a:gd name="connsiteY122" fmla="*/ 3447 h 10000"/>
              <a:gd name="connsiteX123" fmla="*/ 1060 w 10000"/>
              <a:gd name="connsiteY123" fmla="*/ 3447 h 10000"/>
              <a:gd name="connsiteX124" fmla="*/ 1060 w 10000"/>
              <a:gd name="connsiteY124" fmla="*/ 3574 h 10000"/>
              <a:gd name="connsiteX125" fmla="*/ 1192 w 10000"/>
              <a:gd name="connsiteY125" fmla="*/ 3447 h 10000"/>
              <a:gd name="connsiteX126" fmla="*/ 1192 w 10000"/>
              <a:gd name="connsiteY126" fmla="*/ 1362 h 10000"/>
              <a:gd name="connsiteX127" fmla="*/ 1589 w 10000"/>
              <a:gd name="connsiteY127" fmla="*/ 1362 h 10000"/>
              <a:gd name="connsiteX128" fmla="*/ 1589 w 10000"/>
              <a:gd name="connsiteY128" fmla="*/ 213 h 10000"/>
              <a:gd name="connsiteX129" fmla="*/ 7285 w 10000"/>
              <a:gd name="connsiteY129" fmla="*/ 213 h 10000"/>
              <a:gd name="connsiteX130" fmla="*/ 7285 w 10000"/>
              <a:gd name="connsiteY130" fmla="*/ 213 h 10000"/>
              <a:gd name="connsiteX131" fmla="*/ 7682 w 10000"/>
              <a:gd name="connsiteY131" fmla="*/ 340 h 10000"/>
              <a:gd name="connsiteX132" fmla="*/ 7682 w 10000"/>
              <a:gd name="connsiteY132" fmla="*/ 340 h 10000"/>
              <a:gd name="connsiteX133" fmla="*/ 7682 w 10000"/>
              <a:gd name="connsiteY133" fmla="*/ 213 h 10000"/>
              <a:gd name="connsiteX134" fmla="*/ 7682 w 10000"/>
              <a:gd name="connsiteY134" fmla="*/ 213 h 10000"/>
              <a:gd name="connsiteX135" fmla="*/ 7682 w 10000"/>
              <a:gd name="connsiteY135" fmla="*/ 213 h 10000"/>
              <a:gd name="connsiteX136" fmla="*/ 7682 w 10000"/>
              <a:gd name="connsiteY136" fmla="*/ 213 h 10000"/>
              <a:gd name="connsiteX137" fmla="*/ 8013 w 10000"/>
              <a:gd name="connsiteY137" fmla="*/ 128 h 10000"/>
              <a:gd name="connsiteX138" fmla="*/ 8013 w 10000"/>
              <a:gd name="connsiteY138" fmla="*/ 128 h 10000"/>
              <a:gd name="connsiteX139" fmla="*/ 8013 w 10000"/>
              <a:gd name="connsiteY139" fmla="*/ 128 h 10000"/>
              <a:gd name="connsiteX140" fmla="*/ 8212 w 10000"/>
              <a:gd name="connsiteY140" fmla="*/ 0 h 10000"/>
              <a:gd name="connsiteX141" fmla="*/ 8212 w 10000"/>
              <a:gd name="connsiteY141"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383 h 10000"/>
              <a:gd name="connsiteX71" fmla="*/ 2980 w 10000"/>
              <a:gd name="connsiteY71" fmla="*/ 8255 h 10000"/>
              <a:gd name="connsiteX72" fmla="*/ 2848 w 10000"/>
              <a:gd name="connsiteY72" fmla="*/ 8170 h 10000"/>
              <a:gd name="connsiteX73" fmla="*/ 2848 w 10000"/>
              <a:gd name="connsiteY73" fmla="*/ 8170 h 10000"/>
              <a:gd name="connsiteX74" fmla="*/ 2450 w 10000"/>
              <a:gd name="connsiteY74" fmla="*/ 7915 h 10000"/>
              <a:gd name="connsiteX75" fmla="*/ 2450 w 10000"/>
              <a:gd name="connsiteY75" fmla="*/ 7915 h 10000"/>
              <a:gd name="connsiteX76" fmla="*/ 1921 w 10000"/>
              <a:gd name="connsiteY76" fmla="*/ 7574 h 10000"/>
              <a:gd name="connsiteX77" fmla="*/ 1921 w 10000"/>
              <a:gd name="connsiteY77" fmla="*/ 7574 h 10000"/>
              <a:gd name="connsiteX78" fmla="*/ 1589 w 10000"/>
              <a:gd name="connsiteY78" fmla="*/ 7362 h 10000"/>
              <a:gd name="connsiteX79" fmla="*/ 1589 w 10000"/>
              <a:gd name="connsiteY79" fmla="*/ 7234 h 10000"/>
              <a:gd name="connsiteX80" fmla="*/ 3354 w 10000"/>
              <a:gd name="connsiteY80" fmla="*/ 6021 h 10000"/>
              <a:gd name="connsiteX81" fmla="*/ 1391 w 10000"/>
              <a:gd name="connsiteY81" fmla="*/ 7106 h 10000"/>
              <a:gd name="connsiteX82" fmla="*/ 2273 w 10000"/>
              <a:gd name="connsiteY82" fmla="*/ 6276 h 10000"/>
              <a:gd name="connsiteX83" fmla="*/ 1192 w 10000"/>
              <a:gd name="connsiteY83" fmla="*/ 7021 h 10000"/>
              <a:gd name="connsiteX84" fmla="*/ 1192 w 10000"/>
              <a:gd name="connsiteY84" fmla="*/ 6894 h 10000"/>
              <a:gd name="connsiteX85" fmla="*/ 1391 w 10000"/>
              <a:gd name="connsiteY85" fmla="*/ 6766 h 10000"/>
              <a:gd name="connsiteX86" fmla="*/ 1192 w 10000"/>
              <a:gd name="connsiteY86" fmla="*/ 6638 h 10000"/>
              <a:gd name="connsiteX87" fmla="*/ 1192 w 10000"/>
              <a:gd name="connsiteY87" fmla="*/ 6638 h 10000"/>
              <a:gd name="connsiteX88" fmla="*/ 1192 w 10000"/>
              <a:gd name="connsiteY88" fmla="*/ 6426 h 10000"/>
              <a:gd name="connsiteX89" fmla="*/ 1060 w 10000"/>
              <a:gd name="connsiteY89" fmla="*/ 6298 h 10000"/>
              <a:gd name="connsiteX90" fmla="*/ 1060 w 10000"/>
              <a:gd name="connsiteY90" fmla="*/ 6298 h 10000"/>
              <a:gd name="connsiteX91" fmla="*/ 861 w 10000"/>
              <a:gd name="connsiteY91" fmla="*/ 6213 h 10000"/>
              <a:gd name="connsiteX92" fmla="*/ 861 w 10000"/>
              <a:gd name="connsiteY92" fmla="*/ 6085 h 10000"/>
              <a:gd name="connsiteX93" fmla="*/ 861 w 10000"/>
              <a:gd name="connsiteY93" fmla="*/ 6085 h 10000"/>
              <a:gd name="connsiteX94" fmla="*/ 861 w 10000"/>
              <a:gd name="connsiteY94" fmla="*/ 5957 h 10000"/>
              <a:gd name="connsiteX95" fmla="*/ 861 w 10000"/>
              <a:gd name="connsiteY95" fmla="*/ 5872 h 10000"/>
              <a:gd name="connsiteX96" fmla="*/ 861 w 10000"/>
              <a:gd name="connsiteY96" fmla="*/ 5872 h 10000"/>
              <a:gd name="connsiteX97" fmla="*/ 662 w 10000"/>
              <a:gd name="connsiteY97" fmla="*/ 5745 h 10000"/>
              <a:gd name="connsiteX98" fmla="*/ 530 w 10000"/>
              <a:gd name="connsiteY98" fmla="*/ 5404 h 10000"/>
              <a:gd name="connsiteX99" fmla="*/ 530 w 10000"/>
              <a:gd name="connsiteY99" fmla="*/ 5404 h 10000"/>
              <a:gd name="connsiteX100" fmla="*/ 530 w 10000"/>
              <a:gd name="connsiteY100" fmla="*/ 5277 h 10000"/>
              <a:gd name="connsiteX101" fmla="*/ 530 w 10000"/>
              <a:gd name="connsiteY101" fmla="*/ 5149 h 10000"/>
              <a:gd name="connsiteX102" fmla="*/ 530 w 10000"/>
              <a:gd name="connsiteY102" fmla="*/ 5149 h 10000"/>
              <a:gd name="connsiteX103" fmla="*/ 530 w 10000"/>
              <a:gd name="connsiteY103" fmla="*/ 5064 h 10000"/>
              <a:gd name="connsiteX104" fmla="*/ 331 w 10000"/>
              <a:gd name="connsiteY104" fmla="*/ 5149 h 10000"/>
              <a:gd name="connsiteX105" fmla="*/ 132 w 10000"/>
              <a:gd name="connsiteY105" fmla="*/ 5149 h 10000"/>
              <a:gd name="connsiteX106" fmla="*/ 0 w 10000"/>
              <a:gd name="connsiteY106" fmla="*/ 5064 h 10000"/>
              <a:gd name="connsiteX107" fmla="*/ 0 w 10000"/>
              <a:gd name="connsiteY107" fmla="*/ 5064 h 10000"/>
              <a:gd name="connsiteX108" fmla="*/ 0 w 10000"/>
              <a:gd name="connsiteY108" fmla="*/ 4936 h 10000"/>
              <a:gd name="connsiteX109" fmla="*/ 132 w 10000"/>
              <a:gd name="connsiteY109" fmla="*/ 4723 h 10000"/>
              <a:gd name="connsiteX110" fmla="*/ 331 w 10000"/>
              <a:gd name="connsiteY110" fmla="*/ 4596 h 10000"/>
              <a:gd name="connsiteX111" fmla="*/ 331 w 10000"/>
              <a:gd name="connsiteY111" fmla="*/ 4596 h 10000"/>
              <a:gd name="connsiteX112" fmla="*/ 331 w 10000"/>
              <a:gd name="connsiteY112" fmla="*/ 4468 h 10000"/>
              <a:gd name="connsiteX113" fmla="*/ 331 w 10000"/>
              <a:gd name="connsiteY113" fmla="*/ 4383 h 10000"/>
              <a:gd name="connsiteX114" fmla="*/ 331 w 10000"/>
              <a:gd name="connsiteY114" fmla="*/ 4383 h 10000"/>
              <a:gd name="connsiteX115" fmla="*/ 331 w 10000"/>
              <a:gd name="connsiteY115" fmla="*/ 4255 h 10000"/>
              <a:gd name="connsiteX116" fmla="*/ 331 w 10000"/>
              <a:gd name="connsiteY116" fmla="*/ 4000 h 10000"/>
              <a:gd name="connsiteX117" fmla="*/ 331 w 10000"/>
              <a:gd name="connsiteY117" fmla="*/ 4000 h 10000"/>
              <a:gd name="connsiteX118" fmla="*/ 530 w 10000"/>
              <a:gd name="connsiteY118" fmla="*/ 3787 h 10000"/>
              <a:gd name="connsiteX119" fmla="*/ 662 w 10000"/>
              <a:gd name="connsiteY119" fmla="*/ 3574 h 10000"/>
              <a:gd name="connsiteX120" fmla="*/ 662 w 10000"/>
              <a:gd name="connsiteY120" fmla="*/ 3574 h 10000"/>
              <a:gd name="connsiteX121" fmla="*/ 861 w 10000"/>
              <a:gd name="connsiteY121" fmla="*/ 3447 h 10000"/>
              <a:gd name="connsiteX122" fmla="*/ 1060 w 10000"/>
              <a:gd name="connsiteY122" fmla="*/ 3447 h 10000"/>
              <a:gd name="connsiteX123" fmla="*/ 1060 w 10000"/>
              <a:gd name="connsiteY123" fmla="*/ 3574 h 10000"/>
              <a:gd name="connsiteX124" fmla="*/ 1192 w 10000"/>
              <a:gd name="connsiteY124" fmla="*/ 3447 h 10000"/>
              <a:gd name="connsiteX125" fmla="*/ 1192 w 10000"/>
              <a:gd name="connsiteY125" fmla="*/ 1362 h 10000"/>
              <a:gd name="connsiteX126" fmla="*/ 1589 w 10000"/>
              <a:gd name="connsiteY126" fmla="*/ 1362 h 10000"/>
              <a:gd name="connsiteX127" fmla="*/ 1589 w 10000"/>
              <a:gd name="connsiteY127" fmla="*/ 213 h 10000"/>
              <a:gd name="connsiteX128" fmla="*/ 7285 w 10000"/>
              <a:gd name="connsiteY128" fmla="*/ 213 h 10000"/>
              <a:gd name="connsiteX129" fmla="*/ 7285 w 10000"/>
              <a:gd name="connsiteY129" fmla="*/ 213 h 10000"/>
              <a:gd name="connsiteX130" fmla="*/ 7682 w 10000"/>
              <a:gd name="connsiteY130" fmla="*/ 340 h 10000"/>
              <a:gd name="connsiteX131" fmla="*/ 7682 w 10000"/>
              <a:gd name="connsiteY131" fmla="*/ 340 h 10000"/>
              <a:gd name="connsiteX132" fmla="*/ 7682 w 10000"/>
              <a:gd name="connsiteY132" fmla="*/ 213 h 10000"/>
              <a:gd name="connsiteX133" fmla="*/ 7682 w 10000"/>
              <a:gd name="connsiteY133" fmla="*/ 213 h 10000"/>
              <a:gd name="connsiteX134" fmla="*/ 7682 w 10000"/>
              <a:gd name="connsiteY134" fmla="*/ 213 h 10000"/>
              <a:gd name="connsiteX135" fmla="*/ 7682 w 10000"/>
              <a:gd name="connsiteY135" fmla="*/ 213 h 10000"/>
              <a:gd name="connsiteX136" fmla="*/ 8013 w 10000"/>
              <a:gd name="connsiteY136" fmla="*/ 128 h 10000"/>
              <a:gd name="connsiteX137" fmla="*/ 8013 w 10000"/>
              <a:gd name="connsiteY137" fmla="*/ 128 h 10000"/>
              <a:gd name="connsiteX138" fmla="*/ 8013 w 10000"/>
              <a:gd name="connsiteY138" fmla="*/ 128 h 10000"/>
              <a:gd name="connsiteX139" fmla="*/ 8212 w 10000"/>
              <a:gd name="connsiteY139" fmla="*/ 0 h 10000"/>
              <a:gd name="connsiteX140" fmla="*/ 8212 w 10000"/>
              <a:gd name="connsiteY14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3179 w 10000"/>
              <a:gd name="connsiteY69" fmla="*/ 8511 h 10000"/>
              <a:gd name="connsiteX70" fmla="*/ 2980 w 10000"/>
              <a:gd name="connsiteY70" fmla="*/ 8255 h 10000"/>
              <a:gd name="connsiteX71" fmla="*/ 2848 w 10000"/>
              <a:gd name="connsiteY71" fmla="*/ 8170 h 10000"/>
              <a:gd name="connsiteX72" fmla="*/ 2848 w 10000"/>
              <a:gd name="connsiteY72" fmla="*/ 8170 h 10000"/>
              <a:gd name="connsiteX73" fmla="*/ 2450 w 10000"/>
              <a:gd name="connsiteY73" fmla="*/ 7915 h 10000"/>
              <a:gd name="connsiteX74" fmla="*/ 2450 w 10000"/>
              <a:gd name="connsiteY74" fmla="*/ 7915 h 10000"/>
              <a:gd name="connsiteX75" fmla="*/ 1921 w 10000"/>
              <a:gd name="connsiteY75" fmla="*/ 7574 h 10000"/>
              <a:gd name="connsiteX76" fmla="*/ 1921 w 10000"/>
              <a:gd name="connsiteY76" fmla="*/ 7574 h 10000"/>
              <a:gd name="connsiteX77" fmla="*/ 1589 w 10000"/>
              <a:gd name="connsiteY77" fmla="*/ 7362 h 10000"/>
              <a:gd name="connsiteX78" fmla="*/ 1589 w 10000"/>
              <a:gd name="connsiteY78" fmla="*/ 7234 h 10000"/>
              <a:gd name="connsiteX79" fmla="*/ 3354 w 10000"/>
              <a:gd name="connsiteY79" fmla="*/ 6021 h 10000"/>
              <a:gd name="connsiteX80" fmla="*/ 1391 w 10000"/>
              <a:gd name="connsiteY80" fmla="*/ 7106 h 10000"/>
              <a:gd name="connsiteX81" fmla="*/ 2273 w 10000"/>
              <a:gd name="connsiteY81" fmla="*/ 6276 h 10000"/>
              <a:gd name="connsiteX82" fmla="*/ 1192 w 10000"/>
              <a:gd name="connsiteY82" fmla="*/ 7021 h 10000"/>
              <a:gd name="connsiteX83" fmla="*/ 1192 w 10000"/>
              <a:gd name="connsiteY83" fmla="*/ 6894 h 10000"/>
              <a:gd name="connsiteX84" fmla="*/ 1391 w 10000"/>
              <a:gd name="connsiteY84" fmla="*/ 6766 h 10000"/>
              <a:gd name="connsiteX85" fmla="*/ 1192 w 10000"/>
              <a:gd name="connsiteY85" fmla="*/ 6638 h 10000"/>
              <a:gd name="connsiteX86" fmla="*/ 1192 w 10000"/>
              <a:gd name="connsiteY86" fmla="*/ 6638 h 10000"/>
              <a:gd name="connsiteX87" fmla="*/ 1192 w 10000"/>
              <a:gd name="connsiteY87" fmla="*/ 6426 h 10000"/>
              <a:gd name="connsiteX88" fmla="*/ 1060 w 10000"/>
              <a:gd name="connsiteY88" fmla="*/ 6298 h 10000"/>
              <a:gd name="connsiteX89" fmla="*/ 1060 w 10000"/>
              <a:gd name="connsiteY89" fmla="*/ 6298 h 10000"/>
              <a:gd name="connsiteX90" fmla="*/ 861 w 10000"/>
              <a:gd name="connsiteY90" fmla="*/ 6213 h 10000"/>
              <a:gd name="connsiteX91" fmla="*/ 861 w 10000"/>
              <a:gd name="connsiteY91" fmla="*/ 6085 h 10000"/>
              <a:gd name="connsiteX92" fmla="*/ 861 w 10000"/>
              <a:gd name="connsiteY92" fmla="*/ 6085 h 10000"/>
              <a:gd name="connsiteX93" fmla="*/ 861 w 10000"/>
              <a:gd name="connsiteY93" fmla="*/ 5957 h 10000"/>
              <a:gd name="connsiteX94" fmla="*/ 861 w 10000"/>
              <a:gd name="connsiteY94" fmla="*/ 5872 h 10000"/>
              <a:gd name="connsiteX95" fmla="*/ 861 w 10000"/>
              <a:gd name="connsiteY95" fmla="*/ 5872 h 10000"/>
              <a:gd name="connsiteX96" fmla="*/ 662 w 10000"/>
              <a:gd name="connsiteY96" fmla="*/ 5745 h 10000"/>
              <a:gd name="connsiteX97" fmla="*/ 530 w 10000"/>
              <a:gd name="connsiteY97" fmla="*/ 5404 h 10000"/>
              <a:gd name="connsiteX98" fmla="*/ 530 w 10000"/>
              <a:gd name="connsiteY98" fmla="*/ 5404 h 10000"/>
              <a:gd name="connsiteX99" fmla="*/ 530 w 10000"/>
              <a:gd name="connsiteY99" fmla="*/ 5277 h 10000"/>
              <a:gd name="connsiteX100" fmla="*/ 530 w 10000"/>
              <a:gd name="connsiteY100" fmla="*/ 5149 h 10000"/>
              <a:gd name="connsiteX101" fmla="*/ 530 w 10000"/>
              <a:gd name="connsiteY101" fmla="*/ 5149 h 10000"/>
              <a:gd name="connsiteX102" fmla="*/ 530 w 10000"/>
              <a:gd name="connsiteY102" fmla="*/ 5064 h 10000"/>
              <a:gd name="connsiteX103" fmla="*/ 331 w 10000"/>
              <a:gd name="connsiteY103" fmla="*/ 5149 h 10000"/>
              <a:gd name="connsiteX104" fmla="*/ 132 w 10000"/>
              <a:gd name="connsiteY104" fmla="*/ 5149 h 10000"/>
              <a:gd name="connsiteX105" fmla="*/ 0 w 10000"/>
              <a:gd name="connsiteY105" fmla="*/ 5064 h 10000"/>
              <a:gd name="connsiteX106" fmla="*/ 0 w 10000"/>
              <a:gd name="connsiteY106" fmla="*/ 5064 h 10000"/>
              <a:gd name="connsiteX107" fmla="*/ 0 w 10000"/>
              <a:gd name="connsiteY107" fmla="*/ 4936 h 10000"/>
              <a:gd name="connsiteX108" fmla="*/ 132 w 10000"/>
              <a:gd name="connsiteY108" fmla="*/ 4723 h 10000"/>
              <a:gd name="connsiteX109" fmla="*/ 331 w 10000"/>
              <a:gd name="connsiteY109" fmla="*/ 4596 h 10000"/>
              <a:gd name="connsiteX110" fmla="*/ 331 w 10000"/>
              <a:gd name="connsiteY110" fmla="*/ 4596 h 10000"/>
              <a:gd name="connsiteX111" fmla="*/ 331 w 10000"/>
              <a:gd name="connsiteY111" fmla="*/ 4468 h 10000"/>
              <a:gd name="connsiteX112" fmla="*/ 331 w 10000"/>
              <a:gd name="connsiteY112" fmla="*/ 4383 h 10000"/>
              <a:gd name="connsiteX113" fmla="*/ 331 w 10000"/>
              <a:gd name="connsiteY113" fmla="*/ 4383 h 10000"/>
              <a:gd name="connsiteX114" fmla="*/ 331 w 10000"/>
              <a:gd name="connsiteY114" fmla="*/ 4255 h 10000"/>
              <a:gd name="connsiteX115" fmla="*/ 331 w 10000"/>
              <a:gd name="connsiteY115" fmla="*/ 4000 h 10000"/>
              <a:gd name="connsiteX116" fmla="*/ 331 w 10000"/>
              <a:gd name="connsiteY116" fmla="*/ 4000 h 10000"/>
              <a:gd name="connsiteX117" fmla="*/ 530 w 10000"/>
              <a:gd name="connsiteY117" fmla="*/ 3787 h 10000"/>
              <a:gd name="connsiteX118" fmla="*/ 662 w 10000"/>
              <a:gd name="connsiteY118" fmla="*/ 3574 h 10000"/>
              <a:gd name="connsiteX119" fmla="*/ 662 w 10000"/>
              <a:gd name="connsiteY119" fmla="*/ 3574 h 10000"/>
              <a:gd name="connsiteX120" fmla="*/ 861 w 10000"/>
              <a:gd name="connsiteY120" fmla="*/ 3447 h 10000"/>
              <a:gd name="connsiteX121" fmla="*/ 1060 w 10000"/>
              <a:gd name="connsiteY121" fmla="*/ 3447 h 10000"/>
              <a:gd name="connsiteX122" fmla="*/ 1060 w 10000"/>
              <a:gd name="connsiteY122" fmla="*/ 3574 h 10000"/>
              <a:gd name="connsiteX123" fmla="*/ 1192 w 10000"/>
              <a:gd name="connsiteY123" fmla="*/ 3447 h 10000"/>
              <a:gd name="connsiteX124" fmla="*/ 1192 w 10000"/>
              <a:gd name="connsiteY124" fmla="*/ 1362 h 10000"/>
              <a:gd name="connsiteX125" fmla="*/ 1589 w 10000"/>
              <a:gd name="connsiteY125" fmla="*/ 1362 h 10000"/>
              <a:gd name="connsiteX126" fmla="*/ 1589 w 10000"/>
              <a:gd name="connsiteY126" fmla="*/ 213 h 10000"/>
              <a:gd name="connsiteX127" fmla="*/ 7285 w 10000"/>
              <a:gd name="connsiteY127" fmla="*/ 213 h 10000"/>
              <a:gd name="connsiteX128" fmla="*/ 7285 w 10000"/>
              <a:gd name="connsiteY128" fmla="*/ 213 h 10000"/>
              <a:gd name="connsiteX129" fmla="*/ 7682 w 10000"/>
              <a:gd name="connsiteY129" fmla="*/ 340 h 10000"/>
              <a:gd name="connsiteX130" fmla="*/ 7682 w 10000"/>
              <a:gd name="connsiteY130" fmla="*/ 340 h 10000"/>
              <a:gd name="connsiteX131" fmla="*/ 7682 w 10000"/>
              <a:gd name="connsiteY131" fmla="*/ 213 h 10000"/>
              <a:gd name="connsiteX132" fmla="*/ 7682 w 10000"/>
              <a:gd name="connsiteY132" fmla="*/ 213 h 10000"/>
              <a:gd name="connsiteX133" fmla="*/ 7682 w 10000"/>
              <a:gd name="connsiteY133" fmla="*/ 213 h 10000"/>
              <a:gd name="connsiteX134" fmla="*/ 7682 w 10000"/>
              <a:gd name="connsiteY134" fmla="*/ 213 h 10000"/>
              <a:gd name="connsiteX135" fmla="*/ 8013 w 10000"/>
              <a:gd name="connsiteY135" fmla="*/ 128 h 10000"/>
              <a:gd name="connsiteX136" fmla="*/ 8013 w 10000"/>
              <a:gd name="connsiteY136" fmla="*/ 128 h 10000"/>
              <a:gd name="connsiteX137" fmla="*/ 8013 w 10000"/>
              <a:gd name="connsiteY137" fmla="*/ 128 h 10000"/>
              <a:gd name="connsiteX138" fmla="*/ 8212 w 10000"/>
              <a:gd name="connsiteY138" fmla="*/ 0 h 10000"/>
              <a:gd name="connsiteX139" fmla="*/ 8212 w 10000"/>
              <a:gd name="connsiteY139"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483 w 10000"/>
              <a:gd name="connsiteY44" fmla="*/ 7447 h 10000"/>
              <a:gd name="connsiteX45" fmla="*/ 7285 w 10000"/>
              <a:gd name="connsiteY45" fmla="*/ 7447 h 10000"/>
              <a:gd name="connsiteX46" fmla="*/ 7086 w 10000"/>
              <a:gd name="connsiteY46" fmla="*/ 7702 h 10000"/>
              <a:gd name="connsiteX47" fmla="*/ 8013 w 10000"/>
              <a:gd name="connsiteY47" fmla="*/ 8383 h 10000"/>
              <a:gd name="connsiteX48" fmla="*/ 8013 w 10000"/>
              <a:gd name="connsiteY48" fmla="*/ 8383 h 10000"/>
              <a:gd name="connsiteX49" fmla="*/ 8344 w 10000"/>
              <a:gd name="connsiteY49" fmla="*/ 8851 h 10000"/>
              <a:gd name="connsiteX50" fmla="*/ 8344 w 10000"/>
              <a:gd name="connsiteY50" fmla="*/ 8851 h 10000"/>
              <a:gd name="connsiteX51" fmla="*/ 8543 w 10000"/>
              <a:gd name="connsiteY51" fmla="*/ 9064 h 10000"/>
              <a:gd name="connsiteX52" fmla="*/ 8742 w 10000"/>
              <a:gd name="connsiteY52" fmla="*/ 9064 h 10000"/>
              <a:gd name="connsiteX53" fmla="*/ 8874 w 10000"/>
              <a:gd name="connsiteY53" fmla="*/ 9404 h 10000"/>
              <a:gd name="connsiteX54" fmla="*/ 8874 w 10000"/>
              <a:gd name="connsiteY54" fmla="*/ 9404 h 10000"/>
              <a:gd name="connsiteX55" fmla="*/ 7682 w 10000"/>
              <a:gd name="connsiteY55" fmla="*/ 9745 h 10000"/>
              <a:gd name="connsiteX56" fmla="*/ 7682 w 10000"/>
              <a:gd name="connsiteY56" fmla="*/ 9745 h 10000"/>
              <a:gd name="connsiteX57" fmla="*/ 7086 w 10000"/>
              <a:gd name="connsiteY57" fmla="*/ 10000 h 10000"/>
              <a:gd name="connsiteX58" fmla="*/ 5166 w 10000"/>
              <a:gd name="connsiteY58" fmla="*/ 9660 h 10000"/>
              <a:gd name="connsiteX59" fmla="*/ 5166 w 10000"/>
              <a:gd name="connsiteY59" fmla="*/ 9660 h 10000"/>
              <a:gd name="connsiteX60" fmla="*/ 4967 w 10000"/>
              <a:gd name="connsiteY60" fmla="*/ 9532 h 10000"/>
              <a:gd name="connsiteX61" fmla="*/ 4768 w 10000"/>
              <a:gd name="connsiteY61" fmla="*/ 9532 h 10000"/>
              <a:gd name="connsiteX62" fmla="*/ 4636 w 10000"/>
              <a:gd name="connsiteY62" fmla="*/ 9532 h 10000"/>
              <a:gd name="connsiteX63" fmla="*/ 4238 w 10000"/>
              <a:gd name="connsiteY63" fmla="*/ 9532 h 10000"/>
              <a:gd name="connsiteX64" fmla="*/ 4106 w 10000"/>
              <a:gd name="connsiteY64" fmla="*/ 9532 h 10000"/>
              <a:gd name="connsiteX65" fmla="*/ 4106 w 10000"/>
              <a:gd name="connsiteY65" fmla="*/ 9532 h 10000"/>
              <a:gd name="connsiteX66" fmla="*/ 3709 w 10000"/>
              <a:gd name="connsiteY66" fmla="*/ 9191 h 10000"/>
              <a:gd name="connsiteX67" fmla="*/ 3377 w 10000"/>
              <a:gd name="connsiteY67" fmla="*/ 8596 h 10000"/>
              <a:gd name="connsiteX68" fmla="*/ 3179 w 10000"/>
              <a:gd name="connsiteY68" fmla="*/ 8511 h 10000"/>
              <a:gd name="connsiteX69" fmla="*/ 2980 w 10000"/>
              <a:gd name="connsiteY69" fmla="*/ 8255 h 10000"/>
              <a:gd name="connsiteX70" fmla="*/ 2848 w 10000"/>
              <a:gd name="connsiteY70" fmla="*/ 8170 h 10000"/>
              <a:gd name="connsiteX71" fmla="*/ 2848 w 10000"/>
              <a:gd name="connsiteY71" fmla="*/ 8170 h 10000"/>
              <a:gd name="connsiteX72" fmla="*/ 2450 w 10000"/>
              <a:gd name="connsiteY72" fmla="*/ 7915 h 10000"/>
              <a:gd name="connsiteX73" fmla="*/ 2450 w 10000"/>
              <a:gd name="connsiteY73" fmla="*/ 7915 h 10000"/>
              <a:gd name="connsiteX74" fmla="*/ 1921 w 10000"/>
              <a:gd name="connsiteY74" fmla="*/ 7574 h 10000"/>
              <a:gd name="connsiteX75" fmla="*/ 1921 w 10000"/>
              <a:gd name="connsiteY75" fmla="*/ 7574 h 10000"/>
              <a:gd name="connsiteX76" fmla="*/ 1589 w 10000"/>
              <a:gd name="connsiteY76" fmla="*/ 7362 h 10000"/>
              <a:gd name="connsiteX77" fmla="*/ 1589 w 10000"/>
              <a:gd name="connsiteY77" fmla="*/ 7234 h 10000"/>
              <a:gd name="connsiteX78" fmla="*/ 3354 w 10000"/>
              <a:gd name="connsiteY78" fmla="*/ 6021 h 10000"/>
              <a:gd name="connsiteX79" fmla="*/ 1391 w 10000"/>
              <a:gd name="connsiteY79" fmla="*/ 7106 h 10000"/>
              <a:gd name="connsiteX80" fmla="*/ 2273 w 10000"/>
              <a:gd name="connsiteY80" fmla="*/ 6276 h 10000"/>
              <a:gd name="connsiteX81" fmla="*/ 1192 w 10000"/>
              <a:gd name="connsiteY81" fmla="*/ 7021 h 10000"/>
              <a:gd name="connsiteX82" fmla="*/ 1192 w 10000"/>
              <a:gd name="connsiteY82" fmla="*/ 6894 h 10000"/>
              <a:gd name="connsiteX83" fmla="*/ 1391 w 10000"/>
              <a:gd name="connsiteY83" fmla="*/ 6766 h 10000"/>
              <a:gd name="connsiteX84" fmla="*/ 1192 w 10000"/>
              <a:gd name="connsiteY84" fmla="*/ 6638 h 10000"/>
              <a:gd name="connsiteX85" fmla="*/ 1192 w 10000"/>
              <a:gd name="connsiteY85" fmla="*/ 6638 h 10000"/>
              <a:gd name="connsiteX86" fmla="*/ 1192 w 10000"/>
              <a:gd name="connsiteY86" fmla="*/ 6426 h 10000"/>
              <a:gd name="connsiteX87" fmla="*/ 1060 w 10000"/>
              <a:gd name="connsiteY87" fmla="*/ 6298 h 10000"/>
              <a:gd name="connsiteX88" fmla="*/ 1060 w 10000"/>
              <a:gd name="connsiteY88" fmla="*/ 6298 h 10000"/>
              <a:gd name="connsiteX89" fmla="*/ 861 w 10000"/>
              <a:gd name="connsiteY89" fmla="*/ 6213 h 10000"/>
              <a:gd name="connsiteX90" fmla="*/ 861 w 10000"/>
              <a:gd name="connsiteY90" fmla="*/ 6085 h 10000"/>
              <a:gd name="connsiteX91" fmla="*/ 861 w 10000"/>
              <a:gd name="connsiteY91" fmla="*/ 6085 h 10000"/>
              <a:gd name="connsiteX92" fmla="*/ 861 w 10000"/>
              <a:gd name="connsiteY92" fmla="*/ 5957 h 10000"/>
              <a:gd name="connsiteX93" fmla="*/ 861 w 10000"/>
              <a:gd name="connsiteY93" fmla="*/ 5872 h 10000"/>
              <a:gd name="connsiteX94" fmla="*/ 861 w 10000"/>
              <a:gd name="connsiteY94" fmla="*/ 5872 h 10000"/>
              <a:gd name="connsiteX95" fmla="*/ 662 w 10000"/>
              <a:gd name="connsiteY95" fmla="*/ 5745 h 10000"/>
              <a:gd name="connsiteX96" fmla="*/ 530 w 10000"/>
              <a:gd name="connsiteY96" fmla="*/ 5404 h 10000"/>
              <a:gd name="connsiteX97" fmla="*/ 530 w 10000"/>
              <a:gd name="connsiteY97" fmla="*/ 5404 h 10000"/>
              <a:gd name="connsiteX98" fmla="*/ 530 w 10000"/>
              <a:gd name="connsiteY98" fmla="*/ 5277 h 10000"/>
              <a:gd name="connsiteX99" fmla="*/ 530 w 10000"/>
              <a:gd name="connsiteY99" fmla="*/ 5149 h 10000"/>
              <a:gd name="connsiteX100" fmla="*/ 530 w 10000"/>
              <a:gd name="connsiteY100" fmla="*/ 5149 h 10000"/>
              <a:gd name="connsiteX101" fmla="*/ 530 w 10000"/>
              <a:gd name="connsiteY101" fmla="*/ 5064 h 10000"/>
              <a:gd name="connsiteX102" fmla="*/ 331 w 10000"/>
              <a:gd name="connsiteY102" fmla="*/ 5149 h 10000"/>
              <a:gd name="connsiteX103" fmla="*/ 132 w 10000"/>
              <a:gd name="connsiteY103" fmla="*/ 5149 h 10000"/>
              <a:gd name="connsiteX104" fmla="*/ 0 w 10000"/>
              <a:gd name="connsiteY104" fmla="*/ 5064 h 10000"/>
              <a:gd name="connsiteX105" fmla="*/ 0 w 10000"/>
              <a:gd name="connsiteY105" fmla="*/ 5064 h 10000"/>
              <a:gd name="connsiteX106" fmla="*/ 0 w 10000"/>
              <a:gd name="connsiteY106" fmla="*/ 4936 h 10000"/>
              <a:gd name="connsiteX107" fmla="*/ 132 w 10000"/>
              <a:gd name="connsiteY107" fmla="*/ 4723 h 10000"/>
              <a:gd name="connsiteX108" fmla="*/ 331 w 10000"/>
              <a:gd name="connsiteY108" fmla="*/ 4596 h 10000"/>
              <a:gd name="connsiteX109" fmla="*/ 331 w 10000"/>
              <a:gd name="connsiteY109" fmla="*/ 4596 h 10000"/>
              <a:gd name="connsiteX110" fmla="*/ 331 w 10000"/>
              <a:gd name="connsiteY110" fmla="*/ 4468 h 10000"/>
              <a:gd name="connsiteX111" fmla="*/ 331 w 10000"/>
              <a:gd name="connsiteY111" fmla="*/ 4383 h 10000"/>
              <a:gd name="connsiteX112" fmla="*/ 331 w 10000"/>
              <a:gd name="connsiteY112" fmla="*/ 4383 h 10000"/>
              <a:gd name="connsiteX113" fmla="*/ 331 w 10000"/>
              <a:gd name="connsiteY113" fmla="*/ 4255 h 10000"/>
              <a:gd name="connsiteX114" fmla="*/ 331 w 10000"/>
              <a:gd name="connsiteY114" fmla="*/ 4000 h 10000"/>
              <a:gd name="connsiteX115" fmla="*/ 331 w 10000"/>
              <a:gd name="connsiteY115" fmla="*/ 4000 h 10000"/>
              <a:gd name="connsiteX116" fmla="*/ 530 w 10000"/>
              <a:gd name="connsiteY116" fmla="*/ 3787 h 10000"/>
              <a:gd name="connsiteX117" fmla="*/ 662 w 10000"/>
              <a:gd name="connsiteY117" fmla="*/ 3574 h 10000"/>
              <a:gd name="connsiteX118" fmla="*/ 662 w 10000"/>
              <a:gd name="connsiteY118" fmla="*/ 3574 h 10000"/>
              <a:gd name="connsiteX119" fmla="*/ 861 w 10000"/>
              <a:gd name="connsiteY119" fmla="*/ 3447 h 10000"/>
              <a:gd name="connsiteX120" fmla="*/ 1060 w 10000"/>
              <a:gd name="connsiteY120" fmla="*/ 3447 h 10000"/>
              <a:gd name="connsiteX121" fmla="*/ 1060 w 10000"/>
              <a:gd name="connsiteY121" fmla="*/ 3574 h 10000"/>
              <a:gd name="connsiteX122" fmla="*/ 1192 w 10000"/>
              <a:gd name="connsiteY122" fmla="*/ 3447 h 10000"/>
              <a:gd name="connsiteX123" fmla="*/ 1192 w 10000"/>
              <a:gd name="connsiteY123" fmla="*/ 1362 h 10000"/>
              <a:gd name="connsiteX124" fmla="*/ 1589 w 10000"/>
              <a:gd name="connsiteY124" fmla="*/ 1362 h 10000"/>
              <a:gd name="connsiteX125" fmla="*/ 1589 w 10000"/>
              <a:gd name="connsiteY125" fmla="*/ 213 h 10000"/>
              <a:gd name="connsiteX126" fmla="*/ 7285 w 10000"/>
              <a:gd name="connsiteY126" fmla="*/ 213 h 10000"/>
              <a:gd name="connsiteX127" fmla="*/ 7285 w 10000"/>
              <a:gd name="connsiteY127" fmla="*/ 213 h 10000"/>
              <a:gd name="connsiteX128" fmla="*/ 7682 w 10000"/>
              <a:gd name="connsiteY128" fmla="*/ 340 h 10000"/>
              <a:gd name="connsiteX129" fmla="*/ 7682 w 10000"/>
              <a:gd name="connsiteY129" fmla="*/ 340 h 10000"/>
              <a:gd name="connsiteX130" fmla="*/ 7682 w 10000"/>
              <a:gd name="connsiteY130" fmla="*/ 213 h 10000"/>
              <a:gd name="connsiteX131" fmla="*/ 7682 w 10000"/>
              <a:gd name="connsiteY131" fmla="*/ 213 h 10000"/>
              <a:gd name="connsiteX132" fmla="*/ 7682 w 10000"/>
              <a:gd name="connsiteY132" fmla="*/ 213 h 10000"/>
              <a:gd name="connsiteX133" fmla="*/ 7682 w 10000"/>
              <a:gd name="connsiteY133" fmla="*/ 213 h 10000"/>
              <a:gd name="connsiteX134" fmla="*/ 8013 w 10000"/>
              <a:gd name="connsiteY134" fmla="*/ 128 h 10000"/>
              <a:gd name="connsiteX135" fmla="*/ 8013 w 10000"/>
              <a:gd name="connsiteY135" fmla="*/ 128 h 10000"/>
              <a:gd name="connsiteX136" fmla="*/ 8013 w 10000"/>
              <a:gd name="connsiteY136" fmla="*/ 128 h 10000"/>
              <a:gd name="connsiteX137" fmla="*/ 8212 w 10000"/>
              <a:gd name="connsiteY137" fmla="*/ 0 h 10000"/>
              <a:gd name="connsiteX138" fmla="*/ 8212 w 10000"/>
              <a:gd name="connsiteY138"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285 w 10000"/>
              <a:gd name="connsiteY44" fmla="*/ 7447 h 10000"/>
              <a:gd name="connsiteX45" fmla="*/ 7086 w 10000"/>
              <a:gd name="connsiteY45" fmla="*/ 7702 h 10000"/>
              <a:gd name="connsiteX46" fmla="*/ 8013 w 10000"/>
              <a:gd name="connsiteY46" fmla="*/ 8383 h 10000"/>
              <a:gd name="connsiteX47" fmla="*/ 8013 w 10000"/>
              <a:gd name="connsiteY47" fmla="*/ 8383 h 10000"/>
              <a:gd name="connsiteX48" fmla="*/ 8344 w 10000"/>
              <a:gd name="connsiteY48" fmla="*/ 8851 h 10000"/>
              <a:gd name="connsiteX49" fmla="*/ 8344 w 10000"/>
              <a:gd name="connsiteY49" fmla="*/ 8851 h 10000"/>
              <a:gd name="connsiteX50" fmla="*/ 8543 w 10000"/>
              <a:gd name="connsiteY50" fmla="*/ 9064 h 10000"/>
              <a:gd name="connsiteX51" fmla="*/ 8742 w 10000"/>
              <a:gd name="connsiteY51" fmla="*/ 9064 h 10000"/>
              <a:gd name="connsiteX52" fmla="*/ 8874 w 10000"/>
              <a:gd name="connsiteY52" fmla="*/ 9404 h 10000"/>
              <a:gd name="connsiteX53" fmla="*/ 8874 w 10000"/>
              <a:gd name="connsiteY53" fmla="*/ 9404 h 10000"/>
              <a:gd name="connsiteX54" fmla="*/ 7682 w 10000"/>
              <a:gd name="connsiteY54" fmla="*/ 9745 h 10000"/>
              <a:gd name="connsiteX55" fmla="*/ 7682 w 10000"/>
              <a:gd name="connsiteY55" fmla="*/ 9745 h 10000"/>
              <a:gd name="connsiteX56" fmla="*/ 7086 w 10000"/>
              <a:gd name="connsiteY56" fmla="*/ 10000 h 10000"/>
              <a:gd name="connsiteX57" fmla="*/ 5166 w 10000"/>
              <a:gd name="connsiteY57" fmla="*/ 9660 h 10000"/>
              <a:gd name="connsiteX58" fmla="*/ 5166 w 10000"/>
              <a:gd name="connsiteY58" fmla="*/ 9660 h 10000"/>
              <a:gd name="connsiteX59" fmla="*/ 4967 w 10000"/>
              <a:gd name="connsiteY59" fmla="*/ 9532 h 10000"/>
              <a:gd name="connsiteX60" fmla="*/ 4768 w 10000"/>
              <a:gd name="connsiteY60" fmla="*/ 9532 h 10000"/>
              <a:gd name="connsiteX61" fmla="*/ 4636 w 10000"/>
              <a:gd name="connsiteY61" fmla="*/ 9532 h 10000"/>
              <a:gd name="connsiteX62" fmla="*/ 4238 w 10000"/>
              <a:gd name="connsiteY62" fmla="*/ 9532 h 10000"/>
              <a:gd name="connsiteX63" fmla="*/ 4106 w 10000"/>
              <a:gd name="connsiteY63" fmla="*/ 9532 h 10000"/>
              <a:gd name="connsiteX64" fmla="*/ 4106 w 10000"/>
              <a:gd name="connsiteY64" fmla="*/ 9532 h 10000"/>
              <a:gd name="connsiteX65" fmla="*/ 3709 w 10000"/>
              <a:gd name="connsiteY65" fmla="*/ 9191 h 10000"/>
              <a:gd name="connsiteX66" fmla="*/ 3377 w 10000"/>
              <a:gd name="connsiteY66" fmla="*/ 8596 h 10000"/>
              <a:gd name="connsiteX67" fmla="*/ 3179 w 10000"/>
              <a:gd name="connsiteY67" fmla="*/ 8511 h 10000"/>
              <a:gd name="connsiteX68" fmla="*/ 2980 w 10000"/>
              <a:gd name="connsiteY68" fmla="*/ 8255 h 10000"/>
              <a:gd name="connsiteX69" fmla="*/ 2848 w 10000"/>
              <a:gd name="connsiteY69" fmla="*/ 8170 h 10000"/>
              <a:gd name="connsiteX70" fmla="*/ 2848 w 10000"/>
              <a:gd name="connsiteY70" fmla="*/ 8170 h 10000"/>
              <a:gd name="connsiteX71" fmla="*/ 2450 w 10000"/>
              <a:gd name="connsiteY71" fmla="*/ 7915 h 10000"/>
              <a:gd name="connsiteX72" fmla="*/ 2450 w 10000"/>
              <a:gd name="connsiteY72" fmla="*/ 7915 h 10000"/>
              <a:gd name="connsiteX73" fmla="*/ 1921 w 10000"/>
              <a:gd name="connsiteY73" fmla="*/ 7574 h 10000"/>
              <a:gd name="connsiteX74" fmla="*/ 1921 w 10000"/>
              <a:gd name="connsiteY74" fmla="*/ 7574 h 10000"/>
              <a:gd name="connsiteX75" fmla="*/ 1589 w 10000"/>
              <a:gd name="connsiteY75" fmla="*/ 7362 h 10000"/>
              <a:gd name="connsiteX76" fmla="*/ 1589 w 10000"/>
              <a:gd name="connsiteY76" fmla="*/ 7234 h 10000"/>
              <a:gd name="connsiteX77" fmla="*/ 3354 w 10000"/>
              <a:gd name="connsiteY77" fmla="*/ 6021 h 10000"/>
              <a:gd name="connsiteX78" fmla="*/ 1391 w 10000"/>
              <a:gd name="connsiteY78" fmla="*/ 7106 h 10000"/>
              <a:gd name="connsiteX79" fmla="*/ 2273 w 10000"/>
              <a:gd name="connsiteY79" fmla="*/ 6276 h 10000"/>
              <a:gd name="connsiteX80" fmla="*/ 1192 w 10000"/>
              <a:gd name="connsiteY80" fmla="*/ 7021 h 10000"/>
              <a:gd name="connsiteX81" fmla="*/ 1192 w 10000"/>
              <a:gd name="connsiteY81" fmla="*/ 6894 h 10000"/>
              <a:gd name="connsiteX82" fmla="*/ 1391 w 10000"/>
              <a:gd name="connsiteY82" fmla="*/ 6766 h 10000"/>
              <a:gd name="connsiteX83" fmla="*/ 1192 w 10000"/>
              <a:gd name="connsiteY83" fmla="*/ 6638 h 10000"/>
              <a:gd name="connsiteX84" fmla="*/ 1192 w 10000"/>
              <a:gd name="connsiteY84" fmla="*/ 6638 h 10000"/>
              <a:gd name="connsiteX85" fmla="*/ 1192 w 10000"/>
              <a:gd name="connsiteY85" fmla="*/ 6426 h 10000"/>
              <a:gd name="connsiteX86" fmla="*/ 1060 w 10000"/>
              <a:gd name="connsiteY86" fmla="*/ 6298 h 10000"/>
              <a:gd name="connsiteX87" fmla="*/ 1060 w 10000"/>
              <a:gd name="connsiteY87" fmla="*/ 6298 h 10000"/>
              <a:gd name="connsiteX88" fmla="*/ 861 w 10000"/>
              <a:gd name="connsiteY88" fmla="*/ 6213 h 10000"/>
              <a:gd name="connsiteX89" fmla="*/ 861 w 10000"/>
              <a:gd name="connsiteY89" fmla="*/ 6085 h 10000"/>
              <a:gd name="connsiteX90" fmla="*/ 861 w 10000"/>
              <a:gd name="connsiteY90" fmla="*/ 6085 h 10000"/>
              <a:gd name="connsiteX91" fmla="*/ 861 w 10000"/>
              <a:gd name="connsiteY91" fmla="*/ 5957 h 10000"/>
              <a:gd name="connsiteX92" fmla="*/ 861 w 10000"/>
              <a:gd name="connsiteY92" fmla="*/ 5872 h 10000"/>
              <a:gd name="connsiteX93" fmla="*/ 861 w 10000"/>
              <a:gd name="connsiteY93" fmla="*/ 5872 h 10000"/>
              <a:gd name="connsiteX94" fmla="*/ 662 w 10000"/>
              <a:gd name="connsiteY94" fmla="*/ 5745 h 10000"/>
              <a:gd name="connsiteX95" fmla="*/ 530 w 10000"/>
              <a:gd name="connsiteY95" fmla="*/ 5404 h 10000"/>
              <a:gd name="connsiteX96" fmla="*/ 530 w 10000"/>
              <a:gd name="connsiteY96" fmla="*/ 5404 h 10000"/>
              <a:gd name="connsiteX97" fmla="*/ 530 w 10000"/>
              <a:gd name="connsiteY97" fmla="*/ 5277 h 10000"/>
              <a:gd name="connsiteX98" fmla="*/ 530 w 10000"/>
              <a:gd name="connsiteY98" fmla="*/ 5149 h 10000"/>
              <a:gd name="connsiteX99" fmla="*/ 530 w 10000"/>
              <a:gd name="connsiteY99" fmla="*/ 5149 h 10000"/>
              <a:gd name="connsiteX100" fmla="*/ 530 w 10000"/>
              <a:gd name="connsiteY100" fmla="*/ 5064 h 10000"/>
              <a:gd name="connsiteX101" fmla="*/ 331 w 10000"/>
              <a:gd name="connsiteY101" fmla="*/ 5149 h 10000"/>
              <a:gd name="connsiteX102" fmla="*/ 132 w 10000"/>
              <a:gd name="connsiteY102" fmla="*/ 5149 h 10000"/>
              <a:gd name="connsiteX103" fmla="*/ 0 w 10000"/>
              <a:gd name="connsiteY103" fmla="*/ 5064 h 10000"/>
              <a:gd name="connsiteX104" fmla="*/ 0 w 10000"/>
              <a:gd name="connsiteY104" fmla="*/ 5064 h 10000"/>
              <a:gd name="connsiteX105" fmla="*/ 0 w 10000"/>
              <a:gd name="connsiteY105" fmla="*/ 4936 h 10000"/>
              <a:gd name="connsiteX106" fmla="*/ 132 w 10000"/>
              <a:gd name="connsiteY106" fmla="*/ 4723 h 10000"/>
              <a:gd name="connsiteX107" fmla="*/ 331 w 10000"/>
              <a:gd name="connsiteY107" fmla="*/ 4596 h 10000"/>
              <a:gd name="connsiteX108" fmla="*/ 331 w 10000"/>
              <a:gd name="connsiteY108" fmla="*/ 4596 h 10000"/>
              <a:gd name="connsiteX109" fmla="*/ 331 w 10000"/>
              <a:gd name="connsiteY109" fmla="*/ 4468 h 10000"/>
              <a:gd name="connsiteX110" fmla="*/ 331 w 10000"/>
              <a:gd name="connsiteY110" fmla="*/ 4383 h 10000"/>
              <a:gd name="connsiteX111" fmla="*/ 331 w 10000"/>
              <a:gd name="connsiteY111" fmla="*/ 4383 h 10000"/>
              <a:gd name="connsiteX112" fmla="*/ 331 w 10000"/>
              <a:gd name="connsiteY112" fmla="*/ 4255 h 10000"/>
              <a:gd name="connsiteX113" fmla="*/ 331 w 10000"/>
              <a:gd name="connsiteY113" fmla="*/ 4000 h 10000"/>
              <a:gd name="connsiteX114" fmla="*/ 331 w 10000"/>
              <a:gd name="connsiteY114" fmla="*/ 4000 h 10000"/>
              <a:gd name="connsiteX115" fmla="*/ 530 w 10000"/>
              <a:gd name="connsiteY115" fmla="*/ 3787 h 10000"/>
              <a:gd name="connsiteX116" fmla="*/ 662 w 10000"/>
              <a:gd name="connsiteY116" fmla="*/ 3574 h 10000"/>
              <a:gd name="connsiteX117" fmla="*/ 662 w 10000"/>
              <a:gd name="connsiteY117" fmla="*/ 3574 h 10000"/>
              <a:gd name="connsiteX118" fmla="*/ 861 w 10000"/>
              <a:gd name="connsiteY118" fmla="*/ 3447 h 10000"/>
              <a:gd name="connsiteX119" fmla="*/ 1060 w 10000"/>
              <a:gd name="connsiteY119" fmla="*/ 3447 h 10000"/>
              <a:gd name="connsiteX120" fmla="*/ 1060 w 10000"/>
              <a:gd name="connsiteY120" fmla="*/ 3574 h 10000"/>
              <a:gd name="connsiteX121" fmla="*/ 1192 w 10000"/>
              <a:gd name="connsiteY121" fmla="*/ 3447 h 10000"/>
              <a:gd name="connsiteX122" fmla="*/ 1192 w 10000"/>
              <a:gd name="connsiteY122" fmla="*/ 1362 h 10000"/>
              <a:gd name="connsiteX123" fmla="*/ 1589 w 10000"/>
              <a:gd name="connsiteY123" fmla="*/ 1362 h 10000"/>
              <a:gd name="connsiteX124" fmla="*/ 1589 w 10000"/>
              <a:gd name="connsiteY124" fmla="*/ 213 h 10000"/>
              <a:gd name="connsiteX125" fmla="*/ 7285 w 10000"/>
              <a:gd name="connsiteY125" fmla="*/ 213 h 10000"/>
              <a:gd name="connsiteX126" fmla="*/ 7285 w 10000"/>
              <a:gd name="connsiteY126" fmla="*/ 213 h 10000"/>
              <a:gd name="connsiteX127" fmla="*/ 7682 w 10000"/>
              <a:gd name="connsiteY127" fmla="*/ 340 h 10000"/>
              <a:gd name="connsiteX128" fmla="*/ 7682 w 10000"/>
              <a:gd name="connsiteY128" fmla="*/ 340 h 10000"/>
              <a:gd name="connsiteX129" fmla="*/ 7682 w 10000"/>
              <a:gd name="connsiteY129" fmla="*/ 213 h 10000"/>
              <a:gd name="connsiteX130" fmla="*/ 7682 w 10000"/>
              <a:gd name="connsiteY130" fmla="*/ 213 h 10000"/>
              <a:gd name="connsiteX131" fmla="*/ 7682 w 10000"/>
              <a:gd name="connsiteY131" fmla="*/ 213 h 10000"/>
              <a:gd name="connsiteX132" fmla="*/ 7682 w 10000"/>
              <a:gd name="connsiteY132" fmla="*/ 213 h 10000"/>
              <a:gd name="connsiteX133" fmla="*/ 8013 w 10000"/>
              <a:gd name="connsiteY133" fmla="*/ 128 h 10000"/>
              <a:gd name="connsiteX134" fmla="*/ 8013 w 10000"/>
              <a:gd name="connsiteY134" fmla="*/ 128 h 10000"/>
              <a:gd name="connsiteX135" fmla="*/ 8013 w 10000"/>
              <a:gd name="connsiteY135" fmla="*/ 128 h 10000"/>
              <a:gd name="connsiteX136" fmla="*/ 8212 w 10000"/>
              <a:gd name="connsiteY136" fmla="*/ 0 h 10000"/>
              <a:gd name="connsiteX137" fmla="*/ 8212 w 10000"/>
              <a:gd name="connsiteY137"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682 w 10000"/>
              <a:gd name="connsiteY43" fmla="*/ 7362 h 10000"/>
              <a:gd name="connsiteX44" fmla="*/ 7285 w 10000"/>
              <a:gd name="connsiteY44" fmla="*/ 7447 h 10000"/>
              <a:gd name="connsiteX45" fmla="*/ 8013 w 10000"/>
              <a:gd name="connsiteY45" fmla="*/ 8383 h 10000"/>
              <a:gd name="connsiteX46" fmla="*/ 8013 w 10000"/>
              <a:gd name="connsiteY46" fmla="*/ 8383 h 10000"/>
              <a:gd name="connsiteX47" fmla="*/ 8344 w 10000"/>
              <a:gd name="connsiteY47" fmla="*/ 8851 h 10000"/>
              <a:gd name="connsiteX48" fmla="*/ 8344 w 10000"/>
              <a:gd name="connsiteY48" fmla="*/ 8851 h 10000"/>
              <a:gd name="connsiteX49" fmla="*/ 8543 w 10000"/>
              <a:gd name="connsiteY49" fmla="*/ 9064 h 10000"/>
              <a:gd name="connsiteX50" fmla="*/ 8742 w 10000"/>
              <a:gd name="connsiteY50" fmla="*/ 9064 h 10000"/>
              <a:gd name="connsiteX51" fmla="*/ 8874 w 10000"/>
              <a:gd name="connsiteY51" fmla="*/ 9404 h 10000"/>
              <a:gd name="connsiteX52" fmla="*/ 8874 w 10000"/>
              <a:gd name="connsiteY52" fmla="*/ 9404 h 10000"/>
              <a:gd name="connsiteX53" fmla="*/ 7682 w 10000"/>
              <a:gd name="connsiteY53" fmla="*/ 9745 h 10000"/>
              <a:gd name="connsiteX54" fmla="*/ 7682 w 10000"/>
              <a:gd name="connsiteY54" fmla="*/ 9745 h 10000"/>
              <a:gd name="connsiteX55" fmla="*/ 7086 w 10000"/>
              <a:gd name="connsiteY55" fmla="*/ 10000 h 10000"/>
              <a:gd name="connsiteX56" fmla="*/ 5166 w 10000"/>
              <a:gd name="connsiteY56" fmla="*/ 9660 h 10000"/>
              <a:gd name="connsiteX57" fmla="*/ 5166 w 10000"/>
              <a:gd name="connsiteY57" fmla="*/ 9660 h 10000"/>
              <a:gd name="connsiteX58" fmla="*/ 4967 w 10000"/>
              <a:gd name="connsiteY58" fmla="*/ 9532 h 10000"/>
              <a:gd name="connsiteX59" fmla="*/ 4768 w 10000"/>
              <a:gd name="connsiteY59" fmla="*/ 9532 h 10000"/>
              <a:gd name="connsiteX60" fmla="*/ 4636 w 10000"/>
              <a:gd name="connsiteY60" fmla="*/ 9532 h 10000"/>
              <a:gd name="connsiteX61" fmla="*/ 4238 w 10000"/>
              <a:gd name="connsiteY61" fmla="*/ 9532 h 10000"/>
              <a:gd name="connsiteX62" fmla="*/ 4106 w 10000"/>
              <a:gd name="connsiteY62" fmla="*/ 9532 h 10000"/>
              <a:gd name="connsiteX63" fmla="*/ 4106 w 10000"/>
              <a:gd name="connsiteY63" fmla="*/ 9532 h 10000"/>
              <a:gd name="connsiteX64" fmla="*/ 3709 w 10000"/>
              <a:gd name="connsiteY64" fmla="*/ 9191 h 10000"/>
              <a:gd name="connsiteX65" fmla="*/ 3377 w 10000"/>
              <a:gd name="connsiteY65" fmla="*/ 8596 h 10000"/>
              <a:gd name="connsiteX66" fmla="*/ 3179 w 10000"/>
              <a:gd name="connsiteY66" fmla="*/ 8511 h 10000"/>
              <a:gd name="connsiteX67" fmla="*/ 2980 w 10000"/>
              <a:gd name="connsiteY67" fmla="*/ 8255 h 10000"/>
              <a:gd name="connsiteX68" fmla="*/ 2848 w 10000"/>
              <a:gd name="connsiteY68" fmla="*/ 8170 h 10000"/>
              <a:gd name="connsiteX69" fmla="*/ 2848 w 10000"/>
              <a:gd name="connsiteY69" fmla="*/ 8170 h 10000"/>
              <a:gd name="connsiteX70" fmla="*/ 2450 w 10000"/>
              <a:gd name="connsiteY70" fmla="*/ 7915 h 10000"/>
              <a:gd name="connsiteX71" fmla="*/ 2450 w 10000"/>
              <a:gd name="connsiteY71" fmla="*/ 7915 h 10000"/>
              <a:gd name="connsiteX72" fmla="*/ 1921 w 10000"/>
              <a:gd name="connsiteY72" fmla="*/ 7574 h 10000"/>
              <a:gd name="connsiteX73" fmla="*/ 1921 w 10000"/>
              <a:gd name="connsiteY73" fmla="*/ 7574 h 10000"/>
              <a:gd name="connsiteX74" fmla="*/ 1589 w 10000"/>
              <a:gd name="connsiteY74" fmla="*/ 7362 h 10000"/>
              <a:gd name="connsiteX75" fmla="*/ 1589 w 10000"/>
              <a:gd name="connsiteY75" fmla="*/ 7234 h 10000"/>
              <a:gd name="connsiteX76" fmla="*/ 3354 w 10000"/>
              <a:gd name="connsiteY76" fmla="*/ 6021 h 10000"/>
              <a:gd name="connsiteX77" fmla="*/ 1391 w 10000"/>
              <a:gd name="connsiteY77" fmla="*/ 7106 h 10000"/>
              <a:gd name="connsiteX78" fmla="*/ 2273 w 10000"/>
              <a:gd name="connsiteY78" fmla="*/ 6276 h 10000"/>
              <a:gd name="connsiteX79" fmla="*/ 1192 w 10000"/>
              <a:gd name="connsiteY79" fmla="*/ 7021 h 10000"/>
              <a:gd name="connsiteX80" fmla="*/ 1192 w 10000"/>
              <a:gd name="connsiteY80" fmla="*/ 6894 h 10000"/>
              <a:gd name="connsiteX81" fmla="*/ 1391 w 10000"/>
              <a:gd name="connsiteY81" fmla="*/ 6766 h 10000"/>
              <a:gd name="connsiteX82" fmla="*/ 1192 w 10000"/>
              <a:gd name="connsiteY82" fmla="*/ 6638 h 10000"/>
              <a:gd name="connsiteX83" fmla="*/ 1192 w 10000"/>
              <a:gd name="connsiteY83" fmla="*/ 6638 h 10000"/>
              <a:gd name="connsiteX84" fmla="*/ 1192 w 10000"/>
              <a:gd name="connsiteY84" fmla="*/ 6426 h 10000"/>
              <a:gd name="connsiteX85" fmla="*/ 1060 w 10000"/>
              <a:gd name="connsiteY85" fmla="*/ 6298 h 10000"/>
              <a:gd name="connsiteX86" fmla="*/ 1060 w 10000"/>
              <a:gd name="connsiteY86" fmla="*/ 6298 h 10000"/>
              <a:gd name="connsiteX87" fmla="*/ 861 w 10000"/>
              <a:gd name="connsiteY87" fmla="*/ 6213 h 10000"/>
              <a:gd name="connsiteX88" fmla="*/ 861 w 10000"/>
              <a:gd name="connsiteY88" fmla="*/ 6085 h 10000"/>
              <a:gd name="connsiteX89" fmla="*/ 861 w 10000"/>
              <a:gd name="connsiteY89" fmla="*/ 6085 h 10000"/>
              <a:gd name="connsiteX90" fmla="*/ 861 w 10000"/>
              <a:gd name="connsiteY90" fmla="*/ 5957 h 10000"/>
              <a:gd name="connsiteX91" fmla="*/ 861 w 10000"/>
              <a:gd name="connsiteY91" fmla="*/ 5872 h 10000"/>
              <a:gd name="connsiteX92" fmla="*/ 861 w 10000"/>
              <a:gd name="connsiteY92" fmla="*/ 5872 h 10000"/>
              <a:gd name="connsiteX93" fmla="*/ 662 w 10000"/>
              <a:gd name="connsiteY93" fmla="*/ 5745 h 10000"/>
              <a:gd name="connsiteX94" fmla="*/ 530 w 10000"/>
              <a:gd name="connsiteY94" fmla="*/ 5404 h 10000"/>
              <a:gd name="connsiteX95" fmla="*/ 530 w 10000"/>
              <a:gd name="connsiteY95" fmla="*/ 5404 h 10000"/>
              <a:gd name="connsiteX96" fmla="*/ 530 w 10000"/>
              <a:gd name="connsiteY96" fmla="*/ 5277 h 10000"/>
              <a:gd name="connsiteX97" fmla="*/ 530 w 10000"/>
              <a:gd name="connsiteY97" fmla="*/ 5149 h 10000"/>
              <a:gd name="connsiteX98" fmla="*/ 530 w 10000"/>
              <a:gd name="connsiteY98" fmla="*/ 5149 h 10000"/>
              <a:gd name="connsiteX99" fmla="*/ 530 w 10000"/>
              <a:gd name="connsiteY99" fmla="*/ 5064 h 10000"/>
              <a:gd name="connsiteX100" fmla="*/ 331 w 10000"/>
              <a:gd name="connsiteY100" fmla="*/ 5149 h 10000"/>
              <a:gd name="connsiteX101" fmla="*/ 132 w 10000"/>
              <a:gd name="connsiteY101" fmla="*/ 5149 h 10000"/>
              <a:gd name="connsiteX102" fmla="*/ 0 w 10000"/>
              <a:gd name="connsiteY102" fmla="*/ 5064 h 10000"/>
              <a:gd name="connsiteX103" fmla="*/ 0 w 10000"/>
              <a:gd name="connsiteY103" fmla="*/ 5064 h 10000"/>
              <a:gd name="connsiteX104" fmla="*/ 0 w 10000"/>
              <a:gd name="connsiteY104" fmla="*/ 4936 h 10000"/>
              <a:gd name="connsiteX105" fmla="*/ 132 w 10000"/>
              <a:gd name="connsiteY105" fmla="*/ 4723 h 10000"/>
              <a:gd name="connsiteX106" fmla="*/ 331 w 10000"/>
              <a:gd name="connsiteY106" fmla="*/ 4596 h 10000"/>
              <a:gd name="connsiteX107" fmla="*/ 331 w 10000"/>
              <a:gd name="connsiteY107" fmla="*/ 4596 h 10000"/>
              <a:gd name="connsiteX108" fmla="*/ 331 w 10000"/>
              <a:gd name="connsiteY108" fmla="*/ 4468 h 10000"/>
              <a:gd name="connsiteX109" fmla="*/ 331 w 10000"/>
              <a:gd name="connsiteY109" fmla="*/ 4383 h 10000"/>
              <a:gd name="connsiteX110" fmla="*/ 331 w 10000"/>
              <a:gd name="connsiteY110" fmla="*/ 4383 h 10000"/>
              <a:gd name="connsiteX111" fmla="*/ 331 w 10000"/>
              <a:gd name="connsiteY111" fmla="*/ 4255 h 10000"/>
              <a:gd name="connsiteX112" fmla="*/ 331 w 10000"/>
              <a:gd name="connsiteY112" fmla="*/ 4000 h 10000"/>
              <a:gd name="connsiteX113" fmla="*/ 331 w 10000"/>
              <a:gd name="connsiteY113" fmla="*/ 4000 h 10000"/>
              <a:gd name="connsiteX114" fmla="*/ 530 w 10000"/>
              <a:gd name="connsiteY114" fmla="*/ 3787 h 10000"/>
              <a:gd name="connsiteX115" fmla="*/ 662 w 10000"/>
              <a:gd name="connsiteY115" fmla="*/ 3574 h 10000"/>
              <a:gd name="connsiteX116" fmla="*/ 662 w 10000"/>
              <a:gd name="connsiteY116" fmla="*/ 3574 h 10000"/>
              <a:gd name="connsiteX117" fmla="*/ 861 w 10000"/>
              <a:gd name="connsiteY117" fmla="*/ 3447 h 10000"/>
              <a:gd name="connsiteX118" fmla="*/ 1060 w 10000"/>
              <a:gd name="connsiteY118" fmla="*/ 3447 h 10000"/>
              <a:gd name="connsiteX119" fmla="*/ 1060 w 10000"/>
              <a:gd name="connsiteY119" fmla="*/ 3574 h 10000"/>
              <a:gd name="connsiteX120" fmla="*/ 1192 w 10000"/>
              <a:gd name="connsiteY120" fmla="*/ 3447 h 10000"/>
              <a:gd name="connsiteX121" fmla="*/ 1192 w 10000"/>
              <a:gd name="connsiteY121" fmla="*/ 1362 h 10000"/>
              <a:gd name="connsiteX122" fmla="*/ 1589 w 10000"/>
              <a:gd name="connsiteY122" fmla="*/ 1362 h 10000"/>
              <a:gd name="connsiteX123" fmla="*/ 1589 w 10000"/>
              <a:gd name="connsiteY123" fmla="*/ 213 h 10000"/>
              <a:gd name="connsiteX124" fmla="*/ 7285 w 10000"/>
              <a:gd name="connsiteY124" fmla="*/ 213 h 10000"/>
              <a:gd name="connsiteX125" fmla="*/ 7285 w 10000"/>
              <a:gd name="connsiteY125" fmla="*/ 213 h 10000"/>
              <a:gd name="connsiteX126" fmla="*/ 7682 w 10000"/>
              <a:gd name="connsiteY126" fmla="*/ 340 h 10000"/>
              <a:gd name="connsiteX127" fmla="*/ 7682 w 10000"/>
              <a:gd name="connsiteY127" fmla="*/ 340 h 10000"/>
              <a:gd name="connsiteX128" fmla="*/ 7682 w 10000"/>
              <a:gd name="connsiteY128" fmla="*/ 213 h 10000"/>
              <a:gd name="connsiteX129" fmla="*/ 7682 w 10000"/>
              <a:gd name="connsiteY129" fmla="*/ 213 h 10000"/>
              <a:gd name="connsiteX130" fmla="*/ 7682 w 10000"/>
              <a:gd name="connsiteY130" fmla="*/ 213 h 10000"/>
              <a:gd name="connsiteX131" fmla="*/ 7682 w 10000"/>
              <a:gd name="connsiteY131" fmla="*/ 213 h 10000"/>
              <a:gd name="connsiteX132" fmla="*/ 8013 w 10000"/>
              <a:gd name="connsiteY132" fmla="*/ 128 h 10000"/>
              <a:gd name="connsiteX133" fmla="*/ 8013 w 10000"/>
              <a:gd name="connsiteY133" fmla="*/ 128 h 10000"/>
              <a:gd name="connsiteX134" fmla="*/ 8013 w 10000"/>
              <a:gd name="connsiteY134" fmla="*/ 128 h 10000"/>
              <a:gd name="connsiteX135" fmla="*/ 8212 w 10000"/>
              <a:gd name="connsiteY135" fmla="*/ 0 h 10000"/>
              <a:gd name="connsiteX136" fmla="*/ 8212 w 10000"/>
              <a:gd name="connsiteY136"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013 w 10000"/>
              <a:gd name="connsiteY45" fmla="*/ 8383 h 10000"/>
              <a:gd name="connsiteX46" fmla="*/ 8344 w 10000"/>
              <a:gd name="connsiteY46" fmla="*/ 8851 h 10000"/>
              <a:gd name="connsiteX47" fmla="*/ 8344 w 10000"/>
              <a:gd name="connsiteY47" fmla="*/ 8851 h 10000"/>
              <a:gd name="connsiteX48" fmla="*/ 8543 w 10000"/>
              <a:gd name="connsiteY48" fmla="*/ 9064 h 10000"/>
              <a:gd name="connsiteX49" fmla="*/ 8742 w 10000"/>
              <a:gd name="connsiteY49" fmla="*/ 9064 h 10000"/>
              <a:gd name="connsiteX50" fmla="*/ 8874 w 10000"/>
              <a:gd name="connsiteY50" fmla="*/ 9404 h 10000"/>
              <a:gd name="connsiteX51" fmla="*/ 8874 w 10000"/>
              <a:gd name="connsiteY51" fmla="*/ 9404 h 10000"/>
              <a:gd name="connsiteX52" fmla="*/ 7682 w 10000"/>
              <a:gd name="connsiteY52" fmla="*/ 9745 h 10000"/>
              <a:gd name="connsiteX53" fmla="*/ 7682 w 10000"/>
              <a:gd name="connsiteY53" fmla="*/ 9745 h 10000"/>
              <a:gd name="connsiteX54" fmla="*/ 7086 w 10000"/>
              <a:gd name="connsiteY54" fmla="*/ 10000 h 10000"/>
              <a:gd name="connsiteX55" fmla="*/ 5166 w 10000"/>
              <a:gd name="connsiteY55" fmla="*/ 9660 h 10000"/>
              <a:gd name="connsiteX56" fmla="*/ 5166 w 10000"/>
              <a:gd name="connsiteY56" fmla="*/ 9660 h 10000"/>
              <a:gd name="connsiteX57" fmla="*/ 4967 w 10000"/>
              <a:gd name="connsiteY57" fmla="*/ 9532 h 10000"/>
              <a:gd name="connsiteX58" fmla="*/ 4768 w 10000"/>
              <a:gd name="connsiteY58" fmla="*/ 9532 h 10000"/>
              <a:gd name="connsiteX59" fmla="*/ 4636 w 10000"/>
              <a:gd name="connsiteY59" fmla="*/ 9532 h 10000"/>
              <a:gd name="connsiteX60" fmla="*/ 4238 w 10000"/>
              <a:gd name="connsiteY60" fmla="*/ 9532 h 10000"/>
              <a:gd name="connsiteX61" fmla="*/ 4106 w 10000"/>
              <a:gd name="connsiteY61" fmla="*/ 9532 h 10000"/>
              <a:gd name="connsiteX62" fmla="*/ 4106 w 10000"/>
              <a:gd name="connsiteY62" fmla="*/ 9532 h 10000"/>
              <a:gd name="connsiteX63" fmla="*/ 3709 w 10000"/>
              <a:gd name="connsiteY63" fmla="*/ 9191 h 10000"/>
              <a:gd name="connsiteX64" fmla="*/ 3377 w 10000"/>
              <a:gd name="connsiteY64" fmla="*/ 8596 h 10000"/>
              <a:gd name="connsiteX65" fmla="*/ 3179 w 10000"/>
              <a:gd name="connsiteY65" fmla="*/ 8511 h 10000"/>
              <a:gd name="connsiteX66" fmla="*/ 2980 w 10000"/>
              <a:gd name="connsiteY66" fmla="*/ 8255 h 10000"/>
              <a:gd name="connsiteX67" fmla="*/ 2848 w 10000"/>
              <a:gd name="connsiteY67" fmla="*/ 8170 h 10000"/>
              <a:gd name="connsiteX68" fmla="*/ 2848 w 10000"/>
              <a:gd name="connsiteY68" fmla="*/ 8170 h 10000"/>
              <a:gd name="connsiteX69" fmla="*/ 2450 w 10000"/>
              <a:gd name="connsiteY69" fmla="*/ 7915 h 10000"/>
              <a:gd name="connsiteX70" fmla="*/ 2450 w 10000"/>
              <a:gd name="connsiteY70" fmla="*/ 7915 h 10000"/>
              <a:gd name="connsiteX71" fmla="*/ 1921 w 10000"/>
              <a:gd name="connsiteY71" fmla="*/ 7574 h 10000"/>
              <a:gd name="connsiteX72" fmla="*/ 1921 w 10000"/>
              <a:gd name="connsiteY72" fmla="*/ 7574 h 10000"/>
              <a:gd name="connsiteX73" fmla="*/ 1589 w 10000"/>
              <a:gd name="connsiteY73" fmla="*/ 7362 h 10000"/>
              <a:gd name="connsiteX74" fmla="*/ 1589 w 10000"/>
              <a:gd name="connsiteY74" fmla="*/ 7234 h 10000"/>
              <a:gd name="connsiteX75" fmla="*/ 3354 w 10000"/>
              <a:gd name="connsiteY75" fmla="*/ 6021 h 10000"/>
              <a:gd name="connsiteX76" fmla="*/ 1391 w 10000"/>
              <a:gd name="connsiteY76" fmla="*/ 7106 h 10000"/>
              <a:gd name="connsiteX77" fmla="*/ 2273 w 10000"/>
              <a:gd name="connsiteY77" fmla="*/ 6276 h 10000"/>
              <a:gd name="connsiteX78" fmla="*/ 1192 w 10000"/>
              <a:gd name="connsiteY78" fmla="*/ 7021 h 10000"/>
              <a:gd name="connsiteX79" fmla="*/ 1192 w 10000"/>
              <a:gd name="connsiteY79" fmla="*/ 6894 h 10000"/>
              <a:gd name="connsiteX80" fmla="*/ 1391 w 10000"/>
              <a:gd name="connsiteY80" fmla="*/ 6766 h 10000"/>
              <a:gd name="connsiteX81" fmla="*/ 1192 w 10000"/>
              <a:gd name="connsiteY81" fmla="*/ 6638 h 10000"/>
              <a:gd name="connsiteX82" fmla="*/ 1192 w 10000"/>
              <a:gd name="connsiteY82" fmla="*/ 6638 h 10000"/>
              <a:gd name="connsiteX83" fmla="*/ 1192 w 10000"/>
              <a:gd name="connsiteY83" fmla="*/ 6426 h 10000"/>
              <a:gd name="connsiteX84" fmla="*/ 1060 w 10000"/>
              <a:gd name="connsiteY84" fmla="*/ 6298 h 10000"/>
              <a:gd name="connsiteX85" fmla="*/ 1060 w 10000"/>
              <a:gd name="connsiteY85" fmla="*/ 6298 h 10000"/>
              <a:gd name="connsiteX86" fmla="*/ 861 w 10000"/>
              <a:gd name="connsiteY86" fmla="*/ 6213 h 10000"/>
              <a:gd name="connsiteX87" fmla="*/ 861 w 10000"/>
              <a:gd name="connsiteY87" fmla="*/ 6085 h 10000"/>
              <a:gd name="connsiteX88" fmla="*/ 861 w 10000"/>
              <a:gd name="connsiteY88" fmla="*/ 6085 h 10000"/>
              <a:gd name="connsiteX89" fmla="*/ 861 w 10000"/>
              <a:gd name="connsiteY89" fmla="*/ 5957 h 10000"/>
              <a:gd name="connsiteX90" fmla="*/ 861 w 10000"/>
              <a:gd name="connsiteY90" fmla="*/ 5872 h 10000"/>
              <a:gd name="connsiteX91" fmla="*/ 861 w 10000"/>
              <a:gd name="connsiteY91" fmla="*/ 5872 h 10000"/>
              <a:gd name="connsiteX92" fmla="*/ 662 w 10000"/>
              <a:gd name="connsiteY92" fmla="*/ 5745 h 10000"/>
              <a:gd name="connsiteX93" fmla="*/ 530 w 10000"/>
              <a:gd name="connsiteY93" fmla="*/ 5404 h 10000"/>
              <a:gd name="connsiteX94" fmla="*/ 530 w 10000"/>
              <a:gd name="connsiteY94" fmla="*/ 5404 h 10000"/>
              <a:gd name="connsiteX95" fmla="*/ 530 w 10000"/>
              <a:gd name="connsiteY95" fmla="*/ 5277 h 10000"/>
              <a:gd name="connsiteX96" fmla="*/ 530 w 10000"/>
              <a:gd name="connsiteY96" fmla="*/ 5149 h 10000"/>
              <a:gd name="connsiteX97" fmla="*/ 530 w 10000"/>
              <a:gd name="connsiteY97" fmla="*/ 5149 h 10000"/>
              <a:gd name="connsiteX98" fmla="*/ 530 w 10000"/>
              <a:gd name="connsiteY98" fmla="*/ 5064 h 10000"/>
              <a:gd name="connsiteX99" fmla="*/ 331 w 10000"/>
              <a:gd name="connsiteY99" fmla="*/ 5149 h 10000"/>
              <a:gd name="connsiteX100" fmla="*/ 132 w 10000"/>
              <a:gd name="connsiteY100" fmla="*/ 5149 h 10000"/>
              <a:gd name="connsiteX101" fmla="*/ 0 w 10000"/>
              <a:gd name="connsiteY101" fmla="*/ 5064 h 10000"/>
              <a:gd name="connsiteX102" fmla="*/ 0 w 10000"/>
              <a:gd name="connsiteY102" fmla="*/ 5064 h 10000"/>
              <a:gd name="connsiteX103" fmla="*/ 0 w 10000"/>
              <a:gd name="connsiteY103" fmla="*/ 4936 h 10000"/>
              <a:gd name="connsiteX104" fmla="*/ 132 w 10000"/>
              <a:gd name="connsiteY104" fmla="*/ 4723 h 10000"/>
              <a:gd name="connsiteX105" fmla="*/ 331 w 10000"/>
              <a:gd name="connsiteY105" fmla="*/ 4596 h 10000"/>
              <a:gd name="connsiteX106" fmla="*/ 331 w 10000"/>
              <a:gd name="connsiteY106" fmla="*/ 4596 h 10000"/>
              <a:gd name="connsiteX107" fmla="*/ 331 w 10000"/>
              <a:gd name="connsiteY107" fmla="*/ 4468 h 10000"/>
              <a:gd name="connsiteX108" fmla="*/ 331 w 10000"/>
              <a:gd name="connsiteY108" fmla="*/ 4383 h 10000"/>
              <a:gd name="connsiteX109" fmla="*/ 331 w 10000"/>
              <a:gd name="connsiteY109" fmla="*/ 4383 h 10000"/>
              <a:gd name="connsiteX110" fmla="*/ 331 w 10000"/>
              <a:gd name="connsiteY110" fmla="*/ 4255 h 10000"/>
              <a:gd name="connsiteX111" fmla="*/ 331 w 10000"/>
              <a:gd name="connsiteY111" fmla="*/ 4000 h 10000"/>
              <a:gd name="connsiteX112" fmla="*/ 331 w 10000"/>
              <a:gd name="connsiteY112" fmla="*/ 4000 h 10000"/>
              <a:gd name="connsiteX113" fmla="*/ 530 w 10000"/>
              <a:gd name="connsiteY113" fmla="*/ 3787 h 10000"/>
              <a:gd name="connsiteX114" fmla="*/ 662 w 10000"/>
              <a:gd name="connsiteY114" fmla="*/ 3574 h 10000"/>
              <a:gd name="connsiteX115" fmla="*/ 662 w 10000"/>
              <a:gd name="connsiteY115" fmla="*/ 3574 h 10000"/>
              <a:gd name="connsiteX116" fmla="*/ 861 w 10000"/>
              <a:gd name="connsiteY116" fmla="*/ 3447 h 10000"/>
              <a:gd name="connsiteX117" fmla="*/ 1060 w 10000"/>
              <a:gd name="connsiteY117" fmla="*/ 3447 h 10000"/>
              <a:gd name="connsiteX118" fmla="*/ 1060 w 10000"/>
              <a:gd name="connsiteY118" fmla="*/ 3574 h 10000"/>
              <a:gd name="connsiteX119" fmla="*/ 1192 w 10000"/>
              <a:gd name="connsiteY119" fmla="*/ 3447 h 10000"/>
              <a:gd name="connsiteX120" fmla="*/ 1192 w 10000"/>
              <a:gd name="connsiteY120" fmla="*/ 1362 h 10000"/>
              <a:gd name="connsiteX121" fmla="*/ 1589 w 10000"/>
              <a:gd name="connsiteY121" fmla="*/ 1362 h 10000"/>
              <a:gd name="connsiteX122" fmla="*/ 1589 w 10000"/>
              <a:gd name="connsiteY122" fmla="*/ 213 h 10000"/>
              <a:gd name="connsiteX123" fmla="*/ 7285 w 10000"/>
              <a:gd name="connsiteY123" fmla="*/ 213 h 10000"/>
              <a:gd name="connsiteX124" fmla="*/ 7285 w 10000"/>
              <a:gd name="connsiteY124" fmla="*/ 213 h 10000"/>
              <a:gd name="connsiteX125" fmla="*/ 7682 w 10000"/>
              <a:gd name="connsiteY125" fmla="*/ 340 h 10000"/>
              <a:gd name="connsiteX126" fmla="*/ 7682 w 10000"/>
              <a:gd name="connsiteY126" fmla="*/ 340 h 10000"/>
              <a:gd name="connsiteX127" fmla="*/ 7682 w 10000"/>
              <a:gd name="connsiteY127" fmla="*/ 213 h 10000"/>
              <a:gd name="connsiteX128" fmla="*/ 7682 w 10000"/>
              <a:gd name="connsiteY128" fmla="*/ 213 h 10000"/>
              <a:gd name="connsiteX129" fmla="*/ 7682 w 10000"/>
              <a:gd name="connsiteY129" fmla="*/ 213 h 10000"/>
              <a:gd name="connsiteX130" fmla="*/ 7682 w 10000"/>
              <a:gd name="connsiteY130" fmla="*/ 213 h 10000"/>
              <a:gd name="connsiteX131" fmla="*/ 8013 w 10000"/>
              <a:gd name="connsiteY131" fmla="*/ 128 h 10000"/>
              <a:gd name="connsiteX132" fmla="*/ 8013 w 10000"/>
              <a:gd name="connsiteY132" fmla="*/ 128 h 10000"/>
              <a:gd name="connsiteX133" fmla="*/ 8013 w 10000"/>
              <a:gd name="connsiteY133" fmla="*/ 128 h 10000"/>
              <a:gd name="connsiteX134" fmla="*/ 8212 w 10000"/>
              <a:gd name="connsiteY134" fmla="*/ 0 h 10000"/>
              <a:gd name="connsiteX135" fmla="*/ 8212 w 10000"/>
              <a:gd name="connsiteY135"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3377 w 10000"/>
              <a:gd name="connsiteY63" fmla="*/ 8596 h 10000"/>
              <a:gd name="connsiteX64" fmla="*/ 3179 w 10000"/>
              <a:gd name="connsiteY64" fmla="*/ 8511 h 10000"/>
              <a:gd name="connsiteX65" fmla="*/ 2980 w 10000"/>
              <a:gd name="connsiteY65" fmla="*/ 8255 h 10000"/>
              <a:gd name="connsiteX66" fmla="*/ 2848 w 10000"/>
              <a:gd name="connsiteY66" fmla="*/ 8170 h 10000"/>
              <a:gd name="connsiteX67" fmla="*/ 2848 w 10000"/>
              <a:gd name="connsiteY67" fmla="*/ 8170 h 10000"/>
              <a:gd name="connsiteX68" fmla="*/ 2450 w 10000"/>
              <a:gd name="connsiteY68" fmla="*/ 7915 h 10000"/>
              <a:gd name="connsiteX69" fmla="*/ 2450 w 10000"/>
              <a:gd name="connsiteY69" fmla="*/ 7915 h 10000"/>
              <a:gd name="connsiteX70" fmla="*/ 1921 w 10000"/>
              <a:gd name="connsiteY70" fmla="*/ 7574 h 10000"/>
              <a:gd name="connsiteX71" fmla="*/ 1921 w 10000"/>
              <a:gd name="connsiteY71" fmla="*/ 7574 h 10000"/>
              <a:gd name="connsiteX72" fmla="*/ 1589 w 10000"/>
              <a:gd name="connsiteY72" fmla="*/ 7362 h 10000"/>
              <a:gd name="connsiteX73" fmla="*/ 1589 w 10000"/>
              <a:gd name="connsiteY73" fmla="*/ 7234 h 10000"/>
              <a:gd name="connsiteX74" fmla="*/ 3354 w 10000"/>
              <a:gd name="connsiteY74" fmla="*/ 6021 h 10000"/>
              <a:gd name="connsiteX75" fmla="*/ 1391 w 10000"/>
              <a:gd name="connsiteY75" fmla="*/ 7106 h 10000"/>
              <a:gd name="connsiteX76" fmla="*/ 2273 w 10000"/>
              <a:gd name="connsiteY76" fmla="*/ 6276 h 10000"/>
              <a:gd name="connsiteX77" fmla="*/ 1192 w 10000"/>
              <a:gd name="connsiteY77" fmla="*/ 7021 h 10000"/>
              <a:gd name="connsiteX78" fmla="*/ 1192 w 10000"/>
              <a:gd name="connsiteY78" fmla="*/ 6894 h 10000"/>
              <a:gd name="connsiteX79" fmla="*/ 1391 w 10000"/>
              <a:gd name="connsiteY79" fmla="*/ 6766 h 10000"/>
              <a:gd name="connsiteX80" fmla="*/ 1192 w 10000"/>
              <a:gd name="connsiteY80" fmla="*/ 6638 h 10000"/>
              <a:gd name="connsiteX81" fmla="*/ 1192 w 10000"/>
              <a:gd name="connsiteY81" fmla="*/ 6638 h 10000"/>
              <a:gd name="connsiteX82" fmla="*/ 1192 w 10000"/>
              <a:gd name="connsiteY82" fmla="*/ 6426 h 10000"/>
              <a:gd name="connsiteX83" fmla="*/ 1060 w 10000"/>
              <a:gd name="connsiteY83" fmla="*/ 6298 h 10000"/>
              <a:gd name="connsiteX84" fmla="*/ 1060 w 10000"/>
              <a:gd name="connsiteY84" fmla="*/ 6298 h 10000"/>
              <a:gd name="connsiteX85" fmla="*/ 861 w 10000"/>
              <a:gd name="connsiteY85" fmla="*/ 6213 h 10000"/>
              <a:gd name="connsiteX86" fmla="*/ 861 w 10000"/>
              <a:gd name="connsiteY86" fmla="*/ 6085 h 10000"/>
              <a:gd name="connsiteX87" fmla="*/ 861 w 10000"/>
              <a:gd name="connsiteY87" fmla="*/ 6085 h 10000"/>
              <a:gd name="connsiteX88" fmla="*/ 861 w 10000"/>
              <a:gd name="connsiteY88" fmla="*/ 5957 h 10000"/>
              <a:gd name="connsiteX89" fmla="*/ 861 w 10000"/>
              <a:gd name="connsiteY89" fmla="*/ 5872 h 10000"/>
              <a:gd name="connsiteX90" fmla="*/ 861 w 10000"/>
              <a:gd name="connsiteY90" fmla="*/ 5872 h 10000"/>
              <a:gd name="connsiteX91" fmla="*/ 662 w 10000"/>
              <a:gd name="connsiteY91" fmla="*/ 5745 h 10000"/>
              <a:gd name="connsiteX92" fmla="*/ 530 w 10000"/>
              <a:gd name="connsiteY92" fmla="*/ 5404 h 10000"/>
              <a:gd name="connsiteX93" fmla="*/ 530 w 10000"/>
              <a:gd name="connsiteY93" fmla="*/ 5404 h 10000"/>
              <a:gd name="connsiteX94" fmla="*/ 530 w 10000"/>
              <a:gd name="connsiteY94" fmla="*/ 5277 h 10000"/>
              <a:gd name="connsiteX95" fmla="*/ 530 w 10000"/>
              <a:gd name="connsiteY95" fmla="*/ 5149 h 10000"/>
              <a:gd name="connsiteX96" fmla="*/ 530 w 10000"/>
              <a:gd name="connsiteY96" fmla="*/ 5149 h 10000"/>
              <a:gd name="connsiteX97" fmla="*/ 530 w 10000"/>
              <a:gd name="connsiteY97" fmla="*/ 5064 h 10000"/>
              <a:gd name="connsiteX98" fmla="*/ 331 w 10000"/>
              <a:gd name="connsiteY98" fmla="*/ 5149 h 10000"/>
              <a:gd name="connsiteX99" fmla="*/ 132 w 10000"/>
              <a:gd name="connsiteY99" fmla="*/ 5149 h 10000"/>
              <a:gd name="connsiteX100" fmla="*/ 0 w 10000"/>
              <a:gd name="connsiteY100" fmla="*/ 5064 h 10000"/>
              <a:gd name="connsiteX101" fmla="*/ 0 w 10000"/>
              <a:gd name="connsiteY101" fmla="*/ 5064 h 10000"/>
              <a:gd name="connsiteX102" fmla="*/ 0 w 10000"/>
              <a:gd name="connsiteY102" fmla="*/ 4936 h 10000"/>
              <a:gd name="connsiteX103" fmla="*/ 132 w 10000"/>
              <a:gd name="connsiteY103" fmla="*/ 4723 h 10000"/>
              <a:gd name="connsiteX104" fmla="*/ 331 w 10000"/>
              <a:gd name="connsiteY104" fmla="*/ 4596 h 10000"/>
              <a:gd name="connsiteX105" fmla="*/ 331 w 10000"/>
              <a:gd name="connsiteY105" fmla="*/ 4596 h 10000"/>
              <a:gd name="connsiteX106" fmla="*/ 331 w 10000"/>
              <a:gd name="connsiteY106" fmla="*/ 4468 h 10000"/>
              <a:gd name="connsiteX107" fmla="*/ 331 w 10000"/>
              <a:gd name="connsiteY107" fmla="*/ 4383 h 10000"/>
              <a:gd name="connsiteX108" fmla="*/ 331 w 10000"/>
              <a:gd name="connsiteY108" fmla="*/ 4383 h 10000"/>
              <a:gd name="connsiteX109" fmla="*/ 331 w 10000"/>
              <a:gd name="connsiteY109" fmla="*/ 4255 h 10000"/>
              <a:gd name="connsiteX110" fmla="*/ 331 w 10000"/>
              <a:gd name="connsiteY110" fmla="*/ 4000 h 10000"/>
              <a:gd name="connsiteX111" fmla="*/ 331 w 10000"/>
              <a:gd name="connsiteY111" fmla="*/ 4000 h 10000"/>
              <a:gd name="connsiteX112" fmla="*/ 530 w 10000"/>
              <a:gd name="connsiteY112" fmla="*/ 3787 h 10000"/>
              <a:gd name="connsiteX113" fmla="*/ 662 w 10000"/>
              <a:gd name="connsiteY113" fmla="*/ 3574 h 10000"/>
              <a:gd name="connsiteX114" fmla="*/ 662 w 10000"/>
              <a:gd name="connsiteY114" fmla="*/ 3574 h 10000"/>
              <a:gd name="connsiteX115" fmla="*/ 861 w 10000"/>
              <a:gd name="connsiteY115" fmla="*/ 3447 h 10000"/>
              <a:gd name="connsiteX116" fmla="*/ 1060 w 10000"/>
              <a:gd name="connsiteY116" fmla="*/ 3447 h 10000"/>
              <a:gd name="connsiteX117" fmla="*/ 1060 w 10000"/>
              <a:gd name="connsiteY117" fmla="*/ 3574 h 10000"/>
              <a:gd name="connsiteX118" fmla="*/ 1192 w 10000"/>
              <a:gd name="connsiteY118" fmla="*/ 3447 h 10000"/>
              <a:gd name="connsiteX119" fmla="*/ 1192 w 10000"/>
              <a:gd name="connsiteY119" fmla="*/ 1362 h 10000"/>
              <a:gd name="connsiteX120" fmla="*/ 1589 w 10000"/>
              <a:gd name="connsiteY120" fmla="*/ 1362 h 10000"/>
              <a:gd name="connsiteX121" fmla="*/ 1589 w 10000"/>
              <a:gd name="connsiteY121" fmla="*/ 213 h 10000"/>
              <a:gd name="connsiteX122" fmla="*/ 7285 w 10000"/>
              <a:gd name="connsiteY122" fmla="*/ 213 h 10000"/>
              <a:gd name="connsiteX123" fmla="*/ 7285 w 10000"/>
              <a:gd name="connsiteY123" fmla="*/ 213 h 10000"/>
              <a:gd name="connsiteX124" fmla="*/ 7682 w 10000"/>
              <a:gd name="connsiteY124" fmla="*/ 340 h 10000"/>
              <a:gd name="connsiteX125" fmla="*/ 7682 w 10000"/>
              <a:gd name="connsiteY125" fmla="*/ 340 h 10000"/>
              <a:gd name="connsiteX126" fmla="*/ 7682 w 10000"/>
              <a:gd name="connsiteY126" fmla="*/ 213 h 10000"/>
              <a:gd name="connsiteX127" fmla="*/ 7682 w 10000"/>
              <a:gd name="connsiteY127" fmla="*/ 213 h 10000"/>
              <a:gd name="connsiteX128" fmla="*/ 7682 w 10000"/>
              <a:gd name="connsiteY128" fmla="*/ 213 h 10000"/>
              <a:gd name="connsiteX129" fmla="*/ 7682 w 10000"/>
              <a:gd name="connsiteY129" fmla="*/ 213 h 10000"/>
              <a:gd name="connsiteX130" fmla="*/ 8013 w 10000"/>
              <a:gd name="connsiteY130" fmla="*/ 128 h 10000"/>
              <a:gd name="connsiteX131" fmla="*/ 8013 w 10000"/>
              <a:gd name="connsiteY131" fmla="*/ 128 h 10000"/>
              <a:gd name="connsiteX132" fmla="*/ 8013 w 10000"/>
              <a:gd name="connsiteY132" fmla="*/ 128 h 10000"/>
              <a:gd name="connsiteX133" fmla="*/ 8212 w 10000"/>
              <a:gd name="connsiteY133" fmla="*/ 0 h 10000"/>
              <a:gd name="connsiteX134" fmla="*/ 8212 w 10000"/>
              <a:gd name="connsiteY134"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3377 w 10000"/>
              <a:gd name="connsiteY63" fmla="*/ 8596 h 10000"/>
              <a:gd name="connsiteX64" fmla="*/ 3179 w 10000"/>
              <a:gd name="connsiteY64" fmla="*/ 8511 h 10000"/>
              <a:gd name="connsiteX65" fmla="*/ 2980 w 10000"/>
              <a:gd name="connsiteY65" fmla="*/ 8255 h 10000"/>
              <a:gd name="connsiteX66" fmla="*/ 2848 w 10000"/>
              <a:gd name="connsiteY66" fmla="*/ 8170 h 10000"/>
              <a:gd name="connsiteX67" fmla="*/ 4833 w 10000"/>
              <a:gd name="connsiteY67" fmla="*/ 7340 h 10000"/>
              <a:gd name="connsiteX68" fmla="*/ 2450 w 10000"/>
              <a:gd name="connsiteY68" fmla="*/ 7915 h 10000"/>
              <a:gd name="connsiteX69" fmla="*/ 2450 w 10000"/>
              <a:gd name="connsiteY69" fmla="*/ 7915 h 10000"/>
              <a:gd name="connsiteX70" fmla="*/ 1921 w 10000"/>
              <a:gd name="connsiteY70" fmla="*/ 7574 h 10000"/>
              <a:gd name="connsiteX71" fmla="*/ 1921 w 10000"/>
              <a:gd name="connsiteY71" fmla="*/ 7574 h 10000"/>
              <a:gd name="connsiteX72" fmla="*/ 1589 w 10000"/>
              <a:gd name="connsiteY72" fmla="*/ 7362 h 10000"/>
              <a:gd name="connsiteX73" fmla="*/ 1589 w 10000"/>
              <a:gd name="connsiteY73" fmla="*/ 7234 h 10000"/>
              <a:gd name="connsiteX74" fmla="*/ 3354 w 10000"/>
              <a:gd name="connsiteY74" fmla="*/ 6021 h 10000"/>
              <a:gd name="connsiteX75" fmla="*/ 1391 w 10000"/>
              <a:gd name="connsiteY75" fmla="*/ 7106 h 10000"/>
              <a:gd name="connsiteX76" fmla="*/ 2273 w 10000"/>
              <a:gd name="connsiteY76" fmla="*/ 6276 h 10000"/>
              <a:gd name="connsiteX77" fmla="*/ 1192 w 10000"/>
              <a:gd name="connsiteY77" fmla="*/ 7021 h 10000"/>
              <a:gd name="connsiteX78" fmla="*/ 1192 w 10000"/>
              <a:gd name="connsiteY78" fmla="*/ 6894 h 10000"/>
              <a:gd name="connsiteX79" fmla="*/ 1391 w 10000"/>
              <a:gd name="connsiteY79" fmla="*/ 6766 h 10000"/>
              <a:gd name="connsiteX80" fmla="*/ 1192 w 10000"/>
              <a:gd name="connsiteY80" fmla="*/ 6638 h 10000"/>
              <a:gd name="connsiteX81" fmla="*/ 1192 w 10000"/>
              <a:gd name="connsiteY81" fmla="*/ 6638 h 10000"/>
              <a:gd name="connsiteX82" fmla="*/ 1192 w 10000"/>
              <a:gd name="connsiteY82" fmla="*/ 6426 h 10000"/>
              <a:gd name="connsiteX83" fmla="*/ 1060 w 10000"/>
              <a:gd name="connsiteY83" fmla="*/ 6298 h 10000"/>
              <a:gd name="connsiteX84" fmla="*/ 1060 w 10000"/>
              <a:gd name="connsiteY84" fmla="*/ 6298 h 10000"/>
              <a:gd name="connsiteX85" fmla="*/ 861 w 10000"/>
              <a:gd name="connsiteY85" fmla="*/ 6213 h 10000"/>
              <a:gd name="connsiteX86" fmla="*/ 861 w 10000"/>
              <a:gd name="connsiteY86" fmla="*/ 6085 h 10000"/>
              <a:gd name="connsiteX87" fmla="*/ 861 w 10000"/>
              <a:gd name="connsiteY87" fmla="*/ 6085 h 10000"/>
              <a:gd name="connsiteX88" fmla="*/ 861 w 10000"/>
              <a:gd name="connsiteY88" fmla="*/ 5957 h 10000"/>
              <a:gd name="connsiteX89" fmla="*/ 861 w 10000"/>
              <a:gd name="connsiteY89" fmla="*/ 5872 h 10000"/>
              <a:gd name="connsiteX90" fmla="*/ 861 w 10000"/>
              <a:gd name="connsiteY90" fmla="*/ 5872 h 10000"/>
              <a:gd name="connsiteX91" fmla="*/ 662 w 10000"/>
              <a:gd name="connsiteY91" fmla="*/ 5745 h 10000"/>
              <a:gd name="connsiteX92" fmla="*/ 530 w 10000"/>
              <a:gd name="connsiteY92" fmla="*/ 5404 h 10000"/>
              <a:gd name="connsiteX93" fmla="*/ 530 w 10000"/>
              <a:gd name="connsiteY93" fmla="*/ 5404 h 10000"/>
              <a:gd name="connsiteX94" fmla="*/ 530 w 10000"/>
              <a:gd name="connsiteY94" fmla="*/ 5277 h 10000"/>
              <a:gd name="connsiteX95" fmla="*/ 530 w 10000"/>
              <a:gd name="connsiteY95" fmla="*/ 5149 h 10000"/>
              <a:gd name="connsiteX96" fmla="*/ 530 w 10000"/>
              <a:gd name="connsiteY96" fmla="*/ 5149 h 10000"/>
              <a:gd name="connsiteX97" fmla="*/ 530 w 10000"/>
              <a:gd name="connsiteY97" fmla="*/ 5064 h 10000"/>
              <a:gd name="connsiteX98" fmla="*/ 331 w 10000"/>
              <a:gd name="connsiteY98" fmla="*/ 5149 h 10000"/>
              <a:gd name="connsiteX99" fmla="*/ 132 w 10000"/>
              <a:gd name="connsiteY99" fmla="*/ 5149 h 10000"/>
              <a:gd name="connsiteX100" fmla="*/ 0 w 10000"/>
              <a:gd name="connsiteY100" fmla="*/ 5064 h 10000"/>
              <a:gd name="connsiteX101" fmla="*/ 0 w 10000"/>
              <a:gd name="connsiteY101" fmla="*/ 5064 h 10000"/>
              <a:gd name="connsiteX102" fmla="*/ 0 w 10000"/>
              <a:gd name="connsiteY102" fmla="*/ 4936 h 10000"/>
              <a:gd name="connsiteX103" fmla="*/ 132 w 10000"/>
              <a:gd name="connsiteY103" fmla="*/ 4723 h 10000"/>
              <a:gd name="connsiteX104" fmla="*/ 331 w 10000"/>
              <a:gd name="connsiteY104" fmla="*/ 4596 h 10000"/>
              <a:gd name="connsiteX105" fmla="*/ 331 w 10000"/>
              <a:gd name="connsiteY105" fmla="*/ 4596 h 10000"/>
              <a:gd name="connsiteX106" fmla="*/ 331 w 10000"/>
              <a:gd name="connsiteY106" fmla="*/ 4468 h 10000"/>
              <a:gd name="connsiteX107" fmla="*/ 331 w 10000"/>
              <a:gd name="connsiteY107" fmla="*/ 4383 h 10000"/>
              <a:gd name="connsiteX108" fmla="*/ 331 w 10000"/>
              <a:gd name="connsiteY108" fmla="*/ 4383 h 10000"/>
              <a:gd name="connsiteX109" fmla="*/ 331 w 10000"/>
              <a:gd name="connsiteY109" fmla="*/ 4255 h 10000"/>
              <a:gd name="connsiteX110" fmla="*/ 331 w 10000"/>
              <a:gd name="connsiteY110" fmla="*/ 4000 h 10000"/>
              <a:gd name="connsiteX111" fmla="*/ 331 w 10000"/>
              <a:gd name="connsiteY111" fmla="*/ 4000 h 10000"/>
              <a:gd name="connsiteX112" fmla="*/ 530 w 10000"/>
              <a:gd name="connsiteY112" fmla="*/ 3787 h 10000"/>
              <a:gd name="connsiteX113" fmla="*/ 662 w 10000"/>
              <a:gd name="connsiteY113" fmla="*/ 3574 h 10000"/>
              <a:gd name="connsiteX114" fmla="*/ 662 w 10000"/>
              <a:gd name="connsiteY114" fmla="*/ 3574 h 10000"/>
              <a:gd name="connsiteX115" fmla="*/ 861 w 10000"/>
              <a:gd name="connsiteY115" fmla="*/ 3447 h 10000"/>
              <a:gd name="connsiteX116" fmla="*/ 1060 w 10000"/>
              <a:gd name="connsiteY116" fmla="*/ 3447 h 10000"/>
              <a:gd name="connsiteX117" fmla="*/ 1060 w 10000"/>
              <a:gd name="connsiteY117" fmla="*/ 3574 h 10000"/>
              <a:gd name="connsiteX118" fmla="*/ 1192 w 10000"/>
              <a:gd name="connsiteY118" fmla="*/ 3447 h 10000"/>
              <a:gd name="connsiteX119" fmla="*/ 1192 w 10000"/>
              <a:gd name="connsiteY119" fmla="*/ 1362 h 10000"/>
              <a:gd name="connsiteX120" fmla="*/ 1589 w 10000"/>
              <a:gd name="connsiteY120" fmla="*/ 1362 h 10000"/>
              <a:gd name="connsiteX121" fmla="*/ 1589 w 10000"/>
              <a:gd name="connsiteY121" fmla="*/ 213 h 10000"/>
              <a:gd name="connsiteX122" fmla="*/ 7285 w 10000"/>
              <a:gd name="connsiteY122" fmla="*/ 213 h 10000"/>
              <a:gd name="connsiteX123" fmla="*/ 7285 w 10000"/>
              <a:gd name="connsiteY123" fmla="*/ 213 h 10000"/>
              <a:gd name="connsiteX124" fmla="*/ 7682 w 10000"/>
              <a:gd name="connsiteY124" fmla="*/ 340 h 10000"/>
              <a:gd name="connsiteX125" fmla="*/ 7682 w 10000"/>
              <a:gd name="connsiteY125" fmla="*/ 340 h 10000"/>
              <a:gd name="connsiteX126" fmla="*/ 7682 w 10000"/>
              <a:gd name="connsiteY126" fmla="*/ 213 h 10000"/>
              <a:gd name="connsiteX127" fmla="*/ 7682 w 10000"/>
              <a:gd name="connsiteY127" fmla="*/ 213 h 10000"/>
              <a:gd name="connsiteX128" fmla="*/ 7682 w 10000"/>
              <a:gd name="connsiteY128" fmla="*/ 213 h 10000"/>
              <a:gd name="connsiteX129" fmla="*/ 7682 w 10000"/>
              <a:gd name="connsiteY129" fmla="*/ 213 h 10000"/>
              <a:gd name="connsiteX130" fmla="*/ 8013 w 10000"/>
              <a:gd name="connsiteY130" fmla="*/ 128 h 10000"/>
              <a:gd name="connsiteX131" fmla="*/ 8013 w 10000"/>
              <a:gd name="connsiteY131" fmla="*/ 128 h 10000"/>
              <a:gd name="connsiteX132" fmla="*/ 8013 w 10000"/>
              <a:gd name="connsiteY132" fmla="*/ 128 h 10000"/>
              <a:gd name="connsiteX133" fmla="*/ 8212 w 10000"/>
              <a:gd name="connsiteY133" fmla="*/ 0 h 10000"/>
              <a:gd name="connsiteX134" fmla="*/ 8212 w 10000"/>
              <a:gd name="connsiteY134"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3377 w 10000"/>
              <a:gd name="connsiteY63" fmla="*/ 8596 h 10000"/>
              <a:gd name="connsiteX64" fmla="*/ 3179 w 10000"/>
              <a:gd name="connsiteY64" fmla="*/ 8511 h 10000"/>
              <a:gd name="connsiteX65" fmla="*/ 2980 w 10000"/>
              <a:gd name="connsiteY65" fmla="*/ 8255 h 10000"/>
              <a:gd name="connsiteX66" fmla="*/ 2848 w 10000"/>
              <a:gd name="connsiteY66" fmla="*/ 8170 h 10000"/>
              <a:gd name="connsiteX67" fmla="*/ 4833 w 10000"/>
              <a:gd name="connsiteY67" fmla="*/ 7340 h 10000"/>
              <a:gd name="connsiteX68" fmla="*/ 2450 w 10000"/>
              <a:gd name="connsiteY68" fmla="*/ 7915 h 10000"/>
              <a:gd name="connsiteX69" fmla="*/ 5318 w 10000"/>
              <a:gd name="connsiteY69" fmla="*/ 6511 h 10000"/>
              <a:gd name="connsiteX70" fmla="*/ 1921 w 10000"/>
              <a:gd name="connsiteY70" fmla="*/ 7574 h 10000"/>
              <a:gd name="connsiteX71" fmla="*/ 1921 w 10000"/>
              <a:gd name="connsiteY71" fmla="*/ 7574 h 10000"/>
              <a:gd name="connsiteX72" fmla="*/ 1589 w 10000"/>
              <a:gd name="connsiteY72" fmla="*/ 7362 h 10000"/>
              <a:gd name="connsiteX73" fmla="*/ 1589 w 10000"/>
              <a:gd name="connsiteY73" fmla="*/ 7234 h 10000"/>
              <a:gd name="connsiteX74" fmla="*/ 3354 w 10000"/>
              <a:gd name="connsiteY74" fmla="*/ 6021 h 10000"/>
              <a:gd name="connsiteX75" fmla="*/ 1391 w 10000"/>
              <a:gd name="connsiteY75" fmla="*/ 7106 h 10000"/>
              <a:gd name="connsiteX76" fmla="*/ 2273 w 10000"/>
              <a:gd name="connsiteY76" fmla="*/ 6276 h 10000"/>
              <a:gd name="connsiteX77" fmla="*/ 1192 w 10000"/>
              <a:gd name="connsiteY77" fmla="*/ 7021 h 10000"/>
              <a:gd name="connsiteX78" fmla="*/ 1192 w 10000"/>
              <a:gd name="connsiteY78" fmla="*/ 6894 h 10000"/>
              <a:gd name="connsiteX79" fmla="*/ 1391 w 10000"/>
              <a:gd name="connsiteY79" fmla="*/ 6766 h 10000"/>
              <a:gd name="connsiteX80" fmla="*/ 1192 w 10000"/>
              <a:gd name="connsiteY80" fmla="*/ 6638 h 10000"/>
              <a:gd name="connsiteX81" fmla="*/ 1192 w 10000"/>
              <a:gd name="connsiteY81" fmla="*/ 6638 h 10000"/>
              <a:gd name="connsiteX82" fmla="*/ 1192 w 10000"/>
              <a:gd name="connsiteY82" fmla="*/ 6426 h 10000"/>
              <a:gd name="connsiteX83" fmla="*/ 1060 w 10000"/>
              <a:gd name="connsiteY83" fmla="*/ 6298 h 10000"/>
              <a:gd name="connsiteX84" fmla="*/ 1060 w 10000"/>
              <a:gd name="connsiteY84" fmla="*/ 6298 h 10000"/>
              <a:gd name="connsiteX85" fmla="*/ 861 w 10000"/>
              <a:gd name="connsiteY85" fmla="*/ 6213 h 10000"/>
              <a:gd name="connsiteX86" fmla="*/ 861 w 10000"/>
              <a:gd name="connsiteY86" fmla="*/ 6085 h 10000"/>
              <a:gd name="connsiteX87" fmla="*/ 861 w 10000"/>
              <a:gd name="connsiteY87" fmla="*/ 6085 h 10000"/>
              <a:gd name="connsiteX88" fmla="*/ 861 w 10000"/>
              <a:gd name="connsiteY88" fmla="*/ 5957 h 10000"/>
              <a:gd name="connsiteX89" fmla="*/ 861 w 10000"/>
              <a:gd name="connsiteY89" fmla="*/ 5872 h 10000"/>
              <a:gd name="connsiteX90" fmla="*/ 861 w 10000"/>
              <a:gd name="connsiteY90" fmla="*/ 5872 h 10000"/>
              <a:gd name="connsiteX91" fmla="*/ 662 w 10000"/>
              <a:gd name="connsiteY91" fmla="*/ 5745 h 10000"/>
              <a:gd name="connsiteX92" fmla="*/ 530 w 10000"/>
              <a:gd name="connsiteY92" fmla="*/ 5404 h 10000"/>
              <a:gd name="connsiteX93" fmla="*/ 530 w 10000"/>
              <a:gd name="connsiteY93" fmla="*/ 5404 h 10000"/>
              <a:gd name="connsiteX94" fmla="*/ 530 w 10000"/>
              <a:gd name="connsiteY94" fmla="*/ 5277 h 10000"/>
              <a:gd name="connsiteX95" fmla="*/ 530 w 10000"/>
              <a:gd name="connsiteY95" fmla="*/ 5149 h 10000"/>
              <a:gd name="connsiteX96" fmla="*/ 530 w 10000"/>
              <a:gd name="connsiteY96" fmla="*/ 5149 h 10000"/>
              <a:gd name="connsiteX97" fmla="*/ 530 w 10000"/>
              <a:gd name="connsiteY97" fmla="*/ 5064 h 10000"/>
              <a:gd name="connsiteX98" fmla="*/ 331 w 10000"/>
              <a:gd name="connsiteY98" fmla="*/ 5149 h 10000"/>
              <a:gd name="connsiteX99" fmla="*/ 132 w 10000"/>
              <a:gd name="connsiteY99" fmla="*/ 5149 h 10000"/>
              <a:gd name="connsiteX100" fmla="*/ 0 w 10000"/>
              <a:gd name="connsiteY100" fmla="*/ 5064 h 10000"/>
              <a:gd name="connsiteX101" fmla="*/ 0 w 10000"/>
              <a:gd name="connsiteY101" fmla="*/ 5064 h 10000"/>
              <a:gd name="connsiteX102" fmla="*/ 0 w 10000"/>
              <a:gd name="connsiteY102" fmla="*/ 4936 h 10000"/>
              <a:gd name="connsiteX103" fmla="*/ 132 w 10000"/>
              <a:gd name="connsiteY103" fmla="*/ 4723 h 10000"/>
              <a:gd name="connsiteX104" fmla="*/ 331 w 10000"/>
              <a:gd name="connsiteY104" fmla="*/ 4596 h 10000"/>
              <a:gd name="connsiteX105" fmla="*/ 331 w 10000"/>
              <a:gd name="connsiteY105" fmla="*/ 4596 h 10000"/>
              <a:gd name="connsiteX106" fmla="*/ 331 w 10000"/>
              <a:gd name="connsiteY106" fmla="*/ 4468 h 10000"/>
              <a:gd name="connsiteX107" fmla="*/ 331 w 10000"/>
              <a:gd name="connsiteY107" fmla="*/ 4383 h 10000"/>
              <a:gd name="connsiteX108" fmla="*/ 331 w 10000"/>
              <a:gd name="connsiteY108" fmla="*/ 4383 h 10000"/>
              <a:gd name="connsiteX109" fmla="*/ 331 w 10000"/>
              <a:gd name="connsiteY109" fmla="*/ 4255 h 10000"/>
              <a:gd name="connsiteX110" fmla="*/ 331 w 10000"/>
              <a:gd name="connsiteY110" fmla="*/ 4000 h 10000"/>
              <a:gd name="connsiteX111" fmla="*/ 331 w 10000"/>
              <a:gd name="connsiteY111" fmla="*/ 4000 h 10000"/>
              <a:gd name="connsiteX112" fmla="*/ 530 w 10000"/>
              <a:gd name="connsiteY112" fmla="*/ 3787 h 10000"/>
              <a:gd name="connsiteX113" fmla="*/ 662 w 10000"/>
              <a:gd name="connsiteY113" fmla="*/ 3574 h 10000"/>
              <a:gd name="connsiteX114" fmla="*/ 662 w 10000"/>
              <a:gd name="connsiteY114" fmla="*/ 3574 h 10000"/>
              <a:gd name="connsiteX115" fmla="*/ 861 w 10000"/>
              <a:gd name="connsiteY115" fmla="*/ 3447 h 10000"/>
              <a:gd name="connsiteX116" fmla="*/ 1060 w 10000"/>
              <a:gd name="connsiteY116" fmla="*/ 3447 h 10000"/>
              <a:gd name="connsiteX117" fmla="*/ 1060 w 10000"/>
              <a:gd name="connsiteY117" fmla="*/ 3574 h 10000"/>
              <a:gd name="connsiteX118" fmla="*/ 1192 w 10000"/>
              <a:gd name="connsiteY118" fmla="*/ 3447 h 10000"/>
              <a:gd name="connsiteX119" fmla="*/ 1192 w 10000"/>
              <a:gd name="connsiteY119" fmla="*/ 1362 h 10000"/>
              <a:gd name="connsiteX120" fmla="*/ 1589 w 10000"/>
              <a:gd name="connsiteY120" fmla="*/ 1362 h 10000"/>
              <a:gd name="connsiteX121" fmla="*/ 1589 w 10000"/>
              <a:gd name="connsiteY121" fmla="*/ 213 h 10000"/>
              <a:gd name="connsiteX122" fmla="*/ 7285 w 10000"/>
              <a:gd name="connsiteY122" fmla="*/ 213 h 10000"/>
              <a:gd name="connsiteX123" fmla="*/ 7285 w 10000"/>
              <a:gd name="connsiteY123" fmla="*/ 213 h 10000"/>
              <a:gd name="connsiteX124" fmla="*/ 7682 w 10000"/>
              <a:gd name="connsiteY124" fmla="*/ 340 h 10000"/>
              <a:gd name="connsiteX125" fmla="*/ 7682 w 10000"/>
              <a:gd name="connsiteY125" fmla="*/ 340 h 10000"/>
              <a:gd name="connsiteX126" fmla="*/ 7682 w 10000"/>
              <a:gd name="connsiteY126" fmla="*/ 213 h 10000"/>
              <a:gd name="connsiteX127" fmla="*/ 7682 w 10000"/>
              <a:gd name="connsiteY127" fmla="*/ 213 h 10000"/>
              <a:gd name="connsiteX128" fmla="*/ 7682 w 10000"/>
              <a:gd name="connsiteY128" fmla="*/ 213 h 10000"/>
              <a:gd name="connsiteX129" fmla="*/ 7682 w 10000"/>
              <a:gd name="connsiteY129" fmla="*/ 213 h 10000"/>
              <a:gd name="connsiteX130" fmla="*/ 8013 w 10000"/>
              <a:gd name="connsiteY130" fmla="*/ 128 h 10000"/>
              <a:gd name="connsiteX131" fmla="*/ 8013 w 10000"/>
              <a:gd name="connsiteY131" fmla="*/ 128 h 10000"/>
              <a:gd name="connsiteX132" fmla="*/ 8013 w 10000"/>
              <a:gd name="connsiteY132" fmla="*/ 128 h 10000"/>
              <a:gd name="connsiteX133" fmla="*/ 8212 w 10000"/>
              <a:gd name="connsiteY133" fmla="*/ 0 h 10000"/>
              <a:gd name="connsiteX134" fmla="*/ 8212 w 10000"/>
              <a:gd name="connsiteY134"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3377 w 10000"/>
              <a:gd name="connsiteY63" fmla="*/ 8596 h 10000"/>
              <a:gd name="connsiteX64" fmla="*/ 3179 w 10000"/>
              <a:gd name="connsiteY64" fmla="*/ 8511 h 10000"/>
              <a:gd name="connsiteX65" fmla="*/ 2980 w 10000"/>
              <a:gd name="connsiteY65" fmla="*/ 8255 h 10000"/>
              <a:gd name="connsiteX66" fmla="*/ 2848 w 10000"/>
              <a:gd name="connsiteY66" fmla="*/ 8170 h 10000"/>
              <a:gd name="connsiteX67" fmla="*/ 4833 w 10000"/>
              <a:gd name="connsiteY67" fmla="*/ 7340 h 10000"/>
              <a:gd name="connsiteX68" fmla="*/ 2450 w 10000"/>
              <a:gd name="connsiteY68" fmla="*/ 7915 h 10000"/>
              <a:gd name="connsiteX69" fmla="*/ 5318 w 10000"/>
              <a:gd name="connsiteY69" fmla="*/ 6511 h 10000"/>
              <a:gd name="connsiteX70" fmla="*/ 1921 w 10000"/>
              <a:gd name="connsiteY70" fmla="*/ 7574 h 10000"/>
              <a:gd name="connsiteX71" fmla="*/ 3245 w 10000"/>
              <a:gd name="connsiteY71" fmla="*/ 6680 h 10000"/>
              <a:gd name="connsiteX72" fmla="*/ 1589 w 10000"/>
              <a:gd name="connsiteY72" fmla="*/ 7362 h 10000"/>
              <a:gd name="connsiteX73" fmla="*/ 1589 w 10000"/>
              <a:gd name="connsiteY73" fmla="*/ 7234 h 10000"/>
              <a:gd name="connsiteX74" fmla="*/ 3354 w 10000"/>
              <a:gd name="connsiteY74" fmla="*/ 6021 h 10000"/>
              <a:gd name="connsiteX75" fmla="*/ 1391 w 10000"/>
              <a:gd name="connsiteY75" fmla="*/ 7106 h 10000"/>
              <a:gd name="connsiteX76" fmla="*/ 2273 w 10000"/>
              <a:gd name="connsiteY76" fmla="*/ 6276 h 10000"/>
              <a:gd name="connsiteX77" fmla="*/ 1192 w 10000"/>
              <a:gd name="connsiteY77" fmla="*/ 7021 h 10000"/>
              <a:gd name="connsiteX78" fmla="*/ 1192 w 10000"/>
              <a:gd name="connsiteY78" fmla="*/ 6894 h 10000"/>
              <a:gd name="connsiteX79" fmla="*/ 1391 w 10000"/>
              <a:gd name="connsiteY79" fmla="*/ 6766 h 10000"/>
              <a:gd name="connsiteX80" fmla="*/ 1192 w 10000"/>
              <a:gd name="connsiteY80" fmla="*/ 6638 h 10000"/>
              <a:gd name="connsiteX81" fmla="*/ 1192 w 10000"/>
              <a:gd name="connsiteY81" fmla="*/ 6638 h 10000"/>
              <a:gd name="connsiteX82" fmla="*/ 1192 w 10000"/>
              <a:gd name="connsiteY82" fmla="*/ 6426 h 10000"/>
              <a:gd name="connsiteX83" fmla="*/ 1060 w 10000"/>
              <a:gd name="connsiteY83" fmla="*/ 6298 h 10000"/>
              <a:gd name="connsiteX84" fmla="*/ 1060 w 10000"/>
              <a:gd name="connsiteY84" fmla="*/ 6298 h 10000"/>
              <a:gd name="connsiteX85" fmla="*/ 861 w 10000"/>
              <a:gd name="connsiteY85" fmla="*/ 6213 h 10000"/>
              <a:gd name="connsiteX86" fmla="*/ 861 w 10000"/>
              <a:gd name="connsiteY86" fmla="*/ 6085 h 10000"/>
              <a:gd name="connsiteX87" fmla="*/ 861 w 10000"/>
              <a:gd name="connsiteY87" fmla="*/ 6085 h 10000"/>
              <a:gd name="connsiteX88" fmla="*/ 861 w 10000"/>
              <a:gd name="connsiteY88" fmla="*/ 5957 h 10000"/>
              <a:gd name="connsiteX89" fmla="*/ 861 w 10000"/>
              <a:gd name="connsiteY89" fmla="*/ 5872 h 10000"/>
              <a:gd name="connsiteX90" fmla="*/ 861 w 10000"/>
              <a:gd name="connsiteY90" fmla="*/ 5872 h 10000"/>
              <a:gd name="connsiteX91" fmla="*/ 662 w 10000"/>
              <a:gd name="connsiteY91" fmla="*/ 5745 h 10000"/>
              <a:gd name="connsiteX92" fmla="*/ 530 w 10000"/>
              <a:gd name="connsiteY92" fmla="*/ 5404 h 10000"/>
              <a:gd name="connsiteX93" fmla="*/ 530 w 10000"/>
              <a:gd name="connsiteY93" fmla="*/ 5404 h 10000"/>
              <a:gd name="connsiteX94" fmla="*/ 530 w 10000"/>
              <a:gd name="connsiteY94" fmla="*/ 5277 h 10000"/>
              <a:gd name="connsiteX95" fmla="*/ 530 w 10000"/>
              <a:gd name="connsiteY95" fmla="*/ 5149 h 10000"/>
              <a:gd name="connsiteX96" fmla="*/ 530 w 10000"/>
              <a:gd name="connsiteY96" fmla="*/ 5149 h 10000"/>
              <a:gd name="connsiteX97" fmla="*/ 530 w 10000"/>
              <a:gd name="connsiteY97" fmla="*/ 5064 h 10000"/>
              <a:gd name="connsiteX98" fmla="*/ 331 w 10000"/>
              <a:gd name="connsiteY98" fmla="*/ 5149 h 10000"/>
              <a:gd name="connsiteX99" fmla="*/ 132 w 10000"/>
              <a:gd name="connsiteY99" fmla="*/ 5149 h 10000"/>
              <a:gd name="connsiteX100" fmla="*/ 0 w 10000"/>
              <a:gd name="connsiteY100" fmla="*/ 5064 h 10000"/>
              <a:gd name="connsiteX101" fmla="*/ 0 w 10000"/>
              <a:gd name="connsiteY101" fmla="*/ 5064 h 10000"/>
              <a:gd name="connsiteX102" fmla="*/ 0 w 10000"/>
              <a:gd name="connsiteY102" fmla="*/ 4936 h 10000"/>
              <a:gd name="connsiteX103" fmla="*/ 132 w 10000"/>
              <a:gd name="connsiteY103" fmla="*/ 4723 h 10000"/>
              <a:gd name="connsiteX104" fmla="*/ 331 w 10000"/>
              <a:gd name="connsiteY104" fmla="*/ 4596 h 10000"/>
              <a:gd name="connsiteX105" fmla="*/ 331 w 10000"/>
              <a:gd name="connsiteY105" fmla="*/ 4596 h 10000"/>
              <a:gd name="connsiteX106" fmla="*/ 331 w 10000"/>
              <a:gd name="connsiteY106" fmla="*/ 4468 h 10000"/>
              <a:gd name="connsiteX107" fmla="*/ 331 w 10000"/>
              <a:gd name="connsiteY107" fmla="*/ 4383 h 10000"/>
              <a:gd name="connsiteX108" fmla="*/ 331 w 10000"/>
              <a:gd name="connsiteY108" fmla="*/ 4383 h 10000"/>
              <a:gd name="connsiteX109" fmla="*/ 331 w 10000"/>
              <a:gd name="connsiteY109" fmla="*/ 4255 h 10000"/>
              <a:gd name="connsiteX110" fmla="*/ 331 w 10000"/>
              <a:gd name="connsiteY110" fmla="*/ 4000 h 10000"/>
              <a:gd name="connsiteX111" fmla="*/ 331 w 10000"/>
              <a:gd name="connsiteY111" fmla="*/ 4000 h 10000"/>
              <a:gd name="connsiteX112" fmla="*/ 530 w 10000"/>
              <a:gd name="connsiteY112" fmla="*/ 3787 h 10000"/>
              <a:gd name="connsiteX113" fmla="*/ 662 w 10000"/>
              <a:gd name="connsiteY113" fmla="*/ 3574 h 10000"/>
              <a:gd name="connsiteX114" fmla="*/ 662 w 10000"/>
              <a:gd name="connsiteY114" fmla="*/ 3574 h 10000"/>
              <a:gd name="connsiteX115" fmla="*/ 861 w 10000"/>
              <a:gd name="connsiteY115" fmla="*/ 3447 h 10000"/>
              <a:gd name="connsiteX116" fmla="*/ 1060 w 10000"/>
              <a:gd name="connsiteY116" fmla="*/ 3447 h 10000"/>
              <a:gd name="connsiteX117" fmla="*/ 1060 w 10000"/>
              <a:gd name="connsiteY117" fmla="*/ 3574 h 10000"/>
              <a:gd name="connsiteX118" fmla="*/ 1192 w 10000"/>
              <a:gd name="connsiteY118" fmla="*/ 3447 h 10000"/>
              <a:gd name="connsiteX119" fmla="*/ 1192 w 10000"/>
              <a:gd name="connsiteY119" fmla="*/ 1362 h 10000"/>
              <a:gd name="connsiteX120" fmla="*/ 1589 w 10000"/>
              <a:gd name="connsiteY120" fmla="*/ 1362 h 10000"/>
              <a:gd name="connsiteX121" fmla="*/ 1589 w 10000"/>
              <a:gd name="connsiteY121" fmla="*/ 213 h 10000"/>
              <a:gd name="connsiteX122" fmla="*/ 7285 w 10000"/>
              <a:gd name="connsiteY122" fmla="*/ 213 h 10000"/>
              <a:gd name="connsiteX123" fmla="*/ 7285 w 10000"/>
              <a:gd name="connsiteY123" fmla="*/ 213 h 10000"/>
              <a:gd name="connsiteX124" fmla="*/ 7682 w 10000"/>
              <a:gd name="connsiteY124" fmla="*/ 340 h 10000"/>
              <a:gd name="connsiteX125" fmla="*/ 7682 w 10000"/>
              <a:gd name="connsiteY125" fmla="*/ 340 h 10000"/>
              <a:gd name="connsiteX126" fmla="*/ 7682 w 10000"/>
              <a:gd name="connsiteY126" fmla="*/ 213 h 10000"/>
              <a:gd name="connsiteX127" fmla="*/ 7682 w 10000"/>
              <a:gd name="connsiteY127" fmla="*/ 213 h 10000"/>
              <a:gd name="connsiteX128" fmla="*/ 7682 w 10000"/>
              <a:gd name="connsiteY128" fmla="*/ 213 h 10000"/>
              <a:gd name="connsiteX129" fmla="*/ 7682 w 10000"/>
              <a:gd name="connsiteY129" fmla="*/ 213 h 10000"/>
              <a:gd name="connsiteX130" fmla="*/ 8013 w 10000"/>
              <a:gd name="connsiteY130" fmla="*/ 128 h 10000"/>
              <a:gd name="connsiteX131" fmla="*/ 8013 w 10000"/>
              <a:gd name="connsiteY131" fmla="*/ 128 h 10000"/>
              <a:gd name="connsiteX132" fmla="*/ 8013 w 10000"/>
              <a:gd name="connsiteY132" fmla="*/ 128 h 10000"/>
              <a:gd name="connsiteX133" fmla="*/ 8212 w 10000"/>
              <a:gd name="connsiteY133" fmla="*/ 0 h 10000"/>
              <a:gd name="connsiteX134" fmla="*/ 8212 w 10000"/>
              <a:gd name="connsiteY134"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3377 w 10000"/>
              <a:gd name="connsiteY63" fmla="*/ 8596 h 10000"/>
              <a:gd name="connsiteX64" fmla="*/ 3179 w 10000"/>
              <a:gd name="connsiteY64" fmla="*/ 8511 h 10000"/>
              <a:gd name="connsiteX65" fmla="*/ 2980 w 10000"/>
              <a:gd name="connsiteY65" fmla="*/ 8255 h 10000"/>
              <a:gd name="connsiteX66" fmla="*/ 2848 w 10000"/>
              <a:gd name="connsiteY66" fmla="*/ 8170 h 10000"/>
              <a:gd name="connsiteX67" fmla="*/ 4833 w 10000"/>
              <a:gd name="connsiteY67" fmla="*/ 7340 h 10000"/>
              <a:gd name="connsiteX68" fmla="*/ 5318 w 10000"/>
              <a:gd name="connsiteY68" fmla="*/ 6511 h 10000"/>
              <a:gd name="connsiteX69" fmla="*/ 1921 w 10000"/>
              <a:gd name="connsiteY69" fmla="*/ 7574 h 10000"/>
              <a:gd name="connsiteX70" fmla="*/ 3245 w 10000"/>
              <a:gd name="connsiteY70" fmla="*/ 6680 h 10000"/>
              <a:gd name="connsiteX71" fmla="*/ 1589 w 10000"/>
              <a:gd name="connsiteY71" fmla="*/ 7362 h 10000"/>
              <a:gd name="connsiteX72" fmla="*/ 1589 w 10000"/>
              <a:gd name="connsiteY72" fmla="*/ 7234 h 10000"/>
              <a:gd name="connsiteX73" fmla="*/ 3354 w 10000"/>
              <a:gd name="connsiteY73" fmla="*/ 6021 h 10000"/>
              <a:gd name="connsiteX74" fmla="*/ 1391 w 10000"/>
              <a:gd name="connsiteY74" fmla="*/ 7106 h 10000"/>
              <a:gd name="connsiteX75" fmla="*/ 2273 w 10000"/>
              <a:gd name="connsiteY75" fmla="*/ 6276 h 10000"/>
              <a:gd name="connsiteX76" fmla="*/ 1192 w 10000"/>
              <a:gd name="connsiteY76" fmla="*/ 7021 h 10000"/>
              <a:gd name="connsiteX77" fmla="*/ 1192 w 10000"/>
              <a:gd name="connsiteY77" fmla="*/ 6894 h 10000"/>
              <a:gd name="connsiteX78" fmla="*/ 1391 w 10000"/>
              <a:gd name="connsiteY78" fmla="*/ 6766 h 10000"/>
              <a:gd name="connsiteX79" fmla="*/ 1192 w 10000"/>
              <a:gd name="connsiteY79" fmla="*/ 6638 h 10000"/>
              <a:gd name="connsiteX80" fmla="*/ 1192 w 10000"/>
              <a:gd name="connsiteY80" fmla="*/ 6638 h 10000"/>
              <a:gd name="connsiteX81" fmla="*/ 1192 w 10000"/>
              <a:gd name="connsiteY81" fmla="*/ 6426 h 10000"/>
              <a:gd name="connsiteX82" fmla="*/ 1060 w 10000"/>
              <a:gd name="connsiteY82" fmla="*/ 6298 h 10000"/>
              <a:gd name="connsiteX83" fmla="*/ 1060 w 10000"/>
              <a:gd name="connsiteY83" fmla="*/ 6298 h 10000"/>
              <a:gd name="connsiteX84" fmla="*/ 861 w 10000"/>
              <a:gd name="connsiteY84" fmla="*/ 6213 h 10000"/>
              <a:gd name="connsiteX85" fmla="*/ 861 w 10000"/>
              <a:gd name="connsiteY85" fmla="*/ 6085 h 10000"/>
              <a:gd name="connsiteX86" fmla="*/ 861 w 10000"/>
              <a:gd name="connsiteY86" fmla="*/ 6085 h 10000"/>
              <a:gd name="connsiteX87" fmla="*/ 861 w 10000"/>
              <a:gd name="connsiteY87" fmla="*/ 5957 h 10000"/>
              <a:gd name="connsiteX88" fmla="*/ 861 w 10000"/>
              <a:gd name="connsiteY88" fmla="*/ 5872 h 10000"/>
              <a:gd name="connsiteX89" fmla="*/ 861 w 10000"/>
              <a:gd name="connsiteY89" fmla="*/ 5872 h 10000"/>
              <a:gd name="connsiteX90" fmla="*/ 662 w 10000"/>
              <a:gd name="connsiteY90" fmla="*/ 5745 h 10000"/>
              <a:gd name="connsiteX91" fmla="*/ 530 w 10000"/>
              <a:gd name="connsiteY91" fmla="*/ 5404 h 10000"/>
              <a:gd name="connsiteX92" fmla="*/ 530 w 10000"/>
              <a:gd name="connsiteY92" fmla="*/ 5404 h 10000"/>
              <a:gd name="connsiteX93" fmla="*/ 530 w 10000"/>
              <a:gd name="connsiteY93" fmla="*/ 5277 h 10000"/>
              <a:gd name="connsiteX94" fmla="*/ 530 w 10000"/>
              <a:gd name="connsiteY94" fmla="*/ 5149 h 10000"/>
              <a:gd name="connsiteX95" fmla="*/ 530 w 10000"/>
              <a:gd name="connsiteY95" fmla="*/ 5149 h 10000"/>
              <a:gd name="connsiteX96" fmla="*/ 530 w 10000"/>
              <a:gd name="connsiteY96" fmla="*/ 5064 h 10000"/>
              <a:gd name="connsiteX97" fmla="*/ 331 w 10000"/>
              <a:gd name="connsiteY97" fmla="*/ 5149 h 10000"/>
              <a:gd name="connsiteX98" fmla="*/ 132 w 10000"/>
              <a:gd name="connsiteY98" fmla="*/ 5149 h 10000"/>
              <a:gd name="connsiteX99" fmla="*/ 0 w 10000"/>
              <a:gd name="connsiteY99" fmla="*/ 5064 h 10000"/>
              <a:gd name="connsiteX100" fmla="*/ 0 w 10000"/>
              <a:gd name="connsiteY100" fmla="*/ 5064 h 10000"/>
              <a:gd name="connsiteX101" fmla="*/ 0 w 10000"/>
              <a:gd name="connsiteY101" fmla="*/ 4936 h 10000"/>
              <a:gd name="connsiteX102" fmla="*/ 132 w 10000"/>
              <a:gd name="connsiteY102" fmla="*/ 4723 h 10000"/>
              <a:gd name="connsiteX103" fmla="*/ 331 w 10000"/>
              <a:gd name="connsiteY103" fmla="*/ 4596 h 10000"/>
              <a:gd name="connsiteX104" fmla="*/ 331 w 10000"/>
              <a:gd name="connsiteY104" fmla="*/ 4596 h 10000"/>
              <a:gd name="connsiteX105" fmla="*/ 331 w 10000"/>
              <a:gd name="connsiteY105" fmla="*/ 4468 h 10000"/>
              <a:gd name="connsiteX106" fmla="*/ 331 w 10000"/>
              <a:gd name="connsiteY106" fmla="*/ 4383 h 10000"/>
              <a:gd name="connsiteX107" fmla="*/ 331 w 10000"/>
              <a:gd name="connsiteY107" fmla="*/ 4383 h 10000"/>
              <a:gd name="connsiteX108" fmla="*/ 331 w 10000"/>
              <a:gd name="connsiteY108" fmla="*/ 4255 h 10000"/>
              <a:gd name="connsiteX109" fmla="*/ 331 w 10000"/>
              <a:gd name="connsiteY109" fmla="*/ 4000 h 10000"/>
              <a:gd name="connsiteX110" fmla="*/ 331 w 10000"/>
              <a:gd name="connsiteY110" fmla="*/ 4000 h 10000"/>
              <a:gd name="connsiteX111" fmla="*/ 530 w 10000"/>
              <a:gd name="connsiteY111" fmla="*/ 3787 h 10000"/>
              <a:gd name="connsiteX112" fmla="*/ 662 w 10000"/>
              <a:gd name="connsiteY112" fmla="*/ 3574 h 10000"/>
              <a:gd name="connsiteX113" fmla="*/ 662 w 10000"/>
              <a:gd name="connsiteY113" fmla="*/ 3574 h 10000"/>
              <a:gd name="connsiteX114" fmla="*/ 861 w 10000"/>
              <a:gd name="connsiteY114" fmla="*/ 3447 h 10000"/>
              <a:gd name="connsiteX115" fmla="*/ 1060 w 10000"/>
              <a:gd name="connsiteY115" fmla="*/ 3447 h 10000"/>
              <a:gd name="connsiteX116" fmla="*/ 1060 w 10000"/>
              <a:gd name="connsiteY116" fmla="*/ 3574 h 10000"/>
              <a:gd name="connsiteX117" fmla="*/ 1192 w 10000"/>
              <a:gd name="connsiteY117" fmla="*/ 3447 h 10000"/>
              <a:gd name="connsiteX118" fmla="*/ 1192 w 10000"/>
              <a:gd name="connsiteY118" fmla="*/ 1362 h 10000"/>
              <a:gd name="connsiteX119" fmla="*/ 1589 w 10000"/>
              <a:gd name="connsiteY119" fmla="*/ 1362 h 10000"/>
              <a:gd name="connsiteX120" fmla="*/ 1589 w 10000"/>
              <a:gd name="connsiteY120" fmla="*/ 213 h 10000"/>
              <a:gd name="connsiteX121" fmla="*/ 7285 w 10000"/>
              <a:gd name="connsiteY121" fmla="*/ 213 h 10000"/>
              <a:gd name="connsiteX122" fmla="*/ 7285 w 10000"/>
              <a:gd name="connsiteY122" fmla="*/ 213 h 10000"/>
              <a:gd name="connsiteX123" fmla="*/ 7682 w 10000"/>
              <a:gd name="connsiteY123" fmla="*/ 340 h 10000"/>
              <a:gd name="connsiteX124" fmla="*/ 7682 w 10000"/>
              <a:gd name="connsiteY124" fmla="*/ 340 h 10000"/>
              <a:gd name="connsiteX125" fmla="*/ 7682 w 10000"/>
              <a:gd name="connsiteY125" fmla="*/ 213 h 10000"/>
              <a:gd name="connsiteX126" fmla="*/ 7682 w 10000"/>
              <a:gd name="connsiteY126" fmla="*/ 213 h 10000"/>
              <a:gd name="connsiteX127" fmla="*/ 7682 w 10000"/>
              <a:gd name="connsiteY127" fmla="*/ 213 h 10000"/>
              <a:gd name="connsiteX128" fmla="*/ 7682 w 10000"/>
              <a:gd name="connsiteY128" fmla="*/ 213 h 10000"/>
              <a:gd name="connsiteX129" fmla="*/ 8013 w 10000"/>
              <a:gd name="connsiteY129" fmla="*/ 128 h 10000"/>
              <a:gd name="connsiteX130" fmla="*/ 8013 w 10000"/>
              <a:gd name="connsiteY130" fmla="*/ 128 h 10000"/>
              <a:gd name="connsiteX131" fmla="*/ 8013 w 10000"/>
              <a:gd name="connsiteY131" fmla="*/ 128 h 10000"/>
              <a:gd name="connsiteX132" fmla="*/ 8212 w 10000"/>
              <a:gd name="connsiteY132" fmla="*/ 0 h 10000"/>
              <a:gd name="connsiteX133" fmla="*/ 8212 w 10000"/>
              <a:gd name="connsiteY133"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3377 w 10000"/>
              <a:gd name="connsiteY63" fmla="*/ 8596 h 10000"/>
              <a:gd name="connsiteX64" fmla="*/ 3179 w 10000"/>
              <a:gd name="connsiteY64" fmla="*/ 8511 h 10000"/>
              <a:gd name="connsiteX65" fmla="*/ 2980 w 10000"/>
              <a:gd name="connsiteY65" fmla="*/ 8255 h 10000"/>
              <a:gd name="connsiteX66" fmla="*/ 4833 w 10000"/>
              <a:gd name="connsiteY66" fmla="*/ 7340 h 10000"/>
              <a:gd name="connsiteX67" fmla="*/ 5318 w 10000"/>
              <a:gd name="connsiteY67" fmla="*/ 6511 h 10000"/>
              <a:gd name="connsiteX68" fmla="*/ 1921 w 10000"/>
              <a:gd name="connsiteY68" fmla="*/ 7574 h 10000"/>
              <a:gd name="connsiteX69" fmla="*/ 3245 w 10000"/>
              <a:gd name="connsiteY69" fmla="*/ 6680 h 10000"/>
              <a:gd name="connsiteX70" fmla="*/ 1589 w 10000"/>
              <a:gd name="connsiteY70" fmla="*/ 7362 h 10000"/>
              <a:gd name="connsiteX71" fmla="*/ 1589 w 10000"/>
              <a:gd name="connsiteY71" fmla="*/ 7234 h 10000"/>
              <a:gd name="connsiteX72" fmla="*/ 3354 w 10000"/>
              <a:gd name="connsiteY72" fmla="*/ 6021 h 10000"/>
              <a:gd name="connsiteX73" fmla="*/ 1391 w 10000"/>
              <a:gd name="connsiteY73" fmla="*/ 7106 h 10000"/>
              <a:gd name="connsiteX74" fmla="*/ 2273 w 10000"/>
              <a:gd name="connsiteY74" fmla="*/ 6276 h 10000"/>
              <a:gd name="connsiteX75" fmla="*/ 1192 w 10000"/>
              <a:gd name="connsiteY75" fmla="*/ 7021 h 10000"/>
              <a:gd name="connsiteX76" fmla="*/ 1192 w 10000"/>
              <a:gd name="connsiteY76" fmla="*/ 6894 h 10000"/>
              <a:gd name="connsiteX77" fmla="*/ 1391 w 10000"/>
              <a:gd name="connsiteY77" fmla="*/ 6766 h 10000"/>
              <a:gd name="connsiteX78" fmla="*/ 1192 w 10000"/>
              <a:gd name="connsiteY78" fmla="*/ 6638 h 10000"/>
              <a:gd name="connsiteX79" fmla="*/ 1192 w 10000"/>
              <a:gd name="connsiteY79" fmla="*/ 6638 h 10000"/>
              <a:gd name="connsiteX80" fmla="*/ 1192 w 10000"/>
              <a:gd name="connsiteY80" fmla="*/ 6426 h 10000"/>
              <a:gd name="connsiteX81" fmla="*/ 1060 w 10000"/>
              <a:gd name="connsiteY81" fmla="*/ 6298 h 10000"/>
              <a:gd name="connsiteX82" fmla="*/ 1060 w 10000"/>
              <a:gd name="connsiteY82" fmla="*/ 6298 h 10000"/>
              <a:gd name="connsiteX83" fmla="*/ 861 w 10000"/>
              <a:gd name="connsiteY83" fmla="*/ 6213 h 10000"/>
              <a:gd name="connsiteX84" fmla="*/ 861 w 10000"/>
              <a:gd name="connsiteY84" fmla="*/ 6085 h 10000"/>
              <a:gd name="connsiteX85" fmla="*/ 861 w 10000"/>
              <a:gd name="connsiteY85" fmla="*/ 6085 h 10000"/>
              <a:gd name="connsiteX86" fmla="*/ 861 w 10000"/>
              <a:gd name="connsiteY86" fmla="*/ 5957 h 10000"/>
              <a:gd name="connsiteX87" fmla="*/ 861 w 10000"/>
              <a:gd name="connsiteY87" fmla="*/ 5872 h 10000"/>
              <a:gd name="connsiteX88" fmla="*/ 861 w 10000"/>
              <a:gd name="connsiteY88" fmla="*/ 5872 h 10000"/>
              <a:gd name="connsiteX89" fmla="*/ 662 w 10000"/>
              <a:gd name="connsiteY89" fmla="*/ 5745 h 10000"/>
              <a:gd name="connsiteX90" fmla="*/ 530 w 10000"/>
              <a:gd name="connsiteY90" fmla="*/ 5404 h 10000"/>
              <a:gd name="connsiteX91" fmla="*/ 530 w 10000"/>
              <a:gd name="connsiteY91" fmla="*/ 5404 h 10000"/>
              <a:gd name="connsiteX92" fmla="*/ 530 w 10000"/>
              <a:gd name="connsiteY92" fmla="*/ 5277 h 10000"/>
              <a:gd name="connsiteX93" fmla="*/ 530 w 10000"/>
              <a:gd name="connsiteY93" fmla="*/ 5149 h 10000"/>
              <a:gd name="connsiteX94" fmla="*/ 530 w 10000"/>
              <a:gd name="connsiteY94" fmla="*/ 5149 h 10000"/>
              <a:gd name="connsiteX95" fmla="*/ 530 w 10000"/>
              <a:gd name="connsiteY95" fmla="*/ 5064 h 10000"/>
              <a:gd name="connsiteX96" fmla="*/ 331 w 10000"/>
              <a:gd name="connsiteY96" fmla="*/ 5149 h 10000"/>
              <a:gd name="connsiteX97" fmla="*/ 132 w 10000"/>
              <a:gd name="connsiteY97" fmla="*/ 5149 h 10000"/>
              <a:gd name="connsiteX98" fmla="*/ 0 w 10000"/>
              <a:gd name="connsiteY98" fmla="*/ 5064 h 10000"/>
              <a:gd name="connsiteX99" fmla="*/ 0 w 10000"/>
              <a:gd name="connsiteY99" fmla="*/ 5064 h 10000"/>
              <a:gd name="connsiteX100" fmla="*/ 0 w 10000"/>
              <a:gd name="connsiteY100" fmla="*/ 4936 h 10000"/>
              <a:gd name="connsiteX101" fmla="*/ 132 w 10000"/>
              <a:gd name="connsiteY101" fmla="*/ 4723 h 10000"/>
              <a:gd name="connsiteX102" fmla="*/ 331 w 10000"/>
              <a:gd name="connsiteY102" fmla="*/ 4596 h 10000"/>
              <a:gd name="connsiteX103" fmla="*/ 331 w 10000"/>
              <a:gd name="connsiteY103" fmla="*/ 4596 h 10000"/>
              <a:gd name="connsiteX104" fmla="*/ 331 w 10000"/>
              <a:gd name="connsiteY104" fmla="*/ 4468 h 10000"/>
              <a:gd name="connsiteX105" fmla="*/ 331 w 10000"/>
              <a:gd name="connsiteY105" fmla="*/ 4383 h 10000"/>
              <a:gd name="connsiteX106" fmla="*/ 331 w 10000"/>
              <a:gd name="connsiteY106" fmla="*/ 4383 h 10000"/>
              <a:gd name="connsiteX107" fmla="*/ 331 w 10000"/>
              <a:gd name="connsiteY107" fmla="*/ 4255 h 10000"/>
              <a:gd name="connsiteX108" fmla="*/ 331 w 10000"/>
              <a:gd name="connsiteY108" fmla="*/ 4000 h 10000"/>
              <a:gd name="connsiteX109" fmla="*/ 331 w 10000"/>
              <a:gd name="connsiteY109" fmla="*/ 4000 h 10000"/>
              <a:gd name="connsiteX110" fmla="*/ 530 w 10000"/>
              <a:gd name="connsiteY110" fmla="*/ 3787 h 10000"/>
              <a:gd name="connsiteX111" fmla="*/ 662 w 10000"/>
              <a:gd name="connsiteY111" fmla="*/ 3574 h 10000"/>
              <a:gd name="connsiteX112" fmla="*/ 662 w 10000"/>
              <a:gd name="connsiteY112" fmla="*/ 3574 h 10000"/>
              <a:gd name="connsiteX113" fmla="*/ 861 w 10000"/>
              <a:gd name="connsiteY113" fmla="*/ 3447 h 10000"/>
              <a:gd name="connsiteX114" fmla="*/ 1060 w 10000"/>
              <a:gd name="connsiteY114" fmla="*/ 3447 h 10000"/>
              <a:gd name="connsiteX115" fmla="*/ 1060 w 10000"/>
              <a:gd name="connsiteY115" fmla="*/ 3574 h 10000"/>
              <a:gd name="connsiteX116" fmla="*/ 1192 w 10000"/>
              <a:gd name="connsiteY116" fmla="*/ 3447 h 10000"/>
              <a:gd name="connsiteX117" fmla="*/ 1192 w 10000"/>
              <a:gd name="connsiteY117" fmla="*/ 1362 h 10000"/>
              <a:gd name="connsiteX118" fmla="*/ 1589 w 10000"/>
              <a:gd name="connsiteY118" fmla="*/ 1362 h 10000"/>
              <a:gd name="connsiteX119" fmla="*/ 1589 w 10000"/>
              <a:gd name="connsiteY119" fmla="*/ 213 h 10000"/>
              <a:gd name="connsiteX120" fmla="*/ 7285 w 10000"/>
              <a:gd name="connsiteY120" fmla="*/ 213 h 10000"/>
              <a:gd name="connsiteX121" fmla="*/ 7285 w 10000"/>
              <a:gd name="connsiteY121" fmla="*/ 213 h 10000"/>
              <a:gd name="connsiteX122" fmla="*/ 7682 w 10000"/>
              <a:gd name="connsiteY122" fmla="*/ 340 h 10000"/>
              <a:gd name="connsiteX123" fmla="*/ 7682 w 10000"/>
              <a:gd name="connsiteY123" fmla="*/ 340 h 10000"/>
              <a:gd name="connsiteX124" fmla="*/ 7682 w 10000"/>
              <a:gd name="connsiteY124" fmla="*/ 213 h 10000"/>
              <a:gd name="connsiteX125" fmla="*/ 7682 w 10000"/>
              <a:gd name="connsiteY125" fmla="*/ 213 h 10000"/>
              <a:gd name="connsiteX126" fmla="*/ 7682 w 10000"/>
              <a:gd name="connsiteY126" fmla="*/ 213 h 10000"/>
              <a:gd name="connsiteX127" fmla="*/ 7682 w 10000"/>
              <a:gd name="connsiteY127" fmla="*/ 213 h 10000"/>
              <a:gd name="connsiteX128" fmla="*/ 8013 w 10000"/>
              <a:gd name="connsiteY128" fmla="*/ 128 h 10000"/>
              <a:gd name="connsiteX129" fmla="*/ 8013 w 10000"/>
              <a:gd name="connsiteY129" fmla="*/ 128 h 10000"/>
              <a:gd name="connsiteX130" fmla="*/ 8013 w 10000"/>
              <a:gd name="connsiteY130" fmla="*/ 128 h 10000"/>
              <a:gd name="connsiteX131" fmla="*/ 8212 w 10000"/>
              <a:gd name="connsiteY131" fmla="*/ 0 h 10000"/>
              <a:gd name="connsiteX132" fmla="*/ 8212 w 10000"/>
              <a:gd name="connsiteY132"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3377 w 10000"/>
              <a:gd name="connsiteY63" fmla="*/ 8596 h 10000"/>
              <a:gd name="connsiteX64" fmla="*/ 3179 w 10000"/>
              <a:gd name="connsiteY64" fmla="*/ 8511 h 10000"/>
              <a:gd name="connsiteX65" fmla="*/ 4833 w 10000"/>
              <a:gd name="connsiteY65" fmla="*/ 7340 h 10000"/>
              <a:gd name="connsiteX66" fmla="*/ 5318 w 10000"/>
              <a:gd name="connsiteY66" fmla="*/ 6511 h 10000"/>
              <a:gd name="connsiteX67" fmla="*/ 1921 w 10000"/>
              <a:gd name="connsiteY67" fmla="*/ 7574 h 10000"/>
              <a:gd name="connsiteX68" fmla="*/ 3245 w 10000"/>
              <a:gd name="connsiteY68" fmla="*/ 6680 h 10000"/>
              <a:gd name="connsiteX69" fmla="*/ 1589 w 10000"/>
              <a:gd name="connsiteY69" fmla="*/ 7362 h 10000"/>
              <a:gd name="connsiteX70" fmla="*/ 1589 w 10000"/>
              <a:gd name="connsiteY70" fmla="*/ 7234 h 10000"/>
              <a:gd name="connsiteX71" fmla="*/ 3354 w 10000"/>
              <a:gd name="connsiteY71" fmla="*/ 6021 h 10000"/>
              <a:gd name="connsiteX72" fmla="*/ 1391 w 10000"/>
              <a:gd name="connsiteY72" fmla="*/ 7106 h 10000"/>
              <a:gd name="connsiteX73" fmla="*/ 2273 w 10000"/>
              <a:gd name="connsiteY73" fmla="*/ 6276 h 10000"/>
              <a:gd name="connsiteX74" fmla="*/ 1192 w 10000"/>
              <a:gd name="connsiteY74" fmla="*/ 7021 h 10000"/>
              <a:gd name="connsiteX75" fmla="*/ 1192 w 10000"/>
              <a:gd name="connsiteY75" fmla="*/ 6894 h 10000"/>
              <a:gd name="connsiteX76" fmla="*/ 1391 w 10000"/>
              <a:gd name="connsiteY76" fmla="*/ 6766 h 10000"/>
              <a:gd name="connsiteX77" fmla="*/ 1192 w 10000"/>
              <a:gd name="connsiteY77" fmla="*/ 6638 h 10000"/>
              <a:gd name="connsiteX78" fmla="*/ 1192 w 10000"/>
              <a:gd name="connsiteY78" fmla="*/ 6638 h 10000"/>
              <a:gd name="connsiteX79" fmla="*/ 1192 w 10000"/>
              <a:gd name="connsiteY79" fmla="*/ 6426 h 10000"/>
              <a:gd name="connsiteX80" fmla="*/ 1060 w 10000"/>
              <a:gd name="connsiteY80" fmla="*/ 6298 h 10000"/>
              <a:gd name="connsiteX81" fmla="*/ 1060 w 10000"/>
              <a:gd name="connsiteY81" fmla="*/ 6298 h 10000"/>
              <a:gd name="connsiteX82" fmla="*/ 861 w 10000"/>
              <a:gd name="connsiteY82" fmla="*/ 6213 h 10000"/>
              <a:gd name="connsiteX83" fmla="*/ 861 w 10000"/>
              <a:gd name="connsiteY83" fmla="*/ 6085 h 10000"/>
              <a:gd name="connsiteX84" fmla="*/ 861 w 10000"/>
              <a:gd name="connsiteY84" fmla="*/ 6085 h 10000"/>
              <a:gd name="connsiteX85" fmla="*/ 861 w 10000"/>
              <a:gd name="connsiteY85" fmla="*/ 5957 h 10000"/>
              <a:gd name="connsiteX86" fmla="*/ 861 w 10000"/>
              <a:gd name="connsiteY86" fmla="*/ 5872 h 10000"/>
              <a:gd name="connsiteX87" fmla="*/ 861 w 10000"/>
              <a:gd name="connsiteY87" fmla="*/ 5872 h 10000"/>
              <a:gd name="connsiteX88" fmla="*/ 662 w 10000"/>
              <a:gd name="connsiteY88" fmla="*/ 5745 h 10000"/>
              <a:gd name="connsiteX89" fmla="*/ 530 w 10000"/>
              <a:gd name="connsiteY89" fmla="*/ 5404 h 10000"/>
              <a:gd name="connsiteX90" fmla="*/ 530 w 10000"/>
              <a:gd name="connsiteY90" fmla="*/ 5404 h 10000"/>
              <a:gd name="connsiteX91" fmla="*/ 530 w 10000"/>
              <a:gd name="connsiteY91" fmla="*/ 5277 h 10000"/>
              <a:gd name="connsiteX92" fmla="*/ 530 w 10000"/>
              <a:gd name="connsiteY92" fmla="*/ 5149 h 10000"/>
              <a:gd name="connsiteX93" fmla="*/ 530 w 10000"/>
              <a:gd name="connsiteY93" fmla="*/ 5149 h 10000"/>
              <a:gd name="connsiteX94" fmla="*/ 530 w 10000"/>
              <a:gd name="connsiteY94" fmla="*/ 5064 h 10000"/>
              <a:gd name="connsiteX95" fmla="*/ 331 w 10000"/>
              <a:gd name="connsiteY95" fmla="*/ 5149 h 10000"/>
              <a:gd name="connsiteX96" fmla="*/ 132 w 10000"/>
              <a:gd name="connsiteY96" fmla="*/ 5149 h 10000"/>
              <a:gd name="connsiteX97" fmla="*/ 0 w 10000"/>
              <a:gd name="connsiteY97" fmla="*/ 5064 h 10000"/>
              <a:gd name="connsiteX98" fmla="*/ 0 w 10000"/>
              <a:gd name="connsiteY98" fmla="*/ 5064 h 10000"/>
              <a:gd name="connsiteX99" fmla="*/ 0 w 10000"/>
              <a:gd name="connsiteY99" fmla="*/ 4936 h 10000"/>
              <a:gd name="connsiteX100" fmla="*/ 132 w 10000"/>
              <a:gd name="connsiteY100" fmla="*/ 4723 h 10000"/>
              <a:gd name="connsiteX101" fmla="*/ 331 w 10000"/>
              <a:gd name="connsiteY101" fmla="*/ 4596 h 10000"/>
              <a:gd name="connsiteX102" fmla="*/ 331 w 10000"/>
              <a:gd name="connsiteY102" fmla="*/ 4596 h 10000"/>
              <a:gd name="connsiteX103" fmla="*/ 331 w 10000"/>
              <a:gd name="connsiteY103" fmla="*/ 4468 h 10000"/>
              <a:gd name="connsiteX104" fmla="*/ 331 w 10000"/>
              <a:gd name="connsiteY104" fmla="*/ 4383 h 10000"/>
              <a:gd name="connsiteX105" fmla="*/ 331 w 10000"/>
              <a:gd name="connsiteY105" fmla="*/ 4383 h 10000"/>
              <a:gd name="connsiteX106" fmla="*/ 331 w 10000"/>
              <a:gd name="connsiteY106" fmla="*/ 4255 h 10000"/>
              <a:gd name="connsiteX107" fmla="*/ 331 w 10000"/>
              <a:gd name="connsiteY107" fmla="*/ 4000 h 10000"/>
              <a:gd name="connsiteX108" fmla="*/ 331 w 10000"/>
              <a:gd name="connsiteY108" fmla="*/ 4000 h 10000"/>
              <a:gd name="connsiteX109" fmla="*/ 530 w 10000"/>
              <a:gd name="connsiteY109" fmla="*/ 3787 h 10000"/>
              <a:gd name="connsiteX110" fmla="*/ 662 w 10000"/>
              <a:gd name="connsiteY110" fmla="*/ 3574 h 10000"/>
              <a:gd name="connsiteX111" fmla="*/ 662 w 10000"/>
              <a:gd name="connsiteY111" fmla="*/ 3574 h 10000"/>
              <a:gd name="connsiteX112" fmla="*/ 861 w 10000"/>
              <a:gd name="connsiteY112" fmla="*/ 3447 h 10000"/>
              <a:gd name="connsiteX113" fmla="*/ 1060 w 10000"/>
              <a:gd name="connsiteY113" fmla="*/ 3447 h 10000"/>
              <a:gd name="connsiteX114" fmla="*/ 1060 w 10000"/>
              <a:gd name="connsiteY114" fmla="*/ 3574 h 10000"/>
              <a:gd name="connsiteX115" fmla="*/ 1192 w 10000"/>
              <a:gd name="connsiteY115" fmla="*/ 3447 h 10000"/>
              <a:gd name="connsiteX116" fmla="*/ 1192 w 10000"/>
              <a:gd name="connsiteY116" fmla="*/ 1362 h 10000"/>
              <a:gd name="connsiteX117" fmla="*/ 1589 w 10000"/>
              <a:gd name="connsiteY117" fmla="*/ 1362 h 10000"/>
              <a:gd name="connsiteX118" fmla="*/ 1589 w 10000"/>
              <a:gd name="connsiteY118" fmla="*/ 213 h 10000"/>
              <a:gd name="connsiteX119" fmla="*/ 7285 w 10000"/>
              <a:gd name="connsiteY119" fmla="*/ 213 h 10000"/>
              <a:gd name="connsiteX120" fmla="*/ 7285 w 10000"/>
              <a:gd name="connsiteY120" fmla="*/ 213 h 10000"/>
              <a:gd name="connsiteX121" fmla="*/ 7682 w 10000"/>
              <a:gd name="connsiteY121" fmla="*/ 340 h 10000"/>
              <a:gd name="connsiteX122" fmla="*/ 7682 w 10000"/>
              <a:gd name="connsiteY122" fmla="*/ 340 h 10000"/>
              <a:gd name="connsiteX123" fmla="*/ 7682 w 10000"/>
              <a:gd name="connsiteY123" fmla="*/ 213 h 10000"/>
              <a:gd name="connsiteX124" fmla="*/ 7682 w 10000"/>
              <a:gd name="connsiteY124" fmla="*/ 213 h 10000"/>
              <a:gd name="connsiteX125" fmla="*/ 7682 w 10000"/>
              <a:gd name="connsiteY125" fmla="*/ 213 h 10000"/>
              <a:gd name="connsiteX126" fmla="*/ 7682 w 10000"/>
              <a:gd name="connsiteY126" fmla="*/ 213 h 10000"/>
              <a:gd name="connsiteX127" fmla="*/ 8013 w 10000"/>
              <a:gd name="connsiteY127" fmla="*/ 128 h 10000"/>
              <a:gd name="connsiteX128" fmla="*/ 8013 w 10000"/>
              <a:gd name="connsiteY128" fmla="*/ 128 h 10000"/>
              <a:gd name="connsiteX129" fmla="*/ 8013 w 10000"/>
              <a:gd name="connsiteY129" fmla="*/ 128 h 10000"/>
              <a:gd name="connsiteX130" fmla="*/ 8212 w 10000"/>
              <a:gd name="connsiteY130" fmla="*/ 0 h 10000"/>
              <a:gd name="connsiteX131" fmla="*/ 8212 w 10000"/>
              <a:gd name="connsiteY131"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3377 w 10000"/>
              <a:gd name="connsiteY63" fmla="*/ 8596 h 10000"/>
              <a:gd name="connsiteX64" fmla="*/ 4833 w 10000"/>
              <a:gd name="connsiteY64" fmla="*/ 7340 h 10000"/>
              <a:gd name="connsiteX65" fmla="*/ 5318 w 10000"/>
              <a:gd name="connsiteY65" fmla="*/ 6511 h 10000"/>
              <a:gd name="connsiteX66" fmla="*/ 1921 w 10000"/>
              <a:gd name="connsiteY66" fmla="*/ 7574 h 10000"/>
              <a:gd name="connsiteX67" fmla="*/ 3245 w 10000"/>
              <a:gd name="connsiteY67" fmla="*/ 6680 h 10000"/>
              <a:gd name="connsiteX68" fmla="*/ 1589 w 10000"/>
              <a:gd name="connsiteY68" fmla="*/ 7362 h 10000"/>
              <a:gd name="connsiteX69" fmla="*/ 1589 w 10000"/>
              <a:gd name="connsiteY69" fmla="*/ 7234 h 10000"/>
              <a:gd name="connsiteX70" fmla="*/ 3354 w 10000"/>
              <a:gd name="connsiteY70" fmla="*/ 6021 h 10000"/>
              <a:gd name="connsiteX71" fmla="*/ 1391 w 10000"/>
              <a:gd name="connsiteY71" fmla="*/ 7106 h 10000"/>
              <a:gd name="connsiteX72" fmla="*/ 2273 w 10000"/>
              <a:gd name="connsiteY72" fmla="*/ 6276 h 10000"/>
              <a:gd name="connsiteX73" fmla="*/ 1192 w 10000"/>
              <a:gd name="connsiteY73" fmla="*/ 7021 h 10000"/>
              <a:gd name="connsiteX74" fmla="*/ 1192 w 10000"/>
              <a:gd name="connsiteY74" fmla="*/ 6894 h 10000"/>
              <a:gd name="connsiteX75" fmla="*/ 1391 w 10000"/>
              <a:gd name="connsiteY75" fmla="*/ 6766 h 10000"/>
              <a:gd name="connsiteX76" fmla="*/ 1192 w 10000"/>
              <a:gd name="connsiteY76" fmla="*/ 6638 h 10000"/>
              <a:gd name="connsiteX77" fmla="*/ 1192 w 10000"/>
              <a:gd name="connsiteY77" fmla="*/ 6638 h 10000"/>
              <a:gd name="connsiteX78" fmla="*/ 1192 w 10000"/>
              <a:gd name="connsiteY78" fmla="*/ 6426 h 10000"/>
              <a:gd name="connsiteX79" fmla="*/ 1060 w 10000"/>
              <a:gd name="connsiteY79" fmla="*/ 6298 h 10000"/>
              <a:gd name="connsiteX80" fmla="*/ 1060 w 10000"/>
              <a:gd name="connsiteY80" fmla="*/ 6298 h 10000"/>
              <a:gd name="connsiteX81" fmla="*/ 861 w 10000"/>
              <a:gd name="connsiteY81" fmla="*/ 6213 h 10000"/>
              <a:gd name="connsiteX82" fmla="*/ 861 w 10000"/>
              <a:gd name="connsiteY82" fmla="*/ 6085 h 10000"/>
              <a:gd name="connsiteX83" fmla="*/ 861 w 10000"/>
              <a:gd name="connsiteY83" fmla="*/ 6085 h 10000"/>
              <a:gd name="connsiteX84" fmla="*/ 861 w 10000"/>
              <a:gd name="connsiteY84" fmla="*/ 5957 h 10000"/>
              <a:gd name="connsiteX85" fmla="*/ 861 w 10000"/>
              <a:gd name="connsiteY85" fmla="*/ 5872 h 10000"/>
              <a:gd name="connsiteX86" fmla="*/ 861 w 10000"/>
              <a:gd name="connsiteY86" fmla="*/ 5872 h 10000"/>
              <a:gd name="connsiteX87" fmla="*/ 662 w 10000"/>
              <a:gd name="connsiteY87" fmla="*/ 5745 h 10000"/>
              <a:gd name="connsiteX88" fmla="*/ 530 w 10000"/>
              <a:gd name="connsiteY88" fmla="*/ 5404 h 10000"/>
              <a:gd name="connsiteX89" fmla="*/ 530 w 10000"/>
              <a:gd name="connsiteY89" fmla="*/ 5404 h 10000"/>
              <a:gd name="connsiteX90" fmla="*/ 530 w 10000"/>
              <a:gd name="connsiteY90" fmla="*/ 5277 h 10000"/>
              <a:gd name="connsiteX91" fmla="*/ 530 w 10000"/>
              <a:gd name="connsiteY91" fmla="*/ 5149 h 10000"/>
              <a:gd name="connsiteX92" fmla="*/ 530 w 10000"/>
              <a:gd name="connsiteY92" fmla="*/ 5149 h 10000"/>
              <a:gd name="connsiteX93" fmla="*/ 530 w 10000"/>
              <a:gd name="connsiteY93" fmla="*/ 5064 h 10000"/>
              <a:gd name="connsiteX94" fmla="*/ 331 w 10000"/>
              <a:gd name="connsiteY94" fmla="*/ 5149 h 10000"/>
              <a:gd name="connsiteX95" fmla="*/ 132 w 10000"/>
              <a:gd name="connsiteY95" fmla="*/ 5149 h 10000"/>
              <a:gd name="connsiteX96" fmla="*/ 0 w 10000"/>
              <a:gd name="connsiteY96" fmla="*/ 5064 h 10000"/>
              <a:gd name="connsiteX97" fmla="*/ 0 w 10000"/>
              <a:gd name="connsiteY97" fmla="*/ 5064 h 10000"/>
              <a:gd name="connsiteX98" fmla="*/ 0 w 10000"/>
              <a:gd name="connsiteY98" fmla="*/ 4936 h 10000"/>
              <a:gd name="connsiteX99" fmla="*/ 132 w 10000"/>
              <a:gd name="connsiteY99" fmla="*/ 4723 h 10000"/>
              <a:gd name="connsiteX100" fmla="*/ 331 w 10000"/>
              <a:gd name="connsiteY100" fmla="*/ 4596 h 10000"/>
              <a:gd name="connsiteX101" fmla="*/ 331 w 10000"/>
              <a:gd name="connsiteY101" fmla="*/ 4596 h 10000"/>
              <a:gd name="connsiteX102" fmla="*/ 331 w 10000"/>
              <a:gd name="connsiteY102" fmla="*/ 4468 h 10000"/>
              <a:gd name="connsiteX103" fmla="*/ 331 w 10000"/>
              <a:gd name="connsiteY103" fmla="*/ 4383 h 10000"/>
              <a:gd name="connsiteX104" fmla="*/ 331 w 10000"/>
              <a:gd name="connsiteY104" fmla="*/ 4383 h 10000"/>
              <a:gd name="connsiteX105" fmla="*/ 331 w 10000"/>
              <a:gd name="connsiteY105" fmla="*/ 4255 h 10000"/>
              <a:gd name="connsiteX106" fmla="*/ 331 w 10000"/>
              <a:gd name="connsiteY106" fmla="*/ 4000 h 10000"/>
              <a:gd name="connsiteX107" fmla="*/ 331 w 10000"/>
              <a:gd name="connsiteY107" fmla="*/ 4000 h 10000"/>
              <a:gd name="connsiteX108" fmla="*/ 530 w 10000"/>
              <a:gd name="connsiteY108" fmla="*/ 3787 h 10000"/>
              <a:gd name="connsiteX109" fmla="*/ 662 w 10000"/>
              <a:gd name="connsiteY109" fmla="*/ 3574 h 10000"/>
              <a:gd name="connsiteX110" fmla="*/ 662 w 10000"/>
              <a:gd name="connsiteY110" fmla="*/ 3574 h 10000"/>
              <a:gd name="connsiteX111" fmla="*/ 861 w 10000"/>
              <a:gd name="connsiteY111" fmla="*/ 3447 h 10000"/>
              <a:gd name="connsiteX112" fmla="*/ 1060 w 10000"/>
              <a:gd name="connsiteY112" fmla="*/ 3447 h 10000"/>
              <a:gd name="connsiteX113" fmla="*/ 1060 w 10000"/>
              <a:gd name="connsiteY113" fmla="*/ 3574 h 10000"/>
              <a:gd name="connsiteX114" fmla="*/ 1192 w 10000"/>
              <a:gd name="connsiteY114" fmla="*/ 3447 h 10000"/>
              <a:gd name="connsiteX115" fmla="*/ 1192 w 10000"/>
              <a:gd name="connsiteY115" fmla="*/ 1362 h 10000"/>
              <a:gd name="connsiteX116" fmla="*/ 1589 w 10000"/>
              <a:gd name="connsiteY116" fmla="*/ 1362 h 10000"/>
              <a:gd name="connsiteX117" fmla="*/ 1589 w 10000"/>
              <a:gd name="connsiteY117" fmla="*/ 213 h 10000"/>
              <a:gd name="connsiteX118" fmla="*/ 7285 w 10000"/>
              <a:gd name="connsiteY118" fmla="*/ 213 h 10000"/>
              <a:gd name="connsiteX119" fmla="*/ 7285 w 10000"/>
              <a:gd name="connsiteY119" fmla="*/ 213 h 10000"/>
              <a:gd name="connsiteX120" fmla="*/ 7682 w 10000"/>
              <a:gd name="connsiteY120" fmla="*/ 340 h 10000"/>
              <a:gd name="connsiteX121" fmla="*/ 7682 w 10000"/>
              <a:gd name="connsiteY121" fmla="*/ 340 h 10000"/>
              <a:gd name="connsiteX122" fmla="*/ 7682 w 10000"/>
              <a:gd name="connsiteY122" fmla="*/ 213 h 10000"/>
              <a:gd name="connsiteX123" fmla="*/ 7682 w 10000"/>
              <a:gd name="connsiteY123" fmla="*/ 213 h 10000"/>
              <a:gd name="connsiteX124" fmla="*/ 7682 w 10000"/>
              <a:gd name="connsiteY124" fmla="*/ 213 h 10000"/>
              <a:gd name="connsiteX125" fmla="*/ 7682 w 10000"/>
              <a:gd name="connsiteY125" fmla="*/ 213 h 10000"/>
              <a:gd name="connsiteX126" fmla="*/ 8013 w 10000"/>
              <a:gd name="connsiteY126" fmla="*/ 128 h 10000"/>
              <a:gd name="connsiteX127" fmla="*/ 8013 w 10000"/>
              <a:gd name="connsiteY127" fmla="*/ 128 h 10000"/>
              <a:gd name="connsiteX128" fmla="*/ 8013 w 10000"/>
              <a:gd name="connsiteY128" fmla="*/ 128 h 10000"/>
              <a:gd name="connsiteX129" fmla="*/ 8212 w 10000"/>
              <a:gd name="connsiteY129" fmla="*/ 0 h 10000"/>
              <a:gd name="connsiteX130" fmla="*/ 8212 w 10000"/>
              <a:gd name="connsiteY13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3709 w 10000"/>
              <a:gd name="connsiteY62" fmla="*/ 9191 h 10000"/>
              <a:gd name="connsiteX63" fmla="*/ 4833 w 10000"/>
              <a:gd name="connsiteY63" fmla="*/ 7340 h 10000"/>
              <a:gd name="connsiteX64" fmla="*/ 5318 w 10000"/>
              <a:gd name="connsiteY64" fmla="*/ 6511 h 10000"/>
              <a:gd name="connsiteX65" fmla="*/ 1921 w 10000"/>
              <a:gd name="connsiteY65" fmla="*/ 7574 h 10000"/>
              <a:gd name="connsiteX66" fmla="*/ 3245 w 10000"/>
              <a:gd name="connsiteY66" fmla="*/ 6680 h 10000"/>
              <a:gd name="connsiteX67" fmla="*/ 1589 w 10000"/>
              <a:gd name="connsiteY67" fmla="*/ 7362 h 10000"/>
              <a:gd name="connsiteX68" fmla="*/ 1589 w 10000"/>
              <a:gd name="connsiteY68" fmla="*/ 7234 h 10000"/>
              <a:gd name="connsiteX69" fmla="*/ 3354 w 10000"/>
              <a:gd name="connsiteY69" fmla="*/ 6021 h 10000"/>
              <a:gd name="connsiteX70" fmla="*/ 1391 w 10000"/>
              <a:gd name="connsiteY70" fmla="*/ 7106 h 10000"/>
              <a:gd name="connsiteX71" fmla="*/ 2273 w 10000"/>
              <a:gd name="connsiteY71" fmla="*/ 6276 h 10000"/>
              <a:gd name="connsiteX72" fmla="*/ 1192 w 10000"/>
              <a:gd name="connsiteY72" fmla="*/ 7021 h 10000"/>
              <a:gd name="connsiteX73" fmla="*/ 1192 w 10000"/>
              <a:gd name="connsiteY73" fmla="*/ 6894 h 10000"/>
              <a:gd name="connsiteX74" fmla="*/ 1391 w 10000"/>
              <a:gd name="connsiteY74" fmla="*/ 6766 h 10000"/>
              <a:gd name="connsiteX75" fmla="*/ 1192 w 10000"/>
              <a:gd name="connsiteY75" fmla="*/ 6638 h 10000"/>
              <a:gd name="connsiteX76" fmla="*/ 1192 w 10000"/>
              <a:gd name="connsiteY76" fmla="*/ 6638 h 10000"/>
              <a:gd name="connsiteX77" fmla="*/ 1192 w 10000"/>
              <a:gd name="connsiteY77" fmla="*/ 6426 h 10000"/>
              <a:gd name="connsiteX78" fmla="*/ 1060 w 10000"/>
              <a:gd name="connsiteY78" fmla="*/ 6298 h 10000"/>
              <a:gd name="connsiteX79" fmla="*/ 1060 w 10000"/>
              <a:gd name="connsiteY79" fmla="*/ 6298 h 10000"/>
              <a:gd name="connsiteX80" fmla="*/ 861 w 10000"/>
              <a:gd name="connsiteY80" fmla="*/ 6213 h 10000"/>
              <a:gd name="connsiteX81" fmla="*/ 861 w 10000"/>
              <a:gd name="connsiteY81" fmla="*/ 6085 h 10000"/>
              <a:gd name="connsiteX82" fmla="*/ 861 w 10000"/>
              <a:gd name="connsiteY82" fmla="*/ 6085 h 10000"/>
              <a:gd name="connsiteX83" fmla="*/ 861 w 10000"/>
              <a:gd name="connsiteY83" fmla="*/ 5957 h 10000"/>
              <a:gd name="connsiteX84" fmla="*/ 861 w 10000"/>
              <a:gd name="connsiteY84" fmla="*/ 5872 h 10000"/>
              <a:gd name="connsiteX85" fmla="*/ 861 w 10000"/>
              <a:gd name="connsiteY85" fmla="*/ 5872 h 10000"/>
              <a:gd name="connsiteX86" fmla="*/ 662 w 10000"/>
              <a:gd name="connsiteY86" fmla="*/ 5745 h 10000"/>
              <a:gd name="connsiteX87" fmla="*/ 530 w 10000"/>
              <a:gd name="connsiteY87" fmla="*/ 5404 h 10000"/>
              <a:gd name="connsiteX88" fmla="*/ 530 w 10000"/>
              <a:gd name="connsiteY88" fmla="*/ 5404 h 10000"/>
              <a:gd name="connsiteX89" fmla="*/ 530 w 10000"/>
              <a:gd name="connsiteY89" fmla="*/ 5277 h 10000"/>
              <a:gd name="connsiteX90" fmla="*/ 530 w 10000"/>
              <a:gd name="connsiteY90" fmla="*/ 5149 h 10000"/>
              <a:gd name="connsiteX91" fmla="*/ 530 w 10000"/>
              <a:gd name="connsiteY91" fmla="*/ 5149 h 10000"/>
              <a:gd name="connsiteX92" fmla="*/ 530 w 10000"/>
              <a:gd name="connsiteY92" fmla="*/ 5064 h 10000"/>
              <a:gd name="connsiteX93" fmla="*/ 331 w 10000"/>
              <a:gd name="connsiteY93" fmla="*/ 5149 h 10000"/>
              <a:gd name="connsiteX94" fmla="*/ 132 w 10000"/>
              <a:gd name="connsiteY94" fmla="*/ 5149 h 10000"/>
              <a:gd name="connsiteX95" fmla="*/ 0 w 10000"/>
              <a:gd name="connsiteY95" fmla="*/ 5064 h 10000"/>
              <a:gd name="connsiteX96" fmla="*/ 0 w 10000"/>
              <a:gd name="connsiteY96" fmla="*/ 5064 h 10000"/>
              <a:gd name="connsiteX97" fmla="*/ 0 w 10000"/>
              <a:gd name="connsiteY97" fmla="*/ 4936 h 10000"/>
              <a:gd name="connsiteX98" fmla="*/ 132 w 10000"/>
              <a:gd name="connsiteY98" fmla="*/ 4723 h 10000"/>
              <a:gd name="connsiteX99" fmla="*/ 331 w 10000"/>
              <a:gd name="connsiteY99" fmla="*/ 4596 h 10000"/>
              <a:gd name="connsiteX100" fmla="*/ 331 w 10000"/>
              <a:gd name="connsiteY100" fmla="*/ 4596 h 10000"/>
              <a:gd name="connsiteX101" fmla="*/ 331 w 10000"/>
              <a:gd name="connsiteY101" fmla="*/ 4468 h 10000"/>
              <a:gd name="connsiteX102" fmla="*/ 331 w 10000"/>
              <a:gd name="connsiteY102" fmla="*/ 4383 h 10000"/>
              <a:gd name="connsiteX103" fmla="*/ 331 w 10000"/>
              <a:gd name="connsiteY103" fmla="*/ 4383 h 10000"/>
              <a:gd name="connsiteX104" fmla="*/ 331 w 10000"/>
              <a:gd name="connsiteY104" fmla="*/ 4255 h 10000"/>
              <a:gd name="connsiteX105" fmla="*/ 331 w 10000"/>
              <a:gd name="connsiteY105" fmla="*/ 4000 h 10000"/>
              <a:gd name="connsiteX106" fmla="*/ 331 w 10000"/>
              <a:gd name="connsiteY106" fmla="*/ 4000 h 10000"/>
              <a:gd name="connsiteX107" fmla="*/ 530 w 10000"/>
              <a:gd name="connsiteY107" fmla="*/ 3787 h 10000"/>
              <a:gd name="connsiteX108" fmla="*/ 662 w 10000"/>
              <a:gd name="connsiteY108" fmla="*/ 3574 h 10000"/>
              <a:gd name="connsiteX109" fmla="*/ 662 w 10000"/>
              <a:gd name="connsiteY109" fmla="*/ 3574 h 10000"/>
              <a:gd name="connsiteX110" fmla="*/ 861 w 10000"/>
              <a:gd name="connsiteY110" fmla="*/ 3447 h 10000"/>
              <a:gd name="connsiteX111" fmla="*/ 1060 w 10000"/>
              <a:gd name="connsiteY111" fmla="*/ 3447 h 10000"/>
              <a:gd name="connsiteX112" fmla="*/ 1060 w 10000"/>
              <a:gd name="connsiteY112" fmla="*/ 3574 h 10000"/>
              <a:gd name="connsiteX113" fmla="*/ 1192 w 10000"/>
              <a:gd name="connsiteY113" fmla="*/ 3447 h 10000"/>
              <a:gd name="connsiteX114" fmla="*/ 1192 w 10000"/>
              <a:gd name="connsiteY114" fmla="*/ 1362 h 10000"/>
              <a:gd name="connsiteX115" fmla="*/ 1589 w 10000"/>
              <a:gd name="connsiteY115" fmla="*/ 1362 h 10000"/>
              <a:gd name="connsiteX116" fmla="*/ 1589 w 10000"/>
              <a:gd name="connsiteY116" fmla="*/ 213 h 10000"/>
              <a:gd name="connsiteX117" fmla="*/ 7285 w 10000"/>
              <a:gd name="connsiteY117" fmla="*/ 213 h 10000"/>
              <a:gd name="connsiteX118" fmla="*/ 7285 w 10000"/>
              <a:gd name="connsiteY118" fmla="*/ 213 h 10000"/>
              <a:gd name="connsiteX119" fmla="*/ 7682 w 10000"/>
              <a:gd name="connsiteY119" fmla="*/ 340 h 10000"/>
              <a:gd name="connsiteX120" fmla="*/ 7682 w 10000"/>
              <a:gd name="connsiteY120" fmla="*/ 340 h 10000"/>
              <a:gd name="connsiteX121" fmla="*/ 7682 w 10000"/>
              <a:gd name="connsiteY121" fmla="*/ 213 h 10000"/>
              <a:gd name="connsiteX122" fmla="*/ 7682 w 10000"/>
              <a:gd name="connsiteY122" fmla="*/ 213 h 10000"/>
              <a:gd name="connsiteX123" fmla="*/ 7682 w 10000"/>
              <a:gd name="connsiteY123" fmla="*/ 213 h 10000"/>
              <a:gd name="connsiteX124" fmla="*/ 7682 w 10000"/>
              <a:gd name="connsiteY124" fmla="*/ 213 h 10000"/>
              <a:gd name="connsiteX125" fmla="*/ 8013 w 10000"/>
              <a:gd name="connsiteY125" fmla="*/ 128 h 10000"/>
              <a:gd name="connsiteX126" fmla="*/ 8013 w 10000"/>
              <a:gd name="connsiteY126" fmla="*/ 128 h 10000"/>
              <a:gd name="connsiteX127" fmla="*/ 8013 w 10000"/>
              <a:gd name="connsiteY127" fmla="*/ 128 h 10000"/>
              <a:gd name="connsiteX128" fmla="*/ 8212 w 10000"/>
              <a:gd name="connsiteY128" fmla="*/ 0 h 10000"/>
              <a:gd name="connsiteX129" fmla="*/ 8212 w 10000"/>
              <a:gd name="connsiteY129"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106 w 10000"/>
              <a:gd name="connsiteY61" fmla="*/ 9532 h 10000"/>
              <a:gd name="connsiteX62" fmla="*/ 4833 w 10000"/>
              <a:gd name="connsiteY62" fmla="*/ 7340 h 10000"/>
              <a:gd name="connsiteX63" fmla="*/ 5318 w 10000"/>
              <a:gd name="connsiteY63" fmla="*/ 6511 h 10000"/>
              <a:gd name="connsiteX64" fmla="*/ 1921 w 10000"/>
              <a:gd name="connsiteY64" fmla="*/ 7574 h 10000"/>
              <a:gd name="connsiteX65" fmla="*/ 3245 w 10000"/>
              <a:gd name="connsiteY65" fmla="*/ 6680 h 10000"/>
              <a:gd name="connsiteX66" fmla="*/ 1589 w 10000"/>
              <a:gd name="connsiteY66" fmla="*/ 7362 h 10000"/>
              <a:gd name="connsiteX67" fmla="*/ 1589 w 10000"/>
              <a:gd name="connsiteY67" fmla="*/ 7234 h 10000"/>
              <a:gd name="connsiteX68" fmla="*/ 3354 w 10000"/>
              <a:gd name="connsiteY68" fmla="*/ 6021 h 10000"/>
              <a:gd name="connsiteX69" fmla="*/ 1391 w 10000"/>
              <a:gd name="connsiteY69" fmla="*/ 7106 h 10000"/>
              <a:gd name="connsiteX70" fmla="*/ 2273 w 10000"/>
              <a:gd name="connsiteY70" fmla="*/ 6276 h 10000"/>
              <a:gd name="connsiteX71" fmla="*/ 1192 w 10000"/>
              <a:gd name="connsiteY71" fmla="*/ 7021 h 10000"/>
              <a:gd name="connsiteX72" fmla="*/ 1192 w 10000"/>
              <a:gd name="connsiteY72" fmla="*/ 6894 h 10000"/>
              <a:gd name="connsiteX73" fmla="*/ 1391 w 10000"/>
              <a:gd name="connsiteY73" fmla="*/ 6766 h 10000"/>
              <a:gd name="connsiteX74" fmla="*/ 1192 w 10000"/>
              <a:gd name="connsiteY74" fmla="*/ 6638 h 10000"/>
              <a:gd name="connsiteX75" fmla="*/ 1192 w 10000"/>
              <a:gd name="connsiteY75" fmla="*/ 6638 h 10000"/>
              <a:gd name="connsiteX76" fmla="*/ 1192 w 10000"/>
              <a:gd name="connsiteY76" fmla="*/ 6426 h 10000"/>
              <a:gd name="connsiteX77" fmla="*/ 1060 w 10000"/>
              <a:gd name="connsiteY77" fmla="*/ 6298 h 10000"/>
              <a:gd name="connsiteX78" fmla="*/ 1060 w 10000"/>
              <a:gd name="connsiteY78" fmla="*/ 6298 h 10000"/>
              <a:gd name="connsiteX79" fmla="*/ 861 w 10000"/>
              <a:gd name="connsiteY79" fmla="*/ 6213 h 10000"/>
              <a:gd name="connsiteX80" fmla="*/ 861 w 10000"/>
              <a:gd name="connsiteY80" fmla="*/ 6085 h 10000"/>
              <a:gd name="connsiteX81" fmla="*/ 861 w 10000"/>
              <a:gd name="connsiteY81" fmla="*/ 6085 h 10000"/>
              <a:gd name="connsiteX82" fmla="*/ 861 w 10000"/>
              <a:gd name="connsiteY82" fmla="*/ 5957 h 10000"/>
              <a:gd name="connsiteX83" fmla="*/ 861 w 10000"/>
              <a:gd name="connsiteY83" fmla="*/ 5872 h 10000"/>
              <a:gd name="connsiteX84" fmla="*/ 861 w 10000"/>
              <a:gd name="connsiteY84" fmla="*/ 5872 h 10000"/>
              <a:gd name="connsiteX85" fmla="*/ 662 w 10000"/>
              <a:gd name="connsiteY85" fmla="*/ 5745 h 10000"/>
              <a:gd name="connsiteX86" fmla="*/ 530 w 10000"/>
              <a:gd name="connsiteY86" fmla="*/ 5404 h 10000"/>
              <a:gd name="connsiteX87" fmla="*/ 530 w 10000"/>
              <a:gd name="connsiteY87" fmla="*/ 5404 h 10000"/>
              <a:gd name="connsiteX88" fmla="*/ 530 w 10000"/>
              <a:gd name="connsiteY88" fmla="*/ 5277 h 10000"/>
              <a:gd name="connsiteX89" fmla="*/ 530 w 10000"/>
              <a:gd name="connsiteY89" fmla="*/ 5149 h 10000"/>
              <a:gd name="connsiteX90" fmla="*/ 530 w 10000"/>
              <a:gd name="connsiteY90" fmla="*/ 5149 h 10000"/>
              <a:gd name="connsiteX91" fmla="*/ 530 w 10000"/>
              <a:gd name="connsiteY91" fmla="*/ 5064 h 10000"/>
              <a:gd name="connsiteX92" fmla="*/ 331 w 10000"/>
              <a:gd name="connsiteY92" fmla="*/ 5149 h 10000"/>
              <a:gd name="connsiteX93" fmla="*/ 132 w 10000"/>
              <a:gd name="connsiteY93" fmla="*/ 5149 h 10000"/>
              <a:gd name="connsiteX94" fmla="*/ 0 w 10000"/>
              <a:gd name="connsiteY94" fmla="*/ 5064 h 10000"/>
              <a:gd name="connsiteX95" fmla="*/ 0 w 10000"/>
              <a:gd name="connsiteY95" fmla="*/ 5064 h 10000"/>
              <a:gd name="connsiteX96" fmla="*/ 0 w 10000"/>
              <a:gd name="connsiteY96" fmla="*/ 4936 h 10000"/>
              <a:gd name="connsiteX97" fmla="*/ 132 w 10000"/>
              <a:gd name="connsiteY97" fmla="*/ 4723 h 10000"/>
              <a:gd name="connsiteX98" fmla="*/ 331 w 10000"/>
              <a:gd name="connsiteY98" fmla="*/ 4596 h 10000"/>
              <a:gd name="connsiteX99" fmla="*/ 331 w 10000"/>
              <a:gd name="connsiteY99" fmla="*/ 4596 h 10000"/>
              <a:gd name="connsiteX100" fmla="*/ 331 w 10000"/>
              <a:gd name="connsiteY100" fmla="*/ 4468 h 10000"/>
              <a:gd name="connsiteX101" fmla="*/ 331 w 10000"/>
              <a:gd name="connsiteY101" fmla="*/ 4383 h 10000"/>
              <a:gd name="connsiteX102" fmla="*/ 331 w 10000"/>
              <a:gd name="connsiteY102" fmla="*/ 4383 h 10000"/>
              <a:gd name="connsiteX103" fmla="*/ 331 w 10000"/>
              <a:gd name="connsiteY103" fmla="*/ 4255 h 10000"/>
              <a:gd name="connsiteX104" fmla="*/ 331 w 10000"/>
              <a:gd name="connsiteY104" fmla="*/ 4000 h 10000"/>
              <a:gd name="connsiteX105" fmla="*/ 331 w 10000"/>
              <a:gd name="connsiteY105" fmla="*/ 4000 h 10000"/>
              <a:gd name="connsiteX106" fmla="*/ 530 w 10000"/>
              <a:gd name="connsiteY106" fmla="*/ 3787 h 10000"/>
              <a:gd name="connsiteX107" fmla="*/ 662 w 10000"/>
              <a:gd name="connsiteY107" fmla="*/ 3574 h 10000"/>
              <a:gd name="connsiteX108" fmla="*/ 662 w 10000"/>
              <a:gd name="connsiteY108" fmla="*/ 3574 h 10000"/>
              <a:gd name="connsiteX109" fmla="*/ 861 w 10000"/>
              <a:gd name="connsiteY109" fmla="*/ 3447 h 10000"/>
              <a:gd name="connsiteX110" fmla="*/ 1060 w 10000"/>
              <a:gd name="connsiteY110" fmla="*/ 3447 h 10000"/>
              <a:gd name="connsiteX111" fmla="*/ 1060 w 10000"/>
              <a:gd name="connsiteY111" fmla="*/ 3574 h 10000"/>
              <a:gd name="connsiteX112" fmla="*/ 1192 w 10000"/>
              <a:gd name="connsiteY112" fmla="*/ 3447 h 10000"/>
              <a:gd name="connsiteX113" fmla="*/ 1192 w 10000"/>
              <a:gd name="connsiteY113" fmla="*/ 1362 h 10000"/>
              <a:gd name="connsiteX114" fmla="*/ 1589 w 10000"/>
              <a:gd name="connsiteY114" fmla="*/ 1362 h 10000"/>
              <a:gd name="connsiteX115" fmla="*/ 1589 w 10000"/>
              <a:gd name="connsiteY115" fmla="*/ 213 h 10000"/>
              <a:gd name="connsiteX116" fmla="*/ 7285 w 10000"/>
              <a:gd name="connsiteY116" fmla="*/ 213 h 10000"/>
              <a:gd name="connsiteX117" fmla="*/ 7285 w 10000"/>
              <a:gd name="connsiteY117" fmla="*/ 213 h 10000"/>
              <a:gd name="connsiteX118" fmla="*/ 7682 w 10000"/>
              <a:gd name="connsiteY118" fmla="*/ 340 h 10000"/>
              <a:gd name="connsiteX119" fmla="*/ 7682 w 10000"/>
              <a:gd name="connsiteY119" fmla="*/ 340 h 10000"/>
              <a:gd name="connsiteX120" fmla="*/ 7682 w 10000"/>
              <a:gd name="connsiteY120" fmla="*/ 213 h 10000"/>
              <a:gd name="connsiteX121" fmla="*/ 7682 w 10000"/>
              <a:gd name="connsiteY121" fmla="*/ 213 h 10000"/>
              <a:gd name="connsiteX122" fmla="*/ 7682 w 10000"/>
              <a:gd name="connsiteY122" fmla="*/ 213 h 10000"/>
              <a:gd name="connsiteX123" fmla="*/ 7682 w 10000"/>
              <a:gd name="connsiteY123" fmla="*/ 213 h 10000"/>
              <a:gd name="connsiteX124" fmla="*/ 8013 w 10000"/>
              <a:gd name="connsiteY124" fmla="*/ 128 h 10000"/>
              <a:gd name="connsiteX125" fmla="*/ 8013 w 10000"/>
              <a:gd name="connsiteY125" fmla="*/ 128 h 10000"/>
              <a:gd name="connsiteX126" fmla="*/ 8013 w 10000"/>
              <a:gd name="connsiteY126" fmla="*/ 128 h 10000"/>
              <a:gd name="connsiteX127" fmla="*/ 8212 w 10000"/>
              <a:gd name="connsiteY127" fmla="*/ 0 h 10000"/>
              <a:gd name="connsiteX128" fmla="*/ 8212 w 10000"/>
              <a:gd name="connsiteY128"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636 w 10000"/>
              <a:gd name="connsiteY58" fmla="*/ 9532 h 10000"/>
              <a:gd name="connsiteX59" fmla="*/ 4238 w 10000"/>
              <a:gd name="connsiteY59" fmla="*/ 9532 h 10000"/>
              <a:gd name="connsiteX60" fmla="*/ 4106 w 10000"/>
              <a:gd name="connsiteY60" fmla="*/ 9532 h 10000"/>
              <a:gd name="connsiteX61" fmla="*/ 4833 w 10000"/>
              <a:gd name="connsiteY61" fmla="*/ 7340 h 10000"/>
              <a:gd name="connsiteX62" fmla="*/ 5318 w 10000"/>
              <a:gd name="connsiteY62" fmla="*/ 6511 h 10000"/>
              <a:gd name="connsiteX63" fmla="*/ 1921 w 10000"/>
              <a:gd name="connsiteY63" fmla="*/ 7574 h 10000"/>
              <a:gd name="connsiteX64" fmla="*/ 3245 w 10000"/>
              <a:gd name="connsiteY64" fmla="*/ 6680 h 10000"/>
              <a:gd name="connsiteX65" fmla="*/ 1589 w 10000"/>
              <a:gd name="connsiteY65" fmla="*/ 7362 h 10000"/>
              <a:gd name="connsiteX66" fmla="*/ 1589 w 10000"/>
              <a:gd name="connsiteY66" fmla="*/ 7234 h 10000"/>
              <a:gd name="connsiteX67" fmla="*/ 3354 w 10000"/>
              <a:gd name="connsiteY67" fmla="*/ 6021 h 10000"/>
              <a:gd name="connsiteX68" fmla="*/ 1391 w 10000"/>
              <a:gd name="connsiteY68" fmla="*/ 7106 h 10000"/>
              <a:gd name="connsiteX69" fmla="*/ 2273 w 10000"/>
              <a:gd name="connsiteY69" fmla="*/ 6276 h 10000"/>
              <a:gd name="connsiteX70" fmla="*/ 1192 w 10000"/>
              <a:gd name="connsiteY70" fmla="*/ 7021 h 10000"/>
              <a:gd name="connsiteX71" fmla="*/ 1192 w 10000"/>
              <a:gd name="connsiteY71" fmla="*/ 6894 h 10000"/>
              <a:gd name="connsiteX72" fmla="*/ 1391 w 10000"/>
              <a:gd name="connsiteY72" fmla="*/ 6766 h 10000"/>
              <a:gd name="connsiteX73" fmla="*/ 1192 w 10000"/>
              <a:gd name="connsiteY73" fmla="*/ 6638 h 10000"/>
              <a:gd name="connsiteX74" fmla="*/ 1192 w 10000"/>
              <a:gd name="connsiteY74" fmla="*/ 6638 h 10000"/>
              <a:gd name="connsiteX75" fmla="*/ 1192 w 10000"/>
              <a:gd name="connsiteY75" fmla="*/ 6426 h 10000"/>
              <a:gd name="connsiteX76" fmla="*/ 1060 w 10000"/>
              <a:gd name="connsiteY76" fmla="*/ 6298 h 10000"/>
              <a:gd name="connsiteX77" fmla="*/ 1060 w 10000"/>
              <a:gd name="connsiteY77" fmla="*/ 6298 h 10000"/>
              <a:gd name="connsiteX78" fmla="*/ 861 w 10000"/>
              <a:gd name="connsiteY78" fmla="*/ 6213 h 10000"/>
              <a:gd name="connsiteX79" fmla="*/ 861 w 10000"/>
              <a:gd name="connsiteY79" fmla="*/ 6085 h 10000"/>
              <a:gd name="connsiteX80" fmla="*/ 861 w 10000"/>
              <a:gd name="connsiteY80" fmla="*/ 6085 h 10000"/>
              <a:gd name="connsiteX81" fmla="*/ 861 w 10000"/>
              <a:gd name="connsiteY81" fmla="*/ 5957 h 10000"/>
              <a:gd name="connsiteX82" fmla="*/ 861 w 10000"/>
              <a:gd name="connsiteY82" fmla="*/ 5872 h 10000"/>
              <a:gd name="connsiteX83" fmla="*/ 861 w 10000"/>
              <a:gd name="connsiteY83" fmla="*/ 5872 h 10000"/>
              <a:gd name="connsiteX84" fmla="*/ 662 w 10000"/>
              <a:gd name="connsiteY84" fmla="*/ 5745 h 10000"/>
              <a:gd name="connsiteX85" fmla="*/ 530 w 10000"/>
              <a:gd name="connsiteY85" fmla="*/ 5404 h 10000"/>
              <a:gd name="connsiteX86" fmla="*/ 530 w 10000"/>
              <a:gd name="connsiteY86" fmla="*/ 5404 h 10000"/>
              <a:gd name="connsiteX87" fmla="*/ 530 w 10000"/>
              <a:gd name="connsiteY87" fmla="*/ 5277 h 10000"/>
              <a:gd name="connsiteX88" fmla="*/ 530 w 10000"/>
              <a:gd name="connsiteY88" fmla="*/ 5149 h 10000"/>
              <a:gd name="connsiteX89" fmla="*/ 530 w 10000"/>
              <a:gd name="connsiteY89" fmla="*/ 5149 h 10000"/>
              <a:gd name="connsiteX90" fmla="*/ 530 w 10000"/>
              <a:gd name="connsiteY90" fmla="*/ 5064 h 10000"/>
              <a:gd name="connsiteX91" fmla="*/ 331 w 10000"/>
              <a:gd name="connsiteY91" fmla="*/ 5149 h 10000"/>
              <a:gd name="connsiteX92" fmla="*/ 132 w 10000"/>
              <a:gd name="connsiteY92" fmla="*/ 5149 h 10000"/>
              <a:gd name="connsiteX93" fmla="*/ 0 w 10000"/>
              <a:gd name="connsiteY93" fmla="*/ 5064 h 10000"/>
              <a:gd name="connsiteX94" fmla="*/ 0 w 10000"/>
              <a:gd name="connsiteY94" fmla="*/ 5064 h 10000"/>
              <a:gd name="connsiteX95" fmla="*/ 0 w 10000"/>
              <a:gd name="connsiteY95" fmla="*/ 4936 h 10000"/>
              <a:gd name="connsiteX96" fmla="*/ 132 w 10000"/>
              <a:gd name="connsiteY96" fmla="*/ 4723 h 10000"/>
              <a:gd name="connsiteX97" fmla="*/ 331 w 10000"/>
              <a:gd name="connsiteY97" fmla="*/ 4596 h 10000"/>
              <a:gd name="connsiteX98" fmla="*/ 331 w 10000"/>
              <a:gd name="connsiteY98" fmla="*/ 4596 h 10000"/>
              <a:gd name="connsiteX99" fmla="*/ 331 w 10000"/>
              <a:gd name="connsiteY99" fmla="*/ 4468 h 10000"/>
              <a:gd name="connsiteX100" fmla="*/ 331 w 10000"/>
              <a:gd name="connsiteY100" fmla="*/ 4383 h 10000"/>
              <a:gd name="connsiteX101" fmla="*/ 331 w 10000"/>
              <a:gd name="connsiteY101" fmla="*/ 4383 h 10000"/>
              <a:gd name="connsiteX102" fmla="*/ 331 w 10000"/>
              <a:gd name="connsiteY102" fmla="*/ 4255 h 10000"/>
              <a:gd name="connsiteX103" fmla="*/ 331 w 10000"/>
              <a:gd name="connsiteY103" fmla="*/ 4000 h 10000"/>
              <a:gd name="connsiteX104" fmla="*/ 331 w 10000"/>
              <a:gd name="connsiteY104" fmla="*/ 4000 h 10000"/>
              <a:gd name="connsiteX105" fmla="*/ 530 w 10000"/>
              <a:gd name="connsiteY105" fmla="*/ 3787 h 10000"/>
              <a:gd name="connsiteX106" fmla="*/ 662 w 10000"/>
              <a:gd name="connsiteY106" fmla="*/ 3574 h 10000"/>
              <a:gd name="connsiteX107" fmla="*/ 662 w 10000"/>
              <a:gd name="connsiteY107" fmla="*/ 3574 h 10000"/>
              <a:gd name="connsiteX108" fmla="*/ 861 w 10000"/>
              <a:gd name="connsiteY108" fmla="*/ 3447 h 10000"/>
              <a:gd name="connsiteX109" fmla="*/ 1060 w 10000"/>
              <a:gd name="connsiteY109" fmla="*/ 3447 h 10000"/>
              <a:gd name="connsiteX110" fmla="*/ 1060 w 10000"/>
              <a:gd name="connsiteY110" fmla="*/ 3574 h 10000"/>
              <a:gd name="connsiteX111" fmla="*/ 1192 w 10000"/>
              <a:gd name="connsiteY111" fmla="*/ 3447 h 10000"/>
              <a:gd name="connsiteX112" fmla="*/ 1192 w 10000"/>
              <a:gd name="connsiteY112" fmla="*/ 1362 h 10000"/>
              <a:gd name="connsiteX113" fmla="*/ 1589 w 10000"/>
              <a:gd name="connsiteY113" fmla="*/ 1362 h 10000"/>
              <a:gd name="connsiteX114" fmla="*/ 1589 w 10000"/>
              <a:gd name="connsiteY114" fmla="*/ 213 h 10000"/>
              <a:gd name="connsiteX115" fmla="*/ 7285 w 10000"/>
              <a:gd name="connsiteY115" fmla="*/ 213 h 10000"/>
              <a:gd name="connsiteX116" fmla="*/ 7285 w 10000"/>
              <a:gd name="connsiteY116" fmla="*/ 213 h 10000"/>
              <a:gd name="connsiteX117" fmla="*/ 7682 w 10000"/>
              <a:gd name="connsiteY117" fmla="*/ 340 h 10000"/>
              <a:gd name="connsiteX118" fmla="*/ 7682 w 10000"/>
              <a:gd name="connsiteY118" fmla="*/ 340 h 10000"/>
              <a:gd name="connsiteX119" fmla="*/ 7682 w 10000"/>
              <a:gd name="connsiteY119" fmla="*/ 213 h 10000"/>
              <a:gd name="connsiteX120" fmla="*/ 7682 w 10000"/>
              <a:gd name="connsiteY120" fmla="*/ 213 h 10000"/>
              <a:gd name="connsiteX121" fmla="*/ 7682 w 10000"/>
              <a:gd name="connsiteY121" fmla="*/ 213 h 10000"/>
              <a:gd name="connsiteX122" fmla="*/ 7682 w 10000"/>
              <a:gd name="connsiteY122" fmla="*/ 213 h 10000"/>
              <a:gd name="connsiteX123" fmla="*/ 8013 w 10000"/>
              <a:gd name="connsiteY123" fmla="*/ 128 h 10000"/>
              <a:gd name="connsiteX124" fmla="*/ 8013 w 10000"/>
              <a:gd name="connsiteY124" fmla="*/ 128 h 10000"/>
              <a:gd name="connsiteX125" fmla="*/ 8013 w 10000"/>
              <a:gd name="connsiteY125" fmla="*/ 128 h 10000"/>
              <a:gd name="connsiteX126" fmla="*/ 8212 w 10000"/>
              <a:gd name="connsiteY126" fmla="*/ 0 h 10000"/>
              <a:gd name="connsiteX127" fmla="*/ 8212 w 10000"/>
              <a:gd name="connsiteY127"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768 w 10000"/>
              <a:gd name="connsiteY57" fmla="*/ 9532 h 10000"/>
              <a:gd name="connsiteX58" fmla="*/ 4238 w 10000"/>
              <a:gd name="connsiteY58" fmla="*/ 9532 h 10000"/>
              <a:gd name="connsiteX59" fmla="*/ 4106 w 10000"/>
              <a:gd name="connsiteY59" fmla="*/ 9532 h 10000"/>
              <a:gd name="connsiteX60" fmla="*/ 4833 w 10000"/>
              <a:gd name="connsiteY60" fmla="*/ 7340 h 10000"/>
              <a:gd name="connsiteX61" fmla="*/ 5318 w 10000"/>
              <a:gd name="connsiteY61" fmla="*/ 6511 h 10000"/>
              <a:gd name="connsiteX62" fmla="*/ 1921 w 10000"/>
              <a:gd name="connsiteY62" fmla="*/ 7574 h 10000"/>
              <a:gd name="connsiteX63" fmla="*/ 3245 w 10000"/>
              <a:gd name="connsiteY63" fmla="*/ 6680 h 10000"/>
              <a:gd name="connsiteX64" fmla="*/ 1589 w 10000"/>
              <a:gd name="connsiteY64" fmla="*/ 7362 h 10000"/>
              <a:gd name="connsiteX65" fmla="*/ 1589 w 10000"/>
              <a:gd name="connsiteY65" fmla="*/ 7234 h 10000"/>
              <a:gd name="connsiteX66" fmla="*/ 3354 w 10000"/>
              <a:gd name="connsiteY66" fmla="*/ 6021 h 10000"/>
              <a:gd name="connsiteX67" fmla="*/ 1391 w 10000"/>
              <a:gd name="connsiteY67" fmla="*/ 7106 h 10000"/>
              <a:gd name="connsiteX68" fmla="*/ 2273 w 10000"/>
              <a:gd name="connsiteY68" fmla="*/ 6276 h 10000"/>
              <a:gd name="connsiteX69" fmla="*/ 1192 w 10000"/>
              <a:gd name="connsiteY69" fmla="*/ 7021 h 10000"/>
              <a:gd name="connsiteX70" fmla="*/ 1192 w 10000"/>
              <a:gd name="connsiteY70" fmla="*/ 6894 h 10000"/>
              <a:gd name="connsiteX71" fmla="*/ 1391 w 10000"/>
              <a:gd name="connsiteY71" fmla="*/ 6766 h 10000"/>
              <a:gd name="connsiteX72" fmla="*/ 1192 w 10000"/>
              <a:gd name="connsiteY72" fmla="*/ 6638 h 10000"/>
              <a:gd name="connsiteX73" fmla="*/ 1192 w 10000"/>
              <a:gd name="connsiteY73" fmla="*/ 6638 h 10000"/>
              <a:gd name="connsiteX74" fmla="*/ 1192 w 10000"/>
              <a:gd name="connsiteY74" fmla="*/ 6426 h 10000"/>
              <a:gd name="connsiteX75" fmla="*/ 1060 w 10000"/>
              <a:gd name="connsiteY75" fmla="*/ 6298 h 10000"/>
              <a:gd name="connsiteX76" fmla="*/ 1060 w 10000"/>
              <a:gd name="connsiteY76" fmla="*/ 6298 h 10000"/>
              <a:gd name="connsiteX77" fmla="*/ 861 w 10000"/>
              <a:gd name="connsiteY77" fmla="*/ 6213 h 10000"/>
              <a:gd name="connsiteX78" fmla="*/ 861 w 10000"/>
              <a:gd name="connsiteY78" fmla="*/ 6085 h 10000"/>
              <a:gd name="connsiteX79" fmla="*/ 861 w 10000"/>
              <a:gd name="connsiteY79" fmla="*/ 6085 h 10000"/>
              <a:gd name="connsiteX80" fmla="*/ 861 w 10000"/>
              <a:gd name="connsiteY80" fmla="*/ 5957 h 10000"/>
              <a:gd name="connsiteX81" fmla="*/ 861 w 10000"/>
              <a:gd name="connsiteY81" fmla="*/ 5872 h 10000"/>
              <a:gd name="connsiteX82" fmla="*/ 861 w 10000"/>
              <a:gd name="connsiteY82" fmla="*/ 5872 h 10000"/>
              <a:gd name="connsiteX83" fmla="*/ 662 w 10000"/>
              <a:gd name="connsiteY83" fmla="*/ 5745 h 10000"/>
              <a:gd name="connsiteX84" fmla="*/ 530 w 10000"/>
              <a:gd name="connsiteY84" fmla="*/ 5404 h 10000"/>
              <a:gd name="connsiteX85" fmla="*/ 530 w 10000"/>
              <a:gd name="connsiteY85" fmla="*/ 5404 h 10000"/>
              <a:gd name="connsiteX86" fmla="*/ 530 w 10000"/>
              <a:gd name="connsiteY86" fmla="*/ 5277 h 10000"/>
              <a:gd name="connsiteX87" fmla="*/ 530 w 10000"/>
              <a:gd name="connsiteY87" fmla="*/ 5149 h 10000"/>
              <a:gd name="connsiteX88" fmla="*/ 530 w 10000"/>
              <a:gd name="connsiteY88" fmla="*/ 5149 h 10000"/>
              <a:gd name="connsiteX89" fmla="*/ 530 w 10000"/>
              <a:gd name="connsiteY89" fmla="*/ 5064 h 10000"/>
              <a:gd name="connsiteX90" fmla="*/ 331 w 10000"/>
              <a:gd name="connsiteY90" fmla="*/ 5149 h 10000"/>
              <a:gd name="connsiteX91" fmla="*/ 132 w 10000"/>
              <a:gd name="connsiteY91" fmla="*/ 5149 h 10000"/>
              <a:gd name="connsiteX92" fmla="*/ 0 w 10000"/>
              <a:gd name="connsiteY92" fmla="*/ 5064 h 10000"/>
              <a:gd name="connsiteX93" fmla="*/ 0 w 10000"/>
              <a:gd name="connsiteY93" fmla="*/ 5064 h 10000"/>
              <a:gd name="connsiteX94" fmla="*/ 0 w 10000"/>
              <a:gd name="connsiteY94" fmla="*/ 4936 h 10000"/>
              <a:gd name="connsiteX95" fmla="*/ 132 w 10000"/>
              <a:gd name="connsiteY95" fmla="*/ 4723 h 10000"/>
              <a:gd name="connsiteX96" fmla="*/ 331 w 10000"/>
              <a:gd name="connsiteY96" fmla="*/ 4596 h 10000"/>
              <a:gd name="connsiteX97" fmla="*/ 331 w 10000"/>
              <a:gd name="connsiteY97" fmla="*/ 4596 h 10000"/>
              <a:gd name="connsiteX98" fmla="*/ 331 w 10000"/>
              <a:gd name="connsiteY98" fmla="*/ 4468 h 10000"/>
              <a:gd name="connsiteX99" fmla="*/ 331 w 10000"/>
              <a:gd name="connsiteY99" fmla="*/ 4383 h 10000"/>
              <a:gd name="connsiteX100" fmla="*/ 331 w 10000"/>
              <a:gd name="connsiteY100" fmla="*/ 4383 h 10000"/>
              <a:gd name="connsiteX101" fmla="*/ 331 w 10000"/>
              <a:gd name="connsiteY101" fmla="*/ 4255 h 10000"/>
              <a:gd name="connsiteX102" fmla="*/ 331 w 10000"/>
              <a:gd name="connsiteY102" fmla="*/ 4000 h 10000"/>
              <a:gd name="connsiteX103" fmla="*/ 331 w 10000"/>
              <a:gd name="connsiteY103" fmla="*/ 4000 h 10000"/>
              <a:gd name="connsiteX104" fmla="*/ 530 w 10000"/>
              <a:gd name="connsiteY104" fmla="*/ 3787 h 10000"/>
              <a:gd name="connsiteX105" fmla="*/ 662 w 10000"/>
              <a:gd name="connsiteY105" fmla="*/ 3574 h 10000"/>
              <a:gd name="connsiteX106" fmla="*/ 662 w 10000"/>
              <a:gd name="connsiteY106" fmla="*/ 3574 h 10000"/>
              <a:gd name="connsiteX107" fmla="*/ 861 w 10000"/>
              <a:gd name="connsiteY107" fmla="*/ 3447 h 10000"/>
              <a:gd name="connsiteX108" fmla="*/ 1060 w 10000"/>
              <a:gd name="connsiteY108" fmla="*/ 3447 h 10000"/>
              <a:gd name="connsiteX109" fmla="*/ 1060 w 10000"/>
              <a:gd name="connsiteY109" fmla="*/ 3574 h 10000"/>
              <a:gd name="connsiteX110" fmla="*/ 1192 w 10000"/>
              <a:gd name="connsiteY110" fmla="*/ 3447 h 10000"/>
              <a:gd name="connsiteX111" fmla="*/ 1192 w 10000"/>
              <a:gd name="connsiteY111" fmla="*/ 1362 h 10000"/>
              <a:gd name="connsiteX112" fmla="*/ 1589 w 10000"/>
              <a:gd name="connsiteY112" fmla="*/ 1362 h 10000"/>
              <a:gd name="connsiteX113" fmla="*/ 1589 w 10000"/>
              <a:gd name="connsiteY113" fmla="*/ 213 h 10000"/>
              <a:gd name="connsiteX114" fmla="*/ 7285 w 10000"/>
              <a:gd name="connsiteY114" fmla="*/ 213 h 10000"/>
              <a:gd name="connsiteX115" fmla="*/ 7285 w 10000"/>
              <a:gd name="connsiteY115" fmla="*/ 213 h 10000"/>
              <a:gd name="connsiteX116" fmla="*/ 7682 w 10000"/>
              <a:gd name="connsiteY116" fmla="*/ 340 h 10000"/>
              <a:gd name="connsiteX117" fmla="*/ 7682 w 10000"/>
              <a:gd name="connsiteY117" fmla="*/ 340 h 10000"/>
              <a:gd name="connsiteX118" fmla="*/ 7682 w 10000"/>
              <a:gd name="connsiteY118" fmla="*/ 213 h 10000"/>
              <a:gd name="connsiteX119" fmla="*/ 7682 w 10000"/>
              <a:gd name="connsiteY119" fmla="*/ 213 h 10000"/>
              <a:gd name="connsiteX120" fmla="*/ 7682 w 10000"/>
              <a:gd name="connsiteY120" fmla="*/ 213 h 10000"/>
              <a:gd name="connsiteX121" fmla="*/ 7682 w 10000"/>
              <a:gd name="connsiteY121" fmla="*/ 213 h 10000"/>
              <a:gd name="connsiteX122" fmla="*/ 8013 w 10000"/>
              <a:gd name="connsiteY122" fmla="*/ 128 h 10000"/>
              <a:gd name="connsiteX123" fmla="*/ 8013 w 10000"/>
              <a:gd name="connsiteY123" fmla="*/ 128 h 10000"/>
              <a:gd name="connsiteX124" fmla="*/ 8013 w 10000"/>
              <a:gd name="connsiteY124" fmla="*/ 128 h 10000"/>
              <a:gd name="connsiteX125" fmla="*/ 8212 w 10000"/>
              <a:gd name="connsiteY125" fmla="*/ 0 h 10000"/>
              <a:gd name="connsiteX126" fmla="*/ 8212 w 10000"/>
              <a:gd name="connsiteY126"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967 w 10000"/>
              <a:gd name="connsiteY56" fmla="*/ 9532 h 10000"/>
              <a:gd name="connsiteX57" fmla="*/ 4238 w 10000"/>
              <a:gd name="connsiteY57" fmla="*/ 9532 h 10000"/>
              <a:gd name="connsiteX58" fmla="*/ 4106 w 10000"/>
              <a:gd name="connsiteY58" fmla="*/ 9532 h 10000"/>
              <a:gd name="connsiteX59" fmla="*/ 4833 w 10000"/>
              <a:gd name="connsiteY59" fmla="*/ 7340 h 10000"/>
              <a:gd name="connsiteX60" fmla="*/ 5318 w 10000"/>
              <a:gd name="connsiteY60" fmla="*/ 6511 h 10000"/>
              <a:gd name="connsiteX61" fmla="*/ 1921 w 10000"/>
              <a:gd name="connsiteY61" fmla="*/ 7574 h 10000"/>
              <a:gd name="connsiteX62" fmla="*/ 3245 w 10000"/>
              <a:gd name="connsiteY62" fmla="*/ 6680 h 10000"/>
              <a:gd name="connsiteX63" fmla="*/ 1589 w 10000"/>
              <a:gd name="connsiteY63" fmla="*/ 7362 h 10000"/>
              <a:gd name="connsiteX64" fmla="*/ 1589 w 10000"/>
              <a:gd name="connsiteY64" fmla="*/ 7234 h 10000"/>
              <a:gd name="connsiteX65" fmla="*/ 3354 w 10000"/>
              <a:gd name="connsiteY65" fmla="*/ 6021 h 10000"/>
              <a:gd name="connsiteX66" fmla="*/ 1391 w 10000"/>
              <a:gd name="connsiteY66" fmla="*/ 7106 h 10000"/>
              <a:gd name="connsiteX67" fmla="*/ 2273 w 10000"/>
              <a:gd name="connsiteY67" fmla="*/ 6276 h 10000"/>
              <a:gd name="connsiteX68" fmla="*/ 1192 w 10000"/>
              <a:gd name="connsiteY68" fmla="*/ 7021 h 10000"/>
              <a:gd name="connsiteX69" fmla="*/ 1192 w 10000"/>
              <a:gd name="connsiteY69" fmla="*/ 6894 h 10000"/>
              <a:gd name="connsiteX70" fmla="*/ 1391 w 10000"/>
              <a:gd name="connsiteY70" fmla="*/ 6766 h 10000"/>
              <a:gd name="connsiteX71" fmla="*/ 1192 w 10000"/>
              <a:gd name="connsiteY71" fmla="*/ 6638 h 10000"/>
              <a:gd name="connsiteX72" fmla="*/ 1192 w 10000"/>
              <a:gd name="connsiteY72" fmla="*/ 6638 h 10000"/>
              <a:gd name="connsiteX73" fmla="*/ 1192 w 10000"/>
              <a:gd name="connsiteY73" fmla="*/ 6426 h 10000"/>
              <a:gd name="connsiteX74" fmla="*/ 1060 w 10000"/>
              <a:gd name="connsiteY74" fmla="*/ 6298 h 10000"/>
              <a:gd name="connsiteX75" fmla="*/ 1060 w 10000"/>
              <a:gd name="connsiteY75" fmla="*/ 6298 h 10000"/>
              <a:gd name="connsiteX76" fmla="*/ 861 w 10000"/>
              <a:gd name="connsiteY76" fmla="*/ 6213 h 10000"/>
              <a:gd name="connsiteX77" fmla="*/ 861 w 10000"/>
              <a:gd name="connsiteY77" fmla="*/ 6085 h 10000"/>
              <a:gd name="connsiteX78" fmla="*/ 861 w 10000"/>
              <a:gd name="connsiteY78" fmla="*/ 6085 h 10000"/>
              <a:gd name="connsiteX79" fmla="*/ 861 w 10000"/>
              <a:gd name="connsiteY79" fmla="*/ 5957 h 10000"/>
              <a:gd name="connsiteX80" fmla="*/ 861 w 10000"/>
              <a:gd name="connsiteY80" fmla="*/ 5872 h 10000"/>
              <a:gd name="connsiteX81" fmla="*/ 861 w 10000"/>
              <a:gd name="connsiteY81" fmla="*/ 5872 h 10000"/>
              <a:gd name="connsiteX82" fmla="*/ 662 w 10000"/>
              <a:gd name="connsiteY82" fmla="*/ 5745 h 10000"/>
              <a:gd name="connsiteX83" fmla="*/ 530 w 10000"/>
              <a:gd name="connsiteY83" fmla="*/ 5404 h 10000"/>
              <a:gd name="connsiteX84" fmla="*/ 530 w 10000"/>
              <a:gd name="connsiteY84" fmla="*/ 5404 h 10000"/>
              <a:gd name="connsiteX85" fmla="*/ 530 w 10000"/>
              <a:gd name="connsiteY85" fmla="*/ 5277 h 10000"/>
              <a:gd name="connsiteX86" fmla="*/ 530 w 10000"/>
              <a:gd name="connsiteY86" fmla="*/ 5149 h 10000"/>
              <a:gd name="connsiteX87" fmla="*/ 530 w 10000"/>
              <a:gd name="connsiteY87" fmla="*/ 5149 h 10000"/>
              <a:gd name="connsiteX88" fmla="*/ 530 w 10000"/>
              <a:gd name="connsiteY88" fmla="*/ 5064 h 10000"/>
              <a:gd name="connsiteX89" fmla="*/ 331 w 10000"/>
              <a:gd name="connsiteY89" fmla="*/ 5149 h 10000"/>
              <a:gd name="connsiteX90" fmla="*/ 132 w 10000"/>
              <a:gd name="connsiteY90" fmla="*/ 5149 h 10000"/>
              <a:gd name="connsiteX91" fmla="*/ 0 w 10000"/>
              <a:gd name="connsiteY91" fmla="*/ 5064 h 10000"/>
              <a:gd name="connsiteX92" fmla="*/ 0 w 10000"/>
              <a:gd name="connsiteY92" fmla="*/ 5064 h 10000"/>
              <a:gd name="connsiteX93" fmla="*/ 0 w 10000"/>
              <a:gd name="connsiteY93" fmla="*/ 4936 h 10000"/>
              <a:gd name="connsiteX94" fmla="*/ 132 w 10000"/>
              <a:gd name="connsiteY94" fmla="*/ 4723 h 10000"/>
              <a:gd name="connsiteX95" fmla="*/ 331 w 10000"/>
              <a:gd name="connsiteY95" fmla="*/ 4596 h 10000"/>
              <a:gd name="connsiteX96" fmla="*/ 331 w 10000"/>
              <a:gd name="connsiteY96" fmla="*/ 4596 h 10000"/>
              <a:gd name="connsiteX97" fmla="*/ 331 w 10000"/>
              <a:gd name="connsiteY97" fmla="*/ 4468 h 10000"/>
              <a:gd name="connsiteX98" fmla="*/ 331 w 10000"/>
              <a:gd name="connsiteY98" fmla="*/ 4383 h 10000"/>
              <a:gd name="connsiteX99" fmla="*/ 331 w 10000"/>
              <a:gd name="connsiteY99" fmla="*/ 4383 h 10000"/>
              <a:gd name="connsiteX100" fmla="*/ 331 w 10000"/>
              <a:gd name="connsiteY100" fmla="*/ 4255 h 10000"/>
              <a:gd name="connsiteX101" fmla="*/ 331 w 10000"/>
              <a:gd name="connsiteY101" fmla="*/ 4000 h 10000"/>
              <a:gd name="connsiteX102" fmla="*/ 331 w 10000"/>
              <a:gd name="connsiteY102" fmla="*/ 4000 h 10000"/>
              <a:gd name="connsiteX103" fmla="*/ 530 w 10000"/>
              <a:gd name="connsiteY103" fmla="*/ 3787 h 10000"/>
              <a:gd name="connsiteX104" fmla="*/ 662 w 10000"/>
              <a:gd name="connsiteY104" fmla="*/ 3574 h 10000"/>
              <a:gd name="connsiteX105" fmla="*/ 662 w 10000"/>
              <a:gd name="connsiteY105" fmla="*/ 3574 h 10000"/>
              <a:gd name="connsiteX106" fmla="*/ 861 w 10000"/>
              <a:gd name="connsiteY106" fmla="*/ 3447 h 10000"/>
              <a:gd name="connsiteX107" fmla="*/ 1060 w 10000"/>
              <a:gd name="connsiteY107" fmla="*/ 3447 h 10000"/>
              <a:gd name="connsiteX108" fmla="*/ 1060 w 10000"/>
              <a:gd name="connsiteY108" fmla="*/ 3574 h 10000"/>
              <a:gd name="connsiteX109" fmla="*/ 1192 w 10000"/>
              <a:gd name="connsiteY109" fmla="*/ 3447 h 10000"/>
              <a:gd name="connsiteX110" fmla="*/ 1192 w 10000"/>
              <a:gd name="connsiteY110" fmla="*/ 1362 h 10000"/>
              <a:gd name="connsiteX111" fmla="*/ 1589 w 10000"/>
              <a:gd name="connsiteY111" fmla="*/ 1362 h 10000"/>
              <a:gd name="connsiteX112" fmla="*/ 1589 w 10000"/>
              <a:gd name="connsiteY112" fmla="*/ 213 h 10000"/>
              <a:gd name="connsiteX113" fmla="*/ 7285 w 10000"/>
              <a:gd name="connsiteY113" fmla="*/ 213 h 10000"/>
              <a:gd name="connsiteX114" fmla="*/ 7285 w 10000"/>
              <a:gd name="connsiteY114" fmla="*/ 213 h 10000"/>
              <a:gd name="connsiteX115" fmla="*/ 7682 w 10000"/>
              <a:gd name="connsiteY115" fmla="*/ 340 h 10000"/>
              <a:gd name="connsiteX116" fmla="*/ 7682 w 10000"/>
              <a:gd name="connsiteY116" fmla="*/ 340 h 10000"/>
              <a:gd name="connsiteX117" fmla="*/ 7682 w 10000"/>
              <a:gd name="connsiteY117" fmla="*/ 213 h 10000"/>
              <a:gd name="connsiteX118" fmla="*/ 7682 w 10000"/>
              <a:gd name="connsiteY118" fmla="*/ 213 h 10000"/>
              <a:gd name="connsiteX119" fmla="*/ 7682 w 10000"/>
              <a:gd name="connsiteY119" fmla="*/ 213 h 10000"/>
              <a:gd name="connsiteX120" fmla="*/ 7682 w 10000"/>
              <a:gd name="connsiteY120" fmla="*/ 213 h 10000"/>
              <a:gd name="connsiteX121" fmla="*/ 8013 w 10000"/>
              <a:gd name="connsiteY121" fmla="*/ 128 h 10000"/>
              <a:gd name="connsiteX122" fmla="*/ 8013 w 10000"/>
              <a:gd name="connsiteY122" fmla="*/ 128 h 10000"/>
              <a:gd name="connsiteX123" fmla="*/ 8013 w 10000"/>
              <a:gd name="connsiteY123" fmla="*/ 128 h 10000"/>
              <a:gd name="connsiteX124" fmla="*/ 8212 w 10000"/>
              <a:gd name="connsiteY124" fmla="*/ 0 h 10000"/>
              <a:gd name="connsiteX125" fmla="*/ 8212 w 10000"/>
              <a:gd name="connsiteY125"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5166 w 10000"/>
              <a:gd name="connsiteY55" fmla="*/ 9660 h 10000"/>
              <a:gd name="connsiteX56" fmla="*/ 4238 w 10000"/>
              <a:gd name="connsiteY56" fmla="*/ 9532 h 10000"/>
              <a:gd name="connsiteX57" fmla="*/ 4106 w 10000"/>
              <a:gd name="connsiteY57" fmla="*/ 9532 h 10000"/>
              <a:gd name="connsiteX58" fmla="*/ 4833 w 10000"/>
              <a:gd name="connsiteY58" fmla="*/ 7340 h 10000"/>
              <a:gd name="connsiteX59" fmla="*/ 5318 w 10000"/>
              <a:gd name="connsiteY59" fmla="*/ 6511 h 10000"/>
              <a:gd name="connsiteX60" fmla="*/ 1921 w 10000"/>
              <a:gd name="connsiteY60" fmla="*/ 7574 h 10000"/>
              <a:gd name="connsiteX61" fmla="*/ 3245 w 10000"/>
              <a:gd name="connsiteY61" fmla="*/ 6680 h 10000"/>
              <a:gd name="connsiteX62" fmla="*/ 1589 w 10000"/>
              <a:gd name="connsiteY62" fmla="*/ 7362 h 10000"/>
              <a:gd name="connsiteX63" fmla="*/ 1589 w 10000"/>
              <a:gd name="connsiteY63" fmla="*/ 7234 h 10000"/>
              <a:gd name="connsiteX64" fmla="*/ 3354 w 10000"/>
              <a:gd name="connsiteY64" fmla="*/ 6021 h 10000"/>
              <a:gd name="connsiteX65" fmla="*/ 1391 w 10000"/>
              <a:gd name="connsiteY65" fmla="*/ 7106 h 10000"/>
              <a:gd name="connsiteX66" fmla="*/ 2273 w 10000"/>
              <a:gd name="connsiteY66" fmla="*/ 6276 h 10000"/>
              <a:gd name="connsiteX67" fmla="*/ 1192 w 10000"/>
              <a:gd name="connsiteY67" fmla="*/ 7021 h 10000"/>
              <a:gd name="connsiteX68" fmla="*/ 1192 w 10000"/>
              <a:gd name="connsiteY68" fmla="*/ 6894 h 10000"/>
              <a:gd name="connsiteX69" fmla="*/ 1391 w 10000"/>
              <a:gd name="connsiteY69" fmla="*/ 6766 h 10000"/>
              <a:gd name="connsiteX70" fmla="*/ 1192 w 10000"/>
              <a:gd name="connsiteY70" fmla="*/ 6638 h 10000"/>
              <a:gd name="connsiteX71" fmla="*/ 1192 w 10000"/>
              <a:gd name="connsiteY71" fmla="*/ 6638 h 10000"/>
              <a:gd name="connsiteX72" fmla="*/ 1192 w 10000"/>
              <a:gd name="connsiteY72" fmla="*/ 6426 h 10000"/>
              <a:gd name="connsiteX73" fmla="*/ 1060 w 10000"/>
              <a:gd name="connsiteY73" fmla="*/ 6298 h 10000"/>
              <a:gd name="connsiteX74" fmla="*/ 1060 w 10000"/>
              <a:gd name="connsiteY74" fmla="*/ 6298 h 10000"/>
              <a:gd name="connsiteX75" fmla="*/ 861 w 10000"/>
              <a:gd name="connsiteY75" fmla="*/ 6213 h 10000"/>
              <a:gd name="connsiteX76" fmla="*/ 861 w 10000"/>
              <a:gd name="connsiteY76" fmla="*/ 6085 h 10000"/>
              <a:gd name="connsiteX77" fmla="*/ 861 w 10000"/>
              <a:gd name="connsiteY77" fmla="*/ 6085 h 10000"/>
              <a:gd name="connsiteX78" fmla="*/ 861 w 10000"/>
              <a:gd name="connsiteY78" fmla="*/ 5957 h 10000"/>
              <a:gd name="connsiteX79" fmla="*/ 861 w 10000"/>
              <a:gd name="connsiteY79" fmla="*/ 5872 h 10000"/>
              <a:gd name="connsiteX80" fmla="*/ 861 w 10000"/>
              <a:gd name="connsiteY80" fmla="*/ 5872 h 10000"/>
              <a:gd name="connsiteX81" fmla="*/ 662 w 10000"/>
              <a:gd name="connsiteY81" fmla="*/ 5745 h 10000"/>
              <a:gd name="connsiteX82" fmla="*/ 530 w 10000"/>
              <a:gd name="connsiteY82" fmla="*/ 5404 h 10000"/>
              <a:gd name="connsiteX83" fmla="*/ 530 w 10000"/>
              <a:gd name="connsiteY83" fmla="*/ 5404 h 10000"/>
              <a:gd name="connsiteX84" fmla="*/ 530 w 10000"/>
              <a:gd name="connsiteY84" fmla="*/ 5277 h 10000"/>
              <a:gd name="connsiteX85" fmla="*/ 530 w 10000"/>
              <a:gd name="connsiteY85" fmla="*/ 5149 h 10000"/>
              <a:gd name="connsiteX86" fmla="*/ 530 w 10000"/>
              <a:gd name="connsiteY86" fmla="*/ 5149 h 10000"/>
              <a:gd name="connsiteX87" fmla="*/ 530 w 10000"/>
              <a:gd name="connsiteY87" fmla="*/ 5064 h 10000"/>
              <a:gd name="connsiteX88" fmla="*/ 331 w 10000"/>
              <a:gd name="connsiteY88" fmla="*/ 5149 h 10000"/>
              <a:gd name="connsiteX89" fmla="*/ 132 w 10000"/>
              <a:gd name="connsiteY89" fmla="*/ 5149 h 10000"/>
              <a:gd name="connsiteX90" fmla="*/ 0 w 10000"/>
              <a:gd name="connsiteY90" fmla="*/ 5064 h 10000"/>
              <a:gd name="connsiteX91" fmla="*/ 0 w 10000"/>
              <a:gd name="connsiteY91" fmla="*/ 5064 h 10000"/>
              <a:gd name="connsiteX92" fmla="*/ 0 w 10000"/>
              <a:gd name="connsiteY92" fmla="*/ 4936 h 10000"/>
              <a:gd name="connsiteX93" fmla="*/ 132 w 10000"/>
              <a:gd name="connsiteY93" fmla="*/ 4723 h 10000"/>
              <a:gd name="connsiteX94" fmla="*/ 331 w 10000"/>
              <a:gd name="connsiteY94" fmla="*/ 4596 h 10000"/>
              <a:gd name="connsiteX95" fmla="*/ 331 w 10000"/>
              <a:gd name="connsiteY95" fmla="*/ 4596 h 10000"/>
              <a:gd name="connsiteX96" fmla="*/ 331 w 10000"/>
              <a:gd name="connsiteY96" fmla="*/ 4468 h 10000"/>
              <a:gd name="connsiteX97" fmla="*/ 331 w 10000"/>
              <a:gd name="connsiteY97" fmla="*/ 4383 h 10000"/>
              <a:gd name="connsiteX98" fmla="*/ 331 w 10000"/>
              <a:gd name="connsiteY98" fmla="*/ 4383 h 10000"/>
              <a:gd name="connsiteX99" fmla="*/ 331 w 10000"/>
              <a:gd name="connsiteY99" fmla="*/ 4255 h 10000"/>
              <a:gd name="connsiteX100" fmla="*/ 331 w 10000"/>
              <a:gd name="connsiteY100" fmla="*/ 4000 h 10000"/>
              <a:gd name="connsiteX101" fmla="*/ 331 w 10000"/>
              <a:gd name="connsiteY101" fmla="*/ 4000 h 10000"/>
              <a:gd name="connsiteX102" fmla="*/ 530 w 10000"/>
              <a:gd name="connsiteY102" fmla="*/ 3787 h 10000"/>
              <a:gd name="connsiteX103" fmla="*/ 662 w 10000"/>
              <a:gd name="connsiteY103" fmla="*/ 3574 h 10000"/>
              <a:gd name="connsiteX104" fmla="*/ 662 w 10000"/>
              <a:gd name="connsiteY104" fmla="*/ 3574 h 10000"/>
              <a:gd name="connsiteX105" fmla="*/ 861 w 10000"/>
              <a:gd name="connsiteY105" fmla="*/ 3447 h 10000"/>
              <a:gd name="connsiteX106" fmla="*/ 1060 w 10000"/>
              <a:gd name="connsiteY106" fmla="*/ 3447 h 10000"/>
              <a:gd name="connsiteX107" fmla="*/ 1060 w 10000"/>
              <a:gd name="connsiteY107" fmla="*/ 3574 h 10000"/>
              <a:gd name="connsiteX108" fmla="*/ 1192 w 10000"/>
              <a:gd name="connsiteY108" fmla="*/ 3447 h 10000"/>
              <a:gd name="connsiteX109" fmla="*/ 1192 w 10000"/>
              <a:gd name="connsiteY109" fmla="*/ 1362 h 10000"/>
              <a:gd name="connsiteX110" fmla="*/ 1589 w 10000"/>
              <a:gd name="connsiteY110" fmla="*/ 1362 h 10000"/>
              <a:gd name="connsiteX111" fmla="*/ 1589 w 10000"/>
              <a:gd name="connsiteY111" fmla="*/ 213 h 10000"/>
              <a:gd name="connsiteX112" fmla="*/ 7285 w 10000"/>
              <a:gd name="connsiteY112" fmla="*/ 213 h 10000"/>
              <a:gd name="connsiteX113" fmla="*/ 7285 w 10000"/>
              <a:gd name="connsiteY113" fmla="*/ 213 h 10000"/>
              <a:gd name="connsiteX114" fmla="*/ 7682 w 10000"/>
              <a:gd name="connsiteY114" fmla="*/ 340 h 10000"/>
              <a:gd name="connsiteX115" fmla="*/ 7682 w 10000"/>
              <a:gd name="connsiteY115" fmla="*/ 340 h 10000"/>
              <a:gd name="connsiteX116" fmla="*/ 7682 w 10000"/>
              <a:gd name="connsiteY116" fmla="*/ 213 h 10000"/>
              <a:gd name="connsiteX117" fmla="*/ 7682 w 10000"/>
              <a:gd name="connsiteY117" fmla="*/ 213 h 10000"/>
              <a:gd name="connsiteX118" fmla="*/ 7682 w 10000"/>
              <a:gd name="connsiteY118" fmla="*/ 213 h 10000"/>
              <a:gd name="connsiteX119" fmla="*/ 7682 w 10000"/>
              <a:gd name="connsiteY119" fmla="*/ 213 h 10000"/>
              <a:gd name="connsiteX120" fmla="*/ 8013 w 10000"/>
              <a:gd name="connsiteY120" fmla="*/ 128 h 10000"/>
              <a:gd name="connsiteX121" fmla="*/ 8013 w 10000"/>
              <a:gd name="connsiteY121" fmla="*/ 128 h 10000"/>
              <a:gd name="connsiteX122" fmla="*/ 8013 w 10000"/>
              <a:gd name="connsiteY122" fmla="*/ 128 h 10000"/>
              <a:gd name="connsiteX123" fmla="*/ 8212 w 10000"/>
              <a:gd name="connsiteY123" fmla="*/ 0 h 10000"/>
              <a:gd name="connsiteX124" fmla="*/ 8212 w 10000"/>
              <a:gd name="connsiteY124"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8874 w 10000"/>
              <a:gd name="connsiteY50" fmla="*/ 9404 h 10000"/>
              <a:gd name="connsiteX51" fmla="*/ 7682 w 10000"/>
              <a:gd name="connsiteY51" fmla="*/ 9745 h 10000"/>
              <a:gd name="connsiteX52" fmla="*/ 7682 w 10000"/>
              <a:gd name="connsiteY52" fmla="*/ 9745 h 10000"/>
              <a:gd name="connsiteX53" fmla="*/ 7086 w 10000"/>
              <a:gd name="connsiteY53" fmla="*/ 10000 h 10000"/>
              <a:gd name="connsiteX54" fmla="*/ 5166 w 10000"/>
              <a:gd name="connsiteY54" fmla="*/ 9660 h 10000"/>
              <a:gd name="connsiteX55" fmla="*/ 4238 w 10000"/>
              <a:gd name="connsiteY55" fmla="*/ 9532 h 10000"/>
              <a:gd name="connsiteX56" fmla="*/ 4106 w 10000"/>
              <a:gd name="connsiteY56" fmla="*/ 9532 h 10000"/>
              <a:gd name="connsiteX57" fmla="*/ 4833 w 10000"/>
              <a:gd name="connsiteY57" fmla="*/ 7340 h 10000"/>
              <a:gd name="connsiteX58" fmla="*/ 5318 w 10000"/>
              <a:gd name="connsiteY58" fmla="*/ 6511 h 10000"/>
              <a:gd name="connsiteX59" fmla="*/ 1921 w 10000"/>
              <a:gd name="connsiteY59" fmla="*/ 7574 h 10000"/>
              <a:gd name="connsiteX60" fmla="*/ 3245 w 10000"/>
              <a:gd name="connsiteY60" fmla="*/ 6680 h 10000"/>
              <a:gd name="connsiteX61" fmla="*/ 1589 w 10000"/>
              <a:gd name="connsiteY61" fmla="*/ 7362 h 10000"/>
              <a:gd name="connsiteX62" fmla="*/ 1589 w 10000"/>
              <a:gd name="connsiteY62" fmla="*/ 7234 h 10000"/>
              <a:gd name="connsiteX63" fmla="*/ 3354 w 10000"/>
              <a:gd name="connsiteY63" fmla="*/ 6021 h 10000"/>
              <a:gd name="connsiteX64" fmla="*/ 1391 w 10000"/>
              <a:gd name="connsiteY64" fmla="*/ 7106 h 10000"/>
              <a:gd name="connsiteX65" fmla="*/ 2273 w 10000"/>
              <a:gd name="connsiteY65" fmla="*/ 6276 h 10000"/>
              <a:gd name="connsiteX66" fmla="*/ 1192 w 10000"/>
              <a:gd name="connsiteY66" fmla="*/ 7021 h 10000"/>
              <a:gd name="connsiteX67" fmla="*/ 1192 w 10000"/>
              <a:gd name="connsiteY67" fmla="*/ 6894 h 10000"/>
              <a:gd name="connsiteX68" fmla="*/ 1391 w 10000"/>
              <a:gd name="connsiteY68" fmla="*/ 6766 h 10000"/>
              <a:gd name="connsiteX69" fmla="*/ 1192 w 10000"/>
              <a:gd name="connsiteY69" fmla="*/ 6638 h 10000"/>
              <a:gd name="connsiteX70" fmla="*/ 1192 w 10000"/>
              <a:gd name="connsiteY70" fmla="*/ 6638 h 10000"/>
              <a:gd name="connsiteX71" fmla="*/ 1192 w 10000"/>
              <a:gd name="connsiteY71" fmla="*/ 6426 h 10000"/>
              <a:gd name="connsiteX72" fmla="*/ 1060 w 10000"/>
              <a:gd name="connsiteY72" fmla="*/ 6298 h 10000"/>
              <a:gd name="connsiteX73" fmla="*/ 1060 w 10000"/>
              <a:gd name="connsiteY73" fmla="*/ 6298 h 10000"/>
              <a:gd name="connsiteX74" fmla="*/ 861 w 10000"/>
              <a:gd name="connsiteY74" fmla="*/ 6213 h 10000"/>
              <a:gd name="connsiteX75" fmla="*/ 861 w 10000"/>
              <a:gd name="connsiteY75" fmla="*/ 6085 h 10000"/>
              <a:gd name="connsiteX76" fmla="*/ 861 w 10000"/>
              <a:gd name="connsiteY76" fmla="*/ 6085 h 10000"/>
              <a:gd name="connsiteX77" fmla="*/ 861 w 10000"/>
              <a:gd name="connsiteY77" fmla="*/ 5957 h 10000"/>
              <a:gd name="connsiteX78" fmla="*/ 861 w 10000"/>
              <a:gd name="connsiteY78" fmla="*/ 5872 h 10000"/>
              <a:gd name="connsiteX79" fmla="*/ 861 w 10000"/>
              <a:gd name="connsiteY79" fmla="*/ 5872 h 10000"/>
              <a:gd name="connsiteX80" fmla="*/ 662 w 10000"/>
              <a:gd name="connsiteY80" fmla="*/ 5745 h 10000"/>
              <a:gd name="connsiteX81" fmla="*/ 530 w 10000"/>
              <a:gd name="connsiteY81" fmla="*/ 5404 h 10000"/>
              <a:gd name="connsiteX82" fmla="*/ 530 w 10000"/>
              <a:gd name="connsiteY82" fmla="*/ 5404 h 10000"/>
              <a:gd name="connsiteX83" fmla="*/ 530 w 10000"/>
              <a:gd name="connsiteY83" fmla="*/ 5277 h 10000"/>
              <a:gd name="connsiteX84" fmla="*/ 530 w 10000"/>
              <a:gd name="connsiteY84" fmla="*/ 5149 h 10000"/>
              <a:gd name="connsiteX85" fmla="*/ 530 w 10000"/>
              <a:gd name="connsiteY85" fmla="*/ 5149 h 10000"/>
              <a:gd name="connsiteX86" fmla="*/ 530 w 10000"/>
              <a:gd name="connsiteY86" fmla="*/ 5064 h 10000"/>
              <a:gd name="connsiteX87" fmla="*/ 331 w 10000"/>
              <a:gd name="connsiteY87" fmla="*/ 5149 h 10000"/>
              <a:gd name="connsiteX88" fmla="*/ 132 w 10000"/>
              <a:gd name="connsiteY88" fmla="*/ 5149 h 10000"/>
              <a:gd name="connsiteX89" fmla="*/ 0 w 10000"/>
              <a:gd name="connsiteY89" fmla="*/ 5064 h 10000"/>
              <a:gd name="connsiteX90" fmla="*/ 0 w 10000"/>
              <a:gd name="connsiteY90" fmla="*/ 5064 h 10000"/>
              <a:gd name="connsiteX91" fmla="*/ 0 w 10000"/>
              <a:gd name="connsiteY91" fmla="*/ 4936 h 10000"/>
              <a:gd name="connsiteX92" fmla="*/ 132 w 10000"/>
              <a:gd name="connsiteY92" fmla="*/ 4723 h 10000"/>
              <a:gd name="connsiteX93" fmla="*/ 331 w 10000"/>
              <a:gd name="connsiteY93" fmla="*/ 4596 h 10000"/>
              <a:gd name="connsiteX94" fmla="*/ 331 w 10000"/>
              <a:gd name="connsiteY94" fmla="*/ 4596 h 10000"/>
              <a:gd name="connsiteX95" fmla="*/ 331 w 10000"/>
              <a:gd name="connsiteY95" fmla="*/ 4468 h 10000"/>
              <a:gd name="connsiteX96" fmla="*/ 331 w 10000"/>
              <a:gd name="connsiteY96" fmla="*/ 4383 h 10000"/>
              <a:gd name="connsiteX97" fmla="*/ 331 w 10000"/>
              <a:gd name="connsiteY97" fmla="*/ 4383 h 10000"/>
              <a:gd name="connsiteX98" fmla="*/ 331 w 10000"/>
              <a:gd name="connsiteY98" fmla="*/ 4255 h 10000"/>
              <a:gd name="connsiteX99" fmla="*/ 331 w 10000"/>
              <a:gd name="connsiteY99" fmla="*/ 4000 h 10000"/>
              <a:gd name="connsiteX100" fmla="*/ 331 w 10000"/>
              <a:gd name="connsiteY100" fmla="*/ 4000 h 10000"/>
              <a:gd name="connsiteX101" fmla="*/ 530 w 10000"/>
              <a:gd name="connsiteY101" fmla="*/ 3787 h 10000"/>
              <a:gd name="connsiteX102" fmla="*/ 662 w 10000"/>
              <a:gd name="connsiteY102" fmla="*/ 3574 h 10000"/>
              <a:gd name="connsiteX103" fmla="*/ 662 w 10000"/>
              <a:gd name="connsiteY103" fmla="*/ 3574 h 10000"/>
              <a:gd name="connsiteX104" fmla="*/ 861 w 10000"/>
              <a:gd name="connsiteY104" fmla="*/ 3447 h 10000"/>
              <a:gd name="connsiteX105" fmla="*/ 1060 w 10000"/>
              <a:gd name="connsiteY105" fmla="*/ 3447 h 10000"/>
              <a:gd name="connsiteX106" fmla="*/ 1060 w 10000"/>
              <a:gd name="connsiteY106" fmla="*/ 3574 h 10000"/>
              <a:gd name="connsiteX107" fmla="*/ 1192 w 10000"/>
              <a:gd name="connsiteY107" fmla="*/ 3447 h 10000"/>
              <a:gd name="connsiteX108" fmla="*/ 1192 w 10000"/>
              <a:gd name="connsiteY108" fmla="*/ 1362 h 10000"/>
              <a:gd name="connsiteX109" fmla="*/ 1589 w 10000"/>
              <a:gd name="connsiteY109" fmla="*/ 1362 h 10000"/>
              <a:gd name="connsiteX110" fmla="*/ 1589 w 10000"/>
              <a:gd name="connsiteY110" fmla="*/ 213 h 10000"/>
              <a:gd name="connsiteX111" fmla="*/ 7285 w 10000"/>
              <a:gd name="connsiteY111" fmla="*/ 213 h 10000"/>
              <a:gd name="connsiteX112" fmla="*/ 7285 w 10000"/>
              <a:gd name="connsiteY112" fmla="*/ 213 h 10000"/>
              <a:gd name="connsiteX113" fmla="*/ 7682 w 10000"/>
              <a:gd name="connsiteY113" fmla="*/ 340 h 10000"/>
              <a:gd name="connsiteX114" fmla="*/ 7682 w 10000"/>
              <a:gd name="connsiteY114" fmla="*/ 340 h 10000"/>
              <a:gd name="connsiteX115" fmla="*/ 7682 w 10000"/>
              <a:gd name="connsiteY115" fmla="*/ 213 h 10000"/>
              <a:gd name="connsiteX116" fmla="*/ 7682 w 10000"/>
              <a:gd name="connsiteY116" fmla="*/ 213 h 10000"/>
              <a:gd name="connsiteX117" fmla="*/ 7682 w 10000"/>
              <a:gd name="connsiteY117" fmla="*/ 213 h 10000"/>
              <a:gd name="connsiteX118" fmla="*/ 7682 w 10000"/>
              <a:gd name="connsiteY118" fmla="*/ 213 h 10000"/>
              <a:gd name="connsiteX119" fmla="*/ 8013 w 10000"/>
              <a:gd name="connsiteY119" fmla="*/ 128 h 10000"/>
              <a:gd name="connsiteX120" fmla="*/ 8013 w 10000"/>
              <a:gd name="connsiteY120" fmla="*/ 128 h 10000"/>
              <a:gd name="connsiteX121" fmla="*/ 8013 w 10000"/>
              <a:gd name="connsiteY121" fmla="*/ 128 h 10000"/>
              <a:gd name="connsiteX122" fmla="*/ 8212 w 10000"/>
              <a:gd name="connsiteY122" fmla="*/ 0 h 10000"/>
              <a:gd name="connsiteX123" fmla="*/ 8212 w 10000"/>
              <a:gd name="connsiteY123"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8874 w 10000"/>
              <a:gd name="connsiteY49" fmla="*/ 9404 h 10000"/>
              <a:gd name="connsiteX50" fmla="*/ 7682 w 10000"/>
              <a:gd name="connsiteY50" fmla="*/ 9745 h 10000"/>
              <a:gd name="connsiteX51" fmla="*/ 7682 w 10000"/>
              <a:gd name="connsiteY51" fmla="*/ 9745 h 10000"/>
              <a:gd name="connsiteX52" fmla="*/ 7086 w 10000"/>
              <a:gd name="connsiteY52" fmla="*/ 10000 h 10000"/>
              <a:gd name="connsiteX53" fmla="*/ 5166 w 10000"/>
              <a:gd name="connsiteY53" fmla="*/ 9660 h 10000"/>
              <a:gd name="connsiteX54" fmla="*/ 4238 w 10000"/>
              <a:gd name="connsiteY54" fmla="*/ 9532 h 10000"/>
              <a:gd name="connsiteX55" fmla="*/ 4106 w 10000"/>
              <a:gd name="connsiteY55" fmla="*/ 9532 h 10000"/>
              <a:gd name="connsiteX56" fmla="*/ 4833 w 10000"/>
              <a:gd name="connsiteY56" fmla="*/ 7340 h 10000"/>
              <a:gd name="connsiteX57" fmla="*/ 5318 w 10000"/>
              <a:gd name="connsiteY57" fmla="*/ 6511 h 10000"/>
              <a:gd name="connsiteX58" fmla="*/ 1921 w 10000"/>
              <a:gd name="connsiteY58" fmla="*/ 7574 h 10000"/>
              <a:gd name="connsiteX59" fmla="*/ 3245 w 10000"/>
              <a:gd name="connsiteY59" fmla="*/ 6680 h 10000"/>
              <a:gd name="connsiteX60" fmla="*/ 1589 w 10000"/>
              <a:gd name="connsiteY60" fmla="*/ 7362 h 10000"/>
              <a:gd name="connsiteX61" fmla="*/ 1589 w 10000"/>
              <a:gd name="connsiteY61" fmla="*/ 7234 h 10000"/>
              <a:gd name="connsiteX62" fmla="*/ 3354 w 10000"/>
              <a:gd name="connsiteY62" fmla="*/ 6021 h 10000"/>
              <a:gd name="connsiteX63" fmla="*/ 1391 w 10000"/>
              <a:gd name="connsiteY63" fmla="*/ 7106 h 10000"/>
              <a:gd name="connsiteX64" fmla="*/ 2273 w 10000"/>
              <a:gd name="connsiteY64" fmla="*/ 6276 h 10000"/>
              <a:gd name="connsiteX65" fmla="*/ 1192 w 10000"/>
              <a:gd name="connsiteY65" fmla="*/ 7021 h 10000"/>
              <a:gd name="connsiteX66" fmla="*/ 1192 w 10000"/>
              <a:gd name="connsiteY66" fmla="*/ 6894 h 10000"/>
              <a:gd name="connsiteX67" fmla="*/ 1391 w 10000"/>
              <a:gd name="connsiteY67" fmla="*/ 6766 h 10000"/>
              <a:gd name="connsiteX68" fmla="*/ 1192 w 10000"/>
              <a:gd name="connsiteY68" fmla="*/ 6638 h 10000"/>
              <a:gd name="connsiteX69" fmla="*/ 1192 w 10000"/>
              <a:gd name="connsiteY69" fmla="*/ 6638 h 10000"/>
              <a:gd name="connsiteX70" fmla="*/ 1192 w 10000"/>
              <a:gd name="connsiteY70" fmla="*/ 6426 h 10000"/>
              <a:gd name="connsiteX71" fmla="*/ 1060 w 10000"/>
              <a:gd name="connsiteY71" fmla="*/ 6298 h 10000"/>
              <a:gd name="connsiteX72" fmla="*/ 1060 w 10000"/>
              <a:gd name="connsiteY72" fmla="*/ 6298 h 10000"/>
              <a:gd name="connsiteX73" fmla="*/ 861 w 10000"/>
              <a:gd name="connsiteY73" fmla="*/ 6213 h 10000"/>
              <a:gd name="connsiteX74" fmla="*/ 861 w 10000"/>
              <a:gd name="connsiteY74" fmla="*/ 6085 h 10000"/>
              <a:gd name="connsiteX75" fmla="*/ 861 w 10000"/>
              <a:gd name="connsiteY75" fmla="*/ 6085 h 10000"/>
              <a:gd name="connsiteX76" fmla="*/ 861 w 10000"/>
              <a:gd name="connsiteY76" fmla="*/ 5957 h 10000"/>
              <a:gd name="connsiteX77" fmla="*/ 861 w 10000"/>
              <a:gd name="connsiteY77" fmla="*/ 5872 h 10000"/>
              <a:gd name="connsiteX78" fmla="*/ 861 w 10000"/>
              <a:gd name="connsiteY78" fmla="*/ 5872 h 10000"/>
              <a:gd name="connsiteX79" fmla="*/ 662 w 10000"/>
              <a:gd name="connsiteY79" fmla="*/ 5745 h 10000"/>
              <a:gd name="connsiteX80" fmla="*/ 530 w 10000"/>
              <a:gd name="connsiteY80" fmla="*/ 5404 h 10000"/>
              <a:gd name="connsiteX81" fmla="*/ 530 w 10000"/>
              <a:gd name="connsiteY81" fmla="*/ 5404 h 10000"/>
              <a:gd name="connsiteX82" fmla="*/ 530 w 10000"/>
              <a:gd name="connsiteY82" fmla="*/ 5277 h 10000"/>
              <a:gd name="connsiteX83" fmla="*/ 530 w 10000"/>
              <a:gd name="connsiteY83" fmla="*/ 5149 h 10000"/>
              <a:gd name="connsiteX84" fmla="*/ 530 w 10000"/>
              <a:gd name="connsiteY84" fmla="*/ 5149 h 10000"/>
              <a:gd name="connsiteX85" fmla="*/ 530 w 10000"/>
              <a:gd name="connsiteY85" fmla="*/ 5064 h 10000"/>
              <a:gd name="connsiteX86" fmla="*/ 331 w 10000"/>
              <a:gd name="connsiteY86" fmla="*/ 5149 h 10000"/>
              <a:gd name="connsiteX87" fmla="*/ 132 w 10000"/>
              <a:gd name="connsiteY87" fmla="*/ 5149 h 10000"/>
              <a:gd name="connsiteX88" fmla="*/ 0 w 10000"/>
              <a:gd name="connsiteY88" fmla="*/ 5064 h 10000"/>
              <a:gd name="connsiteX89" fmla="*/ 0 w 10000"/>
              <a:gd name="connsiteY89" fmla="*/ 5064 h 10000"/>
              <a:gd name="connsiteX90" fmla="*/ 0 w 10000"/>
              <a:gd name="connsiteY90" fmla="*/ 4936 h 10000"/>
              <a:gd name="connsiteX91" fmla="*/ 132 w 10000"/>
              <a:gd name="connsiteY91" fmla="*/ 4723 h 10000"/>
              <a:gd name="connsiteX92" fmla="*/ 331 w 10000"/>
              <a:gd name="connsiteY92" fmla="*/ 4596 h 10000"/>
              <a:gd name="connsiteX93" fmla="*/ 331 w 10000"/>
              <a:gd name="connsiteY93" fmla="*/ 4596 h 10000"/>
              <a:gd name="connsiteX94" fmla="*/ 331 w 10000"/>
              <a:gd name="connsiteY94" fmla="*/ 4468 h 10000"/>
              <a:gd name="connsiteX95" fmla="*/ 331 w 10000"/>
              <a:gd name="connsiteY95" fmla="*/ 4383 h 10000"/>
              <a:gd name="connsiteX96" fmla="*/ 331 w 10000"/>
              <a:gd name="connsiteY96" fmla="*/ 4383 h 10000"/>
              <a:gd name="connsiteX97" fmla="*/ 331 w 10000"/>
              <a:gd name="connsiteY97" fmla="*/ 4255 h 10000"/>
              <a:gd name="connsiteX98" fmla="*/ 331 w 10000"/>
              <a:gd name="connsiteY98" fmla="*/ 4000 h 10000"/>
              <a:gd name="connsiteX99" fmla="*/ 331 w 10000"/>
              <a:gd name="connsiteY99" fmla="*/ 4000 h 10000"/>
              <a:gd name="connsiteX100" fmla="*/ 530 w 10000"/>
              <a:gd name="connsiteY100" fmla="*/ 3787 h 10000"/>
              <a:gd name="connsiteX101" fmla="*/ 662 w 10000"/>
              <a:gd name="connsiteY101" fmla="*/ 3574 h 10000"/>
              <a:gd name="connsiteX102" fmla="*/ 662 w 10000"/>
              <a:gd name="connsiteY102" fmla="*/ 3574 h 10000"/>
              <a:gd name="connsiteX103" fmla="*/ 861 w 10000"/>
              <a:gd name="connsiteY103" fmla="*/ 3447 h 10000"/>
              <a:gd name="connsiteX104" fmla="*/ 1060 w 10000"/>
              <a:gd name="connsiteY104" fmla="*/ 3447 h 10000"/>
              <a:gd name="connsiteX105" fmla="*/ 1060 w 10000"/>
              <a:gd name="connsiteY105" fmla="*/ 3574 h 10000"/>
              <a:gd name="connsiteX106" fmla="*/ 1192 w 10000"/>
              <a:gd name="connsiteY106" fmla="*/ 3447 h 10000"/>
              <a:gd name="connsiteX107" fmla="*/ 1192 w 10000"/>
              <a:gd name="connsiteY107" fmla="*/ 1362 h 10000"/>
              <a:gd name="connsiteX108" fmla="*/ 1589 w 10000"/>
              <a:gd name="connsiteY108" fmla="*/ 1362 h 10000"/>
              <a:gd name="connsiteX109" fmla="*/ 1589 w 10000"/>
              <a:gd name="connsiteY109" fmla="*/ 213 h 10000"/>
              <a:gd name="connsiteX110" fmla="*/ 7285 w 10000"/>
              <a:gd name="connsiteY110" fmla="*/ 213 h 10000"/>
              <a:gd name="connsiteX111" fmla="*/ 7285 w 10000"/>
              <a:gd name="connsiteY111" fmla="*/ 213 h 10000"/>
              <a:gd name="connsiteX112" fmla="*/ 7682 w 10000"/>
              <a:gd name="connsiteY112" fmla="*/ 340 h 10000"/>
              <a:gd name="connsiteX113" fmla="*/ 7682 w 10000"/>
              <a:gd name="connsiteY113" fmla="*/ 340 h 10000"/>
              <a:gd name="connsiteX114" fmla="*/ 7682 w 10000"/>
              <a:gd name="connsiteY114" fmla="*/ 213 h 10000"/>
              <a:gd name="connsiteX115" fmla="*/ 7682 w 10000"/>
              <a:gd name="connsiteY115" fmla="*/ 213 h 10000"/>
              <a:gd name="connsiteX116" fmla="*/ 7682 w 10000"/>
              <a:gd name="connsiteY116" fmla="*/ 213 h 10000"/>
              <a:gd name="connsiteX117" fmla="*/ 7682 w 10000"/>
              <a:gd name="connsiteY117" fmla="*/ 213 h 10000"/>
              <a:gd name="connsiteX118" fmla="*/ 8013 w 10000"/>
              <a:gd name="connsiteY118" fmla="*/ 128 h 10000"/>
              <a:gd name="connsiteX119" fmla="*/ 8013 w 10000"/>
              <a:gd name="connsiteY119" fmla="*/ 128 h 10000"/>
              <a:gd name="connsiteX120" fmla="*/ 8013 w 10000"/>
              <a:gd name="connsiteY120" fmla="*/ 128 h 10000"/>
              <a:gd name="connsiteX121" fmla="*/ 8212 w 10000"/>
              <a:gd name="connsiteY121" fmla="*/ 0 h 10000"/>
              <a:gd name="connsiteX122" fmla="*/ 8212 w 10000"/>
              <a:gd name="connsiteY122"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8742 w 10000"/>
              <a:gd name="connsiteY48" fmla="*/ 9064 h 10000"/>
              <a:gd name="connsiteX49" fmla="*/ 7682 w 10000"/>
              <a:gd name="connsiteY49" fmla="*/ 9745 h 10000"/>
              <a:gd name="connsiteX50" fmla="*/ 7682 w 10000"/>
              <a:gd name="connsiteY50" fmla="*/ 9745 h 10000"/>
              <a:gd name="connsiteX51" fmla="*/ 7086 w 10000"/>
              <a:gd name="connsiteY51" fmla="*/ 10000 h 10000"/>
              <a:gd name="connsiteX52" fmla="*/ 5166 w 10000"/>
              <a:gd name="connsiteY52" fmla="*/ 9660 h 10000"/>
              <a:gd name="connsiteX53" fmla="*/ 4238 w 10000"/>
              <a:gd name="connsiteY53" fmla="*/ 9532 h 10000"/>
              <a:gd name="connsiteX54" fmla="*/ 4106 w 10000"/>
              <a:gd name="connsiteY54" fmla="*/ 9532 h 10000"/>
              <a:gd name="connsiteX55" fmla="*/ 4833 w 10000"/>
              <a:gd name="connsiteY55" fmla="*/ 7340 h 10000"/>
              <a:gd name="connsiteX56" fmla="*/ 5318 w 10000"/>
              <a:gd name="connsiteY56" fmla="*/ 6511 h 10000"/>
              <a:gd name="connsiteX57" fmla="*/ 1921 w 10000"/>
              <a:gd name="connsiteY57" fmla="*/ 7574 h 10000"/>
              <a:gd name="connsiteX58" fmla="*/ 3245 w 10000"/>
              <a:gd name="connsiteY58" fmla="*/ 6680 h 10000"/>
              <a:gd name="connsiteX59" fmla="*/ 1589 w 10000"/>
              <a:gd name="connsiteY59" fmla="*/ 7362 h 10000"/>
              <a:gd name="connsiteX60" fmla="*/ 1589 w 10000"/>
              <a:gd name="connsiteY60" fmla="*/ 7234 h 10000"/>
              <a:gd name="connsiteX61" fmla="*/ 3354 w 10000"/>
              <a:gd name="connsiteY61" fmla="*/ 6021 h 10000"/>
              <a:gd name="connsiteX62" fmla="*/ 1391 w 10000"/>
              <a:gd name="connsiteY62" fmla="*/ 7106 h 10000"/>
              <a:gd name="connsiteX63" fmla="*/ 2273 w 10000"/>
              <a:gd name="connsiteY63" fmla="*/ 6276 h 10000"/>
              <a:gd name="connsiteX64" fmla="*/ 1192 w 10000"/>
              <a:gd name="connsiteY64" fmla="*/ 7021 h 10000"/>
              <a:gd name="connsiteX65" fmla="*/ 1192 w 10000"/>
              <a:gd name="connsiteY65" fmla="*/ 6894 h 10000"/>
              <a:gd name="connsiteX66" fmla="*/ 1391 w 10000"/>
              <a:gd name="connsiteY66" fmla="*/ 6766 h 10000"/>
              <a:gd name="connsiteX67" fmla="*/ 1192 w 10000"/>
              <a:gd name="connsiteY67" fmla="*/ 6638 h 10000"/>
              <a:gd name="connsiteX68" fmla="*/ 1192 w 10000"/>
              <a:gd name="connsiteY68" fmla="*/ 6638 h 10000"/>
              <a:gd name="connsiteX69" fmla="*/ 1192 w 10000"/>
              <a:gd name="connsiteY69" fmla="*/ 6426 h 10000"/>
              <a:gd name="connsiteX70" fmla="*/ 1060 w 10000"/>
              <a:gd name="connsiteY70" fmla="*/ 6298 h 10000"/>
              <a:gd name="connsiteX71" fmla="*/ 1060 w 10000"/>
              <a:gd name="connsiteY71" fmla="*/ 6298 h 10000"/>
              <a:gd name="connsiteX72" fmla="*/ 861 w 10000"/>
              <a:gd name="connsiteY72" fmla="*/ 6213 h 10000"/>
              <a:gd name="connsiteX73" fmla="*/ 861 w 10000"/>
              <a:gd name="connsiteY73" fmla="*/ 6085 h 10000"/>
              <a:gd name="connsiteX74" fmla="*/ 861 w 10000"/>
              <a:gd name="connsiteY74" fmla="*/ 6085 h 10000"/>
              <a:gd name="connsiteX75" fmla="*/ 861 w 10000"/>
              <a:gd name="connsiteY75" fmla="*/ 5957 h 10000"/>
              <a:gd name="connsiteX76" fmla="*/ 861 w 10000"/>
              <a:gd name="connsiteY76" fmla="*/ 5872 h 10000"/>
              <a:gd name="connsiteX77" fmla="*/ 861 w 10000"/>
              <a:gd name="connsiteY77" fmla="*/ 5872 h 10000"/>
              <a:gd name="connsiteX78" fmla="*/ 662 w 10000"/>
              <a:gd name="connsiteY78" fmla="*/ 5745 h 10000"/>
              <a:gd name="connsiteX79" fmla="*/ 530 w 10000"/>
              <a:gd name="connsiteY79" fmla="*/ 5404 h 10000"/>
              <a:gd name="connsiteX80" fmla="*/ 530 w 10000"/>
              <a:gd name="connsiteY80" fmla="*/ 5404 h 10000"/>
              <a:gd name="connsiteX81" fmla="*/ 530 w 10000"/>
              <a:gd name="connsiteY81" fmla="*/ 5277 h 10000"/>
              <a:gd name="connsiteX82" fmla="*/ 530 w 10000"/>
              <a:gd name="connsiteY82" fmla="*/ 5149 h 10000"/>
              <a:gd name="connsiteX83" fmla="*/ 530 w 10000"/>
              <a:gd name="connsiteY83" fmla="*/ 5149 h 10000"/>
              <a:gd name="connsiteX84" fmla="*/ 530 w 10000"/>
              <a:gd name="connsiteY84" fmla="*/ 5064 h 10000"/>
              <a:gd name="connsiteX85" fmla="*/ 331 w 10000"/>
              <a:gd name="connsiteY85" fmla="*/ 5149 h 10000"/>
              <a:gd name="connsiteX86" fmla="*/ 132 w 10000"/>
              <a:gd name="connsiteY86" fmla="*/ 5149 h 10000"/>
              <a:gd name="connsiteX87" fmla="*/ 0 w 10000"/>
              <a:gd name="connsiteY87" fmla="*/ 5064 h 10000"/>
              <a:gd name="connsiteX88" fmla="*/ 0 w 10000"/>
              <a:gd name="connsiteY88" fmla="*/ 5064 h 10000"/>
              <a:gd name="connsiteX89" fmla="*/ 0 w 10000"/>
              <a:gd name="connsiteY89" fmla="*/ 4936 h 10000"/>
              <a:gd name="connsiteX90" fmla="*/ 132 w 10000"/>
              <a:gd name="connsiteY90" fmla="*/ 4723 h 10000"/>
              <a:gd name="connsiteX91" fmla="*/ 331 w 10000"/>
              <a:gd name="connsiteY91" fmla="*/ 4596 h 10000"/>
              <a:gd name="connsiteX92" fmla="*/ 331 w 10000"/>
              <a:gd name="connsiteY92" fmla="*/ 4596 h 10000"/>
              <a:gd name="connsiteX93" fmla="*/ 331 w 10000"/>
              <a:gd name="connsiteY93" fmla="*/ 4468 h 10000"/>
              <a:gd name="connsiteX94" fmla="*/ 331 w 10000"/>
              <a:gd name="connsiteY94" fmla="*/ 4383 h 10000"/>
              <a:gd name="connsiteX95" fmla="*/ 331 w 10000"/>
              <a:gd name="connsiteY95" fmla="*/ 4383 h 10000"/>
              <a:gd name="connsiteX96" fmla="*/ 331 w 10000"/>
              <a:gd name="connsiteY96" fmla="*/ 4255 h 10000"/>
              <a:gd name="connsiteX97" fmla="*/ 331 w 10000"/>
              <a:gd name="connsiteY97" fmla="*/ 4000 h 10000"/>
              <a:gd name="connsiteX98" fmla="*/ 331 w 10000"/>
              <a:gd name="connsiteY98" fmla="*/ 4000 h 10000"/>
              <a:gd name="connsiteX99" fmla="*/ 530 w 10000"/>
              <a:gd name="connsiteY99" fmla="*/ 3787 h 10000"/>
              <a:gd name="connsiteX100" fmla="*/ 662 w 10000"/>
              <a:gd name="connsiteY100" fmla="*/ 3574 h 10000"/>
              <a:gd name="connsiteX101" fmla="*/ 662 w 10000"/>
              <a:gd name="connsiteY101" fmla="*/ 3574 h 10000"/>
              <a:gd name="connsiteX102" fmla="*/ 861 w 10000"/>
              <a:gd name="connsiteY102" fmla="*/ 3447 h 10000"/>
              <a:gd name="connsiteX103" fmla="*/ 1060 w 10000"/>
              <a:gd name="connsiteY103" fmla="*/ 3447 h 10000"/>
              <a:gd name="connsiteX104" fmla="*/ 1060 w 10000"/>
              <a:gd name="connsiteY104" fmla="*/ 3574 h 10000"/>
              <a:gd name="connsiteX105" fmla="*/ 1192 w 10000"/>
              <a:gd name="connsiteY105" fmla="*/ 3447 h 10000"/>
              <a:gd name="connsiteX106" fmla="*/ 1192 w 10000"/>
              <a:gd name="connsiteY106" fmla="*/ 1362 h 10000"/>
              <a:gd name="connsiteX107" fmla="*/ 1589 w 10000"/>
              <a:gd name="connsiteY107" fmla="*/ 1362 h 10000"/>
              <a:gd name="connsiteX108" fmla="*/ 1589 w 10000"/>
              <a:gd name="connsiteY108" fmla="*/ 213 h 10000"/>
              <a:gd name="connsiteX109" fmla="*/ 7285 w 10000"/>
              <a:gd name="connsiteY109" fmla="*/ 213 h 10000"/>
              <a:gd name="connsiteX110" fmla="*/ 7285 w 10000"/>
              <a:gd name="connsiteY110" fmla="*/ 213 h 10000"/>
              <a:gd name="connsiteX111" fmla="*/ 7682 w 10000"/>
              <a:gd name="connsiteY111" fmla="*/ 340 h 10000"/>
              <a:gd name="connsiteX112" fmla="*/ 7682 w 10000"/>
              <a:gd name="connsiteY112" fmla="*/ 340 h 10000"/>
              <a:gd name="connsiteX113" fmla="*/ 7682 w 10000"/>
              <a:gd name="connsiteY113" fmla="*/ 213 h 10000"/>
              <a:gd name="connsiteX114" fmla="*/ 7682 w 10000"/>
              <a:gd name="connsiteY114" fmla="*/ 213 h 10000"/>
              <a:gd name="connsiteX115" fmla="*/ 7682 w 10000"/>
              <a:gd name="connsiteY115" fmla="*/ 213 h 10000"/>
              <a:gd name="connsiteX116" fmla="*/ 7682 w 10000"/>
              <a:gd name="connsiteY116" fmla="*/ 213 h 10000"/>
              <a:gd name="connsiteX117" fmla="*/ 8013 w 10000"/>
              <a:gd name="connsiteY117" fmla="*/ 128 h 10000"/>
              <a:gd name="connsiteX118" fmla="*/ 8013 w 10000"/>
              <a:gd name="connsiteY118" fmla="*/ 128 h 10000"/>
              <a:gd name="connsiteX119" fmla="*/ 8013 w 10000"/>
              <a:gd name="connsiteY119" fmla="*/ 128 h 10000"/>
              <a:gd name="connsiteX120" fmla="*/ 8212 w 10000"/>
              <a:gd name="connsiteY120" fmla="*/ 0 h 10000"/>
              <a:gd name="connsiteX121" fmla="*/ 8212 w 10000"/>
              <a:gd name="connsiteY121"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7682 w 10000"/>
              <a:gd name="connsiteY42" fmla="*/ 7106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7682 w 10000"/>
              <a:gd name="connsiteY48" fmla="*/ 9745 h 10000"/>
              <a:gd name="connsiteX49" fmla="*/ 7682 w 10000"/>
              <a:gd name="connsiteY49" fmla="*/ 9745 h 10000"/>
              <a:gd name="connsiteX50" fmla="*/ 7086 w 10000"/>
              <a:gd name="connsiteY50" fmla="*/ 10000 h 10000"/>
              <a:gd name="connsiteX51" fmla="*/ 5166 w 10000"/>
              <a:gd name="connsiteY51" fmla="*/ 9660 h 10000"/>
              <a:gd name="connsiteX52" fmla="*/ 4238 w 10000"/>
              <a:gd name="connsiteY52" fmla="*/ 9532 h 10000"/>
              <a:gd name="connsiteX53" fmla="*/ 4106 w 10000"/>
              <a:gd name="connsiteY53" fmla="*/ 9532 h 10000"/>
              <a:gd name="connsiteX54" fmla="*/ 4833 w 10000"/>
              <a:gd name="connsiteY54" fmla="*/ 7340 h 10000"/>
              <a:gd name="connsiteX55" fmla="*/ 5318 w 10000"/>
              <a:gd name="connsiteY55" fmla="*/ 6511 h 10000"/>
              <a:gd name="connsiteX56" fmla="*/ 1921 w 10000"/>
              <a:gd name="connsiteY56" fmla="*/ 7574 h 10000"/>
              <a:gd name="connsiteX57" fmla="*/ 3245 w 10000"/>
              <a:gd name="connsiteY57" fmla="*/ 6680 h 10000"/>
              <a:gd name="connsiteX58" fmla="*/ 1589 w 10000"/>
              <a:gd name="connsiteY58" fmla="*/ 7362 h 10000"/>
              <a:gd name="connsiteX59" fmla="*/ 1589 w 10000"/>
              <a:gd name="connsiteY59" fmla="*/ 7234 h 10000"/>
              <a:gd name="connsiteX60" fmla="*/ 3354 w 10000"/>
              <a:gd name="connsiteY60" fmla="*/ 6021 h 10000"/>
              <a:gd name="connsiteX61" fmla="*/ 1391 w 10000"/>
              <a:gd name="connsiteY61" fmla="*/ 7106 h 10000"/>
              <a:gd name="connsiteX62" fmla="*/ 2273 w 10000"/>
              <a:gd name="connsiteY62" fmla="*/ 6276 h 10000"/>
              <a:gd name="connsiteX63" fmla="*/ 1192 w 10000"/>
              <a:gd name="connsiteY63" fmla="*/ 7021 h 10000"/>
              <a:gd name="connsiteX64" fmla="*/ 1192 w 10000"/>
              <a:gd name="connsiteY64" fmla="*/ 6894 h 10000"/>
              <a:gd name="connsiteX65" fmla="*/ 1391 w 10000"/>
              <a:gd name="connsiteY65" fmla="*/ 6766 h 10000"/>
              <a:gd name="connsiteX66" fmla="*/ 1192 w 10000"/>
              <a:gd name="connsiteY66" fmla="*/ 6638 h 10000"/>
              <a:gd name="connsiteX67" fmla="*/ 1192 w 10000"/>
              <a:gd name="connsiteY67" fmla="*/ 6638 h 10000"/>
              <a:gd name="connsiteX68" fmla="*/ 1192 w 10000"/>
              <a:gd name="connsiteY68" fmla="*/ 6426 h 10000"/>
              <a:gd name="connsiteX69" fmla="*/ 1060 w 10000"/>
              <a:gd name="connsiteY69" fmla="*/ 6298 h 10000"/>
              <a:gd name="connsiteX70" fmla="*/ 1060 w 10000"/>
              <a:gd name="connsiteY70" fmla="*/ 6298 h 10000"/>
              <a:gd name="connsiteX71" fmla="*/ 861 w 10000"/>
              <a:gd name="connsiteY71" fmla="*/ 6213 h 10000"/>
              <a:gd name="connsiteX72" fmla="*/ 861 w 10000"/>
              <a:gd name="connsiteY72" fmla="*/ 6085 h 10000"/>
              <a:gd name="connsiteX73" fmla="*/ 861 w 10000"/>
              <a:gd name="connsiteY73" fmla="*/ 6085 h 10000"/>
              <a:gd name="connsiteX74" fmla="*/ 861 w 10000"/>
              <a:gd name="connsiteY74" fmla="*/ 5957 h 10000"/>
              <a:gd name="connsiteX75" fmla="*/ 861 w 10000"/>
              <a:gd name="connsiteY75" fmla="*/ 5872 h 10000"/>
              <a:gd name="connsiteX76" fmla="*/ 861 w 10000"/>
              <a:gd name="connsiteY76" fmla="*/ 5872 h 10000"/>
              <a:gd name="connsiteX77" fmla="*/ 662 w 10000"/>
              <a:gd name="connsiteY77" fmla="*/ 5745 h 10000"/>
              <a:gd name="connsiteX78" fmla="*/ 530 w 10000"/>
              <a:gd name="connsiteY78" fmla="*/ 5404 h 10000"/>
              <a:gd name="connsiteX79" fmla="*/ 530 w 10000"/>
              <a:gd name="connsiteY79" fmla="*/ 5404 h 10000"/>
              <a:gd name="connsiteX80" fmla="*/ 530 w 10000"/>
              <a:gd name="connsiteY80" fmla="*/ 5277 h 10000"/>
              <a:gd name="connsiteX81" fmla="*/ 530 w 10000"/>
              <a:gd name="connsiteY81" fmla="*/ 5149 h 10000"/>
              <a:gd name="connsiteX82" fmla="*/ 530 w 10000"/>
              <a:gd name="connsiteY82" fmla="*/ 5149 h 10000"/>
              <a:gd name="connsiteX83" fmla="*/ 530 w 10000"/>
              <a:gd name="connsiteY83" fmla="*/ 5064 h 10000"/>
              <a:gd name="connsiteX84" fmla="*/ 331 w 10000"/>
              <a:gd name="connsiteY84" fmla="*/ 5149 h 10000"/>
              <a:gd name="connsiteX85" fmla="*/ 132 w 10000"/>
              <a:gd name="connsiteY85" fmla="*/ 5149 h 10000"/>
              <a:gd name="connsiteX86" fmla="*/ 0 w 10000"/>
              <a:gd name="connsiteY86" fmla="*/ 5064 h 10000"/>
              <a:gd name="connsiteX87" fmla="*/ 0 w 10000"/>
              <a:gd name="connsiteY87" fmla="*/ 5064 h 10000"/>
              <a:gd name="connsiteX88" fmla="*/ 0 w 10000"/>
              <a:gd name="connsiteY88" fmla="*/ 4936 h 10000"/>
              <a:gd name="connsiteX89" fmla="*/ 132 w 10000"/>
              <a:gd name="connsiteY89" fmla="*/ 4723 h 10000"/>
              <a:gd name="connsiteX90" fmla="*/ 331 w 10000"/>
              <a:gd name="connsiteY90" fmla="*/ 4596 h 10000"/>
              <a:gd name="connsiteX91" fmla="*/ 331 w 10000"/>
              <a:gd name="connsiteY91" fmla="*/ 4596 h 10000"/>
              <a:gd name="connsiteX92" fmla="*/ 331 w 10000"/>
              <a:gd name="connsiteY92" fmla="*/ 4468 h 10000"/>
              <a:gd name="connsiteX93" fmla="*/ 331 w 10000"/>
              <a:gd name="connsiteY93" fmla="*/ 4383 h 10000"/>
              <a:gd name="connsiteX94" fmla="*/ 331 w 10000"/>
              <a:gd name="connsiteY94" fmla="*/ 4383 h 10000"/>
              <a:gd name="connsiteX95" fmla="*/ 331 w 10000"/>
              <a:gd name="connsiteY95" fmla="*/ 4255 h 10000"/>
              <a:gd name="connsiteX96" fmla="*/ 331 w 10000"/>
              <a:gd name="connsiteY96" fmla="*/ 4000 h 10000"/>
              <a:gd name="connsiteX97" fmla="*/ 331 w 10000"/>
              <a:gd name="connsiteY97" fmla="*/ 4000 h 10000"/>
              <a:gd name="connsiteX98" fmla="*/ 530 w 10000"/>
              <a:gd name="connsiteY98" fmla="*/ 3787 h 10000"/>
              <a:gd name="connsiteX99" fmla="*/ 662 w 10000"/>
              <a:gd name="connsiteY99" fmla="*/ 3574 h 10000"/>
              <a:gd name="connsiteX100" fmla="*/ 662 w 10000"/>
              <a:gd name="connsiteY100" fmla="*/ 3574 h 10000"/>
              <a:gd name="connsiteX101" fmla="*/ 861 w 10000"/>
              <a:gd name="connsiteY101" fmla="*/ 3447 h 10000"/>
              <a:gd name="connsiteX102" fmla="*/ 1060 w 10000"/>
              <a:gd name="connsiteY102" fmla="*/ 3447 h 10000"/>
              <a:gd name="connsiteX103" fmla="*/ 1060 w 10000"/>
              <a:gd name="connsiteY103" fmla="*/ 3574 h 10000"/>
              <a:gd name="connsiteX104" fmla="*/ 1192 w 10000"/>
              <a:gd name="connsiteY104" fmla="*/ 3447 h 10000"/>
              <a:gd name="connsiteX105" fmla="*/ 1192 w 10000"/>
              <a:gd name="connsiteY105" fmla="*/ 1362 h 10000"/>
              <a:gd name="connsiteX106" fmla="*/ 1589 w 10000"/>
              <a:gd name="connsiteY106" fmla="*/ 1362 h 10000"/>
              <a:gd name="connsiteX107" fmla="*/ 1589 w 10000"/>
              <a:gd name="connsiteY107" fmla="*/ 213 h 10000"/>
              <a:gd name="connsiteX108" fmla="*/ 7285 w 10000"/>
              <a:gd name="connsiteY108" fmla="*/ 213 h 10000"/>
              <a:gd name="connsiteX109" fmla="*/ 7285 w 10000"/>
              <a:gd name="connsiteY109" fmla="*/ 213 h 10000"/>
              <a:gd name="connsiteX110" fmla="*/ 7682 w 10000"/>
              <a:gd name="connsiteY110" fmla="*/ 340 h 10000"/>
              <a:gd name="connsiteX111" fmla="*/ 7682 w 10000"/>
              <a:gd name="connsiteY111" fmla="*/ 340 h 10000"/>
              <a:gd name="connsiteX112" fmla="*/ 7682 w 10000"/>
              <a:gd name="connsiteY112" fmla="*/ 213 h 10000"/>
              <a:gd name="connsiteX113" fmla="*/ 7682 w 10000"/>
              <a:gd name="connsiteY113" fmla="*/ 213 h 10000"/>
              <a:gd name="connsiteX114" fmla="*/ 7682 w 10000"/>
              <a:gd name="connsiteY114" fmla="*/ 213 h 10000"/>
              <a:gd name="connsiteX115" fmla="*/ 7682 w 10000"/>
              <a:gd name="connsiteY115" fmla="*/ 213 h 10000"/>
              <a:gd name="connsiteX116" fmla="*/ 8013 w 10000"/>
              <a:gd name="connsiteY116" fmla="*/ 128 h 10000"/>
              <a:gd name="connsiteX117" fmla="*/ 8013 w 10000"/>
              <a:gd name="connsiteY117" fmla="*/ 128 h 10000"/>
              <a:gd name="connsiteX118" fmla="*/ 8013 w 10000"/>
              <a:gd name="connsiteY118" fmla="*/ 128 h 10000"/>
              <a:gd name="connsiteX119" fmla="*/ 8212 w 10000"/>
              <a:gd name="connsiteY119" fmla="*/ 0 h 10000"/>
              <a:gd name="connsiteX120" fmla="*/ 8212 w 10000"/>
              <a:gd name="connsiteY12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7285 w 10000"/>
              <a:gd name="connsiteY43" fmla="*/ 744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7682 w 10000"/>
              <a:gd name="connsiteY48" fmla="*/ 9745 h 10000"/>
              <a:gd name="connsiteX49" fmla="*/ 7682 w 10000"/>
              <a:gd name="connsiteY49" fmla="*/ 9745 h 10000"/>
              <a:gd name="connsiteX50" fmla="*/ 7086 w 10000"/>
              <a:gd name="connsiteY50" fmla="*/ 10000 h 10000"/>
              <a:gd name="connsiteX51" fmla="*/ 5166 w 10000"/>
              <a:gd name="connsiteY51" fmla="*/ 9660 h 10000"/>
              <a:gd name="connsiteX52" fmla="*/ 4238 w 10000"/>
              <a:gd name="connsiteY52" fmla="*/ 9532 h 10000"/>
              <a:gd name="connsiteX53" fmla="*/ 4106 w 10000"/>
              <a:gd name="connsiteY53" fmla="*/ 9532 h 10000"/>
              <a:gd name="connsiteX54" fmla="*/ 4833 w 10000"/>
              <a:gd name="connsiteY54" fmla="*/ 7340 h 10000"/>
              <a:gd name="connsiteX55" fmla="*/ 5318 w 10000"/>
              <a:gd name="connsiteY55" fmla="*/ 6511 h 10000"/>
              <a:gd name="connsiteX56" fmla="*/ 1921 w 10000"/>
              <a:gd name="connsiteY56" fmla="*/ 7574 h 10000"/>
              <a:gd name="connsiteX57" fmla="*/ 3245 w 10000"/>
              <a:gd name="connsiteY57" fmla="*/ 6680 h 10000"/>
              <a:gd name="connsiteX58" fmla="*/ 1589 w 10000"/>
              <a:gd name="connsiteY58" fmla="*/ 7362 h 10000"/>
              <a:gd name="connsiteX59" fmla="*/ 1589 w 10000"/>
              <a:gd name="connsiteY59" fmla="*/ 7234 h 10000"/>
              <a:gd name="connsiteX60" fmla="*/ 3354 w 10000"/>
              <a:gd name="connsiteY60" fmla="*/ 6021 h 10000"/>
              <a:gd name="connsiteX61" fmla="*/ 1391 w 10000"/>
              <a:gd name="connsiteY61" fmla="*/ 7106 h 10000"/>
              <a:gd name="connsiteX62" fmla="*/ 2273 w 10000"/>
              <a:gd name="connsiteY62" fmla="*/ 6276 h 10000"/>
              <a:gd name="connsiteX63" fmla="*/ 1192 w 10000"/>
              <a:gd name="connsiteY63" fmla="*/ 7021 h 10000"/>
              <a:gd name="connsiteX64" fmla="*/ 1192 w 10000"/>
              <a:gd name="connsiteY64" fmla="*/ 6894 h 10000"/>
              <a:gd name="connsiteX65" fmla="*/ 1391 w 10000"/>
              <a:gd name="connsiteY65" fmla="*/ 6766 h 10000"/>
              <a:gd name="connsiteX66" fmla="*/ 1192 w 10000"/>
              <a:gd name="connsiteY66" fmla="*/ 6638 h 10000"/>
              <a:gd name="connsiteX67" fmla="*/ 1192 w 10000"/>
              <a:gd name="connsiteY67" fmla="*/ 6638 h 10000"/>
              <a:gd name="connsiteX68" fmla="*/ 1192 w 10000"/>
              <a:gd name="connsiteY68" fmla="*/ 6426 h 10000"/>
              <a:gd name="connsiteX69" fmla="*/ 1060 w 10000"/>
              <a:gd name="connsiteY69" fmla="*/ 6298 h 10000"/>
              <a:gd name="connsiteX70" fmla="*/ 1060 w 10000"/>
              <a:gd name="connsiteY70" fmla="*/ 6298 h 10000"/>
              <a:gd name="connsiteX71" fmla="*/ 861 w 10000"/>
              <a:gd name="connsiteY71" fmla="*/ 6213 h 10000"/>
              <a:gd name="connsiteX72" fmla="*/ 861 w 10000"/>
              <a:gd name="connsiteY72" fmla="*/ 6085 h 10000"/>
              <a:gd name="connsiteX73" fmla="*/ 861 w 10000"/>
              <a:gd name="connsiteY73" fmla="*/ 6085 h 10000"/>
              <a:gd name="connsiteX74" fmla="*/ 861 w 10000"/>
              <a:gd name="connsiteY74" fmla="*/ 5957 h 10000"/>
              <a:gd name="connsiteX75" fmla="*/ 861 w 10000"/>
              <a:gd name="connsiteY75" fmla="*/ 5872 h 10000"/>
              <a:gd name="connsiteX76" fmla="*/ 861 w 10000"/>
              <a:gd name="connsiteY76" fmla="*/ 5872 h 10000"/>
              <a:gd name="connsiteX77" fmla="*/ 662 w 10000"/>
              <a:gd name="connsiteY77" fmla="*/ 5745 h 10000"/>
              <a:gd name="connsiteX78" fmla="*/ 530 w 10000"/>
              <a:gd name="connsiteY78" fmla="*/ 5404 h 10000"/>
              <a:gd name="connsiteX79" fmla="*/ 530 w 10000"/>
              <a:gd name="connsiteY79" fmla="*/ 5404 h 10000"/>
              <a:gd name="connsiteX80" fmla="*/ 530 w 10000"/>
              <a:gd name="connsiteY80" fmla="*/ 5277 h 10000"/>
              <a:gd name="connsiteX81" fmla="*/ 530 w 10000"/>
              <a:gd name="connsiteY81" fmla="*/ 5149 h 10000"/>
              <a:gd name="connsiteX82" fmla="*/ 530 w 10000"/>
              <a:gd name="connsiteY82" fmla="*/ 5149 h 10000"/>
              <a:gd name="connsiteX83" fmla="*/ 530 w 10000"/>
              <a:gd name="connsiteY83" fmla="*/ 5064 h 10000"/>
              <a:gd name="connsiteX84" fmla="*/ 331 w 10000"/>
              <a:gd name="connsiteY84" fmla="*/ 5149 h 10000"/>
              <a:gd name="connsiteX85" fmla="*/ 132 w 10000"/>
              <a:gd name="connsiteY85" fmla="*/ 5149 h 10000"/>
              <a:gd name="connsiteX86" fmla="*/ 0 w 10000"/>
              <a:gd name="connsiteY86" fmla="*/ 5064 h 10000"/>
              <a:gd name="connsiteX87" fmla="*/ 0 w 10000"/>
              <a:gd name="connsiteY87" fmla="*/ 5064 h 10000"/>
              <a:gd name="connsiteX88" fmla="*/ 0 w 10000"/>
              <a:gd name="connsiteY88" fmla="*/ 4936 h 10000"/>
              <a:gd name="connsiteX89" fmla="*/ 132 w 10000"/>
              <a:gd name="connsiteY89" fmla="*/ 4723 h 10000"/>
              <a:gd name="connsiteX90" fmla="*/ 331 w 10000"/>
              <a:gd name="connsiteY90" fmla="*/ 4596 h 10000"/>
              <a:gd name="connsiteX91" fmla="*/ 331 w 10000"/>
              <a:gd name="connsiteY91" fmla="*/ 4596 h 10000"/>
              <a:gd name="connsiteX92" fmla="*/ 331 w 10000"/>
              <a:gd name="connsiteY92" fmla="*/ 4468 h 10000"/>
              <a:gd name="connsiteX93" fmla="*/ 331 w 10000"/>
              <a:gd name="connsiteY93" fmla="*/ 4383 h 10000"/>
              <a:gd name="connsiteX94" fmla="*/ 331 w 10000"/>
              <a:gd name="connsiteY94" fmla="*/ 4383 h 10000"/>
              <a:gd name="connsiteX95" fmla="*/ 331 w 10000"/>
              <a:gd name="connsiteY95" fmla="*/ 4255 h 10000"/>
              <a:gd name="connsiteX96" fmla="*/ 331 w 10000"/>
              <a:gd name="connsiteY96" fmla="*/ 4000 h 10000"/>
              <a:gd name="connsiteX97" fmla="*/ 331 w 10000"/>
              <a:gd name="connsiteY97" fmla="*/ 4000 h 10000"/>
              <a:gd name="connsiteX98" fmla="*/ 530 w 10000"/>
              <a:gd name="connsiteY98" fmla="*/ 3787 h 10000"/>
              <a:gd name="connsiteX99" fmla="*/ 662 w 10000"/>
              <a:gd name="connsiteY99" fmla="*/ 3574 h 10000"/>
              <a:gd name="connsiteX100" fmla="*/ 662 w 10000"/>
              <a:gd name="connsiteY100" fmla="*/ 3574 h 10000"/>
              <a:gd name="connsiteX101" fmla="*/ 861 w 10000"/>
              <a:gd name="connsiteY101" fmla="*/ 3447 h 10000"/>
              <a:gd name="connsiteX102" fmla="*/ 1060 w 10000"/>
              <a:gd name="connsiteY102" fmla="*/ 3447 h 10000"/>
              <a:gd name="connsiteX103" fmla="*/ 1060 w 10000"/>
              <a:gd name="connsiteY103" fmla="*/ 3574 h 10000"/>
              <a:gd name="connsiteX104" fmla="*/ 1192 w 10000"/>
              <a:gd name="connsiteY104" fmla="*/ 3447 h 10000"/>
              <a:gd name="connsiteX105" fmla="*/ 1192 w 10000"/>
              <a:gd name="connsiteY105" fmla="*/ 1362 h 10000"/>
              <a:gd name="connsiteX106" fmla="*/ 1589 w 10000"/>
              <a:gd name="connsiteY106" fmla="*/ 1362 h 10000"/>
              <a:gd name="connsiteX107" fmla="*/ 1589 w 10000"/>
              <a:gd name="connsiteY107" fmla="*/ 213 h 10000"/>
              <a:gd name="connsiteX108" fmla="*/ 7285 w 10000"/>
              <a:gd name="connsiteY108" fmla="*/ 213 h 10000"/>
              <a:gd name="connsiteX109" fmla="*/ 7285 w 10000"/>
              <a:gd name="connsiteY109" fmla="*/ 213 h 10000"/>
              <a:gd name="connsiteX110" fmla="*/ 7682 w 10000"/>
              <a:gd name="connsiteY110" fmla="*/ 340 h 10000"/>
              <a:gd name="connsiteX111" fmla="*/ 7682 w 10000"/>
              <a:gd name="connsiteY111" fmla="*/ 340 h 10000"/>
              <a:gd name="connsiteX112" fmla="*/ 7682 w 10000"/>
              <a:gd name="connsiteY112" fmla="*/ 213 h 10000"/>
              <a:gd name="connsiteX113" fmla="*/ 7682 w 10000"/>
              <a:gd name="connsiteY113" fmla="*/ 213 h 10000"/>
              <a:gd name="connsiteX114" fmla="*/ 7682 w 10000"/>
              <a:gd name="connsiteY114" fmla="*/ 213 h 10000"/>
              <a:gd name="connsiteX115" fmla="*/ 7682 w 10000"/>
              <a:gd name="connsiteY115" fmla="*/ 213 h 10000"/>
              <a:gd name="connsiteX116" fmla="*/ 8013 w 10000"/>
              <a:gd name="connsiteY116" fmla="*/ 128 h 10000"/>
              <a:gd name="connsiteX117" fmla="*/ 8013 w 10000"/>
              <a:gd name="connsiteY117" fmla="*/ 128 h 10000"/>
              <a:gd name="connsiteX118" fmla="*/ 8013 w 10000"/>
              <a:gd name="connsiteY118" fmla="*/ 128 h 10000"/>
              <a:gd name="connsiteX119" fmla="*/ 8212 w 10000"/>
              <a:gd name="connsiteY119" fmla="*/ 0 h 10000"/>
              <a:gd name="connsiteX120" fmla="*/ 8212 w 10000"/>
              <a:gd name="connsiteY12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8013 w 10000"/>
              <a:gd name="connsiteY44" fmla="*/ 8383 h 10000"/>
              <a:gd name="connsiteX45" fmla="*/ 8344 w 10000"/>
              <a:gd name="connsiteY45" fmla="*/ 8851 h 10000"/>
              <a:gd name="connsiteX46" fmla="*/ 8344 w 10000"/>
              <a:gd name="connsiteY46" fmla="*/ 8851 h 10000"/>
              <a:gd name="connsiteX47" fmla="*/ 8543 w 10000"/>
              <a:gd name="connsiteY47" fmla="*/ 9064 h 10000"/>
              <a:gd name="connsiteX48" fmla="*/ 7682 w 10000"/>
              <a:gd name="connsiteY48" fmla="*/ 9745 h 10000"/>
              <a:gd name="connsiteX49" fmla="*/ 7682 w 10000"/>
              <a:gd name="connsiteY49" fmla="*/ 9745 h 10000"/>
              <a:gd name="connsiteX50" fmla="*/ 7086 w 10000"/>
              <a:gd name="connsiteY50" fmla="*/ 10000 h 10000"/>
              <a:gd name="connsiteX51" fmla="*/ 5166 w 10000"/>
              <a:gd name="connsiteY51" fmla="*/ 9660 h 10000"/>
              <a:gd name="connsiteX52" fmla="*/ 4238 w 10000"/>
              <a:gd name="connsiteY52" fmla="*/ 9532 h 10000"/>
              <a:gd name="connsiteX53" fmla="*/ 4106 w 10000"/>
              <a:gd name="connsiteY53" fmla="*/ 9532 h 10000"/>
              <a:gd name="connsiteX54" fmla="*/ 4833 w 10000"/>
              <a:gd name="connsiteY54" fmla="*/ 7340 h 10000"/>
              <a:gd name="connsiteX55" fmla="*/ 5318 w 10000"/>
              <a:gd name="connsiteY55" fmla="*/ 6511 h 10000"/>
              <a:gd name="connsiteX56" fmla="*/ 1921 w 10000"/>
              <a:gd name="connsiteY56" fmla="*/ 7574 h 10000"/>
              <a:gd name="connsiteX57" fmla="*/ 3245 w 10000"/>
              <a:gd name="connsiteY57" fmla="*/ 6680 h 10000"/>
              <a:gd name="connsiteX58" fmla="*/ 1589 w 10000"/>
              <a:gd name="connsiteY58" fmla="*/ 7362 h 10000"/>
              <a:gd name="connsiteX59" fmla="*/ 1589 w 10000"/>
              <a:gd name="connsiteY59" fmla="*/ 7234 h 10000"/>
              <a:gd name="connsiteX60" fmla="*/ 3354 w 10000"/>
              <a:gd name="connsiteY60" fmla="*/ 6021 h 10000"/>
              <a:gd name="connsiteX61" fmla="*/ 1391 w 10000"/>
              <a:gd name="connsiteY61" fmla="*/ 7106 h 10000"/>
              <a:gd name="connsiteX62" fmla="*/ 2273 w 10000"/>
              <a:gd name="connsiteY62" fmla="*/ 6276 h 10000"/>
              <a:gd name="connsiteX63" fmla="*/ 1192 w 10000"/>
              <a:gd name="connsiteY63" fmla="*/ 7021 h 10000"/>
              <a:gd name="connsiteX64" fmla="*/ 1192 w 10000"/>
              <a:gd name="connsiteY64" fmla="*/ 6894 h 10000"/>
              <a:gd name="connsiteX65" fmla="*/ 1391 w 10000"/>
              <a:gd name="connsiteY65" fmla="*/ 6766 h 10000"/>
              <a:gd name="connsiteX66" fmla="*/ 1192 w 10000"/>
              <a:gd name="connsiteY66" fmla="*/ 6638 h 10000"/>
              <a:gd name="connsiteX67" fmla="*/ 1192 w 10000"/>
              <a:gd name="connsiteY67" fmla="*/ 6638 h 10000"/>
              <a:gd name="connsiteX68" fmla="*/ 1192 w 10000"/>
              <a:gd name="connsiteY68" fmla="*/ 6426 h 10000"/>
              <a:gd name="connsiteX69" fmla="*/ 1060 w 10000"/>
              <a:gd name="connsiteY69" fmla="*/ 6298 h 10000"/>
              <a:gd name="connsiteX70" fmla="*/ 1060 w 10000"/>
              <a:gd name="connsiteY70" fmla="*/ 6298 h 10000"/>
              <a:gd name="connsiteX71" fmla="*/ 861 w 10000"/>
              <a:gd name="connsiteY71" fmla="*/ 6213 h 10000"/>
              <a:gd name="connsiteX72" fmla="*/ 861 w 10000"/>
              <a:gd name="connsiteY72" fmla="*/ 6085 h 10000"/>
              <a:gd name="connsiteX73" fmla="*/ 861 w 10000"/>
              <a:gd name="connsiteY73" fmla="*/ 6085 h 10000"/>
              <a:gd name="connsiteX74" fmla="*/ 861 w 10000"/>
              <a:gd name="connsiteY74" fmla="*/ 5957 h 10000"/>
              <a:gd name="connsiteX75" fmla="*/ 861 w 10000"/>
              <a:gd name="connsiteY75" fmla="*/ 5872 h 10000"/>
              <a:gd name="connsiteX76" fmla="*/ 861 w 10000"/>
              <a:gd name="connsiteY76" fmla="*/ 5872 h 10000"/>
              <a:gd name="connsiteX77" fmla="*/ 662 w 10000"/>
              <a:gd name="connsiteY77" fmla="*/ 5745 h 10000"/>
              <a:gd name="connsiteX78" fmla="*/ 530 w 10000"/>
              <a:gd name="connsiteY78" fmla="*/ 5404 h 10000"/>
              <a:gd name="connsiteX79" fmla="*/ 530 w 10000"/>
              <a:gd name="connsiteY79" fmla="*/ 5404 h 10000"/>
              <a:gd name="connsiteX80" fmla="*/ 530 w 10000"/>
              <a:gd name="connsiteY80" fmla="*/ 5277 h 10000"/>
              <a:gd name="connsiteX81" fmla="*/ 530 w 10000"/>
              <a:gd name="connsiteY81" fmla="*/ 5149 h 10000"/>
              <a:gd name="connsiteX82" fmla="*/ 530 w 10000"/>
              <a:gd name="connsiteY82" fmla="*/ 5149 h 10000"/>
              <a:gd name="connsiteX83" fmla="*/ 530 w 10000"/>
              <a:gd name="connsiteY83" fmla="*/ 5064 h 10000"/>
              <a:gd name="connsiteX84" fmla="*/ 331 w 10000"/>
              <a:gd name="connsiteY84" fmla="*/ 5149 h 10000"/>
              <a:gd name="connsiteX85" fmla="*/ 132 w 10000"/>
              <a:gd name="connsiteY85" fmla="*/ 5149 h 10000"/>
              <a:gd name="connsiteX86" fmla="*/ 0 w 10000"/>
              <a:gd name="connsiteY86" fmla="*/ 5064 h 10000"/>
              <a:gd name="connsiteX87" fmla="*/ 0 w 10000"/>
              <a:gd name="connsiteY87" fmla="*/ 5064 h 10000"/>
              <a:gd name="connsiteX88" fmla="*/ 0 w 10000"/>
              <a:gd name="connsiteY88" fmla="*/ 4936 h 10000"/>
              <a:gd name="connsiteX89" fmla="*/ 132 w 10000"/>
              <a:gd name="connsiteY89" fmla="*/ 4723 h 10000"/>
              <a:gd name="connsiteX90" fmla="*/ 331 w 10000"/>
              <a:gd name="connsiteY90" fmla="*/ 4596 h 10000"/>
              <a:gd name="connsiteX91" fmla="*/ 331 w 10000"/>
              <a:gd name="connsiteY91" fmla="*/ 4596 h 10000"/>
              <a:gd name="connsiteX92" fmla="*/ 331 w 10000"/>
              <a:gd name="connsiteY92" fmla="*/ 4468 h 10000"/>
              <a:gd name="connsiteX93" fmla="*/ 331 w 10000"/>
              <a:gd name="connsiteY93" fmla="*/ 4383 h 10000"/>
              <a:gd name="connsiteX94" fmla="*/ 331 w 10000"/>
              <a:gd name="connsiteY94" fmla="*/ 4383 h 10000"/>
              <a:gd name="connsiteX95" fmla="*/ 331 w 10000"/>
              <a:gd name="connsiteY95" fmla="*/ 4255 h 10000"/>
              <a:gd name="connsiteX96" fmla="*/ 331 w 10000"/>
              <a:gd name="connsiteY96" fmla="*/ 4000 h 10000"/>
              <a:gd name="connsiteX97" fmla="*/ 331 w 10000"/>
              <a:gd name="connsiteY97" fmla="*/ 4000 h 10000"/>
              <a:gd name="connsiteX98" fmla="*/ 530 w 10000"/>
              <a:gd name="connsiteY98" fmla="*/ 3787 h 10000"/>
              <a:gd name="connsiteX99" fmla="*/ 662 w 10000"/>
              <a:gd name="connsiteY99" fmla="*/ 3574 h 10000"/>
              <a:gd name="connsiteX100" fmla="*/ 662 w 10000"/>
              <a:gd name="connsiteY100" fmla="*/ 3574 h 10000"/>
              <a:gd name="connsiteX101" fmla="*/ 861 w 10000"/>
              <a:gd name="connsiteY101" fmla="*/ 3447 h 10000"/>
              <a:gd name="connsiteX102" fmla="*/ 1060 w 10000"/>
              <a:gd name="connsiteY102" fmla="*/ 3447 h 10000"/>
              <a:gd name="connsiteX103" fmla="*/ 1060 w 10000"/>
              <a:gd name="connsiteY103" fmla="*/ 3574 h 10000"/>
              <a:gd name="connsiteX104" fmla="*/ 1192 w 10000"/>
              <a:gd name="connsiteY104" fmla="*/ 3447 h 10000"/>
              <a:gd name="connsiteX105" fmla="*/ 1192 w 10000"/>
              <a:gd name="connsiteY105" fmla="*/ 1362 h 10000"/>
              <a:gd name="connsiteX106" fmla="*/ 1589 w 10000"/>
              <a:gd name="connsiteY106" fmla="*/ 1362 h 10000"/>
              <a:gd name="connsiteX107" fmla="*/ 1589 w 10000"/>
              <a:gd name="connsiteY107" fmla="*/ 213 h 10000"/>
              <a:gd name="connsiteX108" fmla="*/ 7285 w 10000"/>
              <a:gd name="connsiteY108" fmla="*/ 213 h 10000"/>
              <a:gd name="connsiteX109" fmla="*/ 7285 w 10000"/>
              <a:gd name="connsiteY109" fmla="*/ 213 h 10000"/>
              <a:gd name="connsiteX110" fmla="*/ 7682 w 10000"/>
              <a:gd name="connsiteY110" fmla="*/ 340 h 10000"/>
              <a:gd name="connsiteX111" fmla="*/ 7682 w 10000"/>
              <a:gd name="connsiteY111" fmla="*/ 340 h 10000"/>
              <a:gd name="connsiteX112" fmla="*/ 7682 w 10000"/>
              <a:gd name="connsiteY112" fmla="*/ 213 h 10000"/>
              <a:gd name="connsiteX113" fmla="*/ 7682 w 10000"/>
              <a:gd name="connsiteY113" fmla="*/ 213 h 10000"/>
              <a:gd name="connsiteX114" fmla="*/ 7682 w 10000"/>
              <a:gd name="connsiteY114" fmla="*/ 213 h 10000"/>
              <a:gd name="connsiteX115" fmla="*/ 7682 w 10000"/>
              <a:gd name="connsiteY115" fmla="*/ 213 h 10000"/>
              <a:gd name="connsiteX116" fmla="*/ 8013 w 10000"/>
              <a:gd name="connsiteY116" fmla="*/ 128 h 10000"/>
              <a:gd name="connsiteX117" fmla="*/ 8013 w 10000"/>
              <a:gd name="connsiteY117" fmla="*/ 128 h 10000"/>
              <a:gd name="connsiteX118" fmla="*/ 8013 w 10000"/>
              <a:gd name="connsiteY118" fmla="*/ 128 h 10000"/>
              <a:gd name="connsiteX119" fmla="*/ 8212 w 10000"/>
              <a:gd name="connsiteY119" fmla="*/ 0 h 10000"/>
              <a:gd name="connsiteX120" fmla="*/ 8212 w 10000"/>
              <a:gd name="connsiteY12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5917 w 10000"/>
              <a:gd name="connsiteY44" fmla="*/ 6787 h 10000"/>
              <a:gd name="connsiteX45" fmla="*/ 8344 w 10000"/>
              <a:gd name="connsiteY45" fmla="*/ 8851 h 10000"/>
              <a:gd name="connsiteX46" fmla="*/ 8344 w 10000"/>
              <a:gd name="connsiteY46" fmla="*/ 8851 h 10000"/>
              <a:gd name="connsiteX47" fmla="*/ 8543 w 10000"/>
              <a:gd name="connsiteY47" fmla="*/ 9064 h 10000"/>
              <a:gd name="connsiteX48" fmla="*/ 7682 w 10000"/>
              <a:gd name="connsiteY48" fmla="*/ 9745 h 10000"/>
              <a:gd name="connsiteX49" fmla="*/ 7682 w 10000"/>
              <a:gd name="connsiteY49" fmla="*/ 9745 h 10000"/>
              <a:gd name="connsiteX50" fmla="*/ 7086 w 10000"/>
              <a:gd name="connsiteY50" fmla="*/ 10000 h 10000"/>
              <a:gd name="connsiteX51" fmla="*/ 5166 w 10000"/>
              <a:gd name="connsiteY51" fmla="*/ 9660 h 10000"/>
              <a:gd name="connsiteX52" fmla="*/ 4238 w 10000"/>
              <a:gd name="connsiteY52" fmla="*/ 9532 h 10000"/>
              <a:gd name="connsiteX53" fmla="*/ 4106 w 10000"/>
              <a:gd name="connsiteY53" fmla="*/ 9532 h 10000"/>
              <a:gd name="connsiteX54" fmla="*/ 4833 w 10000"/>
              <a:gd name="connsiteY54" fmla="*/ 7340 h 10000"/>
              <a:gd name="connsiteX55" fmla="*/ 5318 w 10000"/>
              <a:gd name="connsiteY55" fmla="*/ 6511 h 10000"/>
              <a:gd name="connsiteX56" fmla="*/ 1921 w 10000"/>
              <a:gd name="connsiteY56" fmla="*/ 7574 h 10000"/>
              <a:gd name="connsiteX57" fmla="*/ 3245 w 10000"/>
              <a:gd name="connsiteY57" fmla="*/ 6680 h 10000"/>
              <a:gd name="connsiteX58" fmla="*/ 1589 w 10000"/>
              <a:gd name="connsiteY58" fmla="*/ 7362 h 10000"/>
              <a:gd name="connsiteX59" fmla="*/ 1589 w 10000"/>
              <a:gd name="connsiteY59" fmla="*/ 7234 h 10000"/>
              <a:gd name="connsiteX60" fmla="*/ 3354 w 10000"/>
              <a:gd name="connsiteY60" fmla="*/ 6021 h 10000"/>
              <a:gd name="connsiteX61" fmla="*/ 1391 w 10000"/>
              <a:gd name="connsiteY61" fmla="*/ 7106 h 10000"/>
              <a:gd name="connsiteX62" fmla="*/ 2273 w 10000"/>
              <a:gd name="connsiteY62" fmla="*/ 6276 h 10000"/>
              <a:gd name="connsiteX63" fmla="*/ 1192 w 10000"/>
              <a:gd name="connsiteY63" fmla="*/ 7021 h 10000"/>
              <a:gd name="connsiteX64" fmla="*/ 1192 w 10000"/>
              <a:gd name="connsiteY64" fmla="*/ 6894 h 10000"/>
              <a:gd name="connsiteX65" fmla="*/ 1391 w 10000"/>
              <a:gd name="connsiteY65" fmla="*/ 6766 h 10000"/>
              <a:gd name="connsiteX66" fmla="*/ 1192 w 10000"/>
              <a:gd name="connsiteY66" fmla="*/ 6638 h 10000"/>
              <a:gd name="connsiteX67" fmla="*/ 1192 w 10000"/>
              <a:gd name="connsiteY67" fmla="*/ 6638 h 10000"/>
              <a:gd name="connsiteX68" fmla="*/ 1192 w 10000"/>
              <a:gd name="connsiteY68" fmla="*/ 6426 h 10000"/>
              <a:gd name="connsiteX69" fmla="*/ 1060 w 10000"/>
              <a:gd name="connsiteY69" fmla="*/ 6298 h 10000"/>
              <a:gd name="connsiteX70" fmla="*/ 1060 w 10000"/>
              <a:gd name="connsiteY70" fmla="*/ 6298 h 10000"/>
              <a:gd name="connsiteX71" fmla="*/ 861 w 10000"/>
              <a:gd name="connsiteY71" fmla="*/ 6213 h 10000"/>
              <a:gd name="connsiteX72" fmla="*/ 861 w 10000"/>
              <a:gd name="connsiteY72" fmla="*/ 6085 h 10000"/>
              <a:gd name="connsiteX73" fmla="*/ 861 w 10000"/>
              <a:gd name="connsiteY73" fmla="*/ 6085 h 10000"/>
              <a:gd name="connsiteX74" fmla="*/ 861 w 10000"/>
              <a:gd name="connsiteY74" fmla="*/ 5957 h 10000"/>
              <a:gd name="connsiteX75" fmla="*/ 861 w 10000"/>
              <a:gd name="connsiteY75" fmla="*/ 5872 h 10000"/>
              <a:gd name="connsiteX76" fmla="*/ 861 w 10000"/>
              <a:gd name="connsiteY76" fmla="*/ 5872 h 10000"/>
              <a:gd name="connsiteX77" fmla="*/ 662 w 10000"/>
              <a:gd name="connsiteY77" fmla="*/ 5745 h 10000"/>
              <a:gd name="connsiteX78" fmla="*/ 530 w 10000"/>
              <a:gd name="connsiteY78" fmla="*/ 5404 h 10000"/>
              <a:gd name="connsiteX79" fmla="*/ 530 w 10000"/>
              <a:gd name="connsiteY79" fmla="*/ 5404 h 10000"/>
              <a:gd name="connsiteX80" fmla="*/ 530 w 10000"/>
              <a:gd name="connsiteY80" fmla="*/ 5277 h 10000"/>
              <a:gd name="connsiteX81" fmla="*/ 530 w 10000"/>
              <a:gd name="connsiteY81" fmla="*/ 5149 h 10000"/>
              <a:gd name="connsiteX82" fmla="*/ 530 w 10000"/>
              <a:gd name="connsiteY82" fmla="*/ 5149 h 10000"/>
              <a:gd name="connsiteX83" fmla="*/ 530 w 10000"/>
              <a:gd name="connsiteY83" fmla="*/ 5064 h 10000"/>
              <a:gd name="connsiteX84" fmla="*/ 331 w 10000"/>
              <a:gd name="connsiteY84" fmla="*/ 5149 h 10000"/>
              <a:gd name="connsiteX85" fmla="*/ 132 w 10000"/>
              <a:gd name="connsiteY85" fmla="*/ 5149 h 10000"/>
              <a:gd name="connsiteX86" fmla="*/ 0 w 10000"/>
              <a:gd name="connsiteY86" fmla="*/ 5064 h 10000"/>
              <a:gd name="connsiteX87" fmla="*/ 0 w 10000"/>
              <a:gd name="connsiteY87" fmla="*/ 5064 h 10000"/>
              <a:gd name="connsiteX88" fmla="*/ 0 w 10000"/>
              <a:gd name="connsiteY88" fmla="*/ 4936 h 10000"/>
              <a:gd name="connsiteX89" fmla="*/ 132 w 10000"/>
              <a:gd name="connsiteY89" fmla="*/ 4723 h 10000"/>
              <a:gd name="connsiteX90" fmla="*/ 331 w 10000"/>
              <a:gd name="connsiteY90" fmla="*/ 4596 h 10000"/>
              <a:gd name="connsiteX91" fmla="*/ 331 w 10000"/>
              <a:gd name="connsiteY91" fmla="*/ 4596 h 10000"/>
              <a:gd name="connsiteX92" fmla="*/ 331 w 10000"/>
              <a:gd name="connsiteY92" fmla="*/ 4468 h 10000"/>
              <a:gd name="connsiteX93" fmla="*/ 331 w 10000"/>
              <a:gd name="connsiteY93" fmla="*/ 4383 h 10000"/>
              <a:gd name="connsiteX94" fmla="*/ 331 w 10000"/>
              <a:gd name="connsiteY94" fmla="*/ 4383 h 10000"/>
              <a:gd name="connsiteX95" fmla="*/ 331 w 10000"/>
              <a:gd name="connsiteY95" fmla="*/ 4255 h 10000"/>
              <a:gd name="connsiteX96" fmla="*/ 331 w 10000"/>
              <a:gd name="connsiteY96" fmla="*/ 4000 h 10000"/>
              <a:gd name="connsiteX97" fmla="*/ 331 w 10000"/>
              <a:gd name="connsiteY97" fmla="*/ 4000 h 10000"/>
              <a:gd name="connsiteX98" fmla="*/ 530 w 10000"/>
              <a:gd name="connsiteY98" fmla="*/ 3787 h 10000"/>
              <a:gd name="connsiteX99" fmla="*/ 662 w 10000"/>
              <a:gd name="connsiteY99" fmla="*/ 3574 h 10000"/>
              <a:gd name="connsiteX100" fmla="*/ 662 w 10000"/>
              <a:gd name="connsiteY100" fmla="*/ 3574 h 10000"/>
              <a:gd name="connsiteX101" fmla="*/ 861 w 10000"/>
              <a:gd name="connsiteY101" fmla="*/ 3447 h 10000"/>
              <a:gd name="connsiteX102" fmla="*/ 1060 w 10000"/>
              <a:gd name="connsiteY102" fmla="*/ 3447 h 10000"/>
              <a:gd name="connsiteX103" fmla="*/ 1060 w 10000"/>
              <a:gd name="connsiteY103" fmla="*/ 3574 h 10000"/>
              <a:gd name="connsiteX104" fmla="*/ 1192 w 10000"/>
              <a:gd name="connsiteY104" fmla="*/ 3447 h 10000"/>
              <a:gd name="connsiteX105" fmla="*/ 1192 w 10000"/>
              <a:gd name="connsiteY105" fmla="*/ 1362 h 10000"/>
              <a:gd name="connsiteX106" fmla="*/ 1589 w 10000"/>
              <a:gd name="connsiteY106" fmla="*/ 1362 h 10000"/>
              <a:gd name="connsiteX107" fmla="*/ 1589 w 10000"/>
              <a:gd name="connsiteY107" fmla="*/ 213 h 10000"/>
              <a:gd name="connsiteX108" fmla="*/ 7285 w 10000"/>
              <a:gd name="connsiteY108" fmla="*/ 213 h 10000"/>
              <a:gd name="connsiteX109" fmla="*/ 7285 w 10000"/>
              <a:gd name="connsiteY109" fmla="*/ 213 h 10000"/>
              <a:gd name="connsiteX110" fmla="*/ 7682 w 10000"/>
              <a:gd name="connsiteY110" fmla="*/ 340 h 10000"/>
              <a:gd name="connsiteX111" fmla="*/ 7682 w 10000"/>
              <a:gd name="connsiteY111" fmla="*/ 340 h 10000"/>
              <a:gd name="connsiteX112" fmla="*/ 7682 w 10000"/>
              <a:gd name="connsiteY112" fmla="*/ 213 h 10000"/>
              <a:gd name="connsiteX113" fmla="*/ 7682 w 10000"/>
              <a:gd name="connsiteY113" fmla="*/ 213 h 10000"/>
              <a:gd name="connsiteX114" fmla="*/ 7682 w 10000"/>
              <a:gd name="connsiteY114" fmla="*/ 213 h 10000"/>
              <a:gd name="connsiteX115" fmla="*/ 7682 w 10000"/>
              <a:gd name="connsiteY115" fmla="*/ 213 h 10000"/>
              <a:gd name="connsiteX116" fmla="*/ 8013 w 10000"/>
              <a:gd name="connsiteY116" fmla="*/ 128 h 10000"/>
              <a:gd name="connsiteX117" fmla="*/ 8013 w 10000"/>
              <a:gd name="connsiteY117" fmla="*/ 128 h 10000"/>
              <a:gd name="connsiteX118" fmla="*/ 8013 w 10000"/>
              <a:gd name="connsiteY118" fmla="*/ 128 h 10000"/>
              <a:gd name="connsiteX119" fmla="*/ 8212 w 10000"/>
              <a:gd name="connsiteY119" fmla="*/ 0 h 10000"/>
              <a:gd name="connsiteX120" fmla="*/ 8212 w 10000"/>
              <a:gd name="connsiteY12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5917 w 10000"/>
              <a:gd name="connsiteY44" fmla="*/ 6787 h 10000"/>
              <a:gd name="connsiteX45" fmla="*/ 8344 w 10000"/>
              <a:gd name="connsiteY45" fmla="*/ 8851 h 10000"/>
              <a:gd name="connsiteX46" fmla="*/ 8344 w 10000"/>
              <a:gd name="connsiteY46" fmla="*/ 8851 h 10000"/>
              <a:gd name="connsiteX47" fmla="*/ 5234 w 10000"/>
              <a:gd name="connsiteY47" fmla="*/ 6255 h 10000"/>
              <a:gd name="connsiteX48" fmla="*/ 7682 w 10000"/>
              <a:gd name="connsiteY48" fmla="*/ 9745 h 10000"/>
              <a:gd name="connsiteX49" fmla="*/ 7682 w 10000"/>
              <a:gd name="connsiteY49" fmla="*/ 9745 h 10000"/>
              <a:gd name="connsiteX50" fmla="*/ 7086 w 10000"/>
              <a:gd name="connsiteY50" fmla="*/ 10000 h 10000"/>
              <a:gd name="connsiteX51" fmla="*/ 5166 w 10000"/>
              <a:gd name="connsiteY51" fmla="*/ 9660 h 10000"/>
              <a:gd name="connsiteX52" fmla="*/ 4238 w 10000"/>
              <a:gd name="connsiteY52" fmla="*/ 9532 h 10000"/>
              <a:gd name="connsiteX53" fmla="*/ 4106 w 10000"/>
              <a:gd name="connsiteY53" fmla="*/ 9532 h 10000"/>
              <a:gd name="connsiteX54" fmla="*/ 4833 w 10000"/>
              <a:gd name="connsiteY54" fmla="*/ 7340 h 10000"/>
              <a:gd name="connsiteX55" fmla="*/ 5318 w 10000"/>
              <a:gd name="connsiteY55" fmla="*/ 6511 h 10000"/>
              <a:gd name="connsiteX56" fmla="*/ 1921 w 10000"/>
              <a:gd name="connsiteY56" fmla="*/ 7574 h 10000"/>
              <a:gd name="connsiteX57" fmla="*/ 3245 w 10000"/>
              <a:gd name="connsiteY57" fmla="*/ 6680 h 10000"/>
              <a:gd name="connsiteX58" fmla="*/ 1589 w 10000"/>
              <a:gd name="connsiteY58" fmla="*/ 7362 h 10000"/>
              <a:gd name="connsiteX59" fmla="*/ 1589 w 10000"/>
              <a:gd name="connsiteY59" fmla="*/ 7234 h 10000"/>
              <a:gd name="connsiteX60" fmla="*/ 3354 w 10000"/>
              <a:gd name="connsiteY60" fmla="*/ 6021 h 10000"/>
              <a:gd name="connsiteX61" fmla="*/ 1391 w 10000"/>
              <a:gd name="connsiteY61" fmla="*/ 7106 h 10000"/>
              <a:gd name="connsiteX62" fmla="*/ 2273 w 10000"/>
              <a:gd name="connsiteY62" fmla="*/ 6276 h 10000"/>
              <a:gd name="connsiteX63" fmla="*/ 1192 w 10000"/>
              <a:gd name="connsiteY63" fmla="*/ 7021 h 10000"/>
              <a:gd name="connsiteX64" fmla="*/ 1192 w 10000"/>
              <a:gd name="connsiteY64" fmla="*/ 6894 h 10000"/>
              <a:gd name="connsiteX65" fmla="*/ 1391 w 10000"/>
              <a:gd name="connsiteY65" fmla="*/ 6766 h 10000"/>
              <a:gd name="connsiteX66" fmla="*/ 1192 w 10000"/>
              <a:gd name="connsiteY66" fmla="*/ 6638 h 10000"/>
              <a:gd name="connsiteX67" fmla="*/ 1192 w 10000"/>
              <a:gd name="connsiteY67" fmla="*/ 6638 h 10000"/>
              <a:gd name="connsiteX68" fmla="*/ 1192 w 10000"/>
              <a:gd name="connsiteY68" fmla="*/ 6426 h 10000"/>
              <a:gd name="connsiteX69" fmla="*/ 1060 w 10000"/>
              <a:gd name="connsiteY69" fmla="*/ 6298 h 10000"/>
              <a:gd name="connsiteX70" fmla="*/ 1060 w 10000"/>
              <a:gd name="connsiteY70" fmla="*/ 6298 h 10000"/>
              <a:gd name="connsiteX71" fmla="*/ 861 w 10000"/>
              <a:gd name="connsiteY71" fmla="*/ 6213 h 10000"/>
              <a:gd name="connsiteX72" fmla="*/ 861 w 10000"/>
              <a:gd name="connsiteY72" fmla="*/ 6085 h 10000"/>
              <a:gd name="connsiteX73" fmla="*/ 861 w 10000"/>
              <a:gd name="connsiteY73" fmla="*/ 6085 h 10000"/>
              <a:gd name="connsiteX74" fmla="*/ 861 w 10000"/>
              <a:gd name="connsiteY74" fmla="*/ 5957 h 10000"/>
              <a:gd name="connsiteX75" fmla="*/ 861 w 10000"/>
              <a:gd name="connsiteY75" fmla="*/ 5872 h 10000"/>
              <a:gd name="connsiteX76" fmla="*/ 861 w 10000"/>
              <a:gd name="connsiteY76" fmla="*/ 5872 h 10000"/>
              <a:gd name="connsiteX77" fmla="*/ 662 w 10000"/>
              <a:gd name="connsiteY77" fmla="*/ 5745 h 10000"/>
              <a:gd name="connsiteX78" fmla="*/ 530 w 10000"/>
              <a:gd name="connsiteY78" fmla="*/ 5404 h 10000"/>
              <a:gd name="connsiteX79" fmla="*/ 530 w 10000"/>
              <a:gd name="connsiteY79" fmla="*/ 5404 h 10000"/>
              <a:gd name="connsiteX80" fmla="*/ 530 w 10000"/>
              <a:gd name="connsiteY80" fmla="*/ 5277 h 10000"/>
              <a:gd name="connsiteX81" fmla="*/ 530 w 10000"/>
              <a:gd name="connsiteY81" fmla="*/ 5149 h 10000"/>
              <a:gd name="connsiteX82" fmla="*/ 530 w 10000"/>
              <a:gd name="connsiteY82" fmla="*/ 5149 h 10000"/>
              <a:gd name="connsiteX83" fmla="*/ 530 w 10000"/>
              <a:gd name="connsiteY83" fmla="*/ 5064 h 10000"/>
              <a:gd name="connsiteX84" fmla="*/ 331 w 10000"/>
              <a:gd name="connsiteY84" fmla="*/ 5149 h 10000"/>
              <a:gd name="connsiteX85" fmla="*/ 132 w 10000"/>
              <a:gd name="connsiteY85" fmla="*/ 5149 h 10000"/>
              <a:gd name="connsiteX86" fmla="*/ 0 w 10000"/>
              <a:gd name="connsiteY86" fmla="*/ 5064 h 10000"/>
              <a:gd name="connsiteX87" fmla="*/ 0 w 10000"/>
              <a:gd name="connsiteY87" fmla="*/ 5064 h 10000"/>
              <a:gd name="connsiteX88" fmla="*/ 0 w 10000"/>
              <a:gd name="connsiteY88" fmla="*/ 4936 h 10000"/>
              <a:gd name="connsiteX89" fmla="*/ 132 w 10000"/>
              <a:gd name="connsiteY89" fmla="*/ 4723 h 10000"/>
              <a:gd name="connsiteX90" fmla="*/ 331 w 10000"/>
              <a:gd name="connsiteY90" fmla="*/ 4596 h 10000"/>
              <a:gd name="connsiteX91" fmla="*/ 331 w 10000"/>
              <a:gd name="connsiteY91" fmla="*/ 4596 h 10000"/>
              <a:gd name="connsiteX92" fmla="*/ 331 w 10000"/>
              <a:gd name="connsiteY92" fmla="*/ 4468 h 10000"/>
              <a:gd name="connsiteX93" fmla="*/ 331 w 10000"/>
              <a:gd name="connsiteY93" fmla="*/ 4383 h 10000"/>
              <a:gd name="connsiteX94" fmla="*/ 331 w 10000"/>
              <a:gd name="connsiteY94" fmla="*/ 4383 h 10000"/>
              <a:gd name="connsiteX95" fmla="*/ 331 w 10000"/>
              <a:gd name="connsiteY95" fmla="*/ 4255 h 10000"/>
              <a:gd name="connsiteX96" fmla="*/ 331 w 10000"/>
              <a:gd name="connsiteY96" fmla="*/ 4000 h 10000"/>
              <a:gd name="connsiteX97" fmla="*/ 331 w 10000"/>
              <a:gd name="connsiteY97" fmla="*/ 4000 h 10000"/>
              <a:gd name="connsiteX98" fmla="*/ 530 w 10000"/>
              <a:gd name="connsiteY98" fmla="*/ 3787 h 10000"/>
              <a:gd name="connsiteX99" fmla="*/ 662 w 10000"/>
              <a:gd name="connsiteY99" fmla="*/ 3574 h 10000"/>
              <a:gd name="connsiteX100" fmla="*/ 662 w 10000"/>
              <a:gd name="connsiteY100" fmla="*/ 3574 h 10000"/>
              <a:gd name="connsiteX101" fmla="*/ 861 w 10000"/>
              <a:gd name="connsiteY101" fmla="*/ 3447 h 10000"/>
              <a:gd name="connsiteX102" fmla="*/ 1060 w 10000"/>
              <a:gd name="connsiteY102" fmla="*/ 3447 h 10000"/>
              <a:gd name="connsiteX103" fmla="*/ 1060 w 10000"/>
              <a:gd name="connsiteY103" fmla="*/ 3574 h 10000"/>
              <a:gd name="connsiteX104" fmla="*/ 1192 w 10000"/>
              <a:gd name="connsiteY104" fmla="*/ 3447 h 10000"/>
              <a:gd name="connsiteX105" fmla="*/ 1192 w 10000"/>
              <a:gd name="connsiteY105" fmla="*/ 1362 h 10000"/>
              <a:gd name="connsiteX106" fmla="*/ 1589 w 10000"/>
              <a:gd name="connsiteY106" fmla="*/ 1362 h 10000"/>
              <a:gd name="connsiteX107" fmla="*/ 1589 w 10000"/>
              <a:gd name="connsiteY107" fmla="*/ 213 h 10000"/>
              <a:gd name="connsiteX108" fmla="*/ 7285 w 10000"/>
              <a:gd name="connsiteY108" fmla="*/ 213 h 10000"/>
              <a:gd name="connsiteX109" fmla="*/ 7285 w 10000"/>
              <a:gd name="connsiteY109" fmla="*/ 213 h 10000"/>
              <a:gd name="connsiteX110" fmla="*/ 7682 w 10000"/>
              <a:gd name="connsiteY110" fmla="*/ 340 h 10000"/>
              <a:gd name="connsiteX111" fmla="*/ 7682 w 10000"/>
              <a:gd name="connsiteY111" fmla="*/ 340 h 10000"/>
              <a:gd name="connsiteX112" fmla="*/ 7682 w 10000"/>
              <a:gd name="connsiteY112" fmla="*/ 213 h 10000"/>
              <a:gd name="connsiteX113" fmla="*/ 7682 w 10000"/>
              <a:gd name="connsiteY113" fmla="*/ 213 h 10000"/>
              <a:gd name="connsiteX114" fmla="*/ 7682 w 10000"/>
              <a:gd name="connsiteY114" fmla="*/ 213 h 10000"/>
              <a:gd name="connsiteX115" fmla="*/ 7682 w 10000"/>
              <a:gd name="connsiteY115" fmla="*/ 213 h 10000"/>
              <a:gd name="connsiteX116" fmla="*/ 8013 w 10000"/>
              <a:gd name="connsiteY116" fmla="*/ 128 h 10000"/>
              <a:gd name="connsiteX117" fmla="*/ 8013 w 10000"/>
              <a:gd name="connsiteY117" fmla="*/ 128 h 10000"/>
              <a:gd name="connsiteX118" fmla="*/ 8013 w 10000"/>
              <a:gd name="connsiteY118" fmla="*/ 128 h 10000"/>
              <a:gd name="connsiteX119" fmla="*/ 8212 w 10000"/>
              <a:gd name="connsiteY119" fmla="*/ 0 h 10000"/>
              <a:gd name="connsiteX120" fmla="*/ 8212 w 10000"/>
              <a:gd name="connsiteY12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5917 w 10000"/>
              <a:gd name="connsiteY44" fmla="*/ 6787 h 10000"/>
              <a:gd name="connsiteX45" fmla="*/ 8344 w 10000"/>
              <a:gd name="connsiteY45" fmla="*/ 8851 h 10000"/>
              <a:gd name="connsiteX46" fmla="*/ 5234 w 10000"/>
              <a:gd name="connsiteY46" fmla="*/ 6255 h 10000"/>
              <a:gd name="connsiteX47" fmla="*/ 7682 w 10000"/>
              <a:gd name="connsiteY47" fmla="*/ 9745 h 10000"/>
              <a:gd name="connsiteX48" fmla="*/ 7682 w 10000"/>
              <a:gd name="connsiteY48" fmla="*/ 9745 h 10000"/>
              <a:gd name="connsiteX49" fmla="*/ 7086 w 10000"/>
              <a:gd name="connsiteY49" fmla="*/ 10000 h 10000"/>
              <a:gd name="connsiteX50" fmla="*/ 5166 w 10000"/>
              <a:gd name="connsiteY50" fmla="*/ 9660 h 10000"/>
              <a:gd name="connsiteX51" fmla="*/ 4238 w 10000"/>
              <a:gd name="connsiteY51" fmla="*/ 9532 h 10000"/>
              <a:gd name="connsiteX52" fmla="*/ 4106 w 10000"/>
              <a:gd name="connsiteY52" fmla="*/ 9532 h 10000"/>
              <a:gd name="connsiteX53" fmla="*/ 4833 w 10000"/>
              <a:gd name="connsiteY53" fmla="*/ 7340 h 10000"/>
              <a:gd name="connsiteX54" fmla="*/ 5318 w 10000"/>
              <a:gd name="connsiteY54" fmla="*/ 6511 h 10000"/>
              <a:gd name="connsiteX55" fmla="*/ 1921 w 10000"/>
              <a:gd name="connsiteY55" fmla="*/ 7574 h 10000"/>
              <a:gd name="connsiteX56" fmla="*/ 3245 w 10000"/>
              <a:gd name="connsiteY56" fmla="*/ 6680 h 10000"/>
              <a:gd name="connsiteX57" fmla="*/ 1589 w 10000"/>
              <a:gd name="connsiteY57" fmla="*/ 7362 h 10000"/>
              <a:gd name="connsiteX58" fmla="*/ 1589 w 10000"/>
              <a:gd name="connsiteY58" fmla="*/ 7234 h 10000"/>
              <a:gd name="connsiteX59" fmla="*/ 3354 w 10000"/>
              <a:gd name="connsiteY59" fmla="*/ 6021 h 10000"/>
              <a:gd name="connsiteX60" fmla="*/ 1391 w 10000"/>
              <a:gd name="connsiteY60" fmla="*/ 7106 h 10000"/>
              <a:gd name="connsiteX61" fmla="*/ 2273 w 10000"/>
              <a:gd name="connsiteY61" fmla="*/ 6276 h 10000"/>
              <a:gd name="connsiteX62" fmla="*/ 1192 w 10000"/>
              <a:gd name="connsiteY62" fmla="*/ 7021 h 10000"/>
              <a:gd name="connsiteX63" fmla="*/ 1192 w 10000"/>
              <a:gd name="connsiteY63" fmla="*/ 6894 h 10000"/>
              <a:gd name="connsiteX64" fmla="*/ 1391 w 10000"/>
              <a:gd name="connsiteY64" fmla="*/ 6766 h 10000"/>
              <a:gd name="connsiteX65" fmla="*/ 1192 w 10000"/>
              <a:gd name="connsiteY65" fmla="*/ 6638 h 10000"/>
              <a:gd name="connsiteX66" fmla="*/ 1192 w 10000"/>
              <a:gd name="connsiteY66" fmla="*/ 6638 h 10000"/>
              <a:gd name="connsiteX67" fmla="*/ 1192 w 10000"/>
              <a:gd name="connsiteY67" fmla="*/ 6426 h 10000"/>
              <a:gd name="connsiteX68" fmla="*/ 1060 w 10000"/>
              <a:gd name="connsiteY68" fmla="*/ 6298 h 10000"/>
              <a:gd name="connsiteX69" fmla="*/ 1060 w 10000"/>
              <a:gd name="connsiteY69" fmla="*/ 6298 h 10000"/>
              <a:gd name="connsiteX70" fmla="*/ 861 w 10000"/>
              <a:gd name="connsiteY70" fmla="*/ 6213 h 10000"/>
              <a:gd name="connsiteX71" fmla="*/ 861 w 10000"/>
              <a:gd name="connsiteY71" fmla="*/ 6085 h 10000"/>
              <a:gd name="connsiteX72" fmla="*/ 861 w 10000"/>
              <a:gd name="connsiteY72" fmla="*/ 6085 h 10000"/>
              <a:gd name="connsiteX73" fmla="*/ 861 w 10000"/>
              <a:gd name="connsiteY73" fmla="*/ 5957 h 10000"/>
              <a:gd name="connsiteX74" fmla="*/ 861 w 10000"/>
              <a:gd name="connsiteY74" fmla="*/ 5872 h 10000"/>
              <a:gd name="connsiteX75" fmla="*/ 861 w 10000"/>
              <a:gd name="connsiteY75" fmla="*/ 5872 h 10000"/>
              <a:gd name="connsiteX76" fmla="*/ 662 w 10000"/>
              <a:gd name="connsiteY76" fmla="*/ 5745 h 10000"/>
              <a:gd name="connsiteX77" fmla="*/ 530 w 10000"/>
              <a:gd name="connsiteY77" fmla="*/ 5404 h 10000"/>
              <a:gd name="connsiteX78" fmla="*/ 530 w 10000"/>
              <a:gd name="connsiteY78" fmla="*/ 5404 h 10000"/>
              <a:gd name="connsiteX79" fmla="*/ 530 w 10000"/>
              <a:gd name="connsiteY79" fmla="*/ 5277 h 10000"/>
              <a:gd name="connsiteX80" fmla="*/ 530 w 10000"/>
              <a:gd name="connsiteY80" fmla="*/ 5149 h 10000"/>
              <a:gd name="connsiteX81" fmla="*/ 530 w 10000"/>
              <a:gd name="connsiteY81" fmla="*/ 5149 h 10000"/>
              <a:gd name="connsiteX82" fmla="*/ 530 w 10000"/>
              <a:gd name="connsiteY82" fmla="*/ 5064 h 10000"/>
              <a:gd name="connsiteX83" fmla="*/ 331 w 10000"/>
              <a:gd name="connsiteY83" fmla="*/ 5149 h 10000"/>
              <a:gd name="connsiteX84" fmla="*/ 132 w 10000"/>
              <a:gd name="connsiteY84" fmla="*/ 5149 h 10000"/>
              <a:gd name="connsiteX85" fmla="*/ 0 w 10000"/>
              <a:gd name="connsiteY85" fmla="*/ 5064 h 10000"/>
              <a:gd name="connsiteX86" fmla="*/ 0 w 10000"/>
              <a:gd name="connsiteY86" fmla="*/ 5064 h 10000"/>
              <a:gd name="connsiteX87" fmla="*/ 0 w 10000"/>
              <a:gd name="connsiteY87" fmla="*/ 4936 h 10000"/>
              <a:gd name="connsiteX88" fmla="*/ 132 w 10000"/>
              <a:gd name="connsiteY88" fmla="*/ 4723 h 10000"/>
              <a:gd name="connsiteX89" fmla="*/ 331 w 10000"/>
              <a:gd name="connsiteY89" fmla="*/ 4596 h 10000"/>
              <a:gd name="connsiteX90" fmla="*/ 331 w 10000"/>
              <a:gd name="connsiteY90" fmla="*/ 4596 h 10000"/>
              <a:gd name="connsiteX91" fmla="*/ 331 w 10000"/>
              <a:gd name="connsiteY91" fmla="*/ 4468 h 10000"/>
              <a:gd name="connsiteX92" fmla="*/ 331 w 10000"/>
              <a:gd name="connsiteY92" fmla="*/ 4383 h 10000"/>
              <a:gd name="connsiteX93" fmla="*/ 331 w 10000"/>
              <a:gd name="connsiteY93" fmla="*/ 4383 h 10000"/>
              <a:gd name="connsiteX94" fmla="*/ 331 w 10000"/>
              <a:gd name="connsiteY94" fmla="*/ 4255 h 10000"/>
              <a:gd name="connsiteX95" fmla="*/ 331 w 10000"/>
              <a:gd name="connsiteY95" fmla="*/ 4000 h 10000"/>
              <a:gd name="connsiteX96" fmla="*/ 331 w 10000"/>
              <a:gd name="connsiteY96" fmla="*/ 4000 h 10000"/>
              <a:gd name="connsiteX97" fmla="*/ 530 w 10000"/>
              <a:gd name="connsiteY97" fmla="*/ 3787 h 10000"/>
              <a:gd name="connsiteX98" fmla="*/ 662 w 10000"/>
              <a:gd name="connsiteY98" fmla="*/ 3574 h 10000"/>
              <a:gd name="connsiteX99" fmla="*/ 662 w 10000"/>
              <a:gd name="connsiteY99" fmla="*/ 3574 h 10000"/>
              <a:gd name="connsiteX100" fmla="*/ 861 w 10000"/>
              <a:gd name="connsiteY100" fmla="*/ 3447 h 10000"/>
              <a:gd name="connsiteX101" fmla="*/ 1060 w 10000"/>
              <a:gd name="connsiteY101" fmla="*/ 3447 h 10000"/>
              <a:gd name="connsiteX102" fmla="*/ 1060 w 10000"/>
              <a:gd name="connsiteY102" fmla="*/ 3574 h 10000"/>
              <a:gd name="connsiteX103" fmla="*/ 1192 w 10000"/>
              <a:gd name="connsiteY103" fmla="*/ 3447 h 10000"/>
              <a:gd name="connsiteX104" fmla="*/ 1192 w 10000"/>
              <a:gd name="connsiteY104" fmla="*/ 1362 h 10000"/>
              <a:gd name="connsiteX105" fmla="*/ 1589 w 10000"/>
              <a:gd name="connsiteY105" fmla="*/ 1362 h 10000"/>
              <a:gd name="connsiteX106" fmla="*/ 1589 w 10000"/>
              <a:gd name="connsiteY106" fmla="*/ 213 h 10000"/>
              <a:gd name="connsiteX107" fmla="*/ 7285 w 10000"/>
              <a:gd name="connsiteY107" fmla="*/ 213 h 10000"/>
              <a:gd name="connsiteX108" fmla="*/ 7285 w 10000"/>
              <a:gd name="connsiteY108" fmla="*/ 213 h 10000"/>
              <a:gd name="connsiteX109" fmla="*/ 7682 w 10000"/>
              <a:gd name="connsiteY109" fmla="*/ 340 h 10000"/>
              <a:gd name="connsiteX110" fmla="*/ 7682 w 10000"/>
              <a:gd name="connsiteY110" fmla="*/ 340 h 10000"/>
              <a:gd name="connsiteX111" fmla="*/ 7682 w 10000"/>
              <a:gd name="connsiteY111" fmla="*/ 213 h 10000"/>
              <a:gd name="connsiteX112" fmla="*/ 7682 w 10000"/>
              <a:gd name="connsiteY112" fmla="*/ 213 h 10000"/>
              <a:gd name="connsiteX113" fmla="*/ 7682 w 10000"/>
              <a:gd name="connsiteY113" fmla="*/ 213 h 10000"/>
              <a:gd name="connsiteX114" fmla="*/ 7682 w 10000"/>
              <a:gd name="connsiteY114" fmla="*/ 213 h 10000"/>
              <a:gd name="connsiteX115" fmla="*/ 8013 w 10000"/>
              <a:gd name="connsiteY115" fmla="*/ 128 h 10000"/>
              <a:gd name="connsiteX116" fmla="*/ 8013 w 10000"/>
              <a:gd name="connsiteY116" fmla="*/ 128 h 10000"/>
              <a:gd name="connsiteX117" fmla="*/ 8013 w 10000"/>
              <a:gd name="connsiteY117" fmla="*/ 128 h 10000"/>
              <a:gd name="connsiteX118" fmla="*/ 8212 w 10000"/>
              <a:gd name="connsiteY118" fmla="*/ 0 h 10000"/>
              <a:gd name="connsiteX119" fmla="*/ 8212 w 10000"/>
              <a:gd name="connsiteY119"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5917 w 10000"/>
              <a:gd name="connsiteY44" fmla="*/ 6787 h 10000"/>
              <a:gd name="connsiteX45" fmla="*/ 8344 w 10000"/>
              <a:gd name="connsiteY45" fmla="*/ 8851 h 10000"/>
              <a:gd name="connsiteX46" fmla="*/ 5234 w 10000"/>
              <a:gd name="connsiteY46" fmla="*/ 6255 h 10000"/>
              <a:gd name="connsiteX47" fmla="*/ 7682 w 10000"/>
              <a:gd name="connsiteY47" fmla="*/ 9745 h 10000"/>
              <a:gd name="connsiteX48" fmla="*/ 7682 w 10000"/>
              <a:gd name="connsiteY48" fmla="*/ 9745 h 10000"/>
              <a:gd name="connsiteX49" fmla="*/ 7794 w 10000"/>
              <a:gd name="connsiteY49" fmla="*/ 9723 h 10000"/>
              <a:gd name="connsiteX50" fmla="*/ 7086 w 10000"/>
              <a:gd name="connsiteY50" fmla="*/ 10000 h 10000"/>
              <a:gd name="connsiteX51" fmla="*/ 5166 w 10000"/>
              <a:gd name="connsiteY51" fmla="*/ 9660 h 10000"/>
              <a:gd name="connsiteX52" fmla="*/ 4238 w 10000"/>
              <a:gd name="connsiteY52" fmla="*/ 9532 h 10000"/>
              <a:gd name="connsiteX53" fmla="*/ 4106 w 10000"/>
              <a:gd name="connsiteY53" fmla="*/ 9532 h 10000"/>
              <a:gd name="connsiteX54" fmla="*/ 4833 w 10000"/>
              <a:gd name="connsiteY54" fmla="*/ 7340 h 10000"/>
              <a:gd name="connsiteX55" fmla="*/ 5318 w 10000"/>
              <a:gd name="connsiteY55" fmla="*/ 6511 h 10000"/>
              <a:gd name="connsiteX56" fmla="*/ 1921 w 10000"/>
              <a:gd name="connsiteY56" fmla="*/ 7574 h 10000"/>
              <a:gd name="connsiteX57" fmla="*/ 3245 w 10000"/>
              <a:gd name="connsiteY57" fmla="*/ 6680 h 10000"/>
              <a:gd name="connsiteX58" fmla="*/ 1589 w 10000"/>
              <a:gd name="connsiteY58" fmla="*/ 7362 h 10000"/>
              <a:gd name="connsiteX59" fmla="*/ 1589 w 10000"/>
              <a:gd name="connsiteY59" fmla="*/ 7234 h 10000"/>
              <a:gd name="connsiteX60" fmla="*/ 3354 w 10000"/>
              <a:gd name="connsiteY60" fmla="*/ 6021 h 10000"/>
              <a:gd name="connsiteX61" fmla="*/ 1391 w 10000"/>
              <a:gd name="connsiteY61" fmla="*/ 7106 h 10000"/>
              <a:gd name="connsiteX62" fmla="*/ 2273 w 10000"/>
              <a:gd name="connsiteY62" fmla="*/ 6276 h 10000"/>
              <a:gd name="connsiteX63" fmla="*/ 1192 w 10000"/>
              <a:gd name="connsiteY63" fmla="*/ 7021 h 10000"/>
              <a:gd name="connsiteX64" fmla="*/ 1192 w 10000"/>
              <a:gd name="connsiteY64" fmla="*/ 6894 h 10000"/>
              <a:gd name="connsiteX65" fmla="*/ 1391 w 10000"/>
              <a:gd name="connsiteY65" fmla="*/ 6766 h 10000"/>
              <a:gd name="connsiteX66" fmla="*/ 1192 w 10000"/>
              <a:gd name="connsiteY66" fmla="*/ 6638 h 10000"/>
              <a:gd name="connsiteX67" fmla="*/ 1192 w 10000"/>
              <a:gd name="connsiteY67" fmla="*/ 6638 h 10000"/>
              <a:gd name="connsiteX68" fmla="*/ 1192 w 10000"/>
              <a:gd name="connsiteY68" fmla="*/ 6426 h 10000"/>
              <a:gd name="connsiteX69" fmla="*/ 1060 w 10000"/>
              <a:gd name="connsiteY69" fmla="*/ 6298 h 10000"/>
              <a:gd name="connsiteX70" fmla="*/ 1060 w 10000"/>
              <a:gd name="connsiteY70" fmla="*/ 6298 h 10000"/>
              <a:gd name="connsiteX71" fmla="*/ 861 w 10000"/>
              <a:gd name="connsiteY71" fmla="*/ 6213 h 10000"/>
              <a:gd name="connsiteX72" fmla="*/ 861 w 10000"/>
              <a:gd name="connsiteY72" fmla="*/ 6085 h 10000"/>
              <a:gd name="connsiteX73" fmla="*/ 861 w 10000"/>
              <a:gd name="connsiteY73" fmla="*/ 6085 h 10000"/>
              <a:gd name="connsiteX74" fmla="*/ 861 w 10000"/>
              <a:gd name="connsiteY74" fmla="*/ 5957 h 10000"/>
              <a:gd name="connsiteX75" fmla="*/ 861 w 10000"/>
              <a:gd name="connsiteY75" fmla="*/ 5872 h 10000"/>
              <a:gd name="connsiteX76" fmla="*/ 861 w 10000"/>
              <a:gd name="connsiteY76" fmla="*/ 5872 h 10000"/>
              <a:gd name="connsiteX77" fmla="*/ 662 w 10000"/>
              <a:gd name="connsiteY77" fmla="*/ 5745 h 10000"/>
              <a:gd name="connsiteX78" fmla="*/ 530 w 10000"/>
              <a:gd name="connsiteY78" fmla="*/ 5404 h 10000"/>
              <a:gd name="connsiteX79" fmla="*/ 530 w 10000"/>
              <a:gd name="connsiteY79" fmla="*/ 5404 h 10000"/>
              <a:gd name="connsiteX80" fmla="*/ 530 w 10000"/>
              <a:gd name="connsiteY80" fmla="*/ 5277 h 10000"/>
              <a:gd name="connsiteX81" fmla="*/ 530 w 10000"/>
              <a:gd name="connsiteY81" fmla="*/ 5149 h 10000"/>
              <a:gd name="connsiteX82" fmla="*/ 530 w 10000"/>
              <a:gd name="connsiteY82" fmla="*/ 5149 h 10000"/>
              <a:gd name="connsiteX83" fmla="*/ 530 w 10000"/>
              <a:gd name="connsiteY83" fmla="*/ 5064 h 10000"/>
              <a:gd name="connsiteX84" fmla="*/ 331 w 10000"/>
              <a:gd name="connsiteY84" fmla="*/ 5149 h 10000"/>
              <a:gd name="connsiteX85" fmla="*/ 132 w 10000"/>
              <a:gd name="connsiteY85" fmla="*/ 5149 h 10000"/>
              <a:gd name="connsiteX86" fmla="*/ 0 w 10000"/>
              <a:gd name="connsiteY86" fmla="*/ 5064 h 10000"/>
              <a:gd name="connsiteX87" fmla="*/ 0 w 10000"/>
              <a:gd name="connsiteY87" fmla="*/ 5064 h 10000"/>
              <a:gd name="connsiteX88" fmla="*/ 0 w 10000"/>
              <a:gd name="connsiteY88" fmla="*/ 4936 h 10000"/>
              <a:gd name="connsiteX89" fmla="*/ 132 w 10000"/>
              <a:gd name="connsiteY89" fmla="*/ 4723 h 10000"/>
              <a:gd name="connsiteX90" fmla="*/ 331 w 10000"/>
              <a:gd name="connsiteY90" fmla="*/ 4596 h 10000"/>
              <a:gd name="connsiteX91" fmla="*/ 331 w 10000"/>
              <a:gd name="connsiteY91" fmla="*/ 4596 h 10000"/>
              <a:gd name="connsiteX92" fmla="*/ 331 w 10000"/>
              <a:gd name="connsiteY92" fmla="*/ 4468 h 10000"/>
              <a:gd name="connsiteX93" fmla="*/ 331 w 10000"/>
              <a:gd name="connsiteY93" fmla="*/ 4383 h 10000"/>
              <a:gd name="connsiteX94" fmla="*/ 331 w 10000"/>
              <a:gd name="connsiteY94" fmla="*/ 4383 h 10000"/>
              <a:gd name="connsiteX95" fmla="*/ 331 w 10000"/>
              <a:gd name="connsiteY95" fmla="*/ 4255 h 10000"/>
              <a:gd name="connsiteX96" fmla="*/ 331 w 10000"/>
              <a:gd name="connsiteY96" fmla="*/ 4000 h 10000"/>
              <a:gd name="connsiteX97" fmla="*/ 331 w 10000"/>
              <a:gd name="connsiteY97" fmla="*/ 4000 h 10000"/>
              <a:gd name="connsiteX98" fmla="*/ 530 w 10000"/>
              <a:gd name="connsiteY98" fmla="*/ 3787 h 10000"/>
              <a:gd name="connsiteX99" fmla="*/ 662 w 10000"/>
              <a:gd name="connsiteY99" fmla="*/ 3574 h 10000"/>
              <a:gd name="connsiteX100" fmla="*/ 662 w 10000"/>
              <a:gd name="connsiteY100" fmla="*/ 3574 h 10000"/>
              <a:gd name="connsiteX101" fmla="*/ 861 w 10000"/>
              <a:gd name="connsiteY101" fmla="*/ 3447 h 10000"/>
              <a:gd name="connsiteX102" fmla="*/ 1060 w 10000"/>
              <a:gd name="connsiteY102" fmla="*/ 3447 h 10000"/>
              <a:gd name="connsiteX103" fmla="*/ 1060 w 10000"/>
              <a:gd name="connsiteY103" fmla="*/ 3574 h 10000"/>
              <a:gd name="connsiteX104" fmla="*/ 1192 w 10000"/>
              <a:gd name="connsiteY104" fmla="*/ 3447 h 10000"/>
              <a:gd name="connsiteX105" fmla="*/ 1192 w 10000"/>
              <a:gd name="connsiteY105" fmla="*/ 1362 h 10000"/>
              <a:gd name="connsiteX106" fmla="*/ 1589 w 10000"/>
              <a:gd name="connsiteY106" fmla="*/ 1362 h 10000"/>
              <a:gd name="connsiteX107" fmla="*/ 1589 w 10000"/>
              <a:gd name="connsiteY107" fmla="*/ 213 h 10000"/>
              <a:gd name="connsiteX108" fmla="*/ 7285 w 10000"/>
              <a:gd name="connsiteY108" fmla="*/ 213 h 10000"/>
              <a:gd name="connsiteX109" fmla="*/ 7285 w 10000"/>
              <a:gd name="connsiteY109" fmla="*/ 213 h 10000"/>
              <a:gd name="connsiteX110" fmla="*/ 7682 w 10000"/>
              <a:gd name="connsiteY110" fmla="*/ 340 h 10000"/>
              <a:gd name="connsiteX111" fmla="*/ 7682 w 10000"/>
              <a:gd name="connsiteY111" fmla="*/ 340 h 10000"/>
              <a:gd name="connsiteX112" fmla="*/ 7682 w 10000"/>
              <a:gd name="connsiteY112" fmla="*/ 213 h 10000"/>
              <a:gd name="connsiteX113" fmla="*/ 7682 w 10000"/>
              <a:gd name="connsiteY113" fmla="*/ 213 h 10000"/>
              <a:gd name="connsiteX114" fmla="*/ 7682 w 10000"/>
              <a:gd name="connsiteY114" fmla="*/ 213 h 10000"/>
              <a:gd name="connsiteX115" fmla="*/ 7682 w 10000"/>
              <a:gd name="connsiteY115" fmla="*/ 213 h 10000"/>
              <a:gd name="connsiteX116" fmla="*/ 8013 w 10000"/>
              <a:gd name="connsiteY116" fmla="*/ 128 h 10000"/>
              <a:gd name="connsiteX117" fmla="*/ 8013 w 10000"/>
              <a:gd name="connsiteY117" fmla="*/ 128 h 10000"/>
              <a:gd name="connsiteX118" fmla="*/ 8013 w 10000"/>
              <a:gd name="connsiteY118" fmla="*/ 128 h 10000"/>
              <a:gd name="connsiteX119" fmla="*/ 8212 w 10000"/>
              <a:gd name="connsiteY119" fmla="*/ 0 h 10000"/>
              <a:gd name="connsiteX120" fmla="*/ 8212 w 10000"/>
              <a:gd name="connsiteY120"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5917 w 10000"/>
              <a:gd name="connsiteY44" fmla="*/ 6787 h 10000"/>
              <a:gd name="connsiteX45" fmla="*/ 8344 w 10000"/>
              <a:gd name="connsiteY45" fmla="*/ 8851 h 10000"/>
              <a:gd name="connsiteX46" fmla="*/ 5234 w 10000"/>
              <a:gd name="connsiteY46" fmla="*/ 6255 h 10000"/>
              <a:gd name="connsiteX47" fmla="*/ 7682 w 10000"/>
              <a:gd name="connsiteY47" fmla="*/ 9745 h 10000"/>
              <a:gd name="connsiteX48" fmla="*/ 7682 w 10000"/>
              <a:gd name="connsiteY48" fmla="*/ 9745 h 10000"/>
              <a:gd name="connsiteX49" fmla="*/ 7086 w 10000"/>
              <a:gd name="connsiteY49" fmla="*/ 10000 h 10000"/>
              <a:gd name="connsiteX50" fmla="*/ 5166 w 10000"/>
              <a:gd name="connsiteY50" fmla="*/ 9660 h 10000"/>
              <a:gd name="connsiteX51" fmla="*/ 4238 w 10000"/>
              <a:gd name="connsiteY51" fmla="*/ 9532 h 10000"/>
              <a:gd name="connsiteX52" fmla="*/ 4106 w 10000"/>
              <a:gd name="connsiteY52" fmla="*/ 9532 h 10000"/>
              <a:gd name="connsiteX53" fmla="*/ 4833 w 10000"/>
              <a:gd name="connsiteY53" fmla="*/ 7340 h 10000"/>
              <a:gd name="connsiteX54" fmla="*/ 5318 w 10000"/>
              <a:gd name="connsiteY54" fmla="*/ 6511 h 10000"/>
              <a:gd name="connsiteX55" fmla="*/ 1921 w 10000"/>
              <a:gd name="connsiteY55" fmla="*/ 7574 h 10000"/>
              <a:gd name="connsiteX56" fmla="*/ 3245 w 10000"/>
              <a:gd name="connsiteY56" fmla="*/ 6680 h 10000"/>
              <a:gd name="connsiteX57" fmla="*/ 1589 w 10000"/>
              <a:gd name="connsiteY57" fmla="*/ 7362 h 10000"/>
              <a:gd name="connsiteX58" fmla="*/ 1589 w 10000"/>
              <a:gd name="connsiteY58" fmla="*/ 7234 h 10000"/>
              <a:gd name="connsiteX59" fmla="*/ 3354 w 10000"/>
              <a:gd name="connsiteY59" fmla="*/ 6021 h 10000"/>
              <a:gd name="connsiteX60" fmla="*/ 1391 w 10000"/>
              <a:gd name="connsiteY60" fmla="*/ 7106 h 10000"/>
              <a:gd name="connsiteX61" fmla="*/ 2273 w 10000"/>
              <a:gd name="connsiteY61" fmla="*/ 6276 h 10000"/>
              <a:gd name="connsiteX62" fmla="*/ 1192 w 10000"/>
              <a:gd name="connsiteY62" fmla="*/ 7021 h 10000"/>
              <a:gd name="connsiteX63" fmla="*/ 1192 w 10000"/>
              <a:gd name="connsiteY63" fmla="*/ 6894 h 10000"/>
              <a:gd name="connsiteX64" fmla="*/ 1391 w 10000"/>
              <a:gd name="connsiteY64" fmla="*/ 6766 h 10000"/>
              <a:gd name="connsiteX65" fmla="*/ 1192 w 10000"/>
              <a:gd name="connsiteY65" fmla="*/ 6638 h 10000"/>
              <a:gd name="connsiteX66" fmla="*/ 1192 w 10000"/>
              <a:gd name="connsiteY66" fmla="*/ 6638 h 10000"/>
              <a:gd name="connsiteX67" fmla="*/ 1192 w 10000"/>
              <a:gd name="connsiteY67" fmla="*/ 6426 h 10000"/>
              <a:gd name="connsiteX68" fmla="*/ 1060 w 10000"/>
              <a:gd name="connsiteY68" fmla="*/ 6298 h 10000"/>
              <a:gd name="connsiteX69" fmla="*/ 1060 w 10000"/>
              <a:gd name="connsiteY69" fmla="*/ 6298 h 10000"/>
              <a:gd name="connsiteX70" fmla="*/ 861 w 10000"/>
              <a:gd name="connsiteY70" fmla="*/ 6213 h 10000"/>
              <a:gd name="connsiteX71" fmla="*/ 861 w 10000"/>
              <a:gd name="connsiteY71" fmla="*/ 6085 h 10000"/>
              <a:gd name="connsiteX72" fmla="*/ 861 w 10000"/>
              <a:gd name="connsiteY72" fmla="*/ 6085 h 10000"/>
              <a:gd name="connsiteX73" fmla="*/ 861 w 10000"/>
              <a:gd name="connsiteY73" fmla="*/ 5957 h 10000"/>
              <a:gd name="connsiteX74" fmla="*/ 861 w 10000"/>
              <a:gd name="connsiteY74" fmla="*/ 5872 h 10000"/>
              <a:gd name="connsiteX75" fmla="*/ 861 w 10000"/>
              <a:gd name="connsiteY75" fmla="*/ 5872 h 10000"/>
              <a:gd name="connsiteX76" fmla="*/ 662 w 10000"/>
              <a:gd name="connsiteY76" fmla="*/ 5745 h 10000"/>
              <a:gd name="connsiteX77" fmla="*/ 530 w 10000"/>
              <a:gd name="connsiteY77" fmla="*/ 5404 h 10000"/>
              <a:gd name="connsiteX78" fmla="*/ 530 w 10000"/>
              <a:gd name="connsiteY78" fmla="*/ 5404 h 10000"/>
              <a:gd name="connsiteX79" fmla="*/ 530 w 10000"/>
              <a:gd name="connsiteY79" fmla="*/ 5277 h 10000"/>
              <a:gd name="connsiteX80" fmla="*/ 530 w 10000"/>
              <a:gd name="connsiteY80" fmla="*/ 5149 h 10000"/>
              <a:gd name="connsiteX81" fmla="*/ 530 w 10000"/>
              <a:gd name="connsiteY81" fmla="*/ 5149 h 10000"/>
              <a:gd name="connsiteX82" fmla="*/ 530 w 10000"/>
              <a:gd name="connsiteY82" fmla="*/ 5064 h 10000"/>
              <a:gd name="connsiteX83" fmla="*/ 331 w 10000"/>
              <a:gd name="connsiteY83" fmla="*/ 5149 h 10000"/>
              <a:gd name="connsiteX84" fmla="*/ 132 w 10000"/>
              <a:gd name="connsiteY84" fmla="*/ 5149 h 10000"/>
              <a:gd name="connsiteX85" fmla="*/ 0 w 10000"/>
              <a:gd name="connsiteY85" fmla="*/ 5064 h 10000"/>
              <a:gd name="connsiteX86" fmla="*/ 0 w 10000"/>
              <a:gd name="connsiteY86" fmla="*/ 5064 h 10000"/>
              <a:gd name="connsiteX87" fmla="*/ 0 w 10000"/>
              <a:gd name="connsiteY87" fmla="*/ 4936 h 10000"/>
              <a:gd name="connsiteX88" fmla="*/ 132 w 10000"/>
              <a:gd name="connsiteY88" fmla="*/ 4723 h 10000"/>
              <a:gd name="connsiteX89" fmla="*/ 331 w 10000"/>
              <a:gd name="connsiteY89" fmla="*/ 4596 h 10000"/>
              <a:gd name="connsiteX90" fmla="*/ 331 w 10000"/>
              <a:gd name="connsiteY90" fmla="*/ 4596 h 10000"/>
              <a:gd name="connsiteX91" fmla="*/ 331 w 10000"/>
              <a:gd name="connsiteY91" fmla="*/ 4468 h 10000"/>
              <a:gd name="connsiteX92" fmla="*/ 331 w 10000"/>
              <a:gd name="connsiteY92" fmla="*/ 4383 h 10000"/>
              <a:gd name="connsiteX93" fmla="*/ 331 w 10000"/>
              <a:gd name="connsiteY93" fmla="*/ 4383 h 10000"/>
              <a:gd name="connsiteX94" fmla="*/ 331 w 10000"/>
              <a:gd name="connsiteY94" fmla="*/ 4255 h 10000"/>
              <a:gd name="connsiteX95" fmla="*/ 331 w 10000"/>
              <a:gd name="connsiteY95" fmla="*/ 4000 h 10000"/>
              <a:gd name="connsiteX96" fmla="*/ 331 w 10000"/>
              <a:gd name="connsiteY96" fmla="*/ 4000 h 10000"/>
              <a:gd name="connsiteX97" fmla="*/ 530 w 10000"/>
              <a:gd name="connsiteY97" fmla="*/ 3787 h 10000"/>
              <a:gd name="connsiteX98" fmla="*/ 662 w 10000"/>
              <a:gd name="connsiteY98" fmla="*/ 3574 h 10000"/>
              <a:gd name="connsiteX99" fmla="*/ 662 w 10000"/>
              <a:gd name="connsiteY99" fmla="*/ 3574 h 10000"/>
              <a:gd name="connsiteX100" fmla="*/ 861 w 10000"/>
              <a:gd name="connsiteY100" fmla="*/ 3447 h 10000"/>
              <a:gd name="connsiteX101" fmla="*/ 1060 w 10000"/>
              <a:gd name="connsiteY101" fmla="*/ 3447 h 10000"/>
              <a:gd name="connsiteX102" fmla="*/ 1060 w 10000"/>
              <a:gd name="connsiteY102" fmla="*/ 3574 h 10000"/>
              <a:gd name="connsiteX103" fmla="*/ 1192 w 10000"/>
              <a:gd name="connsiteY103" fmla="*/ 3447 h 10000"/>
              <a:gd name="connsiteX104" fmla="*/ 1192 w 10000"/>
              <a:gd name="connsiteY104" fmla="*/ 1362 h 10000"/>
              <a:gd name="connsiteX105" fmla="*/ 1589 w 10000"/>
              <a:gd name="connsiteY105" fmla="*/ 1362 h 10000"/>
              <a:gd name="connsiteX106" fmla="*/ 1589 w 10000"/>
              <a:gd name="connsiteY106" fmla="*/ 213 h 10000"/>
              <a:gd name="connsiteX107" fmla="*/ 7285 w 10000"/>
              <a:gd name="connsiteY107" fmla="*/ 213 h 10000"/>
              <a:gd name="connsiteX108" fmla="*/ 7285 w 10000"/>
              <a:gd name="connsiteY108" fmla="*/ 213 h 10000"/>
              <a:gd name="connsiteX109" fmla="*/ 7682 w 10000"/>
              <a:gd name="connsiteY109" fmla="*/ 340 h 10000"/>
              <a:gd name="connsiteX110" fmla="*/ 7682 w 10000"/>
              <a:gd name="connsiteY110" fmla="*/ 340 h 10000"/>
              <a:gd name="connsiteX111" fmla="*/ 7682 w 10000"/>
              <a:gd name="connsiteY111" fmla="*/ 213 h 10000"/>
              <a:gd name="connsiteX112" fmla="*/ 7682 w 10000"/>
              <a:gd name="connsiteY112" fmla="*/ 213 h 10000"/>
              <a:gd name="connsiteX113" fmla="*/ 7682 w 10000"/>
              <a:gd name="connsiteY113" fmla="*/ 213 h 10000"/>
              <a:gd name="connsiteX114" fmla="*/ 7682 w 10000"/>
              <a:gd name="connsiteY114" fmla="*/ 213 h 10000"/>
              <a:gd name="connsiteX115" fmla="*/ 8013 w 10000"/>
              <a:gd name="connsiteY115" fmla="*/ 128 h 10000"/>
              <a:gd name="connsiteX116" fmla="*/ 8013 w 10000"/>
              <a:gd name="connsiteY116" fmla="*/ 128 h 10000"/>
              <a:gd name="connsiteX117" fmla="*/ 8013 w 10000"/>
              <a:gd name="connsiteY117" fmla="*/ 128 h 10000"/>
              <a:gd name="connsiteX118" fmla="*/ 8212 w 10000"/>
              <a:gd name="connsiteY118" fmla="*/ 0 h 10000"/>
              <a:gd name="connsiteX119" fmla="*/ 8212 w 10000"/>
              <a:gd name="connsiteY119"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5917 w 10000"/>
              <a:gd name="connsiteY44" fmla="*/ 6787 h 10000"/>
              <a:gd name="connsiteX45" fmla="*/ 8344 w 10000"/>
              <a:gd name="connsiteY45" fmla="*/ 8851 h 10000"/>
              <a:gd name="connsiteX46" fmla="*/ 5234 w 10000"/>
              <a:gd name="connsiteY46" fmla="*/ 6255 h 10000"/>
              <a:gd name="connsiteX47" fmla="*/ 7682 w 10000"/>
              <a:gd name="connsiteY47" fmla="*/ 9745 h 10000"/>
              <a:gd name="connsiteX48" fmla="*/ 7086 w 10000"/>
              <a:gd name="connsiteY48" fmla="*/ 10000 h 10000"/>
              <a:gd name="connsiteX49" fmla="*/ 5166 w 10000"/>
              <a:gd name="connsiteY49" fmla="*/ 9660 h 10000"/>
              <a:gd name="connsiteX50" fmla="*/ 4238 w 10000"/>
              <a:gd name="connsiteY50" fmla="*/ 9532 h 10000"/>
              <a:gd name="connsiteX51" fmla="*/ 4106 w 10000"/>
              <a:gd name="connsiteY51" fmla="*/ 9532 h 10000"/>
              <a:gd name="connsiteX52" fmla="*/ 4833 w 10000"/>
              <a:gd name="connsiteY52" fmla="*/ 7340 h 10000"/>
              <a:gd name="connsiteX53" fmla="*/ 5318 w 10000"/>
              <a:gd name="connsiteY53" fmla="*/ 6511 h 10000"/>
              <a:gd name="connsiteX54" fmla="*/ 1921 w 10000"/>
              <a:gd name="connsiteY54" fmla="*/ 7574 h 10000"/>
              <a:gd name="connsiteX55" fmla="*/ 3245 w 10000"/>
              <a:gd name="connsiteY55" fmla="*/ 6680 h 10000"/>
              <a:gd name="connsiteX56" fmla="*/ 1589 w 10000"/>
              <a:gd name="connsiteY56" fmla="*/ 7362 h 10000"/>
              <a:gd name="connsiteX57" fmla="*/ 1589 w 10000"/>
              <a:gd name="connsiteY57" fmla="*/ 7234 h 10000"/>
              <a:gd name="connsiteX58" fmla="*/ 3354 w 10000"/>
              <a:gd name="connsiteY58" fmla="*/ 6021 h 10000"/>
              <a:gd name="connsiteX59" fmla="*/ 1391 w 10000"/>
              <a:gd name="connsiteY59" fmla="*/ 7106 h 10000"/>
              <a:gd name="connsiteX60" fmla="*/ 2273 w 10000"/>
              <a:gd name="connsiteY60" fmla="*/ 6276 h 10000"/>
              <a:gd name="connsiteX61" fmla="*/ 1192 w 10000"/>
              <a:gd name="connsiteY61" fmla="*/ 7021 h 10000"/>
              <a:gd name="connsiteX62" fmla="*/ 1192 w 10000"/>
              <a:gd name="connsiteY62" fmla="*/ 6894 h 10000"/>
              <a:gd name="connsiteX63" fmla="*/ 1391 w 10000"/>
              <a:gd name="connsiteY63" fmla="*/ 6766 h 10000"/>
              <a:gd name="connsiteX64" fmla="*/ 1192 w 10000"/>
              <a:gd name="connsiteY64" fmla="*/ 6638 h 10000"/>
              <a:gd name="connsiteX65" fmla="*/ 1192 w 10000"/>
              <a:gd name="connsiteY65" fmla="*/ 6638 h 10000"/>
              <a:gd name="connsiteX66" fmla="*/ 1192 w 10000"/>
              <a:gd name="connsiteY66" fmla="*/ 6426 h 10000"/>
              <a:gd name="connsiteX67" fmla="*/ 1060 w 10000"/>
              <a:gd name="connsiteY67" fmla="*/ 6298 h 10000"/>
              <a:gd name="connsiteX68" fmla="*/ 1060 w 10000"/>
              <a:gd name="connsiteY68" fmla="*/ 6298 h 10000"/>
              <a:gd name="connsiteX69" fmla="*/ 861 w 10000"/>
              <a:gd name="connsiteY69" fmla="*/ 6213 h 10000"/>
              <a:gd name="connsiteX70" fmla="*/ 861 w 10000"/>
              <a:gd name="connsiteY70" fmla="*/ 6085 h 10000"/>
              <a:gd name="connsiteX71" fmla="*/ 861 w 10000"/>
              <a:gd name="connsiteY71" fmla="*/ 6085 h 10000"/>
              <a:gd name="connsiteX72" fmla="*/ 861 w 10000"/>
              <a:gd name="connsiteY72" fmla="*/ 5957 h 10000"/>
              <a:gd name="connsiteX73" fmla="*/ 861 w 10000"/>
              <a:gd name="connsiteY73" fmla="*/ 5872 h 10000"/>
              <a:gd name="connsiteX74" fmla="*/ 861 w 10000"/>
              <a:gd name="connsiteY74" fmla="*/ 5872 h 10000"/>
              <a:gd name="connsiteX75" fmla="*/ 662 w 10000"/>
              <a:gd name="connsiteY75" fmla="*/ 5745 h 10000"/>
              <a:gd name="connsiteX76" fmla="*/ 530 w 10000"/>
              <a:gd name="connsiteY76" fmla="*/ 5404 h 10000"/>
              <a:gd name="connsiteX77" fmla="*/ 530 w 10000"/>
              <a:gd name="connsiteY77" fmla="*/ 5404 h 10000"/>
              <a:gd name="connsiteX78" fmla="*/ 530 w 10000"/>
              <a:gd name="connsiteY78" fmla="*/ 5277 h 10000"/>
              <a:gd name="connsiteX79" fmla="*/ 530 w 10000"/>
              <a:gd name="connsiteY79" fmla="*/ 5149 h 10000"/>
              <a:gd name="connsiteX80" fmla="*/ 530 w 10000"/>
              <a:gd name="connsiteY80" fmla="*/ 5149 h 10000"/>
              <a:gd name="connsiteX81" fmla="*/ 530 w 10000"/>
              <a:gd name="connsiteY81" fmla="*/ 5064 h 10000"/>
              <a:gd name="connsiteX82" fmla="*/ 331 w 10000"/>
              <a:gd name="connsiteY82" fmla="*/ 5149 h 10000"/>
              <a:gd name="connsiteX83" fmla="*/ 132 w 10000"/>
              <a:gd name="connsiteY83" fmla="*/ 5149 h 10000"/>
              <a:gd name="connsiteX84" fmla="*/ 0 w 10000"/>
              <a:gd name="connsiteY84" fmla="*/ 5064 h 10000"/>
              <a:gd name="connsiteX85" fmla="*/ 0 w 10000"/>
              <a:gd name="connsiteY85" fmla="*/ 5064 h 10000"/>
              <a:gd name="connsiteX86" fmla="*/ 0 w 10000"/>
              <a:gd name="connsiteY86" fmla="*/ 4936 h 10000"/>
              <a:gd name="connsiteX87" fmla="*/ 132 w 10000"/>
              <a:gd name="connsiteY87" fmla="*/ 4723 h 10000"/>
              <a:gd name="connsiteX88" fmla="*/ 331 w 10000"/>
              <a:gd name="connsiteY88" fmla="*/ 4596 h 10000"/>
              <a:gd name="connsiteX89" fmla="*/ 331 w 10000"/>
              <a:gd name="connsiteY89" fmla="*/ 4596 h 10000"/>
              <a:gd name="connsiteX90" fmla="*/ 331 w 10000"/>
              <a:gd name="connsiteY90" fmla="*/ 4468 h 10000"/>
              <a:gd name="connsiteX91" fmla="*/ 331 w 10000"/>
              <a:gd name="connsiteY91" fmla="*/ 4383 h 10000"/>
              <a:gd name="connsiteX92" fmla="*/ 331 w 10000"/>
              <a:gd name="connsiteY92" fmla="*/ 4383 h 10000"/>
              <a:gd name="connsiteX93" fmla="*/ 331 w 10000"/>
              <a:gd name="connsiteY93" fmla="*/ 4255 h 10000"/>
              <a:gd name="connsiteX94" fmla="*/ 331 w 10000"/>
              <a:gd name="connsiteY94" fmla="*/ 4000 h 10000"/>
              <a:gd name="connsiteX95" fmla="*/ 331 w 10000"/>
              <a:gd name="connsiteY95" fmla="*/ 4000 h 10000"/>
              <a:gd name="connsiteX96" fmla="*/ 530 w 10000"/>
              <a:gd name="connsiteY96" fmla="*/ 3787 h 10000"/>
              <a:gd name="connsiteX97" fmla="*/ 662 w 10000"/>
              <a:gd name="connsiteY97" fmla="*/ 3574 h 10000"/>
              <a:gd name="connsiteX98" fmla="*/ 662 w 10000"/>
              <a:gd name="connsiteY98" fmla="*/ 3574 h 10000"/>
              <a:gd name="connsiteX99" fmla="*/ 861 w 10000"/>
              <a:gd name="connsiteY99" fmla="*/ 3447 h 10000"/>
              <a:gd name="connsiteX100" fmla="*/ 1060 w 10000"/>
              <a:gd name="connsiteY100" fmla="*/ 3447 h 10000"/>
              <a:gd name="connsiteX101" fmla="*/ 1060 w 10000"/>
              <a:gd name="connsiteY101" fmla="*/ 3574 h 10000"/>
              <a:gd name="connsiteX102" fmla="*/ 1192 w 10000"/>
              <a:gd name="connsiteY102" fmla="*/ 3447 h 10000"/>
              <a:gd name="connsiteX103" fmla="*/ 1192 w 10000"/>
              <a:gd name="connsiteY103" fmla="*/ 1362 h 10000"/>
              <a:gd name="connsiteX104" fmla="*/ 1589 w 10000"/>
              <a:gd name="connsiteY104" fmla="*/ 1362 h 10000"/>
              <a:gd name="connsiteX105" fmla="*/ 1589 w 10000"/>
              <a:gd name="connsiteY105" fmla="*/ 213 h 10000"/>
              <a:gd name="connsiteX106" fmla="*/ 7285 w 10000"/>
              <a:gd name="connsiteY106" fmla="*/ 213 h 10000"/>
              <a:gd name="connsiteX107" fmla="*/ 7285 w 10000"/>
              <a:gd name="connsiteY107" fmla="*/ 213 h 10000"/>
              <a:gd name="connsiteX108" fmla="*/ 7682 w 10000"/>
              <a:gd name="connsiteY108" fmla="*/ 340 h 10000"/>
              <a:gd name="connsiteX109" fmla="*/ 7682 w 10000"/>
              <a:gd name="connsiteY109" fmla="*/ 340 h 10000"/>
              <a:gd name="connsiteX110" fmla="*/ 7682 w 10000"/>
              <a:gd name="connsiteY110" fmla="*/ 213 h 10000"/>
              <a:gd name="connsiteX111" fmla="*/ 7682 w 10000"/>
              <a:gd name="connsiteY111" fmla="*/ 213 h 10000"/>
              <a:gd name="connsiteX112" fmla="*/ 7682 w 10000"/>
              <a:gd name="connsiteY112" fmla="*/ 213 h 10000"/>
              <a:gd name="connsiteX113" fmla="*/ 7682 w 10000"/>
              <a:gd name="connsiteY113" fmla="*/ 213 h 10000"/>
              <a:gd name="connsiteX114" fmla="*/ 8013 w 10000"/>
              <a:gd name="connsiteY114" fmla="*/ 128 h 10000"/>
              <a:gd name="connsiteX115" fmla="*/ 8013 w 10000"/>
              <a:gd name="connsiteY115" fmla="*/ 128 h 10000"/>
              <a:gd name="connsiteX116" fmla="*/ 8013 w 10000"/>
              <a:gd name="connsiteY116" fmla="*/ 128 h 10000"/>
              <a:gd name="connsiteX117" fmla="*/ 8212 w 10000"/>
              <a:gd name="connsiteY117" fmla="*/ 0 h 10000"/>
              <a:gd name="connsiteX118" fmla="*/ 8212 w 10000"/>
              <a:gd name="connsiteY118"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5917 w 10000"/>
              <a:gd name="connsiteY44" fmla="*/ 6787 h 10000"/>
              <a:gd name="connsiteX45" fmla="*/ 5234 w 10000"/>
              <a:gd name="connsiteY45" fmla="*/ 6255 h 10000"/>
              <a:gd name="connsiteX46" fmla="*/ 7682 w 10000"/>
              <a:gd name="connsiteY46" fmla="*/ 9745 h 10000"/>
              <a:gd name="connsiteX47" fmla="*/ 7086 w 10000"/>
              <a:gd name="connsiteY47" fmla="*/ 10000 h 10000"/>
              <a:gd name="connsiteX48" fmla="*/ 5166 w 10000"/>
              <a:gd name="connsiteY48" fmla="*/ 9660 h 10000"/>
              <a:gd name="connsiteX49" fmla="*/ 4238 w 10000"/>
              <a:gd name="connsiteY49" fmla="*/ 9532 h 10000"/>
              <a:gd name="connsiteX50" fmla="*/ 4106 w 10000"/>
              <a:gd name="connsiteY50" fmla="*/ 9532 h 10000"/>
              <a:gd name="connsiteX51" fmla="*/ 4833 w 10000"/>
              <a:gd name="connsiteY51" fmla="*/ 7340 h 10000"/>
              <a:gd name="connsiteX52" fmla="*/ 5318 w 10000"/>
              <a:gd name="connsiteY52" fmla="*/ 6511 h 10000"/>
              <a:gd name="connsiteX53" fmla="*/ 1921 w 10000"/>
              <a:gd name="connsiteY53" fmla="*/ 7574 h 10000"/>
              <a:gd name="connsiteX54" fmla="*/ 3245 w 10000"/>
              <a:gd name="connsiteY54" fmla="*/ 6680 h 10000"/>
              <a:gd name="connsiteX55" fmla="*/ 1589 w 10000"/>
              <a:gd name="connsiteY55" fmla="*/ 7362 h 10000"/>
              <a:gd name="connsiteX56" fmla="*/ 1589 w 10000"/>
              <a:gd name="connsiteY56" fmla="*/ 7234 h 10000"/>
              <a:gd name="connsiteX57" fmla="*/ 3354 w 10000"/>
              <a:gd name="connsiteY57" fmla="*/ 6021 h 10000"/>
              <a:gd name="connsiteX58" fmla="*/ 1391 w 10000"/>
              <a:gd name="connsiteY58" fmla="*/ 7106 h 10000"/>
              <a:gd name="connsiteX59" fmla="*/ 2273 w 10000"/>
              <a:gd name="connsiteY59" fmla="*/ 6276 h 10000"/>
              <a:gd name="connsiteX60" fmla="*/ 1192 w 10000"/>
              <a:gd name="connsiteY60" fmla="*/ 7021 h 10000"/>
              <a:gd name="connsiteX61" fmla="*/ 1192 w 10000"/>
              <a:gd name="connsiteY61" fmla="*/ 6894 h 10000"/>
              <a:gd name="connsiteX62" fmla="*/ 1391 w 10000"/>
              <a:gd name="connsiteY62" fmla="*/ 6766 h 10000"/>
              <a:gd name="connsiteX63" fmla="*/ 1192 w 10000"/>
              <a:gd name="connsiteY63" fmla="*/ 6638 h 10000"/>
              <a:gd name="connsiteX64" fmla="*/ 1192 w 10000"/>
              <a:gd name="connsiteY64" fmla="*/ 6638 h 10000"/>
              <a:gd name="connsiteX65" fmla="*/ 1192 w 10000"/>
              <a:gd name="connsiteY65" fmla="*/ 6426 h 10000"/>
              <a:gd name="connsiteX66" fmla="*/ 1060 w 10000"/>
              <a:gd name="connsiteY66" fmla="*/ 6298 h 10000"/>
              <a:gd name="connsiteX67" fmla="*/ 1060 w 10000"/>
              <a:gd name="connsiteY67" fmla="*/ 6298 h 10000"/>
              <a:gd name="connsiteX68" fmla="*/ 861 w 10000"/>
              <a:gd name="connsiteY68" fmla="*/ 6213 h 10000"/>
              <a:gd name="connsiteX69" fmla="*/ 861 w 10000"/>
              <a:gd name="connsiteY69" fmla="*/ 6085 h 10000"/>
              <a:gd name="connsiteX70" fmla="*/ 861 w 10000"/>
              <a:gd name="connsiteY70" fmla="*/ 6085 h 10000"/>
              <a:gd name="connsiteX71" fmla="*/ 861 w 10000"/>
              <a:gd name="connsiteY71" fmla="*/ 5957 h 10000"/>
              <a:gd name="connsiteX72" fmla="*/ 861 w 10000"/>
              <a:gd name="connsiteY72" fmla="*/ 5872 h 10000"/>
              <a:gd name="connsiteX73" fmla="*/ 861 w 10000"/>
              <a:gd name="connsiteY73" fmla="*/ 5872 h 10000"/>
              <a:gd name="connsiteX74" fmla="*/ 662 w 10000"/>
              <a:gd name="connsiteY74" fmla="*/ 5745 h 10000"/>
              <a:gd name="connsiteX75" fmla="*/ 530 w 10000"/>
              <a:gd name="connsiteY75" fmla="*/ 5404 h 10000"/>
              <a:gd name="connsiteX76" fmla="*/ 530 w 10000"/>
              <a:gd name="connsiteY76" fmla="*/ 5404 h 10000"/>
              <a:gd name="connsiteX77" fmla="*/ 530 w 10000"/>
              <a:gd name="connsiteY77" fmla="*/ 5277 h 10000"/>
              <a:gd name="connsiteX78" fmla="*/ 530 w 10000"/>
              <a:gd name="connsiteY78" fmla="*/ 5149 h 10000"/>
              <a:gd name="connsiteX79" fmla="*/ 530 w 10000"/>
              <a:gd name="connsiteY79" fmla="*/ 5149 h 10000"/>
              <a:gd name="connsiteX80" fmla="*/ 530 w 10000"/>
              <a:gd name="connsiteY80" fmla="*/ 5064 h 10000"/>
              <a:gd name="connsiteX81" fmla="*/ 331 w 10000"/>
              <a:gd name="connsiteY81" fmla="*/ 5149 h 10000"/>
              <a:gd name="connsiteX82" fmla="*/ 132 w 10000"/>
              <a:gd name="connsiteY82" fmla="*/ 5149 h 10000"/>
              <a:gd name="connsiteX83" fmla="*/ 0 w 10000"/>
              <a:gd name="connsiteY83" fmla="*/ 5064 h 10000"/>
              <a:gd name="connsiteX84" fmla="*/ 0 w 10000"/>
              <a:gd name="connsiteY84" fmla="*/ 5064 h 10000"/>
              <a:gd name="connsiteX85" fmla="*/ 0 w 10000"/>
              <a:gd name="connsiteY85" fmla="*/ 4936 h 10000"/>
              <a:gd name="connsiteX86" fmla="*/ 132 w 10000"/>
              <a:gd name="connsiteY86" fmla="*/ 4723 h 10000"/>
              <a:gd name="connsiteX87" fmla="*/ 331 w 10000"/>
              <a:gd name="connsiteY87" fmla="*/ 4596 h 10000"/>
              <a:gd name="connsiteX88" fmla="*/ 331 w 10000"/>
              <a:gd name="connsiteY88" fmla="*/ 4596 h 10000"/>
              <a:gd name="connsiteX89" fmla="*/ 331 w 10000"/>
              <a:gd name="connsiteY89" fmla="*/ 4468 h 10000"/>
              <a:gd name="connsiteX90" fmla="*/ 331 w 10000"/>
              <a:gd name="connsiteY90" fmla="*/ 4383 h 10000"/>
              <a:gd name="connsiteX91" fmla="*/ 331 w 10000"/>
              <a:gd name="connsiteY91" fmla="*/ 4383 h 10000"/>
              <a:gd name="connsiteX92" fmla="*/ 331 w 10000"/>
              <a:gd name="connsiteY92" fmla="*/ 4255 h 10000"/>
              <a:gd name="connsiteX93" fmla="*/ 331 w 10000"/>
              <a:gd name="connsiteY93" fmla="*/ 4000 h 10000"/>
              <a:gd name="connsiteX94" fmla="*/ 331 w 10000"/>
              <a:gd name="connsiteY94" fmla="*/ 4000 h 10000"/>
              <a:gd name="connsiteX95" fmla="*/ 530 w 10000"/>
              <a:gd name="connsiteY95" fmla="*/ 3787 h 10000"/>
              <a:gd name="connsiteX96" fmla="*/ 662 w 10000"/>
              <a:gd name="connsiteY96" fmla="*/ 3574 h 10000"/>
              <a:gd name="connsiteX97" fmla="*/ 662 w 10000"/>
              <a:gd name="connsiteY97" fmla="*/ 3574 h 10000"/>
              <a:gd name="connsiteX98" fmla="*/ 861 w 10000"/>
              <a:gd name="connsiteY98" fmla="*/ 3447 h 10000"/>
              <a:gd name="connsiteX99" fmla="*/ 1060 w 10000"/>
              <a:gd name="connsiteY99" fmla="*/ 3447 h 10000"/>
              <a:gd name="connsiteX100" fmla="*/ 1060 w 10000"/>
              <a:gd name="connsiteY100" fmla="*/ 3574 h 10000"/>
              <a:gd name="connsiteX101" fmla="*/ 1192 w 10000"/>
              <a:gd name="connsiteY101" fmla="*/ 3447 h 10000"/>
              <a:gd name="connsiteX102" fmla="*/ 1192 w 10000"/>
              <a:gd name="connsiteY102" fmla="*/ 1362 h 10000"/>
              <a:gd name="connsiteX103" fmla="*/ 1589 w 10000"/>
              <a:gd name="connsiteY103" fmla="*/ 1362 h 10000"/>
              <a:gd name="connsiteX104" fmla="*/ 1589 w 10000"/>
              <a:gd name="connsiteY104" fmla="*/ 213 h 10000"/>
              <a:gd name="connsiteX105" fmla="*/ 7285 w 10000"/>
              <a:gd name="connsiteY105" fmla="*/ 213 h 10000"/>
              <a:gd name="connsiteX106" fmla="*/ 7285 w 10000"/>
              <a:gd name="connsiteY106" fmla="*/ 213 h 10000"/>
              <a:gd name="connsiteX107" fmla="*/ 7682 w 10000"/>
              <a:gd name="connsiteY107" fmla="*/ 340 h 10000"/>
              <a:gd name="connsiteX108" fmla="*/ 7682 w 10000"/>
              <a:gd name="connsiteY108" fmla="*/ 340 h 10000"/>
              <a:gd name="connsiteX109" fmla="*/ 7682 w 10000"/>
              <a:gd name="connsiteY109" fmla="*/ 213 h 10000"/>
              <a:gd name="connsiteX110" fmla="*/ 7682 w 10000"/>
              <a:gd name="connsiteY110" fmla="*/ 213 h 10000"/>
              <a:gd name="connsiteX111" fmla="*/ 7682 w 10000"/>
              <a:gd name="connsiteY111" fmla="*/ 213 h 10000"/>
              <a:gd name="connsiteX112" fmla="*/ 7682 w 10000"/>
              <a:gd name="connsiteY112" fmla="*/ 213 h 10000"/>
              <a:gd name="connsiteX113" fmla="*/ 8013 w 10000"/>
              <a:gd name="connsiteY113" fmla="*/ 128 h 10000"/>
              <a:gd name="connsiteX114" fmla="*/ 8013 w 10000"/>
              <a:gd name="connsiteY114" fmla="*/ 128 h 10000"/>
              <a:gd name="connsiteX115" fmla="*/ 8013 w 10000"/>
              <a:gd name="connsiteY115" fmla="*/ 128 h 10000"/>
              <a:gd name="connsiteX116" fmla="*/ 8212 w 10000"/>
              <a:gd name="connsiteY116" fmla="*/ 0 h 10000"/>
              <a:gd name="connsiteX117" fmla="*/ 8212 w 10000"/>
              <a:gd name="connsiteY117" fmla="*/ 0 h 10000"/>
              <a:gd name="connsiteX0" fmla="*/ 8212 w 10000"/>
              <a:gd name="connsiteY0" fmla="*/ 0 h 10000"/>
              <a:gd name="connsiteX1" fmla="*/ 8212 w 10000"/>
              <a:gd name="connsiteY1" fmla="*/ 0 h 10000"/>
              <a:gd name="connsiteX2" fmla="*/ 8742 w 10000"/>
              <a:gd name="connsiteY2" fmla="*/ 213 h 10000"/>
              <a:gd name="connsiteX3" fmla="*/ 8742 w 10000"/>
              <a:gd name="connsiteY3" fmla="*/ 340 h 10000"/>
              <a:gd name="connsiteX4" fmla="*/ 8742 w 10000"/>
              <a:gd name="connsiteY4" fmla="*/ 468 h 10000"/>
              <a:gd name="connsiteX5" fmla="*/ 8742 w 10000"/>
              <a:gd name="connsiteY5" fmla="*/ 468 h 10000"/>
              <a:gd name="connsiteX6" fmla="*/ 8874 w 10000"/>
              <a:gd name="connsiteY6" fmla="*/ 596 h 10000"/>
              <a:gd name="connsiteX7" fmla="*/ 8874 w 10000"/>
              <a:gd name="connsiteY7" fmla="*/ 809 h 10000"/>
              <a:gd name="connsiteX8" fmla="*/ 9073 w 10000"/>
              <a:gd name="connsiteY8" fmla="*/ 936 h 10000"/>
              <a:gd name="connsiteX9" fmla="*/ 9073 w 10000"/>
              <a:gd name="connsiteY9" fmla="*/ 1021 h 10000"/>
              <a:gd name="connsiteX10" fmla="*/ 9073 w 10000"/>
              <a:gd name="connsiteY10" fmla="*/ 1021 h 10000"/>
              <a:gd name="connsiteX11" fmla="*/ 9073 w 10000"/>
              <a:gd name="connsiteY11" fmla="*/ 1362 h 10000"/>
              <a:gd name="connsiteX12" fmla="*/ 9073 w 10000"/>
              <a:gd name="connsiteY12" fmla="*/ 1745 h 10000"/>
              <a:gd name="connsiteX13" fmla="*/ 9073 w 10000"/>
              <a:gd name="connsiteY13" fmla="*/ 1745 h 10000"/>
              <a:gd name="connsiteX14" fmla="*/ 9272 w 10000"/>
              <a:gd name="connsiteY14" fmla="*/ 1957 h 10000"/>
              <a:gd name="connsiteX15" fmla="*/ 9272 w 10000"/>
              <a:gd name="connsiteY15" fmla="*/ 2085 h 10000"/>
              <a:gd name="connsiteX16" fmla="*/ 9470 w 10000"/>
              <a:gd name="connsiteY16" fmla="*/ 2085 h 10000"/>
              <a:gd name="connsiteX17" fmla="*/ 9470 w 10000"/>
              <a:gd name="connsiteY17" fmla="*/ 2085 h 10000"/>
              <a:gd name="connsiteX18" fmla="*/ 9470 w 10000"/>
              <a:gd name="connsiteY18" fmla="*/ 2085 h 10000"/>
              <a:gd name="connsiteX19" fmla="*/ 9603 w 10000"/>
              <a:gd name="connsiteY19" fmla="*/ 2085 h 10000"/>
              <a:gd name="connsiteX20" fmla="*/ 9603 w 10000"/>
              <a:gd name="connsiteY20" fmla="*/ 2170 h 10000"/>
              <a:gd name="connsiteX21" fmla="*/ 9603 w 10000"/>
              <a:gd name="connsiteY21" fmla="*/ 2170 h 10000"/>
              <a:gd name="connsiteX22" fmla="*/ 9801 w 10000"/>
              <a:gd name="connsiteY22" fmla="*/ 2170 h 10000"/>
              <a:gd name="connsiteX23" fmla="*/ 10000 w 10000"/>
              <a:gd name="connsiteY23" fmla="*/ 2298 h 10000"/>
              <a:gd name="connsiteX24" fmla="*/ 10000 w 10000"/>
              <a:gd name="connsiteY24" fmla="*/ 2298 h 10000"/>
              <a:gd name="connsiteX25" fmla="*/ 9603 w 10000"/>
              <a:gd name="connsiteY25" fmla="*/ 2638 h 10000"/>
              <a:gd name="connsiteX26" fmla="*/ 9470 w 10000"/>
              <a:gd name="connsiteY26" fmla="*/ 2766 h 10000"/>
              <a:gd name="connsiteX27" fmla="*/ 9073 w 10000"/>
              <a:gd name="connsiteY27" fmla="*/ 2851 h 10000"/>
              <a:gd name="connsiteX28" fmla="*/ 9073 w 10000"/>
              <a:gd name="connsiteY28" fmla="*/ 3234 h 10000"/>
              <a:gd name="connsiteX29" fmla="*/ 9073 w 10000"/>
              <a:gd name="connsiteY29" fmla="*/ 3234 h 10000"/>
              <a:gd name="connsiteX30" fmla="*/ 8742 w 10000"/>
              <a:gd name="connsiteY30" fmla="*/ 4468 h 10000"/>
              <a:gd name="connsiteX31" fmla="*/ 8742 w 10000"/>
              <a:gd name="connsiteY31" fmla="*/ 4468 h 10000"/>
              <a:gd name="connsiteX32" fmla="*/ 8543 w 10000"/>
              <a:gd name="connsiteY32" fmla="*/ 4936 h 10000"/>
              <a:gd name="connsiteX33" fmla="*/ 8344 w 10000"/>
              <a:gd name="connsiteY33" fmla="*/ 5149 h 10000"/>
              <a:gd name="connsiteX34" fmla="*/ 8212 w 10000"/>
              <a:gd name="connsiteY34" fmla="*/ 5404 h 10000"/>
              <a:gd name="connsiteX35" fmla="*/ 8212 w 10000"/>
              <a:gd name="connsiteY35" fmla="*/ 5617 h 10000"/>
              <a:gd name="connsiteX36" fmla="*/ 8212 w 10000"/>
              <a:gd name="connsiteY36" fmla="*/ 5617 h 10000"/>
              <a:gd name="connsiteX37" fmla="*/ 8013 w 10000"/>
              <a:gd name="connsiteY37" fmla="*/ 5957 h 10000"/>
              <a:gd name="connsiteX38" fmla="*/ 8013 w 10000"/>
              <a:gd name="connsiteY38" fmla="*/ 6085 h 10000"/>
              <a:gd name="connsiteX39" fmla="*/ 7815 w 10000"/>
              <a:gd name="connsiteY39" fmla="*/ 6213 h 10000"/>
              <a:gd name="connsiteX40" fmla="*/ 7815 w 10000"/>
              <a:gd name="connsiteY40" fmla="*/ 6766 h 10000"/>
              <a:gd name="connsiteX41" fmla="*/ 7815 w 10000"/>
              <a:gd name="connsiteY41" fmla="*/ 6766 h 10000"/>
              <a:gd name="connsiteX42" fmla="*/ 6910 w 10000"/>
              <a:gd name="connsiteY42" fmla="*/ 6149 h 10000"/>
              <a:gd name="connsiteX43" fmla="*/ 5851 w 10000"/>
              <a:gd name="connsiteY43" fmla="*/ 5787 h 10000"/>
              <a:gd name="connsiteX44" fmla="*/ 5917 w 10000"/>
              <a:gd name="connsiteY44" fmla="*/ 6787 h 10000"/>
              <a:gd name="connsiteX45" fmla="*/ 5234 w 10000"/>
              <a:gd name="connsiteY45" fmla="*/ 6255 h 10000"/>
              <a:gd name="connsiteX46" fmla="*/ 7086 w 10000"/>
              <a:gd name="connsiteY46" fmla="*/ 10000 h 10000"/>
              <a:gd name="connsiteX47" fmla="*/ 5166 w 10000"/>
              <a:gd name="connsiteY47" fmla="*/ 9660 h 10000"/>
              <a:gd name="connsiteX48" fmla="*/ 4238 w 10000"/>
              <a:gd name="connsiteY48" fmla="*/ 9532 h 10000"/>
              <a:gd name="connsiteX49" fmla="*/ 4106 w 10000"/>
              <a:gd name="connsiteY49" fmla="*/ 9532 h 10000"/>
              <a:gd name="connsiteX50" fmla="*/ 4833 w 10000"/>
              <a:gd name="connsiteY50" fmla="*/ 7340 h 10000"/>
              <a:gd name="connsiteX51" fmla="*/ 5318 w 10000"/>
              <a:gd name="connsiteY51" fmla="*/ 6511 h 10000"/>
              <a:gd name="connsiteX52" fmla="*/ 1921 w 10000"/>
              <a:gd name="connsiteY52" fmla="*/ 7574 h 10000"/>
              <a:gd name="connsiteX53" fmla="*/ 3245 w 10000"/>
              <a:gd name="connsiteY53" fmla="*/ 6680 h 10000"/>
              <a:gd name="connsiteX54" fmla="*/ 1589 w 10000"/>
              <a:gd name="connsiteY54" fmla="*/ 7362 h 10000"/>
              <a:gd name="connsiteX55" fmla="*/ 1589 w 10000"/>
              <a:gd name="connsiteY55" fmla="*/ 7234 h 10000"/>
              <a:gd name="connsiteX56" fmla="*/ 3354 w 10000"/>
              <a:gd name="connsiteY56" fmla="*/ 6021 h 10000"/>
              <a:gd name="connsiteX57" fmla="*/ 1391 w 10000"/>
              <a:gd name="connsiteY57" fmla="*/ 7106 h 10000"/>
              <a:gd name="connsiteX58" fmla="*/ 2273 w 10000"/>
              <a:gd name="connsiteY58" fmla="*/ 6276 h 10000"/>
              <a:gd name="connsiteX59" fmla="*/ 1192 w 10000"/>
              <a:gd name="connsiteY59" fmla="*/ 7021 h 10000"/>
              <a:gd name="connsiteX60" fmla="*/ 1192 w 10000"/>
              <a:gd name="connsiteY60" fmla="*/ 6894 h 10000"/>
              <a:gd name="connsiteX61" fmla="*/ 1391 w 10000"/>
              <a:gd name="connsiteY61" fmla="*/ 6766 h 10000"/>
              <a:gd name="connsiteX62" fmla="*/ 1192 w 10000"/>
              <a:gd name="connsiteY62" fmla="*/ 6638 h 10000"/>
              <a:gd name="connsiteX63" fmla="*/ 1192 w 10000"/>
              <a:gd name="connsiteY63" fmla="*/ 6638 h 10000"/>
              <a:gd name="connsiteX64" fmla="*/ 1192 w 10000"/>
              <a:gd name="connsiteY64" fmla="*/ 6426 h 10000"/>
              <a:gd name="connsiteX65" fmla="*/ 1060 w 10000"/>
              <a:gd name="connsiteY65" fmla="*/ 6298 h 10000"/>
              <a:gd name="connsiteX66" fmla="*/ 1060 w 10000"/>
              <a:gd name="connsiteY66" fmla="*/ 6298 h 10000"/>
              <a:gd name="connsiteX67" fmla="*/ 861 w 10000"/>
              <a:gd name="connsiteY67" fmla="*/ 6213 h 10000"/>
              <a:gd name="connsiteX68" fmla="*/ 861 w 10000"/>
              <a:gd name="connsiteY68" fmla="*/ 6085 h 10000"/>
              <a:gd name="connsiteX69" fmla="*/ 861 w 10000"/>
              <a:gd name="connsiteY69" fmla="*/ 6085 h 10000"/>
              <a:gd name="connsiteX70" fmla="*/ 861 w 10000"/>
              <a:gd name="connsiteY70" fmla="*/ 5957 h 10000"/>
              <a:gd name="connsiteX71" fmla="*/ 861 w 10000"/>
              <a:gd name="connsiteY71" fmla="*/ 5872 h 10000"/>
              <a:gd name="connsiteX72" fmla="*/ 861 w 10000"/>
              <a:gd name="connsiteY72" fmla="*/ 5872 h 10000"/>
              <a:gd name="connsiteX73" fmla="*/ 662 w 10000"/>
              <a:gd name="connsiteY73" fmla="*/ 5745 h 10000"/>
              <a:gd name="connsiteX74" fmla="*/ 530 w 10000"/>
              <a:gd name="connsiteY74" fmla="*/ 5404 h 10000"/>
              <a:gd name="connsiteX75" fmla="*/ 530 w 10000"/>
              <a:gd name="connsiteY75" fmla="*/ 5404 h 10000"/>
              <a:gd name="connsiteX76" fmla="*/ 530 w 10000"/>
              <a:gd name="connsiteY76" fmla="*/ 5277 h 10000"/>
              <a:gd name="connsiteX77" fmla="*/ 530 w 10000"/>
              <a:gd name="connsiteY77" fmla="*/ 5149 h 10000"/>
              <a:gd name="connsiteX78" fmla="*/ 530 w 10000"/>
              <a:gd name="connsiteY78" fmla="*/ 5149 h 10000"/>
              <a:gd name="connsiteX79" fmla="*/ 530 w 10000"/>
              <a:gd name="connsiteY79" fmla="*/ 5064 h 10000"/>
              <a:gd name="connsiteX80" fmla="*/ 331 w 10000"/>
              <a:gd name="connsiteY80" fmla="*/ 5149 h 10000"/>
              <a:gd name="connsiteX81" fmla="*/ 132 w 10000"/>
              <a:gd name="connsiteY81" fmla="*/ 5149 h 10000"/>
              <a:gd name="connsiteX82" fmla="*/ 0 w 10000"/>
              <a:gd name="connsiteY82" fmla="*/ 5064 h 10000"/>
              <a:gd name="connsiteX83" fmla="*/ 0 w 10000"/>
              <a:gd name="connsiteY83" fmla="*/ 5064 h 10000"/>
              <a:gd name="connsiteX84" fmla="*/ 0 w 10000"/>
              <a:gd name="connsiteY84" fmla="*/ 4936 h 10000"/>
              <a:gd name="connsiteX85" fmla="*/ 132 w 10000"/>
              <a:gd name="connsiteY85" fmla="*/ 4723 h 10000"/>
              <a:gd name="connsiteX86" fmla="*/ 331 w 10000"/>
              <a:gd name="connsiteY86" fmla="*/ 4596 h 10000"/>
              <a:gd name="connsiteX87" fmla="*/ 331 w 10000"/>
              <a:gd name="connsiteY87" fmla="*/ 4596 h 10000"/>
              <a:gd name="connsiteX88" fmla="*/ 331 w 10000"/>
              <a:gd name="connsiteY88" fmla="*/ 4468 h 10000"/>
              <a:gd name="connsiteX89" fmla="*/ 331 w 10000"/>
              <a:gd name="connsiteY89" fmla="*/ 4383 h 10000"/>
              <a:gd name="connsiteX90" fmla="*/ 331 w 10000"/>
              <a:gd name="connsiteY90" fmla="*/ 4383 h 10000"/>
              <a:gd name="connsiteX91" fmla="*/ 331 w 10000"/>
              <a:gd name="connsiteY91" fmla="*/ 4255 h 10000"/>
              <a:gd name="connsiteX92" fmla="*/ 331 w 10000"/>
              <a:gd name="connsiteY92" fmla="*/ 4000 h 10000"/>
              <a:gd name="connsiteX93" fmla="*/ 331 w 10000"/>
              <a:gd name="connsiteY93" fmla="*/ 4000 h 10000"/>
              <a:gd name="connsiteX94" fmla="*/ 530 w 10000"/>
              <a:gd name="connsiteY94" fmla="*/ 3787 h 10000"/>
              <a:gd name="connsiteX95" fmla="*/ 662 w 10000"/>
              <a:gd name="connsiteY95" fmla="*/ 3574 h 10000"/>
              <a:gd name="connsiteX96" fmla="*/ 662 w 10000"/>
              <a:gd name="connsiteY96" fmla="*/ 3574 h 10000"/>
              <a:gd name="connsiteX97" fmla="*/ 861 w 10000"/>
              <a:gd name="connsiteY97" fmla="*/ 3447 h 10000"/>
              <a:gd name="connsiteX98" fmla="*/ 1060 w 10000"/>
              <a:gd name="connsiteY98" fmla="*/ 3447 h 10000"/>
              <a:gd name="connsiteX99" fmla="*/ 1060 w 10000"/>
              <a:gd name="connsiteY99" fmla="*/ 3574 h 10000"/>
              <a:gd name="connsiteX100" fmla="*/ 1192 w 10000"/>
              <a:gd name="connsiteY100" fmla="*/ 3447 h 10000"/>
              <a:gd name="connsiteX101" fmla="*/ 1192 w 10000"/>
              <a:gd name="connsiteY101" fmla="*/ 1362 h 10000"/>
              <a:gd name="connsiteX102" fmla="*/ 1589 w 10000"/>
              <a:gd name="connsiteY102" fmla="*/ 1362 h 10000"/>
              <a:gd name="connsiteX103" fmla="*/ 1589 w 10000"/>
              <a:gd name="connsiteY103" fmla="*/ 213 h 10000"/>
              <a:gd name="connsiteX104" fmla="*/ 7285 w 10000"/>
              <a:gd name="connsiteY104" fmla="*/ 213 h 10000"/>
              <a:gd name="connsiteX105" fmla="*/ 7285 w 10000"/>
              <a:gd name="connsiteY105" fmla="*/ 213 h 10000"/>
              <a:gd name="connsiteX106" fmla="*/ 7682 w 10000"/>
              <a:gd name="connsiteY106" fmla="*/ 340 h 10000"/>
              <a:gd name="connsiteX107" fmla="*/ 7682 w 10000"/>
              <a:gd name="connsiteY107" fmla="*/ 340 h 10000"/>
              <a:gd name="connsiteX108" fmla="*/ 7682 w 10000"/>
              <a:gd name="connsiteY108" fmla="*/ 213 h 10000"/>
              <a:gd name="connsiteX109" fmla="*/ 7682 w 10000"/>
              <a:gd name="connsiteY109" fmla="*/ 213 h 10000"/>
              <a:gd name="connsiteX110" fmla="*/ 7682 w 10000"/>
              <a:gd name="connsiteY110" fmla="*/ 213 h 10000"/>
              <a:gd name="connsiteX111" fmla="*/ 7682 w 10000"/>
              <a:gd name="connsiteY111" fmla="*/ 213 h 10000"/>
              <a:gd name="connsiteX112" fmla="*/ 8013 w 10000"/>
              <a:gd name="connsiteY112" fmla="*/ 128 h 10000"/>
              <a:gd name="connsiteX113" fmla="*/ 8013 w 10000"/>
              <a:gd name="connsiteY113" fmla="*/ 128 h 10000"/>
              <a:gd name="connsiteX114" fmla="*/ 8013 w 10000"/>
              <a:gd name="connsiteY114" fmla="*/ 128 h 10000"/>
              <a:gd name="connsiteX115" fmla="*/ 8212 w 10000"/>
              <a:gd name="connsiteY115" fmla="*/ 0 h 10000"/>
              <a:gd name="connsiteX116" fmla="*/ 8212 w 10000"/>
              <a:gd name="connsiteY116" fmla="*/ 0 h 10000"/>
              <a:gd name="connsiteX0" fmla="*/ 8212 w 10000"/>
              <a:gd name="connsiteY0" fmla="*/ 0 h 9660"/>
              <a:gd name="connsiteX1" fmla="*/ 8212 w 10000"/>
              <a:gd name="connsiteY1" fmla="*/ 0 h 9660"/>
              <a:gd name="connsiteX2" fmla="*/ 8742 w 10000"/>
              <a:gd name="connsiteY2" fmla="*/ 213 h 9660"/>
              <a:gd name="connsiteX3" fmla="*/ 8742 w 10000"/>
              <a:gd name="connsiteY3" fmla="*/ 340 h 9660"/>
              <a:gd name="connsiteX4" fmla="*/ 8742 w 10000"/>
              <a:gd name="connsiteY4" fmla="*/ 468 h 9660"/>
              <a:gd name="connsiteX5" fmla="*/ 8742 w 10000"/>
              <a:gd name="connsiteY5" fmla="*/ 468 h 9660"/>
              <a:gd name="connsiteX6" fmla="*/ 8874 w 10000"/>
              <a:gd name="connsiteY6" fmla="*/ 596 h 9660"/>
              <a:gd name="connsiteX7" fmla="*/ 8874 w 10000"/>
              <a:gd name="connsiteY7" fmla="*/ 809 h 9660"/>
              <a:gd name="connsiteX8" fmla="*/ 9073 w 10000"/>
              <a:gd name="connsiteY8" fmla="*/ 936 h 9660"/>
              <a:gd name="connsiteX9" fmla="*/ 9073 w 10000"/>
              <a:gd name="connsiteY9" fmla="*/ 1021 h 9660"/>
              <a:gd name="connsiteX10" fmla="*/ 9073 w 10000"/>
              <a:gd name="connsiteY10" fmla="*/ 1021 h 9660"/>
              <a:gd name="connsiteX11" fmla="*/ 9073 w 10000"/>
              <a:gd name="connsiteY11" fmla="*/ 1362 h 9660"/>
              <a:gd name="connsiteX12" fmla="*/ 9073 w 10000"/>
              <a:gd name="connsiteY12" fmla="*/ 1745 h 9660"/>
              <a:gd name="connsiteX13" fmla="*/ 9073 w 10000"/>
              <a:gd name="connsiteY13" fmla="*/ 1745 h 9660"/>
              <a:gd name="connsiteX14" fmla="*/ 9272 w 10000"/>
              <a:gd name="connsiteY14" fmla="*/ 1957 h 9660"/>
              <a:gd name="connsiteX15" fmla="*/ 9272 w 10000"/>
              <a:gd name="connsiteY15" fmla="*/ 2085 h 9660"/>
              <a:gd name="connsiteX16" fmla="*/ 9470 w 10000"/>
              <a:gd name="connsiteY16" fmla="*/ 2085 h 9660"/>
              <a:gd name="connsiteX17" fmla="*/ 9470 w 10000"/>
              <a:gd name="connsiteY17" fmla="*/ 2085 h 9660"/>
              <a:gd name="connsiteX18" fmla="*/ 9470 w 10000"/>
              <a:gd name="connsiteY18" fmla="*/ 2085 h 9660"/>
              <a:gd name="connsiteX19" fmla="*/ 9603 w 10000"/>
              <a:gd name="connsiteY19" fmla="*/ 2085 h 9660"/>
              <a:gd name="connsiteX20" fmla="*/ 9603 w 10000"/>
              <a:gd name="connsiteY20" fmla="*/ 2170 h 9660"/>
              <a:gd name="connsiteX21" fmla="*/ 9603 w 10000"/>
              <a:gd name="connsiteY21" fmla="*/ 2170 h 9660"/>
              <a:gd name="connsiteX22" fmla="*/ 9801 w 10000"/>
              <a:gd name="connsiteY22" fmla="*/ 2170 h 9660"/>
              <a:gd name="connsiteX23" fmla="*/ 10000 w 10000"/>
              <a:gd name="connsiteY23" fmla="*/ 2298 h 9660"/>
              <a:gd name="connsiteX24" fmla="*/ 10000 w 10000"/>
              <a:gd name="connsiteY24" fmla="*/ 2298 h 9660"/>
              <a:gd name="connsiteX25" fmla="*/ 9603 w 10000"/>
              <a:gd name="connsiteY25" fmla="*/ 2638 h 9660"/>
              <a:gd name="connsiteX26" fmla="*/ 9470 w 10000"/>
              <a:gd name="connsiteY26" fmla="*/ 2766 h 9660"/>
              <a:gd name="connsiteX27" fmla="*/ 9073 w 10000"/>
              <a:gd name="connsiteY27" fmla="*/ 2851 h 9660"/>
              <a:gd name="connsiteX28" fmla="*/ 9073 w 10000"/>
              <a:gd name="connsiteY28" fmla="*/ 3234 h 9660"/>
              <a:gd name="connsiteX29" fmla="*/ 9073 w 10000"/>
              <a:gd name="connsiteY29" fmla="*/ 3234 h 9660"/>
              <a:gd name="connsiteX30" fmla="*/ 8742 w 10000"/>
              <a:gd name="connsiteY30" fmla="*/ 4468 h 9660"/>
              <a:gd name="connsiteX31" fmla="*/ 8742 w 10000"/>
              <a:gd name="connsiteY31" fmla="*/ 4468 h 9660"/>
              <a:gd name="connsiteX32" fmla="*/ 8543 w 10000"/>
              <a:gd name="connsiteY32" fmla="*/ 4936 h 9660"/>
              <a:gd name="connsiteX33" fmla="*/ 8344 w 10000"/>
              <a:gd name="connsiteY33" fmla="*/ 5149 h 9660"/>
              <a:gd name="connsiteX34" fmla="*/ 8212 w 10000"/>
              <a:gd name="connsiteY34" fmla="*/ 5404 h 9660"/>
              <a:gd name="connsiteX35" fmla="*/ 8212 w 10000"/>
              <a:gd name="connsiteY35" fmla="*/ 5617 h 9660"/>
              <a:gd name="connsiteX36" fmla="*/ 8212 w 10000"/>
              <a:gd name="connsiteY36" fmla="*/ 5617 h 9660"/>
              <a:gd name="connsiteX37" fmla="*/ 8013 w 10000"/>
              <a:gd name="connsiteY37" fmla="*/ 5957 h 9660"/>
              <a:gd name="connsiteX38" fmla="*/ 8013 w 10000"/>
              <a:gd name="connsiteY38" fmla="*/ 6085 h 9660"/>
              <a:gd name="connsiteX39" fmla="*/ 7815 w 10000"/>
              <a:gd name="connsiteY39" fmla="*/ 6213 h 9660"/>
              <a:gd name="connsiteX40" fmla="*/ 7815 w 10000"/>
              <a:gd name="connsiteY40" fmla="*/ 6766 h 9660"/>
              <a:gd name="connsiteX41" fmla="*/ 7815 w 10000"/>
              <a:gd name="connsiteY41" fmla="*/ 6766 h 9660"/>
              <a:gd name="connsiteX42" fmla="*/ 6910 w 10000"/>
              <a:gd name="connsiteY42" fmla="*/ 6149 h 9660"/>
              <a:gd name="connsiteX43" fmla="*/ 5851 w 10000"/>
              <a:gd name="connsiteY43" fmla="*/ 5787 h 9660"/>
              <a:gd name="connsiteX44" fmla="*/ 5917 w 10000"/>
              <a:gd name="connsiteY44" fmla="*/ 6787 h 9660"/>
              <a:gd name="connsiteX45" fmla="*/ 5234 w 10000"/>
              <a:gd name="connsiteY45" fmla="*/ 6255 h 9660"/>
              <a:gd name="connsiteX46" fmla="*/ 5166 w 10000"/>
              <a:gd name="connsiteY46" fmla="*/ 9660 h 9660"/>
              <a:gd name="connsiteX47" fmla="*/ 4238 w 10000"/>
              <a:gd name="connsiteY47" fmla="*/ 9532 h 9660"/>
              <a:gd name="connsiteX48" fmla="*/ 4106 w 10000"/>
              <a:gd name="connsiteY48" fmla="*/ 9532 h 9660"/>
              <a:gd name="connsiteX49" fmla="*/ 4833 w 10000"/>
              <a:gd name="connsiteY49" fmla="*/ 7340 h 9660"/>
              <a:gd name="connsiteX50" fmla="*/ 5318 w 10000"/>
              <a:gd name="connsiteY50" fmla="*/ 6511 h 9660"/>
              <a:gd name="connsiteX51" fmla="*/ 1921 w 10000"/>
              <a:gd name="connsiteY51" fmla="*/ 7574 h 9660"/>
              <a:gd name="connsiteX52" fmla="*/ 3245 w 10000"/>
              <a:gd name="connsiteY52" fmla="*/ 6680 h 9660"/>
              <a:gd name="connsiteX53" fmla="*/ 1589 w 10000"/>
              <a:gd name="connsiteY53" fmla="*/ 7362 h 9660"/>
              <a:gd name="connsiteX54" fmla="*/ 1589 w 10000"/>
              <a:gd name="connsiteY54" fmla="*/ 7234 h 9660"/>
              <a:gd name="connsiteX55" fmla="*/ 3354 w 10000"/>
              <a:gd name="connsiteY55" fmla="*/ 6021 h 9660"/>
              <a:gd name="connsiteX56" fmla="*/ 1391 w 10000"/>
              <a:gd name="connsiteY56" fmla="*/ 7106 h 9660"/>
              <a:gd name="connsiteX57" fmla="*/ 2273 w 10000"/>
              <a:gd name="connsiteY57" fmla="*/ 6276 h 9660"/>
              <a:gd name="connsiteX58" fmla="*/ 1192 w 10000"/>
              <a:gd name="connsiteY58" fmla="*/ 7021 h 9660"/>
              <a:gd name="connsiteX59" fmla="*/ 1192 w 10000"/>
              <a:gd name="connsiteY59" fmla="*/ 6894 h 9660"/>
              <a:gd name="connsiteX60" fmla="*/ 1391 w 10000"/>
              <a:gd name="connsiteY60" fmla="*/ 6766 h 9660"/>
              <a:gd name="connsiteX61" fmla="*/ 1192 w 10000"/>
              <a:gd name="connsiteY61" fmla="*/ 6638 h 9660"/>
              <a:gd name="connsiteX62" fmla="*/ 1192 w 10000"/>
              <a:gd name="connsiteY62" fmla="*/ 6638 h 9660"/>
              <a:gd name="connsiteX63" fmla="*/ 1192 w 10000"/>
              <a:gd name="connsiteY63" fmla="*/ 6426 h 9660"/>
              <a:gd name="connsiteX64" fmla="*/ 1060 w 10000"/>
              <a:gd name="connsiteY64" fmla="*/ 6298 h 9660"/>
              <a:gd name="connsiteX65" fmla="*/ 1060 w 10000"/>
              <a:gd name="connsiteY65" fmla="*/ 6298 h 9660"/>
              <a:gd name="connsiteX66" fmla="*/ 861 w 10000"/>
              <a:gd name="connsiteY66" fmla="*/ 6213 h 9660"/>
              <a:gd name="connsiteX67" fmla="*/ 861 w 10000"/>
              <a:gd name="connsiteY67" fmla="*/ 6085 h 9660"/>
              <a:gd name="connsiteX68" fmla="*/ 861 w 10000"/>
              <a:gd name="connsiteY68" fmla="*/ 6085 h 9660"/>
              <a:gd name="connsiteX69" fmla="*/ 861 w 10000"/>
              <a:gd name="connsiteY69" fmla="*/ 5957 h 9660"/>
              <a:gd name="connsiteX70" fmla="*/ 861 w 10000"/>
              <a:gd name="connsiteY70" fmla="*/ 5872 h 9660"/>
              <a:gd name="connsiteX71" fmla="*/ 861 w 10000"/>
              <a:gd name="connsiteY71" fmla="*/ 5872 h 9660"/>
              <a:gd name="connsiteX72" fmla="*/ 662 w 10000"/>
              <a:gd name="connsiteY72" fmla="*/ 5745 h 9660"/>
              <a:gd name="connsiteX73" fmla="*/ 530 w 10000"/>
              <a:gd name="connsiteY73" fmla="*/ 5404 h 9660"/>
              <a:gd name="connsiteX74" fmla="*/ 530 w 10000"/>
              <a:gd name="connsiteY74" fmla="*/ 5404 h 9660"/>
              <a:gd name="connsiteX75" fmla="*/ 530 w 10000"/>
              <a:gd name="connsiteY75" fmla="*/ 5277 h 9660"/>
              <a:gd name="connsiteX76" fmla="*/ 530 w 10000"/>
              <a:gd name="connsiteY76" fmla="*/ 5149 h 9660"/>
              <a:gd name="connsiteX77" fmla="*/ 530 w 10000"/>
              <a:gd name="connsiteY77" fmla="*/ 5149 h 9660"/>
              <a:gd name="connsiteX78" fmla="*/ 530 w 10000"/>
              <a:gd name="connsiteY78" fmla="*/ 5064 h 9660"/>
              <a:gd name="connsiteX79" fmla="*/ 331 w 10000"/>
              <a:gd name="connsiteY79" fmla="*/ 5149 h 9660"/>
              <a:gd name="connsiteX80" fmla="*/ 132 w 10000"/>
              <a:gd name="connsiteY80" fmla="*/ 5149 h 9660"/>
              <a:gd name="connsiteX81" fmla="*/ 0 w 10000"/>
              <a:gd name="connsiteY81" fmla="*/ 5064 h 9660"/>
              <a:gd name="connsiteX82" fmla="*/ 0 w 10000"/>
              <a:gd name="connsiteY82" fmla="*/ 5064 h 9660"/>
              <a:gd name="connsiteX83" fmla="*/ 0 w 10000"/>
              <a:gd name="connsiteY83" fmla="*/ 4936 h 9660"/>
              <a:gd name="connsiteX84" fmla="*/ 132 w 10000"/>
              <a:gd name="connsiteY84" fmla="*/ 4723 h 9660"/>
              <a:gd name="connsiteX85" fmla="*/ 331 w 10000"/>
              <a:gd name="connsiteY85" fmla="*/ 4596 h 9660"/>
              <a:gd name="connsiteX86" fmla="*/ 331 w 10000"/>
              <a:gd name="connsiteY86" fmla="*/ 4596 h 9660"/>
              <a:gd name="connsiteX87" fmla="*/ 331 w 10000"/>
              <a:gd name="connsiteY87" fmla="*/ 4468 h 9660"/>
              <a:gd name="connsiteX88" fmla="*/ 331 w 10000"/>
              <a:gd name="connsiteY88" fmla="*/ 4383 h 9660"/>
              <a:gd name="connsiteX89" fmla="*/ 331 w 10000"/>
              <a:gd name="connsiteY89" fmla="*/ 4383 h 9660"/>
              <a:gd name="connsiteX90" fmla="*/ 331 w 10000"/>
              <a:gd name="connsiteY90" fmla="*/ 4255 h 9660"/>
              <a:gd name="connsiteX91" fmla="*/ 331 w 10000"/>
              <a:gd name="connsiteY91" fmla="*/ 4000 h 9660"/>
              <a:gd name="connsiteX92" fmla="*/ 331 w 10000"/>
              <a:gd name="connsiteY92" fmla="*/ 4000 h 9660"/>
              <a:gd name="connsiteX93" fmla="*/ 530 w 10000"/>
              <a:gd name="connsiteY93" fmla="*/ 3787 h 9660"/>
              <a:gd name="connsiteX94" fmla="*/ 662 w 10000"/>
              <a:gd name="connsiteY94" fmla="*/ 3574 h 9660"/>
              <a:gd name="connsiteX95" fmla="*/ 662 w 10000"/>
              <a:gd name="connsiteY95" fmla="*/ 3574 h 9660"/>
              <a:gd name="connsiteX96" fmla="*/ 861 w 10000"/>
              <a:gd name="connsiteY96" fmla="*/ 3447 h 9660"/>
              <a:gd name="connsiteX97" fmla="*/ 1060 w 10000"/>
              <a:gd name="connsiteY97" fmla="*/ 3447 h 9660"/>
              <a:gd name="connsiteX98" fmla="*/ 1060 w 10000"/>
              <a:gd name="connsiteY98" fmla="*/ 3574 h 9660"/>
              <a:gd name="connsiteX99" fmla="*/ 1192 w 10000"/>
              <a:gd name="connsiteY99" fmla="*/ 3447 h 9660"/>
              <a:gd name="connsiteX100" fmla="*/ 1192 w 10000"/>
              <a:gd name="connsiteY100" fmla="*/ 1362 h 9660"/>
              <a:gd name="connsiteX101" fmla="*/ 1589 w 10000"/>
              <a:gd name="connsiteY101" fmla="*/ 1362 h 9660"/>
              <a:gd name="connsiteX102" fmla="*/ 1589 w 10000"/>
              <a:gd name="connsiteY102" fmla="*/ 213 h 9660"/>
              <a:gd name="connsiteX103" fmla="*/ 7285 w 10000"/>
              <a:gd name="connsiteY103" fmla="*/ 213 h 9660"/>
              <a:gd name="connsiteX104" fmla="*/ 7285 w 10000"/>
              <a:gd name="connsiteY104" fmla="*/ 213 h 9660"/>
              <a:gd name="connsiteX105" fmla="*/ 7682 w 10000"/>
              <a:gd name="connsiteY105" fmla="*/ 340 h 9660"/>
              <a:gd name="connsiteX106" fmla="*/ 7682 w 10000"/>
              <a:gd name="connsiteY106" fmla="*/ 340 h 9660"/>
              <a:gd name="connsiteX107" fmla="*/ 7682 w 10000"/>
              <a:gd name="connsiteY107" fmla="*/ 213 h 9660"/>
              <a:gd name="connsiteX108" fmla="*/ 7682 w 10000"/>
              <a:gd name="connsiteY108" fmla="*/ 213 h 9660"/>
              <a:gd name="connsiteX109" fmla="*/ 7682 w 10000"/>
              <a:gd name="connsiteY109" fmla="*/ 213 h 9660"/>
              <a:gd name="connsiteX110" fmla="*/ 7682 w 10000"/>
              <a:gd name="connsiteY110" fmla="*/ 213 h 9660"/>
              <a:gd name="connsiteX111" fmla="*/ 8013 w 10000"/>
              <a:gd name="connsiteY111" fmla="*/ 128 h 9660"/>
              <a:gd name="connsiteX112" fmla="*/ 8013 w 10000"/>
              <a:gd name="connsiteY112" fmla="*/ 128 h 9660"/>
              <a:gd name="connsiteX113" fmla="*/ 8013 w 10000"/>
              <a:gd name="connsiteY113" fmla="*/ 128 h 9660"/>
              <a:gd name="connsiteX114" fmla="*/ 8212 w 10000"/>
              <a:gd name="connsiteY114" fmla="*/ 0 h 9660"/>
              <a:gd name="connsiteX115" fmla="*/ 8212 w 10000"/>
              <a:gd name="connsiteY115" fmla="*/ 0 h 9660"/>
              <a:gd name="connsiteX0" fmla="*/ 8212 w 10000"/>
              <a:gd name="connsiteY0" fmla="*/ 0 h 9867"/>
              <a:gd name="connsiteX1" fmla="*/ 8212 w 10000"/>
              <a:gd name="connsiteY1" fmla="*/ 0 h 9867"/>
              <a:gd name="connsiteX2" fmla="*/ 8742 w 10000"/>
              <a:gd name="connsiteY2" fmla="*/ 220 h 9867"/>
              <a:gd name="connsiteX3" fmla="*/ 8742 w 10000"/>
              <a:gd name="connsiteY3" fmla="*/ 352 h 9867"/>
              <a:gd name="connsiteX4" fmla="*/ 8742 w 10000"/>
              <a:gd name="connsiteY4" fmla="*/ 484 h 9867"/>
              <a:gd name="connsiteX5" fmla="*/ 8742 w 10000"/>
              <a:gd name="connsiteY5" fmla="*/ 484 h 9867"/>
              <a:gd name="connsiteX6" fmla="*/ 8874 w 10000"/>
              <a:gd name="connsiteY6" fmla="*/ 617 h 9867"/>
              <a:gd name="connsiteX7" fmla="*/ 8874 w 10000"/>
              <a:gd name="connsiteY7" fmla="*/ 837 h 9867"/>
              <a:gd name="connsiteX8" fmla="*/ 9073 w 10000"/>
              <a:gd name="connsiteY8" fmla="*/ 969 h 9867"/>
              <a:gd name="connsiteX9" fmla="*/ 9073 w 10000"/>
              <a:gd name="connsiteY9" fmla="*/ 1057 h 9867"/>
              <a:gd name="connsiteX10" fmla="*/ 9073 w 10000"/>
              <a:gd name="connsiteY10" fmla="*/ 1057 h 9867"/>
              <a:gd name="connsiteX11" fmla="*/ 9073 w 10000"/>
              <a:gd name="connsiteY11" fmla="*/ 1410 h 9867"/>
              <a:gd name="connsiteX12" fmla="*/ 9073 w 10000"/>
              <a:gd name="connsiteY12" fmla="*/ 1806 h 9867"/>
              <a:gd name="connsiteX13" fmla="*/ 9073 w 10000"/>
              <a:gd name="connsiteY13" fmla="*/ 1806 h 9867"/>
              <a:gd name="connsiteX14" fmla="*/ 9272 w 10000"/>
              <a:gd name="connsiteY14" fmla="*/ 2026 h 9867"/>
              <a:gd name="connsiteX15" fmla="*/ 9272 w 10000"/>
              <a:gd name="connsiteY15" fmla="*/ 2158 h 9867"/>
              <a:gd name="connsiteX16" fmla="*/ 9470 w 10000"/>
              <a:gd name="connsiteY16" fmla="*/ 2158 h 9867"/>
              <a:gd name="connsiteX17" fmla="*/ 9470 w 10000"/>
              <a:gd name="connsiteY17" fmla="*/ 2158 h 9867"/>
              <a:gd name="connsiteX18" fmla="*/ 9470 w 10000"/>
              <a:gd name="connsiteY18" fmla="*/ 2158 h 9867"/>
              <a:gd name="connsiteX19" fmla="*/ 9603 w 10000"/>
              <a:gd name="connsiteY19" fmla="*/ 2158 h 9867"/>
              <a:gd name="connsiteX20" fmla="*/ 9603 w 10000"/>
              <a:gd name="connsiteY20" fmla="*/ 2246 h 9867"/>
              <a:gd name="connsiteX21" fmla="*/ 9603 w 10000"/>
              <a:gd name="connsiteY21" fmla="*/ 2246 h 9867"/>
              <a:gd name="connsiteX22" fmla="*/ 9801 w 10000"/>
              <a:gd name="connsiteY22" fmla="*/ 2246 h 9867"/>
              <a:gd name="connsiteX23" fmla="*/ 10000 w 10000"/>
              <a:gd name="connsiteY23" fmla="*/ 2379 h 9867"/>
              <a:gd name="connsiteX24" fmla="*/ 10000 w 10000"/>
              <a:gd name="connsiteY24" fmla="*/ 2379 h 9867"/>
              <a:gd name="connsiteX25" fmla="*/ 9603 w 10000"/>
              <a:gd name="connsiteY25" fmla="*/ 2731 h 9867"/>
              <a:gd name="connsiteX26" fmla="*/ 9470 w 10000"/>
              <a:gd name="connsiteY26" fmla="*/ 2863 h 9867"/>
              <a:gd name="connsiteX27" fmla="*/ 9073 w 10000"/>
              <a:gd name="connsiteY27" fmla="*/ 2951 h 9867"/>
              <a:gd name="connsiteX28" fmla="*/ 9073 w 10000"/>
              <a:gd name="connsiteY28" fmla="*/ 3348 h 9867"/>
              <a:gd name="connsiteX29" fmla="*/ 9073 w 10000"/>
              <a:gd name="connsiteY29" fmla="*/ 3348 h 9867"/>
              <a:gd name="connsiteX30" fmla="*/ 8742 w 10000"/>
              <a:gd name="connsiteY30" fmla="*/ 4625 h 9867"/>
              <a:gd name="connsiteX31" fmla="*/ 8742 w 10000"/>
              <a:gd name="connsiteY31" fmla="*/ 4625 h 9867"/>
              <a:gd name="connsiteX32" fmla="*/ 8543 w 10000"/>
              <a:gd name="connsiteY32" fmla="*/ 5110 h 9867"/>
              <a:gd name="connsiteX33" fmla="*/ 8344 w 10000"/>
              <a:gd name="connsiteY33" fmla="*/ 5330 h 9867"/>
              <a:gd name="connsiteX34" fmla="*/ 8212 w 10000"/>
              <a:gd name="connsiteY34" fmla="*/ 5594 h 9867"/>
              <a:gd name="connsiteX35" fmla="*/ 8212 w 10000"/>
              <a:gd name="connsiteY35" fmla="*/ 5815 h 9867"/>
              <a:gd name="connsiteX36" fmla="*/ 8212 w 10000"/>
              <a:gd name="connsiteY36" fmla="*/ 5815 h 9867"/>
              <a:gd name="connsiteX37" fmla="*/ 8013 w 10000"/>
              <a:gd name="connsiteY37" fmla="*/ 6167 h 9867"/>
              <a:gd name="connsiteX38" fmla="*/ 8013 w 10000"/>
              <a:gd name="connsiteY38" fmla="*/ 6299 h 9867"/>
              <a:gd name="connsiteX39" fmla="*/ 7815 w 10000"/>
              <a:gd name="connsiteY39" fmla="*/ 6432 h 9867"/>
              <a:gd name="connsiteX40" fmla="*/ 7815 w 10000"/>
              <a:gd name="connsiteY40" fmla="*/ 7004 h 9867"/>
              <a:gd name="connsiteX41" fmla="*/ 7815 w 10000"/>
              <a:gd name="connsiteY41" fmla="*/ 7004 h 9867"/>
              <a:gd name="connsiteX42" fmla="*/ 6910 w 10000"/>
              <a:gd name="connsiteY42" fmla="*/ 6365 h 9867"/>
              <a:gd name="connsiteX43" fmla="*/ 5851 w 10000"/>
              <a:gd name="connsiteY43" fmla="*/ 5991 h 9867"/>
              <a:gd name="connsiteX44" fmla="*/ 5917 w 10000"/>
              <a:gd name="connsiteY44" fmla="*/ 7026 h 9867"/>
              <a:gd name="connsiteX45" fmla="*/ 5234 w 10000"/>
              <a:gd name="connsiteY45" fmla="*/ 6475 h 9867"/>
              <a:gd name="connsiteX46" fmla="*/ 4238 w 10000"/>
              <a:gd name="connsiteY46" fmla="*/ 9867 h 9867"/>
              <a:gd name="connsiteX47" fmla="*/ 4106 w 10000"/>
              <a:gd name="connsiteY47" fmla="*/ 9867 h 9867"/>
              <a:gd name="connsiteX48" fmla="*/ 4833 w 10000"/>
              <a:gd name="connsiteY48" fmla="*/ 7598 h 9867"/>
              <a:gd name="connsiteX49" fmla="*/ 5318 w 10000"/>
              <a:gd name="connsiteY49" fmla="*/ 6740 h 9867"/>
              <a:gd name="connsiteX50" fmla="*/ 1921 w 10000"/>
              <a:gd name="connsiteY50" fmla="*/ 7841 h 9867"/>
              <a:gd name="connsiteX51" fmla="*/ 3245 w 10000"/>
              <a:gd name="connsiteY51" fmla="*/ 6915 h 9867"/>
              <a:gd name="connsiteX52" fmla="*/ 1589 w 10000"/>
              <a:gd name="connsiteY52" fmla="*/ 7621 h 9867"/>
              <a:gd name="connsiteX53" fmla="*/ 1589 w 10000"/>
              <a:gd name="connsiteY53" fmla="*/ 7489 h 9867"/>
              <a:gd name="connsiteX54" fmla="*/ 3354 w 10000"/>
              <a:gd name="connsiteY54" fmla="*/ 6233 h 9867"/>
              <a:gd name="connsiteX55" fmla="*/ 1391 w 10000"/>
              <a:gd name="connsiteY55" fmla="*/ 7356 h 9867"/>
              <a:gd name="connsiteX56" fmla="*/ 2273 w 10000"/>
              <a:gd name="connsiteY56" fmla="*/ 6497 h 9867"/>
              <a:gd name="connsiteX57" fmla="*/ 1192 w 10000"/>
              <a:gd name="connsiteY57" fmla="*/ 7268 h 9867"/>
              <a:gd name="connsiteX58" fmla="*/ 1192 w 10000"/>
              <a:gd name="connsiteY58" fmla="*/ 7137 h 9867"/>
              <a:gd name="connsiteX59" fmla="*/ 1391 w 10000"/>
              <a:gd name="connsiteY59" fmla="*/ 7004 h 9867"/>
              <a:gd name="connsiteX60" fmla="*/ 1192 w 10000"/>
              <a:gd name="connsiteY60" fmla="*/ 6872 h 9867"/>
              <a:gd name="connsiteX61" fmla="*/ 1192 w 10000"/>
              <a:gd name="connsiteY61" fmla="*/ 6872 h 9867"/>
              <a:gd name="connsiteX62" fmla="*/ 1192 w 10000"/>
              <a:gd name="connsiteY62" fmla="*/ 6652 h 9867"/>
              <a:gd name="connsiteX63" fmla="*/ 1060 w 10000"/>
              <a:gd name="connsiteY63" fmla="*/ 6520 h 9867"/>
              <a:gd name="connsiteX64" fmla="*/ 1060 w 10000"/>
              <a:gd name="connsiteY64" fmla="*/ 6520 h 9867"/>
              <a:gd name="connsiteX65" fmla="*/ 861 w 10000"/>
              <a:gd name="connsiteY65" fmla="*/ 6432 h 9867"/>
              <a:gd name="connsiteX66" fmla="*/ 861 w 10000"/>
              <a:gd name="connsiteY66" fmla="*/ 6299 h 9867"/>
              <a:gd name="connsiteX67" fmla="*/ 861 w 10000"/>
              <a:gd name="connsiteY67" fmla="*/ 6299 h 9867"/>
              <a:gd name="connsiteX68" fmla="*/ 861 w 10000"/>
              <a:gd name="connsiteY68" fmla="*/ 6167 h 9867"/>
              <a:gd name="connsiteX69" fmla="*/ 861 w 10000"/>
              <a:gd name="connsiteY69" fmla="*/ 6079 h 9867"/>
              <a:gd name="connsiteX70" fmla="*/ 861 w 10000"/>
              <a:gd name="connsiteY70" fmla="*/ 6079 h 9867"/>
              <a:gd name="connsiteX71" fmla="*/ 662 w 10000"/>
              <a:gd name="connsiteY71" fmla="*/ 5947 h 9867"/>
              <a:gd name="connsiteX72" fmla="*/ 530 w 10000"/>
              <a:gd name="connsiteY72" fmla="*/ 5594 h 9867"/>
              <a:gd name="connsiteX73" fmla="*/ 530 w 10000"/>
              <a:gd name="connsiteY73" fmla="*/ 5594 h 9867"/>
              <a:gd name="connsiteX74" fmla="*/ 530 w 10000"/>
              <a:gd name="connsiteY74" fmla="*/ 5463 h 9867"/>
              <a:gd name="connsiteX75" fmla="*/ 530 w 10000"/>
              <a:gd name="connsiteY75" fmla="*/ 5330 h 9867"/>
              <a:gd name="connsiteX76" fmla="*/ 530 w 10000"/>
              <a:gd name="connsiteY76" fmla="*/ 5330 h 9867"/>
              <a:gd name="connsiteX77" fmla="*/ 530 w 10000"/>
              <a:gd name="connsiteY77" fmla="*/ 5242 h 9867"/>
              <a:gd name="connsiteX78" fmla="*/ 331 w 10000"/>
              <a:gd name="connsiteY78" fmla="*/ 5330 h 9867"/>
              <a:gd name="connsiteX79" fmla="*/ 132 w 10000"/>
              <a:gd name="connsiteY79" fmla="*/ 5330 h 9867"/>
              <a:gd name="connsiteX80" fmla="*/ 0 w 10000"/>
              <a:gd name="connsiteY80" fmla="*/ 5242 h 9867"/>
              <a:gd name="connsiteX81" fmla="*/ 0 w 10000"/>
              <a:gd name="connsiteY81" fmla="*/ 5242 h 9867"/>
              <a:gd name="connsiteX82" fmla="*/ 0 w 10000"/>
              <a:gd name="connsiteY82" fmla="*/ 5110 h 9867"/>
              <a:gd name="connsiteX83" fmla="*/ 132 w 10000"/>
              <a:gd name="connsiteY83" fmla="*/ 4889 h 9867"/>
              <a:gd name="connsiteX84" fmla="*/ 331 w 10000"/>
              <a:gd name="connsiteY84" fmla="*/ 4758 h 9867"/>
              <a:gd name="connsiteX85" fmla="*/ 331 w 10000"/>
              <a:gd name="connsiteY85" fmla="*/ 4758 h 9867"/>
              <a:gd name="connsiteX86" fmla="*/ 331 w 10000"/>
              <a:gd name="connsiteY86" fmla="*/ 4625 h 9867"/>
              <a:gd name="connsiteX87" fmla="*/ 331 w 10000"/>
              <a:gd name="connsiteY87" fmla="*/ 4537 h 9867"/>
              <a:gd name="connsiteX88" fmla="*/ 331 w 10000"/>
              <a:gd name="connsiteY88" fmla="*/ 4537 h 9867"/>
              <a:gd name="connsiteX89" fmla="*/ 331 w 10000"/>
              <a:gd name="connsiteY89" fmla="*/ 4405 h 9867"/>
              <a:gd name="connsiteX90" fmla="*/ 331 w 10000"/>
              <a:gd name="connsiteY90" fmla="*/ 4141 h 9867"/>
              <a:gd name="connsiteX91" fmla="*/ 331 w 10000"/>
              <a:gd name="connsiteY91" fmla="*/ 4141 h 9867"/>
              <a:gd name="connsiteX92" fmla="*/ 530 w 10000"/>
              <a:gd name="connsiteY92" fmla="*/ 3920 h 9867"/>
              <a:gd name="connsiteX93" fmla="*/ 662 w 10000"/>
              <a:gd name="connsiteY93" fmla="*/ 3700 h 9867"/>
              <a:gd name="connsiteX94" fmla="*/ 662 w 10000"/>
              <a:gd name="connsiteY94" fmla="*/ 3700 h 9867"/>
              <a:gd name="connsiteX95" fmla="*/ 861 w 10000"/>
              <a:gd name="connsiteY95" fmla="*/ 3568 h 9867"/>
              <a:gd name="connsiteX96" fmla="*/ 1060 w 10000"/>
              <a:gd name="connsiteY96" fmla="*/ 3568 h 9867"/>
              <a:gd name="connsiteX97" fmla="*/ 1060 w 10000"/>
              <a:gd name="connsiteY97" fmla="*/ 3700 h 9867"/>
              <a:gd name="connsiteX98" fmla="*/ 1192 w 10000"/>
              <a:gd name="connsiteY98" fmla="*/ 3568 h 9867"/>
              <a:gd name="connsiteX99" fmla="*/ 1192 w 10000"/>
              <a:gd name="connsiteY99" fmla="*/ 1410 h 9867"/>
              <a:gd name="connsiteX100" fmla="*/ 1589 w 10000"/>
              <a:gd name="connsiteY100" fmla="*/ 1410 h 9867"/>
              <a:gd name="connsiteX101" fmla="*/ 1589 w 10000"/>
              <a:gd name="connsiteY101" fmla="*/ 220 h 9867"/>
              <a:gd name="connsiteX102" fmla="*/ 7285 w 10000"/>
              <a:gd name="connsiteY102" fmla="*/ 220 h 9867"/>
              <a:gd name="connsiteX103" fmla="*/ 7285 w 10000"/>
              <a:gd name="connsiteY103" fmla="*/ 220 h 9867"/>
              <a:gd name="connsiteX104" fmla="*/ 7682 w 10000"/>
              <a:gd name="connsiteY104" fmla="*/ 352 h 9867"/>
              <a:gd name="connsiteX105" fmla="*/ 7682 w 10000"/>
              <a:gd name="connsiteY105" fmla="*/ 352 h 9867"/>
              <a:gd name="connsiteX106" fmla="*/ 7682 w 10000"/>
              <a:gd name="connsiteY106" fmla="*/ 220 h 9867"/>
              <a:gd name="connsiteX107" fmla="*/ 7682 w 10000"/>
              <a:gd name="connsiteY107" fmla="*/ 220 h 9867"/>
              <a:gd name="connsiteX108" fmla="*/ 7682 w 10000"/>
              <a:gd name="connsiteY108" fmla="*/ 220 h 9867"/>
              <a:gd name="connsiteX109" fmla="*/ 7682 w 10000"/>
              <a:gd name="connsiteY109" fmla="*/ 220 h 9867"/>
              <a:gd name="connsiteX110" fmla="*/ 8013 w 10000"/>
              <a:gd name="connsiteY110" fmla="*/ 133 h 9867"/>
              <a:gd name="connsiteX111" fmla="*/ 8013 w 10000"/>
              <a:gd name="connsiteY111" fmla="*/ 133 h 9867"/>
              <a:gd name="connsiteX112" fmla="*/ 8013 w 10000"/>
              <a:gd name="connsiteY112" fmla="*/ 133 h 9867"/>
              <a:gd name="connsiteX113" fmla="*/ 8212 w 10000"/>
              <a:gd name="connsiteY113" fmla="*/ 0 h 9867"/>
              <a:gd name="connsiteX114" fmla="*/ 8212 w 10000"/>
              <a:gd name="connsiteY114" fmla="*/ 0 h 9867"/>
              <a:gd name="connsiteX0" fmla="*/ 8212 w 10000"/>
              <a:gd name="connsiteY0" fmla="*/ 0 h 10000"/>
              <a:gd name="connsiteX1" fmla="*/ 8212 w 10000"/>
              <a:gd name="connsiteY1" fmla="*/ 0 h 10000"/>
              <a:gd name="connsiteX2" fmla="*/ 8742 w 10000"/>
              <a:gd name="connsiteY2" fmla="*/ 223 h 10000"/>
              <a:gd name="connsiteX3" fmla="*/ 8742 w 10000"/>
              <a:gd name="connsiteY3" fmla="*/ 357 h 10000"/>
              <a:gd name="connsiteX4" fmla="*/ 8742 w 10000"/>
              <a:gd name="connsiteY4" fmla="*/ 491 h 10000"/>
              <a:gd name="connsiteX5" fmla="*/ 8742 w 10000"/>
              <a:gd name="connsiteY5" fmla="*/ 491 h 10000"/>
              <a:gd name="connsiteX6" fmla="*/ 8874 w 10000"/>
              <a:gd name="connsiteY6" fmla="*/ 625 h 10000"/>
              <a:gd name="connsiteX7" fmla="*/ 8874 w 10000"/>
              <a:gd name="connsiteY7" fmla="*/ 848 h 10000"/>
              <a:gd name="connsiteX8" fmla="*/ 9073 w 10000"/>
              <a:gd name="connsiteY8" fmla="*/ 982 h 10000"/>
              <a:gd name="connsiteX9" fmla="*/ 9073 w 10000"/>
              <a:gd name="connsiteY9" fmla="*/ 1071 h 10000"/>
              <a:gd name="connsiteX10" fmla="*/ 9073 w 10000"/>
              <a:gd name="connsiteY10" fmla="*/ 1071 h 10000"/>
              <a:gd name="connsiteX11" fmla="*/ 9073 w 10000"/>
              <a:gd name="connsiteY11" fmla="*/ 1429 h 10000"/>
              <a:gd name="connsiteX12" fmla="*/ 9073 w 10000"/>
              <a:gd name="connsiteY12" fmla="*/ 1830 h 10000"/>
              <a:gd name="connsiteX13" fmla="*/ 9073 w 10000"/>
              <a:gd name="connsiteY13" fmla="*/ 1830 h 10000"/>
              <a:gd name="connsiteX14" fmla="*/ 9272 w 10000"/>
              <a:gd name="connsiteY14" fmla="*/ 2053 h 10000"/>
              <a:gd name="connsiteX15" fmla="*/ 9272 w 10000"/>
              <a:gd name="connsiteY15" fmla="*/ 2187 h 10000"/>
              <a:gd name="connsiteX16" fmla="*/ 9470 w 10000"/>
              <a:gd name="connsiteY16" fmla="*/ 2187 h 10000"/>
              <a:gd name="connsiteX17" fmla="*/ 9470 w 10000"/>
              <a:gd name="connsiteY17" fmla="*/ 2187 h 10000"/>
              <a:gd name="connsiteX18" fmla="*/ 9470 w 10000"/>
              <a:gd name="connsiteY18" fmla="*/ 2187 h 10000"/>
              <a:gd name="connsiteX19" fmla="*/ 9603 w 10000"/>
              <a:gd name="connsiteY19" fmla="*/ 2187 h 10000"/>
              <a:gd name="connsiteX20" fmla="*/ 9603 w 10000"/>
              <a:gd name="connsiteY20" fmla="*/ 2276 h 10000"/>
              <a:gd name="connsiteX21" fmla="*/ 9603 w 10000"/>
              <a:gd name="connsiteY21" fmla="*/ 2276 h 10000"/>
              <a:gd name="connsiteX22" fmla="*/ 9801 w 10000"/>
              <a:gd name="connsiteY22" fmla="*/ 2276 h 10000"/>
              <a:gd name="connsiteX23" fmla="*/ 10000 w 10000"/>
              <a:gd name="connsiteY23" fmla="*/ 2411 h 10000"/>
              <a:gd name="connsiteX24" fmla="*/ 10000 w 10000"/>
              <a:gd name="connsiteY24" fmla="*/ 2411 h 10000"/>
              <a:gd name="connsiteX25" fmla="*/ 9603 w 10000"/>
              <a:gd name="connsiteY25" fmla="*/ 2768 h 10000"/>
              <a:gd name="connsiteX26" fmla="*/ 9470 w 10000"/>
              <a:gd name="connsiteY26" fmla="*/ 2902 h 10000"/>
              <a:gd name="connsiteX27" fmla="*/ 9073 w 10000"/>
              <a:gd name="connsiteY27" fmla="*/ 2991 h 10000"/>
              <a:gd name="connsiteX28" fmla="*/ 9073 w 10000"/>
              <a:gd name="connsiteY28" fmla="*/ 3393 h 10000"/>
              <a:gd name="connsiteX29" fmla="*/ 9073 w 10000"/>
              <a:gd name="connsiteY29" fmla="*/ 3393 h 10000"/>
              <a:gd name="connsiteX30" fmla="*/ 8742 w 10000"/>
              <a:gd name="connsiteY30" fmla="*/ 4687 h 10000"/>
              <a:gd name="connsiteX31" fmla="*/ 8742 w 10000"/>
              <a:gd name="connsiteY31" fmla="*/ 4687 h 10000"/>
              <a:gd name="connsiteX32" fmla="*/ 8543 w 10000"/>
              <a:gd name="connsiteY32" fmla="*/ 5179 h 10000"/>
              <a:gd name="connsiteX33" fmla="*/ 8344 w 10000"/>
              <a:gd name="connsiteY33" fmla="*/ 5402 h 10000"/>
              <a:gd name="connsiteX34" fmla="*/ 8212 w 10000"/>
              <a:gd name="connsiteY34" fmla="*/ 5669 h 10000"/>
              <a:gd name="connsiteX35" fmla="*/ 8212 w 10000"/>
              <a:gd name="connsiteY35" fmla="*/ 5893 h 10000"/>
              <a:gd name="connsiteX36" fmla="*/ 8212 w 10000"/>
              <a:gd name="connsiteY36" fmla="*/ 5893 h 10000"/>
              <a:gd name="connsiteX37" fmla="*/ 8013 w 10000"/>
              <a:gd name="connsiteY37" fmla="*/ 6250 h 10000"/>
              <a:gd name="connsiteX38" fmla="*/ 8013 w 10000"/>
              <a:gd name="connsiteY38" fmla="*/ 6384 h 10000"/>
              <a:gd name="connsiteX39" fmla="*/ 7815 w 10000"/>
              <a:gd name="connsiteY39" fmla="*/ 6519 h 10000"/>
              <a:gd name="connsiteX40" fmla="*/ 7815 w 10000"/>
              <a:gd name="connsiteY40" fmla="*/ 7098 h 10000"/>
              <a:gd name="connsiteX41" fmla="*/ 7815 w 10000"/>
              <a:gd name="connsiteY41" fmla="*/ 7098 h 10000"/>
              <a:gd name="connsiteX42" fmla="*/ 6910 w 10000"/>
              <a:gd name="connsiteY42" fmla="*/ 6451 h 10000"/>
              <a:gd name="connsiteX43" fmla="*/ 5851 w 10000"/>
              <a:gd name="connsiteY43" fmla="*/ 6072 h 10000"/>
              <a:gd name="connsiteX44" fmla="*/ 5917 w 10000"/>
              <a:gd name="connsiteY44" fmla="*/ 7121 h 10000"/>
              <a:gd name="connsiteX45" fmla="*/ 5234 w 10000"/>
              <a:gd name="connsiteY45" fmla="*/ 6562 h 10000"/>
              <a:gd name="connsiteX46" fmla="*/ 4238 w 10000"/>
              <a:gd name="connsiteY46" fmla="*/ 10000 h 10000"/>
              <a:gd name="connsiteX47" fmla="*/ 4833 w 10000"/>
              <a:gd name="connsiteY47" fmla="*/ 7700 h 10000"/>
              <a:gd name="connsiteX48" fmla="*/ 5318 w 10000"/>
              <a:gd name="connsiteY48" fmla="*/ 6831 h 10000"/>
              <a:gd name="connsiteX49" fmla="*/ 1921 w 10000"/>
              <a:gd name="connsiteY49" fmla="*/ 7947 h 10000"/>
              <a:gd name="connsiteX50" fmla="*/ 3245 w 10000"/>
              <a:gd name="connsiteY50" fmla="*/ 7008 h 10000"/>
              <a:gd name="connsiteX51" fmla="*/ 1589 w 10000"/>
              <a:gd name="connsiteY51" fmla="*/ 7724 h 10000"/>
              <a:gd name="connsiteX52" fmla="*/ 1589 w 10000"/>
              <a:gd name="connsiteY52" fmla="*/ 7590 h 10000"/>
              <a:gd name="connsiteX53" fmla="*/ 3354 w 10000"/>
              <a:gd name="connsiteY53" fmla="*/ 6317 h 10000"/>
              <a:gd name="connsiteX54" fmla="*/ 1391 w 10000"/>
              <a:gd name="connsiteY54" fmla="*/ 7455 h 10000"/>
              <a:gd name="connsiteX55" fmla="*/ 2273 w 10000"/>
              <a:gd name="connsiteY55" fmla="*/ 6585 h 10000"/>
              <a:gd name="connsiteX56" fmla="*/ 1192 w 10000"/>
              <a:gd name="connsiteY56" fmla="*/ 7366 h 10000"/>
              <a:gd name="connsiteX57" fmla="*/ 1192 w 10000"/>
              <a:gd name="connsiteY57" fmla="*/ 7233 h 10000"/>
              <a:gd name="connsiteX58" fmla="*/ 1391 w 10000"/>
              <a:gd name="connsiteY58" fmla="*/ 7098 h 10000"/>
              <a:gd name="connsiteX59" fmla="*/ 1192 w 10000"/>
              <a:gd name="connsiteY59" fmla="*/ 6965 h 10000"/>
              <a:gd name="connsiteX60" fmla="*/ 1192 w 10000"/>
              <a:gd name="connsiteY60" fmla="*/ 6965 h 10000"/>
              <a:gd name="connsiteX61" fmla="*/ 1192 w 10000"/>
              <a:gd name="connsiteY61" fmla="*/ 6742 h 10000"/>
              <a:gd name="connsiteX62" fmla="*/ 1060 w 10000"/>
              <a:gd name="connsiteY62" fmla="*/ 6608 h 10000"/>
              <a:gd name="connsiteX63" fmla="*/ 1060 w 10000"/>
              <a:gd name="connsiteY63" fmla="*/ 6608 h 10000"/>
              <a:gd name="connsiteX64" fmla="*/ 861 w 10000"/>
              <a:gd name="connsiteY64" fmla="*/ 6519 h 10000"/>
              <a:gd name="connsiteX65" fmla="*/ 861 w 10000"/>
              <a:gd name="connsiteY65" fmla="*/ 6384 h 10000"/>
              <a:gd name="connsiteX66" fmla="*/ 861 w 10000"/>
              <a:gd name="connsiteY66" fmla="*/ 6384 h 10000"/>
              <a:gd name="connsiteX67" fmla="*/ 861 w 10000"/>
              <a:gd name="connsiteY67" fmla="*/ 6250 h 10000"/>
              <a:gd name="connsiteX68" fmla="*/ 861 w 10000"/>
              <a:gd name="connsiteY68" fmla="*/ 6161 h 10000"/>
              <a:gd name="connsiteX69" fmla="*/ 861 w 10000"/>
              <a:gd name="connsiteY69" fmla="*/ 6161 h 10000"/>
              <a:gd name="connsiteX70" fmla="*/ 662 w 10000"/>
              <a:gd name="connsiteY70" fmla="*/ 6027 h 10000"/>
              <a:gd name="connsiteX71" fmla="*/ 530 w 10000"/>
              <a:gd name="connsiteY71" fmla="*/ 5669 h 10000"/>
              <a:gd name="connsiteX72" fmla="*/ 530 w 10000"/>
              <a:gd name="connsiteY72" fmla="*/ 5669 h 10000"/>
              <a:gd name="connsiteX73" fmla="*/ 530 w 10000"/>
              <a:gd name="connsiteY73" fmla="*/ 5537 h 10000"/>
              <a:gd name="connsiteX74" fmla="*/ 530 w 10000"/>
              <a:gd name="connsiteY74" fmla="*/ 5402 h 10000"/>
              <a:gd name="connsiteX75" fmla="*/ 530 w 10000"/>
              <a:gd name="connsiteY75" fmla="*/ 5402 h 10000"/>
              <a:gd name="connsiteX76" fmla="*/ 530 w 10000"/>
              <a:gd name="connsiteY76" fmla="*/ 5313 h 10000"/>
              <a:gd name="connsiteX77" fmla="*/ 331 w 10000"/>
              <a:gd name="connsiteY77" fmla="*/ 5402 h 10000"/>
              <a:gd name="connsiteX78" fmla="*/ 132 w 10000"/>
              <a:gd name="connsiteY78" fmla="*/ 5402 h 10000"/>
              <a:gd name="connsiteX79" fmla="*/ 0 w 10000"/>
              <a:gd name="connsiteY79" fmla="*/ 5313 h 10000"/>
              <a:gd name="connsiteX80" fmla="*/ 0 w 10000"/>
              <a:gd name="connsiteY80" fmla="*/ 5313 h 10000"/>
              <a:gd name="connsiteX81" fmla="*/ 0 w 10000"/>
              <a:gd name="connsiteY81" fmla="*/ 5179 h 10000"/>
              <a:gd name="connsiteX82" fmla="*/ 132 w 10000"/>
              <a:gd name="connsiteY82" fmla="*/ 4955 h 10000"/>
              <a:gd name="connsiteX83" fmla="*/ 331 w 10000"/>
              <a:gd name="connsiteY83" fmla="*/ 4822 h 10000"/>
              <a:gd name="connsiteX84" fmla="*/ 331 w 10000"/>
              <a:gd name="connsiteY84" fmla="*/ 4822 h 10000"/>
              <a:gd name="connsiteX85" fmla="*/ 331 w 10000"/>
              <a:gd name="connsiteY85" fmla="*/ 4687 h 10000"/>
              <a:gd name="connsiteX86" fmla="*/ 331 w 10000"/>
              <a:gd name="connsiteY86" fmla="*/ 4598 h 10000"/>
              <a:gd name="connsiteX87" fmla="*/ 331 w 10000"/>
              <a:gd name="connsiteY87" fmla="*/ 4598 h 10000"/>
              <a:gd name="connsiteX88" fmla="*/ 331 w 10000"/>
              <a:gd name="connsiteY88" fmla="*/ 4464 h 10000"/>
              <a:gd name="connsiteX89" fmla="*/ 331 w 10000"/>
              <a:gd name="connsiteY89" fmla="*/ 4197 h 10000"/>
              <a:gd name="connsiteX90" fmla="*/ 331 w 10000"/>
              <a:gd name="connsiteY90" fmla="*/ 4197 h 10000"/>
              <a:gd name="connsiteX91" fmla="*/ 530 w 10000"/>
              <a:gd name="connsiteY91" fmla="*/ 3973 h 10000"/>
              <a:gd name="connsiteX92" fmla="*/ 662 w 10000"/>
              <a:gd name="connsiteY92" fmla="*/ 3750 h 10000"/>
              <a:gd name="connsiteX93" fmla="*/ 662 w 10000"/>
              <a:gd name="connsiteY93" fmla="*/ 3750 h 10000"/>
              <a:gd name="connsiteX94" fmla="*/ 861 w 10000"/>
              <a:gd name="connsiteY94" fmla="*/ 3616 h 10000"/>
              <a:gd name="connsiteX95" fmla="*/ 1060 w 10000"/>
              <a:gd name="connsiteY95" fmla="*/ 3616 h 10000"/>
              <a:gd name="connsiteX96" fmla="*/ 1060 w 10000"/>
              <a:gd name="connsiteY96" fmla="*/ 3750 h 10000"/>
              <a:gd name="connsiteX97" fmla="*/ 1192 w 10000"/>
              <a:gd name="connsiteY97" fmla="*/ 3616 h 10000"/>
              <a:gd name="connsiteX98" fmla="*/ 1192 w 10000"/>
              <a:gd name="connsiteY98" fmla="*/ 1429 h 10000"/>
              <a:gd name="connsiteX99" fmla="*/ 1589 w 10000"/>
              <a:gd name="connsiteY99" fmla="*/ 1429 h 10000"/>
              <a:gd name="connsiteX100" fmla="*/ 1589 w 10000"/>
              <a:gd name="connsiteY100" fmla="*/ 223 h 10000"/>
              <a:gd name="connsiteX101" fmla="*/ 7285 w 10000"/>
              <a:gd name="connsiteY101" fmla="*/ 223 h 10000"/>
              <a:gd name="connsiteX102" fmla="*/ 7285 w 10000"/>
              <a:gd name="connsiteY102" fmla="*/ 223 h 10000"/>
              <a:gd name="connsiteX103" fmla="*/ 7682 w 10000"/>
              <a:gd name="connsiteY103" fmla="*/ 357 h 10000"/>
              <a:gd name="connsiteX104" fmla="*/ 7682 w 10000"/>
              <a:gd name="connsiteY104" fmla="*/ 357 h 10000"/>
              <a:gd name="connsiteX105" fmla="*/ 7682 w 10000"/>
              <a:gd name="connsiteY105" fmla="*/ 223 h 10000"/>
              <a:gd name="connsiteX106" fmla="*/ 7682 w 10000"/>
              <a:gd name="connsiteY106" fmla="*/ 223 h 10000"/>
              <a:gd name="connsiteX107" fmla="*/ 7682 w 10000"/>
              <a:gd name="connsiteY107" fmla="*/ 223 h 10000"/>
              <a:gd name="connsiteX108" fmla="*/ 7682 w 10000"/>
              <a:gd name="connsiteY108" fmla="*/ 223 h 10000"/>
              <a:gd name="connsiteX109" fmla="*/ 8013 w 10000"/>
              <a:gd name="connsiteY109" fmla="*/ 135 h 10000"/>
              <a:gd name="connsiteX110" fmla="*/ 8013 w 10000"/>
              <a:gd name="connsiteY110" fmla="*/ 135 h 10000"/>
              <a:gd name="connsiteX111" fmla="*/ 8013 w 10000"/>
              <a:gd name="connsiteY111" fmla="*/ 135 h 10000"/>
              <a:gd name="connsiteX112" fmla="*/ 8212 w 10000"/>
              <a:gd name="connsiteY112" fmla="*/ 0 h 10000"/>
              <a:gd name="connsiteX113" fmla="*/ 8212 w 10000"/>
              <a:gd name="connsiteY113" fmla="*/ 0 h 10000"/>
              <a:gd name="connsiteX0" fmla="*/ 8212 w 10000"/>
              <a:gd name="connsiteY0" fmla="*/ 0 h 7947"/>
              <a:gd name="connsiteX1" fmla="*/ 8212 w 10000"/>
              <a:gd name="connsiteY1" fmla="*/ 0 h 7947"/>
              <a:gd name="connsiteX2" fmla="*/ 8742 w 10000"/>
              <a:gd name="connsiteY2" fmla="*/ 223 h 7947"/>
              <a:gd name="connsiteX3" fmla="*/ 8742 w 10000"/>
              <a:gd name="connsiteY3" fmla="*/ 357 h 7947"/>
              <a:gd name="connsiteX4" fmla="*/ 8742 w 10000"/>
              <a:gd name="connsiteY4" fmla="*/ 491 h 7947"/>
              <a:gd name="connsiteX5" fmla="*/ 8742 w 10000"/>
              <a:gd name="connsiteY5" fmla="*/ 491 h 7947"/>
              <a:gd name="connsiteX6" fmla="*/ 8874 w 10000"/>
              <a:gd name="connsiteY6" fmla="*/ 625 h 7947"/>
              <a:gd name="connsiteX7" fmla="*/ 8874 w 10000"/>
              <a:gd name="connsiteY7" fmla="*/ 848 h 7947"/>
              <a:gd name="connsiteX8" fmla="*/ 9073 w 10000"/>
              <a:gd name="connsiteY8" fmla="*/ 982 h 7947"/>
              <a:gd name="connsiteX9" fmla="*/ 9073 w 10000"/>
              <a:gd name="connsiteY9" fmla="*/ 1071 h 7947"/>
              <a:gd name="connsiteX10" fmla="*/ 9073 w 10000"/>
              <a:gd name="connsiteY10" fmla="*/ 1071 h 7947"/>
              <a:gd name="connsiteX11" fmla="*/ 9073 w 10000"/>
              <a:gd name="connsiteY11" fmla="*/ 1429 h 7947"/>
              <a:gd name="connsiteX12" fmla="*/ 9073 w 10000"/>
              <a:gd name="connsiteY12" fmla="*/ 1830 h 7947"/>
              <a:gd name="connsiteX13" fmla="*/ 9073 w 10000"/>
              <a:gd name="connsiteY13" fmla="*/ 1830 h 7947"/>
              <a:gd name="connsiteX14" fmla="*/ 9272 w 10000"/>
              <a:gd name="connsiteY14" fmla="*/ 2053 h 7947"/>
              <a:gd name="connsiteX15" fmla="*/ 9272 w 10000"/>
              <a:gd name="connsiteY15" fmla="*/ 2187 h 7947"/>
              <a:gd name="connsiteX16" fmla="*/ 9470 w 10000"/>
              <a:gd name="connsiteY16" fmla="*/ 2187 h 7947"/>
              <a:gd name="connsiteX17" fmla="*/ 9470 w 10000"/>
              <a:gd name="connsiteY17" fmla="*/ 2187 h 7947"/>
              <a:gd name="connsiteX18" fmla="*/ 9470 w 10000"/>
              <a:gd name="connsiteY18" fmla="*/ 2187 h 7947"/>
              <a:gd name="connsiteX19" fmla="*/ 9603 w 10000"/>
              <a:gd name="connsiteY19" fmla="*/ 2187 h 7947"/>
              <a:gd name="connsiteX20" fmla="*/ 9603 w 10000"/>
              <a:gd name="connsiteY20" fmla="*/ 2276 h 7947"/>
              <a:gd name="connsiteX21" fmla="*/ 9603 w 10000"/>
              <a:gd name="connsiteY21" fmla="*/ 2276 h 7947"/>
              <a:gd name="connsiteX22" fmla="*/ 9801 w 10000"/>
              <a:gd name="connsiteY22" fmla="*/ 2276 h 7947"/>
              <a:gd name="connsiteX23" fmla="*/ 10000 w 10000"/>
              <a:gd name="connsiteY23" fmla="*/ 2411 h 7947"/>
              <a:gd name="connsiteX24" fmla="*/ 10000 w 10000"/>
              <a:gd name="connsiteY24" fmla="*/ 2411 h 7947"/>
              <a:gd name="connsiteX25" fmla="*/ 9603 w 10000"/>
              <a:gd name="connsiteY25" fmla="*/ 2768 h 7947"/>
              <a:gd name="connsiteX26" fmla="*/ 9470 w 10000"/>
              <a:gd name="connsiteY26" fmla="*/ 2902 h 7947"/>
              <a:gd name="connsiteX27" fmla="*/ 9073 w 10000"/>
              <a:gd name="connsiteY27" fmla="*/ 2991 h 7947"/>
              <a:gd name="connsiteX28" fmla="*/ 9073 w 10000"/>
              <a:gd name="connsiteY28" fmla="*/ 3393 h 7947"/>
              <a:gd name="connsiteX29" fmla="*/ 9073 w 10000"/>
              <a:gd name="connsiteY29" fmla="*/ 3393 h 7947"/>
              <a:gd name="connsiteX30" fmla="*/ 8742 w 10000"/>
              <a:gd name="connsiteY30" fmla="*/ 4687 h 7947"/>
              <a:gd name="connsiteX31" fmla="*/ 8742 w 10000"/>
              <a:gd name="connsiteY31" fmla="*/ 4687 h 7947"/>
              <a:gd name="connsiteX32" fmla="*/ 8543 w 10000"/>
              <a:gd name="connsiteY32" fmla="*/ 5179 h 7947"/>
              <a:gd name="connsiteX33" fmla="*/ 8344 w 10000"/>
              <a:gd name="connsiteY33" fmla="*/ 5402 h 7947"/>
              <a:gd name="connsiteX34" fmla="*/ 8212 w 10000"/>
              <a:gd name="connsiteY34" fmla="*/ 5669 h 7947"/>
              <a:gd name="connsiteX35" fmla="*/ 8212 w 10000"/>
              <a:gd name="connsiteY35" fmla="*/ 5893 h 7947"/>
              <a:gd name="connsiteX36" fmla="*/ 8212 w 10000"/>
              <a:gd name="connsiteY36" fmla="*/ 5893 h 7947"/>
              <a:gd name="connsiteX37" fmla="*/ 8013 w 10000"/>
              <a:gd name="connsiteY37" fmla="*/ 6250 h 7947"/>
              <a:gd name="connsiteX38" fmla="*/ 8013 w 10000"/>
              <a:gd name="connsiteY38" fmla="*/ 6384 h 7947"/>
              <a:gd name="connsiteX39" fmla="*/ 7815 w 10000"/>
              <a:gd name="connsiteY39" fmla="*/ 6519 h 7947"/>
              <a:gd name="connsiteX40" fmla="*/ 7815 w 10000"/>
              <a:gd name="connsiteY40" fmla="*/ 7098 h 7947"/>
              <a:gd name="connsiteX41" fmla="*/ 7815 w 10000"/>
              <a:gd name="connsiteY41" fmla="*/ 7098 h 7947"/>
              <a:gd name="connsiteX42" fmla="*/ 6910 w 10000"/>
              <a:gd name="connsiteY42" fmla="*/ 6451 h 7947"/>
              <a:gd name="connsiteX43" fmla="*/ 5851 w 10000"/>
              <a:gd name="connsiteY43" fmla="*/ 6072 h 7947"/>
              <a:gd name="connsiteX44" fmla="*/ 5917 w 10000"/>
              <a:gd name="connsiteY44" fmla="*/ 7121 h 7947"/>
              <a:gd name="connsiteX45" fmla="*/ 5234 w 10000"/>
              <a:gd name="connsiteY45" fmla="*/ 6562 h 7947"/>
              <a:gd name="connsiteX46" fmla="*/ 4833 w 10000"/>
              <a:gd name="connsiteY46" fmla="*/ 7700 h 7947"/>
              <a:gd name="connsiteX47" fmla="*/ 5318 w 10000"/>
              <a:gd name="connsiteY47" fmla="*/ 6831 h 7947"/>
              <a:gd name="connsiteX48" fmla="*/ 1921 w 10000"/>
              <a:gd name="connsiteY48" fmla="*/ 7947 h 7947"/>
              <a:gd name="connsiteX49" fmla="*/ 3245 w 10000"/>
              <a:gd name="connsiteY49" fmla="*/ 7008 h 7947"/>
              <a:gd name="connsiteX50" fmla="*/ 1589 w 10000"/>
              <a:gd name="connsiteY50" fmla="*/ 7724 h 7947"/>
              <a:gd name="connsiteX51" fmla="*/ 1589 w 10000"/>
              <a:gd name="connsiteY51" fmla="*/ 7590 h 7947"/>
              <a:gd name="connsiteX52" fmla="*/ 3354 w 10000"/>
              <a:gd name="connsiteY52" fmla="*/ 6317 h 7947"/>
              <a:gd name="connsiteX53" fmla="*/ 1391 w 10000"/>
              <a:gd name="connsiteY53" fmla="*/ 7455 h 7947"/>
              <a:gd name="connsiteX54" fmla="*/ 2273 w 10000"/>
              <a:gd name="connsiteY54" fmla="*/ 6585 h 7947"/>
              <a:gd name="connsiteX55" fmla="*/ 1192 w 10000"/>
              <a:gd name="connsiteY55" fmla="*/ 7366 h 7947"/>
              <a:gd name="connsiteX56" fmla="*/ 1192 w 10000"/>
              <a:gd name="connsiteY56" fmla="*/ 7233 h 7947"/>
              <a:gd name="connsiteX57" fmla="*/ 1391 w 10000"/>
              <a:gd name="connsiteY57" fmla="*/ 7098 h 7947"/>
              <a:gd name="connsiteX58" fmla="*/ 1192 w 10000"/>
              <a:gd name="connsiteY58" fmla="*/ 6965 h 7947"/>
              <a:gd name="connsiteX59" fmla="*/ 1192 w 10000"/>
              <a:gd name="connsiteY59" fmla="*/ 6965 h 7947"/>
              <a:gd name="connsiteX60" fmla="*/ 1192 w 10000"/>
              <a:gd name="connsiteY60" fmla="*/ 6742 h 7947"/>
              <a:gd name="connsiteX61" fmla="*/ 1060 w 10000"/>
              <a:gd name="connsiteY61" fmla="*/ 6608 h 7947"/>
              <a:gd name="connsiteX62" fmla="*/ 1060 w 10000"/>
              <a:gd name="connsiteY62" fmla="*/ 6608 h 7947"/>
              <a:gd name="connsiteX63" fmla="*/ 861 w 10000"/>
              <a:gd name="connsiteY63" fmla="*/ 6519 h 7947"/>
              <a:gd name="connsiteX64" fmla="*/ 861 w 10000"/>
              <a:gd name="connsiteY64" fmla="*/ 6384 h 7947"/>
              <a:gd name="connsiteX65" fmla="*/ 861 w 10000"/>
              <a:gd name="connsiteY65" fmla="*/ 6384 h 7947"/>
              <a:gd name="connsiteX66" fmla="*/ 861 w 10000"/>
              <a:gd name="connsiteY66" fmla="*/ 6250 h 7947"/>
              <a:gd name="connsiteX67" fmla="*/ 861 w 10000"/>
              <a:gd name="connsiteY67" fmla="*/ 6161 h 7947"/>
              <a:gd name="connsiteX68" fmla="*/ 861 w 10000"/>
              <a:gd name="connsiteY68" fmla="*/ 6161 h 7947"/>
              <a:gd name="connsiteX69" fmla="*/ 662 w 10000"/>
              <a:gd name="connsiteY69" fmla="*/ 6027 h 7947"/>
              <a:gd name="connsiteX70" fmla="*/ 530 w 10000"/>
              <a:gd name="connsiteY70" fmla="*/ 5669 h 7947"/>
              <a:gd name="connsiteX71" fmla="*/ 530 w 10000"/>
              <a:gd name="connsiteY71" fmla="*/ 5669 h 7947"/>
              <a:gd name="connsiteX72" fmla="*/ 530 w 10000"/>
              <a:gd name="connsiteY72" fmla="*/ 5537 h 7947"/>
              <a:gd name="connsiteX73" fmla="*/ 530 w 10000"/>
              <a:gd name="connsiteY73" fmla="*/ 5402 h 7947"/>
              <a:gd name="connsiteX74" fmla="*/ 530 w 10000"/>
              <a:gd name="connsiteY74" fmla="*/ 5402 h 7947"/>
              <a:gd name="connsiteX75" fmla="*/ 530 w 10000"/>
              <a:gd name="connsiteY75" fmla="*/ 5313 h 7947"/>
              <a:gd name="connsiteX76" fmla="*/ 331 w 10000"/>
              <a:gd name="connsiteY76" fmla="*/ 5402 h 7947"/>
              <a:gd name="connsiteX77" fmla="*/ 132 w 10000"/>
              <a:gd name="connsiteY77" fmla="*/ 5402 h 7947"/>
              <a:gd name="connsiteX78" fmla="*/ 0 w 10000"/>
              <a:gd name="connsiteY78" fmla="*/ 5313 h 7947"/>
              <a:gd name="connsiteX79" fmla="*/ 0 w 10000"/>
              <a:gd name="connsiteY79" fmla="*/ 5313 h 7947"/>
              <a:gd name="connsiteX80" fmla="*/ 0 w 10000"/>
              <a:gd name="connsiteY80" fmla="*/ 5179 h 7947"/>
              <a:gd name="connsiteX81" fmla="*/ 132 w 10000"/>
              <a:gd name="connsiteY81" fmla="*/ 4955 h 7947"/>
              <a:gd name="connsiteX82" fmla="*/ 331 w 10000"/>
              <a:gd name="connsiteY82" fmla="*/ 4822 h 7947"/>
              <a:gd name="connsiteX83" fmla="*/ 331 w 10000"/>
              <a:gd name="connsiteY83" fmla="*/ 4822 h 7947"/>
              <a:gd name="connsiteX84" fmla="*/ 331 w 10000"/>
              <a:gd name="connsiteY84" fmla="*/ 4687 h 7947"/>
              <a:gd name="connsiteX85" fmla="*/ 331 w 10000"/>
              <a:gd name="connsiteY85" fmla="*/ 4598 h 7947"/>
              <a:gd name="connsiteX86" fmla="*/ 331 w 10000"/>
              <a:gd name="connsiteY86" fmla="*/ 4598 h 7947"/>
              <a:gd name="connsiteX87" fmla="*/ 331 w 10000"/>
              <a:gd name="connsiteY87" fmla="*/ 4464 h 7947"/>
              <a:gd name="connsiteX88" fmla="*/ 331 w 10000"/>
              <a:gd name="connsiteY88" fmla="*/ 4197 h 7947"/>
              <a:gd name="connsiteX89" fmla="*/ 331 w 10000"/>
              <a:gd name="connsiteY89" fmla="*/ 4197 h 7947"/>
              <a:gd name="connsiteX90" fmla="*/ 530 w 10000"/>
              <a:gd name="connsiteY90" fmla="*/ 3973 h 7947"/>
              <a:gd name="connsiteX91" fmla="*/ 662 w 10000"/>
              <a:gd name="connsiteY91" fmla="*/ 3750 h 7947"/>
              <a:gd name="connsiteX92" fmla="*/ 662 w 10000"/>
              <a:gd name="connsiteY92" fmla="*/ 3750 h 7947"/>
              <a:gd name="connsiteX93" fmla="*/ 861 w 10000"/>
              <a:gd name="connsiteY93" fmla="*/ 3616 h 7947"/>
              <a:gd name="connsiteX94" fmla="*/ 1060 w 10000"/>
              <a:gd name="connsiteY94" fmla="*/ 3616 h 7947"/>
              <a:gd name="connsiteX95" fmla="*/ 1060 w 10000"/>
              <a:gd name="connsiteY95" fmla="*/ 3750 h 7947"/>
              <a:gd name="connsiteX96" fmla="*/ 1192 w 10000"/>
              <a:gd name="connsiteY96" fmla="*/ 3616 h 7947"/>
              <a:gd name="connsiteX97" fmla="*/ 1192 w 10000"/>
              <a:gd name="connsiteY97" fmla="*/ 1429 h 7947"/>
              <a:gd name="connsiteX98" fmla="*/ 1589 w 10000"/>
              <a:gd name="connsiteY98" fmla="*/ 1429 h 7947"/>
              <a:gd name="connsiteX99" fmla="*/ 1589 w 10000"/>
              <a:gd name="connsiteY99" fmla="*/ 223 h 7947"/>
              <a:gd name="connsiteX100" fmla="*/ 7285 w 10000"/>
              <a:gd name="connsiteY100" fmla="*/ 223 h 7947"/>
              <a:gd name="connsiteX101" fmla="*/ 7285 w 10000"/>
              <a:gd name="connsiteY101" fmla="*/ 223 h 7947"/>
              <a:gd name="connsiteX102" fmla="*/ 7682 w 10000"/>
              <a:gd name="connsiteY102" fmla="*/ 357 h 7947"/>
              <a:gd name="connsiteX103" fmla="*/ 7682 w 10000"/>
              <a:gd name="connsiteY103" fmla="*/ 357 h 7947"/>
              <a:gd name="connsiteX104" fmla="*/ 7682 w 10000"/>
              <a:gd name="connsiteY104" fmla="*/ 223 h 7947"/>
              <a:gd name="connsiteX105" fmla="*/ 7682 w 10000"/>
              <a:gd name="connsiteY105" fmla="*/ 223 h 7947"/>
              <a:gd name="connsiteX106" fmla="*/ 7682 w 10000"/>
              <a:gd name="connsiteY106" fmla="*/ 223 h 7947"/>
              <a:gd name="connsiteX107" fmla="*/ 7682 w 10000"/>
              <a:gd name="connsiteY107" fmla="*/ 223 h 7947"/>
              <a:gd name="connsiteX108" fmla="*/ 8013 w 10000"/>
              <a:gd name="connsiteY108" fmla="*/ 135 h 7947"/>
              <a:gd name="connsiteX109" fmla="*/ 8013 w 10000"/>
              <a:gd name="connsiteY109" fmla="*/ 135 h 7947"/>
              <a:gd name="connsiteX110" fmla="*/ 8013 w 10000"/>
              <a:gd name="connsiteY110" fmla="*/ 135 h 7947"/>
              <a:gd name="connsiteX111" fmla="*/ 8212 w 10000"/>
              <a:gd name="connsiteY111" fmla="*/ 0 h 7947"/>
              <a:gd name="connsiteX112" fmla="*/ 8212 w 10000"/>
              <a:gd name="connsiteY112" fmla="*/ 0 h 7947"/>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1589 w 10000"/>
              <a:gd name="connsiteY50" fmla="*/ 9719 h 10169"/>
              <a:gd name="connsiteX51" fmla="*/ 1589 w 10000"/>
              <a:gd name="connsiteY51" fmla="*/ 9551 h 10169"/>
              <a:gd name="connsiteX52" fmla="*/ 3354 w 10000"/>
              <a:gd name="connsiteY52" fmla="*/ 7949 h 10169"/>
              <a:gd name="connsiteX53" fmla="*/ 1391 w 10000"/>
              <a:gd name="connsiteY53" fmla="*/ 9381 h 10169"/>
              <a:gd name="connsiteX54" fmla="*/ 2273 w 10000"/>
              <a:gd name="connsiteY54" fmla="*/ 8286 h 10169"/>
              <a:gd name="connsiteX55" fmla="*/ 1192 w 10000"/>
              <a:gd name="connsiteY55" fmla="*/ 9269 h 10169"/>
              <a:gd name="connsiteX56" fmla="*/ 1192 w 10000"/>
              <a:gd name="connsiteY56" fmla="*/ 9102 h 10169"/>
              <a:gd name="connsiteX57" fmla="*/ 1391 w 10000"/>
              <a:gd name="connsiteY57" fmla="*/ 8932 h 10169"/>
              <a:gd name="connsiteX58" fmla="*/ 1192 w 10000"/>
              <a:gd name="connsiteY58" fmla="*/ 8764 h 10169"/>
              <a:gd name="connsiteX59" fmla="*/ 1192 w 10000"/>
              <a:gd name="connsiteY59" fmla="*/ 8764 h 10169"/>
              <a:gd name="connsiteX60" fmla="*/ 1192 w 10000"/>
              <a:gd name="connsiteY60" fmla="*/ 8484 h 10169"/>
              <a:gd name="connsiteX61" fmla="*/ 1060 w 10000"/>
              <a:gd name="connsiteY61" fmla="*/ 8315 h 10169"/>
              <a:gd name="connsiteX62" fmla="*/ 1060 w 10000"/>
              <a:gd name="connsiteY62" fmla="*/ 8315 h 10169"/>
              <a:gd name="connsiteX63" fmla="*/ 861 w 10000"/>
              <a:gd name="connsiteY63" fmla="*/ 8203 h 10169"/>
              <a:gd name="connsiteX64" fmla="*/ 861 w 10000"/>
              <a:gd name="connsiteY64" fmla="*/ 8033 h 10169"/>
              <a:gd name="connsiteX65" fmla="*/ 861 w 10000"/>
              <a:gd name="connsiteY65" fmla="*/ 8033 h 10169"/>
              <a:gd name="connsiteX66" fmla="*/ 861 w 10000"/>
              <a:gd name="connsiteY66" fmla="*/ 7865 h 10169"/>
              <a:gd name="connsiteX67" fmla="*/ 861 w 10000"/>
              <a:gd name="connsiteY67" fmla="*/ 7753 h 10169"/>
              <a:gd name="connsiteX68" fmla="*/ 861 w 10000"/>
              <a:gd name="connsiteY68" fmla="*/ 7753 h 10169"/>
              <a:gd name="connsiteX69" fmla="*/ 662 w 10000"/>
              <a:gd name="connsiteY69" fmla="*/ 7584 h 10169"/>
              <a:gd name="connsiteX70" fmla="*/ 530 w 10000"/>
              <a:gd name="connsiteY70" fmla="*/ 7134 h 10169"/>
              <a:gd name="connsiteX71" fmla="*/ 530 w 10000"/>
              <a:gd name="connsiteY71" fmla="*/ 7134 h 10169"/>
              <a:gd name="connsiteX72" fmla="*/ 530 w 10000"/>
              <a:gd name="connsiteY72" fmla="*/ 6967 h 10169"/>
              <a:gd name="connsiteX73" fmla="*/ 530 w 10000"/>
              <a:gd name="connsiteY73" fmla="*/ 6798 h 10169"/>
              <a:gd name="connsiteX74" fmla="*/ 530 w 10000"/>
              <a:gd name="connsiteY74" fmla="*/ 6798 h 10169"/>
              <a:gd name="connsiteX75" fmla="*/ 530 w 10000"/>
              <a:gd name="connsiteY75" fmla="*/ 6686 h 10169"/>
              <a:gd name="connsiteX76" fmla="*/ 331 w 10000"/>
              <a:gd name="connsiteY76" fmla="*/ 6798 h 10169"/>
              <a:gd name="connsiteX77" fmla="*/ 132 w 10000"/>
              <a:gd name="connsiteY77" fmla="*/ 6798 h 10169"/>
              <a:gd name="connsiteX78" fmla="*/ 0 w 10000"/>
              <a:gd name="connsiteY78" fmla="*/ 6686 h 10169"/>
              <a:gd name="connsiteX79" fmla="*/ 0 w 10000"/>
              <a:gd name="connsiteY79" fmla="*/ 6686 h 10169"/>
              <a:gd name="connsiteX80" fmla="*/ 0 w 10000"/>
              <a:gd name="connsiteY80" fmla="*/ 6517 h 10169"/>
              <a:gd name="connsiteX81" fmla="*/ 132 w 10000"/>
              <a:gd name="connsiteY81" fmla="*/ 6235 h 10169"/>
              <a:gd name="connsiteX82" fmla="*/ 331 w 10000"/>
              <a:gd name="connsiteY82" fmla="*/ 6068 h 10169"/>
              <a:gd name="connsiteX83" fmla="*/ 331 w 10000"/>
              <a:gd name="connsiteY83" fmla="*/ 6068 h 10169"/>
              <a:gd name="connsiteX84" fmla="*/ 331 w 10000"/>
              <a:gd name="connsiteY84" fmla="*/ 5898 h 10169"/>
              <a:gd name="connsiteX85" fmla="*/ 331 w 10000"/>
              <a:gd name="connsiteY85" fmla="*/ 5786 h 10169"/>
              <a:gd name="connsiteX86" fmla="*/ 331 w 10000"/>
              <a:gd name="connsiteY86" fmla="*/ 5786 h 10169"/>
              <a:gd name="connsiteX87" fmla="*/ 331 w 10000"/>
              <a:gd name="connsiteY87" fmla="*/ 5617 h 10169"/>
              <a:gd name="connsiteX88" fmla="*/ 331 w 10000"/>
              <a:gd name="connsiteY88" fmla="*/ 5281 h 10169"/>
              <a:gd name="connsiteX89" fmla="*/ 331 w 10000"/>
              <a:gd name="connsiteY89" fmla="*/ 5281 h 10169"/>
              <a:gd name="connsiteX90" fmla="*/ 530 w 10000"/>
              <a:gd name="connsiteY90" fmla="*/ 4999 h 10169"/>
              <a:gd name="connsiteX91" fmla="*/ 662 w 10000"/>
              <a:gd name="connsiteY91" fmla="*/ 4719 h 10169"/>
              <a:gd name="connsiteX92" fmla="*/ 662 w 10000"/>
              <a:gd name="connsiteY92" fmla="*/ 4719 h 10169"/>
              <a:gd name="connsiteX93" fmla="*/ 861 w 10000"/>
              <a:gd name="connsiteY93" fmla="*/ 4550 h 10169"/>
              <a:gd name="connsiteX94" fmla="*/ 1060 w 10000"/>
              <a:gd name="connsiteY94" fmla="*/ 4550 h 10169"/>
              <a:gd name="connsiteX95" fmla="*/ 1060 w 10000"/>
              <a:gd name="connsiteY95" fmla="*/ 4719 h 10169"/>
              <a:gd name="connsiteX96" fmla="*/ 1192 w 10000"/>
              <a:gd name="connsiteY96" fmla="*/ 4550 h 10169"/>
              <a:gd name="connsiteX97" fmla="*/ 1192 w 10000"/>
              <a:gd name="connsiteY97" fmla="*/ 1798 h 10169"/>
              <a:gd name="connsiteX98" fmla="*/ 1589 w 10000"/>
              <a:gd name="connsiteY98" fmla="*/ 1798 h 10169"/>
              <a:gd name="connsiteX99" fmla="*/ 1589 w 10000"/>
              <a:gd name="connsiteY99" fmla="*/ 281 h 10169"/>
              <a:gd name="connsiteX100" fmla="*/ 7285 w 10000"/>
              <a:gd name="connsiteY100" fmla="*/ 281 h 10169"/>
              <a:gd name="connsiteX101" fmla="*/ 7285 w 10000"/>
              <a:gd name="connsiteY101" fmla="*/ 281 h 10169"/>
              <a:gd name="connsiteX102" fmla="*/ 7682 w 10000"/>
              <a:gd name="connsiteY102" fmla="*/ 449 h 10169"/>
              <a:gd name="connsiteX103" fmla="*/ 7682 w 10000"/>
              <a:gd name="connsiteY103" fmla="*/ 449 h 10169"/>
              <a:gd name="connsiteX104" fmla="*/ 7682 w 10000"/>
              <a:gd name="connsiteY104" fmla="*/ 281 h 10169"/>
              <a:gd name="connsiteX105" fmla="*/ 7682 w 10000"/>
              <a:gd name="connsiteY105" fmla="*/ 281 h 10169"/>
              <a:gd name="connsiteX106" fmla="*/ 7682 w 10000"/>
              <a:gd name="connsiteY106" fmla="*/ 281 h 10169"/>
              <a:gd name="connsiteX107" fmla="*/ 7682 w 10000"/>
              <a:gd name="connsiteY107" fmla="*/ 281 h 10169"/>
              <a:gd name="connsiteX108" fmla="*/ 8013 w 10000"/>
              <a:gd name="connsiteY108" fmla="*/ 170 h 10169"/>
              <a:gd name="connsiteX109" fmla="*/ 8013 w 10000"/>
              <a:gd name="connsiteY109" fmla="*/ 170 h 10169"/>
              <a:gd name="connsiteX110" fmla="*/ 8013 w 10000"/>
              <a:gd name="connsiteY110" fmla="*/ 170 h 10169"/>
              <a:gd name="connsiteX111" fmla="*/ 8212 w 10000"/>
              <a:gd name="connsiteY111" fmla="*/ 0 h 10169"/>
              <a:gd name="connsiteX112" fmla="*/ 8212 w 10000"/>
              <a:gd name="connsiteY112" fmla="*/ 0 h 10169"/>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1589 w 10000"/>
              <a:gd name="connsiteY50" fmla="*/ 9719 h 10169"/>
              <a:gd name="connsiteX51" fmla="*/ 3354 w 10000"/>
              <a:gd name="connsiteY51" fmla="*/ 7949 h 10169"/>
              <a:gd name="connsiteX52" fmla="*/ 1391 w 10000"/>
              <a:gd name="connsiteY52" fmla="*/ 9381 h 10169"/>
              <a:gd name="connsiteX53" fmla="*/ 2273 w 10000"/>
              <a:gd name="connsiteY53" fmla="*/ 8286 h 10169"/>
              <a:gd name="connsiteX54" fmla="*/ 1192 w 10000"/>
              <a:gd name="connsiteY54" fmla="*/ 9269 h 10169"/>
              <a:gd name="connsiteX55" fmla="*/ 1192 w 10000"/>
              <a:gd name="connsiteY55" fmla="*/ 9102 h 10169"/>
              <a:gd name="connsiteX56" fmla="*/ 1391 w 10000"/>
              <a:gd name="connsiteY56" fmla="*/ 8932 h 10169"/>
              <a:gd name="connsiteX57" fmla="*/ 1192 w 10000"/>
              <a:gd name="connsiteY57" fmla="*/ 8764 h 10169"/>
              <a:gd name="connsiteX58" fmla="*/ 1192 w 10000"/>
              <a:gd name="connsiteY58" fmla="*/ 8764 h 10169"/>
              <a:gd name="connsiteX59" fmla="*/ 1192 w 10000"/>
              <a:gd name="connsiteY59" fmla="*/ 8484 h 10169"/>
              <a:gd name="connsiteX60" fmla="*/ 1060 w 10000"/>
              <a:gd name="connsiteY60" fmla="*/ 8315 h 10169"/>
              <a:gd name="connsiteX61" fmla="*/ 1060 w 10000"/>
              <a:gd name="connsiteY61" fmla="*/ 8315 h 10169"/>
              <a:gd name="connsiteX62" fmla="*/ 861 w 10000"/>
              <a:gd name="connsiteY62" fmla="*/ 8203 h 10169"/>
              <a:gd name="connsiteX63" fmla="*/ 861 w 10000"/>
              <a:gd name="connsiteY63" fmla="*/ 8033 h 10169"/>
              <a:gd name="connsiteX64" fmla="*/ 861 w 10000"/>
              <a:gd name="connsiteY64" fmla="*/ 8033 h 10169"/>
              <a:gd name="connsiteX65" fmla="*/ 861 w 10000"/>
              <a:gd name="connsiteY65" fmla="*/ 7865 h 10169"/>
              <a:gd name="connsiteX66" fmla="*/ 861 w 10000"/>
              <a:gd name="connsiteY66" fmla="*/ 7753 h 10169"/>
              <a:gd name="connsiteX67" fmla="*/ 861 w 10000"/>
              <a:gd name="connsiteY67" fmla="*/ 7753 h 10169"/>
              <a:gd name="connsiteX68" fmla="*/ 662 w 10000"/>
              <a:gd name="connsiteY68" fmla="*/ 7584 h 10169"/>
              <a:gd name="connsiteX69" fmla="*/ 530 w 10000"/>
              <a:gd name="connsiteY69" fmla="*/ 7134 h 10169"/>
              <a:gd name="connsiteX70" fmla="*/ 530 w 10000"/>
              <a:gd name="connsiteY70" fmla="*/ 7134 h 10169"/>
              <a:gd name="connsiteX71" fmla="*/ 530 w 10000"/>
              <a:gd name="connsiteY71" fmla="*/ 6967 h 10169"/>
              <a:gd name="connsiteX72" fmla="*/ 530 w 10000"/>
              <a:gd name="connsiteY72" fmla="*/ 6798 h 10169"/>
              <a:gd name="connsiteX73" fmla="*/ 530 w 10000"/>
              <a:gd name="connsiteY73" fmla="*/ 6798 h 10169"/>
              <a:gd name="connsiteX74" fmla="*/ 530 w 10000"/>
              <a:gd name="connsiteY74" fmla="*/ 6686 h 10169"/>
              <a:gd name="connsiteX75" fmla="*/ 331 w 10000"/>
              <a:gd name="connsiteY75" fmla="*/ 6798 h 10169"/>
              <a:gd name="connsiteX76" fmla="*/ 132 w 10000"/>
              <a:gd name="connsiteY76" fmla="*/ 6798 h 10169"/>
              <a:gd name="connsiteX77" fmla="*/ 0 w 10000"/>
              <a:gd name="connsiteY77" fmla="*/ 6686 h 10169"/>
              <a:gd name="connsiteX78" fmla="*/ 0 w 10000"/>
              <a:gd name="connsiteY78" fmla="*/ 6686 h 10169"/>
              <a:gd name="connsiteX79" fmla="*/ 0 w 10000"/>
              <a:gd name="connsiteY79" fmla="*/ 6517 h 10169"/>
              <a:gd name="connsiteX80" fmla="*/ 132 w 10000"/>
              <a:gd name="connsiteY80" fmla="*/ 6235 h 10169"/>
              <a:gd name="connsiteX81" fmla="*/ 331 w 10000"/>
              <a:gd name="connsiteY81" fmla="*/ 6068 h 10169"/>
              <a:gd name="connsiteX82" fmla="*/ 331 w 10000"/>
              <a:gd name="connsiteY82" fmla="*/ 6068 h 10169"/>
              <a:gd name="connsiteX83" fmla="*/ 331 w 10000"/>
              <a:gd name="connsiteY83" fmla="*/ 5898 h 10169"/>
              <a:gd name="connsiteX84" fmla="*/ 331 w 10000"/>
              <a:gd name="connsiteY84" fmla="*/ 5786 h 10169"/>
              <a:gd name="connsiteX85" fmla="*/ 331 w 10000"/>
              <a:gd name="connsiteY85" fmla="*/ 5786 h 10169"/>
              <a:gd name="connsiteX86" fmla="*/ 331 w 10000"/>
              <a:gd name="connsiteY86" fmla="*/ 5617 h 10169"/>
              <a:gd name="connsiteX87" fmla="*/ 331 w 10000"/>
              <a:gd name="connsiteY87" fmla="*/ 5281 h 10169"/>
              <a:gd name="connsiteX88" fmla="*/ 331 w 10000"/>
              <a:gd name="connsiteY88" fmla="*/ 5281 h 10169"/>
              <a:gd name="connsiteX89" fmla="*/ 530 w 10000"/>
              <a:gd name="connsiteY89" fmla="*/ 4999 h 10169"/>
              <a:gd name="connsiteX90" fmla="*/ 662 w 10000"/>
              <a:gd name="connsiteY90" fmla="*/ 4719 h 10169"/>
              <a:gd name="connsiteX91" fmla="*/ 662 w 10000"/>
              <a:gd name="connsiteY91" fmla="*/ 4719 h 10169"/>
              <a:gd name="connsiteX92" fmla="*/ 861 w 10000"/>
              <a:gd name="connsiteY92" fmla="*/ 4550 h 10169"/>
              <a:gd name="connsiteX93" fmla="*/ 1060 w 10000"/>
              <a:gd name="connsiteY93" fmla="*/ 4550 h 10169"/>
              <a:gd name="connsiteX94" fmla="*/ 1060 w 10000"/>
              <a:gd name="connsiteY94" fmla="*/ 4719 h 10169"/>
              <a:gd name="connsiteX95" fmla="*/ 1192 w 10000"/>
              <a:gd name="connsiteY95" fmla="*/ 4550 h 10169"/>
              <a:gd name="connsiteX96" fmla="*/ 1192 w 10000"/>
              <a:gd name="connsiteY96" fmla="*/ 1798 h 10169"/>
              <a:gd name="connsiteX97" fmla="*/ 1589 w 10000"/>
              <a:gd name="connsiteY97" fmla="*/ 1798 h 10169"/>
              <a:gd name="connsiteX98" fmla="*/ 1589 w 10000"/>
              <a:gd name="connsiteY98" fmla="*/ 281 h 10169"/>
              <a:gd name="connsiteX99" fmla="*/ 7285 w 10000"/>
              <a:gd name="connsiteY99" fmla="*/ 281 h 10169"/>
              <a:gd name="connsiteX100" fmla="*/ 7285 w 10000"/>
              <a:gd name="connsiteY100" fmla="*/ 281 h 10169"/>
              <a:gd name="connsiteX101" fmla="*/ 7682 w 10000"/>
              <a:gd name="connsiteY101" fmla="*/ 449 h 10169"/>
              <a:gd name="connsiteX102" fmla="*/ 7682 w 10000"/>
              <a:gd name="connsiteY102" fmla="*/ 449 h 10169"/>
              <a:gd name="connsiteX103" fmla="*/ 7682 w 10000"/>
              <a:gd name="connsiteY103" fmla="*/ 281 h 10169"/>
              <a:gd name="connsiteX104" fmla="*/ 7682 w 10000"/>
              <a:gd name="connsiteY104" fmla="*/ 281 h 10169"/>
              <a:gd name="connsiteX105" fmla="*/ 7682 w 10000"/>
              <a:gd name="connsiteY105" fmla="*/ 281 h 10169"/>
              <a:gd name="connsiteX106" fmla="*/ 7682 w 10000"/>
              <a:gd name="connsiteY106" fmla="*/ 281 h 10169"/>
              <a:gd name="connsiteX107" fmla="*/ 8013 w 10000"/>
              <a:gd name="connsiteY107" fmla="*/ 170 h 10169"/>
              <a:gd name="connsiteX108" fmla="*/ 8013 w 10000"/>
              <a:gd name="connsiteY108" fmla="*/ 170 h 10169"/>
              <a:gd name="connsiteX109" fmla="*/ 8013 w 10000"/>
              <a:gd name="connsiteY109" fmla="*/ 170 h 10169"/>
              <a:gd name="connsiteX110" fmla="*/ 8212 w 10000"/>
              <a:gd name="connsiteY110" fmla="*/ 0 h 10169"/>
              <a:gd name="connsiteX111" fmla="*/ 8212 w 10000"/>
              <a:gd name="connsiteY111" fmla="*/ 0 h 10169"/>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3354 w 10000"/>
              <a:gd name="connsiteY50" fmla="*/ 7949 h 10169"/>
              <a:gd name="connsiteX51" fmla="*/ 1391 w 10000"/>
              <a:gd name="connsiteY51" fmla="*/ 9381 h 10169"/>
              <a:gd name="connsiteX52" fmla="*/ 2273 w 10000"/>
              <a:gd name="connsiteY52" fmla="*/ 8286 h 10169"/>
              <a:gd name="connsiteX53" fmla="*/ 1192 w 10000"/>
              <a:gd name="connsiteY53" fmla="*/ 9269 h 10169"/>
              <a:gd name="connsiteX54" fmla="*/ 1192 w 10000"/>
              <a:gd name="connsiteY54" fmla="*/ 9102 h 10169"/>
              <a:gd name="connsiteX55" fmla="*/ 1391 w 10000"/>
              <a:gd name="connsiteY55" fmla="*/ 8932 h 10169"/>
              <a:gd name="connsiteX56" fmla="*/ 1192 w 10000"/>
              <a:gd name="connsiteY56" fmla="*/ 8764 h 10169"/>
              <a:gd name="connsiteX57" fmla="*/ 1192 w 10000"/>
              <a:gd name="connsiteY57" fmla="*/ 8764 h 10169"/>
              <a:gd name="connsiteX58" fmla="*/ 1192 w 10000"/>
              <a:gd name="connsiteY58" fmla="*/ 8484 h 10169"/>
              <a:gd name="connsiteX59" fmla="*/ 1060 w 10000"/>
              <a:gd name="connsiteY59" fmla="*/ 8315 h 10169"/>
              <a:gd name="connsiteX60" fmla="*/ 1060 w 10000"/>
              <a:gd name="connsiteY60" fmla="*/ 8315 h 10169"/>
              <a:gd name="connsiteX61" fmla="*/ 861 w 10000"/>
              <a:gd name="connsiteY61" fmla="*/ 8203 h 10169"/>
              <a:gd name="connsiteX62" fmla="*/ 861 w 10000"/>
              <a:gd name="connsiteY62" fmla="*/ 8033 h 10169"/>
              <a:gd name="connsiteX63" fmla="*/ 861 w 10000"/>
              <a:gd name="connsiteY63" fmla="*/ 8033 h 10169"/>
              <a:gd name="connsiteX64" fmla="*/ 861 w 10000"/>
              <a:gd name="connsiteY64" fmla="*/ 7865 h 10169"/>
              <a:gd name="connsiteX65" fmla="*/ 861 w 10000"/>
              <a:gd name="connsiteY65" fmla="*/ 7753 h 10169"/>
              <a:gd name="connsiteX66" fmla="*/ 861 w 10000"/>
              <a:gd name="connsiteY66" fmla="*/ 7753 h 10169"/>
              <a:gd name="connsiteX67" fmla="*/ 662 w 10000"/>
              <a:gd name="connsiteY67" fmla="*/ 7584 h 10169"/>
              <a:gd name="connsiteX68" fmla="*/ 530 w 10000"/>
              <a:gd name="connsiteY68" fmla="*/ 7134 h 10169"/>
              <a:gd name="connsiteX69" fmla="*/ 530 w 10000"/>
              <a:gd name="connsiteY69" fmla="*/ 7134 h 10169"/>
              <a:gd name="connsiteX70" fmla="*/ 530 w 10000"/>
              <a:gd name="connsiteY70" fmla="*/ 6967 h 10169"/>
              <a:gd name="connsiteX71" fmla="*/ 530 w 10000"/>
              <a:gd name="connsiteY71" fmla="*/ 6798 h 10169"/>
              <a:gd name="connsiteX72" fmla="*/ 530 w 10000"/>
              <a:gd name="connsiteY72" fmla="*/ 6798 h 10169"/>
              <a:gd name="connsiteX73" fmla="*/ 530 w 10000"/>
              <a:gd name="connsiteY73" fmla="*/ 6686 h 10169"/>
              <a:gd name="connsiteX74" fmla="*/ 331 w 10000"/>
              <a:gd name="connsiteY74" fmla="*/ 6798 h 10169"/>
              <a:gd name="connsiteX75" fmla="*/ 132 w 10000"/>
              <a:gd name="connsiteY75" fmla="*/ 6798 h 10169"/>
              <a:gd name="connsiteX76" fmla="*/ 0 w 10000"/>
              <a:gd name="connsiteY76" fmla="*/ 6686 h 10169"/>
              <a:gd name="connsiteX77" fmla="*/ 0 w 10000"/>
              <a:gd name="connsiteY77" fmla="*/ 6686 h 10169"/>
              <a:gd name="connsiteX78" fmla="*/ 0 w 10000"/>
              <a:gd name="connsiteY78" fmla="*/ 6517 h 10169"/>
              <a:gd name="connsiteX79" fmla="*/ 132 w 10000"/>
              <a:gd name="connsiteY79" fmla="*/ 6235 h 10169"/>
              <a:gd name="connsiteX80" fmla="*/ 331 w 10000"/>
              <a:gd name="connsiteY80" fmla="*/ 6068 h 10169"/>
              <a:gd name="connsiteX81" fmla="*/ 331 w 10000"/>
              <a:gd name="connsiteY81" fmla="*/ 6068 h 10169"/>
              <a:gd name="connsiteX82" fmla="*/ 331 w 10000"/>
              <a:gd name="connsiteY82" fmla="*/ 5898 h 10169"/>
              <a:gd name="connsiteX83" fmla="*/ 331 w 10000"/>
              <a:gd name="connsiteY83" fmla="*/ 5786 h 10169"/>
              <a:gd name="connsiteX84" fmla="*/ 331 w 10000"/>
              <a:gd name="connsiteY84" fmla="*/ 5786 h 10169"/>
              <a:gd name="connsiteX85" fmla="*/ 331 w 10000"/>
              <a:gd name="connsiteY85" fmla="*/ 5617 h 10169"/>
              <a:gd name="connsiteX86" fmla="*/ 331 w 10000"/>
              <a:gd name="connsiteY86" fmla="*/ 5281 h 10169"/>
              <a:gd name="connsiteX87" fmla="*/ 331 w 10000"/>
              <a:gd name="connsiteY87" fmla="*/ 5281 h 10169"/>
              <a:gd name="connsiteX88" fmla="*/ 530 w 10000"/>
              <a:gd name="connsiteY88" fmla="*/ 4999 h 10169"/>
              <a:gd name="connsiteX89" fmla="*/ 662 w 10000"/>
              <a:gd name="connsiteY89" fmla="*/ 4719 h 10169"/>
              <a:gd name="connsiteX90" fmla="*/ 662 w 10000"/>
              <a:gd name="connsiteY90" fmla="*/ 4719 h 10169"/>
              <a:gd name="connsiteX91" fmla="*/ 861 w 10000"/>
              <a:gd name="connsiteY91" fmla="*/ 4550 h 10169"/>
              <a:gd name="connsiteX92" fmla="*/ 1060 w 10000"/>
              <a:gd name="connsiteY92" fmla="*/ 4550 h 10169"/>
              <a:gd name="connsiteX93" fmla="*/ 1060 w 10000"/>
              <a:gd name="connsiteY93" fmla="*/ 4719 h 10169"/>
              <a:gd name="connsiteX94" fmla="*/ 1192 w 10000"/>
              <a:gd name="connsiteY94" fmla="*/ 4550 h 10169"/>
              <a:gd name="connsiteX95" fmla="*/ 1192 w 10000"/>
              <a:gd name="connsiteY95" fmla="*/ 1798 h 10169"/>
              <a:gd name="connsiteX96" fmla="*/ 1589 w 10000"/>
              <a:gd name="connsiteY96" fmla="*/ 1798 h 10169"/>
              <a:gd name="connsiteX97" fmla="*/ 1589 w 10000"/>
              <a:gd name="connsiteY97" fmla="*/ 281 h 10169"/>
              <a:gd name="connsiteX98" fmla="*/ 7285 w 10000"/>
              <a:gd name="connsiteY98" fmla="*/ 281 h 10169"/>
              <a:gd name="connsiteX99" fmla="*/ 7285 w 10000"/>
              <a:gd name="connsiteY99" fmla="*/ 281 h 10169"/>
              <a:gd name="connsiteX100" fmla="*/ 7682 w 10000"/>
              <a:gd name="connsiteY100" fmla="*/ 449 h 10169"/>
              <a:gd name="connsiteX101" fmla="*/ 7682 w 10000"/>
              <a:gd name="connsiteY101" fmla="*/ 449 h 10169"/>
              <a:gd name="connsiteX102" fmla="*/ 7682 w 10000"/>
              <a:gd name="connsiteY102" fmla="*/ 281 h 10169"/>
              <a:gd name="connsiteX103" fmla="*/ 7682 w 10000"/>
              <a:gd name="connsiteY103" fmla="*/ 281 h 10169"/>
              <a:gd name="connsiteX104" fmla="*/ 7682 w 10000"/>
              <a:gd name="connsiteY104" fmla="*/ 281 h 10169"/>
              <a:gd name="connsiteX105" fmla="*/ 7682 w 10000"/>
              <a:gd name="connsiteY105" fmla="*/ 281 h 10169"/>
              <a:gd name="connsiteX106" fmla="*/ 8013 w 10000"/>
              <a:gd name="connsiteY106" fmla="*/ 170 h 10169"/>
              <a:gd name="connsiteX107" fmla="*/ 8013 w 10000"/>
              <a:gd name="connsiteY107" fmla="*/ 170 h 10169"/>
              <a:gd name="connsiteX108" fmla="*/ 8013 w 10000"/>
              <a:gd name="connsiteY108" fmla="*/ 170 h 10169"/>
              <a:gd name="connsiteX109" fmla="*/ 8212 w 10000"/>
              <a:gd name="connsiteY109" fmla="*/ 0 h 10169"/>
              <a:gd name="connsiteX110" fmla="*/ 8212 w 10000"/>
              <a:gd name="connsiteY110" fmla="*/ 0 h 10169"/>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3354 w 10000"/>
              <a:gd name="connsiteY50" fmla="*/ 7949 h 10169"/>
              <a:gd name="connsiteX51" fmla="*/ 1391 w 10000"/>
              <a:gd name="connsiteY51" fmla="*/ 9381 h 10169"/>
              <a:gd name="connsiteX52" fmla="*/ 2273 w 10000"/>
              <a:gd name="connsiteY52" fmla="*/ 8286 h 10169"/>
              <a:gd name="connsiteX53" fmla="*/ 1192 w 10000"/>
              <a:gd name="connsiteY53" fmla="*/ 9102 h 10169"/>
              <a:gd name="connsiteX54" fmla="*/ 1391 w 10000"/>
              <a:gd name="connsiteY54" fmla="*/ 8932 h 10169"/>
              <a:gd name="connsiteX55" fmla="*/ 1192 w 10000"/>
              <a:gd name="connsiteY55" fmla="*/ 8764 h 10169"/>
              <a:gd name="connsiteX56" fmla="*/ 1192 w 10000"/>
              <a:gd name="connsiteY56" fmla="*/ 8764 h 10169"/>
              <a:gd name="connsiteX57" fmla="*/ 1192 w 10000"/>
              <a:gd name="connsiteY57" fmla="*/ 8484 h 10169"/>
              <a:gd name="connsiteX58" fmla="*/ 1060 w 10000"/>
              <a:gd name="connsiteY58" fmla="*/ 8315 h 10169"/>
              <a:gd name="connsiteX59" fmla="*/ 1060 w 10000"/>
              <a:gd name="connsiteY59" fmla="*/ 8315 h 10169"/>
              <a:gd name="connsiteX60" fmla="*/ 861 w 10000"/>
              <a:gd name="connsiteY60" fmla="*/ 8203 h 10169"/>
              <a:gd name="connsiteX61" fmla="*/ 861 w 10000"/>
              <a:gd name="connsiteY61" fmla="*/ 8033 h 10169"/>
              <a:gd name="connsiteX62" fmla="*/ 861 w 10000"/>
              <a:gd name="connsiteY62" fmla="*/ 8033 h 10169"/>
              <a:gd name="connsiteX63" fmla="*/ 861 w 10000"/>
              <a:gd name="connsiteY63" fmla="*/ 7865 h 10169"/>
              <a:gd name="connsiteX64" fmla="*/ 861 w 10000"/>
              <a:gd name="connsiteY64" fmla="*/ 7753 h 10169"/>
              <a:gd name="connsiteX65" fmla="*/ 861 w 10000"/>
              <a:gd name="connsiteY65" fmla="*/ 7753 h 10169"/>
              <a:gd name="connsiteX66" fmla="*/ 662 w 10000"/>
              <a:gd name="connsiteY66" fmla="*/ 7584 h 10169"/>
              <a:gd name="connsiteX67" fmla="*/ 530 w 10000"/>
              <a:gd name="connsiteY67" fmla="*/ 7134 h 10169"/>
              <a:gd name="connsiteX68" fmla="*/ 530 w 10000"/>
              <a:gd name="connsiteY68" fmla="*/ 7134 h 10169"/>
              <a:gd name="connsiteX69" fmla="*/ 530 w 10000"/>
              <a:gd name="connsiteY69" fmla="*/ 6967 h 10169"/>
              <a:gd name="connsiteX70" fmla="*/ 530 w 10000"/>
              <a:gd name="connsiteY70" fmla="*/ 6798 h 10169"/>
              <a:gd name="connsiteX71" fmla="*/ 530 w 10000"/>
              <a:gd name="connsiteY71" fmla="*/ 6798 h 10169"/>
              <a:gd name="connsiteX72" fmla="*/ 530 w 10000"/>
              <a:gd name="connsiteY72" fmla="*/ 6686 h 10169"/>
              <a:gd name="connsiteX73" fmla="*/ 331 w 10000"/>
              <a:gd name="connsiteY73" fmla="*/ 6798 h 10169"/>
              <a:gd name="connsiteX74" fmla="*/ 132 w 10000"/>
              <a:gd name="connsiteY74" fmla="*/ 6798 h 10169"/>
              <a:gd name="connsiteX75" fmla="*/ 0 w 10000"/>
              <a:gd name="connsiteY75" fmla="*/ 6686 h 10169"/>
              <a:gd name="connsiteX76" fmla="*/ 0 w 10000"/>
              <a:gd name="connsiteY76" fmla="*/ 6686 h 10169"/>
              <a:gd name="connsiteX77" fmla="*/ 0 w 10000"/>
              <a:gd name="connsiteY77" fmla="*/ 6517 h 10169"/>
              <a:gd name="connsiteX78" fmla="*/ 132 w 10000"/>
              <a:gd name="connsiteY78" fmla="*/ 6235 h 10169"/>
              <a:gd name="connsiteX79" fmla="*/ 331 w 10000"/>
              <a:gd name="connsiteY79" fmla="*/ 6068 h 10169"/>
              <a:gd name="connsiteX80" fmla="*/ 331 w 10000"/>
              <a:gd name="connsiteY80" fmla="*/ 6068 h 10169"/>
              <a:gd name="connsiteX81" fmla="*/ 331 w 10000"/>
              <a:gd name="connsiteY81" fmla="*/ 5898 h 10169"/>
              <a:gd name="connsiteX82" fmla="*/ 331 w 10000"/>
              <a:gd name="connsiteY82" fmla="*/ 5786 h 10169"/>
              <a:gd name="connsiteX83" fmla="*/ 331 w 10000"/>
              <a:gd name="connsiteY83" fmla="*/ 5786 h 10169"/>
              <a:gd name="connsiteX84" fmla="*/ 331 w 10000"/>
              <a:gd name="connsiteY84" fmla="*/ 5617 h 10169"/>
              <a:gd name="connsiteX85" fmla="*/ 331 w 10000"/>
              <a:gd name="connsiteY85" fmla="*/ 5281 h 10169"/>
              <a:gd name="connsiteX86" fmla="*/ 331 w 10000"/>
              <a:gd name="connsiteY86" fmla="*/ 5281 h 10169"/>
              <a:gd name="connsiteX87" fmla="*/ 530 w 10000"/>
              <a:gd name="connsiteY87" fmla="*/ 4999 h 10169"/>
              <a:gd name="connsiteX88" fmla="*/ 662 w 10000"/>
              <a:gd name="connsiteY88" fmla="*/ 4719 h 10169"/>
              <a:gd name="connsiteX89" fmla="*/ 662 w 10000"/>
              <a:gd name="connsiteY89" fmla="*/ 4719 h 10169"/>
              <a:gd name="connsiteX90" fmla="*/ 861 w 10000"/>
              <a:gd name="connsiteY90" fmla="*/ 4550 h 10169"/>
              <a:gd name="connsiteX91" fmla="*/ 1060 w 10000"/>
              <a:gd name="connsiteY91" fmla="*/ 4550 h 10169"/>
              <a:gd name="connsiteX92" fmla="*/ 1060 w 10000"/>
              <a:gd name="connsiteY92" fmla="*/ 4719 h 10169"/>
              <a:gd name="connsiteX93" fmla="*/ 1192 w 10000"/>
              <a:gd name="connsiteY93" fmla="*/ 4550 h 10169"/>
              <a:gd name="connsiteX94" fmla="*/ 1192 w 10000"/>
              <a:gd name="connsiteY94" fmla="*/ 1798 h 10169"/>
              <a:gd name="connsiteX95" fmla="*/ 1589 w 10000"/>
              <a:gd name="connsiteY95" fmla="*/ 1798 h 10169"/>
              <a:gd name="connsiteX96" fmla="*/ 1589 w 10000"/>
              <a:gd name="connsiteY96" fmla="*/ 281 h 10169"/>
              <a:gd name="connsiteX97" fmla="*/ 7285 w 10000"/>
              <a:gd name="connsiteY97" fmla="*/ 281 h 10169"/>
              <a:gd name="connsiteX98" fmla="*/ 7285 w 10000"/>
              <a:gd name="connsiteY98" fmla="*/ 281 h 10169"/>
              <a:gd name="connsiteX99" fmla="*/ 7682 w 10000"/>
              <a:gd name="connsiteY99" fmla="*/ 449 h 10169"/>
              <a:gd name="connsiteX100" fmla="*/ 7682 w 10000"/>
              <a:gd name="connsiteY100" fmla="*/ 449 h 10169"/>
              <a:gd name="connsiteX101" fmla="*/ 7682 w 10000"/>
              <a:gd name="connsiteY101" fmla="*/ 281 h 10169"/>
              <a:gd name="connsiteX102" fmla="*/ 7682 w 10000"/>
              <a:gd name="connsiteY102" fmla="*/ 281 h 10169"/>
              <a:gd name="connsiteX103" fmla="*/ 7682 w 10000"/>
              <a:gd name="connsiteY103" fmla="*/ 281 h 10169"/>
              <a:gd name="connsiteX104" fmla="*/ 7682 w 10000"/>
              <a:gd name="connsiteY104" fmla="*/ 281 h 10169"/>
              <a:gd name="connsiteX105" fmla="*/ 8013 w 10000"/>
              <a:gd name="connsiteY105" fmla="*/ 170 h 10169"/>
              <a:gd name="connsiteX106" fmla="*/ 8013 w 10000"/>
              <a:gd name="connsiteY106" fmla="*/ 170 h 10169"/>
              <a:gd name="connsiteX107" fmla="*/ 8013 w 10000"/>
              <a:gd name="connsiteY107" fmla="*/ 170 h 10169"/>
              <a:gd name="connsiteX108" fmla="*/ 8212 w 10000"/>
              <a:gd name="connsiteY108" fmla="*/ 0 h 10169"/>
              <a:gd name="connsiteX109" fmla="*/ 8212 w 10000"/>
              <a:gd name="connsiteY109" fmla="*/ 0 h 10169"/>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3354 w 10000"/>
              <a:gd name="connsiteY50" fmla="*/ 7949 h 10169"/>
              <a:gd name="connsiteX51" fmla="*/ 2273 w 10000"/>
              <a:gd name="connsiteY51" fmla="*/ 8286 h 10169"/>
              <a:gd name="connsiteX52" fmla="*/ 1192 w 10000"/>
              <a:gd name="connsiteY52" fmla="*/ 9102 h 10169"/>
              <a:gd name="connsiteX53" fmla="*/ 1391 w 10000"/>
              <a:gd name="connsiteY53" fmla="*/ 8932 h 10169"/>
              <a:gd name="connsiteX54" fmla="*/ 1192 w 10000"/>
              <a:gd name="connsiteY54" fmla="*/ 8764 h 10169"/>
              <a:gd name="connsiteX55" fmla="*/ 1192 w 10000"/>
              <a:gd name="connsiteY55" fmla="*/ 8764 h 10169"/>
              <a:gd name="connsiteX56" fmla="*/ 1192 w 10000"/>
              <a:gd name="connsiteY56" fmla="*/ 8484 h 10169"/>
              <a:gd name="connsiteX57" fmla="*/ 1060 w 10000"/>
              <a:gd name="connsiteY57" fmla="*/ 8315 h 10169"/>
              <a:gd name="connsiteX58" fmla="*/ 1060 w 10000"/>
              <a:gd name="connsiteY58" fmla="*/ 8315 h 10169"/>
              <a:gd name="connsiteX59" fmla="*/ 861 w 10000"/>
              <a:gd name="connsiteY59" fmla="*/ 8203 h 10169"/>
              <a:gd name="connsiteX60" fmla="*/ 861 w 10000"/>
              <a:gd name="connsiteY60" fmla="*/ 8033 h 10169"/>
              <a:gd name="connsiteX61" fmla="*/ 861 w 10000"/>
              <a:gd name="connsiteY61" fmla="*/ 8033 h 10169"/>
              <a:gd name="connsiteX62" fmla="*/ 861 w 10000"/>
              <a:gd name="connsiteY62" fmla="*/ 7865 h 10169"/>
              <a:gd name="connsiteX63" fmla="*/ 861 w 10000"/>
              <a:gd name="connsiteY63" fmla="*/ 7753 h 10169"/>
              <a:gd name="connsiteX64" fmla="*/ 861 w 10000"/>
              <a:gd name="connsiteY64" fmla="*/ 7753 h 10169"/>
              <a:gd name="connsiteX65" fmla="*/ 662 w 10000"/>
              <a:gd name="connsiteY65" fmla="*/ 7584 h 10169"/>
              <a:gd name="connsiteX66" fmla="*/ 530 w 10000"/>
              <a:gd name="connsiteY66" fmla="*/ 7134 h 10169"/>
              <a:gd name="connsiteX67" fmla="*/ 530 w 10000"/>
              <a:gd name="connsiteY67" fmla="*/ 7134 h 10169"/>
              <a:gd name="connsiteX68" fmla="*/ 530 w 10000"/>
              <a:gd name="connsiteY68" fmla="*/ 6967 h 10169"/>
              <a:gd name="connsiteX69" fmla="*/ 530 w 10000"/>
              <a:gd name="connsiteY69" fmla="*/ 6798 h 10169"/>
              <a:gd name="connsiteX70" fmla="*/ 530 w 10000"/>
              <a:gd name="connsiteY70" fmla="*/ 6798 h 10169"/>
              <a:gd name="connsiteX71" fmla="*/ 530 w 10000"/>
              <a:gd name="connsiteY71" fmla="*/ 6686 h 10169"/>
              <a:gd name="connsiteX72" fmla="*/ 331 w 10000"/>
              <a:gd name="connsiteY72" fmla="*/ 6798 h 10169"/>
              <a:gd name="connsiteX73" fmla="*/ 132 w 10000"/>
              <a:gd name="connsiteY73" fmla="*/ 6798 h 10169"/>
              <a:gd name="connsiteX74" fmla="*/ 0 w 10000"/>
              <a:gd name="connsiteY74" fmla="*/ 6686 h 10169"/>
              <a:gd name="connsiteX75" fmla="*/ 0 w 10000"/>
              <a:gd name="connsiteY75" fmla="*/ 6686 h 10169"/>
              <a:gd name="connsiteX76" fmla="*/ 0 w 10000"/>
              <a:gd name="connsiteY76" fmla="*/ 6517 h 10169"/>
              <a:gd name="connsiteX77" fmla="*/ 132 w 10000"/>
              <a:gd name="connsiteY77" fmla="*/ 6235 h 10169"/>
              <a:gd name="connsiteX78" fmla="*/ 331 w 10000"/>
              <a:gd name="connsiteY78" fmla="*/ 6068 h 10169"/>
              <a:gd name="connsiteX79" fmla="*/ 331 w 10000"/>
              <a:gd name="connsiteY79" fmla="*/ 6068 h 10169"/>
              <a:gd name="connsiteX80" fmla="*/ 331 w 10000"/>
              <a:gd name="connsiteY80" fmla="*/ 5898 h 10169"/>
              <a:gd name="connsiteX81" fmla="*/ 331 w 10000"/>
              <a:gd name="connsiteY81" fmla="*/ 5786 h 10169"/>
              <a:gd name="connsiteX82" fmla="*/ 331 w 10000"/>
              <a:gd name="connsiteY82" fmla="*/ 5786 h 10169"/>
              <a:gd name="connsiteX83" fmla="*/ 331 w 10000"/>
              <a:gd name="connsiteY83" fmla="*/ 5617 h 10169"/>
              <a:gd name="connsiteX84" fmla="*/ 331 w 10000"/>
              <a:gd name="connsiteY84" fmla="*/ 5281 h 10169"/>
              <a:gd name="connsiteX85" fmla="*/ 331 w 10000"/>
              <a:gd name="connsiteY85" fmla="*/ 5281 h 10169"/>
              <a:gd name="connsiteX86" fmla="*/ 530 w 10000"/>
              <a:gd name="connsiteY86" fmla="*/ 4999 h 10169"/>
              <a:gd name="connsiteX87" fmla="*/ 662 w 10000"/>
              <a:gd name="connsiteY87" fmla="*/ 4719 h 10169"/>
              <a:gd name="connsiteX88" fmla="*/ 662 w 10000"/>
              <a:gd name="connsiteY88" fmla="*/ 4719 h 10169"/>
              <a:gd name="connsiteX89" fmla="*/ 861 w 10000"/>
              <a:gd name="connsiteY89" fmla="*/ 4550 h 10169"/>
              <a:gd name="connsiteX90" fmla="*/ 1060 w 10000"/>
              <a:gd name="connsiteY90" fmla="*/ 4550 h 10169"/>
              <a:gd name="connsiteX91" fmla="*/ 1060 w 10000"/>
              <a:gd name="connsiteY91" fmla="*/ 4719 h 10169"/>
              <a:gd name="connsiteX92" fmla="*/ 1192 w 10000"/>
              <a:gd name="connsiteY92" fmla="*/ 4550 h 10169"/>
              <a:gd name="connsiteX93" fmla="*/ 1192 w 10000"/>
              <a:gd name="connsiteY93" fmla="*/ 1798 h 10169"/>
              <a:gd name="connsiteX94" fmla="*/ 1589 w 10000"/>
              <a:gd name="connsiteY94" fmla="*/ 1798 h 10169"/>
              <a:gd name="connsiteX95" fmla="*/ 1589 w 10000"/>
              <a:gd name="connsiteY95" fmla="*/ 281 h 10169"/>
              <a:gd name="connsiteX96" fmla="*/ 7285 w 10000"/>
              <a:gd name="connsiteY96" fmla="*/ 281 h 10169"/>
              <a:gd name="connsiteX97" fmla="*/ 7285 w 10000"/>
              <a:gd name="connsiteY97" fmla="*/ 281 h 10169"/>
              <a:gd name="connsiteX98" fmla="*/ 7682 w 10000"/>
              <a:gd name="connsiteY98" fmla="*/ 449 h 10169"/>
              <a:gd name="connsiteX99" fmla="*/ 7682 w 10000"/>
              <a:gd name="connsiteY99" fmla="*/ 449 h 10169"/>
              <a:gd name="connsiteX100" fmla="*/ 7682 w 10000"/>
              <a:gd name="connsiteY100" fmla="*/ 281 h 10169"/>
              <a:gd name="connsiteX101" fmla="*/ 7682 w 10000"/>
              <a:gd name="connsiteY101" fmla="*/ 281 h 10169"/>
              <a:gd name="connsiteX102" fmla="*/ 7682 w 10000"/>
              <a:gd name="connsiteY102" fmla="*/ 281 h 10169"/>
              <a:gd name="connsiteX103" fmla="*/ 7682 w 10000"/>
              <a:gd name="connsiteY103" fmla="*/ 281 h 10169"/>
              <a:gd name="connsiteX104" fmla="*/ 8013 w 10000"/>
              <a:gd name="connsiteY104" fmla="*/ 170 h 10169"/>
              <a:gd name="connsiteX105" fmla="*/ 8013 w 10000"/>
              <a:gd name="connsiteY105" fmla="*/ 170 h 10169"/>
              <a:gd name="connsiteX106" fmla="*/ 8013 w 10000"/>
              <a:gd name="connsiteY106" fmla="*/ 170 h 10169"/>
              <a:gd name="connsiteX107" fmla="*/ 8212 w 10000"/>
              <a:gd name="connsiteY107" fmla="*/ 0 h 10169"/>
              <a:gd name="connsiteX108" fmla="*/ 8212 w 10000"/>
              <a:gd name="connsiteY108" fmla="*/ 0 h 10169"/>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3354 w 10000"/>
              <a:gd name="connsiteY50" fmla="*/ 7949 h 10169"/>
              <a:gd name="connsiteX51" fmla="*/ 2273 w 10000"/>
              <a:gd name="connsiteY51" fmla="*/ 8286 h 10169"/>
              <a:gd name="connsiteX52" fmla="*/ 1192 w 10000"/>
              <a:gd name="connsiteY52" fmla="*/ 9102 h 10169"/>
              <a:gd name="connsiteX53" fmla="*/ 1391 w 10000"/>
              <a:gd name="connsiteY53" fmla="*/ 8932 h 10169"/>
              <a:gd name="connsiteX54" fmla="*/ 1192 w 10000"/>
              <a:gd name="connsiteY54" fmla="*/ 8764 h 10169"/>
              <a:gd name="connsiteX55" fmla="*/ 1192 w 10000"/>
              <a:gd name="connsiteY55" fmla="*/ 8484 h 10169"/>
              <a:gd name="connsiteX56" fmla="*/ 1060 w 10000"/>
              <a:gd name="connsiteY56" fmla="*/ 8315 h 10169"/>
              <a:gd name="connsiteX57" fmla="*/ 1060 w 10000"/>
              <a:gd name="connsiteY57" fmla="*/ 8315 h 10169"/>
              <a:gd name="connsiteX58" fmla="*/ 861 w 10000"/>
              <a:gd name="connsiteY58" fmla="*/ 8203 h 10169"/>
              <a:gd name="connsiteX59" fmla="*/ 861 w 10000"/>
              <a:gd name="connsiteY59" fmla="*/ 8033 h 10169"/>
              <a:gd name="connsiteX60" fmla="*/ 861 w 10000"/>
              <a:gd name="connsiteY60" fmla="*/ 8033 h 10169"/>
              <a:gd name="connsiteX61" fmla="*/ 861 w 10000"/>
              <a:gd name="connsiteY61" fmla="*/ 7865 h 10169"/>
              <a:gd name="connsiteX62" fmla="*/ 861 w 10000"/>
              <a:gd name="connsiteY62" fmla="*/ 7753 h 10169"/>
              <a:gd name="connsiteX63" fmla="*/ 861 w 10000"/>
              <a:gd name="connsiteY63" fmla="*/ 7753 h 10169"/>
              <a:gd name="connsiteX64" fmla="*/ 662 w 10000"/>
              <a:gd name="connsiteY64" fmla="*/ 7584 h 10169"/>
              <a:gd name="connsiteX65" fmla="*/ 530 w 10000"/>
              <a:gd name="connsiteY65" fmla="*/ 7134 h 10169"/>
              <a:gd name="connsiteX66" fmla="*/ 530 w 10000"/>
              <a:gd name="connsiteY66" fmla="*/ 7134 h 10169"/>
              <a:gd name="connsiteX67" fmla="*/ 530 w 10000"/>
              <a:gd name="connsiteY67" fmla="*/ 6967 h 10169"/>
              <a:gd name="connsiteX68" fmla="*/ 530 w 10000"/>
              <a:gd name="connsiteY68" fmla="*/ 6798 h 10169"/>
              <a:gd name="connsiteX69" fmla="*/ 530 w 10000"/>
              <a:gd name="connsiteY69" fmla="*/ 6798 h 10169"/>
              <a:gd name="connsiteX70" fmla="*/ 530 w 10000"/>
              <a:gd name="connsiteY70" fmla="*/ 6686 h 10169"/>
              <a:gd name="connsiteX71" fmla="*/ 331 w 10000"/>
              <a:gd name="connsiteY71" fmla="*/ 6798 h 10169"/>
              <a:gd name="connsiteX72" fmla="*/ 132 w 10000"/>
              <a:gd name="connsiteY72" fmla="*/ 6798 h 10169"/>
              <a:gd name="connsiteX73" fmla="*/ 0 w 10000"/>
              <a:gd name="connsiteY73" fmla="*/ 6686 h 10169"/>
              <a:gd name="connsiteX74" fmla="*/ 0 w 10000"/>
              <a:gd name="connsiteY74" fmla="*/ 6686 h 10169"/>
              <a:gd name="connsiteX75" fmla="*/ 0 w 10000"/>
              <a:gd name="connsiteY75" fmla="*/ 6517 h 10169"/>
              <a:gd name="connsiteX76" fmla="*/ 132 w 10000"/>
              <a:gd name="connsiteY76" fmla="*/ 6235 h 10169"/>
              <a:gd name="connsiteX77" fmla="*/ 331 w 10000"/>
              <a:gd name="connsiteY77" fmla="*/ 6068 h 10169"/>
              <a:gd name="connsiteX78" fmla="*/ 331 w 10000"/>
              <a:gd name="connsiteY78" fmla="*/ 6068 h 10169"/>
              <a:gd name="connsiteX79" fmla="*/ 331 w 10000"/>
              <a:gd name="connsiteY79" fmla="*/ 5898 h 10169"/>
              <a:gd name="connsiteX80" fmla="*/ 331 w 10000"/>
              <a:gd name="connsiteY80" fmla="*/ 5786 h 10169"/>
              <a:gd name="connsiteX81" fmla="*/ 331 w 10000"/>
              <a:gd name="connsiteY81" fmla="*/ 5786 h 10169"/>
              <a:gd name="connsiteX82" fmla="*/ 331 w 10000"/>
              <a:gd name="connsiteY82" fmla="*/ 5617 h 10169"/>
              <a:gd name="connsiteX83" fmla="*/ 331 w 10000"/>
              <a:gd name="connsiteY83" fmla="*/ 5281 h 10169"/>
              <a:gd name="connsiteX84" fmla="*/ 331 w 10000"/>
              <a:gd name="connsiteY84" fmla="*/ 5281 h 10169"/>
              <a:gd name="connsiteX85" fmla="*/ 530 w 10000"/>
              <a:gd name="connsiteY85" fmla="*/ 4999 h 10169"/>
              <a:gd name="connsiteX86" fmla="*/ 662 w 10000"/>
              <a:gd name="connsiteY86" fmla="*/ 4719 h 10169"/>
              <a:gd name="connsiteX87" fmla="*/ 662 w 10000"/>
              <a:gd name="connsiteY87" fmla="*/ 4719 h 10169"/>
              <a:gd name="connsiteX88" fmla="*/ 861 w 10000"/>
              <a:gd name="connsiteY88" fmla="*/ 4550 h 10169"/>
              <a:gd name="connsiteX89" fmla="*/ 1060 w 10000"/>
              <a:gd name="connsiteY89" fmla="*/ 4550 h 10169"/>
              <a:gd name="connsiteX90" fmla="*/ 1060 w 10000"/>
              <a:gd name="connsiteY90" fmla="*/ 4719 h 10169"/>
              <a:gd name="connsiteX91" fmla="*/ 1192 w 10000"/>
              <a:gd name="connsiteY91" fmla="*/ 4550 h 10169"/>
              <a:gd name="connsiteX92" fmla="*/ 1192 w 10000"/>
              <a:gd name="connsiteY92" fmla="*/ 1798 h 10169"/>
              <a:gd name="connsiteX93" fmla="*/ 1589 w 10000"/>
              <a:gd name="connsiteY93" fmla="*/ 1798 h 10169"/>
              <a:gd name="connsiteX94" fmla="*/ 1589 w 10000"/>
              <a:gd name="connsiteY94" fmla="*/ 281 h 10169"/>
              <a:gd name="connsiteX95" fmla="*/ 7285 w 10000"/>
              <a:gd name="connsiteY95" fmla="*/ 281 h 10169"/>
              <a:gd name="connsiteX96" fmla="*/ 7285 w 10000"/>
              <a:gd name="connsiteY96" fmla="*/ 281 h 10169"/>
              <a:gd name="connsiteX97" fmla="*/ 7682 w 10000"/>
              <a:gd name="connsiteY97" fmla="*/ 449 h 10169"/>
              <a:gd name="connsiteX98" fmla="*/ 7682 w 10000"/>
              <a:gd name="connsiteY98" fmla="*/ 449 h 10169"/>
              <a:gd name="connsiteX99" fmla="*/ 7682 w 10000"/>
              <a:gd name="connsiteY99" fmla="*/ 281 h 10169"/>
              <a:gd name="connsiteX100" fmla="*/ 7682 w 10000"/>
              <a:gd name="connsiteY100" fmla="*/ 281 h 10169"/>
              <a:gd name="connsiteX101" fmla="*/ 7682 w 10000"/>
              <a:gd name="connsiteY101" fmla="*/ 281 h 10169"/>
              <a:gd name="connsiteX102" fmla="*/ 7682 w 10000"/>
              <a:gd name="connsiteY102" fmla="*/ 281 h 10169"/>
              <a:gd name="connsiteX103" fmla="*/ 8013 w 10000"/>
              <a:gd name="connsiteY103" fmla="*/ 170 h 10169"/>
              <a:gd name="connsiteX104" fmla="*/ 8013 w 10000"/>
              <a:gd name="connsiteY104" fmla="*/ 170 h 10169"/>
              <a:gd name="connsiteX105" fmla="*/ 8013 w 10000"/>
              <a:gd name="connsiteY105" fmla="*/ 170 h 10169"/>
              <a:gd name="connsiteX106" fmla="*/ 8212 w 10000"/>
              <a:gd name="connsiteY106" fmla="*/ 0 h 10169"/>
              <a:gd name="connsiteX107" fmla="*/ 8212 w 10000"/>
              <a:gd name="connsiteY107" fmla="*/ 0 h 10169"/>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3354 w 10000"/>
              <a:gd name="connsiteY50" fmla="*/ 7949 h 10169"/>
              <a:gd name="connsiteX51" fmla="*/ 2273 w 10000"/>
              <a:gd name="connsiteY51" fmla="*/ 8286 h 10169"/>
              <a:gd name="connsiteX52" fmla="*/ 1192 w 10000"/>
              <a:gd name="connsiteY52" fmla="*/ 9102 h 10169"/>
              <a:gd name="connsiteX53" fmla="*/ 1192 w 10000"/>
              <a:gd name="connsiteY53" fmla="*/ 8764 h 10169"/>
              <a:gd name="connsiteX54" fmla="*/ 1192 w 10000"/>
              <a:gd name="connsiteY54" fmla="*/ 8484 h 10169"/>
              <a:gd name="connsiteX55" fmla="*/ 1060 w 10000"/>
              <a:gd name="connsiteY55" fmla="*/ 8315 h 10169"/>
              <a:gd name="connsiteX56" fmla="*/ 1060 w 10000"/>
              <a:gd name="connsiteY56" fmla="*/ 8315 h 10169"/>
              <a:gd name="connsiteX57" fmla="*/ 861 w 10000"/>
              <a:gd name="connsiteY57" fmla="*/ 8203 h 10169"/>
              <a:gd name="connsiteX58" fmla="*/ 861 w 10000"/>
              <a:gd name="connsiteY58" fmla="*/ 8033 h 10169"/>
              <a:gd name="connsiteX59" fmla="*/ 861 w 10000"/>
              <a:gd name="connsiteY59" fmla="*/ 8033 h 10169"/>
              <a:gd name="connsiteX60" fmla="*/ 861 w 10000"/>
              <a:gd name="connsiteY60" fmla="*/ 7865 h 10169"/>
              <a:gd name="connsiteX61" fmla="*/ 861 w 10000"/>
              <a:gd name="connsiteY61" fmla="*/ 7753 h 10169"/>
              <a:gd name="connsiteX62" fmla="*/ 861 w 10000"/>
              <a:gd name="connsiteY62" fmla="*/ 7753 h 10169"/>
              <a:gd name="connsiteX63" fmla="*/ 662 w 10000"/>
              <a:gd name="connsiteY63" fmla="*/ 7584 h 10169"/>
              <a:gd name="connsiteX64" fmla="*/ 530 w 10000"/>
              <a:gd name="connsiteY64" fmla="*/ 7134 h 10169"/>
              <a:gd name="connsiteX65" fmla="*/ 530 w 10000"/>
              <a:gd name="connsiteY65" fmla="*/ 7134 h 10169"/>
              <a:gd name="connsiteX66" fmla="*/ 530 w 10000"/>
              <a:gd name="connsiteY66" fmla="*/ 6967 h 10169"/>
              <a:gd name="connsiteX67" fmla="*/ 530 w 10000"/>
              <a:gd name="connsiteY67" fmla="*/ 6798 h 10169"/>
              <a:gd name="connsiteX68" fmla="*/ 530 w 10000"/>
              <a:gd name="connsiteY68" fmla="*/ 6798 h 10169"/>
              <a:gd name="connsiteX69" fmla="*/ 530 w 10000"/>
              <a:gd name="connsiteY69" fmla="*/ 6686 h 10169"/>
              <a:gd name="connsiteX70" fmla="*/ 331 w 10000"/>
              <a:gd name="connsiteY70" fmla="*/ 6798 h 10169"/>
              <a:gd name="connsiteX71" fmla="*/ 132 w 10000"/>
              <a:gd name="connsiteY71" fmla="*/ 6798 h 10169"/>
              <a:gd name="connsiteX72" fmla="*/ 0 w 10000"/>
              <a:gd name="connsiteY72" fmla="*/ 6686 h 10169"/>
              <a:gd name="connsiteX73" fmla="*/ 0 w 10000"/>
              <a:gd name="connsiteY73" fmla="*/ 6686 h 10169"/>
              <a:gd name="connsiteX74" fmla="*/ 0 w 10000"/>
              <a:gd name="connsiteY74" fmla="*/ 6517 h 10169"/>
              <a:gd name="connsiteX75" fmla="*/ 132 w 10000"/>
              <a:gd name="connsiteY75" fmla="*/ 6235 h 10169"/>
              <a:gd name="connsiteX76" fmla="*/ 331 w 10000"/>
              <a:gd name="connsiteY76" fmla="*/ 6068 h 10169"/>
              <a:gd name="connsiteX77" fmla="*/ 331 w 10000"/>
              <a:gd name="connsiteY77" fmla="*/ 6068 h 10169"/>
              <a:gd name="connsiteX78" fmla="*/ 331 w 10000"/>
              <a:gd name="connsiteY78" fmla="*/ 5898 h 10169"/>
              <a:gd name="connsiteX79" fmla="*/ 331 w 10000"/>
              <a:gd name="connsiteY79" fmla="*/ 5786 h 10169"/>
              <a:gd name="connsiteX80" fmla="*/ 331 w 10000"/>
              <a:gd name="connsiteY80" fmla="*/ 5786 h 10169"/>
              <a:gd name="connsiteX81" fmla="*/ 331 w 10000"/>
              <a:gd name="connsiteY81" fmla="*/ 5617 h 10169"/>
              <a:gd name="connsiteX82" fmla="*/ 331 w 10000"/>
              <a:gd name="connsiteY82" fmla="*/ 5281 h 10169"/>
              <a:gd name="connsiteX83" fmla="*/ 331 w 10000"/>
              <a:gd name="connsiteY83" fmla="*/ 5281 h 10169"/>
              <a:gd name="connsiteX84" fmla="*/ 530 w 10000"/>
              <a:gd name="connsiteY84" fmla="*/ 4999 h 10169"/>
              <a:gd name="connsiteX85" fmla="*/ 662 w 10000"/>
              <a:gd name="connsiteY85" fmla="*/ 4719 h 10169"/>
              <a:gd name="connsiteX86" fmla="*/ 662 w 10000"/>
              <a:gd name="connsiteY86" fmla="*/ 4719 h 10169"/>
              <a:gd name="connsiteX87" fmla="*/ 861 w 10000"/>
              <a:gd name="connsiteY87" fmla="*/ 4550 h 10169"/>
              <a:gd name="connsiteX88" fmla="*/ 1060 w 10000"/>
              <a:gd name="connsiteY88" fmla="*/ 4550 h 10169"/>
              <a:gd name="connsiteX89" fmla="*/ 1060 w 10000"/>
              <a:gd name="connsiteY89" fmla="*/ 4719 h 10169"/>
              <a:gd name="connsiteX90" fmla="*/ 1192 w 10000"/>
              <a:gd name="connsiteY90" fmla="*/ 4550 h 10169"/>
              <a:gd name="connsiteX91" fmla="*/ 1192 w 10000"/>
              <a:gd name="connsiteY91" fmla="*/ 1798 h 10169"/>
              <a:gd name="connsiteX92" fmla="*/ 1589 w 10000"/>
              <a:gd name="connsiteY92" fmla="*/ 1798 h 10169"/>
              <a:gd name="connsiteX93" fmla="*/ 1589 w 10000"/>
              <a:gd name="connsiteY93" fmla="*/ 281 h 10169"/>
              <a:gd name="connsiteX94" fmla="*/ 7285 w 10000"/>
              <a:gd name="connsiteY94" fmla="*/ 281 h 10169"/>
              <a:gd name="connsiteX95" fmla="*/ 7285 w 10000"/>
              <a:gd name="connsiteY95" fmla="*/ 281 h 10169"/>
              <a:gd name="connsiteX96" fmla="*/ 7682 w 10000"/>
              <a:gd name="connsiteY96" fmla="*/ 449 h 10169"/>
              <a:gd name="connsiteX97" fmla="*/ 7682 w 10000"/>
              <a:gd name="connsiteY97" fmla="*/ 449 h 10169"/>
              <a:gd name="connsiteX98" fmla="*/ 7682 w 10000"/>
              <a:gd name="connsiteY98" fmla="*/ 281 h 10169"/>
              <a:gd name="connsiteX99" fmla="*/ 7682 w 10000"/>
              <a:gd name="connsiteY99" fmla="*/ 281 h 10169"/>
              <a:gd name="connsiteX100" fmla="*/ 7682 w 10000"/>
              <a:gd name="connsiteY100" fmla="*/ 281 h 10169"/>
              <a:gd name="connsiteX101" fmla="*/ 7682 w 10000"/>
              <a:gd name="connsiteY101" fmla="*/ 281 h 10169"/>
              <a:gd name="connsiteX102" fmla="*/ 8013 w 10000"/>
              <a:gd name="connsiteY102" fmla="*/ 170 h 10169"/>
              <a:gd name="connsiteX103" fmla="*/ 8013 w 10000"/>
              <a:gd name="connsiteY103" fmla="*/ 170 h 10169"/>
              <a:gd name="connsiteX104" fmla="*/ 8013 w 10000"/>
              <a:gd name="connsiteY104" fmla="*/ 170 h 10169"/>
              <a:gd name="connsiteX105" fmla="*/ 8212 w 10000"/>
              <a:gd name="connsiteY105" fmla="*/ 0 h 10169"/>
              <a:gd name="connsiteX106" fmla="*/ 8212 w 10000"/>
              <a:gd name="connsiteY106" fmla="*/ 0 h 10169"/>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3354 w 10000"/>
              <a:gd name="connsiteY50" fmla="*/ 7949 h 10169"/>
              <a:gd name="connsiteX51" fmla="*/ 2273 w 10000"/>
              <a:gd name="connsiteY51" fmla="*/ 8286 h 10169"/>
              <a:gd name="connsiteX52" fmla="*/ 1192 w 10000"/>
              <a:gd name="connsiteY52" fmla="*/ 8764 h 10169"/>
              <a:gd name="connsiteX53" fmla="*/ 1192 w 10000"/>
              <a:gd name="connsiteY53" fmla="*/ 8484 h 10169"/>
              <a:gd name="connsiteX54" fmla="*/ 1060 w 10000"/>
              <a:gd name="connsiteY54" fmla="*/ 8315 h 10169"/>
              <a:gd name="connsiteX55" fmla="*/ 1060 w 10000"/>
              <a:gd name="connsiteY55" fmla="*/ 8315 h 10169"/>
              <a:gd name="connsiteX56" fmla="*/ 861 w 10000"/>
              <a:gd name="connsiteY56" fmla="*/ 8203 h 10169"/>
              <a:gd name="connsiteX57" fmla="*/ 861 w 10000"/>
              <a:gd name="connsiteY57" fmla="*/ 8033 h 10169"/>
              <a:gd name="connsiteX58" fmla="*/ 861 w 10000"/>
              <a:gd name="connsiteY58" fmla="*/ 8033 h 10169"/>
              <a:gd name="connsiteX59" fmla="*/ 861 w 10000"/>
              <a:gd name="connsiteY59" fmla="*/ 7865 h 10169"/>
              <a:gd name="connsiteX60" fmla="*/ 861 w 10000"/>
              <a:gd name="connsiteY60" fmla="*/ 7753 h 10169"/>
              <a:gd name="connsiteX61" fmla="*/ 861 w 10000"/>
              <a:gd name="connsiteY61" fmla="*/ 7753 h 10169"/>
              <a:gd name="connsiteX62" fmla="*/ 662 w 10000"/>
              <a:gd name="connsiteY62" fmla="*/ 7584 h 10169"/>
              <a:gd name="connsiteX63" fmla="*/ 530 w 10000"/>
              <a:gd name="connsiteY63" fmla="*/ 7134 h 10169"/>
              <a:gd name="connsiteX64" fmla="*/ 530 w 10000"/>
              <a:gd name="connsiteY64" fmla="*/ 7134 h 10169"/>
              <a:gd name="connsiteX65" fmla="*/ 530 w 10000"/>
              <a:gd name="connsiteY65" fmla="*/ 6967 h 10169"/>
              <a:gd name="connsiteX66" fmla="*/ 530 w 10000"/>
              <a:gd name="connsiteY66" fmla="*/ 6798 h 10169"/>
              <a:gd name="connsiteX67" fmla="*/ 530 w 10000"/>
              <a:gd name="connsiteY67" fmla="*/ 6798 h 10169"/>
              <a:gd name="connsiteX68" fmla="*/ 530 w 10000"/>
              <a:gd name="connsiteY68" fmla="*/ 6686 h 10169"/>
              <a:gd name="connsiteX69" fmla="*/ 331 w 10000"/>
              <a:gd name="connsiteY69" fmla="*/ 6798 h 10169"/>
              <a:gd name="connsiteX70" fmla="*/ 132 w 10000"/>
              <a:gd name="connsiteY70" fmla="*/ 6798 h 10169"/>
              <a:gd name="connsiteX71" fmla="*/ 0 w 10000"/>
              <a:gd name="connsiteY71" fmla="*/ 6686 h 10169"/>
              <a:gd name="connsiteX72" fmla="*/ 0 w 10000"/>
              <a:gd name="connsiteY72" fmla="*/ 6686 h 10169"/>
              <a:gd name="connsiteX73" fmla="*/ 0 w 10000"/>
              <a:gd name="connsiteY73" fmla="*/ 6517 h 10169"/>
              <a:gd name="connsiteX74" fmla="*/ 132 w 10000"/>
              <a:gd name="connsiteY74" fmla="*/ 6235 h 10169"/>
              <a:gd name="connsiteX75" fmla="*/ 331 w 10000"/>
              <a:gd name="connsiteY75" fmla="*/ 6068 h 10169"/>
              <a:gd name="connsiteX76" fmla="*/ 331 w 10000"/>
              <a:gd name="connsiteY76" fmla="*/ 6068 h 10169"/>
              <a:gd name="connsiteX77" fmla="*/ 331 w 10000"/>
              <a:gd name="connsiteY77" fmla="*/ 5898 h 10169"/>
              <a:gd name="connsiteX78" fmla="*/ 331 w 10000"/>
              <a:gd name="connsiteY78" fmla="*/ 5786 h 10169"/>
              <a:gd name="connsiteX79" fmla="*/ 331 w 10000"/>
              <a:gd name="connsiteY79" fmla="*/ 5786 h 10169"/>
              <a:gd name="connsiteX80" fmla="*/ 331 w 10000"/>
              <a:gd name="connsiteY80" fmla="*/ 5617 h 10169"/>
              <a:gd name="connsiteX81" fmla="*/ 331 w 10000"/>
              <a:gd name="connsiteY81" fmla="*/ 5281 h 10169"/>
              <a:gd name="connsiteX82" fmla="*/ 331 w 10000"/>
              <a:gd name="connsiteY82" fmla="*/ 5281 h 10169"/>
              <a:gd name="connsiteX83" fmla="*/ 530 w 10000"/>
              <a:gd name="connsiteY83" fmla="*/ 4999 h 10169"/>
              <a:gd name="connsiteX84" fmla="*/ 662 w 10000"/>
              <a:gd name="connsiteY84" fmla="*/ 4719 h 10169"/>
              <a:gd name="connsiteX85" fmla="*/ 662 w 10000"/>
              <a:gd name="connsiteY85" fmla="*/ 4719 h 10169"/>
              <a:gd name="connsiteX86" fmla="*/ 861 w 10000"/>
              <a:gd name="connsiteY86" fmla="*/ 4550 h 10169"/>
              <a:gd name="connsiteX87" fmla="*/ 1060 w 10000"/>
              <a:gd name="connsiteY87" fmla="*/ 4550 h 10169"/>
              <a:gd name="connsiteX88" fmla="*/ 1060 w 10000"/>
              <a:gd name="connsiteY88" fmla="*/ 4719 h 10169"/>
              <a:gd name="connsiteX89" fmla="*/ 1192 w 10000"/>
              <a:gd name="connsiteY89" fmla="*/ 4550 h 10169"/>
              <a:gd name="connsiteX90" fmla="*/ 1192 w 10000"/>
              <a:gd name="connsiteY90" fmla="*/ 1798 h 10169"/>
              <a:gd name="connsiteX91" fmla="*/ 1589 w 10000"/>
              <a:gd name="connsiteY91" fmla="*/ 1798 h 10169"/>
              <a:gd name="connsiteX92" fmla="*/ 1589 w 10000"/>
              <a:gd name="connsiteY92" fmla="*/ 281 h 10169"/>
              <a:gd name="connsiteX93" fmla="*/ 7285 w 10000"/>
              <a:gd name="connsiteY93" fmla="*/ 281 h 10169"/>
              <a:gd name="connsiteX94" fmla="*/ 7285 w 10000"/>
              <a:gd name="connsiteY94" fmla="*/ 281 h 10169"/>
              <a:gd name="connsiteX95" fmla="*/ 7682 w 10000"/>
              <a:gd name="connsiteY95" fmla="*/ 449 h 10169"/>
              <a:gd name="connsiteX96" fmla="*/ 7682 w 10000"/>
              <a:gd name="connsiteY96" fmla="*/ 449 h 10169"/>
              <a:gd name="connsiteX97" fmla="*/ 7682 w 10000"/>
              <a:gd name="connsiteY97" fmla="*/ 281 h 10169"/>
              <a:gd name="connsiteX98" fmla="*/ 7682 w 10000"/>
              <a:gd name="connsiteY98" fmla="*/ 281 h 10169"/>
              <a:gd name="connsiteX99" fmla="*/ 7682 w 10000"/>
              <a:gd name="connsiteY99" fmla="*/ 281 h 10169"/>
              <a:gd name="connsiteX100" fmla="*/ 7682 w 10000"/>
              <a:gd name="connsiteY100" fmla="*/ 281 h 10169"/>
              <a:gd name="connsiteX101" fmla="*/ 8013 w 10000"/>
              <a:gd name="connsiteY101" fmla="*/ 170 h 10169"/>
              <a:gd name="connsiteX102" fmla="*/ 8013 w 10000"/>
              <a:gd name="connsiteY102" fmla="*/ 170 h 10169"/>
              <a:gd name="connsiteX103" fmla="*/ 8013 w 10000"/>
              <a:gd name="connsiteY103" fmla="*/ 170 h 10169"/>
              <a:gd name="connsiteX104" fmla="*/ 8212 w 10000"/>
              <a:gd name="connsiteY104" fmla="*/ 0 h 10169"/>
              <a:gd name="connsiteX105" fmla="*/ 8212 w 10000"/>
              <a:gd name="connsiteY105" fmla="*/ 0 h 10169"/>
              <a:gd name="connsiteX0" fmla="*/ 8212 w 10000"/>
              <a:gd name="connsiteY0" fmla="*/ 0 h 10169"/>
              <a:gd name="connsiteX1" fmla="*/ 8212 w 10000"/>
              <a:gd name="connsiteY1" fmla="*/ 0 h 10169"/>
              <a:gd name="connsiteX2" fmla="*/ 8742 w 10000"/>
              <a:gd name="connsiteY2" fmla="*/ 281 h 10169"/>
              <a:gd name="connsiteX3" fmla="*/ 8742 w 10000"/>
              <a:gd name="connsiteY3" fmla="*/ 449 h 10169"/>
              <a:gd name="connsiteX4" fmla="*/ 8742 w 10000"/>
              <a:gd name="connsiteY4" fmla="*/ 618 h 10169"/>
              <a:gd name="connsiteX5" fmla="*/ 8742 w 10000"/>
              <a:gd name="connsiteY5" fmla="*/ 618 h 10169"/>
              <a:gd name="connsiteX6" fmla="*/ 8874 w 10000"/>
              <a:gd name="connsiteY6" fmla="*/ 786 h 10169"/>
              <a:gd name="connsiteX7" fmla="*/ 8874 w 10000"/>
              <a:gd name="connsiteY7" fmla="*/ 1067 h 10169"/>
              <a:gd name="connsiteX8" fmla="*/ 9073 w 10000"/>
              <a:gd name="connsiteY8" fmla="*/ 1236 h 10169"/>
              <a:gd name="connsiteX9" fmla="*/ 9073 w 10000"/>
              <a:gd name="connsiteY9" fmla="*/ 1348 h 10169"/>
              <a:gd name="connsiteX10" fmla="*/ 9073 w 10000"/>
              <a:gd name="connsiteY10" fmla="*/ 1348 h 10169"/>
              <a:gd name="connsiteX11" fmla="*/ 9073 w 10000"/>
              <a:gd name="connsiteY11" fmla="*/ 1798 h 10169"/>
              <a:gd name="connsiteX12" fmla="*/ 9073 w 10000"/>
              <a:gd name="connsiteY12" fmla="*/ 2303 h 10169"/>
              <a:gd name="connsiteX13" fmla="*/ 9073 w 10000"/>
              <a:gd name="connsiteY13" fmla="*/ 2303 h 10169"/>
              <a:gd name="connsiteX14" fmla="*/ 9272 w 10000"/>
              <a:gd name="connsiteY14" fmla="*/ 2583 h 10169"/>
              <a:gd name="connsiteX15" fmla="*/ 9272 w 10000"/>
              <a:gd name="connsiteY15" fmla="*/ 2752 h 10169"/>
              <a:gd name="connsiteX16" fmla="*/ 9470 w 10000"/>
              <a:gd name="connsiteY16" fmla="*/ 2752 h 10169"/>
              <a:gd name="connsiteX17" fmla="*/ 9470 w 10000"/>
              <a:gd name="connsiteY17" fmla="*/ 2752 h 10169"/>
              <a:gd name="connsiteX18" fmla="*/ 9470 w 10000"/>
              <a:gd name="connsiteY18" fmla="*/ 2752 h 10169"/>
              <a:gd name="connsiteX19" fmla="*/ 9603 w 10000"/>
              <a:gd name="connsiteY19" fmla="*/ 2752 h 10169"/>
              <a:gd name="connsiteX20" fmla="*/ 9603 w 10000"/>
              <a:gd name="connsiteY20" fmla="*/ 2864 h 10169"/>
              <a:gd name="connsiteX21" fmla="*/ 9603 w 10000"/>
              <a:gd name="connsiteY21" fmla="*/ 2864 h 10169"/>
              <a:gd name="connsiteX22" fmla="*/ 9801 w 10000"/>
              <a:gd name="connsiteY22" fmla="*/ 2864 h 10169"/>
              <a:gd name="connsiteX23" fmla="*/ 10000 w 10000"/>
              <a:gd name="connsiteY23" fmla="*/ 3034 h 10169"/>
              <a:gd name="connsiteX24" fmla="*/ 10000 w 10000"/>
              <a:gd name="connsiteY24" fmla="*/ 3034 h 10169"/>
              <a:gd name="connsiteX25" fmla="*/ 9603 w 10000"/>
              <a:gd name="connsiteY25" fmla="*/ 3483 h 10169"/>
              <a:gd name="connsiteX26" fmla="*/ 9470 w 10000"/>
              <a:gd name="connsiteY26" fmla="*/ 3652 h 10169"/>
              <a:gd name="connsiteX27" fmla="*/ 9073 w 10000"/>
              <a:gd name="connsiteY27" fmla="*/ 3764 h 10169"/>
              <a:gd name="connsiteX28" fmla="*/ 9073 w 10000"/>
              <a:gd name="connsiteY28" fmla="*/ 4270 h 10169"/>
              <a:gd name="connsiteX29" fmla="*/ 9073 w 10000"/>
              <a:gd name="connsiteY29" fmla="*/ 4270 h 10169"/>
              <a:gd name="connsiteX30" fmla="*/ 8742 w 10000"/>
              <a:gd name="connsiteY30" fmla="*/ 5898 h 10169"/>
              <a:gd name="connsiteX31" fmla="*/ 8742 w 10000"/>
              <a:gd name="connsiteY31" fmla="*/ 5898 h 10169"/>
              <a:gd name="connsiteX32" fmla="*/ 8543 w 10000"/>
              <a:gd name="connsiteY32" fmla="*/ 6517 h 10169"/>
              <a:gd name="connsiteX33" fmla="*/ 8344 w 10000"/>
              <a:gd name="connsiteY33" fmla="*/ 6798 h 10169"/>
              <a:gd name="connsiteX34" fmla="*/ 8212 w 10000"/>
              <a:gd name="connsiteY34" fmla="*/ 7134 h 10169"/>
              <a:gd name="connsiteX35" fmla="*/ 8212 w 10000"/>
              <a:gd name="connsiteY35" fmla="*/ 7415 h 10169"/>
              <a:gd name="connsiteX36" fmla="*/ 8212 w 10000"/>
              <a:gd name="connsiteY36" fmla="*/ 7415 h 10169"/>
              <a:gd name="connsiteX37" fmla="*/ 8013 w 10000"/>
              <a:gd name="connsiteY37" fmla="*/ 7865 h 10169"/>
              <a:gd name="connsiteX38" fmla="*/ 8013 w 10000"/>
              <a:gd name="connsiteY38" fmla="*/ 8033 h 10169"/>
              <a:gd name="connsiteX39" fmla="*/ 7815 w 10000"/>
              <a:gd name="connsiteY39" fmla="*/ 8203 h 10169"/>
              <a:gd name="connsiteX40" fmla="*/ 7815 w 10000"/>
              <a:gd name="connsiteY40" fmla="*/ 8932 h 10169"/>
              <a:gd name="connsiteX41" fmla="*/ 7815 w 10000"/>
              <a:gd name="connsiteY41" fmla="*/ 8932 h 10169"/>
              <a:gd name="connsiteX42" fmla="*/ 6910 w 10000"/>
              <a:gd name="connsiteY42" fmla="*/ 8118 h 10169"/>
              <a:gd name="connsiteX43" fmla="*/ 5851 w 10000"/>
              <a:gd name="connsiteY43" fmla="*/ 7641 h 10169"/>
              <a:gd name="connsiteX44" fmla="*/ 5917 w 10000"/>
              <a:gd name="connsiteY44" fmla="*/ 8961 h 10169"/>
              <a:gd name="connsiteX45" fmla="*/ 5234 w 10000"/>
              <a:gd name="connsiteY45" fmla="*/ 8257 h 10169"/>
              <a:gd name="connsiteX46" fmla="*/ 4833 w 10000"/>
              <a:gd name="connsiteY46" fmla="*/ 9689 h 10169"/>
              <a:gd name="connsiteX47" fmla="*/ 5318 w 10000"/>
              <a:gd name="connsiteY47" fmla="*/ 8596 h 10169"/>
              <a:gd name="connsiteX48" fmla="*/ 3906 w 10000"/>
              <a:gd name="connsiteY48" fmla="*/ 10169 h 10169"/>
              <a:gd name="connsiteX49" fmla="*/ 3245 w 10000"/>
              <a:gd name="connsiteY49" fmla="*/ 8818 h 10169"/>
              <a:gd name="connsiteX50" fmla="*/ 2803 w 10000"/>
              <a:gd name="connsiteY50" fmla="*/ 7612 h 10169"/>
              <a:gd name="connsiteX51" fmla="*/ 2273 w 10000"/>
              <a:gd name="connsiteY51" fmla="*/ 8286 h 10169"/>
              <a:gd name="connsiteX52" fmla="*/ 1192 w 10000"/>
              <a:gd name="connsiteY52" fmla="*/ 8764 h 10169"/>
              <a:gd name="connsiteX53" fmla="*/ 1192 w 10000"/>
              <a:gd name="connsiteY53" fmla="*/ 8484 h 10169"/>
              <a:gd name="connsiteX54" fmla="*/ 1060 w 10000"/>
              <a:gd name="connsiteY54" fmla="*/ 8315 h 10169"/>
              <a:gd name="connsiteX55" fmla="*/ 1060 w 10000"/>
              <a:gd name="connsiteY55" fmla="*/ 8315 h 10169"/>
              <a:gd name="connsiteX56" fmla="*/ 861 w 10000"/>
              <a:gd name="connsiteY56" fmla="*/ 8203 h 10169"/>
              <a:gd name="connsiteX57" fmla="*/ 861 w 10000"/>
              <a:gd name="connsiteY57" fmla="*/ 8033 h 10169"/>
              <a:gd name="connsiteX58" fmla="*/ 861 w 10000"/>
              <a:gd name="connsiteY58" fmla="*/ 8033 h 10169"/>
              <a:gd name="connsiteX59" fmla="*/ 861 w 10000"/>
              <a:gd name="connsiteY59" fmla="*/ 7865 h 10169"/>
              <a:gd name="connsiteX60" fmla="*/ 861 w 10000"/>
              <a:gd name="connsiteY60" fmla="*/ 7753 h 10169"/>
              <a:gd name="connsiteX61" fmla="*/ 861 w 10000"/>
              <a:gd name="connsiteY61" fmla="*/ 7753 h 10169"/>
              <a:gd name="connsiteX62" fmla="*/ 662 w 10000"/>
              <a:gd name="connsiteY62" fmla="*/ 7584 h 10169"/>
              <a:gd name="connsiteX63" fmla="*/ 530 w 10000"/>
              <a:gd name="connsiteY63" fmla="*/ 7134 h 10169"/>
              <a:gd name="connsiteX64" fmla="*/ 530 w 10000"/>
              <a:gd name="connsiteY64" fmla="*/ 7134 h 10169"/>
              <a:gd name="connsiteX65" fmla="*/ 530 w 10000"/>
              <a:gd name="connsiteY65" fmla="*/ 6967 h 10169"/>
              <a:gd name="connsiteX66" fmla="*/ 530 w 10000"/>
              <a:gd name="connsiteY66" fmla="*/ 6798 h 10169"/>
              <a:gd name="connsiteX67" fmla="*/ 530 w 10000"/>
              <a:gd name="connsiteY67" fmla="*/ 6798 h 10169"/>
              <a:gd name="connsiteX68" fmla="*/ 530 w 10000"/>
              <a:gd name="connsiteY68" fmla="*/ 6686 h 10169"/>
              <a:gd name="connsiteX69" fmla="*/ 331 w 10000"/>
              <a:gd name="connsiteY69" fmla="*/ 6798 h 10169"/>
              <a:gd name="connsiteX70" fmla="*/ 132 w 10000"/>
              <a:gd name="connsiteY70" fmla="*/ 6798 h 10169"/>
              <a:gd name="connsiteX71" fmla="*/ 0 w 10000"/>
              <a:gd name="connsiteY71" fmla="*/ 6686 h 10169"/>
              <a:gd name="connsiteX72" fmla="*/ 0 w 10000"/>
              <a:gd name="connsiteY72" fmla="*/ 6686 h 10169"/>
              <a:gd name="connsiteX73" fmla="*/ 0 w 10000"/>
              <a:gd name="connsiteY73" fmla="*/ 6517 h 10169"/>
              <a:gd name="connsiteX74" fmla="*/ 132 w 10000"/>
              <a:gd name="connsiteY74" fmla="*/ 6235 h 10169"/>
              <a:gd name="connsiteX75" fmla="*/ 331 w 10000"/>
              <a:gd name="connsiteY75" fmla="*/ 6068 h 10169"/>
              <a:gd name="connsiteX76" fmla="*/ 331 w 10000"/>
              <a:gd name="connsiteY76" fmla="*/ 6068 h 10169"/>
              <a:gd name="connsiteX77" fmla="*/ 331 w 10000"/>
              <a:gd name="connsiteY77" fmla="*/ 5898 h 10169"/>
              <a:gd name="connsiteX78" fmla="*/ 331 w 10000"/>
              <a:gd name="connsiteY78" fmla="*/ 5786 h 10169"/>
              <a:gd name="connsiteX79" fmla="*/ 331 w 10000"/>
              <a:gd name="connsiteY79" fmla="*/ 5786 h 10169"/>
              <a:gd name="connsiteX80" fmla="*/ 331 w 10000"/>
              <a:gd name="connsiteY80" fmla="*/ 5617 h 10169"/>
              <a:gd name="connsiteX81" fmla="*/ 331 w 10000"/>
              <a:gd name="connsiteY81" fmla="*/ 5281 h 10169"/>
              <a:gd name="connsiteX82" fmla="*/ 331 w 10000"/>
              <a:gd name="connsiteY82" fmla="*/ 5281 h 10169"/>
              <a:gd name="connsiteX83" fmla="*/ 530 w 10000"/>
              <a:gd name="connsiteY83" fmla="*/ 4999 h 10169"/>
              <a:gd name="connsiteX84" fmla="*/ 662 w 10000"/>
              <a:gd name="connsiteY84" fmla="*/ 4719 h 10169"/>
              <a:gd name="connsiteX85" fmla="*/ 662 w 10000"/>
              <a:gd name="connsiteY85" fmla="*/ 4719 h 10169"/>
              <a:gd name="connsiteX86" fmla="*/ 861 w 10000"/>
              <a:gd name="connsiteY86" fmla="*/ 4550 h 10169"/>
              <a:gd name="connsiteX87" fmla="*/ 1060 w 10000"/>
              <a:gd name="connsiteY87" fmla="*/ 4550 h 10169"/>
              <a:gd name="connsiteX88" fmla="*/ 1060 w 10000"/>
              <a:gd name="connsiteY88" fmla="*/ 4719 h 10169"/>
              <a:gd name="connsiteX89" fmla="*/ 1192 w 10000"/>
              <a:gd name="connsiteY89" fmla="*/ 4550 h 10169"/>
              <a:gd name="connsiteX90" fmla="*/ 1192 w 10000"/>
              <a:gd name="connsiteY90" fmla="*/ 1798 h 10169"/>
              <a:gd name="connsiteX91" fmla="*/ 1589 w 10000"/>
              <a:gd name="connsiteY91" fmla="*/ 1798 h 10169"/>
              <a:gd name="connsiteX92" fmla="*/ 1589 w 10000"/>
              <a:gd name="connsiteY92" fmla="*/ 281 h 10169"/>
              <a:gd name="connsiteX93" fmla="*/ 7285 w 10000"/>
              <a:gd name="connsiteY93" fmla="*/ 281 h 10169"/>
              <a:gd name="connsiteX94" fmla="*/ 7285 w 10000"/>
              <a:gd name="connsiteY94" fmla="*/ 281 h 10169"/>
              <a:gd name="connsiteX95" fmla="*/ 7682 w 10000"/>
              <a:gd name="connsiteY95" fmla="*/ 449 h 10169"/>
              <a:gd name="connsiteX96" fmla="*/ 7682 w 10000"/>
              <a:gd name="connsiteY96" fmla="*/ 449 h 10169"/>
              <a:gd name="connsiteX97" fmla="*/ 7682 w 10000"/>
              <a:gd name="connsiteY97" fmla="*/ 281 h 10169"/>
              <a:gd name="connsiteX98" fmla="*/ 7682 w 10000"/>
              <a:gd name="connsiteY98" fmla="*/ 281 h 10169"/>
              <a:gd name="connsiteX99" fmla="*/ 7682 w 10000"/>
              <a:gd name="connsiteY99" fmla="*/ 281 h 10169"/>
              <a:gd name="connsiteX100" fmla="*/ 7682 w 10000"/>
              <a:gd name="connsiteY100" fmla="*/ 281 h 10169"/>
              <a:gd name="connsiteX101" fmla="*/ 8013 w 10000"/>
              <a:gd name="connsiteY101" fmla="*/ 170 h 10169"/>
              <a:gd name="connsiteX102" fmla="*/ 8013 w 10000"/>
              <a:gd name="connsiteY102" fmla="*/ 170 h 10169"/>
              <a:gd name="connsiteX103" fmla="*/ 8013 w 10000"/>
              <a:gd name="connsiteY103" fmla="*/ 170 h 10169"/>
              <a:gd name="connsiteX104" fmla="*/ 8212 w 10000"/>
              <a:gd name="connsiteY104" fmla="*/ 0 h 10169"/>
              <a:gd name="connsiteX105" fmla="*/ 8212 w 10000"/>
              <a:gd name="connsiteY105" fmla="*/ 0 h 10169"/>
              <a:gd name="connsiteX0" fmla="*/ 8212 w 10000"/>
              <a:gd name="connsiteY0" fmla="*/ 0 h 9689"/>
              <a:gd name="connsiteX1" fmla="*/ 8212 w 10000"/>
              <a:gd name="connsiteY1" fmla="*/ 0 h 9689"/>
              <a:gd name="connsiteX2" fmla="*/ 8742 w 10000"/>
              <a:gd name="connsiteY2" fmla="*/ 281 h 9689"/>
              <a:gd name="connsiteX3" fmla="*/ 8742 w 10000"/>
              <a:gd name="connsiteY3" fmla="*/ 449 h 9689"/>
              <a:gd name="connsiteX4" fmla="*/ 8742 w 10000"/>
              <a:gd name="connsiteY4" fmla="*/ 618 h 9689"/>
              <a:gd name="connsiteX5" fmla="*/ 8742 w 10000"/>
              <a:gd name="connsiteY5" fmla="*/ 618 h 9689"/>
              <a:gd name="connsiteX6" fmla="*/ 8874 w 10000"/>
              <a:gd name="connsiteY6" fmla="*/ 786 h 9689"/>
              <a:gd name="connsiteX7" fmla="*/ 8874 w 10000"/>
              <a:gd name="connsiteY7" fmla="*/ 1067 h 9689"/>
              <a:gd name="connsiteX8" fmla="*/ 9073 w 10000"/>
              <a:gd name="connsiteY8" fmla="*/ 1236 h 9689"/>
              <a:gd name="connsiteX9" fmla="*/ 9073 w 10000"/>
              <a:gd name="connsiteY9" fmla="*/ 1348 h 9689"/>
              <a:gd name="connsiteX10" fmla="*/ 9073 w 10000"/>
              <a:gd name="connsiteY10" fmla="*/ 1348 h 9689"/>
              <a:gd name="connsiteX11" fmla="*/ 9073 w 10000"/>
              <a:gd name="connsiteY11" fmla="*/ 1798 h 9689"/>
              <a:gd name="connsiteX12" fmla="*/ 9073 w 10000"/>
              <a:gd name="connsiteY12" fmla="*/ 2303 h 9689"/>
              <a:gd name="connsiteX13" fmla="*/ 9073 w 10000"/>
              <a:gd name="connsiteY13" fmla="*/ 2303 h 9689"/>
              <a:gd name="connsiteX14" fmla="*/ 9272 w 10000"/>
              <a:gd name="connsiteY14" fmla="*/ 2583 h 9689"/>
              <a:gd name="connsiteX15" fmla="*/ 9272 w 10000"/>
              <a:gd name="connsiteY15" fmla="*/ 2752 h 9689"/>
              <a:gd name="connsiteX16" fmla="*/ 9470 w 10000"/>
              <a:gd name="connsiteY16" fmla="*/ 2752 h 9689"/>
              <a:gd name="connsiteX17" fmla="*/ 9470 w 10000"/>
              <a:gd name="connsiteY17" fmla="*/ 2752 h 9689"/>
              <a:gd name="connsiteX18" fmla="*/ 9470 w 10000"/>
              <a:gd name="connsiteY18" fmla="*/ 2752 h 9689"/>
              <a:gd name="connsiteX19" fmla="*/ 9603 w 10000"/>
              <a:gd name="connsiteY19" fmla="*/ 2752 h 9689"/>
              <a:gd name="connsiteX20" fmla="*/ 9603 w 10000"/>
              <a:gd name="connsiteY20" fmla="*/ 2864 h 9689"/>
              <a:gd name="connsiteX21" fmla="*/ 9603 w 10000"/>
              <a:gd name="connsiteY21" fmla="*/ 2864 h 9689"/>
              <a:gd name="connsiteX22" fmla="*/ 9801 w 10000"/>
              <a:gd name="connsiteY22" fmla="*/ 2864 h 9689"/>
              <a:gd name="connsiteX23" fmla="*/ 10000 w 10000"/>
              <a:gd name="connsiteY23" fmla="*/ 3034 h 9689"/>
              <a:gd name="connsiteX24" fmla="*/ 10000 w 10000"/>
              <a:gd name="connsiteY24" fmla="*/ 3034 h 9689"/>
              <a:gd name="connsiteX25" fmla="*/ 9603 w 10000"/>
              <a:gd name="connsiteY25" fmla="*/ 3483 h 9689"/>
              <a:gd name="connsiteX26" fmla="*/ 9470 w 10000"/>
              <a:gd name="connsiteY26" fmla="*/ 3652 h 9689"/>
              <a:gd name="connsiteX27" fmla="*/ 9073 w 10000"/>
              <a:gd name="connsiteY27" fmla="*/ 3764 h 9689"/>
              <a:gd name="connsiteX28" fmla="*/ 9073 w 10000"/>
              <a:gd name="connsiteY28" fmla="*/ 4270 h 9689"/>
              <a:gd name="connsiteX29" fmla="*/ 9073 w 10000"/>
              <a:gd name="connsiteY29" fmla="*/ 4270 h 9689"/>
              <a:gd name="connsiteX30" fmla="*/ 8742 w 10000"/>
              <a:gd name="connsiteY30" fmla="*/ 5898 h 9689"/>
              <a:gd name="connsiteX31" fmla="*/ 8742 w 10000"/>
              <a:gd name="connsiteY31" fmla="*/ 5898 h 9689"/>
              <a:gd name="connsiteX32" fmla="*/ 8543 w 10000"/>
              <a:gd name="connsiteY32" fmla="*/ 6517 h 9689"/>
              <a:gd name="connsiteX33" fmla="*/ 8344 w 10000"/>
              <a:gd name="connsiteY33" fmla="*/ 6798 h 9689"/>
              <a:gd name="connsiteX34" fmla="*/ 8212 w 10000"/>
              <a:gd name="connsiteY34" fmla="*/ 7134 h 9689"/>
              <a:gd name="connsiteX35" fmla="*/ 8212 w 10000"/>
              <a:gd name="connsiteY35" fmla="*/ 7415 h 9689"/>
              <a:gd name="connsiteX36" fmla="*/ 8212 w 10000"/>
              <a:gd name="connsiteY36" fmla="*/ 7415 h 9689"/>
              <a:gd name="connsiteX37" fmla="*/ 8013 w 10000"/>
              <a:gd name="connsiteY37" fmla="*/ 7865 h 9689"/>
              <a:gd name="connsiteX38" fmla="*/ 8013 w 10000"/>
              <a:gd name="connsiteY38" fmla="*/ 8033 h 9689"/>
              <a:gd name="connsiteX39" fmla="*/ 7815 w 10000"/>
              <a:gd name="connsiteY39" fmla="*/ 8203 h 9689"/>
              <a:gd name="connsiteX40" fmla="*/ 7815 w 10000"/>
              <a:gd name="connsiteY40" fmla="*/ 8932 h 9689"/>
              <a:gd name="connsiteX41" fmla="*/ 7815 w 10000"/>
              <a:gd name="connsiteY41" fmla="*/ 8932 h 9689"/>
              <a:gd name="connsiteX42" fmla="*/ 6910 w 10000"/>
              <a:gd name="connsiteY42" fmla="*/ 8118 h 9689"/>
              <a:gd name="connsiteX43" fmla="*/ 5851 w 10000"/>
              <a:gd name="connsiteY43" fmla="*/ 7641 h 9689"/>
              <a:gd name="connsiteX44" fmla="*/ 5917 w 10000"/>
              <a:gd name="connsiteY44" fmla="*/ 8961 h 9689"/>
              <a:gd name="connsiteX45" fmla="*/ 5234 w 10000"/>
              <a:gd name="connsiteY45" fmla="*/ 8257 h 9689"/>
              <a:gd name="connsiteX46" fmla="*/ 4833 w 10000"/>
              <a:gd name="connsiteY46" fmla="*/ 9689 h 9689"/>
              <a:gd name="connsiteX47" fmla="*/ 5318 w 10000"/>
              <a:gd name="connsiteY47" fmla="*/ 8596 h 9689"/>
              <a:gd name="connsiteX48" fmla="*/ 3906 w 10000"/>
              <a:gd name="connsiteY48" fmla="*/ 8568 h 9689"/>
              <a:gd name="connsiteX49" fmla="*/ 3245 w 10000"/>
              <a:gd name="connsiteY49" fmla="*/ 8818 h 9689"/>
              <a:gd name="connsiteX50" fmla="*/ 2803 w 10000"/>
              <a:gd name="connsiteY50" fmla="*/ 7612 h 9689"/>
              <a:gd name="connsiteX51" fmla="*/ 2273 w 10000"/>
              <a:gd name="connsiteY51" fmla="*/ 8286 h 9689"/>
              <a:gd name="connsiteX52" fmla="*/ 1192 w 10000"/>
              <a:gd name="connsiteY52" fmla="*/ 8764 h 9689"/>
              <a:gd name="connsiteX53" fmla="*/ 1192 w 10000"/>
              <a:gd name="connsiteY53" fmla="*/ 8484 h 9689"/>
              <a:gd name="connsiteX54" fmla="*/ 1060 w 10000"/>
              <a:gd name="connsiteY54" fmla="*/ 8315 h 9689"/>
              <a:gd name="connsiteX55" fmla="*/ 1060 w 10000"/>
              <a:gd name="connsiteY55" fmla="*/ 8315 h 9689"/>
              <a:gd name="connsiteX56" fmla="*/ 861 w 10000"/>
              <a:gd name="connsiteY56" fmla="*/ 8203 h 9689"/>
              <a:gd name="connsiteX57" fmla="*/ 861 w 10000"/>
              <a:gd name="connsiteY57" fmla="*/ 8033 h 9689"/>
              <a:gd name="connsiteX58" fmla="*/ 861 w 10000"/>
              <a:gd name="connsiteY58" fmla="*/ 8033 h 9689"/>
              <a:gd name="connsiteX59" fmla="*/ 861 w 10000"/>
              <a:gd name="connsiteY59" fmla="*/ 7865 h 9689"/>
              <a:gd name="connsiteX60" fmla="*/ 861 w 10000"/>
              <a:gd name="connsiteY60" fmla="*/ 7753 h 9689"/>
              <a:gd name="connsiteX61" fmla="*/ 861 w 10000"/>
              <a:gd name="connsiteY61" fmla="*/ 7753 h 9689"/>
              <a:gd name="connsiteX62" fmla="*/ 662 w 10000"/>
              <a:gd name="connsiteY62" fmla="*/ 7584 h 9689"/>
              <a:gd name="connsiteX63" fmla="*/ 530 w 10000"/>
              <a:gd name="connsiteY63" fmla="*/ 7134 h 9689"/>
              <a:gd name="connsiteX64" fmla="*/ 530 w 10000"/>
              <a:gd name="connsiteY64" fmla="*/ 7134 h 9689"/>
              <a:gd name="connsiteX65" fmla="*/ 530 w 10000"/>
              <a:gd name="connsiteY65" fmla="*/ 6967 h 9689"/>
              <a:gd name="connsiteX66" fmla="*/ 530 w 10000"/>
              <a:gd name="connsiteY66" fmla="*/ 6798 h 9689"/>
              <a:gd name="connsiteX67" fmla="*/ 530 w 10000"/>
              <a:gd name="connsiteY67" fmla="*/ 6798 h 9689"/>
              <a:gd name="connsiteX68" fmla="*/ 530 w 10000"/>
              <a:gd name="connsiteY68" fmla="*/ 6686 h 9689"/>
              <a:gd name="connsiteX69" fmla="*/ 331 w 10000"/>
              <a:gd name="connsiteY69" fmla="*/ 6798 h 9689"/>
              <a:gd name="connsiteX70" fmla="*/ 132 w 10000"/>
              <a:gd name="connsiteY70" fmla="*/ 6798 h 9689"/>
              <a:gd name="connsiteX71" fmla="*/ 0 w 10000"/>
              <a:gd name="connsiteY71" fmla="*/ 6686 h 9689"/>
              <a:gd name="connsiteX72" fmla="*/ 0 w 10000"/>
              <a:gd name="connsiteY72" fmla="*/ 6686 h 9689"/>
              <a:gd name="connsiteX73" fmla="*/ 0 w 10000"/>
              <a:gd name="connsiteY73" fmla="*/ 6517 h 9689"/>
              <a:gd name="connsiteX74" fmla="*/ 132 w 10000"/>
              <a:gd name="connsiteY74" fmla="*/ 6235 h 9689"/>
              <a:gd name="connsiteX75" fmla="*/ 331 w 10000"/>
              <a:gd name="connsiteY75" fmla="*/ 6068 h 9689"/>
              <a:gd name="connsiteX76" fmla="*/ 331 w 10000"/>
              <a:gd name="connsiteY76" fmla="*/ 6068 h 9689"/>
              <a:gd name="connsiteX77" fmla="*/ 331 w 10000"/>
              <a:gd name="connsiteY77" fmla="*/ 5898 h 9689"/>
              <a:gd name="connsiteX78" fmla="*/ 331 w 10000"/>
              <a:gd name="connsiteY78" fmla="*/ 5786 h 9689"/>
              <a:gd name="connsiteX79" fmla="*/ 331 w 10000"/>
              <a:gd name="connsiteY79" fmla="*/ 5786 h 9689"/>
              <a:gd name="connsiteX80" fmla="*/ 331 w 10000"/>
              <a:gd name="connsiteY80" fmla="*/ 5617 h 9689"/>
              <a:gd name="connsiteX81" fmla="*/ 331 w 10000"/>
              <a:gd name="connsiteY81" fmla="*/ 5281 h 9689"/>
              <a:gd name="connsiteX82" fmla="*/ 331 w 10000"/>
              <a:gd name="connsiteY82" fmla="*/ 5281 h 9689"/>
              <a:gd name="connsiteX83" fmla="*/ 530 w 10000"/>
              <a:gd name="connsiteY83" fmla="*/ 4999 h 9689"/>
              <a:gd name="connsiteX84" fmla="*/ 662 w 10000"/>
              <a:gd name="connsiteY84" fmla="*/ 4719 h 9689"/>
              <a:gd name="connsiteX85" fmla="*/ 662 w 10000"/>
              <a:gd name="connsiteY85" fmla="*/ 4719 h 9689"/>
              <a:gd name="connsiteX86" fmla="*/ 861 w 10000"/>
              <a:gd name="connsiteY86" fmla="*/ 4550 h 9689"/>
              <a:gd name="connsiteX87" fmla="*/ 1060 w 10000"/>
              <a:gd name="connsiteY87" fmla="*/ 4550 h 9689"/>
              <a:gd name="connsiteX88" fmla="*/ 1060 w 10000"/>
              <a:gd name="connsiteY88" fmla="*/ 4719 h 9689"/>
              <a:gd name="connsiteX89" fmla="*/ 1192 w 10000"/>
              <a:gd name="connsiteY89" fmla="*/ 4550 h 9689"/>
              <a:gd name="connsiteX90" fmla="*/ 1192 w 10000"/>
              <a:gd name="connsiteY90" fmla="*/ 1798 h 9689"/>
              <a:gd name="connsiteX91" fmla="*/ 1589 w 10000"/>
              <a:gd name="connsiteY91" fmla="*/ 1798 h 9689"/>
              <a:gd name="connsiteX92" fmla="*/ 1589 w 10000"/>
              <a:gd name="connsiteY92" fmla="*/ 281 h 9689"/>
              <a:gd name="connsiteX93" fmla="*/ 7285 w 10000"/>
              <a:gd name="connsiteY93" fmla="*/ 281 h 9689"/>
              <a:gd name="connsiteX94" fmla="*/ 7285 w 10000"/>
              <a:gd name="connsiteY94" fmla="*/ 281 h 9689"/>
              <a:gd name="connsiteX95" fmla="*/ 7682 w 10000"/>
              <a:gd name="connsiteY95" fmla="*/ 449 h 9689"/>
              <a:gd name="connsiteX96" fmla="*/ 7682 w 10000"/>
              <a:gd name="connsiteY96" fmla="*/ 449 h 9689"/>
              <a:gd name="connsiteX97" fmla="*/ 7682 w 10000"/>
              <a:gd name="connsiteY97" fmla="*/ 281 h 9689"/>
              <a:gd name="connsiteX98" fmla="*/ 7682 w 10000"/>
              <a:gd name="connsiteY98" fmla="*/ 281 h 9689"/>
              <a:gd name="connsiteX99" fmla="*/ 7682 w 10000"/>
              <a:gd name="connsiteY99" fmla="*/ 281 h 9689"/>
              <a:gd name="connsiteX100" fmla="*/ 7682 w 10000"/>
              <a:gd name="connsiteY100" fmla="*/ 281 h 9689"/>
              <a:gd name="connsiteX101" fmla="*/ 8013 w 10000"/>
              <a:gd name="connsiteY101" fmla="*/ 170 h 9689"/>
              <a:gd name="connsiteX102" fmla="*/ 8013 w 10000"/>
              <a:gd name="connsiteY102" fmla="*/ 170 h 9689"/>
              <a:gd name="connsiteX103" fmla="*/ 8013 w 10000"/>
              <a:gd name="connsiteY103" fmla="*/ 170 h 9689"/>
              <a:gd name="connsiteX104" fmla="*/ 8212 w 10000"/>
              <a:gd name="connsiteY104" fmla="*/ 0 h 9689"/>
              <a:gd name="connsiteX105" fmla="*/ 8212 w 10000"/>
              <a:gd name="connsiteY105" fmla="*/ 0 h 9689"/>
              <a:gd name="connsiteX0" fmla="*/ 8212 w 10000"/>
              <a:gd name="connsiteY0" fmla="*/ 0 h 9249"/>
              <a:gd name="connsiteX1" fmla="*/ 8212 w 10000"/>
              <a:gd name="connsiteY1" fmla="*/ 0 h 9249"/>
              <a:gd name="connsiteX2" fmla="*/ 8742 w 10000"/>
              <a:gd name="connsiteY2" fmla="*/ 290 h 9249"/>
              <a:gd name="connsiteX3" fmla="*/ 8742 w 10000"/>
              <a:gd name="connsiteY3" fmla="*/ 463 h 9249"/>
              <a:gd name="connsiteX4" fmla="*/ 8742 w 10000"/>
              <a:gd name="connsiteY4" fmla="*/ 638 h 9249"/>
              <a:gd name="connsiteX5" fmla="*/ 8742 w 10000"/>
              <a:gd name="connsiteY5" fmla="*/ 638 h 9249"/>
              <a:gd name="connsiteX6" fmla="*/ 8874 w 10000"/>
              <a:gd name="connsiteY6" fmla="*/ 811 h 9249"/>
              <a:gd name="connsiteX7" fmla="*/ 8874 w 10000"/>
              <a:gd name="connsiteY7" fmla="*/ 1101 h 9249"/>
              <a:gd name="connsiteX8" fmla="*/ 9073 w 10000"/>
              <a:gd name="connsiteY8" fmla="*/ 1276 h 9249"/>
              <a:gd name="connsiteX9" fmla="*/ 9073 w 10000"/>
              <a:gd name="connsiteY9" fmla="*/ 1391 h 9249"/>
              <a:gd name="connsiteX10" fmla="*/ 9073 w 10000"/>
              <a:gd name="connsiteY10" fmla="*/ 1391 h 9249"/>
              <a:gd name="connsiteX11" fmla="*/ 9073 w 10000"/>
              <a:gd name="connsiteY11" fmla="*/ 1856 h 9249"/>
              <a:gd name="connsiteX12" fmla="*/ 9073 w 10000"/>
              <a:gd name="connsiteY12" fmla="*/ 2377 h 9249"/>
              <a:gd name="connsiteX13" fmla="*/ 9073 w 10000"/>
              <a:gd name="connsiteY13" fmla="*/ 2377 h 9249"/>
              <a:gd name="connsiteX14" fmla="*/ 9272 w 10000"/>
              <a:gd name="connsiteY14" fmla="*/ 2666 h 9249"/>
              <a:gd name="connsiteX15" fmla="*/ 9272 w 10000"/>
              <a:gd name="connsiteY15" fmla="*/ 2840 h 9249"/>
              <a:gd name="connsiteX16" fmla="*/ 9470 w 10000"/>
              <a:gd name="connsiteY16" fmla="*/ 2840 h 9249"/>
              <a:gd name="connsiteX17" fmla="*/ 9470 w 10000"/>
              <a:gd name="connsiteY17" fmla="*/ 2840 h 9249"/>
              <a:gd name="connsiteX18" fmla="*/ 9470 w 10000"/>
              <a:gd name="connsiteY18" fmla="*/ 2840 h 9249"/>
              <a:gd name="connsiteX19" fmla="*/ 9603 w 10000"/>
              <a:gd name="connsiteY19" fmla="*/ 2840 h 9249"/>
              <a:gd name="connsiteX20" fmla="*/ 9603 w 10000"/>
              <a:gd name="connsiteY20" fmla="*/ 2956 h 9249"/>
              <a:gd name="connsiteX21" fmla="*/ 9603 w 10000"/>
              <a:gd name="connsiteY21" fmla="*/ 2956 h 9249"/>
              <a:gd name="connsiteX22" fmla="*/ 9801 w 10000"/>
              <a:gd name="connsiteY22" fmla="*/ 2956 h 9249"/>
              <a:gd name="connsiteX23" fmla="*/ 10000 w 10000"/>
              <a:gd name="connsiteY23" fmla="*/ 3131 h 9249"/>
              <a:gd name="connsiteX24" fmla="*/ 10000 w 10000"/>
              <a:gd name="connsiteY24" fmla="*/ 3131 h 9249"/>
              <a:gd name="connsiteX25" fmla="*/ 9603 w 10000"/>
              <a:gd name="connsiteY25" fmla="*/ 3595 h 9249"/>
              <a:gd name="connsiteX26" fmla="*/ 9470 w 10000"/>
              <a:gd name="connsiteY26" fmla="*/ 3769 h 9249"/>
              <a:gd name="connsiteX27" fmla="*/ 9073 w 10000"/>
              <a:gd name="connsiteY27" fmla="*/ 3885 h 9249"/>
              <a:gd name="connsiteX28" fmla="*/ 9073 w 10000"/>
              <a:gd name="connsiteY28" fmla="*/ 4407 h 9249"/>
              <a:gd name="connsiteX29" fmla="*/ 9073 w 10000"/>
              <a:gd name="connsiteY29" fmla="*/ 4407 h 9249"/>
              <a:gd name="connsiteX30" fmla="*/ 8742 w 10000"/>
              <a:gd name="connsiteY30" fmla="*/ 6087 h 9249"/>
              <a:gd name="connsiteX31" fmla="*/ 8742 w 10000"/>
              <a:gd name="connsiteY31" fmla="*/ 6087 h 9249"/>
              <a:gd name="connsiteX32" fmla="*/ 8543 w 10000"/>
              <a:gd name="connsiteY32" fmla="*/ 6726 h 9249"/>
              <a:gd name="connsiteX33" fmla="*/ 8344 w 10000"/>
              <a:gd name="connsiteY33" fmla="*/ 7016 h 9249"/>
              <a:gd name="connsiteX34" fmla="*/ 8212 w 10000"/>
              <a:gd name="connsiteY34" fmla="*/ 7363 h 9249"/>
              <a:gd name="connsiteX35" fmla="*/ 8212 w 10000"/>
              <a:gd name="connsiteY35" fmla="*/ 7653 h 9249"/>
              <a:gd name="connsiteX36" fmla="*/ 8212 w 10000"/>
              <a:gd name="connsiteY36" fmla="*/ 7653 h 9249"/>
              <a:gd name="connsiteX37" fmla="*/ 8013 w 10000"/>
              <a:gd name="connsiteY37" fmla="*/ 8117 h 9249"/>
              <a:gd name="connsiteX38" fmla="*/ 8013 w 10000"/>
              <a:gd name="connsiteY38" fmla="*/ 8291 h 9249"/>
              <a:gd name="connsiteX39" fmla="*/ 7815 w 10000"/>
              <a:gd name="connsiteY39" fmla="*/ 8466 h 9249"/>
              <a:gd name="connsiteX40" fmla="*/ 7815 w 10000"/>
              <a:gd name="connsiteY40" fmla="*/ 9219 h 9249"/>
              <a:gd name="connsiteX41" fmla="*/ 7815 w 10000"/>
              <a:gd name="connsiteY41" fmla="*/ 9219 h 9249"/>
              <a:gd name="connsiteX42" fmla="*/ 6910 w 10000"/>
              <a:gd name="connsiteY42" fmla="*/ 8379 h 9249"/>
              <a:gd name="connsiteX43" fmla="*/ 5851 w 10000"/>
              <a:gd name="connsiteY43" fmla="*/ 7886 h 9249"/>
              <a:gd name="connsiteX44" fmla="*/ 5917 w 10000"/>
              <a:gd name="connsiteY44" fmla="*/ 9249 h 9249"/>
              <a:gd name="connsiteX45" fmla="*/ 5234 w 10000"/>
              <a:gd name="connsiteY45" fmla="*/ 8522 h 9249"/>
              <a:gd name="connsiteX46" fmla="*/ 4723 w 10000"/>
              <a:gd name="connsiteY46" fmla="*/ 8174 h 9249"/>
              <a:gd name="connsiteX47" fmla="*/ 5318 w 10000"/>
              <a:gd name="connsiteY47" fmla="*/ 8872 h 9249"/>
              <a:gd name="connsiteX48" fmla="*/ 3906 w 10000"/>
              <a:gd name="connsiteY48" fmla="*/ 8843 h 9249"/>
              <a:gd name="connsiteX49" fmla="*/ 3245 w 10000"/>
              <a:gd name="connsiteY49" fmla="*/ 9101 h 9249"/>
              <a:gd name="connsiteX50" fmla="*/ 2803 w 10000"/>
              <a:gd name="connsiteY50" fmla="*/ 7856 h 9249"/>
              <a:gd name="connsiteX51" fmla="*/ 2273 w 10000"/>
              <a:gd name="connsiteY51" fmla="*/ 8552 h 9249"/>
              <a:gd name="connsiteX52" fmla="*/ 1192 w 10000"/>
              <a:gd name="connsiteY52" fmla="*/ 9045 h 9249"/>
              <a:gd name="connsiteX53" fmla="*/ 1192 w 10000"/>
              <a:gd name="connsiteY53" fmla="*/ 8756 h 9249"/>
              <a:gd name="connsiteX54" fmla="*/ 1060 w 10000"/>
              <a:gd name="connsiteY54" fmla="*/ 8582 h 9249"/>
              <a:gd name="connsiteX55" fmla="*/ 1060 w 10000"/>
              <a:gd name="connsiteY55" fmla="*/ 8582 h 9249"/>
              <a:gd name="connsiteX56" fmla="*/ 861 w 10000"/>
              <a:gd name="connsiteY56" fmla="*/ 8466 h 9249"/>
              <a:gd name="connsiteX57" fmla="*/ 861 w 10000"/>
              <a:gd name="connsiteY57" fmla="*/ 8291 h 9249"/>
              <a:gd name="connsiteX58" fmla="*/ 861 w 10000"/>
              <a:gd name="connsiteY58" fmla="*/ 8291 h 9249"/>
              <a:gd name="connsiteX59" fmla="*/ 861 w 10000"/>
              <a:gd name="connsiteY59" fmla="*/ 8117 h 9249"/>
              <a:gd name="connsiteX60" fmla="*/ 861 w 10000"/>
              <a:gd name="connsiteY60" fmla="*/ 8002 h 9249"/>
              <a:gd name="connsiteX61" fmla="*/ 861 w 10000"/>
              <a:gd name="connsiteY61" fmla="*/ 8002 h 9249"/>
              <a:gd name="connsiteX62" fmla="*/ 662 w 10000"/>
              <a:gd name="connsiteY62" fmla="*/ 7827 h 9249"/>
              <a:gd name="connsiteX63" fmla="*/ 530 w 10000"/>
              <a:gd name="connsiteY63" fmla="*/ 7363 h 9249"/>
              <a:gd name="connsiteX64" fmla="*/ 530 w 10000"/>
              <a:gd name="connsiteY64" fmla="*/ 7363 h 9249"/>
              <a:gd name="connsiteX65" fmla="*/ 530 w 10000"/>
              <a:gd name="connsiteY65" fmla="*/ 7191 h 9249"/>
              <a:gd name="connsiteX66" fmla="*/ 530 w 10000"/>
              <a:gd name="connsiteY66" fmla="*/ 7016 h 9249"/>
              <a:gd name="connsiteX67" fmla="*/ 530 w 10000"/>
              <a:gd name="connsiteY67" fmla="*/ 7016 h 9249"/>
              <a:gd name="connsiteX68" fmla="*/ 530 w 10000"/>
              <a:gd name="connsiteY68" fmla="*/ 6901 h 9249"/>
              <a:gd name="connsiteX69" fmla="*/ 331 w 10000"/>
              <a:gd name="connsiteY69" fmla="*/ 7016 h 9249"/>
              <a:gd name="connsiteX70" fmla="*/ 132 w 10000"/>
              <a:gd name="connsiteY70" fmla="*/ 7016 h 9249"/>
              <a:gd name="connsiteX71" fmla="*/ 0 w 10000"/>
              <a:gd name="connsiteY71" fmla="*/ 6901 h 9249"/>
              <a:gd name="connsiteX72" fmla="*/ 0 w 10000"/>
              <a:gd name="connsiteY72" fmla="*/ 6901 h 9249"/>
              <a:gd name="connsiteX73" fmla="*/ 0 w 10000"/>
              <a:gd name="connsiteY73" fmla="*/ 6726 h 9249"/>
              <a:gd name="connsiteX74" fmla="*/ 132 w 10000"/>
              <a:gd name="connsiteY74" fmla="*/ 6435 h 9249"/>
              <a:gd name="connsiteX75" fmla="*/ 331 w 10000"/>
              <a:gd name="connsiteY75" fmla="*/ 6263 h 9249"/>
              <a:gd name="connsiteX76" fmla="*/ 331 w 10000"/>
              <a:gd name="connsiteY76" fmla="*/ 6263 h 9249"/>
              <a:gd name="connsiteX77" fmla="*/ 331 w 10000"/>
              <a:gd name="connsiteY77" fmla="*/ 6087 h 9249"/>
              <a:gd name="connsiteX78" fmla="*/ 331 w 10000"/>
              <a:gd name="connsiteY78" fmla="*/ 5972 h 9249"/>
              <a:gd name="connsiteX79" fmla="*/ 331 w 10000"/>
              <a:gd name="connsiteY79" fmla="*/ 5972 h 9249"/>
              <a:gd name="connsiteX80" fmla="*/ 331 w 10000"/>
              <a:gd name="connsiteY80" fmla="*/ 5797 h 9249"/>
              <a:gd name="connsiteX81" fmla="*/ 331 w 10000"/>
              <a:gd name="connsiteY81" fmla="*/ 5451 h 9249"/>
              <a:gd name="connsiteX82" fmla="*/ 331 w 10000"/>
              <a:gd name="connsiteY82" fmla="*/ 5451 h 9249"/>
              <a:gd name="connsiteX83" fmla="*/ 530 w 10000"/>
              <a:gd name="connsiteY83" fmla="*/ 5159 h 9249"/>
              <a:gd name="connsiteX84" fmla="*/ 662 w 10000"/>
              <a:gd name="connsiteY84" fmla="*/ 4870 h 9249"/>
              <a:gd name="connsiteX85" fmla="*/ 662 w 10000"/>
              <a:gd name="connsiteY85" fmla="*/ 4870 h 9249"/>
              <a:gd name="connsiteX86" fmla="*/ 861 w 10000"/>
              <a:gd name="connsiteY86" fmla="*/ 4696 h 9249"/>
              <a:gd name="connsiteX87" fmla="*/ 1060 w 10000"/>
              <a:gd name="connsiteY87" fmla="*/ 4696 h 9249"/>
              <a:gd name="connsiteX88" fmla="*/ 1060 w 10000"/>
              <a:gd name="connsiteY88" fmla="*/ 4870 h 9249"/>
              <a:gd name="connsiteX89" fmla="*/ 1192 w 10000"/>
              <a:gd name="connsiteY89" fmla="*/ 4696 h 9249"/>
              <a:gd name="connsiteX90" fmla="*/ 1192 w 10000"/>
              <a:gd name="connsiteY90" fmla="*/ 1856 h 9249"/>
              <a:gd name="connsiteX91" fmla="*/ 1589 w 10000"/>
              <a:gd name="connsiteY91" fmla="*/ 1856 h 9249"/>
              <a:gd name="connsiteX92" fmla="*/ 1589 w 10000"/>
              <a:gd name="connsiteY92" fmla="*/ 290 h 9249"/>
              <a:gd name="connsiteX93" fmla="*/ 7285 w 10000"/>
              <a:gd name="connsiteY93" fmla="*/ 290 h 9249"/>
              <a:gd name="connsiteX94" fmla="*/ 7285 w 10000"/>
              <a:gd name="connsiteY94" fmla="*/ 290 h 9249"/>
              <a:gd name="connsiteX95" fmla="*/ 7682 w 10000"/>
              <a:gd name="connsiteY95" fmla="*/ 463 h 9249"/>
              <a:gd name="connsiteX96" fmla="*/ 7682 w 10000"/>
              <a:gd name="connsiteY96" fmla="*/ 463 h 9249"/>
              <a:gd name="connsiteX97" fmla="*/ 7682 w 10000"/>
              <a:gd name="connsiteY97" fmla="*/ 290 h 9249"/>
              <a:gd name="connsiteX98" fmla="*/ 7682 w 10000"/>
              <a:gd name="connsiteY98" fmla="*/ 290 h 9249"/>
              <a:gd name="connsiteX99" fmla="*/ 7682 w 10000"/>
              <a:gd name="connsiteY99" fmla="*/ 290 h 9249"/>
              <a:gd name="connsiteX100" fmla="*/ 7682 w 10000"/>
              <a:gd name="connsiteY100" fmla="*/ 290 h 9249"/>
              <a:gd name="connsiteX101" fmla="*/ 8013 w 10000"/>
              <a:gd name="connsiteY101" fmla="*/ 175 h 9249"/>
              <a:gd name="connsiteX102" fmla="*/ 8013 w 10000"/>
              <a:gd name="connsiteY102" fmla="*/ 175 h 9249"/>
              <a:gd name="connsiteX103" fmla="*/ 8013 w 10000"/>
              <a:gd name="connsiteY103" fmla="*/ 175 h 9249"/>
              <a:gd name="connsiteX104" fmla="*/ 8212 w 10000"/>
              <a:gd name="connsiteY104" fmla="*/ 0 h 9249"/>
              <a:gd name="connsiteX105" fmla="*/ 8212 w 10000"/>
              <a:gd name="connsiteY105" fmla="*/ 0 h 9249"/>
              <a:gd name="connsiteX0" fmla="*/ 8212 w 10000"/>
              <a:gd name="connsiteY0" fmla="*/ 0 h 10000"/>
              <a:gd name="connsiteX1" fmla="*/ 8212 w 10000"/>
              <a:gd name="connsiteY1" fmla="*/ 0 h 10000"/>
              <a:gd name="connsiteX2" fmla="*/ 8742 w 10000"/>
              <a:gd name="connsiteY2" fmla="*/ 314 h 10000"/>
              <a:gd name="connsiteX3" fmla="*/ 8742 w 10000"/>
              <a:gd name="connsiteY3" fmla="*/ 501 h 10000"/>
              <a:gd name="connsiteX4" fmla="*/ 8742 w 10000"/>
              <a:gd name="connsiteY4" fmla="*/ 690 h 10000"/>
              <a:gd name="connsiteX5" fmla="*/ 8742 w 10000"/>
              <a:gd name="connsiteY5" fmla="*/ 690 h 10000"/>
              <a:gd name="connsiteX6" fmla="*/ 8874 w 10000"/>
              <a:gd name="connsiteY6" fmla="*/ 877 h 10000"/>
              <a:gd name="connsiteX7" fmla="*/ 8874 w 10000"/>
              <a:gd name="connsiteY7" fmla="*/ 1190 h 10000"/>
              <a:gd name="connsiteX8" fmla="*/ 9073 w 10000"/>
              <a:gd name="connsiteY8" fmla="*/ 1380 h 10000"/>
              <a:gd name="connsiteX9" fmla="*/ 9073 w 10000"/>
              <a:gd name="connsiteY9" fmla="*/ 1504 h 10000"/>
              <a:gd name="connsiteX10" fmla="*/ 9073 w 10000"/>
              <a:gd name="connsiteY10" fmla="*/ 1504 h 10000"/>
              <a:gd name="connsiteX11" fmla="*/ 9073 w 10000"/>
              <a:gd name="connsiteY11" fmla="*/ 2007 h 10000"/>
              <a:gd name="connsiteX12" fmla="*/ 9073 w 10000"/>
              <a:gd name="connsiteY12" fmla="*/ 2570 h 10000"/>
              <a:gd name="connsiteX13" fmla="*/ 9073 w 10000"/>
              <a:gd name="connsiteY13" fmla="*/ 2570 h 10000"/>
              <a:gd name="connsiteX14" fmla="*/ 9272 w 10000"/>
              <a:gd name="connsiteY14" fmla="*/ 2882 h 10000"/>
              <a:gd name="connsiteX15" fmla="*/ 9272 w 10000"/>
              <a:gd name="connsiteY15" fmla="*/ 3071 h 10000"/>
              <a:gd name="connsiteX16" fmla="*/ 9470 w 10000"/>
              <a:gd name="connsiteY16" fmla="*/ 3071 h 10000"/>
              <a:gd name="connsiteX17" fmla="*/ 9470 w 10000"/>
              <a:gd name="connsiteY17" fmla="*/ 3071 h 10000"/>
              <a:gd name="connsiteX18" fmla="*/ 9470 w 10000"/>
              <a:gd name="connsiteY18" fmla="*/ 3071 h 10000"/>
              <a:gd name="connsiteX19" fmla="*/ 9603 w 10000"/>
              <a:gd name="connsiteY19" fmla="*/ 3071 h 10000"/>
              <a:gd name="connsiteX20" fmla="*/ 9603 w 10000"/>
              <a:gd name="connsiteY20" fmla="*/ 3196 h 10000"/>
              <a:gd name="connsiteX21" fmla="*/ 9603 w 10000"/>
              <a:gd name="connsiteY21" fmla="*/ 3196 h 10000"/>
              <a:gd name="connsiteX22" fmla="*/ 9801 w 10000"/>
              <a:gd name="connsiteY22" fmla="*/ 3196 h 10000"/>
              <a:gd name="connsiteX23" fmla="*/ 10000 w 10000"/>
              <a:gd name="connsiteY23" fmla="*/ 3385 h 10000"/>
              <a:gd name="connsiteX24" fmla="*/ 10000 w 10000"/>
              <a:gd name="connsiteY24" fmla="*/ 3385 h 10000"/>
              <a:gd name="connsiteX25" fmla="*/ 9603 w 10000"/>
              <a:gd name="connsiteY25" fmla="*/ 3887 h 10000"/>
              <a:gd name="connsiteX26" fmla="*/ 9470 w 10000"/>
              <a:gd name="connsiteY26" fmla="*/ 4075 h 10000"/>
              <a:gd name="connsiteX27" fmla="*/ 9073 w 10000"/>
              <a:gd name="connsiteY27" fmla="*/ 4200 h 10000"/>
              <a:gd name="connsiteX28" fmla="*/ 9073 w 10000"/>
              <a:gd name="connsiteY28" fmla="*/ 4765 h 10000"/>
              <a:gd name="connsiteX29" fmla="*/ 9073 w 10000"/>
              <a:gd name="connsiteY29" fmla="*/ 4765 h 10000"/>
              <a:gd name="connsiteX30" fmla="*/ 8742 w 10000"/>
              <a:gd name="connsiteY30" fmla="*/ 6581 h 10000"/>
              <a:gd name="connsiteX31" fmla="*/ 8742 w 10000"/>
              <a:gd name="connsiteY31" fmla="*/ 6581 h 10000"/>
              <a:gd name="connsiteX32" fmla="*/ 8543 w 10000"/>
              <a:gd name="connsiteY32" fmla="*/ 7272 h 10000"/>
              <a:gd name="connsiteX33" fmla="*/ 8344 w 10000"/>
              <a:gd name="connsiteY33" fmla="*/ 7586 h 10000"/>
              <a:gd name="connsiteX34" fmla="*/ 8212 w 10000"/>
              <a:gd name="connsiteY34" fmla="*/ 7961 h 10000"/>
              <a:gd name="connsiteX35" fmla="*/ 8212 w 10000"/>
              <a:gd name="connsiteY35" fmla="*/ 8274 h 10000"/>
              <a:gd name="connsiteX36" fmla="*/ 8212 w 10000"/>
              <a:gd name="connsiteY36" fmla="*/ 8274 h 10000"/>
              <a:gd name="connsiteX37" fmla="*/ 8013 w 10000"/>
              <a:gd name="connsiteY37" fmla="*/ 8776 h 10000"/>
              <a:gd name="connsiteX38" fmla="*/ 8013 w 10000"/>
              <a:gd name="connsiteY38" fmla="*/ 8964 h 10000"/>
              <a:gd name="connsiteX39" fmla="*/ 7815 w 10000"/>
              <a:gd name="connsiteY39" fmla="*/ 9153 h 10000"/>
              <a:gd name="connsiteX40" fmla="*/ 7815 w 10000"/>
              <a:gd name="connsiteY40" fmla="*/ 9968 h 10000"/>
              <a:gd name="connsiteX41" fmla="*/ 7815 w 10000"/>
              <a:gd name="connsiteY41" fmla="*/ 9968 h 10000"/>
              <a:gd name="connsiteX42" fmla="*/ 6910 w 10000"/>
              <a:gd name="connsiteY42" fmla="*/ 9059 h 10000"/>
              <a:gd name="connsiteX43" fmla="*/ 5851 w 10000"/>
              <a:gd name="connsiteY43" fmla="*/ 8526 h 10000"/>
              <a:gd name="connsiteX44" fmla="*/ 5917 w 10000"/>
              <a:gd name="connsiteY44" fmla="*/ 10000 h 10000"/>
              <a:gd name="connsiteX45" fmla="*/ 5234 w 10000"/>
              <a:gd name="connsiteY45" fmla="*/ 9214 h 10000"/>
              <a:gd name="connsiteX46" fmla="*/ 5318 w 10000"/>
              <a:gd name="connsiteY46" fmla="*/ 9592 h 10000"/>
              <a:gd name="connsiteX47" fmla="*/ 3906 w 10000"/>
              <a:gd name="connsiteY47" fmla="*/ 9561 h 10000"/>
              <a:gd name="connsiteX48" fmla="*/ 3245 w 10000"/>
              <a:gd name="connsiteY48" fmla="*/ 9840 h 10000"/>
              <a:gd name="connsiteX49" fmla="*/ 2803 w 10000"/>
              <a:gd name="connsiteY49" fmla="*/ 8494 h 10000"/>
              <a:gd name="connsiteX50" fmla="*/ 2273 w 10000"/>
              <a:gd name="connsiteY50" fmla="*/ 9246 h 10000"/>
              <a:gd name="connsiteX51" fmla="*/ 1192 w 10000"/>
              <a:gd name="connsiteY51" fmla="*/ 9779 h 10000"/>
              <a:gd name="connsiteX52" fmla="*/ 1192 w 10000"/>
              <a:gd name="connsiteY52" fmla="*/ 9467 h 10000"/>
              <a:gd name="connsiteX53" fmla="*/ 1060 w 10000"/>
              <a:gd name="connsiteY53" fmla="*/ 9279 h 10000"/>
              <a:gd name="connsiteX54" fmla="*/ 1060 w 10000"/>
              <a:gd name="connsiteY54" fmla="*/ 9279 h 10000"/>
              <a:gd name="connsiteX55" fmla="*/ 861 w 10000"/>
              <a:gd name="connsiteY55" fmla="*/ 9153 h 10000"/>
              <a:gd name="connsiteX56" fmla="*/ 861 w 10000"/>
              <a:gd name="connsiteY56" fmla="*/ 8964 h 10000"/>
              <a:gd name="connsiteX57" fmla="*/ 861 w 10000"/>
              <a:gd name="connsiteY57" fmla="*/ 8964 h 10000"/>
              <a:gd name="connsiteX58" fmla="*/ 861 w 10000"/>
              <a:gd name="connsiteY58" fmla="*/ 8776 h 10000"/>
              <a:gd name="connsiteX59" fmla="*/ 861 w 10000"/>
              <a:gd name="connsiteY59" fmla="*/ 8652 h 10000"/>
              <a:gd name="connsiteX60" fmla="*/ 861 w 10000"/>
              <a:gd name="connsiteY60" fmla="*/ 8652 h 10000"/>
              <a:gd name="connsiteX61" fmla="*/ 662 w 10000"/>
              <a:gd name="connsiteY61" fmla="*/ 8463 h 10000"/>
              <a:gd name="connsiteX62" fmla="*/ 530 w 10000"/>
              <a:gd name="connsiteY62" fmla="*/ 7961 h 10000"/>
              <a:gd name="connsiteX63" fmla="*/ 530 w 10000"/>
              <a:gd name="connsiteY63" fmla="*/ 7961 h 10000"/>
              <a:gd name="connsiteX64" fmla="*/ 530 w 10000"/>
              <a:gd name="connsiteY64" fmla="*/ 7775 h 10000"/>
              <a:gd name="connsiteX65" fmla="*/ 530 w 10000"/>
              <a:gd name="connsiteY65" fmla="*/ 7586 h 10000"/>
              <a:gd name="connsiteX66" fmla="*/ 530 w 10000"/>
              <a:gd name="connsiteY66" fmla="*/ 7586 h 10000"/>
              <a:gd name="connsiteX67" fmla="*/ 530 w 10000"/>
              <a:gd name="connsiteY67" fmla="*/ 7461 h 10000"/>
              <a:gd name="connsiteX68" fmla="*/ 331 w 10000"/>
              <a:gd name="connsiteY68" fmla="*/ 7586 h 10000"/>
              <a:gd name="connsiteX69" fmla="*/ 132 w 10000"/>
              <a:gd name="connsiteY69" fmla="*/ 7586 h 10000"/>
              <a:gd name="connsiteX70" fmla="*/ 0 w 10000"/>
              <a:gd name="connsiteY70" fmla="*/ 7461 h 10000"/>
              <a:gd name="connsiteX71" fmla="*/ 0 w 10000"/>
              <a:gd name="connsiteY71" fmla="*/ 7461 h 10000"/>
              <a:gd name="connsiteX72" fmla="*/ 0 w 10000"/>
              <a:gd name="connsiteY72" fmla="*/ 7272 h 10000"/>
              <a:gd name="connsiteX73" fmla="*/ 132 w 10000"/>
              <a:gd name="connsiteY73" fmla="*/ 6958 h 10000"/>
              <a:gd name="connsiteX74" fmla="*/ 331 w 10000"/>
              <a:gd name="connsiteY74" fmla="*/ 6772 h 10000"/>
              <a:gd name="connsiteX75" fmla="*/ 331 w 10000"/>
              <a:gd name="connsiteY75" fmla="*/ 6772 h 10000"/>
              <a:gd name="connsiteX76" fmla="*/ 331 w 10000"/>
              <a:gd name="connsiteY76" fmla="*/ 6581 h 10000"/>
              <a:gd name="connsiteX77" fmla="*/ 331 w 10000"/>
              <a:gd name="connsiteY77" fmla="*/ 6457 h 10000"/>
              <a:gd name="connsiteX78" fmla="*/ 331 w 10000"/>
              <a:gd name="connsiteY78" fmla="*/ 6457 h 10000"/>
              <a:gd name="connsiteX79" fmla="*/ 331 w 10000"/>
              <a:gd name="connsiteY79" fmla="*/ 6268 h 10000"/>
              <a:gd name="connsiteX80" fmla="*/ 331 w 10000"/>
              <a:gd name="connsiteY80" fmla="*/ 5894 h 10000"/>
              <a:gd name="connsiteX81" fmla="*/ 331 w 10000"/>
              <a:gd name="connsiteY81" fmla="*/ 5894 h 10000"/>
              <a:gd name="connsiteX82" fmla="*/ 530 w 10000"/>
              <a:gd name="connsiteY82" fmla="*/ 5578 h 10000"/>
              <a:gd name="connsiteX83" fmla="*/ 662 w 10000"/>
              <a:gd name="connsiteY83" fmla="*/ 5265 h 10000"/>
              <a:gd name="connsiteX84" fmla="*/ 662 w 10000"/>
              <a:gd name="connsiteY84" fmla="*/ 5265 h 10000"/>
              <a:gd name="connsiteX85" fmla="*/ 861 w 10000"/>
              <a:gd name="connsiteY85" fmla="*/ 5077 h 10000"/>
              <a:gd name="connsiteX86" fmla="*/ 1060 w 10000"/>
              <a:gd name="connsiteY86" fmla="*/ 5077 h 10000"/>
              <a:gd name="connsiteX87" fmla="*/ 1060 w 10000"/>
              <a:gd name="connsiteY87" fmla="*/ 5265 h 10000"/>
              <a:gd name="connsiteX88" fmla="*/ 1192 w 10000"/>
              <a:gd name="connsiteY88" fmla="*/ 5077 h 10000"/>
              <a:gd name="connsiteX89" fmla="*/ 1192 w 10000"/>
              <a:gd name="connsiteY89" fmla="*/ 2007 h 10000"/>
              <a:gd name="connsiteX90" fmla="*/ 1589 w 10000"/>
              <a:gd name="connsiteY90" fmla="*/ 2007 h 10000"/>
              <a:gd name="connsiteX91" fmla="*/ 1589 w 10000"/>
              <a:gd name="connsiteY91" fmla="*/ 314 h 10000"/>
              <a:gd name="connsiteX92" fmla="*/ 7285 w 10000"/>
              <a:gd name="connsiteY92" fmla="*/ 314 h 10000"/>
              <a:gd name="connsiteX93" fmla="*/ 7285 w 10000"/>
              <a:gd name="connsiteY93" fmla="*/ 314 h 10000"/>
              <a:gd name="connsiteX94" fmla="*/ 7682 w 10000"/>
              <a:gd name="connsiteY94" fmla="*/ 501 h 10000"/>
              <a:gd name="connsiteX95" fmla="*/ 7682 w 10000"/>
              <a:gd name="connsiteY95" fmla="*/ 501 h 10000"/>
              <a:gd name="connsiteX96" fmla="*/ 7682 w 10000"/>
              <a:gd name="connsiteY96" fmla="*/ 314 h 10000"/>
              <a:gd name="connsiteX97" fmla="*/ 7682 w 10000"/>
              <a:gd name="connsiteY97" fmla="*/ 314 h 10000"/>
              <a:gd name="connsiteX98" fmla="*/ 7682 w 10000"/>
              <a:gd name="connsiteY98" fmla="*/ 314 h 10000"/>
              <a:gd name="connsiteX99" fmla="*/ 7682 w 10000"/>
              <a:gd name="connsiteY99" fmla="*/ 314 h 10000"/>
              <a:gd name="connsiteX100" fmla="*/ 8013 w 10000"/>
              <a:gd name="connsiteY100" fmla="*/ 189 h 10000"/>
              <a:gd name="connsiteX101" fmla="*/ 8013 w 10000"/>
              <a:gd name="connsiteY101" fmla="*/ 189 h 10000"/>
              <a:gd name="connsiteX102" fmla="*/ 8013 w 10000"/>
              <a:gd name="connsiteY102" fmla="*/ 189 h 10000"/>
              <a:gd name="connsiteX103" fmla="*/ 8212 w 10000"/>
              <a:gd name="connsiteY103" fmla="*/ 0 h 10000"/>
              <a:gd name="connsiteX104" fmla="*/ 8212 w 10000"/>
              <a:gd name="connsiteY104" fmla="*/ 0 h 10000"/>
              <a:gd name="connsiteX0" fmla="*/ 8212 w 10000"/>
              <a:gd name="connsiteY0" fmla="*/ 0 h 10000"/>
              <a:gd name="connsiteX1" fmla="*/ 8212 w 10000"/>
              <a:gd name="connsiteY1" fmla="*/ 0 h 10000"/>
              <a:gd name="connsiteX2" fmla="*/ 8742 w 10000"/>
              <a:gd name="connsiteY2" fmla="*/ 314 h 10000"/>
              <a:gd name="connsiteX3" fmla="*/ 8742 w 10000"/>
              <a:gd name="connsiteY3" fmla="*/ 501 h 10000"/>
              <a:gd name="connsiteX4" fmla="*/ 8742 w 10000"/>
              <a:gd name="connsiteY4" fmla="*/ 690 h 10000"/>
              <a:gd name="connsiteX5" fmla="*/ 8742 w 10000"/>
              <a:gd name="connsiteY5" fmla="*/ 690 h 10000"/>
              <a:gd name="connsiteX6" fmla="*/ 8874 w 10000"/>
              <a:gd name="connsiteY6" fmla="*/ 877 h 10000"/>
              <a:gd name="connsiteX7" fmla="*/ 8874 w 10000"/>
              <a:gd name="connsiteY7" fmla="*/ 1190 h 10000"/>
              <a:gd name="connsiteX8" fmla="*/ 9073 w 10000"/>
              <a:gd name="connsiteY8" fmla="*/ 1380 h 10000"/>
              <a:gd name="connsiteX9" fmla="*/ 9073 w 10000"/>
              <a:gd name="connsiteY9" fmla="*/ 1504 h 10000"/>
              <a:gd name="connsiteX10" fmla="*/ 9073 w 10000"/>
              <a:gd name="connsiteY10" fmla="*/ 1504 h 10000"/>
              <a:gd name="connsiteX11" fmla="*/ 9073 w 10000"/>
              <a:gd name="connsiteY11" fmla="*/ 2007 h 10000"/>
              <a:gd name="connsiteX12" fmla="*/ 9073 w 10000"/>
              <a:gd name="connsiteY12" fmla="*/ 2570 h 10000"/>
              <a:gd name="connsiteX13" fmla="*/ 9073 w 10000"/>
              <a:gd name="connsiteY13" fmla="*/ 2570 h 10000"/>
              <a:gd name="connsiteX14" fmla="*/ 9272 w 10000"/>
              <a:gd name="connsiteY14" fmla="*/ 2882 h 10000"/>
              <a:gd name="connsiteX15" fmla="*/ 9272 w 10000"/>
              <a:gd name="connsiteY15" fmla="*/ 3071 h 10000"/>
              <a:gd name="connsiteX16" fmla="*/ 9470 w 10000"/>
              <a:gd name="connsiteY16" fmla="*/ 3071 h 10000"/>
              <a:gd name="connsiteX17" fmla="*/ 9470 w 10000"/>
              <a:gd name="connsiteY17" fmla="*/ 3071 h 10000"/>
              <a:gd name="connsiteX18" fmla="*/ 9470 w 10000"/>
              <a:gd name="connsiteY18" fmla="*/ 3071 h 10000"/>
              <a:gd name="connsiteX19" fmla="*/ 9603 w 10000"/>
              <a:gd name="connsiteY19" fmla="*/ 3071 h 10000"/>
              <a:gd name="connsiteX20" fmla="*/ 9603 w 10000"/>
              <a:gd name="connsiteY20" fmla="*/ 3196 h 10000"/>
              <a:gd name="connsiteX21" fmla="*/ 9603 w 10000"/>
              <a:gd name="connsiteY21" fmla="*/ 3196 h 10000"/>
              <a:gd name="connsiteX22" fmla="*/ 9801 w 10000"/>
              <a:gd name="connsiteY22" fmla="*/ 3196 h 10000"/>
              <a:gd name="connsiteX23" fmla="*/ 10000 w 10000"/>
              <a:gd name="connsiteY23" fmla="*/ 3385 h 10000"/>
              <a:gd name="connsiteX24" fmla="*/ 10000 w 10000"/>
              <a:gd name="connsiteY24" fmla="*/ 3385 h 10000"/>
              <a:gd name="connsiteX25" fmla="*/ 9603 w 10000"/>
              <a:gd name="connsiteY25" fmla="*/ 3887 h 10000"/>
              <a:gd name="connsiteX26" fmla="*/ 9470 w 10000"/>
              <a:gd name="connsiteY26" fmla="*/ 4075 h 10000"/>
              <a:gd name="connsiteX27" fmla="*/ 9073 w 10000"/>
              <a:gd name="connsiteY27" fmla="*/ 4200 h 10000"/>
              <a:gd name="connsiteX28" fmla="*/ 9073 w 10000"/>
              <a:gd name="connsiteY28" fmla="*/ 4765 h 10000"/>
              <a:gd name="connsiteX29" fmla="*/ 9073 w 10000"/>
              <a:gd name="connsiteY29" fmla="*/ 4765 h 10000"/>
              <a:gd name="connsiteX30" fmla="*/ 8742 w 10000"/>
              <a:gd name="connsiteY30" fmla="*/ 6581 h 10000"/>
              <a:gd name="connsiteX31" fmla="*/ 8742 w 10000"/>
              <a:gd name="connsiteY31" fmla="*/ 6581 h 10000"/>
              <a:gd name="connsiteX32" fmla="*/ 8543 w 10000"/>
              <a:gd name="connsiteY32" fmla="*/ 7272 h 10000"/>
              <a:gd name="connsiteX33" fmla="*/ 8344 w 10000"/>
              <a:gd name="connsiteY33" fmla="*/ 7586 h 10000"/>
              <a:gd name="connsiteX34" fmla="*/ 8212 w 10000"/>
              <a:gd name="connsiteY34" fmla="*/ 7961 h 10000"/>
              <a:gd name="connsiteX35" fmla="*/ 8212 w 10000"/>
              <a:gd name="connsiteY35" fmla="*/ 8274 h 10000"/>
              <a:gd name="connsiteX36" fmla="*/ 8212 w 10000"/>
              <a:gd name="connsiteY36" fmla="*/ 8274 h 10000"/>
              <a:gd name="connsiteX37" fmla="*/ 8013 w 10000"/>
              <a:gd name="connsiteY37" fmla="*/ 8776 h 10000"/>
              <a:gd name="connsiteX38" fmla="*/ 8013 w 10000"/>
              <a:gd name="connsiteY38" fmla="*/ 8964 h 10000"/>
              <a:gd name="connsiteX39" fmla="*/ 7815 w 10000"/>
              <a:gd name="connsiteY39" fmla="*/ 9153 h 10000"/>
              <a:gd name="connsiteX40" fmla="*/ 7815 w 10000"/>
              <a:gd name="connsiteY40" fmla="*/ 9968 h 10000"/>
              <a:gd name="connsiteX41" fmla="*/ 7815 w 10000"/>
              <a:gd name="connsiteY41" fmla="*/ 9968 h 10000"/>
              <a:gd name="connsiteX42" fmla="*/ 6910 w 10000"/>
              <a:gd name="connsiteY42" fmla="*/ 9059 h 10000"/>
              <a:gd name="connsiteX43" fmla="*/ 5851 w 10000"/>
              <a:gd name="connsiteY43" fmla="*/ 8526 h 10000"/>
              <a:gd name="connsiteX44" fmla="*/ 5917 w 10000"/>
              <a:gd name="connsiteY44" fmla="*/ 10000 h 10000"/>
              <a:gd name="connsiteX45" fmla="*/ 5234 w 10000"/>
              <a:gd name="connsiteY45" fmla="*/ 9214 h 10000"/>
              <a:gd name="connsiteX46" fmla="*/ 4877 w 10000"/>
              <a:gd name="connsiteY46" fmla="*/ 9592 h 10000"/>
              <a:gd name="connsiteX47" fmla="*/ 3906 w 10000"/>
              <a:gd name="connsiteY47" fmla="*/ 9561 h 10000"/>
              <a:gd name="connsiteX48" fmla="*/ 3245 w 10000"/>
              <a:gd name="connsiteY48" fmla="*/ 9840 h 10000"/>
              <a:gd name="connsiteX49" fmla="*/ 2803 w 10000"/>
              <a:gd name="connsiteY49" fmla="*/ 8494 h 10000"/>
              <a:gd name="connsiteX50" fmla="*/ 2273 w 10000"/>
              <a:gd name="connsiteY50" fmla="*/ 9246 h 10000"/>
              <a:gd name="connsiteX51" fmla="*/ 1192 w 10000"/>
              <a:gd name="connsiteY51" fmla="*/ 9779 h 10000"/>
              <a:gd name="connsiteX52" fmla="*/ 1192 w 10000"/>
              <a:gd name="connsiteY52" fmla="*/ 9467 h 10000"/>
              <a:gd name="connsiteX53" fmla="*/ 1060 w 10000"/>
              <a:gd name="connsiteY53" fmla="*/ 9279 h 10000"/>
              <a:gd name="connsiteX54" fmla="*/ 1060 w 10000"/>
              <a:gd name="connsiteY54" fmla="*/ 9279 h 10000"/>
              <a:gd name="connsiteX55" fmla="*/ 861 w 10000"/>
              <a:gd name="connsiteY55" fmla="*/ 9153 h 10000"/>
              <a:gd name="connsiteX56" fmla="*/ 861 w 10000"/>
              <a:gd name="connsiteY56" fmla="*/ 8964 h 10000"/>
              <a:gd name="connsiteX57" fmla="*/ 861 w 10000"/>
              <a:gd name="connsiteY57" fmla="*/ 8964 h 10000"/>
              <a:gd name="connsiteX58" fmla="*/ 861 w 10000"/>
              <a:gd name="connsiteY58" fmla="*/ 8776 h 10000"/>
              <a:gd name="connsiteX59" fmla="*/ 861 w 10000"/>
              <a:gd name="connsiteY59" fmla="*/ 8652 h 10000"/>
              <a:gd name="connsiteX60" fmla="*/ 861 w 10000"/>
              <a:gd name="connsiteY60" fmla="*/ 8652 h 10000"/>
              <a:gd name="connsiteX61" fmla="*/ 662 w 10000"/>
              <a:gd name="connsiteY61" fmla="*/ 8463 h 10000"/>
              <a:gd name="connsiteX62" fmla="*/ 530 w 10000"/>
              <a:gd name="connsiteY62" fmla="*/ 7961 h 10000"/>
              <a:gd name="connsiteX63" fmla="*/ 530 w 10000"/>
              <a:gd name="connsiteY63" fmla="*/ 7961 h 10000"/>
              <a:gd name="connsiteX64" fmla="*/ 530 w 10000"/>
              <a:gd name="connsiteY64" fmla="*/ 7775 h 10000"/>
              <a:gd name="connsiteX65" fmla="*/ 530 w 10000"/>
              <a:gd name="connsiteY65" fmla="*/ 7586 h 10000"/>
              <a:gd name="connsiteX66" fmla="*/ 530 w 10000"/>
              <a:gd name="connsiteY66" fmla="*/ 7586 h 10000"/>
              <a:gd name="connsiteX67" fmla="*/ 530 w 10000"/>
              <a:gd name="connsiteY67" fmla="*/ 7461 h 10000"/>
              <a:gd name="connsiteX68" fmla="*/ 331 w 10000"/>
              <a:gd name="connsiteY68" fmla="*/ 7586 h 10000"/>
              <a:gd name="connsiteX69" fmla="*/ 132 w 10000"/>
              <a:gd name="connsiteY69" fmla="*/ 7586 h 10000"/>
              <a:gd name="connsiteX70" fmla="*/ 0 w 10000"/>
              <a:gd name="connsiteY70" fmla="*/ 7461 h 10000"/>
              <a:gd name="connsiteX71" fmla="*/ 0 w 10000"/>
              <a:gd name="connsiteY71" fmla="*/ 7461 h 10000"/>
              <a:gd name="connsiteX72" fmla="*/ 0 w 10000"/>
              <a:gd name="connsiteY72" fmla="*/ 7272 h 10000"/>
              <a:gd name="connsiteX73" fmla="*/ 132 w 10000"/>
              <a:gd name="connsiteY73" fmla="*/ 6958 h 10000"/>
              <a:gd name="connsiteX74" fmla="*/ 331 w 10000"/>
              <a:gd name="connsiteY74" fmla="*/ 6772 h 10000"/>
              <a:gd name="connsiteX75" fmla="*/ 331 w 10000"/>
              <a:gd name="connsiteY75" fmla="*/ 6772 h 10000"/>
              <a:gd name="connsiteX76" fmla="*/ 331 w 10000"/>
              <a:gd name="connsiteY76" fmla="*/ 6581 h 10000"/>
              <a:gd name="connsiteX77" fmla="*/ 331 w 10000"/>
              <a:gd name="connsiteY77" fmla="*/ 6457 h 10000"/>
              <a:gd name="connsiteX78" fmla="*/ 331 w 10000"/>
              <a:gd name="connsiteY78" fmla="*/ 6457 h 10000"/>
              <a:gd name="connsiteX79" fmla="*/ 331 w 10000"/>
              <a:gd name="connsiteY79" fmla="*/ 6268 h 10000"/>
              <a:gd name="connsiteX80" fmla="*/ 331 w 10000"/>
              <a:gd name="connsiteY80" fmla="*/ 5894 h 10000"/>
              <a:gd name="connsiteX81" fmla="*/ 331 w 10000"/>
              <a:gd name="connsiteY81" fmla="*/ 5894 h 10000"/>
              <a:gd name="connsiteX82" fmla="*/ 530 w 10000"/>
              <a:gd name="connsiteY82" fmla="*/ 5578 h 10000"/>
              <a:gd name="connsiteX83" fmla="*/ 662 w 10000"/>
              <a:gd name="connsiteY83" fmla="*/ 5265 h 10000"/>
              <a:gd name="connsiteX84" fmla="*/ 662 w 10000"/>
              <a:gd name="connsiteY84" fmla="*/ 5265 h 10000"/>
              <a:gd name="connsiteX85" fmla="*/ 861 w 10000"/>
              <a:gd name="connsiteY85" fmla="*/ 5077 h 10000"/>
              <a:gd name="connsiteX86" fmla="*/ 1060 w 10000"/>
              <a:gd name="connsiteY86" fmla="*/ 5077 h 10000"/>
              <a:gd name="connsiteX87" fmla="*/ 1060 w 10000"/>
              <a:gd name="connsiteY87" fmla="*/ 5265 h 10000"/>
              <a:gd name="connsiteX88" fmla="*/ 1192 w 10000"/>
              <a:gd name="connsiteY88" fmla="*/ 5077 h 10000"/>
              <a:gd name="connsiteX89" fmla="*/ 1192 w 10000"/>
              <a:gd name="connsiteY89" fmla="*/ 2007 h 10000"/>
              <a:gd name="connsiteX90" fmla="*/ 1589 w 10000"/>
              <a:gd name="connsiteY90" fmla="*/ 2007 h 10000"/>
              <a:gd name="connsiteX91" fmla="*/ 1589 w 10000"/>
              <a:gd name="connsiteY91" fmla="*/ 314 h 10000"/>
              <a:gd name="connsiteX92" fmla="*/ 7285 w 10000"/>
              <a:gd name="connsiteY92" fmla="*/ 314 h 10000"/>
              <a:gd name="connsiteX93" fmla="*/ 7285 w 10000"/>
              <a:gd name="connsiteY93" fmla="*/ 314 h 10000"/>
              <a:gd name="connsiteX94" fmla="*/ 7682 w 10000"/>
              <a:gd name="connsiteY94" fmla="*/ 501 h 10000"/>
              <a:gd name="connsiteX95" fmla="*/ 7682 w 10000"/>
              <a:gd name="connsiteY95" fmla="*/ 501 h 10000"/>
              <a:gd name="connsiteX96" fmla="*/ 7682 w 10000"/>
              <a:gd name="connsiteY96" fmla="*/ 314 h 10000"/>
              <a:gd name="connsiteX97" fmla="*/ 7682 w 10000"/>
              <a:gd name="connsiteY97" fmla="*/ 314 h 10000"/>
              <a:gd name="connsiteX98" fmla="*/ 7682 w 10000"/>
              <a:gd name="connsiteY98" fmla="*/ 314 h 10000"/>
              <a:gd name="connsiteX99" fmla="*/ 7682 w 10000"/>
              <a:gd name="connsiteY99" fmla="*/ 314 h 10000"/>
              <a:gd name="connsiteX100" fmla="*/ 8013 w 10000"/>
              <a:gd name="connsiteY100" fmla="*/ 189 h 10000"/>
              <a:gd name="connsiteX101" fmla="*/ 8013 w 10000"/>
              <a:gd name="connsiteY101" fmla="*/ 189 h 10000"/>
              <a:gd name="connsiteX102" fmla="*/ 8013 w 10000"/>
              <a:gd name="connsiteY102" fmla="*/ 189 h 10000"/>
              <a:gd name="connsiteX103" fmla="*/ 8212 w 10000"/>
              <a:gd name="connsiteY103" fmla="*/ 0 h 10000"/>
              <a:gd name="connsiteX104" fmla="*/ 8212 w 10000"/>
              <a:gd name="connsiteY104" fmla="*/ 0 h 10000"/>
              <a:gd name="connsiteX0" fmla="*/ 8212 w 10000"/>
              <a:gd name="connsiteY0" fmla="*/ 0 h 10000"/>
              <a:gd name="connsiteX1" fmla="*/ 8212 w 10000"/>
              <a:gd name="connsiteY1" fmla="*/ 0 h 10000"/>
              <a:gd name="connsiteX2" fmla="*/ 8742 w 10000"/>
              <a:gd name="connsiteY2" fmla="*/ 314 h 10000"/>
              <a:gd name="connsiteX3" fmla="*/ 8742 w 10000"/>
              <a:gd name="connsiteY3" fmla="*/ 501 h 10000"/>
              <a:gd name="connsiteX4" fmla="*/ 8742 w 10000"/>
              <a:gd name="connsiteY4" fmla="*/ 690 h 10000"/>
              <a:gd name="connsiteX5" fmla="*/ 8742 w 10000"/>
              <a:gd name="connsiteY5" fmla="*/ 690 h 10000"/>
              <a:gd name="connsiteX6" fmla="*/ 8874 w 10000"/>
              <a:gd name="connsiteY6" fmla="*/ 877 h 10000"/>
              <a:gd name="connsiteX7" fmla="*/ 8874 w 10000"/>
              <a:gd name="connsiteY7" fmla="*/ 1190 h 10000"/>
              <a:gd name="connsiteX8" fmla="*/ 9073 w 10000"/>
              <a:gd name="connsiteY8" fmla="*/ 1380 h 10000"/>
              <a:gd name="connsiteX9" fmla="*/ 9073 w 10000"/>
              <a:gd name="connsiteY9" fmla="*/ 1504 h 10000"/>
              <a:gd name="connsiteX10" fmla="*/ 9073 w 10000"/>
              <a:gd name="connsiteY10" fmla="*/ 1504 h 10000"/>
              <a:gd name="connsiteX11" fmla="*/ 9073 w 10000"/>
              <a:gd name="connsiteY11" fmla="*/ 2007 h 10000"/>
              <a:gd name="connsiteX12" fmla="*/ 9073 w 10000"/>
              <a:gd name="connsiteY12" fmla="*/ 2570 h 10000"/>
              <a:gd name="connsiteX13" fmla="*/ 9073 w 10000"/>
              <a:gd name="connsiteY13" fmla="*/ 2570 h 10000"/>
              <a:gd name="connsiteX14" fmla="*/ 9272 w 10000"/>
              <a:gd name="connsiteY14" fmla="*/ 2882 h 10000"/>
              <a:gd name="connsiteX15" fmla="*/ 9272 w 10000"/>
              <a:gd name="connsiteY15" fmla="*/ 3071 h 10000"/>
              <a:gd name="connsiteX16" fmla="*/ 9470 w 10000"/>
              <a:gd name="connsiteY16" fmla="*/ 3071 h 10000"/>
              <a:gd name="connsiteX17" fmla="*/ 9470 w 10000"/>
              <a:gd name="connsiteY17" fmla="*/ 3071 h 10000"/>
              <a:gd name="connsiteX18" fmla="*/ 9470 w 10000"/>
              <a:gd name="connsiteY18" fmla="*/ 3071 h 10000"/>
              <a:gd name="connsiteX19" fmla="*/ 9603 w 10000"/>
              <a:gd name="connsiteY19" fmla="*/ 3071 h 10000"/>
              <a:gd name="connsiteX20" fmla="*/ 9603 w 10000"/>
              <a:gd name="connsiteY20" fmla="*/ 3196 h 10000"/>
              <a:gd name="connsiteX21" fmla="*/ 9603 w 10000"/>
              <a:gd name="connsiteY21" fmla="*/ 3196 h 10000"/>
              <a:gd name="connsiteX22" fmla="*/ 9801 w 10000"/>
              <a:gd name="connsiteY22" fmla="*/ 3196 h 10000"/>
              <a:gd name="connsiteX23" fmla="*/ 10000 w 10000"/>
              <a:gd name="connsiteY23" fmla="*/ 3385 h 10000"/>
              <a:gd name="connsiteX24" fmla="*/ 10000 w 10000"/>
              <a:gd name="connsiteY24" fmla="*/ 3385 h 10000"/>
              <a:gd name="connsiteX25" fmla="*/ 9603 w 10000"/>
              <a:gd name="connsiteY25" fmla="*/ 3887 h 10000"/>
              <a:gd name="connsiteX26" fmla="*/ 9470 w 10000"/>
              <a:gd name="connsiteY26" fmla="*/ 4075 h 10000"/>
              <a:gd name="connsiteX27" fmla="*/ 9073 w 10000"/>
              <a:gd name="connsiteY27" fmla="*/ 4200 h 10000"/>
              <a:gd name="connsiteX28" fmla="*/ 9073 w 10000"/>
              <a:gd name="connsiteY28" fmla="*/ 4765 h 10000"/>
              <a:gd name="connsiteX29" fmla="*/ 9073 w 10000"/>
              <a:gd name="connsiteY29" fmla="*/ 4765 h 10000"/>
              <a:gd name="connsiteX30" fmla="*/ 8742 w 10000"/>
              <a:gd name="connsiteY30" fmla="*/ 6581 h 10000"/>
              <a:gd name="connsiteX31" fmla="*/ 8742 w 10000"/>
              <a:gd name="connsiteY31" fmla="*/ 6581 h 10000"/>
              <a:gd name="connsiteX32" fmla="*/ 8543 w 10000"/>
              <a:gd name="connsiteY32" fmla="*/ 7272 h 10000"/>
              <a:gd name="connsiteX33" fmla="*/ 8344 w 10000"/>
              <a:gd name="connsiteY33" fmla="*/ 7586 h 10000"/>
              <a:gd name="connsiteX34" fmla="*/ 8212 w 10000"/>
              <a:gd name="connsiteY34" fmla="*/ 7961 h 10000"/>
              <a:gd name="connsiteX35" fmla="*/ 8212 w 10000"/>
              <a:gd name="connsiteY35" fmla="*/ 8274 h 10000"/>
              <a:gd name="connsiteX36" fmla="*/ 8212 w 10000"/>
              <a:gd name="connsiteY36" fmla="*/ 8274 h 10000"/>
              <a:gd name="connsiteX37" fmla="*/ 8013 w 10000"/>
              <a:gd name="connsiteY37" fmla="*/ 8776 h 10000"/>
              <a:gd name="connsiteX38" fmla="*/ 8013 w 10000"/>
              <a:gd name="connsiteY38" fmla="*/ 8964 h 10000"/>
              <a:gd name="connsiteX39" fmla="*/ 7815 w 10000"/>
              <a:gd name="connsiteY39" fmla="*/ 9153 h 10000"/>
              <a:gd name="connsiteX40" fmla="*/ 7815 w 10000"/>
              <a:gd name="connsiteY40" fmla="*/ 9968 h 10000"/>
              <a:gd name="connsiteX41" fmla="*/ 7815 w 10000"/>
              <a:gd name="connsiteY41" fmla="*/ 9968 h 10000"/>
              <a:gd name="connsiteX42" fmla="*/ 6910 w 10000"/>
              <a:gd name="connsiteY42" fmla="*/ 9059 h 10000"/>
              <a:gd name="connsiteX43" fmla="*/ 6402 w 10000"/>
              <a:gd name="connsiteY43" fmla="*/ 8714 h 10000"/>
              <a:gd name="connsiteX44" fmla="*/ 5917 w 10000"/>
              <a:gd name="connsiteY44" fmla="*/ 10000 h 10000"/>
              <a:gd name="connsiteX45" fmla="*/ 5234 w 10000"/>
              <a:gd name="connsiteY45" fmla="*/ 9214 h 10000"/>
              <a:gd name="connsiteX46" fmla="*/ 4877 w 10000"/>
              <a:gd name="connsiteY46" fmla="*/ 9592 h 10000"/>
              <a:gd name="connsiteX47" fmla="*/ 3906 w 10000"/>
              <a:gd name="connsiteY47" fmla="*/ 9561 h 10000"/>
              <a:gd name="connsiteX48" fmla="*/ 3245 w 10000"/>
              <a:gd name="connsiteY48" fmla="*/ 9840 h 10000"/>
              <a:gd name="connsiteX49" fmla="*/ 2803 w 10000"/>
              <a:gd name="connsiteY49" fmla="*/ 8494 h 10000"/>
              <a:gd name="connsiteX50" fmla="*/ 2273 w 10000"/>
              <a:gd name="connsiteY50" fmla="*/ 9246 h 10000"/>
              <a:gd name="connsiteX51" fmla="*/ 1192 w 10000"/>
              <a:gd name="connsiteY51" fmla="*/ 9779 h 10000"/>
              <a:gd name="connsiteX52" fmla="*/ 1192 w 10000"/>
              <a:gd name="connsiteY52" fmla="*/ 9467 h 10000"/>
              <a:gd name="connsiteX53" fmla="*/ 1060 w 10000"/>
              <a:gd name="connsiteY53" fmla="*/ 9279 h 10000"/>
              <a:gd name="connsiteX54" fmla="*/ 1060 w 10000"/>
              <a:gd name="connsiteY54" fmla="*/ 9279 h 10000"/>
              <a:gd name="connsiteX55" fmla="*/ 861 w 10000"/>
              <a:gd name="connsiteY55" fmla="*/ 9153 h 10000"/>
              <a:gd name="connsiteX56" fmla="*/ 861 w 10000"/>
              <a:gd name="connsiteY56" fmla="*/ 8964 h 10000"/>
              <a:gd name="connsiteX57" fmla="*/ 861 w 10000"/>
              <a:gd name="connsiteY57" fmla="*/ 8964 h 10000"/>
              <a:gd name="connsiteX58" fmla="*/ 861 w 10000"/>
              <a:gd name="connsiteY58" fmla="*/ 8776 h 10000"/>
              <a:gd name="connsiteX59" fmla="*/ 861 w 10000"/>
              <a:gd name="connsiteY59" fmla="*/ 8652 h 10000"/>
              <a:gd name="connsiteX60" fmla="*/ 861 w 10000"/>
              <a:gd name="connsiteY60" fmla="*/ 8652 h 10000"/>
              <a:gd name="connsiteX61" fmla="*/ 662 w 10000"/>
              <a:gd name="connsiteY61" fmla="*/ 8463 h 10000"/>
              <a:gd name="connsiteX62" fmla="*/ 530 w 10000"/>
              <a:gd name="connsiteY62" fmla="*/ 7961 h 10000"/>
              <a:gd name="connsiteX63" fmla="*/ 530 w 10000"/>
              <a:gd name="connsiteY63" fmla="*/ 7961 h 10000"/>
              <a:gd name="connsiteX64" fmla="*/ 530 w 10000"/>
              <a:gd name="connsiteY64" fmla="*/ 7775 h 10000"/>
              <a:gd name="connsiteX65" fmla="*/ 530 w 10000"/>
              <a:gd name="connsiteY65" fmla="*/ 7586 h 10000"/>
              <a:gd name="connsiteX66" fmla="*/ 530 w 10000"/>
              <a:gd name="connsiteY66" fmla="*/ 7586 h 10000"/>
              <a:gd name="connsiteX67" fmla="*/ 530 w 10000"/>
              <a:gd name="connsiteY67" fmla="*/ 7461 h 10000"/>
              <a:gd name="connsiteX68" fmla="*/ 331 w 10000"/>
              <a:gd name="connsiteY68" fmla="*/ 7586 h 10000"/>
              <a:gd name="connsiteX69" fmla="*/ 132 w 10000"/>
              <a:gd name="connsiteY69" fmla="*/ 7586 h 10000"/>
              <a:gd name="connsiteX70" fmla="*/ 0 w 10000"/>
              <a:gd name="connsiteY70" fmla="*/ 7461 h 10000"/>
              <a:gd name="connsiteX71" fmla="*/ 0 w 10000"/>
              <a:gd name="connsiteY71" fmla="*/ 7461 h 10000"/>
              <a:gd name="connsiteX72" fmla="*/ 0 w 10000"/>
              <a:gd name="connsiteY72" fmla="*/ 7272 h 10000"/>
              <a:gd name="connsiteX73" fmla="*/ 132 w 10000"/>
              <a:gd name="connsiteY73" fmla="*/ 6958 h 10000"/>
              <a:gd name="connsiteX74" fmla="*/ 331 w 10000"/>
              <a:gd name="connsiteY74" fmla="*/ 6772 h 10000"/>
              <a:gd name="connsiteX75" fmla="*/ 331 w 10000"/>
              <a:gd name="connsiteY75" fmla="*/ 6772 h 10000"/>
              <a:gd name="connsiteX76" fmla="*/ 331 w 10000"/>
              <a:gd name="connsiteY76" fmla="*/ 6581 h 10000"/>
              <a:gd name="connsiteX77" fmla="*/ 331 w 10000"/>
              <a:gd name="connsiteY77" fmla="*/ 6457 h 10000"/>
              <a:gd name="connsiteX78" fmla="*/ 331 w 10000"/>
              <a:gd name="connsiteY78" fmla="*/ 6457 h 10000"/>
              <a:gd name="connsiteX79" fmla="*/ 331 w 10000"/>
              <a:gd name="connsiteY79" fmla="*/ 6268 h 10000"/>
              <a:gd name="connsiteX80" fmla="*/ 331 w 10000"/>
              <a:gd name="connsiteY80" fmla="*/ 5894 h 10000"/>
              <a:gd name="connsiteX81" fmla="*/ 331 w 10000"/>
              <a:gd name="connsiteY81" fmla="*/ 5894 h 10000"/>
              <a:gd name="connsiteX82" fmla="*/ 530 w 10000"/>
              <a:gd name="connsiteY82" fmla="*/ 5578 h 10000"/>
              <a:gd name="connsiteX83" fmla="*/ 662 w 10000"/>
              <a:gd name="connsiteY83" fmla="*/ 5265 h 10000"/>
              <a:gd name="connsiteX84" fmla="*/ 662 w 10000"/>
              <a:gd name="connsiteY84" fmla="*/ 5265 h 10000"/>
              <a:gd name="connsiteX85" fmla="*/ 861 w 10000"/>
              <a:gd name="connsiteY85" fmla="*/ 5077 h 10000"/>
              <a:gd name="connsiteX86" fmla="*/ 1060 w 10000"/>
              <a:gd name="connsiteY86" fmla="*/ 5077 h 10000"/>
              <a:gd name="connsiteX87" fmla="*/ 1060 w 10000"/>
              <a:gd name="connsiteY87" fmla="*/ 5265 h 10000"/>
              <a:gd name="connsiteX88" fmla="*/ 1192 w 10000"/>
              <a:gd name="connsiteY88" fmla="*/ 5077 h 10000"/>
              <a:gd name="connsiteX89" fmla="*/ 1192 w 10000"/>
              <a:gd name="connsiteY89" fmla="*/ 2007 h 10000"/>
              <a:gd name="connsiteX90" fmla="*/ 1589 w 10000"/>
              <a:gd name="connsiteY90" fmla="*/ 2007 h 10000"/>
              <a:gd name="connsiteX91" fmla="*/ 1589 w 10000"/>
              <a:gd name="connsiteY91" fmla="*/ 314 h 10000"/>
              <a:gd name="connsiteX92" fmla="*/ 7285 w 10000"/>
              <a:gd name="connsiteY92" fmla="*/ 314 h 10000"/>
              <a:gd name="connsiteX93" fmla="*/ 7285 w 10000"/>
              <a:gd name="connsiteY93" fmla="*/ 314 h 10000"/>
              <a:gd name="connsiteX94" fmla="*/ 7682 w 10000"/>
              <a:gd name="connsiteY94" fmla="*/ 501 h 10000"/>
              <a:gd name="connsiteX95" fmla="*/ 7682 w 10000"/>
              <a:gd name="connsiteY95" fmla="*/ 501 h 10000"/>
              <a:gd name="connsiteX96" fmla="*/ 7682 w 10000"/>
              <a:gd name="connsiteY96" fmla="*/ 314 h 10000"/>
              <a:gd name="connsiteX97" fmla="*/ 7682 w 10000"/>
              <a:gd name="connsiteY97" fmla="*/ 314 h 10000"/>
              <a:gd name="connsiteX98" fmla="*/ 7682 w 10000"/>
              <a:gd name="connsiteY98" fmla="*/ 314 h 10000"/>
              <a:gd name="connsiteX99" fmla="*/ 7682 w 10000"/>
              <a:gd name="connsiteY99" fmla="*/ 314 h 10000"/>
              <a:gd name="connsiteX100" fmla="*/ 8013 w 10000"/>
              <a:gd name="connsiteY100" fmla="*/ 189 h 10000"/>
              <a:gd name="connsiteX101" fmla="*/ 8013 w 10000"/>
              <a:gd name="connsiteY101" fmla="*/ 189 h 10000"/>
              <a:gd name="connsiteX102" fmla="*/ 8013 w 10000"/>
              <a:gd name="connsiteY102" fmla="*/ 189 h 10000"/>
              <a:gd name="connsiteX103" fmla="*/ 8212 w 10000"/>
              <a:gd name="connsiteY103" fmla="*/ 0 h 10000"/>
              <a:gd name="connsiteX104" fmla="*/ 8212 w 10000"/>
              <a:gd name="connsiteY104" fmla="*/ 0 h 10000"/>
              <a:gd name="connsiteX0" fmla="*/ 8212 w 10000"/>
              <a:gd name="connsiteY0" fmla="*/ 0 h 10320"/>
              <a:gd name="connsiteX1" fmla="*/ 8212 w 10000"/>
              <a:gd name="connsiteY1" fmla="*/ 0 h 10320"/>
              <a:gd name="connsiteX2" fmla="*/ 8742 w 10000"/>
              <a:gd name="connsiteY2" fmla="*/ 314 h 10320"/>
              <a:gd name="connsiteX3" fmla="*/ 8742 w 10000"/>
              <a:gd name="connsiteY3" fmla="*/ 501 h 10320"/>
              <a:gd name="connsiteX4" fmla="*/ 8742 w 10000"/>
              <a:gd name="connsiteY4" fmla="*/ 690 h 10320"/>
              <a:gd name="connsiteX5" fmla="*/ 8742 w 10000"/>
              <a:gd name="connsiteY5" fmla="*/ 690 h 10320"/>
              <a:gd name="connsiteX6" fmla="*/ 8874 w 10000"/>
              <a:gd name="connsiteY6" fmla="*/ 877 h 10320"/>
              <a:gd name="connsiteX7" fmla="*/ 8874 w 10000"/>
              <a:gd name="connsiteY7" fmla="*/ 1190 h 10320"/>
              <a:gd name="connsiteX8" fmla="*/ 9073 w 10000"/>
              <a:gd name="connsiteY8" fmla="*/ 1380 h 10320"/>
              <a:gd name="connsiteX9" fmla="*/ 9073 w 10000"/>
              <a:gd name="connsiteY9" fmla="*/ 1504 h 10320"/>
              <a:gd name="connsiteX10" fmla="*/ 9073 w 10000"/>
              <a:gd name="connsiteY10" fmla="*/ 1504 h 10320"/>
              <a:gd name="connsiteX11" fmla="*/ 9073 w 10000"/>
              <a:gd name="connsiteY11" fmla="*/ 2007 h 10320"/>
              <a:gd name="connsiteX12" fmla="*/ 9073 w 10000"/>
              <a:gd name="connsiteY12" fmla="*/ 2570 h 10320"/>
              <a:gd name="connsiteX13" fmla="*/ 9073 w 10000"/>
              <a:gd name="connsiteY13" fmla="*/ 2570 h 10320"/>
              <a:gd name="connsiteX14" fmla="*/ 9272 w 10000"/>
              <a:gd name="connsiteY14" fmla="*/ 2882 h 10320"/>
              <a:gd name="connsiteX15" fmla="*/ 9272 w 10000"/>
              <a:gd name="connsiteY15" fmla="*/ 3071 h 10320"/>
              <a:gd name="connsiteX16" fmla="*/ 9470 w 10000"/>
              <a:gd name="connsiteY16" fmla="*/ 3071 h 10320"/>
              <a:gd name="connsiteX17" fmla="*/ 9470 w 10000"/>
              <a:gd name="connsiteY17" fmla="*/ 3071 h 10320"/>
              <a:gd name="connsiteX18" fmla="*/ 9470 w 10000"/>
              <a:gd name="connsiteY18" fmla="*/ 3071 h 10320"/>
              <a:gd name="connsiteX19" fmla="*/ 9603 w 10000"/>
              <a:gd name="connsiteY19" fmla="*/ 3071 h 10320"/>
              <a:gd name="connsiteX20" fmla="*/ 9603 w 10000"/>
              <a:gd name="connsiteY20" fmla="*/ 3196 h 10320"/>
              <a:gd name="connsiteX21" fmla="*/ 9603 w 10000"/>
              <a:gd name="connsiteY21" fmla="*/ 3196 h 10320"/>
              <a:gd name="connsiteX22" fmla="*/ 9801 w 10000"/>
              <a:gd name="connsiteY22" fmla="*/ 3196 h 10320"/>
              <a:gd name="connsiteX23" fmla="*/ 10000 w 10000"/>
              <a:gd name="connsiteY23" fmla="*/ 3385 h 10320"/>
              <a:gd name="connsiteX24" fmla="*/ 10000 w 10000"/>
              <a:gd name="connsiteY24" fmla="*/ 3385 h 10320"/>
              <a:gd name="connsiteX25" fmla="*/ 9603 w 10000"/>
              <a:gd name="connsiteY25" fmla="*/ 3887 h 10320"/>
              <a:gd name="connsiteX26" fmla="*/ 9470 w 10000"/>
              <a:gd name="connsiteY26" fmla="*/ 4075 h 10320"/>
              <a:gd name="connsiteX27" fmla="*/ 9073 w 10000"/>
              <a:gd name="connsiteY27" fmla="*/ 4200 h 10320"/>
              <a:gd name="connsiteX28" fmla="*/ 9073 w 10000"/>
              <a:gd name="connsiteY28" fmla="*/ 4765 h 10320"/>
              <a:gd name="connsiteX29" fmla="*/ 9073 w 10000"/>
              <a:gd name="connsiteY29" fmla="*/ 4765 h 10320"/>
              <a:gd name="connsiteX30" fmla="*/ 8742 w 10000"/>
              <a:gd name="connsiteY30" fmla="*/ 6581 h 10320"/>
              <a:gd name="connsiteX31" fmla="*/ 8742 w 10000"/>
              <a:gd name="connsiteY31" fmla="*/ 6581 h 10320"/>
              <a:gd name="connsiteX32" fmla="*/ 8543 w 10000"/>
              <a:gd name="connsiteY32" fmla="*/ 7272 h 10320"/>
              <a:gd name="connsiteX33" fmla="*/ 8344 w 10000"/>
              <a:gd name="connsiteY33" fmla="*/ 7586 h 10320"/>
              <a:gd name="connsiteX34" fmla="*/ 8212 w 10000"/>
              <a:gd name="connsiteY34" fmla="*/ 7961 h 10320"/>
              <a:gd name="connsiteX35" fmla="*/ 8212 w 10000"/>
              <a:gd name="connsiteY35" fmla="*/ 8274 h 10320"/>
              <a:gd name="connsiteX36" fmla="*/ 8212 w 10000"/>
              <a:gd name="connsiteY36" fmla="*/ 8274 h 10320"/>
              <a:gd name="connsiteX37" fmla="*/ 8013 w 10000"/>
              <a:gd name="connsiteY37" fmla="*/ 8776 h 10320"/>
              <a:gd name="connsiteX38" fmla="*/ 8013 w 10000"/>
              <a:gd name="connsiteY38" fmla="*/ 8964 h 10320"/>
              <a:gd name="connsiteX39" fmla="*/ 7815 w 10000"/>
              <a:gd name="connsiteY39" fmla="*/ 9153 h 10320"/>
              <a:gd name="connsiteX40" fmla="*/ 7815 w 10000"/>
              <a:gd name="connsiteY40" fmla="*/ 9968 h 10320"/>
              <a:gd name="connsiteX41" fmla="*/ 7815 w 10000"/>
              <a:gd name="connsiteY41" fmla="*/ 9968 h 10320"/>
              <a:gd name="connsiteX42" fmla="*/ 6910 w 10000"/>
              <a:gd name="connsiteY42" fmla="*/ 9059 h 10320"/>
              <a:gd name="connsiteX43" fmla="*/ 6402 w 10000"/>
              <a:gd name="connsiteY43" fmla="*/ 8714 h 10320"/>
              <a:gd name="connsiteX44" fmla="*/ 5917 w 10000"/>
              <a:gd name="connsiteY44" fmla="*/ 10000 h 10320"/>
              <a:gd name="connsiteX45" fmla="*/ 5234 w 10000"/>
              <a:gd name="connsiteY45" fmla="*/ 9214 h 10320"/>
              <a:gd name="connsiteX46" fmla="*/ 4877 w 10000"/>
              <a:gd name="connsiteY46" fmla="*/ 9592 h 10320"/>
              <a:gd name="connsiteX47" fmla="*/ 3906 w 10000"/>
              <a:gd name="connsiteY47" fmla="*/ 9561 h 10320"/>
              <a:gd name="connsiteX48" fmla="*/ 3245 w 10000"/>
              <a:gd name="connsiteY48" fmla="*/ 9840 h 10320"/>
              <a:gd name="connsiteX49" fmla="*/ 2803 w 10000"/>
              <a:gd name="connsiteY49" fmla="*/ 8494 h 10320"/>
              <a:gd name="connsiteX50" fmla="*/ 2273 w 10000"/>
              <a:gd name="connsiteY50" fmla="*/ 9246 h 10320"/>
              <a:gd name="connsiteX51" fmla="*/ 1192 w 10000"/>
              <a:gd name="connsiteY51" fmla="*/ 10320 h 10320"/>
              <a:gd name="connsiteX52" fmla="*/ 1192 w 10000"/>
              <a:gd name="connsiteY52" fmla="*/ 9467 h 10320"/>
              <a:gd name="connsiteX53" fmla="*/ 1060 w 10000"/>
              <a:gd name="connsiteY53" fmla="*/ 9279 h 10320"/>
              <a:gd name="connsiteX54" fmla="*/ 1060 w 10000"/>
              <a:gd name="connsiteY54" fmla="*/ 9279 h 10320"/>
              <a:gd name="connsiteX55" fmla="*/ 861 w 10000"/>
              <a:gd name="connsiteY55" fmla="*/ 9153 h 10320"/>
              <a:gd name="connsiteX56" fmla="*/ 861 w 10000"/>
              <a:gd name="connsiteY56" fmla="*/ 8964 h 10320"/>
              <a:gd name="connsiteX57" fmla="*/ 861 w 10000"/>
              <a:gd name="connsiteY57" fmla="*/ 8964 h 10320"/>
              <a:gd name="connsiteX58" fmla="*/ 861 w 10000"/>
              <a:gd name="connsiteY58" fmla="*/ 8776 h 10320"/>
              <a:gd name="connsiteX59" fmla="*/ 861 w 10000"/>
              <a:gd name="connsiteY59" fmla="*/ 8652 h 10320"/>
              <a:gd name="connsiteX60" fmla="*/ 861 w 10000"/>
              <a:gd name="connsiteY60" fmla="*/ 8652 h 10320"/>
              <a:gd name="connsiteX61" fmla="*/ 662 w 10000"/>
              <a:gd name="connsiteY61" fmla="*/ 8463 h 10320"/>
              <a:gd name="connsiteX62" fmla="*/ 530 w 10000"/>
              <a:gd name="connsiteY62" fmla="*/ 7961 h 10320"/>
              <a:gd name="connsiteX63" fmla="*/ 530 w 10000"/>
              <a:gd name="connsiteY63" fmla="*/ 7961 h 10320"/>
              <a:gd name="connsiteX64" fmla="*/ 530 w 10000"/>
              <a:gd name="connsiteY64" fmla="*/ 7775 h 10320"/>
              <a:gd name="connsiteX65" fmla="*/ 530 w 10000"/>
              <a:gd name="connsiteY65" fmla="*/ 7586 h 10320"/>
              <a:gd name="connsiteX66" fmla="*/ 530 w 10000"/>
              <a:gd name="connsiteY66" fmla="*/ 7586 h 10320"/>
              <a:gd name="connsiteX67" fmla="*/ 530 w 10000"/>
              <a:gd name="connsiteY67" fmla="*/ 7461 h 10320"/>
              <a:gd name="connsiteX68" fmla="*/ 331 w 10000"/>
              <a:gd name="connsiteY68" fmla="*/ 7586 h 10320"/>
              <a:gd name="connsiteX69" fmla="*/ 132 w 10000"/>
              <a:gd name="connsiteY69" fmla="*/ 7586 h 10320"/>
              <a:gd name="connsiteX70" fmla="*/ 0 w 10000"/>
              <a:gd name="connsiteY70" fmla="*/ 7461 h 10320"/>
              <a:gd name="connsiteX71" fmla="*/ 0 w 10000"/>
              <a:gd name="connsiteY71" fmla="*/ 7461 h 10320"/>
              <a:gd name="connsiteX72" fmla="*/ 0 w 10000"/>
              <a:gd name="connsiteY72" fmla="*/ 7272 h 10320"/>
              <a:gd name="connsiteX73" fmla="*/ 132 w 10000"/>
              <a:gd name="connsiteY73" fmla="*/ 6958 h 10320"/>
              <a:gd name="connsiteX74" fmla="*/ 331 w 10000"/>
              <a:gd name="connsiteY74" fmla="*/ 6772 h 10320"/>
              <a:gd name="connsiteX75" fmla="*/ 331 w 10000"/>
              <a:gd name="connsiteY75" fmla="*/ 6772 h 10320"/>
              <a:gd name="connsiteX76" fmla="*/ 331 w 10000"/>
              <a:gd name="connsiteY76" fmla="*/ 6581 h 10320"/>
              <a:gd name="connsiteX77" fmla="*/ 331 w 10000"/>
              <a:gd name="connsiteY77" fmla="*/ 6457 h 10320"/>
              <a:gd name="connsiteX78" fmla="*/ 331 w 10000"/>
              <a:gd name="connsiteY78" fmla="*/ 6457 h 10320"/>
              <a:gd name="connsiteX79" fmla="*/ 331 w 10000"/>
              <a:gd name="connsiteY79" fmla="*/ 6268 h 10320"/>
              <a:gd name="connsiteX80" fmla="*/ 331 w 10000"/>
              <a:gd name="connsiteY80" fmla="*/ 5894 h 10320"/>
              <a:gd name="connsiteX81" fmla="*/ 331 w 10000"/>
              <a:gd name="connsiteY81" fmla="*/ 5894 h 10320"/>
              <a:gd name="connsiteX82" fmla="*/ 530 w 10000"/>
              <a:gd name="connsiteY82" fmla="*/ 5578 h 10320"/>
              <a:gd name="connsiteX83" fmla="*/ 662 w 10000"/>
              <a:gd name="connsiteY83" fmla="*/ 5265 h 10320"/>
              <a:gd name="connsiteX84" fmla="*/ 662 w 10000"/>
              <a:gd name="connsiteY84" fmla="*/ 5265 h 10320"/>
              <a:gd name="connsiteX85" fmla="*/ 861 w 10000"/>
              <a:gd name="connsiteY85" fmla="*/ 5077 h 10320"/>
              <a:gd name="connsiteX86" fmla="*/ 1060 w 10000"/>
              <a:gd name="connsiteY86" fmla="*/ 5077 h 10320"/>
              <a:gd name="connsiteX87" fmla="*/ 1060 w 10000"/>
              <a:gd name="connsiteY87" fmla="*/ 5265 h 10320"/>
              <a:gd name="connsiteX88" fmla="*/ 1192 w 10000"/>
              <a:gd name="connsiteY88" fmla="*/ 5077 h 10320"/>
              <a:gd name="connsiteX89" fmla="*/ 1192 w 10000"/>
              <a:gd name="connsiteY89" fmla="*/ 2007 h 10320"/>
              <a:gd name="connsiteX90" fmla="*/ 1589 w 10000"/>
              <a:gd name="connsiteY90" fmla="*/ 2007 h 10320"/>
              <a:gd name="connsiteX91" fmla="*/ 1589 w 10000"/>
              <a:gd name="connsiteY91" fmla="*/ 314 h 10320"/>
              <a:gd name="connsiteX92" fmla="*/ 7285 w 10000"/>
              <a:gd name="connsiteY92" fmla="*/ 314 h 10320"/>
              <a:gd name="connsiteX93" fmla="*/ 7285 w 10000"/>
              <a:gd name="connsiteY93" fmla="*/ 314 h 10320"/>
              <a:gd name="connsiteX94" fmla="*/ 7682 w 10000"/>
              <a:gd name="connsiteY94" fmla="*/ 501 h 10320"/>
              <a:gd name="connsiteX95" fmla="*/ 7682 w 10000"/>
              <a:gd name="connsiteY95" fmla="*/ 501 h 10320"/>
              <a:gd name="connsiteX96" fmla="*/ 7682 w 10000"/>
              <a:gd name="connsiteY96" fmla="*/ 314 h 10320"/>
              <a:gd name="connsiteX97" fmla="*/ 7682 w 10000"/>
              <a:gd name="connsiteY97" fmla="*/ 314 h 10320"/>
              <a:gd name="connsiteX98" fmla="*/ 7682 w 10000"/>
              <a:gd name="connsiteY98" fmla="*/ 314 h 10320"/>
              <a:gd name="connsiteX99" fmla="*/ 7682 w 10000"/>
              <a:gd name="connsiteY99" fmla="*/ 314 h 10320"/>
              <a:gd name="connsiteX100" fmla="*/ 8013 w 10000"/>
              <a:gd name="connsiteY100" fmla="*/ 189 h 10320"/>
              <a:gd name="connsiteX101" fmla="*/ 8013 w 10000"/>
              <a:gd name="connsiteY101" fmla="*/ 189 h 10320"/>
              <a:gd name="connsiteX102" fmla="*/ 8013 w 10000"/>
              <a:gd name="connsiteY102" fmla="*/ 189 h 10320"/>
              <a:gd name="connsiteX103" fmla="*/ 8212 w 10000"/>
              <a:gd name="connsiteY103" fmla="*/ 0 h 10320"/>
              <a:gd name="connsiteX104" fmla="*/ 8212 w 10000"/>
              <a:gd name="connsiteY104" fmla="*/ 0 h 10320"/>
              <a:gd name="connsiteX0" fmla="*/ 8212 w 10000"/>
              <a:gd name="connsiteY0" fmla="*/ 0 h 10320"/>
              <a:gd name="connsiteX1" fmla="*/ 8212 w 10000"/>
              <a:gd name="connsiteY1" fmla="*/ 0 h 10320"/>
              <a:gd name="connsiteX2" fmla="*/ 8742 w 10000"/>
              <a:gd name="connsiteY2" fmla="*/ 314 h 10320"/>
              <a:gd name="connsiteX3" fmla="*/ 8742 w 10000"/>
              <a:gd name="connsiteY3" fmla="*/ 501 h 10320"/>
              <a:gd name="connsiteX4" fmla="*/ 8742 w 10000"/>
              <a:gd name="connsiteY4" fmla="*/ 690 h 10320"/>
              <a:gd name="connsiteX5" fmla="*/ 8742 w 10000"/>
              <a:gd name="connsiteY5" fmla="*/ 690 h 10320"/>
              <a:gd name="connsiteX6" fmla="*/ 8874 w 10000"/>
              <a:gd name="connsiteY6" fmla="*/ 877 h 10320"/>
              <a:gd name="connsiteX7" fmla="*/ 8874 w 10000"/>
              <a:gd name="connsiteY7" fmla="*/ 1190 h 10320"/>
              <a:gd name="connsiteX8" fmla="*/ 9073 w 10000"/>
              <a:gd name="connsiteY8" fmla="*/ 1380 h 10320"/>
              <a:gd name="connsiteX9" fmla="*/ 9073 w 10000"/>
              <a:gd name="connsiteY9" fmla="*/ 1504 h 10320"/>
              <a:gd name="connsiteX10" fmla="*/ 9073 w 10000"/>
              <a:gd name="connsiteY10" fmla="*/ 1504 h 10320"/>
              <a:gd name="connsiteX11" fmla="*/ 9073 w 10000"/>
              <a:gd name="connsiteY11" fmla="*/ 2007 h 10320"/>
              <a:gd name="connsiteX12" fmla="*/ 9073 w 10000"/>
              <a:gd name="connsiteY12" fmla="*/ 2570 h 10320"/>
              <a:gd name="connsiteX13" fmla="*/ 9073 w 10000"/>
              <a:gd name="connsiteY13" fmla="*/ 2570 h 10320"/>
              <a:gd name="connsiteX14" fmla="*/ 9272 w 10000"/>
              <a:gd name="connsiteY14" fmla="*/ 2882 h 10320"/>
              <a:gd name="connsiteX15" fmla="*/ 9272 w 10000"/>
              <a:gd name="connsiteY15" fmla="*/ 3071 h 10320"/>
              <a:gd name="connsiteX16" fmla="*/ 9470 w 10000"/>
              <a:gd name="connsiteY16" fmla="*/ 3071 h 10320"/>
              <a:gd name="connsiteX17" fmla="*/ 9470 w 10000"/>
              <a:gd name="connsiteY17" fmla="*/ 3071 h 10320"/>
              <a:gd name="connsiteX18" fmla="*/ 9470 w 10000"/>
              <a:gd name="connsiteY18" fmla="*/ 3071 h 10320"/>
              <a:gd name="connsiteX19" fmla="*/ 9603 w 10000"/>
              <a:gd name="connsiteY19" fmla="*/ 3071 h 10320"/>
              <a:gd name="connsiteX20" fmla="*/ 9603 w 10000"/>
              <a:gd name="connsiteY20" fmla="*/ 3196 h 10320"/>
              <a:gd name="connsiteX21" fmla="*/ 9603 w 10000"/>
              <a:gd name="connsiteY21" fmla="*/ 3196 h 10320"/>
              <a:gd name="connsiteX22" fmla="*/ 9801 w 10000"/>
              <a:gd name="connsiteY22" fmla="*/ 3196 h 10320"/>
              <a:gd name="connsiteX23" fmla="*/ 10000 w 10000"/>
              <a:gd name="connsiteY23" fmla="*/ 3385 h 10320"/>
              <a:gd name="connsiteX24" fmla="*/ 10000 w 10000"/>
              <a:gd name="connsiteY24" fmla="*/ 3385 h 10320"/>
              <a:gd name="connsiteX25" fmla="*/ 9603 w 10000"/>
              <a:gd name="connsiteY25" fmla="*/ 3887 h 10320"/>
              <a:gd name="connsiteX26" fmla="*/ 9470 w 10000"/>
              <a:gd name="connsiteY26" fmla="*/ 4075 h 10320"/>
              <a:gd name="connsiteX27" fmla="*/ 9073 w 10000"/>
              <a:gd name="connsiteY27" fmla="*/ 4200 h 10320"/>
              <a:gd name="connsiteX28" fmla="*/ 9073 w 10000"/>
              <a:gd name="connsiteY28" fmla="*/ 4765 h 10320"/>
              <a:gd name="connsiteX29" fmla="*/ 9073 w 10000"/>
              <a:gd name="connsiteY29" fmla="*/ 4765 h 10320"/>
              <a:gd name="connsiteX30" fmla="*/ 8742 w 10000"/>
              <a:gd name="connsiteY30" fmla="*/ 6581 h 10320"/>
              <a:gd name="connsiteX31" fmla="*/ 8742 w 10000"/>
              <a:gd name="connsiteY31" fmla="*/ 6581 h 10320"/>
              <a:gd name="connsiteX32" fmla="*/ 8543 w 10000"/>
              <a:gd name="connsiteY32" fmla="*/ 7272 h 10320"/>
              <a:gd name="connsiteX33" fmla="*/ 8344 w 10000"/>
              <a:gd name="connsiteY33" fmla="*/ 7586 h 10320"/>
              <a:gd name="connsiteX34" fmla="*/ 8212 w 10000"/>
              <a:gd name="connsiteY34" fmla="*/ 7961 h 10320"/>
              <a:gd name="connsiteX35" fmla="*/ 8212 w 10000"/>
              <a:gd name="connsiteY35" fmla="*/ 8274 h 10320"/>
              <a:gd name="connsiteX36" fmla="*/ 8212 w 10000"/>
              <a:gd name="connsiteY36" fmla="*/ 8274 h 10320"/>
              <a:gd name="connsiteX37" fmla="*/ 8013 w 10000"/>
              <a:gd name="connsiteY37" fmla="*/ 8776 h 10320"/>
              <a:gd name="connsiteX38" fmla="*/ 8013 w 10000"/>
              <a:gd name="connsiteY38" fmla="*/ 8964 h 10320"/>
              <a:gd name="connsiteX39" fmla="*/ 7815 w 10000"/>
              <a:gd name="connsiteY39" fmla="*/ 9153 h 10320"/>
              <a:gd name="connsiteX40" fmla="*/ 7815 w 10000"/>
              <a:gd name="connsiteY40" fmla="*/ 9968 h 10320"/>
              <a:gd name="connsiteX41" fmla="*/ 7815 w 10000"/>
              <a:gd name="connsiteY41" fmla="*/ 9968 h 10320"/>
              <a:gd name="connsiteX42" fmla="*/ 6910 w 10000"/>
              <a:gd name="connsiteY42" fmla="*/ 9059 h 10320"/>
              <a:gd name="connsiteX43" fmla="*/ 6402 w 10000"/>
              <a:gd name="connsiteY43" fmla="*/ 8714 h 10320"/>
              <a:gd name="connsiteX44" fmla="*/ 5917 w 10000"/>
              <a:gd name="connsiteY44" fmla="*/ 10000 h 10320"/>
              <a:gd name="connsiteX45" fmla="*/ 5234 w 10000"/>
              <a:gd name="connsiteY45" fmla="*/ 9214 h 10320"/>
              <a:gd name="connsiteX46" fmla="*/ 4877 w 10000"/>
              <a:gd name="connsiteY46" fmla="*/ 9592 h 10320"/>
              <a:gd name="connsiteX47" fmla="*/ 3906 w 10000"/>
              <a:gd name="connsiteY47" fmla="*/ 9561 h 10320"/>
              <a:gd name="connsiteX48" fmla="*/ 3245 w 10000"/>
              <a:gd name="connsiteY48" fmla="*/ 9840 h 10320"/>
              <a:gd name="connsiteX49" fmla="*/ 2472 w 10000"/>
              <a:gd name="connsiteY49" fmla="*/ 8494 h 10320"/>
              <a:gd name="connsiteX50" fmla="*/ 2273 w 10000"/>
              <a:gd name="connsiteY50" fmla="*/ 9246 h 10320"/>
              <a:gd name="connsiteX51" fmla="*/ 1192 w 10000"/>
              <a:gd name="connsiteY51" fmla="*/ 10320 h 10320"/>
              <a:gd name="connsiteX52" fmla="*/ 1192 w 10000"/>
              <a:gd name="connsiteY52" fmla="*/ 9467 h 10320"/>
              <a:gd name="connsiteX53" fmla="*/ 1060 w 10000"/>
              <a:gd name="connsiteY53" fmla="*/ 9279 h 10320"/>
              <a:gd name="connsiteX54" fmla="*/ 1060 w 10000"/>
              <a:gd name="connsiteY54" fmla="*/ 9279 h 10320"/>
              <a:gd name="connsiteX55" fmla="*/ 861 w 10000"/>
              <a:gd name="connsiteY55" fmla="*/ 9153 h 10320"/>
              <a:gd name="connsiteX56" fmla="*/ 861 w 10000"/>
              <a:gd name="connsiteY56" fmla="*/ 8964 h 10320"/>
              <a:gd name="connsiteX57" fmla="*/ 861 w 10000"/>
              <a:gd name="connsiteY57" fmla="*/ 8964 h 10320"/>
              <a:gd name="connsiteX58" fmla="*/ 861 w 10000"/>
              <a:gd name="connsiteY58" fmla="*/ 8776 h 10320"/>
              <a:gd name="connsiteX59" fmla="*/ 861 w 10000"/>
              <a:gd name="connsiteY59" fmla="*/ 8652 h 10320"/>
              <a:gd name="connsiteX60" fmla="*/ 861 w 10000"/>
              <a:gd name="connsiteY60" fmla="*/ 8652 h 10320"/>
              <a:gd name="connsiteX61" fmla="*/ 662 w 10000"/>
              <a:gd name="connsiteY61" fmla="*/ 8463 h 10320"/>
              <a:gd name="connsiteX62" fmla="*/ 530 w 10000"/>
              <a:gd name="connsiteY62" fmla="*/ 7961 h 10320"/>
              <a:gd name="connsiteX63" fmla="*/ 530 w 10000"/>
              <a:gd name="connsiteY63" fmla="*/ 7961 h 10320"/>
              <a:gd name="connsiteX64" fmla="*/ 530 w 10000"/>
              <a:gd name="connsiteY64" fmla="*/ 7775 h 10320"/>
              <a:gd name="connsiteX65" fmla="*/ 530 w 10000"/>
              <a:gd name="connsiteY65" fmla="*/ 7586 h 10320"/>
              <a:gd name="connsiteX66" fmla="*/ 530 w 10000"/>
              <a:gd name="connsiteY66" fmla="*/ 7586 h 10320"/>
              <a:gd name="connsiteX67" fmla="*/ 530 w 10000"/>
              <a:gd name="connsiteY67" fmla="*/ 7461 h 10320"/>
              <a:gd name="connsiteX68" fmla="*/ 331 w 10000"/>
              <a:gd name="connsiteY68" fmla="*/ 7586 h 10320"/>
              <a:gd name="connsiteX69" fmla="*/ 132 w 10000"/>
              <a:gd name="connsiteY69" fmla="*/ 7586 h 10320"/>
              <a:gd name="connsiteX70" fmla="*/ 0 w 10000"/>
              <a:gd name="connsiteY70" fmla="*/ 7461 h 10320"/>
              <a:gd name="connsiteX71" fmla="*/ 0 w 10000"/>
              <a:gd name="connsiteY71" fmla="*/ 7461 h 10320"/>
              <a:gd name="connsiteX72" fmla="*/ 0 w 10000"/>
              <a:gd name="connsiteY72" fmla="*/ 7272 h 10320"/>
              <a:gd name="connsiteX73" fmla="*/ 132 w 10000"/>
              <a:gd name="connsiteY73" fmla="*/ 6958 h 10320"/>
              <a:gd name="connsiteX74" fmla="*/ 331 w 10000"/>
              <a:gd name="connsiteY74" fmla="*/ 6772 h 10320"/>
              <a:gd name="connsiteX75" fmla="*/ 331 w 10000"/>
              <a:gd name="connsiteY75" fmla="*/ 6772 h 10320"/>
              <a:gd name="connsiteX76" fmla="*/ 331 w 10000"/>
              <a:gd name="connsiteY76" fmla="*/ 6581 h 10320"/>
              <a:gd name="connsiteX77" fmla="*/ 331 w 10000"/>
              <a:gd name="connsiteY77" fmla="*/ 6457 h 10320"/>
              <a:gd name="connsiteX78" fmla="*/ 331 w 10000"/>
              <a:gd name="connsiteY78" fmla="*/ 6457 h 10320"/>
              <a:gd name="connsiteX79" fmla="*/ 331 w 10000"/>
              <a:gd name="connsiteY79" fmla="*/ 6268 h 10320"/>
              <a:gd name="connsiteX80" fmla="*/ 331 w 10000"/>
              <a:gd name="connsiteY80" fmla="*/ 5894 h 10320"/>
              <a:gd name="connsiteX81" fmla="*/ 331 w 10000"/>
              <a:gd name="connsiteY81" fmla="*/ 5894 h 10320"/>
              <a:gd name="connsiteX82" fmla="*/ 530 w 10000"/>
              <a:gd name="connsiteY82" fmla="*/ 5578 h 10320"/>
              <a:gd name="connsiteX83" fmla="*/ 662 w 10000"/>
              <a:gd name="connsiteY83" fmla="*/ 5265 h 10320"/>
              <a:gd name="connsiteX84" fmla="*/ 662 w 10000"/>
              <a:gd name="connsiteY84" fmla="*/ 5265 h 10320"/>
              <a:gd name="connsiteX85" fmla="*/ 861 w 10000"/>
              <a:gd name="connsiteY85" fmla="*/ 5077 h 10320"/>
              <a:gd name="connsiteX86" fmla="*/ 1060 w 10000"/>
              <a:gd name="connsiteY86" fmla="*/ 5077 h 10320"/>
              <a:gd name="connsiteX87" fmla="*/ 1060 w 10000"/>
              <a:gd name="connsiteY87" fmla="*/ 5265 h 10320"/>
              <a:gd name="connsiteX88" fmla="*/ 1192 w 10000"/>
              <a:gd name="connsiteY88" fmla="*/ 5077 h 10320"/>
              <a:gd name="connsiteX89" fmla="*/ 1192 w 10000"/>
              <a:gd name="connsiteY89" fmla="*/ 2007 h 10320"/>
              <a:gd name="connsiteX90" fmla="*/ 1589 w 10000"/>
              <a:gd name="connsiteY90" fmla="*/ 2007 h 10320"/>
              <a:gd name="connsiteX91" fmla="*/ 1589 w 10000"/>
              <a:gd name="connsiteY91" fmla="*/ 314 h 10320"/>
              <a:gd name="connsiteX92" fmla="*/ 7285 w 10000"/>
              <a:gd name="connsiteY92" fmla="*/ 314 h 10320"/>
              <a:gd name="connsiteX93" fmla="*/ 7285 w 10000"/>
              <a:gd name="connsiteY93" fmla="*/ 314 h 10320"/>
              <a:gd name="connsiteX94" fmla="*/ 7682 w 10000"/>
              <a:gd name="connsiteY94" fmla="*/ 501 h 10320"/>
              <a:gd name="connsiteX95" fmla="*/ 7682 w 10000"/>
              <a:gd name="connsiteY95" fmla="*/ 501 h 10320"/>
              <a:gd name="connsiteX96" fmla="*/ 7682 w 10000"/>
              <a:gd name="connsiteY96" fmla="*/ 314 h 10320"/>
              <a:gd name="connsiteX97" fmla="*/ 7682 w 10000"/>
              <a:gd name="connsiteY97" fmla="*/ 314 h 10320"/>
              <a:gd name="connsiteX98" fmla="*/ 7682 w 10000"/>
              <a:gd name="connsiteY98" fmla="*/ 314 h 10320"/>
              <a:gd name="connsiteX99" fmla="*/ 7682 w 10000"/>
              <a:gd name="connsiteY99" fmla="*/ 314 h 10320"/>
              <a:gd name="connsiteX100" fmla="*/ 8013 w 10000"/>
              <a:gd name="connsiteY100" fmla="*/ 189 h 10320"/>
              <a:gd name="connsiteX101" fmla="*/ 8013 w 10000"/>
              <a:gd name="connsiteY101" fmla="*/ 189 h 10320"/>
              <a:gd name="connsiteX102" fmla="*/ 8013 w 10000"/>
              <a:gd name="connsiteY102" fmla="*/ 189 h 10320"/>
              <a:gd name="connsiteX103" fmla="*/ 8212 w 10000"/>
              <a:gd name="connsiteY103" fmla="*/ 0 h 10320"/>
              <a:gd name="connsiteX104" fmla="*/ 8212 w 10000"/>
              <a:gd name="connsiteY104" fmla="*/ 0 h 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00" h="10320">
                <a:moveTo>
                  <a:pt x="8212" y="0"/>
                </a:moveTo>
                <a:lnTo>
                  <a:pt x="8212" y="0"/>
                </a:lnTo>
                <a:lnTo>
                  <a:pt x="8742" y="314"/>
                </a:lnTo>
                <a:lnTo>
                  <a:pt x="8742" y="501"/>
                </a:lnTo>
                <a:lnTo>
                  <a:pt x="8742" y="690"/>
                </a:lnTo>
                <a:lnTo>
                  <a:pt x="8742" y="690"/>
                </a:lnTo>
                <a:lnTo>
                  <a:pt x="8874" y="877"/>
                </a:lnTo>
                <a:lnTo>
                  <a:pt x="8874" y="1190"/>
                </a:lnTo>
                <a:lnTo>
                  <a:pt x="9073" y="1380"/>
                </a:lnTo>
                <a:lnTo>
                  <a:pt x="9073" y="1504"/>
                </a:lnTo>
                <a:lnTo>
                  <a:pt x="9073" y="1504"/>
                </a:lnTo>
                <a:lnTo>
                  <a:pt x="9073" y="2007"/>
                </a:lnTo>
                <a:lnTo>
                  <a:pt x="9073" y="2570"/>
                </a:lnTo>
                <a:lnTo>
                  <a:pt x="9073" y="2570"/>
                </a:lnTo>
                <a:cubicBezTo>
                  <a:pt x="9139" y="2675"/>
                  <a:pt x="9206" y="2778"/>
                  <a:pt x="9272" y="2882"/>
                </a:cubicBezTo>
                <a:lnTo>
                  <a:pt x="9272" y="3071"/>
                </a:lnTo>
                <a:lnTo>
                  <a:pt x="9470" y="3071"/>
                </a:lnTo>
                <a:lnTo>
                  <a:pt x="9470" y="3071"/>
                </a:lnTo>
                <a:lnTo>
                  <a:pt x="9470" y="3071"/>
                </a:lnTo>
                <a:lnTo>
                  <a:pt x="9603" y="3071"/>
                </a:lnTo>
                <a:lnTo>
                  <a:pt x="9603" y="3196"/>
                </a:lnTo>
                <a:lnTo>
                  <a:pt x="9603" y="3196"/>
                </a:lnTo>
                <a:lnTo>
                  <a:pt x="9801" y="3196"/>
                </a:lnTo>
                <a:lnTo>
                  <a:pt x="10000" y="3385"/>
                </a:lnTo>
                <a:lnTo>
                  <a:pt x="10000" y="3385"/>
                </a:lnTo>
                <a:lnTo>
                  <a:pt x="9603" y="3887"/>
                </a:lnTo>
                <a:cubicBezTo>
                  <a:pt x="9559" y="3951"/>
                  <a:pt x="9514" y="4011"/>
                  <a:pt x="9470" y="4075"/>
                </a:cubicBezTo>
                <a:lnTo>
                  <a:pt x="9073" y="4200"/>
                </a:lnTo>
                <a:lnTo>
                  <a:pt x="9073" y="4765"/>
                </a:lnTo>
                <a:lnTo>
                  <a:pt x="9073" y="4765"/>
                </a:lnTo>
                <a:cubicBezTo>
                  <a:pt x="8963" y="5370"/>
                  <a:pt x="8852" y="5976"/>
                  <a:pt x="8742" y="6581"/>
                </a:cubicBezTo>
                <a:lnTo>
                  <a:pt x="8742" y="6581"/>
                </a:lnTo>
                <a:cubicBezTo>
                  <a:pt x="8676" y="6813"/>
                  <a:pt x="8609" y="7043"/>
                  <a:pt x="8543" y="7272"/>
                </a:cubicBezTo>
                <a:cubicBezTo>
                  <a:pt x="8477" y="7377"/>
                  <a:pt x="8410" y="7481"/>
                  <a:pt x="8344" y="7586"/>
                </a:cubicBezTo>
                <a:lnTo>
                  <a:pt x="8212" y="7961"/>
                </a:lnTo>
                <a:lnTo>
                  <a:pt x="8212" y="8274"/>
                </a:lnTo>
                <a:lnTo>
                  <a:pt x="8212" y="8274"/>
                </a:lnTo>
                <a:cubicBezTo>
                  <a:pt x="8146" y="8442"/>
                  <a:pt x="8079" y="8610"/>
                  <a:pt x="8013" y="8776"/>
                </a:cubicBezTo>
                <a:lnTo>
                  <a:pt x="8013" y="8964"/>
                </a:lnTo>
                <a:lnTo>
                  <a:pt x="7815" y="9153"/>
                </a:lnTo>
                <a:lnTo>
                  <a:pt x="7815" y="9968"/>
                </a:lnTo>
                <a:lnTo>
                  <a:pt x="7815" y="9968"/>
                </a:lnTo>
                <a:cubicBezTo>
                  <a:pt x="7771" y="10133"/>
                  <a:pt x="6954" y="8892"/>
                  <a:pt x="6910" y="9059"/>
                </a:cubicBezTo>
                <a:lnTo>
                  <a:pt x="6402" y="8714"/>
                </a:lnTo>
                <a:cubicBezTo>
                  <a:pt x="6424" y="9203"/>
                  <a:pt x="5895" y="9507"/>
                  <a:pt x="5917" y="10000"/>
                </a:cubicBezTo>
                <a:lnTo>
                  <a:pt x="5234" y="9214"/>
                </a:lnTo>
                <a:cubicBezTo>
                  <a:pt x="5134" y="9146"/>
                  <a:pt x="5098" y="9534"/>
                  <a:pt x="4877" y="9592"/>
                </a:cubicBezTo>
                <a:lnTo>
                  <a:pt x="3906" y="9561"/>
                </a:lnTo>
                <a:lnTo>
                  <a:pt x="3245" y="9840"/>
                </a:lnTo>
                <a:cubicBezTo>
                  <a:pt x="3281" y="9517"/>
                  <a:pt x="2436" y="8818"/>
                  <a:pt x="2472" y="8494"/>
                </a:cubicBezTo>
                <a:cubicBezTo>
                  <a:pt x="2406" y="8745"/>
                  <a:pt x="2339" y="8995"/>
                  <a:pt x="2273" y="9246"/>
                </a:cubicBezTo>
                <a:lnTo>
                  <a:pt x="1192" y="10320"/>
                </a:lnTo>
                <a:lnTo>
                  <a:pt x="1192" y="9467"/>
                </a:lnTo>
                <a:lnTo>
                  <a:pt x="1060" y="9279"/>
                </a:lnTo>
                <a:lnTo>
                  <a:pt x="1060" y="9279"/>
                </a:lnTo>
                <a:lnTo>
                  <a:pt x="861" y="9153"/>
                </a:lnTo>
                <a:lnTo>
                  <a:pt x="861" y="8964"/>
                </a:lnTo>
                <a:lnTo>
                  <a:pt x="861" y="8964"/>
                </a:lnTo>
                <a:lnTo>
                  <a:pt x="861" y="8776"/>
                </a:lnTo>
                <a:lnTo>
                  <a:pt x="861" y="8652"/>
                </a:lnTo>
                <a:lnTo>
                  <a:pt x="861" y="8652"/>
                </a:lnTo>
                <a:lnTo>
                  <a:pt x="662" y="8463"/>
                </a:lnTo>
                <a:lnTo>
                  <a:pt x="530" y="7961"/>
                </a:lnTo>
                <a:lnTo>
                  <a:pt x="530" y="7961"/>
                </a:lnTo>
                <a:lnTo>
                  <a:pt x="530" y="7775"/>
                </a:lnTo>
                <a:lnTo>
                  <a:pt x="530" y="7586"/>
                </a:lnTo>
                <a:lnTo>
                  <a:pt x="530" y="7586"/>
                </a:lnTo>
                <a:lnTo>
                  <a:pt x="530" y="7461"/>
                </a:lnTo>
                <a:lnTo>
                  <a:pt x="331" y="7586"/>
                </a:lnTo>
                <a:lnTo>
                  <a:pt x="132" y="7586"/>
                </a:lnTo>
                <a:lnTo>
                  <a:pt x="0" y="7461"/>
                </a:lnTo>
                <a:lnTo>
                  <a:pt x="0" y="7461"/>
                </a:lnTo>
                <a:lnTo>
                  <a:pt x="0" y="7272"/>
                </a:lnTo>
                <a:lnTo>
                  <a:pt x="132" y="6958"/>
                </a:lnTo>
                <a:lnTo>
                  <a:pt x="331" y="6772"/>
                </a:lnTo>
                <a:lnTo>
                  <a:pt x="331" y="6772"/>
                </a:lnTo>
                <a:lnTo>
                  <a:pt x="331" y="6581"/>
                </a:lnTo>
                <a:lnTo>
                  <a:pt x="331" y="6457"/>
                </a:lnTo>
                <a:lnTo>
                  <a:pt x="331" y="6457"/>
                </a:lnTo>
                <a:lnTo>
                  <a:pt x="331" y="6268"/>
                </a:lnTo>
                <a:lnTo>
                  <a:pt x="331" y="5894"/>
                </a:lnTo>
                <a:lnTo>
                  <a:pt x="331" y="5894"/>
                </a:lnTo>
                <a:cubicBezTo>
                  <a:pt x="397" y="5788"/>
                  <a:pt x="464" y="5685"/>
                  <a:pt x="530" y="5578"/>
                </a:cubicBezTo>
                <a:lnTo>
                  <a:pt x="662" y="5265"/>
                </a:lnTo>
                <a:lnTo>
                  <a:pt x="662" y="5265"/>
                </a:lnTo>
                <a:lnTo>
                  <a:pt x="861" y="5077"/>
                </a:lnTo>
                <a:lnTo>
                  <a:pt x="1060" y="5077"/>
                </a:lnTo>
                <a:lnTo>
                  <a:pt x="1060" y="5265"/>
                </a:lnTo>
                <a:lnTo>
                  <a:pt x="1192" y="5077"/>
                </a:lnTo>
                <a:lnTo>
                  <a:pt x="1192" y="2007"/>
                </a:lnTo>
                <a:lnTo>
                  <a:pt x="1589" y="2007"/>
                </a:lnTo>
                <a:lnTo>
                  <a:pt x="1589" y="314"/>
                </a:lnTo>
                <a:lnTo>
                  <a:pt x="7285" y="314"/>
                </a:lnTo>
                <a:lnTo>
                  <a:pt x="7285" y="314"/>
                </a:lnTo>
                <a:lnTo>
                  <a:pt x="7682" y="501"/>
                </a:lnTo>
                <a:lnTo>
                  <a:pt x="7682" y="501"/>
                </a:lnTo>
                <a:lnTo>
                  <a:pt x="7682" y="314"/>
                </a:lnTo>
                <a:lnTo>
                  <a:pt x="7682" y="314"/>
                </a:lnTo>
                <a:lnTo>
                  <a:pt x="7682" y="314"/>
                </a:lnTo>
                <a:lnTo>
                  <a:pt x="7682" y="314"/>
                </a:lnTo>
                <a:lnTo>
                  <a:pt x="8013" y="189"/>
                </a:lnTo>
                <a:lnTo>
                  <a:pt x="8013" y="189"/>
                </a:lnTo>
                <a:lnTo>
                  <a:pt x="8013" y="189"/>
                </a:lnTo>
                <a:lnTo>
                  <a:pt x="8212" y="0"/>
                </a:lnTo>
                <a:lnTo>
                  <a:pt x="8212" y="0"/>
                </a:lnTo>
                <a:close/>
              </a:path>
            </a:pathLst>
          </a:custGeom>
          <a:solidFill>
            <a:srgbClr val="D96969"/>
          </a:solidFill>
          <a:ln w="4763">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668133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tr-TR" b="1" dirty="0">
                <a:solidFill>
                  <a:srgbClr val="000000"/>
                </a:solidFill>
                <a:latin typeface="Comic Sans MS" charset="0"/>
              </a:rPr>
              <a:t>KLİNİK</a:t>
            </a:r>
          </a:p>
        </p:txBody>
      </p:sp>
      <p:sp>
        <p:nvSpPr>
          <p:cNvPr id="4099" name="Rectangle 3"/>
          <p:cNvSpPr>
            <a:spLocks noGrp="1" noChangeArrowheads="1"/>
          </p:cNvSpPr>
          <p:nvPr>
            <p:ph type="body" idx="1"/>
          </p:nvPr>
        </p:nvSpPr>
        <p:spPr>
          <a:xfrm>
            <a:off x="685800" y="2057400"/>
            <a:ext cx="8077200" cy="4038600"/>
          </a:xfrm>
          <a:ln>
            <a:solidFill>
              <a:schemeClr val="tx1"/>
            </a:solidFill>
            <a:miter lim="800000"/>
            <a:headEnd/>
            <a:tailEnd/>
          </a:ln>
        </p:spPr>
        <p:txBody>
          <a:bodyPr/>
          <a:lstStyle/>
          <a:p>
            <a:pPr>
              <a:lnSpc>
                <a:spcPct val="90000"/>
              </a:lnSpc>
            </a:pPr>
            <a:r>
              <a:rPr lang="tr-TR" b="1" dirty="0">
                <a:solidFill>
                  <a:srgbClr val="000000"/>
                </a:solidFill>
                <a:latin typeface="Comic Sans MS" charset="0"/>
              </a:rPr>
              <a:t>ETYOLOJİ:</a:t>
            </a:r>
            <a:r>
              <a:rPr lang="tr-TR" dirty="0">
                <a:solidFill>
                  <a:srgbClr val="000000"/>
                </a:solidFill>
                <a:latin typeface="Comic Sans MS" charset="0"/>
              </a:rPr>
              <a:t> uzun süreli  </a:t>
            </a:r>
            <a:r>
              <a:rPr lang="tr-TR" dirty="0" err="1">
                <a:solidFill>
                  <a:srgbClr val="000000"/>
                </a:solidFill>
                <a:latin typeface="Comic Sans MS" charset="0"/>
              </a:rPr>
              <a:t>enf</a:t>
            </a:r>
            <a:r>
              <a:rPr lang="tr-TR" dirty="0">
                <a:solidFill>
                  <a:srgbClr val="000000"/>
                </a:solidFill>
                <a:latin typeface="Comic Sans MS" charset="0"/>
              </a:rPr>
              <a:t>., </a:t>
            </a:r>
            <a:r>
              <a:rPr lang="tr-TR" dirty="0" err="1">
                <a:solidFill>
                  <a:srgbClr val="000000"/>
                </a:solidFill>
                <a:latin typeface="Comic Sans MS" charset="0"/>
              </a:rPr>
              <a:t>inflammasyon</a:t>
            </a:r>
            <a:r>
              <a:rPr lang="tr-TR" dirty="0">
                <a:solidFill>
                  <a:srgbClr val="000000"/>
                </a:solidFill>
                <a:latin typeface="Comic Sans MS" charset="0"/>
              </a:rPr>
              <a:t>, radyasyon, protez, çevresel </a:t>
            </a:r>
            <a:r>
              <a:rPr lang="tr-TR" dirty="0" err="1">
                <a:solidFill>
                  <a:srgbClr val="000000"/>
                </a:solidFill>
                <a:latin typeface="Comic Sans MS" charset="0"/>
              </a:rPr>
              <a:t>dioksin</a:t>
            </a:r>
            <a:r>
              <a:rPr lang="tr-TR" dirty="0">
                <a:solidFill>
                  <a:srgbClr val="000000"/>
                </a:solidFill>
                <a:latin typeface="Comic Sans MS" charset="0"/>
              </a:rPr>
              <a:t> gibi toksinler, </a:t>
            </a:r>
            <a:r>
              <a:rPr lang="tr-TR" dirty="0" err="1">
                <a:solidFill>
                  <a:srgbClr val="000000"/>
                </a:solidFill>
                <a:latin typeface="Comic Sans MS" charset="0"/>
              </a:rPr>
              <a:t>viruslar</a:t>
            </a:r>
            <a:r>
              <a:rPr lang="tr-TR" dirty="0">
                <a:solidFill>
                  <a:srgbClr val="000000"/>
                </a:solidFill>
                <a:latin typeface="Comic Sans MS" charset="0"/>
              </a:rPr>
              <a:t>, nadiren ailevi</a:t>
            </a:r>
          </a:p>
          <a:p>
            <a:pPr>
              <a:lnSpc>
                <a:spcPct val="90000"/>
              </a:lnSpc>
            </a:pPr>
            <a:r>
              <a:rPr lang="tr-TR" b="1" dirty="0">
                <a:solidFill>
                  <a:srgbClr val="000000"/>
                </a:solidFill>
                <a:latin typeface="Comic Sans MS" charset="0"/>
              </a:rPr>
              <a:t>İNSİDANS: </a:t>
            </a:r>
            <a:r>
              <a:rPr lang="tr-TR" dirty="0">
                <a:solidFill>
                  <a:srgbClr val="000000"/>
                </a:solidFill>
                <a:latin typeface="Comic Sans MS" charset="0"/>
              </a:rPr>
              <a:t>2 den 3.7 ye artış, 4.1/100 000 beyaz ırkta zencilerden az, en az sarı ırk</a:t>
            </a:r>
          </a:p>
          <a:p>
            <a:pPr>
              <a:lnSpc>
                <a:spcPct val="90000"/>
              </a:lnSpc>
            </a:pPr>
            <a:r>
              <a:rPr lang="tr-TR" b="1" dirty="0">
                <a:solidFill>
                  <a:srgbClr val="000000"/>
                </a:solidFill>
                <a:latin typeface="Comic Sans MS" charset="0"/>
              </a:rPr>
              <a:t>YAŞ: </a:t>
            </a:r>
            <a:r>
              <a:rPr lang="tr-TR" dirty="0">
                <a:solidFill>
                  <a:srgbClr val="000000"/>
                </a:solidFill>
                <a:latin typeface="Comic Sans MS" charset="0"/>
              </a:rPr>
              <a:t>65-70</a:t>
            </a:r>
            <a:r>
              <a:rPr lang="tr-TR" b="1" dirty="0">
                <a:solidFill>
                  <a:srgbClr val="000000"/>
                </a:solidFill>
                <a:latin typeface="Comic Sans MS" charset="0"/>
              </a:rPr>
              <a:t> </a:t>
            </a:r>
            <a:r>
              <a:rPr lang="tr-TR" dirty="0">
                <a:solidFill>
                  <a:srgbClr val="000000"/>
                </a:solidFill>
                <a:latin typeface="Comic Sans MS" charset="0"/>
              </a:rPr>
              <a:t>iken şimdi 55-60</a:t>
            </a:r>
          </a:p>
          <a:p>
            <a:pPr>
              <a:lnSpc>
                <a:spcPct val="90000"/>
              </a:lnSpc>
            </a:pPr>
            <a:endParaRPr lang="tr-TR" dirty="0">
              <a:solidFill>
                <a:srgbClr val="000000"/>
              </a:solidFill>
              <a:latin typeface="Comic Sans MS"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a:xfrm>
            <a:off x="1117600" y="444500"/>
            <a:ext cx="6908800" cy="1143000"/>
          </a:xfrm>
        </p:spPr>
        <p:txBody>
          <a:bodyPr/>
          <a:lstStyle/>
          <a:p>
            <a:r>
              <a:rPr lang="en-GB" dirty="0" smtClean="0"/>
              <a:t>MİYELOMA HÜCRESİ İLE KEMİK ARASI İLİŞKİLER</a:t>
            </a:r>
            <a:endParaRPr lang="en-GB" dirty="0"/>
          </a:p>
        </p:txBody>
      </p:sp>
      <p:grpSp>
        <p:nvGrpSpPr>
          <p:cNvPr id="2" name="Group 3"/>
          <p:cNvGrpSpPr>
            <a:grpSpLocks/>
          </p:cNvGrpSpPr>
          <p:nvPr/>
        </p:nvGrpSpPr>
        <p:grpSpPr bwMode="auto">
          <a:xfrm>
            <a:off x="1248834" y="4546601"/>
            <a:ext cx="6517922" cy="1400175"/>
            <a:chOff x="885" y="2864"/>
            <a:chExt cx="4619" cy="882"/>
          </a:xfrm>
        </p:grpSpPr>
        <p:sp>
          <p:nvSpPr>
            <p:cNvPr id="393220" name="Rectangle 4"/>
            <p:cNvSpPr>
              <a:spLocks noChangeArrowheads="1"/>
            </p:cNvSpPr>
            <p:nvPr/>
          </p:nvSpPr>
          <p:spPr bwMode="auto">
            <a:xfrm>
              <a:off x="885" y="2974"/>
              <a:ext cx="4516" cy="772"/>
            </a:xfrm>
            <a:prstGeom prst="rect">
              <a:avLst/>
            </a:prstGeom>
            <a:gradFill rotWithShape="0">
              <a:gsLst>
                <a:gs pos="0">
                  <a:schemeClr val="tx1"/>
                </a:gs>
                <a:gs pos="100000">
                  <a:schemeClr val="tx1">
                    <a:gamma/>
                    <a:shade val="46275"/>
                    <a:invGamma/>
                  </a:schemeClr>
                </a:gs>
              </a:gsLst>
              <a:lin ang="5400000" scaled="1"/>
            </a:gradFill>
            <a:ln w="12700">
              <a:solidFill>
                <a:schemeClr val="bg2"/>
              </a:solidFill>
              <a:miter lim="800000"/>
              <a:headEnd/>
              <a:tailEnd/>
            </a:ln>
            <a:effectLst/>
          </p:spPr>
          <p:txBody>
            <a:bodyPr wrap="none" anchor="ctr">
              <a:prstTxWarp prst="textNoShape">
                <a:avLst/>
              </a:prstTxWarp>
            </a:bodyPr>
            <a:lstStyle/>
            <a:p>
              <a:endParaRPr lang="en-US"/>
            </a:p>
          </p:txBody>
        </p:sp>
        <p:sp useBgFill="1">
          <p:nvSpPr>
            <p:cNvPr id="393221" name="AutoShape 5"/>
            <p:cNvSpPr>
              <a:spLocks noChangeArrowheads="1"/>
            </p:cNvSpPr>
            <p:nvPr/>
          </p:nvSpPr>
          <p:spPr bwMode="auto">
            <a:xfrm rot="-5400000">
              <a:off x="2624" y="2392"/>
              <a:ext cx="728" cy="1720"/>
            </a:xfrm>
            <a:prstGeom prst="moon">
              <a:avLst>
                <a:gd name="adj" fmla="val 87500"/>
              </a:avLst>
            </a:prstGeom>
            <a:ln w="50800">
              <a:noFill/>
              <a:miter lim="800000"/>
              <a:headEnd/>
              <a:tailEnd/>
            </a:ln>
            <a:effectLst/>
          </p:spPr>
          <p:txBody>
            <a:bodyPr wrap="none" anchor="ctr">
              <a:prstTxWarp prst="textNoShape">
                <a:avLst/>
              </a:prstTxWarp>
            </a:bodyPr>
            <a:lstStyle/>
            <a:p>
              <a:endParaRPr lang="en-US"/>
            </a:p>
          </p:txBody>
        </p:sp>
        <p:grpSp>
          <p:nvGrpSpPr>
            <p:cNvPr id="3" name="Group 6"/>
            <p:cNvGrpSpPr>
              <a:grpSpLocks/>
            </p:cNvGrpSpPr>
            <p:nvPr/>
          </p:nvGrpSpPr>
          <p:grpSpPr bwMode="auto">
            <a:xfrm>
              <a:off x="936" y="2864"/>
              <a:ext cx="552" cy="104"/>
              <a:chOff x="608" y="2280"/>
              <a:chExt cx="552" cy="104"/>
            </a:xfrm>
          </p:grpSpPr>
          <p:sp>
            <p:nvSpPr>
              <p:cNvPr id="393223" name="Oval 7"/>
              <p:cNvSpPr>
                <a:spLocks noChangeArrowheads="1"/>
              </p:cNvSpPr>
              <p:nvPr/>
            </p:nvSpPr>
            <p:spPr bwMode="auto">
              <a:xfrm>
                <a:off x="608" y="2280"/>
                <a:ext cx="552" cy="104"/>
              </a:xfrm>
              <a:prstGeom prst="ellipse">
                <a:avLst/>
              </a:prstGeom>
              <a:solidFill>
                <a:srgbClr val="00FF00"/>
              </a:solidFill>
              <a:ln w="25400">
                <a:solidFill>
                  <a:schemeClr val="bg2"/>
                </a:solidFill>
                <a:round/>
                <a:headEnd/>
                <a:tailEnd/>
              </a:ln>
              <a:effectLst/>
            </p:spPr>
            <p:txBody>
              <a:bodyPr wrap="none" anchor="ctr">
                <a:prstTxWarp prst="textNoShape">
                  <a:avLst/>
                </a:prstTxWarp>
              </a:bodyPr>
              <a:lstStyle/>
              <a:p>
                <a:endParaRPr lang="en-US"/>
              </a:p>
            </p:txBody>
          </p:sp>
          <p:sp>
            <p:nvSpPr>
              <p:cNvPr id="393224" name="Oval 8"/>
              <p:cNvSpPr>
                <a:spLocks noChangeArrowheads="1"/>
              </p:cNvSpPr>
              <p:nvPr/>
            </p:nvSpPr>
            <p:spPr bwMode="auto">
              <a:xfrm>
                <a:off x="832" y="2296"/>
                <a:ext cx="72" cy="72"/>
              </a:xfrm>
              <a:prstGeom prst="ellipse">
                <a:avLst/>
              </a:prstGeom>
              <a:solidFill>
                <a:schemeClr val="bg2"/>
              </a:solidFill>
              <a:ln w="38100">
                <a:solidFill>
                  <a:schemeClr val="bg2"/>
                </a:solidFill>
                <a:round/>
                <a:headEnd/>
                <a:tailEnd/>
              </a:ln>
              <a:effectLst/>
            </p:spPr>
            <p:txBody>
              <a:bodyPr wrap="none" anchor="ctr">
                <a:prstTxWarp prst="textNoShape">
                  <a:avLst/>
                </a:prstTxWarp>
              </a:bodyPr>
              <a:lstStyle/>
              <a:p>
                <a:endParaRPr lang="en-US"/>
              </a:p>
            </p:txBody>
          </p:sp>
        </p:grpSp>
        <p:grpSp>
          <p:nvGrpSpPr>
            <p:cNvPr id="4" name="Group 9"/>
            <p:cNvGrpSpPr>
              <a:grpSpLocks/>
            </p:cNvGrpSpPr>
            <p:nvPr/>
          </p:nvGrpSpPr>
          <p:grpSpPr bwMode="auto">
            <a:xfrm>
              <a:off x="1480" y="2872"/>
              <a:ext cx="552" cy="104"/>
              <a:chOff x="608" y="2280"/>
              <a:chExt cx="552" cy="104"/>
            </a:xfrm>
          </p:grpSpPr>
          <p:sp>
            <p:nvSpPr>
              <p:cNvPr id="393226" name="Oval 10"/>
              <p:cNvSpPr>
                <a:spLocks noChangeArrowheads="1"/>
              </p:cNvSpPr>
              <p:nvPr/>
            </p:nvSpPr>
            <p:spPr bwMode="auto">
              <a:xfrm>
                <a:off x="608" y="2280"/>
                <a:ext cx="552" cy="104"/>
              </a:xfrm>
              <a:prstGeom prst="ellipse">
                <a:avLst/>
              </a:prstGeom>
              <a:solidFill>
                <a:srgbClr val="00FF00"/>
              </a:solidFill>
              <a:ln w="25400">
                <a:solidFill>
                  <a:schemeClr val="bg2"/>
                </a:solidFill>
                <a:round/>
                <a:headEnd/>
                <a:tailEnd/>
              </a:ln>
              <a:effectLst/>
            </p:spPr>
            <p:txBody>
              <a:bodyPr wrap="none" anchor="ctr">
                <a:prstTxWarp prst="textNoShape">
                  <a:avLst/>
                </a:prstTxWarp>
              </a:bodyPr>
              <a:lstStyle/>
              <a:p>
                <a:endParaRPr lang="en-US"/>
              </a:p>
            </p:txBody>
          </p:sp>
          <p:sp>
            <p:nvSpPr>
              <p:cNvPr id="393227" name="Oval 11"/>
              <p:cNvSpPr>
                <a:spLocks noChangeArrowheads="1"/>
              </p:cNvSpPr>
              <p:nvPr/>
            </p:nvSpPr>
            <p:spPr bwMode="auto">
              <a:xfrm>
                <a:off x="832" y="2296"/>
                <a:ext cx="72" cy="72"/>
              </a:xfrm>
              <a:prstGeom prst="ellipse">
                <a:avLst/>
              </a:prstGeom>
              <a:solidFill>
                <a:schemeClr val="bg2"/>
              </a:solidFill>
              <a:ln w="38100">
                <a:solidFill>
                  <a:schemeClr val="bg2"/>
                </a:solidFill>
                <a:round/>
                <a:headEnd/>
                <a:tailEnd/>
              </a:ln>
              <a:effectLst/>
            </p:spPr>
            <p:txBody>
              <a:bodyPr wrap="none" anchor="ctr">
                <a:prstTxWarp prst="textNoShape">
                  <a:avLst/>
                </a:prstTxWarp>
              </a:bodyPr>
              <a:lstStyle/>
              <a:p>
                <a:endParaRPr lang="en-US"/>
              </a:p>
            </p:txBody>
          </p:sp>
        </p:grpSp>
        <p:grpSp>
          <p:nvGrpSpPr>
            <p:cNvPr id="5" name="Group 12"/>
            <p:cNvGrpSpPr>
              <a:grpSpLocks/>
            </p:cNvGrpSpPr>
            <p:nvPr/>
          </p:nvGrpSpPr>
          <p:grpSpPr bwMode="auto">
            <a:xfrm>
              <a:off x="3872" y="2872"/>
              <a:ext cx="552" cy="104"/>
              <a:chOff x="608" y="2280"/>
              <a:chExt cx="552" cy="104"/>
            </a:xfrm>
          </p:grpSpPr>
          <p:sp>
            <p:nvSpPr>
              <p:cNvPr id="393229" name="Oval 13"/>
              <p:cNvSpPr>
                <a:spLocks noChangeArrowheads="1"/>
              </p:cNvSpPr>
              <p:nvPr/>
            </p:nvSpPr>
            <p:spPr bwMode="auto">
              <a:xfrm>
                <a:off x="608" y="2280"/>
                <a:ext cx="552" cy="104"/>
              </a:xfrm>
              <a:prstGeom prst="ellipse">
                <a:avLst/>
              </a:prstGeom>
              <a:solidFill>
                <a:srgbClr val="00FF00"/>
              </a:solidFill>
              <a:ln w="25400">
                <a:solidFill>
                  <a:schemeClr val="bg2"/>
                </a:solidFill>
                <a:round/>
                <a:headEnd/>
                <a:tailEnd/>
              </a:ln>
              <a:effectLst/>
            </p:spPr>
            <p:txBody>
              <a:bodyPr wrap="none" anchor="ctr">
                <a:prstTxWarp prst="textNoShape">
                  <a:avLst/>
                </a:prstTxWarp>
              </a:bodyPr>
              <a:lstStyle/>
              <a:p>
                <a:endParaRPr lang="en-US"/>
              </a:p>
            </p:txBody>
          </p:sp>
          <p:sp>
            <p:nvSpPr>
              <p:cNvPr id="393230" name="Oval 14"/>
              <p:cNvSpPr>
                <a:spLocks noChangeArrowheads="1"/>
              </p:cNvSpPr>
              <p:nvPr/>
            </p:nvSpPr>
            <p:spPr bwMode="auto">
              <a:xfrm>
                <a:off x="832" y="2296"/>
                <a:ext cx="72" cy="72"/>
              </a:xfrm>
              <a:prstGeom prst="ellipse">
                <a:avLst/>
              </a:prstGeom>
              <a:solidFill>
                <a:schemeClr val="bg2"/>
              </a:solidFill>
              <a:ln w="38100">
                <a:solidFill>
                  <a:schemeClr val="bg2"/>
                </a:solidFill>
                <a:round/>
                <a:headEnd/>
                <a:tailEnd/>
              </a:ln>
              <a:effectLst/>
            </p:spPr>
            <p:txBody>
              <a:bodyPr wrap="none" anchor="ctr">
                <a:prstTxWarp prst="textNoShape">
                  <a:avLst/>
                </a:prstTxWarp>
              </a:bodyPr>
              <a:lstStyle/>
              <a:p>
                <a:endParaRPr lang="en-US"/>
              </a:p>
            </p:txBody>
          </p:sp>
        </p:grpSp>
        <p:grpSp>
          <p:nvGrpSpPr>
            <p:cNvPr id="6" name="Group 15"/>
            <p:cNvGrpSpPr>
              <a:grpSpLocks/>
            </p:cNvGrpSpPr>
            <p:nvPr/>
          </p:nvGrpSpPr>
          <p:grpSpPr bwMode="auto">
            <a:xfrm>
              <a:off x="4416" y="2880"/>
              <a:ext cx="552" cy="104"/>
              <a:chOff x="608" y="2280"/>
              <a:chExt cx="552" cy="104"/>
            </a:xfrm>
          </p:grpSpPr>
          <p:sp>
            <p:nvSpPr>
              <p:cNvPr id="393232" name="Oval 16"/>
              <p:cNvSpPr>
                <a:spLocks noChangeArrowheads="1"/>
              </p:cNvSpPr>
              <p:nvPr/>
            </p:nvSpPr>
            <p:spPr bwMode="auto">
              <a:xfrm>
                <a:off x="608" y="2280"/>
                <a:ext cx="552" cy="104"/>
              </a:xfrm>
              <a:prstGeom prst="ellipse">
                <a:avLst/>
              </a:prstGeom>
              <a:solidFill>
                <a:srgbClr val="00FF00"/>
              </a:solidFill>
              <a:ln w="25400">
                <a:solidFill>
                  <a:schemeClr val="bg2"/>
                </a:solidFill>
                <a:round/>
                <a:headEnd/>
                <a:tailEnd/>
              </a:ln>
              <a:effectLst/>
            </p:spPr>
            <p:txBody>
              <a:bodyPr wrap="none" anchor="ctr">
                <a:prstTxWarp prst="textNoShape">
                  <a:avLst/>
                </a:prstTxWarp>
              </a:bodyPr>
              <a:lstStyle/>
              <a:p>
                <a:endParaRPr lang="en-US"/>
              </a:p>
            </p:txBody>
          </p:sp>
          <p:sp>
            <p:nvSpPr>
              <p:cNvPr id="393233" name="Oval 17"/>
              <p:cNvSpPr>
                <a:spLocks noChangeArrowheads="1"/>
              </p:cNvSpPr>
              <p:nvPr/>
            </p:nvSpPr>
            <p:spPr bwMode="auto">
              <a:xfrm>
                <a:off x="832" y="2296"/>
                <a:ext cx="72" cy="72"/>
              </a:xfrm>
              <a:prstGeom prst="ellipse">
                <a:avLst/>
              </a:prstGeom>
              <a:solidFill>
                <a:schemeClr val="bg2"/>
              </a:solidFill>
              <a:ln w="38100">
                <a:solidFill>
                  <a:schemeClr val="bg2"/>
                </a:solidFill>
                <a:round/>
                <a:headEnd/>
                <a:tailEnd/>
              </a:ln>
              <a:effectLst/>
            </p:spPr>
            <p:txBody>
              <a:bodyPr wrap="none" anchor="ctr">
                <a:prstTxWarp prst="textNoShape">
                  <a:avLst/>
                </a:prstTxWarp>
              </a:bodyPr>
              <a:lstStyle/>
              <a:p>
                <a:endParaRPr lang="en-US"/>
              </a:p>
            </p:txBody>
          </p:sp>
        </p:grpSp>
        <p:grpSp>
          <p:nvGrpSpPr>
            <p:cNvPr id="7" name="Group 18"/>
            <p:cNvGrpSpPr>
              <a:grpSpLocks/>
            </p:cNvGrpSpPr>
            <p:nvPr/>
          </p:nvGrpSpPr>
          <p:grpSpPr bwMode="auto">
            <a:xfrm>
              <a:off x="4952" y="2880"/>
              <a:ext cx="552" cy="104"/>
              <a:chOff x="608" y="2280"/>
              <a:chExt cx="552" cy="104"/>
            </a:xfrm>
          </p:grpSpPr>
          <p:sp>
            <p:nvSpPr>
              <p:cNvPr id="393235" name="Oval 19"/>
              <p:cNvSpPr>
                <a:spLocks noChangeArrowheads="1"/>
              </p:cNvSpPr>
              <p:nvPr/>
            </p:nvSpPr>
            <p:spPr bwMode="auto">
              <a:xfrm>
                <a:off x="608" y="2280"/>
                <a:ext cx="552" cy="104"/>
              </a:xfrm>
              <a:prstGeom prst="ellipse">
                <a:avLst/>
              </a:prstGeom>
              <a:solidFill>
                <a:srgbClr val="00FF00"/>
              </a:solidFill>
              <a:ln w="25400">
                <a:solidFill>
                  <a:schemeClr val="bg2"/>
                </a:solidFill>
                <a:round/>
                <a:headEnd/>
                <a:tailEnd/>
              </a:ln>
              <a:effectLst/>
            </p:spPr>
            <p:txBody>
              <a:bodyPr wrap="none" anchor="ctr">
                <a:prstTxWarp prst="textNoShape">
                  <a:avLst/>
                </a:prstTxWarp>
              </a:bodyPr>
              <a:lstStyle/>
              <a:p>
                <a:endParaRPr lang="en-US"/>
              </a:p>
            </p:txBody>
          </p:sp>
          <p:sp>
            <p:nvSpPr>
              <p:cNvPr id="393236" name="Oval 20"/>
              <p:cNvSpPr>
                <a:spLocks noChangeArrowheads="1"/>
              </p:cNvSpPr>
              <p:nvPr/>
            </p:nvSpPr>
            <p:spPr bwMode="auto">
              <a:xfrm>
                <a:off x="832" y="2296"/>
                <a:ext cx="72" cy="72"/>
              </a:xfrm>
              <a:prstGeom prst="ellipse">
                <a:avLst/>
              </a:prstGeom>
              <a:solidFill>
                <a:schemeClr val="bg2"/>
              </a:solidFill>
              <a:ln w="38100">
                <a:solidFill>
                  <a:schemeClr val="bg2"/>
                </a:solidFill>
                <a:round/>
                <a:headEnd/>
                <a:tailEnd/>
              </a:ln>
              <a:effectLst/>
            </p:spPr>
            <p:txBody>
              <a:bodyPr wrap="none" anchor="ctr">
                <a:prstTxWarp prst="textNoShape">
                  <a:avLst/>
                </a:prstTxWarp>
              </a:bodyPr>
              <a:lstStyle/>
              <a:p>
                <a:endParaRPr lang="en-US"/>
              </a:p>
            </p:txBody>
          </p:sp>
        </p:grpSp>
        <p:grpSp>
          <p:nvGrpSpPr>
            <p:cNvPr id="8" name="Group 21"/>
            <p:cNvGrpSpPr>
              <a:grpSpLocks/>
            </p:cNvGrpSpPr>
            <p:nvPr/>
          </p:nvGrpSpPr>
          <p:grpSpPr bwMode="auto">
            <a:xfrm>
              <a:off x="4952" y="2872"/>
              <a:ext cx="552" cy="104"/>
              <a:chOff x="608" y="2280"/>
              <a:chExt cx="552" cy="104"/>
            </a:xfrm>
          </p:grpSpPr>
          <p:sp>
            <p:nvSpPr>
              <p:cNvPr id="393238" name="Oval 22"/>
              <p:cNvSpPr>
                <a:spLocks noChangeArrowheads="1"/>
              </p:cNvSpPr>
              <p:nvPr/>
            </p:nvSpPr>
            <p:spPr bwMode="auto">
              <a:xfrm>
                <a:off x="608" y="2280"/>
                <a:ext cx="552" cy="104"/>
              </a:xfrm>
              <a:prstGeom prst="ellipse">
                <a:avLst/>
              </a:prstGeom>
              <a:solidFill>
                <a:srgbClr val="00FF00"/>
              </a:solidFill>
              <a:ln w="25400">
                <a:solidFill>
                  <a:schemeClr val="bg2"/>
                </a:solidFill>
                <a:round/>
                <a:headEnd/>
                <a:tailEnd/>
              </a:ln>
              <a:effectLst/>
            </p:spPr>
            <p:txBody>
              <a:bodyPr wrap="none" anchor="ctr">
                <a:prstTxWarp prst="textNoShape">
                  <a:avLst/>
                </a:prstTxWarp>
              </a:bodyPr>
              <a:lstStyle/>
              <a:p>
                <a:endParaRPr lang="en-US"/>
              </a:p>
            </p:txBody>
          </p:sp>
          <p:sp>
            <p:nvSpPr>
              <p:cNvPr id="393239" name="Oval 23"/>
              <p:cNvSpPr>
                <a:spLocks noChangeArrowheads="1"/>
              </p:cNvSpPr>
              <p:nvPr/>
            </p:nvSpPr>
            <p:spPr bwMode="auto">
              <a:xfrm>
                <a:off x="832" y="2296"/>
                <a:ext cx="72" cy="72"/>
              </a:xfrm>
              <a:prstGeom prst="ellipse">
                <a:avLst/>
              </a:prstGeom>
              <a:solidFill>
                <a:schemeClr val="bg2"/>
              </a:solidFill>
              <a:ln w="38100">
                <a:solidFill>
                  <a:schemeClr val="bg2"/>
                </a:solidFill>
                <a:round/>
                <a:headEnd/>
                <a:tailEnd/>
              </a:ln>
              <a:effectLst/>
            </p:spPr>
            <p:txBody>
              <a:bodyPr wrap="none" anchor="ctr">
                <a:prstTxWarp prst="textNoShape">
                  <a:avLst/>
                </a:prstTxWarp>
              </a:bodyPr>
              <a:lstStyle/>
              <a:p>
                <a:endParaRPr lang="en-US"/>
              </a:p>
            </p:txBody>
          </p:sp>
        </p:grpSp>
        <p:sp>
          <p:nvSpPr>
            <p:cNvPr id="393240" name="Text Box 24"/>
            <p:cNvSpPr txBox="1">
              <a:spLocks noChangeArrowheads="1"/>
            </p:cNvSpPr>
            <p:nvPr/>
          </p:nvSpPr>
          <p:spPr bwMode="auto">
            <a:xfrm>
              <a:off x="1323" y="3237"/>
              <a:ext cx="1480" cy="343"/>
            </a:xfrm>
            <a:prstGeom prst="rect">
              <a:avLst/>
            </a:prstGeom>
            <a:noFill/>
            <a:ln w="50800">
              <a:noFill/>
              <a:miter lim="800000"/>
              <a:headEnd/>
              <a:tailEnd/>
            </a:ln>
            <a:effectLst/>
          </p:spPr>
          <p:txBody>
            <a:bodyPr wrap="square">
              <a:prstTxWarp prst="textNoShape">
                <a:avLst/>
              </a:prstTxWarp>
              <a:spAutoFit/>
            </a:bodyPr>
            <a:lstStyle/>
            <a:p>
              <a:pPr>
                <a:lnSpc>
                  <a:spcPct val="80000"/>
                </a:lnSpc>
              </a:pPr>
              <a:r>
                <a:rPr lang="en-GB" sz="1800" b="0" dirty="0" err="1" smtClean="0">
                  <a:solidFill>
                    <a:schemeClr val="bg2"/>
                  </a:solidFill>
                </a:rPr>
                <a:t>Büyüme</a:t>
              </a:r>
              <a:endParaRPr lang="en-GB" sz="1800" b="0" dirty="0" smtClean="0">
                <a:solidFill>
                  <a:schemeClr val="bg2"/>
                </a:solidFill>
              </a:endParaRPr>
            </a:p>
            <a:p>
              <a:pPr>
                <a:lnSpc>
                  <a:spcPct val="80000"/>
                </a:lnSpc>
              </a:pPr>
              <a:r>
                <a:rPr lang="en-GB" sz="1800" b="0" dirty="0" smtClean="0">
                  <a:solidFill>
                    <a:schemeClr val="bg2"/>
                  </a:solidFill>
                </a:rPr>
                <a:t> </a:t>
              </a:r>
              <a:r>
                <a:rPr lang="en-GB" sz="1800" b="0" dirty="0" err="1" smtClean="0">
                  <a:solidFill>
                    <a:schemeClr val="bg2"/>
                  </a:solidFill>
                </a:rPr>
                <a:t>faktörleri</a:t>
              </a:r>
              <a:endParaRPr lang="en-GB" sz="1800" b="0" dirty="0">
                <a:solidFill>
                  <a:schemeClr val="bg2"/>
                </a:solidFill>
              </a:endParaRPr>
            </a:p>
          </p:txBody>
        </p:sp>
      </p:grpSp>
      <p:grpSp>
        <p:nvGrpSpPr>
          <p:cNvPr id="9" name="Group 25"/>
          <p:cNvGrpSpPr>
            <a:grpSpLocks/>
          </p:cNvGrpSpPr>
          <p:nvPr/>
        </p:nvGrpSpPr>
        <p:grpSpPr bwMode="auto">
          <a:xfrm>
            <a:off x="3115736" y="2127250"/>
            <a:ext cx="1883835" cy="768350"/>
            <a:chOff x="2208" y="1340"/>
            <a:chExt cx="1335" cy="484"/>
          </a:xfrm>
        </p:grpSpPr>
        <p:grpSp>
          <p:nvGrpSpPr>
            <p:cNvPr id="10" name="Group 26"/>
            <p:cNvGrpSpPr>
              <a:grpSpLocks/>
            </p:cNvGrpSpPr>
            <p:nvPr/>
          </p:nvGrpSpPr>
          <p:grpSpPr bwMode="auto">
            <a:xfrm>
              <a:off x="2368" y="1560"/>
              <a:ext cx="320" cy="264"/>
              <a:chOff x="896" y="1824"/>
              <a:chExt cx="784" cy="568"/>
            </a:xfrm>
          </p:grpSpPr>
          <p:sp>
            <p:nvSpPr>
              <p:cNvPr id="393243" name="Oval 27"/>
              <p:cNvSpPr>
                <a:spLocks noChangeArrowheads="1"/>
              </p:cNvSpPr>
              <p:nvPr/>
            </p:nvSpPr>
            <p:spPr bwMode="auto">
              <a:xfrm>
                <a:off x="896" y="1824"/>
                <a:ext cx="784" cy="568"/>
              </a:xfrm>
              <a:prstGeom prst="ellipse">
                <a:avLst/>
              </a:prstGeom>
              <a:solidFill>
                <a:schemeClr val="accent1"/>
              </a:solidFill>
              <a:ln w="38100">
                <a:solidFill>
                  <a:schemeClr val="accent2"/>
                </a:solidFill>
                <a:round/>
                <a:headEnd/>
                <a:tailEnd/>
              </a:ln>
              <a:effectLst/>
            </p:spPr>
            <p:txBody>
              <a:bodyPr wrap="none" anchor="ctr">
                <a:prstTxWarp prst="textNoShape">
                  <a:avLst/>
                </a:prstTxWarp>
              </a:bodyPr>
              <a:lstStyle/>
              <a:p>
                <a:endParaRPr lang="en-US"/>
              </a:p>
            </p:txBody>
          </p:sp>
          <p:sp>
            <p:nvSpPr>
              <p:cNvPr id="393244" name="Oval 28"/>
              <p:cNvSpPr>
                <a:spLocks noChangeArrowheads="1"/>
              </p:cNvSpPr>
              <p:nvPr/>
            </p:nvSpPr>
            <p:spPr bwMode="auto">
              <a:xfrm>
                <a:off x="992" y="1976"/>
                <a:ext cx="264" cy="264"/>
              </a:xfrm>
              <a:prstGeom prst="ellipse">
                <a:avLst/>
              </a:prstGeom>
              <a:solidFill>
                <a:schemeClr val="bg2"/>
              </a:solidFill>
              <a:ln w="50800">
                <a:solidFill>
                  <a:schemeClr val="bg2"/>
                </a:solidFill>
                <a:round/>
                <a:headEnd/>
                <a:tailEnd/>
              </a:ln>
              <a:effectLst/>
            </p:spPr>
            <p:txBody>
              <a:bodyPr wrap="none" anchor="ctr">
                <a:prstTxWarp prst="textNoShape">
                  <a:avLst/>
                </a:prstTxWarp>
              </a:bodyPr>
              <a:lstStyle/>
              <a:p>
                <a:endParaRPr lang="en-US"/>
              </a:p>
            </p:txBody>
          </p:sp>
        </p:grpSp>
        <p:grpSp>
          <p:nvGrpSpPr>
            <p:cNvPr id="11" name="Group 29"/>
            <p:cNvGrpSpPr>
              <a:grpSpLocks/>
            </p:cNvGrpSpPr>
            <p:nvPr/>
          </p:nvGrpSpPr>
          <p:grpSpPr bwMode="auto">
            <a:xfrm>
              <a:off x="2712" y="1632"/>
              <a:ext cx="360" cy="192"/>
              <a:chOff x="896" y="1824"/>
              <a:chExt cx="784" cy="568"/>
            </a:xfrm>
          </p:grpSpPr>
          <p:sp>
            <p:nvSpPr>
              <p:cNvPr id="393246" name="Oval 30"/>
              <p:cNvSpPr>
                <a:spLocks noChangeArrowheads="1"/>
              </p:cNvSpPr>
              <p:nvPr/>
            </p:nvSpPr>
            <p:spPr bwMode="auto">
              <a:xfrm>
                <a:off x="896" y="1824"/>
                <a:ext cx="784" cy="568"/>
              </a:xfrm>
              <a:prstGeom prst="ellipse">
                <a:avLst/>
              </a:prstGeom>
              <a:solidFill>
                <a:schemeClr val="accent1"/>
              </a:solidFill>
              <a:ln w="38100">
                <a:solidFill>
                  <a:schemeClr val="accent2"/>
                </a:solidFill>
                <a:round/>
                <a:headEnd/>
                <a:tailEnd/>
              </a:ln>
              <a:effectLst/>
            </p:spPr>
            <p:txBody>
              <a:bodyPr wrap="none" anchor="ctr">
                <a:prstTxWarp prst="textNoShape">
                  <a:avLst/>
                </a:prstTxWarp>
              </a:bodyPr>
              <a:lstStyle/>
              <a:p>
                <a:endParaRPr lang="en-US"/>
              </a:p>
            </p:txBody>
          </p:sp>
          <p:sp>
            <p:nvSpPr>
              <p:cNvPr id="393247" name="Oval 31"/>
              <p:cNvSpPr>
                <a:spLocks noChangeArrowheads="1"/>
              </p:cNvSpPr>
              <p:nvPr/>
            </p:nvSpPr>
            <p:spPr bwMode="auto">
              <a:xfrm>
                <a:off x="992" y="1976"/>
                <a:ext cx="264" cy="264"/>
              </a:xfrm>
              <a:prstGeom prst="ellipse">
                <a:avLst/>
              </a:prstGeom>
              <a:solidFill>
                <a:schemeClr val="bg2"/>
              </a:solidFill>
              <a:ln w="50800">
                <a:solidFill>
                  <a:schemeClr val="bg2"/>
                </a:solidFill>
                <a:round/>
                <a:headEnd/>
                <a:tailEnd/>
              </a:ln>
              <a:effectLst/>
            </p:spPr>
            <p:txBody>
              <a:bodyPr wrap="none" anchor="ctr">
                <a:prstTxWarp prst="textNoShape">
                  <a:avLst/>
                </a:prstTxWarp>
              </a:bodyPr>
              <a:lstStyle/>
              <a:p>
                <a:endParaRPr lang="en-US"/>
              </a:p>
            </p:txBody>
          </p:sp>
        </p:grpSp>
        <p:sp>
          <p:nvSpPr>
            <p:cNvPr id="393248" name="Text Box 32"/>
            <p:cNvSpPr txBox="1">
              <a:spLocks noChangeArrowheads="1"/>
            </p:cNvSpPr>
            <p:nvPr/>
          </p:nvSpPr>
          <p:spPr bwMode="auto">
            <a:xfrm>
              <a:off x="2208" y="1340"/>
              <a:ext cx="1335" cy="204"/>
            </a:xfrm>
            <a:prstGeom prst="rect">
              <a:avLst/>
            </a:prstGeom>
            <a:noFill/>
            <a:ln w="50800">
              <a:noFill/>
              <a:miter lim="800000"/>
              <a:headEnd/>
              <a:tailEnd/>
            </a:ln>
            <a:effectLst/>
          </p:spPr>
          <p:txBody>
            <a:bodyPr wrap="none">
              <a:prstTxWarp prst="textNoShape">
                <a:avLst/>
              </a:prstTxWarp>
              <a:spAutoFit/>
            </a:bodyPr>
            <a:lstStyle/>
            <a:p>
              <a:pPr>
                <a:lnSpc>
                  <a:spcPct val="80000"/>
                </a:lnSpc>
              </a:pPr>
              <a:r>
                <a:rPr lang="en-GB" sz="1800" b="0" dirty="0" err="1" smtClean="0"/>
                <a:t>Miyeloma</a:t>
              </a:r>
              <a:r>
                <a:rPr lang="en-GB" sz="1800" b="0" dirty="0" smtClean="0"/>
                <a:t> </a:t>
              </a:r>
              <a:r>
                <a:rPr lang="en-GB" dirty="0" err="1" smtClean="0"/>
                <a:t>hücre</a:t>
              </a:r>
              <a:endParaRPr lang="en-GB" sz="1800" b="0" dirty="0"/>
            </a:p>
          </p:txBody>
        </p:sp>
      </p:grpSp>
      <p:grpSp>
        <p:nvGrpSpPr>
          <p:cNvPr id="12" name="Group 33"/>
          <p:cNvGrpSpPr>
            <a:grpSpLocks/>
          </p:cNvGrpSpPr>
          <p:nvPr/>
        </p:nvGrpSpPr>
        <p:grpSpPr bwMode="auto">
          <a:xfrm>
            <a:off x="2980267" y="2895600"/>
            <a:ext cx="778933" cy="165100"/>
            <a:chOff x="608" y="2280"/>
            <a:chExt cx="552" cy="104"/>
          </a:xfrm>
        </p:grpSpPr>
        <p:sp>
          <p:nvSpPr>
            <p:cNvPr id="393250" name="Oval 34"/>
            <p:cNvSpPr>
              <a:spLocks noChangeArrowheads="1"/>
            </p:cNvSpPr>
            <p:nvPr/>
          </p:nvSpPr>
          <p:spPr bwMode="auto">
            <a:xfrm>
              <a:off x="608" y="2280"/>
              <a:ext cx="552" cy="104"/>
            </a:xfrm>
            <a:prstGeom prst="ellipse">
              <a:avLst/>
            </a:prstGeom>
            <a:solidFill>
              <a:srgbClr val="00FF00"/>
            </a:solidFill>
            <a:ln w="25400">
              <a:solidFill>
                <a:schemeClr val="bg2"/>
              </a:solidFill>
              <a:round/>
              <a:headEnd/>
              <a:tailEnd/>
            </a:ln>
            <a:effectLst/>
          </p:spPr>
          <p:txBody>
            <a:bodyPr wrap="none" anchor="ctr">
              <a:prstTxWarp prst="textNoShape">
                <a:avLst/>
              </a:prstTxWarp>
            </a:bodyPr>
            <a:lstStyle/>
            <a:p>
              <a:endParaRPr lang="en-US"/>
            </a:p>
          </p:txBody>
        </p:sp>
        <p:sp>
          <p:nvSpPr>
            <p:cNvPr id="393251" name="Oval 35"/>
            <p:cNvSpPr>
              <a:spLocks noChangeArrowheads="1"/>
            </p:cNvSpPr>
            <p:nvPr/>
          </p:nvSpPr>
          <p:spPr bwMode="auto">
            <a:xfrm>
              <a:off x="832" y="2296"/>
              <a:ext cx="72" cy="72"/>
            </a:xfrm>
            <a:prstGeom prst="ellipse">
              <a:avLst/>
            </a:prstGeom>
            <a:solidFill>
              <a:schemeClr val="bg2"/>
            </a:solidFill>
            <a:ln w="38100">
              <a:solidFill>
                <a:schemeClr val="bg2"/>
              </a:solidFill>
              <a:round/>
              <a:headEnd/>
              <a:tailEnd/>
            </a:ln>
            <a:effectLst/>
          </p:spPr>
          <p:txBody>
            <a:bodyPr wrap="none" anchor="ctr">
              <a:prstTxWarp prst="textNoShape">
                <a:avLst/>
              </a:prstTxWarp>
            </a:bodyPr>
            <a:lstStyle/>
            <a:p>
              <a:endParaRPr lang="en-US"/>
            </a:p>
          </p:txBody>
        </p:sp>
      </p:grpSp>
      <p:grpSp>
        <p:nvGrpSpPr>
          <p:cNvPr id="13" name="Group 36"/>
          <p:cNvGrpSpPr>
            <a:grpSpLocks/>
          </p:cNvGrpSpPr>
          <p:nvPr/>
        </p:nvGrpSpPr>
        <p:grpSpPr bwMode="auto">
          <a:xfrm>
            <a:off x="3747911" y="2908300"/>
            <a:ext cx="778933" cy="165100"/>
            <a:chOff x="608" y="2280"/>
            <a:chExt cx="552" cy="104"/>
          </a:xfrm>
        </p:grpSpPr>
        <p:sp>
          <p:nvSpPr>
            <p:cNvPr id="393253" name="Oval 37"/>
            <p:cNvSpPr>
              <a:spLocks noChangeArrowheads="1"/>
            </p:cNvSpPr>
            <p:nvPr/>
          </p:nvSpPr>
          <p:spPr bwMode="auto">
            <a:xfrm>
              <a:off x="608" y="2280"/>
              <a:ext cx="552" cy="104"/>
            </a:xfrm>
            <a:prstGeom prst="ellipse">
              <a:avLst/>
            </a:prstGeom>
            <a:solidFill>
              <a:srgbClr val="00FF00"/>
            </a:solidFill>
            <a:ln w="25400">
              <a:solidFill>
                <a:schemeClr val="bg2"/>
              </a:solidFill>
              <a:round/>
              <a:headEnd/>
              <a:tailEnd/>
            </a:ln>
            <a:effectLst/>
          </p:spPr>
          <p:txBody>
            <a:bodyPr wrap="none" anchor="ctr">
              <a:prstTxWarp prst="textNoShape">
                <a:avLst/>
              </a:prstTxWarp>
            </a:bodyPr>
            <a:lstStyle/>
            <a:p>
              <a:endParaRPr lang="en-US"/>
            </a:p>
          </p:txBody>
        </p:sp>
        <p:sp>
          <p:nvSpPr>
            <p:cNvPr id="393254" name="Oval 38"/>
            <p:cNvSpPr>
              <a:spLocks noChangeArrowheads="1"/>
            </p:cNvSpPr>
            <p:nvPr/>
          </p:nvSpPr>
          <p:spPr bwMode="auto">
            <a:xfrm>
              <a:off x="832" y="2296"/>
              <a:ext cx="72" cy="72"/>
            </a:xfrm>
            <a:prstGeom prst="ellipse">
              <a:avLst/>
            </a:prstGeom>
            <a:solidFill>
              <a:schemeClr val="bg2"/>
            </a:solidFill>
            <a:ln w="38100">
              <a:solidFill>
                <a:schemeClr val="bg2"/>
              </a:solidFill>
              <a:round/>
              <a:headEnd/>
              <a:tailEnd/>
            </a:ln>
            <a:effectLst/>
          </p:spPr>
          <p:txBody>
            <a:bodyPr wrap="none" anchor="ctr">
              <a:prstTxWarp prst="textNoShape">
                <a:avLst/>
              </a:prstTxWarp>
            </a:bodyPr>
            <a:lstStyle/>
            <a:p>
              <a:endParaRPr lang="en-US"/>
            </a:p>
          </p:txBody>
        </p:sp>
      </p:grpSp>
      <p:grpSp>
        <p:nvGrpSpPr>
          <p:cNvPr id="14" name="Group 39"/>
          <p:cNvGrpSpPr>
            <a:grpSpLocks/>
          </p:cNvGrpSpPr>
          <p:nvPr/>
        </p:nvGrpSpPr>
        <p:grpSpPr bwMode="auto">
          <a:xfrm>
            <a:off x="4504267" y="2895600"/>
            <a:ext cx="778933" cy="165100"/>
            <a:chOff x="608" y="2280"/>
            <a:chExt cx="552" cy="104"/>
          </a:xfrm>
        </p:grpSpPr>
        <p:sp>
          <p:nvSpPr>
            <p:cNvPr id="393256" name="Oval 40"/>
            <p:cNvSpPr>
              <a:spLocks noChangeArrowheads="1"/>
            </p:cNvSpPr>
            <p:nvPr/>
          </p:nvSpPr>
          <p:spPr bwMode="auto">
            <a:xfrm>
              <a:off x="608" y="2280"/>
              <a:ext cx="552" cy="104"/>
            </a:xfrm>
            <a:prstGeom prst="ellipse">
              <a:avLst/>
            </a:prstGeom>
            <a:solidFill>
              <a:srgbClr val="00FF00"/>
            </a:solidFill>
            <a:ln w="25400">
              <a:solidFill>
                <a:schemeClr val="bg2"/>
              </a:solidFill>
              <a:round/>
              <a:headEnd/>
              <a:tailEnd/>
            </a:ln>
            <a:effectLst/>
          </p:spPr>
          <p:txBody>
            <a:bodyPr wrap="none" anchor="ctr">
              <a:prstTxWarp prst="textNoShape">
                <a:avLst/>
              </a:prstTxWarp>
            </a:bodyPr>
            <a:lstStyle/>
            <a:p>
              <a:endParaRPr lang="en-US"/>
            </a:p>
          </p:txBody>
        </p:sp>
        <p:sp>
          <p:nvSpPr>
            <p:cNvPr id="393257" name="Oval 41"/>
            <p:cNvSpPr>
              <a:spLocks noChangeArrowheads="1"/>
            </p:cNvSpPr>
            <p:nvPr/>
          </p:nvSpPr>
          <p:spPr bwMode="auto">
            <a:xfrm>
              <a:off x="832" y="2296"/>
              <a:ext cx="72" cy="72"/>
            </a:xfrm>
            <a:prstGeom prst="ellipse">
              <a:avLst/>
            </a:prstGeom>
            <a:solidFill>
              <a:schemeClr val="bg2"/>
            </a:solidFill>
            <a:ln w="38100">
              <a:solidFill>
                <a:schemeClr val="bg2"/>
              </a:solidFill>
              <a:round/>
              <a:headEnd/>
              <a:tailEnd/>
            </a:ln>
            <a:effectLst/>
          </p:spPr>
          <p:txBody>
            <a:bodyPr wrap="none" anchor="ctr">
              <a:prstTxWarp prst="textNoShape">
                <a:avLst/>
              </a:prstTxWarp>
            </a:bodyPr>
            <a:lstStyle/>
            <a:p>
              <a:endParaRPr lang="en-US"/>
            </a:p>
          </p:txBody>
        </p:sp>
      </p:grpSp>
      <p:sp>
        <p:nvSpPr>
          <p:cNvPr id="393258" name="Text Box 42"/>
          <p:cNvSpPr txBox="1">
            <a:spLocks noChangeArrowheads="1"/>
          </p:cNvSpPr>
          <p:nvPr/>
        </p:nvSpPr>
        <p:spPr bwMode="auto">
          <a:xfrm>
            <a:off x="4377267" y="3041650"/>
            <a:ext cx="1643148" cy="323165"/>
          </a:xfrm>
          <a:prstGeom prst="rect">
            <a:avLst/>
          </a:prstGeom>
          <a:noFill/>
          <a:ln w="50800">
            <a:noFill/>
            <a:miter lim="800000"/>
            <a:headEnd/>
            <a:tailEnd/>
          </a:ln>
          <a:effectLst/>
        </p:spPr>
        <p:txBody>
          <a:bodyPr wrap="none">
            <a:prstTxWarp prst="textNoShape">
              <a:avLst/>
            </a:prstTxWarp>
            <a:spAutoFit/>
          </a:bodyPr>
          <a:lstStyle/>
          <a:p>
            <a:pPr>
              <a:lnSpc>
                <a:spcPct val="80000"/>
              </a:lnSpc>
            </a:pPr>
            <a:r>
              <a:rPr lang="en-GB" sz="1800" b="0" dirty="0" err="1"/>
              <a:t>Stromal</a:t>
            </a:r>
            <a:r>
              <a:rPr lang="en-GB" sz="1800" b="0" dirty="0" smtClean="0"/>
              <a:t> </a:t>
            </a:r>
            <a:r>
              <a:rPr lang="en-GB" dirty="0" err="1" smtClean="0"/>
              <a:t>hücre</a:t>
            </a:r>
            <a:endParaRPr lang="en-GB" sz="1800" b="0" dirty="0"/>
          </a:p>
        </p:txBody>
      </p:sp>
      <p:grpSp>
        <p:nvGrpSpPr>
          <p:cNvPr id="15" name="Group 43"/>
          <p:cNvGrpSpPr>
            <a:grpSpLocks/>
          </p:cNvGrpSpPr>
          <p:nvPr/>
        </p:nvGrpSpPr>
        <p:grpSpPr bwMode="auto">
          <a:xfrm>
            <a:off x="4470400" y="1981200"/>
            <a:ext cx="2016478" cy="762000"/>
            <a:chOff x="3168" y="1248"/>
            <a:chExt cx="1429" cy="480"/>
          </a:xfrm>
        </p:grpSpPr>
        <p:sp>
          <p:nvSpPr>
            <p:cNvPr id="393260" name="Text Box 44"/>
            <p:cNvSpPr txBox="1">
              <a:spLocks noChangeArrowheads="1"/>
            </p:cNvSpPr>
            <p:nvPr/>
          </p:nvSpPr>
          <p:spPr bwMode="auto">
            <a:xfrm>
              <a:off x="3648" y="1248"/>
              <a:ext cx="949" cy="343"/>
            </a:xfrm>
            <a:prstGeom prst="rect">
              <a:avLst/>
            </a:prstGeom>
            <a:noFill/>
            <a:ln w="50800">
              <a:noFill/>
              <a:miter lim="800000"/>
              <a:headEnd/>
              <a:tailEnd/>
            </a:ln>
            <a:effectLst/>
          </p:spPr>
          <p:txBody>
            <a:bodyPr wrap="none">
              <a:prstTxWarp prst="textNoShape">
                <a:avLst/>
              </a:prstTxWarp>
              <a:spAutoFit/>
            </a:bodyPr>
            <a:lstStyle/>
            <a:p>
              <a:pPr>
                <a:lnSpc>
                  <a:spcPct val="80000"/>
                </a:lnSpc>
              </a:pPr>
              <a:r>
                <a:rPr lang="en-GB" sz="1800" b="0"/>
                <a:t>IL-1</a:t>
              </a:r>
              <a:r>
                <a:rPr lang="en-GB" sz="1800" b="0">
                  <a:latin typeface="Symbol" pitchFamily="-110" charset="2"/>
                </a:rPr>
                <a:t>b</a:t>
              </a:r>
              <a:r>
                <a:rPr lang="en-GB" sz="1800" b="0"/>
                <a:t>, TNF</a:t>
              </a:r>
            </a:p>
            <a:p>
              <a:pPr>
                <a:lnSpc>
                  <a:spcPct val="80000"/>
                </a:lnSpc>
              </a:pPr>
              <a:r>
                <a:rPr lang="en-GB" sz="1800" b="0"/>
                <a:t>IL-6, sIL-6R</a:t>
              </a:r>
            </a:p>
          </p:txBody>
        </p:sp>
        <p:sp>
          <p:nvSpPr>
            <p:cNvPr id="393261" name="Line 45"/>
            <p:cNvSpPr>
              <a:spLocks noChangeShapeType="1"/>
            </p:cNvSpPr>
            <p:nvPr/>
          </p:nvSpPr>
          <p:spPr bwMode="auto">
            <a:xfrm rot="-5400000">
              <a:off x="3276" y="1380"/>
              <a:ext cx="240" cy="456"/>
            </a:xfrm>
            <a:prstGeom prst="line">
              <a:avLst/>
            </a:prstGeom>
            <a:noFill/>
            <a:ln w="63500">
              <a:solidFill>
                <a:schemeClr val="accent2"/>
              </a:solidFill>
              <a:round/>
              <a:headEnd/>
              <a:tailEnd type="triangle" w="med" len="med"/>
            </a:ln>
            <a:effectLst/>
          </p:spPr>
          <p:txBody>
            <a:bodyPr wrap="none" anchor="ctr">
              <a:prstTxWarp prst="textNoShape">
                <a:avLst/>
              </a:prstTxWarp>
            </a:bodyPr>
            <a:lstStyle/>
            <a:p>
              <a:endParaRPr lang="en-US"/>
            </a:p>
          </p:txBody>
        </p:sp>
      </p:grpSp>
      <p:grpSp>
        <p:nvGrpSpPr>
          <p:cNvPr id="16" name="Group 46"/>
          <p:cNvGrpSpPr>
            <a:grpSpLocks/>
          </p:cNvGrpSpPr>
          <p:nvPr/>
        </p:nvGrpSpPr>
        <p:grpSpPr bwMode="auto">
          <a:xfrm>
            <a:off x="3589867" y="4024313"/>
            <a:ext cx="2874434" cy="1695450"/>
            <a:chOff x="2544" y="2535"/>
            <a:chExt cx="2037" cy="1068"/>
          </a:xfrm>
        </p:grpSpPr>
        <p:grpSp>
          <p:nvGrpSpPr>
            <p:cNvPr id="17" name="Group 47"/>
            <p:cNvGrpSpPr>
              <a:grpSpLocks/>
            </p:cNvGrpSpPr>
            <p:nvPr/>
          </p:nvGrpSpPr>
          <p:grpSpPr bwMode="auto">
            <a:xfrm>
              <a:off x="2544" y="2741"/>
              <a:ext cx="971" cy="862"/>
              <a:chOff x="424" y="1957"/>
              <a:chExt cx="779" cy="478"/>
            </a:xfrm>
          </p:grpSpPr>
          <p:sp>
            <p:nvSpPr>
              <p:cNvPr id="393264" name="Freeform 48"/>
              <p:cNvSpPr>
                <a:spLocks/>
              </p:cNvSpPr>
              <p:nvPr/>
            </p:nvSpPr>
            <p:spPr bwMode="auto">
              <a:xfrm>
                <a:off x="424" y="1957"/>
                <a:ext cx="779" cy="478"/>
              </a:xfrm>
              <a:custGeom>
                <a:avLst/>
                <a:gdLst/>
                <a:ahLst/>
                <a:cxnLst>
                  <a:cxn ang="0">
                    <a:pos x="0" y="403"/>
                  </a:cxn>
                  <a:cxn ang="0">
                    <a:pos x="24" y="379"/>
                  </a:cxn>
                  <a:cxn ang="0">
                    <a:pos x="64" y="371"/>
                  </a:cxn>
                  <a:cxn ang="0">
                    <a:pos x="96" y="323"/>
                  </a:cxn>
                  <a:cxn ang="0">
                    <a:pos x="160" y="259"/>
                  </a:cxn>
                  <a:cxn ang="0">
                    <a:pos x="240" y="35"/>
                  </a:cxn>
                  <a:cxn ang="0">
                    <a:pos x="336" y="19"/>
                  </a:cxn>
                  <a:cxn ang="0">
                    <a:pos x="440" y="19"/>
                  </a:cxn>
                  <a:cxn ang="0">
                    <a:pos x="512" y="83"/>
                  </a:cxn>
                  <a:cxn ang="0">
                    <a:pos x="552" y="155"/>
                  </a:cxn>
                  <a:cxn ang="0">
                    <a:pos x="584" y="251"/>
                  </a:cxn>
                  <a:cxn ang="0">
                    <a:pos x="632" y="267"/>
                  </a:cxn>
                  <a:cxn ang="0">
                    <a:pos x="648" y="291"/>
                  </a:cxn>
                  <a:cxn ang="0">
                    <a:pos x="752" y="355"/>
                  </a:cxn>
                  <a:cxn ang="0">
                    <a:pos x="608" y="427"/>
                  </a:cxn>
                  <a:cxn ang="0">
                    <a:pos x="440" y="467"/>
                  </a:cxn>
                  <a:cxn ang="0">
                    <a:pos x="192" y="459"/>
                  </a:cxn>
                  <a:cxn ang="0">
                    <a:pos x="88" y="459"/>
                  </a:cxn>
                  <a:cxn ang="0">
                    <a:pos x="0" y="403"/>
                  </a:cxn>
                </a:cxnLst>
                <a:rect l="0" t="0" r="r" b="b"/>
                <a:pathLst>
                  <a:path w="779" h="478">
                    <a:moveTo>
                      <a:pt x="0" y="403"/>
                    </a:moveTo>
                    <a:cubicBezTo>
                      <a:pt x="8" y="395"/>
                      <a:pt x="14" y="384"/>
                      <a:pt x="24" y="379"/>
                    </a:cubicBezTo>
                    <a:cubicBezTo>
                      <a:pt x="36" y="373"/>
                      <a:pt x="53" y="379"/>
                      <a:pt x="64" y="371"/>
                    </a:cubicBezTo>
                    <a:cubicBezTo>
                      <a:pt x="79" y="359"/>
                      <a:pt x="85" y="339"/>
                      <a:pt x="96" y="323"/>
                    </a:cubicBezTo>
                    <a:cubicBezTo>
                      <a:pt x="113" y="298"/>
                      <a:pt x="139" y="280"/>
                      <a:pt x="160" y="259"/>
                    </a:cubicBezTo>
                    <a:cubicBezTo>
                      <a:pt x="173" y="208"/>
                      <a:pt x="193" y="66"/>
                      <a:pt x="240" y="35"/>
                    </a:cubicBezTo>
                    <a:cubicBezTo>
                      <a:pt x="267" y="17"/>
                      <a:pt x="304" y="23"/>
                      <a:pt x="336" y="19"/>
                    </a:cubicBezTo>
                    <a:cubicBezTo>
                      <a:pt x="393" y="0"/>
                      <a:pt x="385" y="5"/>
                      <a:pt x="440" y="19"/>
                    </a:cubicBezTo>
                    <a:cubicBezTo>
                      <a:pt x="468" y="37"/>
                      <a:pt x="493" y="52"/>
                      <a:pt x="512" y="83"/>
                    </a:cubicBezTo>
                    <a:cubicBezTo>
                      <a:pt x="567" y="173"/>
                      <a:pt x="475" y="76"/>
                      <a:pt x="552" y="155"/>
                    </a:cubicBezTo>
                    <a:cubicBezTo>
                      <a:pt x="563" y="187"/>
                      <a:pt x="564" y="224"/>
                      <a:pt x="584" y="251"/>
                    </a:cubicBezTo>
                    <a:cubicBezTo>
                      <a:pt x="594" y="265"/>
                      <a:pt x="618" y="258"/>
                      <a:pt x="632" y="267"/>
                    </a:cubicBezTo>
                    <a:cubicBezTo>
                      <a:pt x="640" y="272"/>
                      <a:pt x="643" y="283"/>
                      <a:pt x="648" y="291"/>
                    </a:cubicBezTo>
                    <a:cubicBezTo>
                      <a:pt x="663" y="350"/>
                      <a:pt x="700" y="342"/>
                      <a:pt x="752" y="355"/>
                    </a:cubicBezTo>
                    <a:cubicBezTo>
                      <a:pt x="779" y="436"/>
                      <a:pt x="661" y="421"/>
                      <a:pt x="608" y="427"/>
                    </a:cubicBezTo>
                    <a:cubicBezTo>
                      <a:pt x="552" y="441"/>
                      <a:pt x="496" y="453"/>
                      <a:pt x="440" y="467"/>
                    </a:cubicBezTo>
                    <a:cubicBezTo>
                      <a:pt x="354" y="460"/>
                      <a:pt x="277" y="450"/>
                      <a:pt x="192" y="459"/>
                    </a:cubicBezTo>
                    <a:cubicBezTo>
                      <a:pt x="136" y="478"/>
                      <a:pt x="213" y="466"/>
                      <a:pt x="88" y="459"/>
                    </a:cubicBezTo>
                    <a:lnTo>
                      <a:pt x="0" y="403"/>
                    </a:lnTo>
                    <a:close/>
                  </a:path>
                </a:pathLst>
              </a:custGeom>
              <a:solidFill>
                <a:schemeClr val="accent2"/>
              </a:solidFill>
              <a:ln w="50800" cap="flat" cmpd="sng">
                <a:solidFill>
                  <a:schemeClr val="accent2"/>
                </a:solidFill>
                <a:prstDash val="solid"/>
                <a:round/>
                <a:headEnd/>
                <a:tailEnd/>
              </a:ln>
              <a:effectLst/>
            </p:spPr>
            <p:txBody>
              <a:bodyPr wrap="none" anchor="ctr">
                <a:prstTxWarp prst="textNoShape">
                  <a:avLst/>
                </a:prstTxWarp>
              </a:bodyPr>
              <a:lstStyle/>
              <a:p>
                <a:endParaRPr lang="en-US"/>
              </a:p>
            </p:txBody>
          </p:sp>
          <p:sp>
            <p:nvSpPr>
              <p:cNvPr id="393265" name="Oval 49"/>
              <p:cNvSpPr>
                <a:spLocks noChangeArrowheads="1"/>
              </p:cNvSpPr>
              <p:nvPr/>
            </p:nvSpPr>
            <p:spPr bwMode="auto">
              <a:xfrm>
                <a:off x="752" y="2192"/>
                <a:ext cx="64" cy="80"/>
              </a:xfrm>
              <a:prstGeom prst="ellipse">
                <a:avLst/>
              </a:prstGeom>
              <a:solidFill>
                <a:schemeClr val="bg2"/>
              </a:solidFill>
              <a:ln w="50800">
                <a:solidFill>
                  <a:schemeClr val="bg2"/>
                </a:solidFill>
                <a:round/>
                <a:headEnd/>
                <a:tailEnd/>
              </a:ln>
              <a:effectLst/>
            </p:spPr>
            <p:txBody>
              <a:bodyPr wrap="none" anchor="ctr">
                <a:prstTxWarp prst="textNoShape">
                  <a:avLst/>
                </a:prstTxWarp>
              </a:bodyPr>
              <a:lstStyle/>
              <a:p>
                <a:endParaRPr lang="en-US"/>
              </a:p>
            </p:txBody>
          </p:sp>
          <p:sp>
            <p:nvSpPr>
              <p:cNvPr id="393266" name="Oval 50"/>
              <p:cNvSpPr>
                <a:spLocks noChangeArrowheads="1"/>
              </p:cNvSpPr>
              <p:nvPr/>
            </p:nvSpPr>
            <p:spPr bwMode="auto">
              <a:xfrm>
                <a:off x="704" y="2040"/>
                <a:ext cx="64" cy="80"/>
              </a:xfrm>
              <a:prstGeom prst="ellipse">
                <a:avLst/>
              </a:prstGeom>
              <a:solidFill>
                <a:schemeClr val="bg2"/>
              </a:solidFill>
              <a:ln w="50800">
                <a:solidFill>
                  <a:schemeClr val="bg2"/>
                </a:solidFill>
                <a:round/>
                <a:headEnd/>
                <a:tailEnd/>
              </a:ln>
              <a:effectLst/>
            </p:spPr>
            <p:txBody>
              <a:bodyPr wrap="none" anchor="ctr">
                <a:prstTxWarp prst="textNoShape">
                  <a:avLst/>
                </a:prstTxWarp>
              </a:bodyPr>
              <a:lstStyle/>
              <a:p>
                <a:endParaRPr lang="en-US"/>
              </a:p>
            </p:txBody>
          </p:sp>
          <p:sp>
            <p:nvSpPr>
              <p:cNvPr id="393267" name="Oval 51"/>
              <p:cNvSpPr>
                <a:spLocks noChangeArrowheads="1"/>
              </p:cNvSpPr>
              <p:nvPr/>
            </p:nvSpPr>
            <p:spPr bwMode="auto">
              <a:xfrm>
                <a:off x="632" y="2280"/>
                <a:ext cx="64" cy="80"/>
              </a:xfrm>
              <a:prstGeom prst="ellipse">
                <a:avLst/>
              </a:prstGeom>
              <a:solidFill>
                <a:schemeClr val="bg2"/>
              </a:solidFill>
              <a:ln w="50800">
                <a:solidFill>
                  <a:schemeClr val="bg2"/>
                </a:solidFill>
                <a:round/>
                <a:headEnd/>
                <a:tailEnd/>
              </a:ln>
              <a:effectLst/>
            </p:spPr>
            <p:txBody>
              <a:bodyPr wrap="none" anchor="ctr">
                <a:prstTxWarp prst="textNoShape">
                  <a:avLst/>
                </a:prstTxWarp>
              </a:bodyPr>
              <a:lstStyle/>
              <a:p>
                <a:endParaRPr lang="en-US"/>
              </a:p>
            </p:txBody>
          </p:sp>
          <p:sp>
            <p:nvSpPr>
              <p:cNvPr id="393268" name="Oval 52"/>
              <p:cNvSpPr>
                <a:spLocks noChangeArrowheads="1"/>
              </p:cNvSpPr>
              <p:nvPr/>
            </p:nvSpPr>
            <p:spPr bwMode="auto">
              <a:xfrm>
                <a:off x="888" y="2152"/>
                <a:ext cx="64" cy="80"/>
              </a:xfrm>
              <a:prstGeom prst="ellipse">
                <a:avLst/>
              </a:prstGeom>
              <a:solidFill>
                <a:schemeClr val="bg2"/>
              </a:solidFill>
              <a:ln w="50800">
                <a:solidFill>
                  <a:schemeClr val="bg2"/>
                </a:solidFill>
                <a:round/>
                <a:headEnd/>
                <a:tailEnd/>
              </a:ln>
              <a:effectLst/>
            </p:spPr>
            <p:txBody>
              <a:bodyPr wrap="none" anchor="ctr">
                <a:prstTxWarp prst="textNoShape">
                  <a:avLst/>
                </a:prstTxWarp>
              </a:bodyPr>
              <a:lstStyle/>
              <a:p>
                <a:endParaRPr lang="en-US"/>
              </a:p>
            </p:txBody>
          </p:sp>
        </p:grpSp>
        <p:sp>
          <p:nvSpPr>
            <p:cNvPr id="393269" name="Line 53"/>
            <p:cNvSpPr>
              <a:spLocks noChangeShapeType="1"/>
            </p:cNvSpPr>
            <p:nvPr/>
          </p:nvSpPr>
          <p:spPr bwMode="auto">
            <a:xfrm rot="-5400000" flipH="1" flipV="1">
              <a:off x="3822" y="2169"/>
              <a:ext cx="393" cy="1125"/>
            </a:xfrm>
            <a:prstGeom prst="line">
              <a:avLst/>
            </a:prstGeom>
            <a:noFill/>
            <a:ln w="63500">
              <a:solidFill>
                <a:schemeClr val="accent2"/>
              </a:solidFill>
              <a:round/>
              <a:headEnd/>
              <a:tailEnd type="triangle" w="med" len="med"/>
            </a:ln>
            <a:effectLst/>
          </p:spPr>
          <p:txBody>
            <a:bodyPr wrap="none" anchor="ctr">
              <a:prstTxWarp prst="textNoShape">
                <a:avLst/>
              </a:prstTxWarp>
            </a:bodyPr>
            <a:lstStyle/>
            <a:p>
              <a:endParaRPr lang="en-US"/>
            </a:p>
          </p:txBody>
        </p:sp>
      </p:grpSp>
      <p:grpSp>
        <p:nvGrpSpPr>
          <p:cNvPr id="18" name="Group 54"/>
          <p:cNvGrpSpPr>
            <a:grpSpLocks/>
          </p:cNvGrpSpPr>
          <p:nvPr/>
        </p:nvGrpSpPr>
        <p:grpSpPr bwMode="auto">
          <a:xfrm>
            <a:off x="5147728" y="2590800"/>
            <a:ext cx="3838218" cy="1600200"/>
            <a:chOff x="3648" y="1632"/>
            <a:chExt cx="2720" cy="1008"/>
          </a:xfrm>
        </p:grpSpPr>
        <p:sp>
          <p:nvSpPr>
            <p:cNvPr id="393271" name="Line 55"/>
            <p:cNvSpPr>
              <a:spLocks noChangeShapeType="1"/>
            </p:cNvSpPr>
            <p:nvPr/>
          </p:nvSpPr>
          <p:spPr bwMode="auto">
            <a:xfrm rot="-5400000" flipH="1" flipV="1">
              <a:off x="3768" y="1512"/>
              <a:ext cx="144" cy="384"/>
            </a:xfrm>
            <a:prstGeom prst="line">
              <a:avLst/>
            </a:prstGeom>
            <a:noFill/>
            <a:ln w="63500">
              <a:solidFill>
                <a:schemeClr val="accent2"/>
              </a:solidFill>
              <a:round/>
              <a:headEnd/>
              <a:tailEnd type="triangle" w="med" len="med"/>
            </a:ln>
            <a:effectLst/>
          </p:spPr>
          <p:txBody>
            <a:bodyPr wrap="none" anchor="ctr">
              <a:prstTxWarp prst="textNoShape">
                <a:avLst/>
              </a:prstTxWarp>
            </a:bodyPr>
            <a:lstStyle/>
            <a:p>
              <a:endParaRPr lang="en-US"/>
            </a:p>
          </p:txBody>
        </p:sp>
        <p:sp>
          <p:nvSpPr>
            <p:cNvPr id="393272" name="Oval 56"/>
            <p:cNvSpPr>
              <a:spLocks noChangeArrowheads="1"/>
            </p:cNvSpPr>
            <p:nvPr/>
          </p:nvSpPr>
          <p:spPr bwMode="auto">
            <a:xfrm>
              <a:off x="4704" y="2352"/>
              <a:ext cx="288" cy="288"/>
            </a:xfrm>
            <a:prstGeom prst="ellipse">
              <a:avLst/>
            </a:prstGeom>
            <a:solidFill>
              <a:schemeClr val="accent2"/>
            </a:solidFill>
            <a:ln w="12700">
              <a:solidFill>
                <a:schemeClr val="accent2"/>
              </a:solidFill>
              <a:round/>
              <a:headEnd/>
              <a:tailEnd/>
            </a:ln>
            <a:effectLst/>
          </p:spPr>
          <p:txBody>
            <a:bodyPr wrap="none" anchor="ctr">
              <a:prstTxWarp prst="textNoShape">
                <a:avLst/>
              </a:prstTxWarp>
            </a:bodyPr>
            <a:lstStyle/>
            <a:p>
              <a:endParaRPr lang="en-US"/>
            </a:p>
          </p:txBody>
        </p:sp>
        <p:sp>
          <p:nvSpPr>
            <p:cNvPr id="393273" name="Oval 57"/>
            <p:cNvSpPr>
              <a:spLocks noChangeArrowheads="1"/>
            </p:cNvSpPr>
            <p:nvPr/>
          </p:nvSpPr>
          <p:spPr bwMode="auto">
            <a:xfrm>
              <a:off x="4800" y="2448"/>
              <a:ext cx="96" cy="96"/>
            </a:xfrm>
            <a:prstGeom prst="ellipse">
              <a:avLst/>
            </a:prstGeom>
            <a:solidFill>
              <a:schemeClr val="bg2"/>
            </a:solidFill>
            <a:ln w="12700">
              <a:noFill/>
              <a:round/>
              <a:headEnd/>
              <a:tailEnd/>
            </a:ln>
            <a:effectLst/>
          </p:spPr>
          <p:txBody>
            <a:bodyPr wrap="none" anchor="ctr">
              <a:prstTxWarp prst="textNoShape">
                <a:avLst/>
              </a:prstTxWarp>
            </a:bodyPr>
            <a:lstStyle/>
            <a:p>
              <a:endParaRPr lang="en-US"/>
            </a:p>
          </p:txBody>
        </p:sp>
        <p:sp>
          <p:nvSpPr>
            <p:cNvPr id="393274" name="Line 58"/>
            <p:cNvSpPr>
              <a:spLocks noChangeShapeType="1"/>
            </p:cNvSpPr>
            <p:nvPr/>
          </p:nvSpPr>
          <p:spPr bwMode="auto">
            <a:xfrm>
              <a:off x="3840" y="1824"/>
              <a:ext cx="768" cy="480"/>
            </a:xfrm>
            <a:prstGeom prst="line">
              <a:avLst/>
            </a:prstGeom>
            <a:noFill/>
            <a:ln w="63500">
              <a:solidFill>
                <a:schemeClr val="accent2"/>
              </a:solidFill>
              <a:round/>
              <a:headEnd/>
              <a:tailEnd type="triangle" w="med" len="med"/>
            </a:ln>
            <a:effectLst/>
          </p:spPr>
          <p:txBody>
            <a:bodyPr>
              <a:prstTxWarp prst="textNoShape">
                <a:avLst/>
              </a:prstTxWarp>
            </a:bodyPr>
            <a:lstStyle/>
            <a:p>
              <a:endParaRPr lang="en-US"/>
            </a:p>
          </p:txBody>
        </p:sp>
        <p:sp>
          <p:nvSpPr>
            <p:cNvPr id="393275" name="Text Box 59"/>
            <p:cNvSpPr txBox="1">
              <a:spLocks noChangeArrowheads="1"/>
            </p:cNvSpPr>
            <p:nvPr/>
          </p:nvSpPr>
          <p:spPr bwMode="auto">
            <a:xfrm>
              <a:off x="4200" y="1916"/>
              <a:ext cx="2168" cy="204"/>
            </a:xfrm>
            <a:prstGeom prst="rect">
              <a:avLst/>
            </a:prstGeom>
            <a:noFill/>
            <a:ln w="50800">
              <a:noFill/>
              <a:miter lim="800000"/>
              <a:headEnd/>
              <a:tailEnd/>
            </a:ln>
            <a:effectLst/>
          </p:spPr>
          <p:txBody>
            <a:bodyPr wrap="none">
              <a:prstTxWarp prst="textNoShape">
                <a:avLst/>
              </a:prstTxWarp>
              <a:spAutoFit/>
            </a:bodyPr>
            <a:lstStyle/>
            <a:p>
              <a:pPr>
                <a:lnSpc>
                  <a:spcPct val="80000"/>
                </a:lnSpc>
              </a:pPr>
              <a:r>
                <a:rPr lang="en-GB" sz="1800" b="0" dirty="0"/>
                <a:t>RANKL </a:t>
              </a:r>
              <a:r>
                <a:rPr lang="en-GB" sz="1800" b="0" dirty="0" smtClean="0"/>
                <a:t>( OPG </a:t>
              </a:r>
              <a:r>
                <a:rPr lang="en-GB" sz="1800" b="0" dirty="0" err="1" smtClean="0"/>
                <a:t>ile</a:t>
              </a:r>
              <a:r>
                <a:rPr lang="en-GB" sz="1800" b="0" dirty="0" smtClean="0"/>
                <a:t> </a:t>
              </a:r>
              <a:r>
                <a:rPr lang="en-GB" sz="1800" b="0" dirty="0" err="1" smtClean="0"/>
                <a:t>zıt</a:t>
              </a:r>
              <a:r>
                <a:rPr lang="en-GB" sz="1800" b="0" dirty="0" smtClean="0"/>
                <a:t> </a:t>
              </a:r>
              <a:r>
                <a:rPr lang="en-GB" sz="1800" b="0" dirty="0" err="1" smtClean="0"/>
                <a:t>yönde</a:t>
              </a:r>
              <a:r>
                <a:rPr lang="en-GB" sz="1800" b="0" dirty="0" smtClean="0"/>
                <a:t>)</a:t>
              </a:r>
              <a:endParaRPr lang="en-GB" sz="1800" b="0" dirty="0"/>
            </a:p>
          </p:txBody>
        </p:sp>
      </p:grpSp>
      <p:grpSp>
        <p:nvGrpSpPr>
          <p:cNvPr id="19" name="Group 60"/>
          <p:cNvGrpSpPr>
            <a:grpSpLocks/>
          </p:cNvGrpSpPr>
          <p:nvPr/>
        </p:nvGrpSpPr>
        <p:grpSpPr bwMode="auto">
          <a:xfrm>
            <a:off x="2153356" y="2686050"/>
            <a:ext cx="2356556" cy="2533650"/>
            <a:chOff x="1526" y="1692"/>
            <a:chExt cx="1670" cy="1596"/>
          </a:xfrm>
        </p:grpSpPr>
        <p:sp>
          <p:nvSpPr>
            <p:cNvPr id="393277" name="Text Box 61"/>
            <p:cNvSpPr txBox="1">
              <a:spLocks noChangeArrowheads="1"/>
            </p:cNvSpPr>
            <p:nvPr/>
          </p:nvSpPr>
          <p:spPr bwMode="auto">
            <a:xfrm>
              <a:off x="2782" y="2572"/>
              <a:ext cx="414" cy="204"/>
            </a:xfrm>
            <a:prstGeom prst="rect">
              <a:avLst/>
            </a:prstGeom>
            <a:noFill/>
            <a:ln w="50800">
              <a:noFill/>
              <a:miter lim="800000"/>
              <a:headEnd/>
              <a:tailEnd/>
            </a:ln>
            <a:effectLst/>
          </p:spPr>
          <p:txBody>
            <a:bodyPr wrap="none">
              <a:prstTxWarp prst="textNoShape">
                <a:avLst/>
              </a:prstTxWarp>
              <a:spAutoFit/>
            </a:bodyPr>
            <a:lstStyle/>
            <a:p>
              <a:pPr>
                <a:lnSpc>
                  <a:spcPct val="80000"/>
                </a:lnSpc>
              </a:pPr>
              <a:r>
                <a:rPr lang="en-GB" sz="1800" b="0"/>
                <a:t>IL-6</a:t>
              </a:r>
            </a:p>
          </p:txBody>
        </p:sp>
        <p:grpSp>
          <p:nvGrpSpPr>
            <p:cNvPr id="20" name="Group 62"/>
            <p:cNvGrpSpPr>
              <a:grpSpLocks/>
            </p:cNvGrpSpPr>
            <p:nvPr/>
          </p:nvGrpSpPr>
          <p:grpSpPr bwMode="auto">
            <a:xfrm>
              <a:off x="1526" y="1692"/>
              <a:ext cx="1379" cy="1596"/>
              <a:chOff x="1526" y="1692"/>
              <a:chExt cx="1379" cy="1596"/>
            </a:xfrm>
          </p:grpSpPr>
          <p:sp>
            <p:nvSpPr>
              <p:cNvPr id="393279" name="AutoShape 63"/>
              <p:cNvSpPr>
                <a:spLocks noChangeArrowheads="1"/>
              </p:cNvSpPr>
              <p:nvPr/>
            </p:nvSpPr>
            <p:spPr bwMode="auto">
              <a:xfrm rot="764100">
                <a:off x="2432" y="2592"/>
                <a:ext cx="47" cy="696"/>
              </a:xfrm>
              <a:prstGeom prst="upArrow">
                <a:avLst>
                  <a:gd name="adj1" fmla="val 50000"/>
                  <a:gd name="adj2" fmla="val 370213"/>
                </a:avLst>
              </a:prstGeom>
              <a:solidFill>
                <a:schemeClr val="tx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393280" name="Text Box 64"/>
              <p:cNvSpPr txBox="1">
                <a:spLocks noChangeArrowheads="1"/>
              </p:cNvSpPr>
              <p:nvPr/>
            </p:nvSpPr>
            <p:spPr bwMode="auto">
              <a:xfrm>
                <a:off x="1526" y="2660"/>
                <a:ext cx="414" cy="204"/>
              </a:xfrm>
              <a:prstGeom prst="rect">
                <a:avLst/>
              </a:prstGeom>
              <a:noFill/>
              <a:ln w="50800">
                <a:noFill/>
                <a:miter lim="800000"/>
                <a:headEnd/>
                <a:tailEnd/>
              </a:ln>
              <a:effectLst/>
            </p:spPr>
            <p:txBody>
              <a:bodyPr wrap="none">
                <a:prstTxWarp prst="textNoShape">
                  <a:avLst/>
                </a:prstTxWarp>
                <a:spAutoFit/>
              </a:bodyPr>
              <a:lstStyle/>
              <a:p>
                <a:pPr>
                  <a:lnSpc>
                    <a:spcPct val="80000"/>
                  </a:lnSpc>
                </a:pPr>
                <a:r>
                  <a:rPr lang="en-GB" sz="1800" b="0"/>
                  <a:t>IL-6</a:t>
                </a:r>
              </a:p>
            </p:txBody>
          </p:sp>
          <p:sp>
            <p:nvSpPr>
              <p:cNvPr id="393281" name="AutoShape 65"/>
              <p:cNvSpPr>
                <a:spLocks noChangeArrowheads="1"/>
              </p:cNvSpPr>
              <p:nvPr/>
            </p:nvSpPr>
            <p:spPr bwMode="auto">
              <a:xfrm rot="4590657">
                <a:off x="2108" y="2364"/>
                <a:ext cx="47" cy="506"/>
              </a:xfrm>
              <a:prstGeom prst="upArrow">
                <a:avLst>
                  <a:gd name="adj1" fmla="val 50000"/>
                  <a:gd name="adj2" fmla="val 269149"/>
                </a:avLst>
              </a:prstGeom>
              <a:solidFill>
                <a:schemeClr val="tx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393282" name="AutoShape 66"/>
              <p:cNvSpPr>
                <a:spLocks noChangeArrowheads="1"/>
              </p:cNvSpPr>
              <p:nvPr/>
            </p:nvSpPr>
            <p:spPr bwMode="auto">
              <a:xfrm rot="17009343" flipH="1">
                <a:off x="2717" y="2375"/>
                <a:ext cx="47" cy="329"/>
              </a:xfrm>
              <a:prstGeom prst="upArrow">
                <a:avLst>
                  <a:gd name="adj1" fmla="val 50000"/>
                  <a:gd name="adj2" fmla="val 175000"/>
                </a:avLst>
              </a:prstGeom>
              <a:solidFill>
                <a:schemeClr val="tx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21" name="Group 67"/>
              <p:cNvGrpSpPr>
                <a:grpSpLocks/>
              </p:cNvGrpSpPr>
              <p:nvPr/>
            </p:nvGrpSpPr>
            <p:grpSpPr bwMode="auto">
              <a:xfrm>
                <a:off x="2256" y="2232"/>
                <a:ext cx="320" cy="264"/>
                <a:chOff x="896" y="1824"/>
                <a:chExt cx="784" cy="568"/>
              </a:xfrm>
            </p:grpSpPr>
            <p:sp>
              <p:nvSpPr>
                <p:cNvPr id="393284" name="Oval 68"/>
                <p:cNvSpPr>
                  <a:spLocks noChangeArrowheads="1"/>
                </p:cNvSpPr>
                <p:nvPr/>
              </p:nvSpPr>
              <p:spPr bwMode="auto">
                <a:xfrm>
                  <a:off x="896" y="1824"/>
                  <a:ext cx="784" cy="568"/>
                </a:xfrm>
                <a:prstGeom prst="ellipse">
                  <a:avLst/>
                </a:prstGeom>
                <a:solidFill>
                  <a:schemeClr val="accent1"/>
                </a:solidFill>
                <a:ln w="38100">
                  <a:solidFill>
                    <a:schemeClr val="accent2"/>
                  </a:solidFill>
                  <a:round/>
                  <a:headEnd/>
                  <a:tailEnd/>
                </a:ln>
                <a:effectLst/>
              </p:spPr>
              <p:txBody>
                <a:bodyPr wrap="none" anchor="ctr">
                  <a:prstTxWarp prst="textNoShape">
                    <a:avLst/>
                  </a:prstTxWarp>
                </a:bodyPr>
                <a:lstStyle/>
                <a:p>
                  <a:endParaRPr lang="en-US"/>
                </a:p>
              </p:txBody>
            </p:sp>
            <p:sp>
              <p:nvSpPr>
                <p:cNvPr id="393285" name="Oval 69"/>
                <p:cNvSpPr>
                  <a:spLocks noChangeArrowheads="1"/>
                </p:cNvSpPr>
                <p:nvPr/>
              </p:nvSpPr>
              <p:spPr bwMode="auto">
                <a:xfrm>
                  <a:off x="992" y="1976"/>
                  <a:ext cx="264" cy="264"/>
                </a:xfrm>
                <a:prstGeom prst="ellipse">
                  <a:avLst/>
                </a:prstGeom>
                <a:solidFill>
                  <a:schemeClr val="bg2"/>
                </a:solidFill>
                <a:ln w="50800">
                  <a:solidFill>
                    <a:schemeClr val="bg2"/>
                  </a:solidFill>
                  <a:round/>
                  <a:headEnd/>
                  <a:tailEnd/>
                </a:ln>
                <a:effectLst/>
              </p:spPr>
              <p:txBody>
                <a:bodyPr wrap="none" anchor="ctr">
                  <a:prstTxWarp prst="textNoShape">
                    <a:avLst/>
                  </a:prstTxWarp>
                </a:bodyPr>
                <a:lstStyle/>
                <a:p>
                  <a:endParaRPr lang="en-US"/>
                </a:p>
              </p:txBody>
            </p:sp>
          </p:grpSp>
          <p:cxnSp>
            <p:nvCxnSpPr>
              <p:cNvPr id="393286" name="AutoShape 70"/>
              <p:cNvCxnSpPr>
                <a:cxnSpLocks noChangeShapeType="1"/>
                <a:stCxn id="393284" idx="2"/>
                <a:endCxn id="393243" idx="2"/>
              </p:cNvCxnSpPr>
              <p:nvPr/>
            </p:nvCxnSpPr>
            <p:spPr bwMode="auto">
              <a:xfrm rot="10800000" flipH="1">
                <a:off x="2244" y="1692"/>
                <a:ext cx="112" cy="672"/>
              </a:xfrm>
              <a:prstGeom prst="curvedConnector3">
                <a:avLst>
                  <a:gd name="adj1" fmla="val -310718"/>
                </a:avLst>
              </a:prstGeom>
              <a:noFill/>
              <a:ln w="63500">
                <a:solidFill>
                  <a:schemeClr val="accent2"/>
                </a:solidFill>
                <a:round/>
                <a:headEnd/>
                <a:tailEnd type="triangle" w="med" len="med"/>
              </a:ln>
              <a:effectLst/>
            </p:spPr>
          </p:cxnSp>
        </p:grpSp>
      </p:grpSp>
      <p:grpSp>
        <p:nvGrpSpPr>
          <p:cNvPr id="22" name="Group 71"/>
          <p:cNvGrpSpPr>
            <a:grpSpLocks/>
          </p:cNvGrpSpPr>
          <p:nvPr/>
        </p:nvGrpSpPr>
        <p:grpSpPr bwMode="auto">
          <a:xfrm>
            <a:off x="3691467" y="3200400"/>
            <a:ext cx="1010356" cy="546100"/>
            <a:chOff x="2616" y="2016"/>
            <a:chExt cx="716" cy="344"/>
          </a:xfrm>
        </p:grpSpPr>
        <p:sp>
          <p:nvSpPr>
            <p:cNvPr id="393288" name="Line 72"/>
            <p:cNvSpPr>
              <a:spLocks noChangeShapeType="1"/>
            </p:cNvSpPr>
            <p:nvPr/>
          </p:nvSpPr>
          <p:spPr bwMode="auto">
            <a:xfrm rot="-5400000">
              <a:off x="2724" y="1908"/>
              <a:ext cx="240" cy="456"/>
            </a:xfrm>
            <a:prstGeom prst="line">
              <a:avLst/>
            </a:prstGeom>
            <a:noFill/>
            <a:ln w="63500">
              <a:solidFill>
                <a:schemeClr val="accent2"/>
              </a:solidFill>
              <a:round/>
              <a:headEnd/>
              <a:tailEnd type="triangle" w="med" len="med"/>
            </a:ln>
            <a:effectLst/>
          </p:spPr>
          <p:txBody>
            <a:bodyPr wrap="none" anchor="ctr">
              <a:prstTxWarp prst="textNoShape">
                <a:avLst/>
              </a:prstTxWarp>
            </a:bodyPr>
            <a:lstStyle/>
            <a:p>
              <a:endParaRPr lang="en-US"/>
            </a:p>
          </p:txBody>
        </p:sp>
        <p:sp>
          <p:nvSpPr>
            <p:cNvPr id="393289" name="Text Box 73"/>
            <p:cNvSpPr txBox="1">
              <a:spLocks noChangeArrowheads="1"/>
            </p:cNvSpPr>
            <p:nvPr/>
          </p:nvSpPr>
          <p:spPr bwMode="auto">
            <a:xfrm>
              <a:off x="2736" y="2156"/>
              <a:ext cx="596" cy="204"/>
            </a:xfrm>
            <a:prstGeom prst="rect">
              <a:avLst/>
            </a:prstGeom>
            <a:noFill/>
            <a:ln w="50800">
              <a:noFill/>
              <a:miter lim="800000"/>
              <a:headEnd/>
              <a:tailEnd/>
            </a:ln>
            <a:effectLst/>
          </p:spPr>
          <p:txBody>
            <a:bodyPr wrap="none">
              <a:prstTxWarp prst="textNoShape">
                <a:avLst/>
              </a:prstTxWarp>
              <a:spAutoFit/>
            </a:bodyPr>
            <a:lstStyle/>
            <a:p>
              <a:pPr>
                <a:lnSpc>
                  <a:spcPct val="80000"/>
                </a:lnSpc>
              </a:pPr>
              <a:r>
                <a:rPr lang="en-GB" sz="1800" b="0"/>
                <a:t>PTHrP</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800" y="215900"/>
            <a:ext cx="9029700" cy="6426200"/>
          </a:xfrm>
          <a:prstGeom prst="rect">
            <a:avLst/>
          </a:prstGeom>
        </p:spPr>
      </p:pic>
      <p:sp>
        <p:nvSpPr>
          <p:cNvPr id="5" name="Rectangle 4"/>
          <p:cNvSpPr/>
          <p:nvPr/>
        </p:nvSpPr>
        <p:spPr>
          <a:xfrm>
            <a:off x="4457107" y="6457434"/>
            <a:ext cx="4657495" cy="369332"/>
          </a:xfrm>
          <a:prstGeom prst="rect">
            <a:avLst/>
          </a:prstGeom>
        </p:spPr>
        <p:txBody>
          <a:bodyPr wrap="none">
            <a:spAutoFit/>
          </a:bodyPr>
          <a:lstStyle/>
          <a:p>
            <a:r>
              <a:rPr lang="en-US" dirty="0" smtClean="0"/>
              <a:t>Anderson KC. J </a:t>
            </a:r>
            <a:r>
              <a:rPr lang="en-US" dirty="0" err="1"/>
              <a:t>Clin</a:t>
            </a:r>
            <a:r>
              <a:rPr lang="en-US" dirty="0"/>
              <a:t> </a:t>
            </a:r>
            <a:r>
              <a:rPr lang="en-US" dirty="0" err="1"/>
              <a:t>Oncol</a:t>
            </a:r>
            <a:r>
              <a:rPr lang="en-US" dirty="0"/>
              <a:t> 2012;30:445–52. </a:t>
            </a:r>
          </a:p>
        </p:txBody>
      </p:sp>
    </p:spTree>
    <p:extLst>
      <p:ext uri="{BB962C8B-B14F-4D97-AF65-F5344CB8AC3E}">
        <p14:creationId xmlns:p14="http://schemas.microsoft.com/office/powerpoint/2010/main" val="3246534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ChangeArrowheads="1"/>
          </p:cNvSpPr>
          <p:nvPr/>
        </p:nvSpPr>
        <p:spPr bwMode="auto">
          <a:xfrm>
            <a:off x="1673225" y="2057400"/>
            <a:ext cx="1649413" cy="341313"/>
          </a:xfrm>
          <a:prstGeom prst="rect">
            <a:avLst/>
          </a:prstGeom>
          <a:noFill/>
          <a:ln w="9525">
            <a:noFill/>
            <a:miter lim="800000"/>
            <a:headEnd/>
            <a:tailEnd/>
          </a:ln>
        </p:spPr>
        <p:txBody>
          <a:bodyPr>
            <a:prstTxWarp prst="textNoShape">
              <a:avLst/>
            </a:prstTxWarp>
            <a:spAutoFit/>
          </a:bodyPr>
          <a:lstStyle/>
          <a:p>
            <a:pPr algn="ctr">
              <a:lnSpc>
                <a:spcPct val="90000"/>
              </a:lnSpc>
              <a:spcBef>
                <a:spcPct val="35000"/>
              </a:spcBef>
              <a:spcAft>
                <a:spcPct val="25000"/>
              </a:spcAft>
              <a:buClr>
                <a:schemeClr val="folHlink"/>
              </a:buClr>
              <a:buFont typeface="Arial" pitchFamily="-65" charset="0"/>
              <a:buNone/>
            </a:pPr>
            <a:r>
              <a:rPr lang="en-US"/>
              <a:t>Normal</a:t>
            </a:r>
          </a:p>
        </p:txBody>
      </p:sp>
      <p:sp>
        <p:nvSpPr>
          <p:cNvPr id="33795" name="Rectangle 8"/>
          <p:cNvSpPr>
            <a:spLocks noChangeArrowheads="1"/>
          </p:cNvSpPr>
          <p:nvPr/>
        </p:nvSpPr>
        <p:spPr bwMode="auto">
          <a:xfrm>
            <a:off x="4537075" y="2057400"/>
            <a:ext cx="4530725" cy="346249"/>
          </a:xfrm>
          <a:prstGeom prst="rect">
            <a:avLst/>
          </a:prstGeom>
          <a:noFill/>
          <a:ln w="9525">
            <a:noFill/>
            <a:miter lim="800000"/>
            <a:headEnd/>
            <a:tailEnd/>
          </a:ln>
        </p:spPr>
        <p:txBody>
          <a:bodyPr>
            <a:prstTxWarp prst="textNoShape">
              <a:avLst/>
            </a:prstTxWarp>
            <a:spAutoFit/>
          </a:bodyPr>
          <a:lstStyle/>
          <a:p>
            <a:pPr algn="ctr">
              <a:lnSpc>
                <a:spcPct val="90000"/>
              </a:lnSpc>
              <a:spcBef>
                <a:spcPct val="35000"/>
              </a:spcBef>
              <a:spcAft>
                <a:spcPct val="25000"/>
              </a:spcAft>
              <a:buClr>
                <a:schemeClr val="folHlink"/>
              </a:buClr>
              <a:buFont typeface="Arial" pitchFamily="-65" charset="0"/>
              <a:buNone/>
            </a:pPr>
            <a:r>
              <a:rPr lang="en-US" dirty="0" err="1" smtClean="0"/>
              <a:t>Monoklonal</a:t>
            </a:r>
            <a:r>
              <a:rPr lang="en-US" dirty="0" smtClean="0"/>
              <a:t> </a:t>
            </a:r>
            <a:r>
              <a:rPr lang="en-US" dirty="0"/>
              <a:t>Protein</a:t>
            </a:r>
            <a:r>
              <a:rPr lang="en-US" dirty="0" smtClean="0"/>
              <a:t> </a:t>
            </a:r>
            <a:endParaRPr lang="en-US" dirty="0"/>
          </a:p>
        </p:txBody>
      </p:sp>
      <p:sp>
        <p:nvSpPr>
          <p:cNvPr id="33796" name="Rectangle 10"/>
          <p:cNvSpPr>
            <a:spLocks noGrp="1" noChangeArrowheads="1"/>
          </p:cNvSpPr>
          <p:nvPr>
            <p:ph type="title" idx="4294967295"/>
          </p:nvPr>
        </p:nvSpPr>
        <p:spPr/>
        <p:txBody>
          <a:bodyPr/>
          <a:lstStyle/>
          <a:p>
            <a:pPr eaLnBrk="1" hangingPunct="1"/>
            <a:r>
              <a:rPr lang="en-US" dirty="0"/>
              <a:t>Serum Protein </a:t>
            </a:r>
            <a:r>
              <a:rPr lang="en-US" dirty="0" err="1" smtClean="0"/>
              <a:t>Elektroforezi</a:t>
            </a:r>
            <a:endParaRPr lang="en-US" dirty="0"/>
          </a:p>
        </p:txBody>
      </p:sp>
      <p:sp>
        <p:nvSpPr>
          <p:cNvPr id="19" name="Freeform 18"/>
          <p:cNvSpPr/>
          <p:nvPr/>
        </p:nvSpPr>
        <p:spPr>
          <a:xfrm>
            <a:off x="1538288" y="2568575"/>
            <a:ext cx="2105025" cy="2085975"/>
          </a:xfrm>
          <a:custGeom>
            <a:avLst/>
            <a:gdLst>
              <a:gd name="connsiteX0" fmla="*/ 0 w 2105025"/>
              <a:gd name="connsiteY0" fmla="*/ 2024062 h 2024062"/>
              <a:gd name="connsiteX1" fmla="*/ 38100 w 2105025"/>
              <a:gd name="connsiteY1" fmla="*/ 1990725 h 2024062"/>
              <a:gd name="connsiteX2" fmla="*/ 76200 w 2105025"/>
              <a:gd name="connsiteY2" fmla="*/ 1905000 h 2024062"/>
              <a:gd name="connsiteX3" fmla="*/ 95250 w 2105025"/>
              <a:gd name="connsiteY3" fmla="*/ 1843087 h 2024062"/>
              <a:gd name="connsiteX4" fmla="*/ 104775 w 2105025"/>
              <a:gd name="connsiteY4" fmla="*/ 1738312 h 2024062"/>
              <a:gd name="connsiteX5" fmla="*/ 104775 w 2105025"/>
              <a:gd name="connsiteY5" fmla="*/ 1619250 h 2024062"/>
              <a:gd name="connsiteX6" fmla="*/ 114300 w 2105025"/>
              <a:gd name="connsiteY6" fmla="*/ 1462087 h 2024062"/>
              <a:gd name="connsiteX7" fmla="*/ 119062 w 2105025"/>
              <a:gd name="connsiteY7" fmla="*/ 1314450 h 2024062"/>
              <a:gd name="connsiteX8" fmla="*/ 128587 w 2105025"/>
              <a:gd name="connsiteY8" fmla="*/ 1171575 h 2024062"/>
              <a:gd name="connsiteX9" fmla="*/ 142875 w 2105025"/>
              <a:gd name="connsiteY9" fmla="*/ 914400 h 2024062"/>
              <a:gd name="connsiteX10" fmla="*/ 142875 w 2105025"/>
              <a:gd name="connsiteY10" fmla="*/ 762000 h 2024062"/>
              <a:gd name="connsiteX11" fmla="*/ 142875 w 2105025"/>
              <a:gd name="connsiteY11" fmla="*/ 633412 h 2024062"/>
              <a:gd name="connsiteX12" fmla="*/ 152400 w 2105025"/>
              <a:gd name="connsiteY12" fmla="*/ 514350 h 2024062"/>
              <a:gd name="connsiteX13" fmla="*/ 157162 w 2105025"/>
              <a:gd name="connsiteY13" fmla="*/ 371475 h 2024062"/>
              <a:gd name="connsiteX14" fmla="*/ 166687 w 2105025"/>
              <a:gd name="connsiteY14" fmla="*/ 304800 h 2024062"/>
              <a:gd name="connsiteX15" fmla="*/ 166687 w 2105025"/>
              <a:gd name="connsiteY15" fmla="*/ 147637 h 2024062"/>
              <a:gd name="connsiteX16" fmla="*/ 166687 w 2105025"/>
              <a:gd name="connsiteY16" fmla="*/ 85725 h 2024062"/>
              <a:gd name="connsiteX17" fmla="*/ 176212 w 2105025"/>
              <a:gd name="connsiteY17" fmla="*/ 0 h 2024062"/>
              <a:gd name="connsiteX18" fmla="*/ 195262 w 2105025"/>
              <a:gd name="connsiteY18" fmla="*/ 0 h 2024062"/>
              <a:gd name="connsiteX19" fmla="*/ 209550 w 2105025"/>
              <a:gd name="connsiteY19" fmla="*/ 95250 h 2024062"/>
              <a:gd name="connsiteX20" fmla="*/ 223837 w 2105025"/>
              <a:gd name="connsiteY20" fmla="*/ 257175 h 2024062"/>
              <a:gd name="connsiteX21" fmla="*/ 233362 w 2105025"/>
              <a:gd name="connsiteY21" fmla="*/ 447675 h 2024062"/>
              <a:gd name="connsiteX22" fmla="*/ 247650 w 2105025"/>
              <a:gd name="connsiteY22" fmla="*/ 647700 h 2024062"/>
              <a:gd name="connsiteX23" fmla="*/ 271462 w 2105025"/>
              <a:gd name="connsiteY23" fmla="*/ 1200150 h 2024062"/>
              <a:gd name="connsiteX24" fmla="*/ 295275 w 2105025"/>
              <a:gd name="connsiteY24" fmla="*/ 1652587 h 2024062"/>
              <a:gd name="connsiteX25" fmla="*/ 295275 w 2105025"/>
              <a:gd name="connsiteY25" fmla="*/ 1714500 h 2024062"/>
              <a:gd name="connsiteX26" fmla="*/ 304800 w 2105025"/>
              <a:gd name="connsiteY26" fmla="*/ 1814512 h 2024062"/>
              <a:gd name="connsiteX27" fmla="*/ 333375 w 2105025"/>
              <a:gd name="connsiteY27" fmla="*/ 1890712 h 2024062"/>
              <a:gd name="connsiteX28" fmla="*/ 357187 w 2105025"/>
              <a:gd name="connsiteY28" fmla="*/ 1938337 h 2024062"/>
              <a:gd name="connsiteX29" fmla="*/ 376237 w 2105025"/>
              <a:gd name="connsiteY29" fmla="*/ 1943100 h 2024062"/>
              <a:gd name="connsiteX30" fmla="*/ 395287 w 2105025"/>
              <a:gd name="connsiteY30" fmla="*/ 1938337 h 2024062"/>
              <a:gd name="connsiteX31" fmla="*/ 423862 w 2105025"/>
              <a:gd name="connsiteY31" fmla="*/ 1900237 h 2024062"/>
              <a:gd name="connsiteX32" fmla="*/ 447675 w 2105025"/>
              <a:gd name="connsiteY32" fmla="*/ 1819275 h 2024062"/>
              <a:gd name="connsiteX33" fmla="*/ 481012 w 2105025"/>
              <a:gd name="connsiteY33" fmla="*/ 1633537 h 2024062"/>
              <a:gd name="connsiteX34" fmla="*/ 495300 w 2105025"/>
              <a:gd name="connsiteY34" fmla="*/ 1576387 h 2024062"/>
              <a:gd name="connsiteX35" fmla="*/ 495300 w 2105025"/>
              <a:gd name="connsiteY35" fmla="*/ 1576387 h 2024062"/>
              <a:gd name="connsiteX36" fmla="*/ 514350 w 2105025"/>
              <a:gd name="connsiteY36" fmla="*/ 1590675 h 2024062"/>
              <a:gd name="connsiteX37" fmla="*/ 542925 w 2105025"/>
              <a:gd name="connsiteY37" fmla="*/ 1704975 h 2024062"/>
              <a:gd name="connsiteX38" fmla="*/ 585787 w 2105025"/>
              <a:gd name="connsiteY38" fmla="*/ 1852612 h 2024062"/>
              <a:gd name="connsiteX39" fmla="*/ 623887 w 2105025"/>
              <a:gd name="connsiteY39" fmla="*/ 1881187 h 2024062"/>
              <a:gd name="connsiteX40" fmla="*/ 652462 w 2105025"/>
              <a:gd name="connsiteY40" fmla="*/ 1876425 h 2024062"/>
              <a:gd name="connsiteX41" fmla="*/ 733425 w 2105025"/>
              <a:gd name="connsiteY41" fmla="*/ 1785937 h 2024062"/>
              <a:gd name="connsiteX42" fmla="*/ 809625 w 2105025"/>
              <a:gd name="connsiteY42" fmla="*/ 1281112 h 2024062"/>
              <a:gd name="connsiteX43" fmla="*/ 814387 w 2105025"/>
              <a:gd name="connsiteY43" fmla="*/ 1266825 h 2024062"/>
              <a:gd name="connsiteX44" fmla="*/ 828675 w 2105025"/>
              <a:gd name="connsiteY44" fmla="*/ 1266825 h 2024062"/>
              <a:gd name="connsiteX45" fmla="*/ 838200 w 2105025"/>
              <a:gd name="connsiteY45" fmla="*/ 1276350 h 2024062"/>
              <a:gd name="connsiteX46" fmla="*/ 900112 w 2105025"/>
              <a:gd name="connsiteY46" fmla="*/ 1576387 h 2024062"/>
              <a:gd name="connsiteX47" fmla="*/ 933450 w 2105025"/>
              <a:gd name="connsiteY47" fmla="*/ 1719262 h 2024062"/>
              <a:gd name="connsiteX48" fmla="*/ 962025 w 2105025"/>
              <a:gd name="connsiteY48" fmla="*/ 1785937 h 2024062"/>
              <a:gd name="connsiteX49" fmla="*/ 985837 w 2105025"/>
              <a:gd name="connsiteY49" fmla="*/ 1800225 h 2024062"/>
              <a:gd name="connsiteX50" fmla="*/ 1000125 w 2105025"/>
              <a:gd name="connsiteY50" fmla="*/ 1795462 h 2024062"/>
              <a:gd name="connsiteX51" fmla="*/ 1033462 w 2105025"/>
              <a:gd name="connsiteY51" fmla="*/ 1704975 h 2024062"/>
              <a:gd name="connsiteX52" fmla="*/ 1071562 w 2105025"/>
              <a:gd name="connsiteY52" fmla="*/ 1571625 h 2024062"/>
              <a:gd name="connsiteX53" fmla="*/ 1090612 w 2105025"/>
              <a:gd name="connsiteY53" fmla="*/ 1576387 h 2024062"/>
              <a:gd name="connsiteX54" fmla="*/ 1114425 w 2105025"/>
              <a:gd name="connsiteY54" fmla="*/ 1657350 h 2024062"/>
              <a:gd name="connsiteX55" fmla="*/ 1143000 w 2105025"/>
              <a:gd name="connsiteY55" fmla="*/ 1728787 h 2024062"/>
              <a:gd name="connsiteX56" fmla="*/ 1185862 w 2105025"/>
              <a:gd name="connsiteY56" fmla="*/ 1766887 h 2024062"/>
              <a:gd name="connsiteX57" fmla="*/ 1228725 w 2105025"/>
              <a:gd name="connsiteY57" fmla="*/ 1762125 h 2024062"/>
              <a:gd name="connsiteX58" fmla="*/ 1290637 w 2105025"/>
              <a:gd name="connsiteY58" fmla="*/ 1719262 h 2024062"/>
              <a:gd name="connsiteX59" fmla="*/ 1300162 w 2105025"/>
              <a:gd name="connsiteY59" fmla="*/ 1704975 h 2024062"/>
              <a:gd name="connsiteX60" fmla="*/ 1323975 w 2105025"/>
              <a:gd name="connsiteY60" fmla="*/ 1666875 h 2024062"/>
              <a:gd name="connsiteX61" fmla="*/ 1385887 w 2105025"/>
              <a:gd name="connsiteY61" fmla="*/ 1624012 h 2024062"/>
              <a:gd name="connsiteX62" fmla="*/ 1438275 w 2105025"/>
              <a:gd name="connsiteY62" fmla="*/ 1547812 h 2024062"/>
              <a:gd name="connsiteX63" fmla="*/ 1452562 w 2105025"/>
              <a:gd name="connsiteY63" fmla="*/ 1500187 h 2024062"/>
              <a:gd name="connsiteX64" fmla="*/ 1476375 w 2105025"/>
              <a:gd name="connsiteY64" fmla="*/ 1476375 h 2024062"/>
              <a:gd name="connsiteX65" fmla="*/ 1543050 w 2105025"/>
              <a:gd name="connsiteY65" fmla="*/ 1404937 h 2024062"/>
              <a:gd name="connsiteX66" fmla="*/ 1585912 w 2105025"/>
              <a:gd name="connsiteY66" fmla="*/ 1400175 h 2024062"/>
              <a:gd name="connsiteX67" fmla="*/ 1624012 w 2105025"/>
              <a:gd name="connsiteY67" fmla="*/ 1419225 h 2024062"/>
              <a:gd name="connsiteX68" fmla="*/ 1666875 w 2105025"/>
              <a:gd name="connsiteY68" fmla="*/ 1452562 h 2024062"/>
              <a:gd name="connsiteX69" fmla="*/ 1762125 w 2105025"/>
              <a:gd name="connsiteY69" fmla="*/ 1647825 h 2024062"/>
              <a:gd name="connsiteX70" fmla="*/ 1795462 w 2105025"/>
              <a:gd name="connsiteY70" fmla="*/ 1757362 h 2024062"/>
              <a:gd name="connsiteX71" fmla="*/ 1881187 w 2105025"/>
              <a:gd name="connsiteY71" fmla="*/ 1881187 h 2024062"/>
              <a:gd name="connsiteX72" fmla="*/ 1957387 w 2105025"/>
              <a:gd name="connsiteY72" fmla="*/ 1981200 h 2024062"/>
              <a:gd name="connsiteX73" fmla="*/ 2014537 w 2105025"/>
              <a:gd name="connsiteY73" fmla="*/ 2005012 h 2024062"/>
              <a:gd name="connsiteX74" fmla="*/ 2105025 w 2105025"/>
              <a:gd name="connsiteY74" fmla="*/ 2014537 h 2024062"/>
              <a:gd name="connsiteX0" fmla="*/ 0 w 2105025"/>
              <a:gd name="connsiteY0" fmla="*/ 2024062 h 2024062"/>
              <a:gd name="connsiteX1" fmla="*/ 38100 w 2105025"/>
              <a:gd name="connsiteY1" fmla="*/ 1990725 h 2024062"/>
              <a:gd name="connsiteX2" fmla="*/ 76200 w 2105025"/>
              <a:gd name="connsiteY2" fmla="*/ 1905000 h 2024062"/>
              <a:gd name="connsiteX3" fmla="*/ 95250 w 2105025"/>
              <a:gd name="connsiteY3" fmla="*/ 1843087 h 2024062"/>
              <a:gd name="connsiteX4" fmla="*/ 104775 w 2105025"/>
              <a:gd name="connsiteY4" fmla="*/ 1738312 h 2024062"/>
              <a:gd name="connsiteX5" fmla="*/ 104775 w 2105025"/>
              <a:gd name="connsiteY5" fmla="*/ 1619250 h 2024062"/>
              <a:gd name="connsiteX6" fmla="*/ 114300 w 2105025"/>
              <a:gd name="connsiteY6" fmla="*/ 1462087 h 2024062"/>
              <a:gd name="connsiteX7" fmla="*/ 119062 w 2105025"/>
              <a:gd name="connsiteY7" fmla="*/ 1314450 h 2024062"/>
              <a:gd name="connsiteX8" fmla="*/ 128587 w 2105025"/>
              <a:gd name="connsiteY8" fmla="*/ 1171575 h 2024062"/>
              <a:gd name="connsiteX9" fmla="*/ 142875 w 2105025"/>
              <a:gd name="connsiteY9" fmla="*/ 914400 h 2024062"/>
              <a:gd name="connsiteX10" fmla="*/ 142875 w 2105025"/>
              <a:gd name="connsiteY10" fmla="*/ 762000 h 2024062"/>
              <a:gd name="connsiteX11" fmla="*/ 142875 w 2105025"/>
              <a:gd name="connsiteY11" fmla="*/ 633412 h 2024062"/>
              <a:gd name="connsiteX12" fmla="*/ 152400 w 2105025"/>
              <a:gd name="connsiteY12" fmla="*/ 514350 h 2024062"/>
              <a:gd name="connsiteX13" fmla="*/ 157162 w 2105025"/>
              <a:gd name="connsiteY13" fmla="*/ 371475 h 2024062"/>
              <a:gd name="connsiteX14" fmla="*/ 166687 w 2105025"/>
              <a:gd name="connsiteY14" fmla="*/ 304800 h 2024062"/>
              <a:gd name="connsiteX15" fmla="*/ 166687 w 2105025"/>
              <a:gd name="connsiteY15" fmla="*/ 147637 h 2024062"/>
              <a:gd name="connsiteX16" fmla="*/ 166687 w 2105025"/>
              <a:gd name="connsiteY16" fmla="*/ 85725 h 2024062"/>
              <a:gd name="connsiteX17" fmla="*/ 176212 w 2105025"/>
              <a:gd name="connsiteY17" fmla="*/ 0 h 2024062"/>
              <a:gd name="connsiteX18" fmla="*/ 195262 w 2105025"/>
              <a:gd name="connsiteY18" fmla="*/ 0 h 2024062"/>
              <a:gd name="connsiteX19" fmla="*/ 209550 w 2105025"/>
              <a:gd name="connsiteY19" fmla="*/ 95250 h 2024062"/>
              <a:gd name="connsiteX20" fmla="*/ 223837 w 2105025"/>
              <a:gd name="connsiteY20" fmla="*/ 257175 h 2024062"/>
              <a:gd name="connsiteX21" fmla="*/ 233362 w 2105025"/>
              <a:gd name="connsiteY21" fmla="*/ 447675 h 2024062"/>
              <a:gd name="connsiteX22" fmla="*/ 247650 w 2105025"/>
              <a:gd name="connsiteY22" fmla="*/ 647700 h 2024062"/>
              <a:gd name="connsiteX23" fmla="*/ 271462 w 2105025"/>
              <a:gd name="connsiteY23" fmla="*/ 1200150 h 2024062"/>
              <a:gd name="connsiteX24" fmla="*/ 295275 w 2105025"/>
              <a:gd name="connsiteY24" fmla="*/ 1652587 h 2024062"/>
              <a:gd name="connsiteX25" fmla="*/ 295275 w 2105025"/>
              <a:gd name="connsiteY25" fmla="*/ 1714500 h 2024062"/>
              <a:gd name="connsiteX26" fmla="*/ 304800 w 2105025"/>
              <a:gd name="connsiteY26" fmla="*/ 1814512 h 2024062"/>
              <a:gd name="connsiteX27" fmla="*/ 333375 w 2105025"/>
              <a:gd name="connsiteY27" fmla="*/ 1890712 h 2024062"/>
              <a:gd name="connsiteX28" fmla="*/ 357187 w 2105025"/>
              <a:gd name="connsiteY28" fmla="*/ 1938337 h 2024062"/>
              <a:gd name="connsiteX29" fmla="*/ 376237 w 2105025"/>
              <a:gd name="connsiteY29" fmla="*/ 1943100 h 2024062"/>
              <a:gd name="connsiteX30" fmla="*/ 395287 w 2105025"/>
              <a:gd name="connsiteY30" fmla="*/ 1938337 h 2024062"/>
              <a:gd name="connsiteX31" fmla="*/ 423862 w 2105025"/>
              <a:gd name="connsiteY31" fmla="*/ 1900237 h 2024062"/>
              <a:gd name="connsiteX32" fmla="*/ 447675 w 2105025"/>
              <a:gd name="connsiteY32" fmla="*/ 1819275 h 2024062"/>
              <a:gd name="connsiteX33" fmla="*/ 481012 w 2105025"/>
              <a:gd name="connsiteY33" fmla="*/ 1633537 h 2024062"/>
              <a:gd name="connsiteX34" fmla="*/ 495300 w 2105025"/>
              <a:gd name="connsiteY34" fmla="*/ 1576387 h 2024062"/>
              <a:gd name="connsiteX35" fmla="*/ 495300 w 2105025"/>
              <a:gd name="connsiteY35" fmla="*/ 1576387 h 2024062"/>
              <a:gd name="connsiteX36" fmla="*/ 514350 w 2105025"/>
              <a:gd name="connsiteY36" fmla="*/ 1590675 h 2024062"/>
              <a:gd name="connsiteX37" fmla="*/ 542925 w 2105025"/>
              <a:gd name="connsiteY37" fmla="*/ 1704975 h 2024062"/>
              <a:gd name="connsiteX38" fmla="*/ 585787 w 2105025"/>
              <a:gd name="connsiteY38" fmla="*/ 1852612 h 2024062"/>
              <a:gd name="connsiteX39" fmla="*/ 623887 w 2105025"/>
              <a:gd name="connsiteY39" fmla="*/ 1881187 h 2024062"/>
              <a:gd name="connsiteX40" fmla="*/ 652462 w 2105025"/>
              <a:gd name="connsiteY40" fmla="*/ 1876425 h 2024062"/>
              <a:gd name="connsiteX41" fmla="*/ 733425 w 2105025"/>
              <a:gd name="connsiteY41" fmla="*/ 1785937 h 2024062"/>
              <a:gd name="connsiteX42" fmla="*/ 809625 w 2105025"/>
              <a:gd name="connsiteY42" fmla="*/ 1281112 h 2024062"/>
              <a:gd name="connsiteX43" fmla="*/ 814387 w 2105025"/>
              <a:gd name="connsiteY43" fmla="*/ 1266825 h 2024062"/>
              <a:gd name="connsiteX44" fmla="*/ 828675 w 2105025"/>
              <a:gd name="connsiteY44" fmla="*/ 1266825 h 2024062"/>
              <a:gd name="connsiteX45" fmla="*/ 838200 w 2105025"/>
              <a:gd name="connsiteY45" fmla="*/ 1276350 h 2024062"/>
              <a:gd name="connsiteX46" fmla="*/ 900112 w 2105025"/>
              <a:gd name="connsiteY46" fmla="*/ 1576387 h 2024062"/>
              <a:gd name="connsiteX47" fmla="*/ 933450 w 2105025"/>
              <a:gd name="connsiteY47" fmla="*/ 1719262 h 2024062"/>
              <a:gd name="connsiteX48" fmla="*/ 962025 w 2105025"/>
              <a:gd name="connsiteY48" fmla="*/ 1785937 h 2024062"/>
              <a:gd name="connsiteX49" fmla="*/ 985837 w 2105025"/>
              <a:gd name="connsiteY49" fmla="*/ 1800225 h 2024062"/>
              <a:gd name="connsiteX50" fmla="*/ 1000125 w 2105025"/>
              <a:gd name="connsiteY50" fmla="*/ 1795462 h 2024062"/>
              <a:gd name="connsiteX51" fmla="*/ 1033462 w 2105025"/>
              <a:gd name="connsiteY51" fmla="*/ 1704975 h 2024062"/>
              <a:gd name="connsiteX52" fmla="*/ 1071562 w 2105025"/>
              <a:gd name="connsiteY52" fmla="*/ 1571625 h 2024062"/>
              <a:gd name="connsiteX53" fmla="*/ 1090612 w 2105025"/>
              <a:gd name="connsiteY53" fmla="*/ 1576387 h 2024062"/>
              <a:gd name="connsiteX54" fmla="*/ 1114425 w 2105025"/>
              <a:gd name="connsiteY54" fmla="*/ 1657350 h 2024062"/>
              <a:gd name="connsiteX55" fmla="*/ 1143000 w 2105025"/>
              <a:gd name="connsiteY55" fmla="*/ 1728787 h 2024062"/>
              <a:gd name="connsiteX56" fmla="*/ 1185862 w 2105025"/>
              <a:gd name="connsiteY56" fmla="*/ 1766887 h 2024062"/>
              <a:gd name="connsiteX57" fmla="*/ 1228725 w 2105025"/>
              <a:gd name="connsiteY57" fmla="*/ 1762125 h 2024062"/>
              <a:gd name="connsiteX58" fmla="*/ 1290637 w 2105025"/>
              <a:gd name="connsiteY58" fmla="*/ 1719262 h 2024062"/>
              <a:gd name="connsiteX59" fmla="*/ 1300162 w 2105025"/>
              <a:gd name="connsiteY59" fmla="*/ 1704975 h 2024062"/>
              <a:gd name="connsiteX60" fmla="*/ 1323975 w 2105025"/>
              <a:gd name="connsiteY60" fmla="*/ 1666875 h 2024062"/>
              <a:gd name="connsiteX61" fmla="*/ 1385887 w 2105025"/>
              <a:gd name="connsiteY61" fmla="*/ 1624012 h 2024062"/>
              <a:gd name="connsiteX62" fmla="*/ 1438275 w 2105025"/>
              <a:gd name="connsiteY62" fmla="*/ 1547812 h 2024062"/>
              <a:gd name="connsiteX63" fmla="*/ 1452562 w 2105025"/>
              <a:gd name="connsiteY63" fmla="*/ 1500187 h 2024062"/>
              <a:gd name="connsiteX64" fmla="*/ 1476375 w 2105025"/>
              <a:gd name="connsiteY64" fmla="*/ 1476375 h 2024062"/>
              <a:gd name="connsiteX65" fmla="*/ 1543050 w 2105025"/>
              <a:gd name="connsiteY65" fmla="*/ 1404937 h 2024062"/>
              <a:gd name="connsiteX66" fmla="*/ 1585912 w 2105025"/>
              <a:gd name="connsiteY66" fmla="*/ 1400175 h 2024062"/>
              <a:gd name="connsiteX67" fmla="*/ 1624012 w 2105025"/>
              <a:gd name="connsiteY67" fmla="*/ 1419225 h 2024062"/>
              <a:gd name="connsiteX68" fmla="*/ 1666875 w 2105025"/>
              <a:gd name="connsiteY68" fmla="*/ 1452562 h 2024062"/>
              <a:gd name="connsiteX69" fmla="*/ 1762125 w 2105025"/>
              <a:gd name="connsiteY69" fmla="*/ 1647825 h 2024062"/>
              <a:gd name="connsiteX70" fmla="*/ 1795462 w 2105025"/>
              <a:gd name="connsiteY70" fmla="*/ 1757362 h 2024062"/>
              <a:gd name="connsiteX71" fmla="*/ 1881187 w 2105025"/>
              <a:gd name="connsiteY71" fmla="*/ 1881187 h 2024062"/>
              <a:gd name="connsiteX72" fmla="*/ 1957387 w 2105025"/>
              <a:gd name="connsiteY72" fmla="*/ 1981200 h 2024062"/>
              <a:gd name="connsiteX73" fmla="*/ 2014537 w 2105025"/>
              <a:gd name="connsiteY73" fmla="*/ 2005012 h 2024062"/>
              <a:gd name="connsiteX74" fmla="*/ 2105025 w 2105025"/>
              <a:gd name="connsiteY74" fmla="*/ 2014537 h 2024062"/>
              <a:gd name="connsiteX0" fmla="*/ 0 w 2105025"/>
              <a:gd name="connsiteY0" fmla="*/ 2024062 h 2024062"/>
              <a:gd name="connsiteX1" fmla="*/ 38100 w 2105025"/>
              <a:gd name="connsiteY1" fmla="*/ 1990725 h 2024062"/>
              <a:gd name="connsiteX2" fmla="*/ 76200 w 2105025"/>
              <a:gd name="connsiteY2" fmla="*/ 1905000 h 2024062"/>
              <a:gd name="connsiteX3" fmla="*/ 95250 w 2105025"/>
              <a:gd name="connsiteY3" fmla="*/ 1843087 h 2024062"/>
              <a:gd name="connsiteX4" fmla="*/ 104775 w 2105025"/>
              <a:gd name="connsiteY4" fmla="*/ 1738312 h 2024062"/>
              <a:gd name="connsiteX5" fmla="*/ 104775 w 2105025"/>
              <a:gd name="connsiteY5" fmla="*/ 1619250 h 2024062"/>
              <a:gd name="connsiteX6" fmla="*/ 114300 w 2105025"/>
              <a:gd name="connsiteY6" fmla="*/ 1462087 h 2024062"/>
              <a:gd name="connsiteX7" fmla="*/ 119062 w 2105025"/>
              <a:gd name="connsiteY7" fmla="*/ 1314450 h 2024062"/>
              <a:gd name="connsiteX8" fmla="*/ 128587 w 2105025"/>
              <a:gd name="connsiteY8" fmla="*/ 1171575 h 2024062"/>
              <a:gd name="connsiteX9" fmla="*/ 142875 w 2105025"/>
              <a:gd name="connsiteY9" fmla="*/ 914400 h 2024062"/>
              <a:gd name="connsiteX10" fmla="*/ 142875 w 2105025"/>
              <a:gd name="connsiteY10" fmla="*/ 762000 h 2024062"/>
              <a:gd name="connsiteX11" fmla="*/ 142875 w 2105025"/>
              <a:gd name="connsiteY11" fmla="*/ 633412 h 2024062"/>
              <a:gd name="connsiteX12" fmla="*/ 152400 w 2105025"/>
              <a:gd name="connsiteY12" fmla="*/ 514350 h 2024062"/>
              <a:gd name="connsiteX13" fmla="*/ 157162 w 2105025"/>
              <a:gd name="connsiteY13" fmla="*/ 371475 h 2024062"/>
              <a:gd name="connsiteX14" fmla="*/ 166687 w 2105025"/>
              <a:gd name="connsiteY14" fmla="*/ 304800 h 2024062"/>
              <a:gd name="connsiteX15" fmla="*/ 166687 w 2105025"/>
              <a:gd name="connsiteY15" fmla="*/ 147637 h 2024062"/>
              <a:gd name="connsiteX16" fmla="*/ 166687 w 2105025"/>
              <a:gd name="connsiteY16" fmla="*/ 85725 h 2024062"/>
              <a:gd name="connsiteX17" fmla="*/ 176212 w 2105025"/>
              <a:gd name="connsiteY17" fmla="*/ 0 h 2024062"/>
              <a:gd name="connsiteX18" fmla="*/ 195262 w 2105025"/>
              <a:gd name="connsiteY18" fmla="*/ 0 h 2024062"/>
              <a:gd name="connsiteX19" fmla="*/ 209550 w 2105025"/>
              <a:gd name="connsiteY19" fmla="*/ 95250 h 2024062"/>
              <a:gd name="connsiteX20" fmla="*/ 223837 w 2105025"/>
              <a:gd name="connsiteY20" fmla="*/ 257175 h 2024062"/>
              <a:gd name="connsiteX21" fmla="*/ 233362 w 2105025"/>
              <a:gd name="connsiteY21" fmla="*/ 447675 h 2024062"/>
              <a:gd name="connsiteX22" fmla="*/ 247650 w 2105025"/>
              <a:gd name="connsiteY22" fmla="*/ 647700 h 2024062"/>
              <a:gd name="connsiteX23" fmla="*/ 271462 w 2105025"/>
              <a:gd name="connsiteY23" fmla="*/ 1200150 h 2024062"/>
              <a:gd name="connsiteX24" fmla="*/ 295275 w 2105025"/>
              <a:gd name="connsiteY24" fmla="*/ 1652587 h 2024062"/>
              <a:gd name="connsiteX25" fmla="*/ 295275 w 2105025"/>
              <a:gd name="connsiteY25" fmla="*/ 1714500 h 2024062"/>
              <a:gd name="connsiteX26" fmla="*/ 304800 w 2105025"/>
              <a:gd name="connsiteY26" fmla="*/ 1814512 h 2024062"/>
              <a:gd name="connsiteX27" fmla="*/ 333375 w 2105025"/>
              <a:gd name="connsiteY27" fmla="*/ 1890712 h 2024062"/>
              <a:gd name="connsiteX28" fmla="*/ 357187 w 2105025"/>
              <a:gd name="connsiteY28" fmla="*/ 1938337 h 2024062"/>
              <a:gd name="connsiteX29" fmla="*/ 376237 w 2105025"/>
              <a:gd name="connsiteY29" fmla="*/ 1943100 h 2024062"/>
              <a:gd name="connsiteX30" fmla="*/ 395287 w 2105025"/>
              <a:gd name="connsiteY30" fmla="*/ 1938337 h 2024062"/>
              <a:gd name="connsiteX31" fmla="*/ 423862 w 2105025"/>
              <a:gd name="connsiteY31" fmla="*/ 1900237 h 2024062"/>
              <a:gd name="connsiteX32" fmla="*/ 447675 w 2105025"/>
              <a:gd name="connsiteY32" fmla="*/ 1819275 h 2024062"/>
              <a:gd name="connsiteX33" fmla="*/ 481012 w 2105025"/>
              <a:gd name="connsiteY33" fmla="*/ 1633537 h 2024062"/>
              <a:gd name="connsiteX34" fmla="*/ 495300 w 2105025"/>
              <a:gd name="connsiteY34" fmla="*/ 1576387 h 2024062"/>
              <a:gd name="connsiteX35" fmla="*/ 495300 w 2105025"/>
              <a:gd name="connsiteY35" fmla="*/ 1576387 h 2024062"/>
              <a:gd name="connsiteX36" fmla="*/ 514350 w 2105025"/>
              <a:gd name="connsiteY36" fmla="*/ 1590675 h 2024062"/>
              <a:gd name="connsiteX37" fmla="*/ 542925 w 2105025"/>
              <a:gd name="connsiteY37" fmla="*/ 1704975 h 2024062"/>
              <a:gd name="connsiteX38" fmla="*/ 585787 w 2105025"/>
              <a:gd name="connsiteY38" fmla="*/ 1852612 h 2024062"/>
              <a:gd name="connsiteX39" fmla="*/ 623887 w 2105025"/>
              <a:gd name="connsiteY39" fmla="*/ 1881187 h 2024062"/>
              <a:gd name="connsiteX40" fmla="*/ 652462 w 2105025"/>
              <a:gd name="connsiteY40" fmla="*/ 1876425 h 2024062"/>
              <a:gd name="connsiteX41" fmla="*/ 733425 w 2105025"/>
              <a:gd name="connsiteY41" fmla="*/ 1785937 h 2024062"/>
              <a:gd name="connsiteX42" fmla="*/ 809625 w 2105025"/>
              <a:gd name="connsiteY42" fmla="*/ 1281112 h 2024062"/>
              <a:gd name="connsiteX43" fmla="*/ 814387 w 2105025"/>
              <a:gd name="connsiteY43" fmla="*/ 1266825 h 2024062"/>
              <a:gd name="connsiteX44" fmla="*/ 828675 w 2105025"/>
              <a:gd name="connsiteY44" fmla="*/ 1266825 h 2024062"/>
              <a:gd name="connsiteX45" fmla="*/ 838200 w 2105025"/>
              <a:gd name="connsiteY45" fmla="*/ 1276350 h 2024062"/>
              <a:gd name="connsiteX46" fmla="*/ 900112 w 2105025"/>
              <a:gd name="connsiteY46" fmla="*/ 1576387 h 2024062"/>
              <a:gd name="connsiteX47" fmla="*/ 933450 w 2105025"/>
              <a:gd name="connsiteY47" fmla="*/ 1719262 h 2024062"/>
              <a:gd name="connsiteX48" fmla="*/ 962025 w 2105025"/>
              <a:gd name="connsiteY48" fmla="*/ 1785937 h 2024062"/>
              <a:gd name="connsiteX49" fmla="*/ 985837 w 2105025"/>
              <a:gd name="connsiteY49" fmla="*/ 1800225 h 2024062"/>
              <a:gd name="connsiteX50" fmla="*/ 1000125 w 2105025"/>
              <a:gd name="connsiteY50" fmla="*/ 1795462 h 2024062"/>
              <a:gd name="connsiteX51" fmla="*/ 1033462 w 2105025"/>
              <a:gd name="connsiteY51" fmla="*/ 1704975 h 2024062"/>
              <a:gd name="connsiteX52" fmla="*/ 1071562 w 2105025"/>
              <a:gd name="connsiteY52" fmla="*/ 1571625 h 2024062"/>
              <a:gd name="connsiteX53" fmla="*/ 1090612 w 2105025"/>
              <a:gd name="connsiteY53" fmla="*/ 1576387 h 2024062"/>
              <a:gd name="connsiteX54" fmla="*/ 1114425 w 2105025"/>
              <a:gd name="connsiteY54" fmla="*/ 1657350 h 2024062"/>
              <a:gd name="connsiteX55" fmla="*/ 1143000 w 2105025"/>
              <a:gd name="connsiteY55" fmla="*/ 1728787 h 2024062"/>
              <a:gd name="connsiteX56" fmla="*/ 1185862 w 2105025"/>
              <a:gd name="connsiteY56" fmla="*/ 1766887 h 2024062"/>
              <a:gd name="connsiteX57" fmla="*/ 1228725 w 2105025"/>
              <a:gd name="connsiteY57" fmla="*/ 1762125 h 2024062"/>
              <a:gd name="connsiteX58" fmla="*/ 1290637 w 2105025"/>
              <a:gd name="connsiteY58" fmla="*/ 1719262 h 2024062"/>
              <a:gd name="connsiteX59" fmla="*/ 1300162 w 2105025"/>
              <a:gd name="connsiteY59" fmla="*/ 1704975 h 2024062"/>
              <a:gd name="connsiteX60" fmla="*/ 1323975 w 2105025"/>
              <a:gd name="connsiteY60" fmla="*/ 1666875 h 2024062"/>
              <a:gd name="connsiteX61" fmla="*/ 1385887 w 2105025"/>
              <a:gd name="connsiteY61" fmla="*/ 1624012 h 2024062"/>
              <a:gd name="connsiteX62" fmla="*/ 1438275 w 2105025"/>
              <a:gd name="connsiteY62" fmla="*/ 1547812 h 2024062"/>
              <a:gd name="connsiteX63" fmla="*/ 1452562 w 2105025"/>
              <a:gd name="connsiteY63" fmla="*/ 1500187 h 2024062"/>
              <a:gd name="connsiteX64" fmla="*/ 1476375 w 2105025"/>
              <a:gd name="connsiteY64" fmla="*/ 1476375 h 2024062"/>
              <a:gd name="connsiteX65" fmla="*/ 1543050 w 2105025"/>
              <a:gd name="connsiteY65" fmla="*/ 1404937 h 2024062"/>
              <a:gd name="connsiteX66" fmla="*/ 1585912 w 2105025"/>
              <a:gd name="connsiteY66" fmla="*/ 1400175 h 2024062"/>
              <a:gd name="connsiteX67" fmla="*/ 1624012 w 2105025"/>
              <a:gd name="connsiteY67" fmla="*/ 1419225 h 2024062"/>
              <a:gd name="connsiteX68" fmla="*/ 1666875 w 2105025"/>
              <a:gd name="connsiteY68" fmla="*/ 1452562 h 2024062"/>
              <a:gd name="connsiteX69" fmla="*/ 1762125 w 2105025"/>
              <a:gd name="connsiteY69" fmla="*/ 1647825 h 2024062"/>
              <a:gd name="connsiteX70" fmla="*/ 1795462 w 2105025"/>
              <a:gd name="connsiteY70" fmla="*/ 1757362 h 2024062"/>
              <a:gd name="connsiteX71" fmla="*/ 1881187 w 2105025"/>
              <a:gd name="connsiteY71" fmla="*/ 1881187 h 2024062"/>
              <a:gd name="connsiteX72" fmla="*/ 1957387 w 2105025"/>
              <a:gd name="connsiteY72" fmla="*/ 1981200 h 2024062"/>
              <a:gd name="connsiteX73" fmla="*/ 2014537 w 2105025"/>
              <a:gd name="connsiteY73" fmla="*/ 2005012 h 2024062"/>
              <a:gd name="connsiteX74" fmla="*/ 2105025 w 2105025"/>
              <a:gd name="connsiteY74" fmla="*/ 2014537 h 2024062"/>
              <a:gd name="connsiteX0" fmla="*/ 0 w 2105025"/>
              <a:gd name="connsiteY0" fmla="*/ 2024062 h 2024062"/>
              <a:gd name="connsiteX1" fmla="*/ 38100 w 2105025"/>
              <a:gd name="connsiteY1" fmla="*/ 1990725 h 2024062"/>
              <a:gd name="connsiteX2" fmla="*/ 76200 w 2105025"/>
              <a:gd name="connsiteY2" fmla="*/ 1905000 h 2024062"/>
              <a:gd name="connsiteX3" fmla="*/ 95250 w 2105025"/>
              <a:gd name="connsiteY3" fmla="*/ 1843087 h 2024062"/>
              <a:gd name="connsiteX4" fmla="*/ 104775 w 2105025"/>
              <a:gd name="connsiteY4" fmla="*/ 1738312 h 2024062"/>
              <a:gd name="connsiteX5" fmla="*/ 104775 w 2105025"/>
              <a:gd name="connsiteY5" fmla="*/ 1619250 h 2024062"/>
              <a:gd name="connsiteX6" fmla="*/ 114300 w 2105025"/>
              <a:gd name="connsiteY6" fmla="*/ 1462087 h 2024062"/>
              <a:gd name="connsiteX7" fmla="*/ 119062 w 2105025"/>
              <a:gd name="connsiteY7" fmla="*/ 1314450 h 2024062"/>
              <a:gd name="connsiteX8" fmla="*/ 128587 w 2105025"/>
              <a:gd name="connsiteY8" fmla="*/ 1171575 h 2024062"/>
              <a:gd name="connsiteX9" fmla="*/ 142875 w 2105025"/>
              <a:gd name="connsiteY9" fmla="*/ 914400 h 2024062"/>
              <a:gd name="connsiteX10" fmla="*/ 142875 w 2105025"/>
              <a:gd name="connsiteY10" fmla="*/ 762000 h 2024062"/>
              <a:gd name="connsiteX11" fmla="*/ 142875 w 2105025"/>
              <a:gd name="connsiteY11" fmla="*/ 633412 h 2024062"/>
              <a:gd name="connsiteX12" fmla="*/ 152400 w 2105025"/>
              <a:gd name="connsiteY12" fmla="*/ 514350 h 2024062"/>
              <a:gd name="connsiteX13" fmla="*/ 157162 w 2105025"/>
              <a:gd name="connsiteY13" fmla="*/ 371475 h 2024062"/>
              <a:gd name="connsiteX14" fmla="*/ 166687 w 2105025"/>
              <a:gd name="connsiteY14" fmla="*/ 304800 h 2024062"/>
              <a:gd name="connsiteX15" fmla="*/ 166687 w 2105025"/>
              <a:gd name="connsiteY15" fmla="*/ 147637 h 2024062"/>
              <a:gd name="connsiteX16" fmla="*/ 166687 w 2105025"/>
              <a:gd name="connsiteY16" fmla="*/ 85725 h 2024062"/>
              <a:gd name="connsiteX17" fmla="*/ 176212 w 2105025"/>
              <a:gd name="connsiteY17" fmla="*/ 0 h 2024062"/>
              <a:gd name="connsiteX18" fmla="*/ 195262 w 2105025"/>
              <a:gd name="connsiteY18" fmla="*/ 0 h 2024062"/>
              <a:gd name="connsiteX19" fmla="*/ 209550 w 2105025"/>
              <a:gd name="connsiteY19" fmla="*/ 95250 h 2024062"/>
              <a:gd name="connsiteX20" fmla="*/ 223837 w 2105025"/>
              <a:gd name="connsiteY20" fmla="*/ 257175 h 2024062"/>
              <a:gd name="connsiteX21" fmla="*/ 233362 w 2105025"/>
              <a:gd name="connsiteY21" fmla="*/ 447675 h 2024062"/>
              <a:gd name="connsiteX22" fmla="*/ 247650 w 2105025"/>
              <a:gd name="connsiteY22" fmla="*/ 647700 h 2024062"/>
              <a:gd name="connsiteX23" fmla="*/ 271462 w 2105025"/>
              <a:gd name="connsiteY23" fmla="*/ 1200150 h 2024062"/>
              <a:gd name="connsiteX24" fmla="*/ 295275 w 2105025"/>
              <a:gd name="connsiteY24" fmla="*/ 1652587 h 2024062"/>
              <a:gd name="connsiteX25" fmla="*/ 295275 w 2105025"/>
              <a:gd name="connsiteY25" fmla="*/ 1714500 h 2024062"/>
              <a:gd name="connsiteX26" fmla="*/ 304800 w 2105025"/>
              <a:gd name="connsiteY26" fmla="*/ 1814512 h 2024062"/>
              <a:gd name="connsiteX27" fmla="*/ 333375 w 2105025"/>
              <a:gd name="connsiteY27" fmla="*/ 1890712 h 2024062"/>
              <a:gd name="connsiteX28" fmla="*/ 357187 w 2105025"/>
              <a:gd name="connsiteY28" fmla="*/ 1938337 h 2024062"/>
              <a:gd name="connsiteX29" fmla="*/ 376237 w 2105025"/>
              <a:gd name="connsiteY29" fmla="*/ 1943100 h 2024062"/>
              <a:gd name="connsiteX30" fmla="*/ 395287 w 2105025"/>
              <a:gd name="connsiteY30" fmla="*/ 1938337 h 2024062"/>
              <a:gd name="connsiteX31" fmla="*/ 423862 w 2105025"/>
              <a:gd name="connsiteY31" fmla="*/ 1900237 h 2024062"/>
              <a:gd name="connsiteX32" fmla="*/ 447675 w 2105025"/>
              <a:gd name="connsiteY32" fmla="*/ 1819275 h 2024062"/>
              <a:gd name="connsiteX33" fmla="*/ 481012 w 2105025"/>
              <a:gd name="connsiteY33" fmla="*/ 1633537 h 2024062"/>
              <a:gd name="connsiteX34" fmla="*/ 495300 w 2105025"/>
              <a:gd name="connsiteY34" fmla="*/ 1576387 h 2024062"/>
              <a:gd name="connsiteX35" fmla="*/ 495300 w 2105025"/>
              <a:gd name="connsiteY35" fmla="*/ 1576387 h 2024062"/>
              <a:gd name="connsiteX36" fmla="*/ 514350 w 2105025"/>
              <a:gd name="connsiteY36" fmla="*/ 1590675 h 2024062"/>
              <a:gd name="connsiteX37" fmla="*/ 542925 w 2105025"/>
              <a:gd name="connsiteY37" fmla="*/ 1704975 h 2024062"/>
              <a:gd name="connsiteX38" fmla="*/ 585787 w 2105025"/>
              <a:gd name="connsiteY38" fmla="*/ 1852612 h 2024062"/>
              <a:gd name="connsiteX39" fmla="*/ 623887 w 2105025"/>
              <a:gd name="connsiteY39" fmla="*/ 1881187 h 2024062"/>
              <a:gd name="connsiteX40" fmla="*/ 652462 w 2105025"/>
              <a:gd name="connsiteY40" fmla="*/ 1876425 h 2024062"/>
              <a:gd name="connsiteX41" fmla="*/ 733425 w 2105025"/>
              <a:gd name="connsiteY41" fmla="*/ 1785937 h 2024062"/>
              <a:gd name="connsiteX42" fmla="*/ 809625 w 2105025"/>
              <a:gd name="connsiteY42" fmla="*/ 1281112 h 2024062"/>
              <a:gd name="connsiteX43" fmla="*/ 814387 w 2105025"/>
              <a:gd name="connsiteY43" fmla="*/ 1266825 h 2024062"/>
              <a:gd name="connsiteX44" fmla="*/ 828675 w 2105025"/>
              <a:gd name="connsiteY44" fmla="*/ 1266825 h 2024062"/>
              <a:gd name="connsiteX45" fmla="*/ 838200 w 2105025"/>
              <a:gd name="connsiteY45" fmla="*/ 1276350 h 2024062"/>
              <a:gd name="connsiteX46" fmla="*/ 900112 w 2105025"/>
              <a:gd name="connsiteY46" fmla="*/ 1576387 h 2024062"/>
              <a:gd name="connsiteX47" fmla="*/ 933450 w 2105025"/>
              <a:gd name="connsiteY47" fmla="*/ 1719262 h 2024062"/>
              <a:gd name="connsiteX48" fmla="*/ 962025 w 2105025"/>
              <a:gd name="connsiteY48" fmla="*/ 1785937 h 2024062"/>
              <a:gd name="connsiteX49" fmla="*/ 985837 w 2105025"/>
              <a:gd name="connsiteY49" fmla="*/ 1800225 h 2024062"/>
              <a:gd name="connsiteX50" fmla="*/ 1000125 w 2105025"/>
              <a:gd name="connsiteY50" fmla="*/ 1795462 h 2024062"/>
              <a:gd name="connsiteX51" fmla="*/ 1033462 w 2105025"/>
              <a:gd name="connsiteY51" fmla="*/ 1704975 h 2024062"/>
              <a:gd name="connsiteX52" fmla="*/ 1071562 w 2105025"/>
              <a:gd name="connsiteY52" fmla="*/ 1571625 h 2024062"/>
              <a:gd name="connsiteX53" fmla="*/ 1090612 w 2105025"/>
              <a:gd name="connsiteY53" fmla="*/ 1576387 h 2024062"/>
              <a:gd name="connsiteX54" fmla="*/ 1114425 w 2105025"/>
              <a:gd name="connsiteY54" fmla="*/ 1657350 h 2024062"/>
              <a:gd name="connsiteX55" fmla="*/ 1143000 w 2105025"/>
              <a:gd name="connsiteY55" fmla="*/ 1728787 h 2024062"/>
              <a:gd name="connsiteX56" fmla="*/ 1185862 w 2105025"/>
              <a:gd name="connsiteY56" fmla="*/ 1766887 h 2024062"/>
              <a:gd name="connsiteX57" fmla="*/ 1228725 w 2105025"/>
              <a:gd name="connsiteY57" fmla="*/ 1762125 h 2024062"/>
              <a:gd name="connsiteX58" fmla="*/ 1290637 w 2105025"/>
              <a:gd name="connsiteY58" fmla="*/ 1719262 h 2024062"/>
              <a:gd name="connsiteX59" fmla="*/ 1300162 w 2105025"/>
              <a:gd name="connsiteY59" fmla="*/ 1704975 h 2024062"/>
              <a:gd name="connsiteX60" fmla="*/ 1323975 w 2105025"/>
              <a:gd name="connsiteY60" fmla="*/ 1666875 h 2024062"/>
              <a:gd name="connsiteX61" fmla="*/ 1385887 w 2105025"/>
              <a:gd name="connsiteY61" fmla="*/ 1624012 h 2024062"/>
              <a:gd name="connsiteX62" fmla="*/ 1438275 w 2105025"/>
              <a:gd name="connsiteY62" fmla="*/ 1547812 h 2024062"/>
              <a:gd name="connsiteX63" fmla="*/ 1452562 w 2105025"/>
              <a:gd name="connsiteY63" fmla="*/ 1500187 h 2024062"/>
              <a:gd name="connsiteX64" fmla="*/ 1476375 w 2105025"/>
              <a:gd name="connsiteY64" fmla="*/ 1476375 h 2024062"/>
              <a:gd name="connsiteX65" fmla="*/ 1543050 w 2105025"/>
              <a:gd name="connsiteY65" fmla="*/ 1404937 h 2024062"/>
              <a:gd name="connsiteX66" fmla="*/ 1585912 w 2105025"/>
              <a:gd name="connsiteY66" fmla="*/ 1400175 h 2024062"/>
              <a:gd name="connsiteX67" fmla="*/ 1624012 w 2105025"/>
              <a:gd name="connsiteY67" fmla="*/ 1419225 h 2024062"/>
              <a:gd name="connsiteX68" fmla="*/ 1666875 w 2105025"/>
              <a:gd name="connsiteY68" fmla="*/ 1452562 h 2024062"/>
              <a:gd name="connsiteX69" fmla="*/ 1795462 w 2105025"/>
              <a:gd name="connsiteY69" fmla="*/ 1757362 h 2024062"/>
              <a:gd name="connsiteX70" fmla="*/ 1881187 w 2105025"/>
              <a:gd name="connsiteY70" fmla="*/ 1881187 h 2024062"/>
              <a:gd name="connsiteX71" fmla="*/ 1957387 w 2105025"/>
              <a:gd name="connsiteY71" fmla="*/ 1981200 h 2024062"/>
              <a:gd name="connsiteX72" fmla="*/ 2014537 w 2105025"/>
              <a:gd name="connsiteY72" fmla="*/ 2005012 h 2024062"/>
              <a:gd name="connsiteX73" fmla="*/ 2105025 w 2105025"/>
              <a:gd name="connsiteY73" fmla="*/ 2014537 h 2024062"/>
              <a:gd name="connsiteX0" fmla="*/ 0 w 2105025"/>
              <a:gd name="connsiteY0" fmla="*/ 2024062 h 2024062"/>
              <a:gd name="connsiteX1" fmla="*/ 38100 w 2105025"/>
              <a:gd name="connsiteY1" fmla="*/ 1990725 h 2024062"/>
              <a:gd name="connsiteX2" fmla="*/ 76200 w 2105025"/>
              <a:gd name="connsiteY2" fmla="*/ 1905000 h 2024062"/>
              <a:gd name="connsiteX3" fmla="*/ 95250 w 2105025"/>
              <a:gd name="connsiteY3" fmla="*/ 1843087 h 2024062"/>
              <a:gd name="connsiteX4" fmla="*/ 104775 w 2105025"/>
              <a:gd name="connsiteY4" fmla="*/ 1738312 h 2024062"/>
              <a:gd name="connsiteX5" fmla="*/ 104775 w 2105025"/>
              <a:gd name="connsiteY5" fmla="*/ 1619250 h 2024062"/>
              <a:gd name="connsiteX6" fmla="*/ 114300 w 2105025"/>
              <a:gd name="connsiteY6" fmla="*/ 1462087 h 2024062"/>
              <a:gd name="connsiteX7" fmla="*/ 119062 w 2105025"/>
              <a:gd name="connsiteY7" fmla="*/ 1314450 h 2024062"/>
              <a:gd name="connsiteX8" fmla="*/ 128587 w 2105025"/>
              <a:gd name="connsiteY8" fmla="*/ 1171575 h 2024062"/>
              <a:gd name="connsiteX9" fmla="*/ 142875 w 2105025"/>
              <a:gd name="connsiteY9" fmla="*/ 914400 h 2024062"/>
              <a:gd name="connsiteX10" fmla="*/ 142875 w 2105025"/>
              <a:gd name="connsiteY10" fmla="*/ 762000 h 2024062"/>
              <a:gd name="connsiteX11" fmla="*/ 142875 w 2105025"/>
              <a:gd name="connsiteY11" fmla="*/ 633412 h 2024062"/>
              <a:gd name="connsiteX12" fmla="*/ 152400 w 2105025"/>
              <a:gd name="connsiteY12" fmla="*/ 514350 h 2024062"/>
              <a:gd name="connsiteX13" fmla="*/ 157162 w 2105025"/>
              <a:gd name="connsiteY13" fmla="*/ 371475 h 2024062"/>
              <a:gd name="connsiteX14" fmla="*/ 166687 w 2105025"/>
              <a:gd name="connsiteY14" fmla="*/ 304800 h 2024062"/>
              <a:gd name="connsiteX15" fmla="*/ 166687 w 2105025"/>
              <a:gd name="connsiteY15" fmla="*/ 147637 h 2024062"/>
              <a:gd name="connsiteX16" fmla="*/ 166687 w 2105025"/>
              <a:gd name="connsiteY16" fmla="*/ 85725 h 2024062"/>
              <a:gd name="connsiteX17" fmla="*/ 176212 w 2105025"/>
              <a:gd name="connsiteY17" fmla="*/ 0 h 2024062"/>
              <a:gd name="connsiteX18" fmla="*/ 195262 w 2105025"/>
              <a:gd name="connsiteY18" fmla="*/ 0 h 2024062"/>
              <a:gd name="connsiteX19" fmla="*/ 209550 w 2105025"/>
              <a:gd name="connsiteY19" fmla="*/ 95250 h 2024062"/>
              <a:gd name="connsiteX20" fmla="*/ 223837 w 2105025"/>
              <a:gd name="connsiteY20" fmla="*/ 257175 h 2024062"/>
              <a:gd name="connsiteX21" fmla="*/ 233362 w 2105025"/>
              <a:gd name="connsiteY21" fmla="*/ 447675 h 2024062"/>
              <a:gd name="connsiteX22" fmla="*/ 247650 w 2105025"/>
              <a:gd name="connsiteY22" fmla="*/ 647700 h 2024062"/>
              <a:gd name="connsiteX23" fmla="*/ 271462 w 2105025"/>
              <a:gd name="connsiteY23" fmla="*/ 1200150 h 2024062"/>
              <a:gd name="connsiteX24" fmla="*/ 295275 w 2105025"/>
              <a:gd name="connsiteY24" fmla="*/ 1652587 h 2024062"/>
              <a:gd name="connsiteX25" fmla="*/ 295275 w 2105025"/>
              <a:gd name="connsiteY25" fmla="*/ 1714500 h 2024062"/>
              <a:gd name="connsiteX26" fmla="*/ 304800 w 2105025"/>
              <a:gd name="connsiteY26" fmla="*/ 1814512 h 2024062"/>
              <a:gd name="connsiteX27" fmla="*/ 333375 w 2105025"/>
              <a:gd name="connsiteY27" fmla="*/ 1890712 h 2024062"/>
              <a:gd name="connsiteX28" fmla="*/ 357187 w 2105025"/>
              <a:gd name="connsiteY28" fmla="*/ 1938337 h 2024062"/>
              <a:gd name="connsiteX29" fmla="*/ 376237 w 2105025"/>
              <a:gd name="connsiteY29" fmla="*/ 1943100 h 2024062"/>
              <a:gd name="connsiteX30" fmla="*/ 395287 w 2105025"/>
              <a:gd name="connsiteY30" fmla="*/ 1938337 h 2024062"/>
              <a:gd name="connsiteX31" fmla="*/ 423862 w 2105025"/>
              <a:gd name="connsiteY31" fmla="*/ 1900237 h 2024062"/>
              <a:gd name="connsiteX32" fmla="*/ 447675 w 2105025"/>
              <a:gd name="connsiteY32" fmla="*/ 1819275 h 2024062"/>
              <a:gd name="connsiteX33" fmla="*/ 481012 w 2105025"/>
              <a:gd name="connsiteY33" fmla="*/ 1633537 h 2024062"/>
              <a:gd name="connsiteX34" fmla="*/ 495300 w 2105025"/>
              <a:gd name="connsiteY34" fmla="*/ 1576387 h 2024062"/>
              <a:gd name="connsiteX35" fmla="*/ 495300 w 2105025"/>
              <a:gd name="connsiteY35" fmla="*/ 1576387 h 2024062"/>
              <a:gd name="connsiteX36" fmla="*/ 514350 w 2105025"/>
              <a:gd name="connsiteY36" fmla="*/ 1590675 h 2024062"/>
              <a:gd name="connsiteX37" fmla="*/ 542925 w 2105025"/>
              <a:gd name="connsiteY37" fmla="*/ 1704975 h 2024062"/>
              <a:gd name="connsiteX38" fmla="*/ 585787 w 2105025"/>
              <a:gd name="connsiteY38" fmla="*/ 1852612 h 2024062"/>
              <a:gd name="connsiteX39" fmla="*/ 623887 w 2105025"/>
              <a:gd name="connsiteY39" fmla="*/ 1881187 h 2024062"/>
              <a:gd name="connsiteX40" fmla="*/ 652462 w 2105025"/>
              <a:gd name="connsiteY40" fmla="*/ 1876425 h 2024062"/>
              <a:gd name="connsiteX41" fmla="*/ 733425 w 2105025"/>
              <a:gd name="connsiteY41" fmla="*/ 1785937 h 2024062"/>
              <a:gd name="connsiteX42" fmla="*/ 809625 w 2105025"/>
              <a:gd name="connsiteY42" fmla="*/ 1281112 h 2024062"/>
              <a:gd name="connsiteX43" fmla="*/ 814387 w 2105025"/>
              <a:gd name="connsiteY43" fmla="*/ 1266825 h 2024062"/>
              <a:gd name="connsiteX44" fmla="*/ 828675 w 2105025"/>
              <a:gd name="connsiteY44" fmla="*/ 1266825 h 2024062"/>
              <a:gd name="connsiteX45" fmla="*/ 838200 w 2105025"/>
              <a:gd name="connsiteY45" fmla="*/ 1276350 h 2024062"/>
              <a:gd name="connsiteX46" fmla="*/ 900112 w 2105025"/>
              <a:gd name="connsiteY46" fmla="*/ 1576387 h 2024062"/>
              <a:gd name="connsiteX47" fmla="*/ 933450 w 2105025"/>
              <a:gd name="connsiteY47" fmla="*/ 1719262 h 2024062"/>
              <a:gd name="connsiteX48" fmla="*/ 962025 w 2105025"/>
              <a:gd name="connsiteY48" fmla="*/ 1785937 h 2024062"/>
              <a:gd name="connsiteX49" fmla="*/ 985837 w 2105025"/>
              <a:gd name="connsiteY49" fmla="*/ 1800225 h 2024062"/>
              <a:gd name="connsiteX50" fmla="*/ 1000125 w 2105025"/>
              <a:gd name="connsiteY50" fmla="*/ 1795462 h 2024062"/>
              <a:gd name="connsiteX51" fmla="*/ 1033462 w 2105025"/>
              <a:gd name="connsiteY51" fmla="*/ 1704975 h 2024062"/>
              <a:gd name="connsiteX52" fmla="*/ 1071562 w 2105025"/>
              <a:gd name="connsiteY52" fmla="*/ 1571625 h 2024062"/>
              <a:gd name="connsiteX53" fmla="*/ 1090612 w 2105025"/>
              <a:gd name="connsiteY53" fmla="*/ 1576387 h 2024062"/>
              <a:gd name="connsiteX54" fmla="*/ 1114425 w 2105025"/>
              <a:gd name="connsiteY54" fmla="*/ 1657350 h 2024062"/>
              <a:gd name="connsiteX55" fmla="*/ 1143000 w 2105025"/>
              <a:gd name="connsiteY55" fmla="*/ 1728787 h 2024062"/>
              <a:gd name="connsiteX56" fmla="*/ 1185862 w 2105025"/>
              <a:gd name="connsiteY56" fmla="*/ 1766887 h 2024062"/>
              <a:gd name="connsiteX57" fmla="*/ 1228725 w 2105025"/>
              <a:gd name="connsiteY57" fmla="*/ 1762125 h 2024062"/>
              <a:gd name="connsiteX58" fmla="*/ 1290637 w 2105025"/>
              <a:gd name="connsiteY58" fmla="*/ 1719262 h 2024062"/>
              <a:gd name="connsiteX59" fmla="*/ 1300162 w 2105025"/>
              <a:gd name="connsiteY59" fmla="*/ 1704975 h 2024062"/>
              <a:gd name="connsiteX60" fmla="*/ 1323975 w 2105025"/>
              <a:gd name="connsiteY60" fmla="*/ 1666875 h 2024062"/>
              <a:gd name="connsiteX61" fmla="*/ 1385887 w 2105025"/>
              <a:gd name="connsiteY61" fmla="*/ 1624012 h 2024062"/>
              <a:gd name="connsiteX62" fmla="*/ 1438275 w 2105025"/>
              <a:gd name="connsiteY62" fmla="*/ 1547812 h 2024062"/>
              <a:gd name="connsiteX63" fmla="*/ 1452562 w 2105025"/>
              <a:gd name="connsiteY63" fmla="*/ 1500187 h 2024062"/>
              <a:gd name="connsiteX64" fmla="*/ 1476375 w 2105025"/>
              <a:gd name="connsiteY64" fmla="*/ 1476375 h 2024062"/>
              <a:gd name="connsiteX65" fmla="*/ 1543050 w 2105025"/>
              <a:gd name="connsiteY65" fmla="*/ 1404937 h 2024062"/>
              <a:gd name="connsiteX66" fmla="*/ 1585912 w 2105025"/>
              <a:gd name="connsiteY66" fmla="*/ 1400175 h 2024062"/>
              <a:gd name="connsiteX67" fmla="*/ 1624012 w 2105025"/>
              <a:gd name="connsiteY67" fmla="*/ 1419225 h 2024062"/>
              <a:gd name="connsiteX68" fmla="*/ 1666875 w 2105025"/>
              <a:gd name="connsiteY68" fmla="*/ 1452562 h 2024062"/>
              <a:gd name="connsiteX69" fmla="*/ 1795462 w 2105025"/>
              <a:gd name="connsiteY69" fmla="*/ 1757362 h 2024062"/>
              <a:gd name="connsiteX70" fmla="*/ 1881187 w 2105025"/>
              <a:gd name="connsiteY70" fmla="*/ 1881187 h 2024062"/>
              <a:gd name="connsiteX71" fmla="*/ 1957387 w 2105025"/>
              <a:gd name="connsiteY71" fmla="*/ 1981200 h 2024062"/>
              <a:gd name="connsiteX72" fmla="*/ 1962150 w 2105025"/>
              <a:gd name="connsiteY72" fmla="*/ 1985962 h 2024062"/>
              <a:gd name="connsiteX73" fmla="*/ 2014537 w 2105025"/>
              <a:gd name="connsiteY73" fmla="*/ 2005012 h 2024062"/>
              <a:gd name="connsiteX74" fmla="*/ 2105025 w 2105025"/>
              <a:gd name="connsiteY74" fmla="*/ 2014537 h 2024062"/>
              <a:gd name="connsiteX0" fmla="*/ 0 w 2105025"/>
              <a:gd name="connsiteY0" fmla="*/ 2024062 h 2024062"/>
              <a:gd name="connsiteX1" fmla="*/ 38100 w 2105025"/>
              <a:gd name="connsiteY1" fmla="*/ 1990725 h 2024062"/>
              <a:gd name="connsiteX2" fmla="*/ 76200 w 2105025"/>
              <a:gd name="connsiteY2" fmla="*/ 1905000 h 2024062"/>
              <a:gd name="connsiteX3" fmla="*/ 95250 w 2105025"/>
              <a:gd name="connsiteY3" fmla="*/ 1843087 h 2024062"/>
              <a:gd name="connsiteX4" fmla="*/ 104775 w 2105025"/>
              <a:gd name="connsiteY4" fmla="*/ 1738312 h 2024062"/>
              <a:gd name="connsiteX5" fmla="*/ 104775 w 2105025"/>
              <a:gd name="connsiteY5" fmla="*/ 1619250 h 2024062"/>
              <a:gd name="connsiteX6" fmla="*/ 114300 w 2105025"/>
              <a:gd name="connsiteY6" fmla="*/ 1462087 h 2024062"/>
              <a:gd name="connsiteX7" fmla="*/ 119062 w 2105025"/>
              <a:gd name="connsiteY7" fmla="*/ 1314450 h 2024062"/>
              <a:gd name="connsiteX8" fmla="*/ 128587 w 2105025"/>
              <a:gd name="connsiteY8" fmla="*/ 1171575 h 2024062"/>
              <a:gd name="connsiteX9" fmla="*/ 142875 w 2105025"/>
              <a:gd name="connsiteY9" fmla="*/ 914400 h 2024062"/>
              <a:gd name="connsiteX10" fmla="*/ 142875 w 2105025"/>
              <a:gd name="connsiteY10" fmla="*/ 762000 h 2024062"/>
              <a:gd name="connsiteX11" fmla="*/ 142875 w 2105025"/>
              <a:gd name="connsiteY11" fmla="*/ 633412 h 2024062"/>
              <a:gd name="connsiteX12" fmla="*/ 152400 w 2105025"/>
              <a:gd name="connsiteY12" fmla="*/ 514350 h 2024062"/>
              <a:gd name="connsiteX13" fmla="*/ 157162 w 2105025"/>
              <a:gd name="connsiteY13" fmla="*/ 371475 h 2024062"/>
              <a:gd name="connsiteX14" fmla="*/ 166687 w 2105025"/>
              <a:gd name="connsiteY14" fmla="*/ 304800 h 2024062"/>
              <a:gd name="connsiteX15" fmla="*/ 166687 w 2105025"/>
              <a:gd name="connsiteY15" fmla="*/ 147637 h 2024062"/>
              <a:gd name="connsiteX16" fmla="*/ 166687 w 2105025"/>
              <a:gd name="connsiteY16" fmla="*/ 85725 h 2024062"/>
              <a:gd name="connsiteX17" fmla="*/ 176212 w 2105025"/>
              <a:gd name="connsiteY17" fmla="*/ 0 h 2024062"/>
              <a:gd name="connsiteX18" fmla="*/ 195262 w 2105025"/>
              <a:gd name="connsiteY18" fmla="*/ 0 h 2024062"/>
              <a:gd name="connsiteX19" fmla="*/ 209550 w 2105025"/>
              <a:gd name="connsiteY19" fmla="*/ 95250 h 2024062"/>
              <a:gd name="connsiteX20" fmla="*/ 223837 w 2105025"/>
              <a:gd name="connsiteY20" fmla="*/ 257175 h 2024062"/>
              <a:gd name="connsiteX21" fmla="*/ 233362 w 2105025"/>
              <a:gd name="connsiteY21" fmla="*/ 447675 h 2024062"/>
              <a:gd name="connsiteX22" fmla="*/ 247650 w 2105025"/>
              <a:gd name="connsiteY22" fmla="*/ 647700 h 2024062"/>
              <a:gd name="connsiteX23" fmla="*/ 271462 w 2105025"/>
              <a:gd name="connsiteY23" fmla="*/ 1200150 h 2024062"/>
              <a:gd name="connsiteX24" fmla="*/ 295275 w 2105025"/>
              <a:gd name="connsiteY24" fmla="*/ 1652587 h 2024062"/>
              <a:gd name="connsiteX25" fmla="*/ 295275 w 2105025"/>
              <a:gd name="connsiteY25" fmla="*/ 1714500 h 2024062"/>
              <a:gd name="connsiteX26" fmla="*/ 304800 w 2105025"/>
              <a:gd name="connsiteY26" fmla="*/ 1814512 h 2024062"/>
              <a:gd name="connsiteX27" fmla="*/ 333375 w 2105025"/>
              <a:gd name="connsiteY27" fmla="*/ 1890712 h 2024062"/>
              <a:gd name="connsiteX28" fmla="*/ 357187 w 2105025"/>
              <a:gd name="connsiteY28" fmla="*/ 1938337 h 2024062"/>
              <a:gd name="connsiteX29" fmla="*/ 376237 w 2105025"/>
              <a:gd name="connsiteY29" fmla="*/ 1943100 h 2024062"/>
              <a:gd name="connsiteX30" fmla="*/ 395287 w 2105025"/>
              <a:gd name="connsiteY30" fmla="*/ 1938337 h 2024062"/>
              <a:gd name="connsiteX31" fmla="*/ 423862 w 2105025"/>
              <a:gd name="connsiteY31" fmla="*/ 1900237 h 2024062"/>
              <a:gd name="connsiteX32" fmla="*/ 447675 w 2105025"/>
              <a:gd name="connsiteY32" fmla="*/ 1819275 h 2024062"/>
              <a:gd name="connsiteX33" fmla="*/ 481012 w 2105025"/>
              <a:gd name="connsiteY33" fmla="*/ 1633537 h 2024062"/>
              <a:gd name="connsiteX34" fmla="*/ 495300 w 2105025"/>
              <a:gd name="connsiteY34" fmla="*/ 1576387 h 2024062"/>
              <a:gd name="connsiteX35" fmla="*/ 495300 w 2105025"/>
              <a:gd name="connsiteY35" fmla="*/ 1576387 h 2024062"/>
              <a:gd name="connsiteX36" fmla="*/ 514350 w 2105025"/>
              <a:gd name="connsiteY36" fmla="*/ 1590675 h 2024062"/>
              <a:gd name="connsiteX37" fmla="*/ 542925 w 2105025"/>
              <a:gd name="connsiteY37" fmla="*/ 1704975 h 2024062"/>
              <a:gd name="connsiteX38" fmla="*/ 585787 w 2105025"/>
              <a:gd name="connsiteY38" fmla="*/ 1852612 h 2024062"/>
              <a:gd name="connsiteX39" fmla="*/ 623887 w 2105025"/>
              <a:gd name="connsiteY39" fmla="*/ 1881187 h 2024062"/>
              <a:gd name="connsiteX40" fmla="*/ 652462 w 2105025"/>
              <a:gd name="connsiteY40" fmla="*/ 1876425 h 2024062"/>
              <a:gd name="connsiteX41" fmla="*/ 733425 w 2105025"/>
              <a:gd name="connsiteY41" fmla="*/ 1785937 h 2024062"/>
              <a:gd name="connsiteX42" fmla="*/ 809625 w 2105025"/>
              <a:gd name="connsiteY42" fmla="*/ 1281112 h 2024062"/>
              <a:gd name="connsiteX43" fmla="*/ 814387 w 2105025"/>
              <a:gd name="connsiteY43" fmla="*/ 1266825 h 2024062"/>
              <a:gd name="connsiteX44" fmla="*/ 828675 w 2105025"/>
              <a:gd name="connsiteY44" fmla="*/ 1266825 h 2024062"/>
              <a:gd name="connsiteX45" fmla="*/ 838200 w 2105025"/>
              <a:gd name="connsiteY45" fmla="*/ 1276350 h 2024062"/>
              <a:gd name="connsiteX46" fmla="*/ 900112 w 2105025"/>
              <a:gd name="connsiteY46" fmla="*/ 1576387 h 2024062"/>
              <a:gd name="connsiteX47" fmla="*/ 933450 w 2105025"/>
              <a:gd name="connsiteY47" fmla="*/ 1719262 h 2024062"/>
              <a:gd name="connsiteX48" fmla="*/ 962025 w 2105025"/>
              <a:gd name="connsiteY48" fmla="*/ 1785937 h 2024062"/>
              <a:gd name="connsiteX49" fmla="*/ 985837 w 2105025"/>
              <a:gd name="connsiteY49" fmla="*/ 1800225 h 2024062"/>
              <a:gd name="connsiteX50" fmla="*/ 1000125 w 2105025"/>
              <a:gd name="connsiteY50" fmla="*/ 1795462 h 2024062"/>
              <a:gd name="connsiteX51" fmla="*/ 1033462 w 2105025"/>
              <a:gd name="connsiteY51" fmla="*/ 1704975 h 2024062"/>
              <a:gd name="connsiteX52" fmla="*/ 1071562 w 2105025"/>
              <a:gd name="connsiteY52" fmla="*/ 1571625 h 2024062"/>
              <a:gd name="connsiteX53" fmla="*/ 1090612 w 2105025"/>
              <a:gd name="connsiteY53" fmla="*/ 1576387 h 2024062"/>
              <a:gd name="connsiteX54" fmla="*/ 1114425 w 2105025"/>
              <a:gd name="connsiteY54" fmla="*/ 1657350 h 2024062"/>
              <a:gd name="connsiteX55" fmla="*/ 1143000 w 2105025"/>
              <a:gd name="connsiteY55" fmla="*/ 1728787 h 2024062"/>
              <a:gd name="connsiteX56" fmla="*/ 1185862 w 2105025"/>
              <a:gd name="connsiteY56" fmla="*/ 1766887 h 2024062"/>
              <a:gd name="connsiteX57" fmla="*/ 1228725 w 2105025"/>
              <a:gd name="connsiteY57" fmla="*/ 1762125 h 2024062"/>
              <a:gd name="connsiteX58" fmla="*/ 1290637 w 2105025"/>
              <a:gd name="connsiteY58" fmla="*/ 1719262 h 2024062"/>
              <a:gd name="connsiteX59" fmla="*/ 1300162 w 2105025"/>
              <a:gd name="connsiteY59" fmla="*/ 1704975 h 2024062"/>
              <a:gd name="connsiteX60" fmla="*/ 1323975 w 2105025"/>
              <a:gd name="connsiteY60" fmla="*/ 1666875 h 2024062"/>
              <a:gd name="connsiteX61" fmla="*/ 1385887 w 2105025"/>
              <a:gd name="connsiteY61" fmla="*/ 1624012 h 2024062"/>
              <a:gd name="connsiteX62" fmla="*/ 1438275 w 2105025"/>
              <a:gd name="connsiteY62" fmla="*/ 1547812 h 2024062"/>
              <a:gd name="connsiteX63" fmla="*/ 1452562 w 2105025"/>
              <a:gd name="connsiteY63" fmla="*/ 1500187 h 2024062"/>
              <a:gd name="connsiteX64" fmla="*/ 1476375 w 2105025"/>
              <a:gd name="connsiteY64" fmla="*/ 1476375 h 2024062"/>
              <a:gd name="connsiteX65" fmla="*/ 1543050 w 2105025"/>
              <a:gd name="connsiteY65" fmla="*/ 1404937 h 2024062"/>
              <a:gd name="connsiteX66" fmla="*/ 1585912 w 2105025"/>
              <a:gd name="connsiteY66" fmla="*/ 1400175 h 2024062"/>
              <a:gd name="connsiteX67" fmla="*/ 1624012 w 2105025"/>
              <a:gd name="connsiteY67" fmla="*/ 1419225 h 2024062"/>
              <a:gd name="connsiteX68" fmla="*/ 1666875 w 2105025"/>
              <a:gd name="connsiteY68" fmla="*/ 1452562 h 2024062"/>
              <a:gd name="connsiteX69" fmla="*/ 1795462 w 2105025"/>
              <a:gd name="connsiteY69" fmla="*/ 1757362 h 2024062"/>
              <a:gd name="connsiteX70" fmla="*/ 1881187 w 2105025"/>
              <a:gd name="connsiteY70" fmla="*/ 1881187 h 2024062"/>
              <a:gd name="connsiteX71" fmla="*/ 1957387 w 2105025"/>
              <a:gd name="connsiteY71" fmla="*/ 1981200 h 2024062"/>
              <a:gd name="connsiteX72" fmla="*/ 1962150 w 2105025"/>
              <a:gd name="connsiteY72" fmla="*/ 1985962 h 2024062"/>
              <a:gd name="connsiteX73" fmla="*/ 2014537 w 2105025"/>
              <a:gd name="connsiteY73" fmla="*/ 2005012 h 2024062"/>
              <a:gd name="connsiteX74" fmla="*/ 2105025 w 2105025"/>
              <a:gd name="connsiteY74" fmla="*/ 2014537 h 2024062"/>
              <a:gd name="connsiteX0" fmla="*/ 0 w 2105025"/>
              <a:gd name="connsiteY0" fmla="*/ 2024062 h 2024062"/>
              <a:gd name="connsiteX1" fmla="*/ 38100 w 2105025"/>
              <a:gd name="connsiteY1" fmla="*/ 1990725 h 2024062"/>
              <a:gd name="connsiteX2" fmla="*/ 76200 w 2105025"/>
              <a:gd name="connsiteY2" fmla="*/ 1905000 h 2024062"/>
              <a:gd name="connsiteX3" fmla="*/ 95250 w 2105025"/>
              <a:gd name="connsiteY3" fmla="*/ 1843087 h 2024062"/>
              <a:gd name="connsiteX4" fmla="*/ 104775 w 2105025"/>
              <a:gd name="connsiteY4" fmla="*/ 1738312 h 2024062"/>
              <a:gd name="connsiteX5" fmla="*/ 104775 w 2105025"/>
              <a:gd name="connsiteY5" fmla="*/ 1619250 h 2024062"/>
              <a:gd name="connsiteX6" fmla="*/ 114300 w 2105025"/>
              <a:gd name="connsiteY6" fmla="*/ 1462087 h 2024062"/>
              <a:gd name="connsiteX7" fmla="*/ 119062 w 2105025"/>
              <a:gd name="connsiteY7" fmla="*/ 1314450 h 2024062"/>
              <a:gd name="connsiteX8" fmla="*/ 128587 w 2105025"/>
              <a:gd name="connsiteY8" fmla="*/ 1171575 h 2024062"/>
              <a:gd name="connsiteX9" fmla="*/ 142875 w 2105025"/>
              <a:gd name="connsiteY9" fmla="*/ 914400 h 2024062"/>
              <a:gd name="connsiteX10" fmla="*/ 142875 w 2105025"/>
              <a:gd name="connsiteY10" fmla="*/ 762000 h 2024062"/>
              <a:gd name="connsiteX11" fmla="*/ 142875 w 2105025"/>
              <a:gd name="connsiteY11" fmla="*/ 633412 h 2024062"/>
              <a:gd name="connsiteX12" fmla="*/ 152400 w 2105025"/>
              <a:gd name="connsiteY12" fmla="*/ 514350 h 2024062"/>
              <a:gd name="connsiteX13" fmla="*/ 157162 w 2105025"/>
              <a:gd name="connsiteY13" fmla="*/ 371475 h 2024062"/>
              <a:gd name="connsiteX14" fmla="*/ 166687 w 2105025"/>
              <a:gd name="connsiteY14" fmla="*/ 304800 h 2024062"/>
              <a:gd name="connsiteX15" fmla="*/ 166687 w 2105025"/>
              <a:gd name="connsiteY15" fmla="*/ 147637 h 2024062"/>
              <a:gd name="connsiteX16" fmla="*/ 166687 w 2105025"/>
              <a:gd name="connsiteY16" fmla="*/ 85725 h 2024062"/>
              <a:gd name="connsiteX17" fmla="*/ 176212 w 2105025"/>
              <a:gd name="connsiteY17" fmla="*/ 0 h 2024062"/>
              <a:gd name="connsiteX18" fmla="*/ 195262 w 2105025"/>
              <a:gd name="connsiteY18" fmla="*/ 0 h 2024062"/>
              <a:gd name="connsiteX19" fmla="*/ 209550 w 2105025"/>
              <a:gd name="connsiteY19" fmla="*/ 95250 h 2024062"/>
              <a:gd name="connsiteX20" fmla="*/ 223837 w 2105025"/>
              <a:gd name="connsiteY20" fmla="*/ 257175 h 2024062"/>
              <a:gd name="connsiteX21" fmla="*/ 233362 w 2105025"/>
              <a:gd name="connsiteY21" fmla="*/ 447675 h 2024062"/>
              <a:gd name="connsiteX22" fmla="*/ 247650 w 2105025"/>
              <a:gd name="connsiteY22" fmla="*/ 647700 h 2024062"/>
              <a:gd name="connsiteX23" fmla="*/ 271462 w 2105025"/>
              <a:gd name="connsiteY23" fmla="*/ 1200150 h 2024062"/>
              <a:gd name="connsiteX24" fmla="*/ 295275 w 2105025"/>
              <a:gd name="connsiteY24" fmla="*/ 1652587 h 2024062"/>
              <a:gd name="connsiteX25" fmla="*/ 295275 w 2105025"/>
              <a:gd name="connsiteY25" fmla="*/ 1714500 h 2024062"/>
              <a:gd name="connsiteX26" fmla="*/ 304800 w 2105025"/>
              <a:gd name="connsiteY26" fmla="*/ 1814512 h 2024062"/>
              <a:gd name="connsiteX27" fmla="*/ 333375 w 2105025"/>
              <a:gd name="connsiteY27" fmla="*/ 1890712 h 2024062"/>
              <a:gd name="connsiteX28" fmla="*/ 357187 w 2105025"/>
              <a:gd name="connsiteY28" fmla="*/ 1938337 h 2024062"/>
              <a:gd name="connsiteX29" fmla="*/ 376237 w 2105025"/>
              <a:gd name="connsiteY29" fmla="*/ 1943100 h 2024062"/>
              <a:gd name="connsiteX30" fmla="*/ 395287 w 2105025"/>
              <a:gd name="connsiteY30" fmla="*/ 1938337 h 2024062"/>
              <a:gd name="connsiteX31" fmla="*/ 423862 w 2105025"/>
              <a:gd name="connsiteY31" fmla="*/ 1900237 h 2024062"/>
              <a:gd name="connsiteX32" fmla="*/ 447675 w 2105025"/>
              <a:gd name="connsiteY32" fmla="*/ 1819275 h 2024062"/>
              <a:gd name="connsiteX33" fmla="*/ 481012 w 2105025"/>
              <a:gd name="connsiteY33" fmla="*/ 1633537 h 2024062"/>
              <a:gd name="connsiteX34" fmla="*/ 495300 w 2105025"/>
              <a:gd name="connsiteY34" fmla="*/ 1576387 h 2024062"/>
              <a:gd name="connsiteX35" fmla="*/ 495300 w 2105025"/>
              <a:gd name="connsiteY35" fmla="*/ 1576387 h 2024062"/>
              <a:gd name="connsiteX36" fmla="*/ 514350 w 2105025"/>
              <a:gd name="connsiteY36" fmla="*/ 1590675 h 2024062"/>
              <a:gd name="connsiteX37" fmla="*/ 542925 w 2105025"/>
              <a:gd name="connsiteY37" fmla="*/ 1704975 h 2024062"/>
              <a:gd name="connsiteX38" fmla="*/ 585787 w 2105025"/>
              <a:gd name="connsiteY38" fmla="*/ 1852612 h 2024062"/>
              <a:gd name="connsiteX39" fmla="*/ 623887 w 2105025"/>
              <a:gd name="connsiteY39" fmla="*/ 1881187 h 2024062"/>
              <a:gd name="connsiteX40" fmla="*/ 652462 w 2105025"/>
              <a:gd name="connsiteY40" fmla="*/ 1876425 h 2024062"/>
              <a:gd name="connsiteX41" fmla="*/ 733425 w 2105025"/>
              <a:gd name="connsiteY41" fmla="*/ 1785937 h 2024062"/>
              <a:gd name="connsiteX42" fmla="*/ 809625 w 2105025"/>
              <a:gd name="connsiteY42" fmla="*/ 1281112 h 2024062"/>
              <a:gd name="connsiteX43" fmla="*/ 814387 w 2105025"/>
              <a:gd name="connsiteY43" fmla="*/ 1266825 h 2024062"/>
              <a:gd name="connsiteX44" fmla="*/ 828675 w 2105025"/>
              <a:gd name="connsiteY44" fmla="*/ 1266825 h 2024062"/>
              <a:gd name="connsiteX45" fmla="*/ 838200 w 2105025"/>
              <a:gd name="connsiteY45" fmla="*/ 1276350 h 2024062"/>
              <a:gd name="connsiteX46" fmla="*/ 900112 w 2105025"/>
              <a:gd name="connsiteY46" fmla="*/ 1576387 h 2024062"/>
              <a:gd name="connsiteX47" fmla="*/ 933450 w 2105025"/>
              <a:gd name="connsiteY47" fmla="*/ 1719262 h 2024062"/>
              <a:gd name="connsiteX48" fmla="*/ 962025 w 2105025"/>
              <a:gd name="connsiteY48" fmla="*/ 1785937 h 2024062"/>
              <a:gd name="connsiteX49" fmla="*/ 985837 w 2105025"/>
              <a:gd name="connsiteY49" fmla="*/ 1800225 h 2024062"/>
              <a:gd name="connsiteX50" fmla="*/ 1000125 w 2105025"/>
              <a:gd name="connsiteY50" fmla="*/ 1795462 h 2024062"/>
              <a:gd name="connsiteX51" fmla="*/ 1071562 w 2105025"/>
              <a:gd name="connsiteY51" fmla="*/ 1571625 h 2024062"/>
              <a:gd name="connsiteX52" fmla="*/ 1090612 w 2105025"/>
              <a:gd name="connsiteY52" fmla="*/ 1576387 h 2024062"/>
              <a:gd name="connsiteX53" fmla="*/ 1114425 w 2105025"/>
              <a:gd name="connsiteY53" fmla="*/ 1657350 h 2024062"/>
              <a:gd name="connsiteX54" fmla="*/ 1143000 w 2105025"/>
              <a:gd name="connsiteY54" fmla="*/ 1728787 h 2024062"/>
              <a:gd name="connsiteX55" fmla="*/ 1185862 w 2105025"/>
              <a:gd name="connsiteY55" fmla="*/ 1766887 h 2024062"/>
              <a:gd name="connsiteX56" fmla="*/ 1228725 w 2105025"/>
              <a:gd name="connsiteY56" fmla="*/ 1762125 h 2024062"/>
              <a:gd name="connsiteX57" fmla="*/ 1290637 w 2105025"/>
              <a:gd name="connsiteY57" fmla="*/ 1719262 h 2024062"/>
              <a:gd name="connsiteX58" fmla="*/ 1300162 w 2105025"/>
              <a:gd name="connsiteY58" fmla="*/ 1704975 h 2024062"/>
              <a:gd name="connsiteX59" fmla="*/ 1323975 w 2105025"/>
              <a:gd name="connsiteY59" fmla="*/ 1666875 h 2024062"/>
              <a:gd name="connsiteX60" fmla="*/ 1385887 w 2105025"/>
              <a:gd name="connsiteY60" fmla="*/ 1624012 h 2024062"/>
              <a:gd name="connsiteX61" fmla="*/ 1438275 w 2105025"/>
              <a:gd name="connsiteY61" fmla="*/ 1547812 h 2024062"/>
              <a:gd name="connsiteX62" fmla="*/ 1452562 w 2105025"/>
              <a:gd name="connsiteY62" fmla="*/ 1500187 h 2024062"/>
              <a:gd name="connsiteX63" fmla="*/ 1476375 w 2105025"/>
              <a:gd name="connsiteY63" fmla="*/ 1476375 h 2024062"/>
              <a:gd name="connsiteX64" fmla="*/ 1543050 w 2105025"/>
              <a:gd name="connsiteY64" fmla="*/ 1404937 h 2024062"/>
              <a:gd name="connsiteX65" fmla="*/ 1585912 w 2105025"/>
              <a:gd name="connsiteY65" fmla="*/ 1400175 h 2024062"/>
              <a:gd name="connsiteX66" fmla="*/ 1624012 w 2105025"/>
              <a:gd name="connsiteY66" fmla="*/ 1419225 h 2024062"/>
              <a:gd name="connsiteX67" fmla="*/ 1666875 w 2105025"/>
              <a:gd name="connsiteY67" fmla="*/ 1452562 h 2024062"/>
              <a:gd name="connsiteX68" fmla="*/ 1795462 w 2105025"/>
              <a:gd name="connsiteY68" fmla="*/ 1757362 h 2024062"/>
              <a:gd name="connsiteX69" fmla="*/ 1881187 w 2105025"/>
              <a:gd name="connsiteY69" fmla="*/ 1881187 h 2024062"/>
              <a:gd name="connsiteX70" fmla="*/ 1957387 w 2105025"/>
              <a:gd name="connsiteY70" fmla="*/ 1981200 h 2024062"/>
              <a:gd name="connsiteX71" fmla="*/ 1962150 w 2105025"/>
              <a:gd name="connsiteY71" fmla="*/ 1985962 h 2024062"/>
              <a:gd name="connsiteX72" fmla="*/ 2014537 w 2105025"/>
              <a:gd name="connsiteY72" fmla="*/ 2005012 h 2024062"/>
              <a:gd name="connsiteX73" fmla="*/ 2105025 w 2105025"/>
              <a:gd name="connsiteY73" fmla="*/ 2014537 h 2024062"/>
              <a:gd name="connsiteX0" fmla="*/ 0 w 2105025"/>
              <a:gd name="connsiteY0" fmla="*/ 2024062 h 2024062"/>
              <a:gd name="connsiteX1" fmla="*/ 38100 w 2105025"/>
              <a:gd name="connsiteY1" fmla="*/ 1990725 h 2024062"/>
              <a:gd name="connsiteX2" fmla="*/ 76200 w 2105025"/>
              <a:gd name="connsiteY2" fmla="*/ 1905000 h 2024062"/>
              <a:gd name="connsiteX3" fmla="*/ 95250 w 2105025"/>
              <a:gd name="connsiteY3" fmla="*/ 1843087 h 2024062"/>
              <a:gd name="connsiteX4" fmla="*/ 104775 w 2105025"/>
              <a:gd name="connsiteY4" fmla="*/ 1738312 h 2024062"/>
              <a:gd name="connsiteX5" fmla="*/ 104775 w 2105025"/>
              <a:gd name="connsiteY5" fmla="*/ 1619250 h 2024062"/>
              <a:gd name="connsiteX6" fmla="*/ 114300 w 2105025"/>
              <a:gd name="connsiteY6" fmla="*/ 1462087 h 2024062"/>
              <a:gd name="connsiteX7" fmla="*/ 119062 w 2105025"/>
              <a:gd name="connsiteY7" fmla="*/ 1314450 h 2024062"/>
              <a:gd name="connsiteX8" fmla="*/ 128587 w 2105025"/>
              <a:gd name="connsiteY8" fmla="*/ 1171575 h 2024062"/>
              <a:gd name="connsiteX9" fmla="*/ 142875 w 2105025"/>
              <a:gd name="connsiteY9" fmla="*/ 914400 h 2024062"/>
              <a:gd name="connsiteX10" fmla="*/ 142875 w 2105025"/>
              <a:gd name="connsiteY10" fmla="*/ 762000 h 2024062"/>
              <a:gd name="connsiteX11" fmla="*/ 142875 w 2105025"/>
              <a:gd name="connsiteY11" fmla="*/ 633412 h 2024062"/>
              <a:gd name="connsiteX12" fmla="*/ 152400 w 2105025"/>
              <a:gd name="connsiteY12" fmla="*/ 514350 h 2024062"/>
              <a:gd name="connsiteX13" fmla="*/ 157162 w 2105025"/>
              <a:gd name="connsiteY13" fmla="*/ 371475 h 2024062"/>
              <a:gd name="connsiteX14" fmla="*/ 166687 w 2105025"/>
              <a:gd name="connsiteY14" fmla="*/ 304800 h 2024062"/>
              <a:gd name="connsiteX15" fmla="*/ 166687 w 2105025"/>
              <a:gd name="connsiteY15" fmla="*/ 147637 h 2024062"/>
              <a:gd name="connsiteX16" fmla="*/ 166687 w 2105025"/>
              <a:gd name="connsiteY16" fmla="*/ 85725 h 2024062"/>
              <a:gd name="connsiteX17" fmla="*/ 176212 w 2105025"/>
              <a:gd name="connsiteY17" fmla="*/ 0 h 2024062"/>
              <a:gd name="connsiteX18" fmla="*/ 195262 w 2105025"/>
              <a:gd name="connsiteY18" fmla="*/ 0 h 2024062"/>
              <a:gd name="connsiteX19" fmla="*/ 209550 w 2105025"/>
              <a:gd name="connsiteY19" fmla="*/ 95250 h 2024062"/>
              <a:gd name="connsiteX20" fmla="*/ 223837 w 2105025"/>
              <a:gd name="connsiteY20" fmla="*/ 257175 h 2024062"/>
              <a:gd name="connsiteX21" fmla="*/ 233362 w 2105025"/>
              <a:gd name="connsiteY21" fmla="*/ 447675 h 2024062"/>
              <a:gd name="connsiteX22" fmla="*/ 247650 w 2105025"/>
              <a:gd name="connsiteY22" fmla="*/ 647700 h 2024062"/>
              <a:gd name="connsiteX23" fmla="*/ 271462 w 2105025"/>
              <a:gd name="connsiteY23" fmla="*/ 1200150 h 2024062"/>
              <a:gd name="connsiteX24" fmla="*/ 295275 w 2105025"/>
              <a:gd name="connsiteY24" fmla="*/ 1652587 h 2024062"/>
              <a:gd name="connsiteX25" fmla="*/ 295275 w 2105025"/>
              <a:gd name="connsiteY25" fmla="*/ 1714500 h 2024062"/>
              <a:gd name="connsiteX26" fmla="*/ 304800 w 2105025"/>
              <a:gd name="connsiteY26" fmla="*/ 1814512 h 2024062"/>
              <a:gd name="connsiteX27" fmla="*/ 333375 w 2105025"/>
              <a:gd name="connsiteY27" fmla="*/ 1890712 h 2024062"/>
              <a:gd name="connsiteX28" fmla="*/ 357187 w 2105025"/>
              <a:gd name="connsiteY28" fmla="*/ 1938337 h 2024062"/>
              <a:gd name="connsiteX29" fmla="*/ 376237 w 2105025"/>
              <a:gd name="connsiteY29" fmla="*/ 1943100 h 2024062"/>
              <a:gd name="connsiteX30" fmla="*/ 395287 w 2105025"/>
              <a:gd name="connsiteY30" fmla="*/ 1938337 h 2024062"/>
              <a:gd name="connsiteX31" fmla="*/ 423862 w 2105025"/>
              <a:gd name="connsiteY31" fmla="*/ 1900237 h 2024062"/>
              <a:gd name="connsiteX32" fmla="*/ 447675 w 2105025"/>
              <a:gd name="connsiteY32" fmla="*/ 1819275 h 2024062"/>
              <a:gd name="connsiteX33" fmla="*/ 481012 w 2105025"/>
              <a:gd name="connsiteY33" fmla="*/ 1633537 h 2024062"/>
              <a:gd name="connsiteX34" fmla="*/ 495300 w 2105025"/>
              <a:gd name="connsiteY34" fmla="*/ 1576387 h 2024062"/>
              <a:gd name="connsiteX35" fmla="*/ 495300 w 2105025"/>
              <a:gd name="connsiteY35" fmla="*/ 1576387 h 2024062"/>
              <a:gd name="connsiteX36" fmla="*/ 514350 w 2105025"/>
              <a:gd name="connsiteY36" fmla="*/ 1590675 h 2024062"/>
              <a:gd name="connsiteX37" fmla="*/ 542925 w 2105025"/>
              <a:gd name="connsiteY37" fmla="*/ 1704975 h 2024062"/>
              <a:gd name="connsiteX38" fmla="*/ 585787 w 2105025"/>
              <a:gd name="connsiteY38" fmla="*/ 1852612 h 2024062"/>
              <a:gd name="connsiteX39" fmla="*/ 623887 w 2105025"/>
              <a:gd name="connsiteY39" fmla="*/ 1881187 h 2024062"/>
              <a:gd name="connsiteX40" fmla="*/ 652462 w 2105025"/>
              <a:gd name="connsiteY40" fmla="*/ 1876425 h 2024062"/>
              <a:gd name="connsiteX41" fmla="*/ 733425 w 2105025"/>
              <a:gd name="connsiteY41" fmla="*/ 1785937 h 2024062"/>
              <a:gd name="connsiteX42" fmla="*/ 809625 w 2105025"/>
              <a:gd name="connsiteY42" fmla="*/ 1281112 h 2024062"/>
              <a:gd name="connsiteX43" fmla="*/ 814387 w 2105025"/>
              <a:gd name="connsiteY43" fmla="*/ 1266825 h 2024062"/>
              <a:gd name="connsiteX44" fmla="*/ 828675 w 2105025"/>
              <a:gd name="connsiteY44" fmla="*/ 1266825 h 2024062"/>
              <a:gd name="connsiteX45" fmla="*/ 838200 w 2105025"/>
              <a:gd name="connsiteY45" fmla="*/ 1276350 h 2024062"/>
              <a:gd name="connsiteX46" fmla="*/ 900112 w 2105025"/>
              <a:gd name="connsiteY46" fmla="*/ 1576387 h 2024062"/>
              <a:gd name="connsiteX47" fmla="*/ 933450 w 2105025"/>
              <a:gd name="connsiteY47" fmla="*/ 1719262 h 2024062"/>
              <a:gd name="connsiteX48" fmla="*/ 962025 w 2105025"/>
              <a:gd name="connsiteY48" fmla="*/ 1785937 h 2024062"/>
              <a:gd name="connsiteX49" fmla="*/ 985837 w 2105025"/>
              <a:gd name="connsiteY49" fmla="*/ 1800225 h 2024062"/>
              <a:gd name="connsiteX50" fmla="*/ 1000125 w 2105025"/>
              <a:gd name="connsiteY50" fmla="*/ 1795462 h 2024062"/>
              <a:gd name="connsiteX51" fmla="*/ 1071562 w 2105025"/>
              <a:gd name="connsiteY51" fmla="*/ 1571625 h 2024062"/>
              <a:gd name="connsiteX52" fmla="*/ 1090612 w 2105025"/>
              <a:gd name="connsiteY52" fmla="*/ 1576387 h 2024062"/>
              <a:gd name="connsiteX53" fmla="*/ 1114425 w 2105025"/>
              <a:gd name="connsiteY53" fmla="*/ 1657350 h 2024062"/>
              <a:gd name="connsiteX54" fmla="*/ 1143000 w 2105025"/>
              <a:gd name="connsiteY54" fmla="*/ 1728787 h 2024062"/>
              <a:gd name="connsiteX55" fmla="*/ 1185862 w 2105025"/>
              <a:gd name="connsiteY55" fmla="*/ 1766887 h 2024062"/>
              <a:gd name="connsiteX56" fmla="*/ 1228725 w 2105025"/>
              <a:gd name="connsiteY56" fmla="*/ 1762125 h 2024062"/>
              <a:gd name="connsiteX57" fmla="*/ 1290637 w 2105025"/>
              <a:gd name="connsiteY57" fmla="*/ 1719262 h 2024062"/>
              <a:gd name="connsiteX58" fmla="*/ 1300162 w 2105025"/>
              <a:gd name="connsiteY58" fmla="*/ 1704975 h 2024062"/>
              <a:gd name="connsiteX59" fmla="*/ 1323975 w 2105025"/>
              <a:gd name="connsiteY59" fmla="*/ 1666875 h 2024062"/>
              <a:gd name="connsiteX60" fmla="*/ 1385887 w 2105025"/>
              <a:gd name="connsiteY60" fmla="*/ 1624012 h 2024062"/>
              <a:gd name="connsiteX61" fmla="*/ 1438275 w 2105025"/>
              <a:gd name="connsiteY61" fmla="*/ 1547812 h 2024062"/>
              <a:gd name="connsiteX62" fmla="*/ 1452562 w 2105025"/>
              <a:gd name="connsiteY62" fmla="*/ 1500187 h 2024062"/>
              <a:gd name="connsiteX63" fmla="*/ 1476375 w 2105025"/>
              <a:gd name="connsiteY63" fmla="*/ 1476375 h 2024062"/>
              <a:gd name="connsiteX64" fmla="*/ 1543050 w 2105025"/>
              <a:gd name="connsiteY64" fmla="*/ 1404937 h 2024062"/>
              <a:gd name="connsiteX65" fmla="*/ 1585912 w 2105025"/>
              <a:gd name="connsiteY65" fmla="*/ 1400175 h 2024062"/>
              <a:gd name="connsiteX66" fmla="*/ 1624012 w 2105025"/>
              <a:gd name="connsiteY66" fmla="*/ 1419225 h 2024062"/>
              <a:gd name="connsiteX67" fmla="*/ 1666875 w 2105025"/>
              <a:gd name="connsiteY67" fmla="*/ 1452562 h 2024062"/>
              <a:gd name="connsiteX68" fmla="*/ 1795462 w 2105025"/>
              <a:gd name="connsiteY68" fmla="*/ 1757362 h 2024062"/>
              <a:gd name="connsiteX69" fmla="*/ 1881187 w 2105025"/>
              <a:gd name="connsiteY69" fmla="*/ 1881187 h 2024062"/>
              <a:gd name="connsiteX70" fmla="*/ 1957387 w 2105025"/>
              <a:gd name="connsiteY70" fmla="*/ 1981200 h 2024062"/>
              <a:gd name="connsiteX71" fmla="*/ 1962150 w 2105025"/>
              <a:gd name="connsiteY71" fmla="*/ 1985962 h 2024062"/>
              <a:gd name="connsiteX72" fmla="*/ 2014537 w 2105025"/>
              <a:gd name="connsiteY72" fmla="*/ 2005012 h 2024062"/>
              <a:gd name="connsiteX73" fmla="*/ 2105025 w 2105025"/>
              <a:gd name="connsiteY73" fmla="*/ 2014537 h 2024062"/>
              <a:gd name="connsiteX0" fmla="*/ 0 w 2105025"/>
              <a:gd name="connsiteY0" fmla="*/ 2024062 h 2024062"/>
              <a:gd name="connsiteX1" fmla="*/ 38100 w 2105025"/>
              <a:gd name="connsiteY1" fmla="*/ 1990725 h 2024062"/>
              <a:gd name="connsiteX2" fmla="*/ 76200 w 2105025"/>
              <a:gd name="connsiteY2" fmla="*/ 1905000 h 2024062"/>
              <a:gd name="connsiteX3" fmla="*/ 95250 w 2105025"/>
              <a:gd name="connsiteY3" fmla="*/ 1843087 h 2024062"/>
              <a:gd name="connsiteX4" fmla="*/ 104775 w 2105025"/>
              <a:gd name="connsiteY4" fmla="*/ 1738312 h 2024062"/>
              <a:gd name="connsiteX5" fmla="*/ 104775 w 2105025"/>
              <a:gd name="connsiteY5" fmla="*/ 1619250 h 2024062"/>
              <a:gd name="connsiteX6" fmla="*/ 114300 w 2105025"/>
              <a:gd name="connsiteY6" fmla="*/ 1462087 h 2024062"/>
              <a:gd name="connsiteX7" fmla="*/ 119062 w 2105025"/>
              <a:gd name="connsiteY7" fmla="*/ 1314450 h 2024062"/>
              <a:gd name="connsiteX8" fmla="*/ 128587 w 2105025"/>
              <a:gd name="connsiteY8" fmla="*/ 1171575 h 2024062"/>
              <a:gd name="connsiteX9" fmla="*/ 142875 w 2105025"/>
              <a:gd name="connsiteY9" fmla="*/ 914400 h 2024062"/>
              <a:gd name="connsiteX10" fmla="*/ 142875 w 2105025"/>
              <a:gd name="connsiteY10" fmla="*/ 762000 h 2024062"/>
              <a:gd name="connsiteX11" fmla="*/ 142875 w 2105025"/>
              <a:gd name="connsiteY11" fmla="*/ 633412 h 2024062"/>
              <a:gd name="connsiteX12" fmla="*/ 152400 w 2105025"/>
              <a:gd name="connsiteY12" fmla="*/ 514350 h 2024062"/>
              <a:gd name="connsiteX13" fmla="*/ 157162 w 2105025"/>
              <a:gd name="connsiteY13" fmla="*/ 371475 h 2024062"/>
              <a:gd name="connsiteX14" fmla="*/ 166687 w 2105025"/>
              <a:gd name="connsiteY14" fmla="*/ 304800 h 2024062"/>
              <a:gd name="connsiteX15" fmla="*/ 166687 w 2105025"/>
              <a:gd name="connsiteY15" fmla="*/ 147637 h 2024062"/>
              <a:gd name="connsiteX16" fmla="*/ 166687 w 2105025"/>
              <a:gd name="connsiteY16" fmla="*/ 85725 h 2024062"/>
              <a:gd name="connsiteX17" fmla="*/ 176212 w 2105025"/>
              <a:gd name="connsiteY17" fmla="*/ 0 h 2024062"/>
              <a:gd name="connsiteX18" fmla="*/ 195262 w 2105025"/>
              <a:gd name="connsiteY18" fmla="*/ 0 h 2024062"/>
              <a:gd name="connsiteX19" fmla="*/ 209550 w 2105025"/>
              <a:gd name="connsiteY19" fmla="*/ 95250 h 2024062"/>
              <a:gd name="connsiteX20" fmla="*/ 223837 w 2105025"/>
              <a:gd name="connsiteY20" fmla="*/ 257175 h 2024062"/>
              <a:gd name="connsiteX21" fmla="*/ 233362 w 2105025"/>
              <a:gd name="connsiteY21" fmla="*/ 447675 h 2024062"/>
              <a:gd name="connsiteX22" fmla="*/ 247650 w 2105025"/>
              <a:gd name="connsiteY22" fmla="*/ 647700 h 2024062"/>
              <a:gd name="connsiteX23" fmla="*/ 271462 w 2105025"/>
              <a:gd name="connsiteY23" fmla="*/ 1200150 h 2024062"/>
              <a:gd name="connsiteX24" fmla="*/ 295275 w 2105025"/>
              <a:gd name="connsiteY24" fmla="*/ 1652587 h 2024062"/>
              <a:gd name="connsiteX25" fmla="*/ 295275 w 2105025"/>
              <a:gd name="connsiteY25" fmla="*/ 1714500 h 2024062"/>
              <a:gd name="connsiteX26" fmla="*/ 304800 w 2105025"/>
              <a:gd name="connsiteY26" fmla="*/ 1814512 h 2024062"/>
              <a:gd name="connsiteX27" fmla="*/ 333375 w 2105025"/>
              <a:gd name="connsiteY27" fmla="*/ 1890712 h 2024062"/>
              <a:gd name="connsiteX28" fmla="*/ 357187 w 2105025"/>
              <a:gd name="connsiteY28" fmla="*/ 1938337 h 2024062"/>
              <a:gd name="connsiteX29" fmla="*/ 376237 w 2105025"/>
              <a:gd name="connsiteY29" fmla="*/ 1943100 h 2024062"/>
              <a:gd name="connsiteX30" fmla="*/ 395287 w 2105025"/>
              <a:gd name="connsiteY30" fmla="*/ 1938337 h 2024062"/>
              <a:gd name="connsiteX31" fmla="*/ 423862 w 2105025"/>
              <a:gd name="connsiteY31" fmla="*/ 1900237 h 2024062"/>
              <a:gd name="connsiteX32" fmla="*/ 447675 w 2105025"/>
              <a:gd name="connsiteY32" fmla="*/ 1819275 h 2024062"/>
              <a:gd name="connsiteX33" fmla="*/ 481012 w 2105025"/>
              <a:gd name="connsiteY33" fmla="*/ 1633537 h 2024062"/>
              <a:gd name="connsiteX34" fmla="*/ 495300 w 2105025"/>
              <a:gd name="connsiteY34" fmla="*/ 1576387 h 2024062"/>
              <a:gd name="connsiteX35" fmla="*/ 495300 w 2105025"/>
              <a:gd name="connsiteY35" fmla="*/ 1576387 h 2024062"/>
              <a:gd name="connsiteX36" fmla="*/ 514350 w 2105025"/>
              <a:gd name="connsiteY36" fmla="*/ 1590675 h 2024062"/>
              <a:gd name="connsiteX37" fmla="*/ 542925 w 2105025"/>
              <a:gd name="connsiteY37" fmla="*/ 1704975 h 2024062"/>
              <a:gd name="connsiteX38" fmla="*/ 585787 w 2105025"/>
              <a:gd name="connsiteY38" fmla="*/ 1852612 h 2024062"/>
              <a:gd name="connsiteX39" fmla="*/ 623887 w 2105025"/>
              <a:gd name="connsiteY39" fmla="*/ 1881187 h 2024062"/>
              <a:gd name="connsiteX40" fmla="*/ 652462 w 2105025"/>
              <a:gd name="connsiteY40" fmla="*/ 1876425 h 2024062"/>
              <a:gd name="connsiteX41" fmla="*/ 733425 w 2105025"/>
              <a:gd name="connsiteY41" fmla="*/ 1785937 h 2024062"/>
              <a:gd name="connsiteX42" fmla="*/ 809625 w 2105025"/>
              <a:gd name="connsiteY42" fmla="*/ 1281112 h 2024062"/>
              <a:gd name="connsiteX43" fmla="*/ 814387 w 2105025"/>
              <a:gd name="connsiteY43" fmla="*/ 1266825 h 2024062"/>
              <a:gd name="connsiteX44" fmla="*/ 828675 w 2105025"/>
              <a:gd name="connsiteY44" fmla="*/ 1266825 h 2024062"/>
              <a:gd name="connsiteX45" fmla="*/ 838200 w 2105025"/>
              <a:gd name="connsiteY45" fmla="*/ 1276350 h 2024062"/>
              <a:gd name="connsiteX46" fmla="*/ 900112 w 2105025"/>
              <a:gd name="connsiteY46" fmla="*/ 1576387 h 2024062"/>
              <a:gd name="connsiteX47" fmla="*/ 933450 w 2105025"/>
              <a:gd name="connsiteY47" fmla="*/ 1719262 h 2024062"/>
              <a:gd name="connsiteX48" fmla="*/ 962025 w 2105025"/>
              <a:gd name="connsiteY48" fmla="*/ 1785937 h 2024062"/>
              <a:gd name="connsiteX49" fmla="*/ 985837 w 2105025"/>
              <a:gd name="connsiteY49" fmla="*/ 1800225 h 2024062"/>
              <a:gd name="connsiteX50" fmla="*/ 1000125 w 2105025"/>
              <a:gd name="connsiteY50" fmla="*/ 1795462 h 2024062"/>
              <a:gd name="connsiteX51" fmla="*/ 1071562 w 2105025"/>
              <a:gd name="connsiteY51" fmla="*/ 1571625 h 2024062"/>
              <a:gd name="connsiteX52" fmla="*/ 1090612 w 2105025"/>
              <a:gd name="connsiteY52" fmla="*/ 1576387 h 2024062"/>
              <a:gd name="connsiteX53" fmla="*/ 1114425 w 2105025"/>
              <a:gd name="connsiteY53" fmla="*/ 1657350 h 2024062"/>
              <a:gd name="connsiteX54" fmla="*/ 1143000 w 2105025"/>
              <a:gd name="connsiteY54" fmla="*/ 1728787 h 2024062"/>
              <a:gd name="connsiteX55" fmla="*/ 1185862 w 2105025"/>
              <a:gd name="connsiteY55" fmla="*/ 1766887 h 2024062"/>
              <a:gd name="connsiteX56" fmla="*/ 1228725 w 2105025"/>
              <a:gd name="connsiteY56" fmla="*/ 1762125 h 2024062"/>
              <a:gd name="connsiteX57" fmla="*/ 1290637 w 2105025"/>
              <a:gd name="connsiteY57" fmla="*/ 1719262 h 2024062"/>
              <a:gd name="connsiteX58" fmla="*/ 1300162 w 2105025"/>
              <a:gd name="connsiteY58" fmla="*/ 1704975 h 2024062"/>
              <a:gd name="connsiteX59" fmla="*/ 1323975 w 2105025"/>
              <a:gd name="connsiteY59" fmla="*/ 1666875 h 2024062"/>
              <a:gd name="connsiteX60" fmla="*/ 1385887 w 2105025"/>
              <a:gd name="connsiteY60" fmla="*/ 1624012 h 2024062"/>
              <a:gd name="connsiteX61" fmla="*/ 1438275 w 2105025"/>
              <a:gd name="connsiteY61" fmla="*/ 1547812 h 2024062"/>
              <a:gd name="connsiteX62" fmla="*/ 1452562 w 2105025"/>
              <a:gd name="connsiteY62" fmla="*/ 1500187 h 2024062"/>
              <a:gd name="connsiteX63" fmla="*/ 1476375 w 2105025"/>
              <a:gd name="connsiteY63" fmla="*/ 1476375 h 2024062"/>
              <a:gd name="connsiteX64" fmla="*/ 1543050 w 2105025"/>
              <a:gd name="connsiteY64" fmla="*/ 1404937 h 2024062"/>
              <a:gd name="connsiteX65" fmla="*/ 1585912 w 2105025"/>
              <a:gd name="connsiteY65" fmla="*/ 1400175 h 2024062"/>
              <a:gd name="connsiteX66" fmla="*/ 1624012 w 2105025"/>
              <a:gd name="connsiteY66" fmla="*/ 1419225 h 2024062"/>
              <a:gd name="connsiteX67" fmla="*/ 1666875 w 2105025"/>
              <a:gd name="connsiteY67" fmla="*/ 1452562 h 2024062"/>
              <a:gd name="connsiteX68" fmla="*/ 1795462 w 2105025"/>
              <a:gd name="connsiteY68" fmla="*/ 1757362 h 2024062"/>
              <a:gd name="connsiteX69" fmla="*/ 1881187 w 2105025"/>
              <a:gd name="connsiteY69" fmla="*/ 1881187 h 2024062"/>
              <a:gd name="connsiteX70" fmla="*/ 1957387 w 2105025"/>
              <a:gd name="connsiteY70" fmla="*/ 1981200 h 2024062"/>
              <a:gd name="connsiteX71" fmla="*/ 1962150 w 2105025"/>
              <a:gd name="connsiteY71" fmla="*/ 1985962 h 2024062"/>
              <a:gd name="connsiteX72" fmla="*/ 2014537 w 2105025"/>
              <a:gd name="connsiteY72" fmla="*/ 2005012 h 2024062"/>
              <a:gd name="connsiteX73" fmla="*/ 2105025 w 2105025"/>
              <a:gd name="connsiteY73" fmla="*/ 2014537 h 2024062"/>
              <a:gd name="connsiteX0" fmla="*/ 0 w 2105025"/>
              <a:gd name="connsiteY0" fmla="*/ 2052637 h 2052637"/>
              <a:gd name="connsiteX1" fmla="*/ 38100 w 2105025"/>
              <a:gd name="connsiteY1" fmla="*/ 2019300 h 2052637"/>
              <a:gd name="connsiteX2" fmla="*/ 76200 w 2105025"/>
              <a:gd name="connsiteY2" fmla="*/ 1933575 h 2052637"/>
              <a:gd name="connsiteX3" fmla="*/ 95250 w 2105025"/>
              <a:gd name="connsiteY3" fmla="*/ 1871662 h 2052637"/>
              <a:gd name="connsiteX4" fmla="*/ 104775 w 2105025"/>
              <a:gd name="connsiteY4" fmla="*/ 1766887 h 2052637"/>
              <a:gd name="connsiteX5" fmla="*/ 104775 w 2105025"/>
              <a:gd name="connsiteY5" fmla="*/ 1647825 h 2052637"/>
              <a:gd name="connsiteX6" fmla="*/ 114300 w 2105025"/>
              <a:gd name="connsiteY6" fmla="*/ 1490662 h 2052637"/>
              <a:gd name="connsiteX7" fmla="*/ 119062 w 2105025"/>
              <a:gd name="connsiteY7" fmla="*/ 1343025 h 2052637"/>
              <a:gd name="connsiteX8" fmla="*/ 128587 w 2105025"/>
              <a:gd name="connsiteY8" fmla="*/ 1200150 h 2052637"/>
              <a:gd name="connsiteX9" fmla="*/ 142875 w 2105025"/>
              <a:gd name="connsiteY9" fmla="*/ 942975 h 2052637"/>
              <a:gd name="connsiteX10" fmla="*/ 142875 w 2105025"/>
              <a:gd name="connsiteY10" fmla="*/ 790575 h 2052637"/>
              <a:gd name="connsiteX11" fmla="*/ 142875 w 2105025"/>
              <a:gd name="connsiteY11" fmla="*/ 661987 h 2052637"/>
              <a:gd name="connsiteX12" fmla="*/ 152400 w 2105025"/>
              <a:gd name="connsiteY12" fmla="*/ 542925 h 2052637"/>
              <a:gd name="connsiteX13" fmla="*/ 157162 w 2105025"/>
              <a:gd name="connsiteY13" fmla="*/ 400050 h 2052637"/>
              <a:gd name="connsiteX14" fmla="*/ 166687 w 2105025"/>
              <a:gd name="connsiteY14" fmla="*/ 333375 h 2052637"/>
              <a:gd name="connsiteX15" fmla="*/ 166687 w 2105025"/>
              <a:gd name="connsiteY15" fmla="*/ 176212 h 2052637"/>
              <a:gd name="connsiteX16" fmla="*/ 166687 w 2105025"/>
              <a:gd name="connsiteY16" fmla="*/ 114300 h 2052637"/>
              <a:gd name="connsiteX17" fmla="*/ 176212 w 2105025"/>
              <a:gd name="connsiteY17" fmla="*/ 28575 h 2052637"/>
              <a:gd name="connsiteX18" fmla="*/ 195262 w 2105025"/>
              <a:gd name="connsiteY18" fmla="*/ 0 h 2052637"/>
              <a:gd name="connsiteX19" fmla="*/ 209550 w 2105025"/>
              <a:gd name="connsiteY19" fmla="*/ 123825 h 2052637"/>
              <a:gd name="connsiteX20" fmla="*/ 223837 w 2105025"/>
              <a:gd name="connsiteY20" fmla="*/ 285750 h 2052637"/>
              <a:gd name="connsiteX21" fmla="*/ 233362 w 2105025"/>
              <a:gd name="connsiteY21" fmla="*/ 476250 h 2052637"/>
              <a:gd name="connsiteX22" fmla="*/ 247650 w 2105025"/>
              <a:gd name="connsiteY22" fmla="*/ 676275 h 2052637"/>
              <a:gd name="connsiteX23" fmla="*/ 271462 w 2105025"/>
              <a:gd name="connsiteY23" fmla="*/ 1228725 h 2052637"/>
              <a:gd name="connsiteX24" fmla="*/ 295275 w 2105025"/>
              <a:gd name="connsiteY24" fmla="*/ 1681162 h 2052637"/>
              <a:gd name="connsiteX25" fmla="*/ 295275 w 2105025"/>
              <a:gd name="connsiteY25" fmla="*/ 1743075 h 2052637"/>
              <a:gd name="connsiteX26" fmla="*/ 304800 w 2105025"/>
              <a:gd name="connsiteY26" fmla="*/ 1843087 h 2052637"/>
              <a:gd name="connsiteX27" fmla="*/ 333375 w 2105025"/>
              <a:gd name="connsiteY27" fmla="*/ 1919287 h 2052637"/>
              <a:gd name="connsiteX28" fmla="*/ 357187 w 2105025"/>
              <a:gd name="connsiteY28" fmla="*/ 1966912 h 2052637"/>
              <a:gd name="connsiteX29" fmla="*/ 376237 w 2105025"/>
              <a:gd name="connsiteY29" fmla="*/ 1971675 h 2052637"/>
              <a:gd name="connsiteX30" fmla="*/ 395287 w 2105025"/>
              <a:gd name="connsiteY30" fmla="*/ 1966912 h 2052637"/>
              <a:gd name="connsiteX31" fmla="*/ 423862 w 2105025"/>
              <a:gd name="connsiteY31" fmla="*/ 1928812 h 2052637"/>
              <a:gd name="connsiteX32" fmla="*/ 447675 w 2105025"/>
              <a:gd name="connsiteY32" fmla="*/ 1847850 h 2052637"/>
              <a:gd name="connsiteX33" fmla="*/ 481012 w 2105025"/>
              <a:gd name="connsiteY33" fmla="*/ 1662112 h 2052637"/>
              <a:gd name="connsiteX34" fmla="*/ 495300 w 2105025"/>
              <a:gd name="connsiteY34" fmla="*/ 1604962 h 2052637"/>
              <a:gd name="connsiteX35" fmla="*/ 495300 w 2105025"/>
              <a:gd name="connsiteY35" fmla="*/ 1604962 h 2052637"/>
              <a:gd name="connsiteX36" fmla="*/ 514350 w 2105025"/>
              <a:gd name="connsiteY36" fmla="*/ 1619250 h 2052637"/>
              <a:gd name="connsiteX37" fmla="*/ 542925 w 2105025"/>
              <a:gd name="connsiteY37" fmla="*/ 1733550 h 2052637"/>
              <a:gd name="connsiteX38" fmla="*/ 585787 w 2105025"/>
              <a:gd name="connsiteY38" fmla="*/ 1881187 h 2052637"/>
              <a:gd name="connsiteX39" fmla="*/ 623887 w 2105025"/>
              <a:gd name="connsiteY39" fmla="*/ 1909762 h 2052637"/>
              <a:gd name="connsiteX40" fmla="*/ 652462 w 2105025"/>
              <a:gd name="connsiteY40" fmla="*/ 1905000 h 2052637"/>
              <a:gd name="connsiteX41" fmla="*/ 733425 w 2105025"/>
              <a:gd name="connsiteY41" fmla="*/ 1814512 h 2052637"/>
              <a:gd name="connsiteX42" fmla="*/ 809625 w 2105025"/>
              <a:gd name="connsiteY42" fmla="*/ 1309687 h 2052637"/>
              <a:gd name="connsiteX43" fmla="*/ 814387 w 2105025"/>
              <a:gd name="connsiteY43" fmla="*/ 1295400 h 2052637"/>
              <a:gd name="connsiteX44" fmla="*/ 828675 w 2105025"/>
              <a:gd name="connsiteY44" fmla="*/ 1295400 h 2052637"/>
              <a:gd name="connsiteX45" fmla="*/ 838200 w 2105025"/>
              <a:gd name="connsiteY45" fmla="*/ 1304925 h 2052637"/>
              <a:gd name="connsiteX46" fmla="*/ 900112 w 2105025"/>
              <a:gd name="connsiteY46" fmla="*/ 1604962 h 2052637"/>
              <a:gd name="connsiteX47" fmla="*/ 933450 w 2105025"/>
              <a:gd name="connsiteY47" fmla="*/ 1747837 h 2052637"/>
              <a:gd name="connsiteX48" fmla="*/ 962025 w 2105025"/>
              <a:gd name="connsiteY48" fmla="*/ 1814512 h 2052637"/>
              <a:gd name="connsiteX49" fmla="*/ 985837 w 2105025"/>
              <a:gd name="connsiteY49" fmla="*/ 1828800 h 2052637"/>
              <a:gd name="connsiteX50" fmla="*/ 1000125 w 2105025"/>
              <a:gd name="connsiteY50" fmla="*/ 1824037 h 2052637"/>
              <a:gd name="connsiteX51" fmla="*/ 1071562 w 2105025"/>
              <a:gd name="connsiteY51" fmla="*/ 1600200 h 2052637"/>
              <a:gd name="connsiteX52" fmla="*/ 1090612 w 2105025"/>
              <a:gd name="connsiteY52" fmla="*/ 1604962 h 2052637"/>
              <a:gd name="connsiteX53" fmla="*/ 1114425 w 2105025"/>
              <a:gd name="connsiteY53" fmla="*/ 1685925 h 2052637"/>
              <a:gd name="connsiteX54" fmla="*/ 1143000 w 2105025"/>
              <a:gd name="connsiteY54" fmla="*/ 1757362 h 2052637"/>
              <a:gd name="connsiteX55" fmla="*/ 1185862 w 2105025"/>
              <a:gd name="connsiteY55" fmla="*/ 1795462 h 2052637"/>
              <a:gd name="connsiteX56" fmla="*/ 1228725 w 2105025"/>
              <a:gd name="connsiteY56" fmla="*/ 1790700 h 2052637"/>
              <a:gd name="connsiteX57" fmla="*/ 1290637 w 2105025"/>
              <a:gd name="connsiteY57" fmla="*/ 1747837 h 2052637"/>
              <a:gd name="connsiteX58" fmla="*/ 1300162 w 2105025"/>
              <a:gd name="connsiteY58" fmla="*/ 1733550 h 2052637"/>
              <a:gd name="connsiteX59" fmla="*/ 1323975 w 2105025"/>
              <a:gd name="connsiteY59" fmla="*/ 1695450 h 2052637"/>
              <a:gd name="connsiteX60" fmla="*/ 1385887 w 2105025"/>
              <a:gd name="connsiteY60" fmla="*/ 1652587 h 2052637"/>
              <a:gd name="connsiteX61" fmla="*/ 1438275 w 2105025"/>
              <a:gd name="connsiteY61" fmla="*/ 1576387 h 2052637"/>
              <a:gd name="connsiteX62" fmla="*/ 1452562 w 2105025"/>
              <a:gd name="connsiteY62" fmla="*/ 1528762 h 2052637"/>
              <a:gd name="connsiteX63" fmla="*/ 1476375 w 2105025"/>
              <a:gd name="connsiteY63" fmla="*/ 1504950 h 2052637"/>
              <a:gd name="connsiteX64" fmla="*/ 1543050 w 2105025"/>
              <a:gd name="connsiteY64" fmla="*/ 1433512 h 2052637"/>
              <a:gd name="connsiteX65" fmla="*/ 1585912 w 2105025"/>
              <a:gd name="connsiteY65" fmla="*/ 1428750 h 2052637"/>
              <a:gd name="connsiteX66" fmla="*/ 1624012 w 2105025"/>
              <a:gd name="connsiteY66" fmla="*/ 1447800 h 2052637"/>
              <a:gd name="connsiteX67" fmla="*/ 1666875 w 2105025"/>
              <a:gd name="connsiteY67" fmla="*/ 1481137 h 2052637"/>
              <a:gd name="connsiteX68" fmla="*/ 1795462 w 2105025"/>
              <a:gd name="connsiteY68" fmla="*/ 1785937 h 2052637"/>
              <a:gd name="connsiteX69" fmla="*/ 1881187 w 2105025"/>
              <a:gd name="connsiteY69" fmla="*/ 1909762 h 2052637"/>
              <a:gd name="connsiteX70" fmla="*/ 1957387 w 2105025"/>
              <a:gd name="connsiteY70" fmla="*/ 2009775 h 2052637"/>
              <a:gd name="connsiteX71" fmla="*/ 1962150 w 2105025"/>
              <a:gd name="connsiteY71" fmla="*/ 2014537 h 2052637"/>
              <a:gd name="connsiteX72" fmla="*/ 2014537 w 2105025"/>
              <a:gd name="connsiteY72" fmla="*/ 2033587 h 2052637"/>
              <a:gd name="connsiteX73" fmla="*/ 2105025 w 2105025"/>
              <a:gd name="connsiteY73" fmla="*/ 2043112 h 2052637"/>
              <a:gd name="connsiteX0" fmla="*/ 0 w 2105025"/>
              <a:gd name="connsiteY0" fmla="*/ 2052637 h 2052637"/>
              <a:gd name="connsiteX1" fmla="*/ 38100 w 2105025"/>
              <a:gd name="connsiteY1" fmla="*/ 2019300 h 2052637"/>
              <a:gd name="connsiteX2" fmla="*/ 76200 w 2105025"/>
              <a:gd name="connsiteY2" fmla="*/ 1933575 h 2052637"/>
              <a:gd name="connsiteX3" fmla="*/ 95250 w 2105025"/>
              <a:gd name="connsiteY3" fmla="*/ 1871662 h 2052637"/>
              <a:gd name="connsiteX4" fmla="*/ 104775 w 2105025"/>
              <a:gd name="connsiteY4" fmla="*/ 1766887 h 2052637"/>
              <a:gd name="connsiteX5" fmla="*/ 104775 w 2105025"/>
              <a:gd name="connsiteY5" fmla="*/ 1647825 h 2052637"/>
              <a:gd name="connsiteX6" fmla="*/ 114300 w 2105025"/>
              <a:gd name="connsiteY6" fmla="*/ 1490662 h 2052637"/>
              <a:gd name="connsiteX7" fmla="*/ 119062 w 2105025"/>
              <a:gd name="connsiteY7" fmla="*/ 1343025 h 2052637"/>
              <a:gd name="connsiteX8" fmla="*/ 128587 w 2105025"/>
              <a:gd name="connsiteY8" fmla="*/ 1200150 h 2052637"/>
              <a:gd name="connsiteX9" fmla="*/ 142875 w 2105025"/>
              <a:gd name="connsiteY9" fmla="*/ 942975 h 2052637"/>
              <a:gd name="connsiteX10" fmla="*/ 142875 w 2105025"/>
              <a:gd name="connsiteY10" fmla="*/ 790575 h 2052637"/>
              <a:gd name="connsiteX11" fmla="*/ 142875 w 2105025"/>
              <a:gd name="connsiteY11" fmla="*/ 661987 h 2052637"/>
              <a:gd name="connsiteX12" fmla="*/ 152400 w 2105025"/>
              <a:gd name="connsiteY12" fmla="*/ 542925 h 2052637"/>
              <a:gd name="connsiteX13" fmla="*/ 157162 w 2105025"/>
              <a:gd name="connsiteY13" fmla="*/ 400050 h 2052637"/>
              <a:gd name="connsiteX14" fmla="*/ 166687 w 2105025"/>
              <a:gd name="connsiteY14" fmla="*/ 176212 h 2052637"/>
              <a:gd name="connsiteX15" fmla="*/ 166687 w 2105025"/>
              <a:gd name="connsiteY15" fmla="*/ 114300 h 2052637"/>
              <a:gd name="connsiteX16" fmla="*/ 176212 w 2105025"/>
              <a:gd name="connsiteY16" fmla="*/ 28575 h 2052637"/>
              <a:gd name="connsiteX17" fmla="*/ 195262 w 2105025"/>
              <a:gd name="connsiteY17" fmla="*/ 0 h 2052637"/>
              <a:gd name="connsiteX18" fmla="*/ 209550 w 2105025"/>
              <a:gd name="connsiteY18" fmla="*/ 123825 h 2052637"/>
              <a:gd name="connsiteX19" fmla="*/ 223837 w 2105025"/>
              <a:gd name="connsiteY19" fmla="*/ 285750 h 2052637"/>
              <a:gd name="connsiteX20" fmla="*/ 233362 w 2105025"/>
              <a:gd name="connsiteY20" fmla="*/ 476250 h 2052637"/>
              <a:gd name="connsiteX21" fmla="*/ 247650 w 2105025"/>
              <a:gd name="connsiteY21" fmla="*/ 676275 h 2052637"/>
              <a:gd name="connsiteX22" fmla="*/ 271462 w 2105025"/>
              <a:gd name="connsiteY22" fmla="*/ 1228725 h 2052637"/>
              <a:gd name="connsiteX23" fmla="*/ 295275 w 2105025"/>
              <a:gd name="connsiteY23" fmla="*/ 1681162 h 2052637"/>
              <a:gd name="connsiteX24" fmla="*/ 295275 w 2105025"/>
              <a:gd name="connsiteY24" fmla="*/ 1743075 h 2052637"/>
              <a:gd name="connsiteX25" fmla="*/ 304800 w 2105025"/>
              <a:gd name="connsiteY25" fmla="*/ 1843087 h 2052637"/>
              <a:gd name="connsiteX26" fmla="*/ 333375 w 2105025"/>
              <a:gd name="connsiteY26" fmla="*/ 1919287 h 2052637"/>
              <a:gd name="connsiteX27" fmla="*/ 357187 w 2105025"/>
              <a:gd name="connsiteY27" fmla="*/ 1966912 h 2052637"/>
              <a:gd name="connsiteX28" fmla="*/ 376237 w 2105025"/>
              <a:gd name="connsiteY28" fmla="*/ 1971675 h 2052637"/>
              <a:gd name="connsiteX29" fmla="*/ 395287 w 2105025"/>
              <a:gd name="connsiteY29" fmla="*/ 1966912 h 2052637"/>
              <a:gd name="connsiteX30" fmla="*/ 423862 w 2105025"/>
              <a:gd name="connsiteY30" fmla="*/ 1928812 h 2052637"/>
              <a:gd name="connsiteX31" fmla="*/ 447675 w 2105025"/>
              <a:gd name="connsiteY31" fmla="*/ 1847850 h 2052637"/>
              <a:gd name="connsiteX32" fmla="*/ 481012 w 2105025"/>
              <a:gd name="connsiteY32" fmla="*/ 1662112 h 2052637"/>
              <a:gd name="connsiteX33" fmla="*/ 495300 w 2105025"/>
              <a:gd name="connsiteY33" fmla="*/ 1604962 h 2052637"/>
              <a:gd name="connsiteX34" fmla="*/ 495300 w 2105025"/>
              <a:gd name="connsiteY34" fmla="*/ 1604962 h 2052637"/>
              <a:gd name="connsiteX35" fmla="*/ 514350 w 2105025"/>
              <a:gd name="connsiteY35" fmla="*/ 1619250 h 2052637"/>
              <a:gd name="connsiteX36" fmla="*/ 542925 w 2105025"/>
              <a:gd name="connsiteY36" fmla="*/ 1733550 h 2052637"/>
              <a:gd name="connsiteX37" fmla="*/ 585787 w 2105025"/>
              <a:gd name="connsiteY37" fmla="*/ 1881187 h 2052637"/>
              <a:gd name="connsiteX38" fmla="*/ 623887 w 2105025"/>
              <a:gd name="connsiteY38" fmla="*/ 1909762 h 2052637"/>
              <a:gd name="connsiteX39" fmla="*/ 652462 w 2105025"/>
              <a:gd name="connsiteY39" fmla="*/ 1905000 h 2052637"/>
              <a:gd name="connsiteX40" fmla="*/ 733425 w 2105025"/>
              <a:gd name="connsiteY40" fmla="*/ 1814512 h 2052637"/>
              <a:gd name="connsiteX41" fmla="*/ 809625 w 2105025"/>
              <a:gd name="connsiteY41" fmla="*/ 1309687 h 2052637"/>
              <a:gd name="connsiteX42" fmla="*/ 814387 w 2105025"/>
              <a:gd name="connsiteY42" fmla="*/ 1295400 h 2052637"/>
              <a:gd name="connsiteX43" fmla="*/ 828675 w 2105025"/>
              <a:gd name="connsiteY43" fmla="*/ 1295400 h 2052637"/>
              <a:gd name="connsiteX44" fmla="*/ 838200 w 2105025"/>
              <a:gd name="connsiteY44" fmla="*/ 1304925 h 2052637"/>
              <a:gd name="connsiteX45" fmla="*/ 900112 w 2105025"/>
              <a:gd name="connsiteY45" fmla="*/ 1604962 h 2052637"/>
              <a:gd name="connsiteX46" fmla="*/ 933450 w 2105025"/>
              <a:gd name="connsiteY46" fmla="*/ 1747837 h 2052637"/>
              <a:gd name="connsiteX47" fmla="*/ 962025 w 2105025"/>
              <a:gd name="connsiteY47" fmla="*/ 1814512 h 2052637"/>
              <a:gd name="connsiteX48" fmla="*/ 985837 w 2105025"/>
              <a:gd name="connsiteY48" fmla="*/ 1828800 h 2052637"/>
              <a:gd name="connsiteX49" fmla="*/ 1000125 w 2105025"/>
              <a:gd name="connsiteY49" fmla="*/ 1824037 h 2052637"/>
              <a:gd name="connsiteX50" fmla="*/ 1071562 w 2105025"/>
              <a:gd name="connsiteY50" fmla="*/ 1600200 h 2052637"/>
              <a:gd name="connsiteX51" fmla="*/ 1090612 w 2105025"/>
              <a:gd name="connsiteY51" fmla="*/ 1604962 h 2052637"/>
              <a:gd name="connsiteX52" fmla="*/ 1114425 w 2105025"/>
              <a:gd name="connsiteY52" fmla="*/ 1685925 h 2052637"/>
              <a:gd name="connsiteX53" fmla="*/ 1143000 w 2105025"/>
              <a:gd name="connsiteY53" fmla="*/ 1757362 h 2052637"/>
              <a:gd name="connsiteX54" fmla="*/ 1185862 w 2105025"/>
              <a:gd name="connsiteY54" fmla="*/ 1795462 h 2052637"/>
              <a:gd name="connsiteX55" fmla="*/ 1228725 w 2105025"/>
              <a:gd name="connsiteY55" fmla="*/ 1790700 h 2052637"/>
              <a:gd name="connsiteX56" fmla="*/ 1290637 w 2105025"/>
              <a:gd name="connsiteY56" fmla="*/ 1747837 h 2052637"/>
              <a:gd name="connsiteX57" fmla="*/ 1300162 w 2105025"/>
              <a:gd name="connsiteY57" fmla="*/ 1733550 h 2052637"/>
              <a:gd name="connsiteX58" fmla="*/ 1323975 w 2105025"/>
              <a:gd name="connsiteY58" fmla="*/ 1695450 h 2052637"/>
              <a:gd name="connsiteX59" fmla="*/ 1385887 w 2105025"/>
              <a:gd name="connsiteY59" fmla="*/ 1652587 h 2052637"/>
              <a:gd name="connsiteX60" fmla="*/ 1438275 w 2105025"/>
              <a:gd name="connsiteY60" fmla="*/ 1576387 h 2052637"/>
              <a:gd name="connsiteX61" fmla="*/ 1452562 w 2105025"/>
              <a:gd name="connsiteY61" fmla="*/ 1528762 h 2052637"/>
              <a:gd name="connsiteX62" fmla="*/ 1476375 w 2105025"/>
              <a:gd name="connsiteY62" fmla="*/ 1504950 h 2052637"/>
              <a:gd name="connsiteX63" fmla="*/ 1543050 w 2105025"/>
              <a:gd name="connsiteY63" fmla="*/ 1433512 h 2052637"/>
              <a:gd name="connsiteX64" fmla="*/ 1585912 w 2105025"/>
              <a:gd name="connsiteY64" fmla="*/ 1428750 h 2052637"/>
              <a:gd name="connsiteX65" fmla="*/ 1624012 w 2105025"/>
              <a:gd name="connsiteY65" fmla="*/ 1447800 h 2052637"/>
              <a:gd name="connsiteX66" fmla="*/ 1666875 w 2105025"/>
              <a:gd name="connsiteY66" fmla="*/ 1481137 h 2052637"/>
              <a:gd name="connsiteX67" fmla="*/ 1795462 w 2105025"/>
              <a:gd name="connsiteY67" fmla="*/ 1785937 h 2052637"/>
              <a:gd name="connsiteX68" fmla="*/ 1881187 w 2105025"/>
              <a:gd name="connsiteY68" fmla="*/ 1909762 h 2052637"/>
              <a:gd name="connsiteX69" fmla="*/ 1957387 w 2105025"/>
              <a:gd name="connsiteY69" fmla="*/ 2009775 h 2052637"/>
              <a:gd name="connsiteX70" fmla="*/ 1962150 w 2105025"/>
              <a:gd name="connsiteY70" fmla="*/ 2014537 h 2052637"/>
              <a:gd name="connsiteX71" fmla="*/ 2014537 w 2105025"/>
              <a:gd name="connsiteY71" fmla="*/ 2033587 h 2052637"/>
              <a:gd name="connsiteX72" fmla="*/ 2105025 w 2105025"/>
              <a:gd name="connsiteY72" fmla="*/ 2043112 h 2052637"/>
              <a:gd name="connsiteX0" fmla="*/ 0 w 2105025"/>
              <a:gd name="connsiteY0" fmla="*/ 2052637 h 2052637"/>
              <a:gd name="connsiteX1" fmla="*/ 38100 w 2105025"/>
              <a:gd name="connsiteY1" fmla="*/ 2019300 h 2052637"/>
              <a:gd name="connsiteX2" fmla="*/ 76200 w 2105025"/>
              <a:gd name="connsiteY2" fmla="*/ 1933575 h 2052637"/>
              <a:gd name="connsiteX3" fmla="*/ 95250 w 2105025"/>
              <a:gd name="connsiteY3" fmla="*/ 1871662 h 2052637"/>
              <a:gd name="connsiteX4" fmla="*/ 104775 w 2105025"/>
              <a:gd name="connsiteY4" fmla="*/ 1766887 h 2052637"/>
              <a:gd name="connsiteX5" fmla="*/ 104775 w 2105025"/>
              <a:gd name="connsiteY5" fmla="*/ 1647825 h 2052637"/>
              <a:gd name="connsiteX6" fmla="*/ 114300 w 2105025"/>
              <a:gd name="connsiteY6" fmla="*/ 1490662 h 2052637"/>
              <a:gd name="connsiteX7" fmla="*/ 119062 w 2105025"/>
              <a:gd name="connsiteY7" fmla="*/ 1343025 h 2052637"/>
              <a:gd name="connsiteX8" fmla="*/ 128587 w 2105025"/>
              <a:gd name="connsiteY8" fmla="*/ 1200150 h 2052637"/>
              <a:gd name="connsiteX9" fmla="*/ 142875 w 2105025"/>
              <a:gd name="connsiteY9" fmla="*/ 942975 h 2052637"/>
              <a:gd name="connsiteX10" fmla="*/ 142875 w 2105025"/>
              <a:gd name="connsiteY10" fmla="*/ 790575 h 2052637"/>
              <a:gd name="connsiteX11" fmla="*/ 142875 w 2105025"/>
              <a:gd name="connsiteY11" fmla="*/ 661987 h 2052637"/>
              <a:gd name="connsiteX12" fmla="*/ 152400 w 2105025"/>
              <a:gd name="connsiteY12" fmla="*/ 542925 h 2052637"/>
              <a:gd name="connsiteX13" fmla="*/ 157162 w 2105025"/>
              <a:gd name="connsiteY13" fmla="*/ 400050 h 2052637"/>
              <a:gd name="connsiteX14" fmla="*/ 166687 w 2105025"/>
              <a:gd name="connsiteY14" fmla="*/ 176212 h 2052637"/>
              <a:gd name="connsiteX15" fmla="*/ 166687 w 2105025"/>
              <a:gd name="connsiteY15" fmla="*/ 114300 h 2052637"/>
              <a:gd name="connsiteX16" fmla="*/ 176212 w 2105025"/>
              <a:gd name="connsiteY16" fmla="*/ 16669 h 2052637"/>
              <a:gd name="connsiteX17" fmla="*/ 195262 w 2105025"/>
              <a:gd name="connsiteY17" fmla="*/ 0 h 2052637"/>
              <a:gd name="connsiteX18" fmla="*/ 209550 w 2105025"/>
              <a:gd name="connsiteY18" fmla="*/ 123825 h 2052637"/>
              <a:gd name="connsiteX19" fmla="*/ 223837 w 2105025"/>
              <a:gd name="connsiteY19" fmla="*/ 285750 h 2052637"/>
              <a:gd name="connsiteX20" fmla="*/ 233362 w 2105025"/>
              <a:gd name="connsiteY20" fmla="*/ 476250 h 2052637"/>
              <a:gd name="connsiteX21" fmla="*/ 247650 w 2105025"/>
              <a:gd name="connsiteY21" fmla="*/ 676275 h 2052637"/>
              <a:gd name="connsiteX22" fmla="*/ 271462 w 2105025"/>
              <a:gd name="connsiteY22" fmla="*/ 1228725 h 2052637"/>
              <a:gd name="connsiteX23" fmla="*/ 295275 w 2105025"/>
              <a:gd name="connsiteY23" fmla="*/ 1681162 h 2052637"/>
              <a:gd name="connsiteX24" fmla="*/ 295275 w 2105025"/>
              <a:gd name="connsiteY24" fmla="*/ 1743075 h 2052637"/>
              <a:gd name="connsiteX25" fmla="*/ 304800 w 2105025"/>
              <a:gd name="connsiteY25" fmla="*/ 1843087 h 2052637"/>
              <a:gd name="connsiteX26" fmla="*/ 333375 w 2105025"/>
              <a:gd name="connsiteY26" fmla="*/ 1919287 h 2052637"/>
              <a:gd name="connsiteX27" fmla="*/ 357187 w 2105025"/>
              <a:gd name="connsiteY27" fmla="*/ 1966912 h 2052637"/>
              <a:gd name="connsiteX28" fmla="*/ 376237 w 2105025"/>
              <a:gd name="connsiteY28" fmla="*/ 1971675 h 2052637"/>
              <a:gd name="connsiteX29" fmla="*/ 395287 w 2105025"/>
              <a:gd name="connsiteY29" fmla="*/ 1966912 h 2052637"/>
              <a:gd name="connsiteX30" fmla="*/ 423862 w 2105025"/>
              <a:gd name="connsiteY30" fmla="*/ 1928812 h 2052637"/>
              <a:gd name="connsiteX31" fmla="*/ 447675 w 2105025"/>
              <a:gd name="connsiteY31" fmla="*/ 1847850 h 2052637"/>
              <a:gd name="connsiteX32" fmla="*/ 481012 w 2105025"/>
              <a:gd name="connsiteY32" fmla="*/ 1662112 h 2052637"/>
              <a:gd name="connsiteX33" fmla="*/ 495300 w 2105025"/>
              <a:gd name="connsiteY33" fmla="*/ 1604962 h 2052637"/>
              <a:gd name="connsiteX34" fmla="*/ 495300 w 2105025"/>
              <a:gd name="connsiteY34" fmla="*/ 1604962 h 2052637"/>
              <a:gd name="connsiteX35" fmla="*/ 514350 w 2105025"/>
              <a:gd name="connsiteY35" fmla="*/ 1619250 h 2052637"/>
              <a:gd name="connsiteX36" fmla="*/ 542925 w 2105025"/>
              <a:gd name="connsiteY36" fmla="*/ 1733550 h 2052637"/>
              <a:gd name="connsiteX37" fmla="*/ 585787 w 2105025"/>
              <a:gd name="connsiteY37" fmla="*/ 1881187 h 2052637"/>
              <a:gd name="connsiteX38" fmla="*/ 623887 w 2105025"/>
              <a:gd name="connsiteY38" fmla="*/ 1909762 h 2052637"/>
              <a:gd name="connsiteX39" fmla="*/ 652462 w 2105025"/>
              <a:gd name="connsiteY39" fmla="*/ 1905000 h 2052637"/>
              <a:gd name="connsiteX40" fmla="*/ 733425 w 2105025"/>
              <a:gd name="connsiteY40" fmla="*/ 1814512 h 2052637"/>
              <a:gd name="connsiteX41" fmla="*/ 809625 w 2105025"/>
              <a:gd name="connsiteY41" fmla="*/ 1309687 h 2052637"/>
              <a:gd name="connsiteX42" fmla="*/ 814387 w 2105025"/>
              <a:gd name="connsiteY42" fmla="*/ 1295400 h 2052637"/>
              <a:gd name="connsiteX43" fmla="*/ 828675 w 2105025"/>
              <a:gd name="connsiteY43" fmla="*/ 1295400 h 2052637"/>
              <a:gd name="connsiteX44" fmla="*/ 838200 w 2105025"/>
              <a:gd name="connsiteY44" fmla="*/ 1304925 h 2052637"/>
              <a:gd name="connsiteX45" fmla="*/ 900112 w 2105025"/>
              <a:gd name="connsiteY45" fmla="*/ 1604962 h 2052637"/>
              <a:gd name="connsiteX46" fmla="*/ 933450 w 2105025"/>
              <a:gd name="connsiteY46" fmla="*/ 1747837 h 2052637"/>
              <a:gd name="connsiteX47" fmla="*/ 962025 w 2105025"/>
              <a:gd name="connsiteY47" fmla="*/ 1814512 h 2052637"/>
              <a:gd name="connsiteX48" fmla="*/ 985837 w 2105025"/>
              <a:gd name="connsiteY48" fmla="*/ 1828800 h 2052637"/>
              <a:gd name="connsiteX49" fmla="*/ 1000125 w 2105025"/>
              <a:gd name="connsiteY49" fmla="*/ 1824037 h 2052637"/>
              <a:gd name="connsiteX50" fmla="*/ 1071562 w 2105025"/>
              <a:gd name="connsiteY50" fmla="*/ 1600200 h 2052637"/>
              <a:gd name="connsiteX51" fmla="*/ 1090612 w 2105025"/>
              <a:gd name="connsiteY51" fmla="*/ 1604962 h 2052637"/>
              <a:gd name="connsiteX52" fmla="*/ 1114425 w 2105025"/>
              <a:gd name="connsiteY52" fmla="*/ 1685925 h 2052637"/>
              <a:gd name="connsiteX53" fmla="*/ 1143000 w 2105025"/>
              <a:gd name="connsiteY53" fmla="*/ 1757362 h 2052637"/>
              <a:gd name="connsiteX54" fmla="*/ 1185862 w 2105025"/>
              <a:gd name="connsiteY54" fmla="*/ 1795462 h 2052637"/>
              <a:gd name="connsiteX55" fmla="*/ 1228725 w 2105025"/>
              <a:gd name="connsiteY55" fmla="*/ 1790700 h 2052637"/>
              <a:gd name="connsiteX56" fmla="*/ 1290637 w 2105025"/>
              <a:gd name="connsiteY56" fmla="*/ 1747837 h 2052637"/>
              <a:gd name="connsiteX57" fmla="*/ 1300162 w 2105025"/>
              <a:gd name="connsiteY57" fmla="*/ 1733550 h 2052637"/>
              <a:gd name="connsiteX58" fmla="*/ 1323975 w 2105025"/>
              <a:gd name="connsiteY58" fmla="*/ 1695450 h 2052637"/>
              <a:gd name="connsiteX59" fmla="*/ 1385887 w 2105025"/>
              <a:gd name="connsiteY59" fmla="*/ 1652587 h 2052637"/>
              <a:gd name="connsiteX60" fmla="*/ 1438275 w 2105025"/>
              <a:gd name="connsiteY60" fmla="*/ 1576387 h 2052637"/>
              <a:gd name="connsiteX61" fmla="*/ 1452562 w 2105025"/>
              <a:gd name="connsiteY61" fmla="*/ 1528762 h 2052637"/>
              <a:gd name="connsiteX62" fmla="*/ 1476375 w 2105025"/>
              <a:gd name="connsiteY62" fmla="*/ 1504950 h 2052637"/>
              <a:gd name="connsiteX63" fmla="*/ 1543050 w 2105025"/>
              <a:gd name="connsiteY63" fmla="*/ 1433512 h 2052637"/>
              <a:gd name="connsiteX64" fmla="*/ 1585912 w 2105025"/>
              <a:gd name="connsiteY64" fmla="*/ 1428750 h 2052637"/>
              <a:gd name="connsiteX65" fmla="*/ 1624012 w 2105025"/>
              <a:gd name="connsiteY65" fmla="*/ 1447800 h 2052637"/>
              <a:gd name="connsiteX66" fmla="*/ 1666875 w 2105025"/>
              <a:gd name="connsiteY66" fmla="*/ 1481137 h 2052637"/>
              <a:gd name="connsiteX67" fmla="*/ 1795462 w 2105025"/>
              <a:gd name="connsiteY67" fmla="*/ 1785937 h 2052637"/>
              <a:gd name="connsiteX68" fmla="*/ 1881187 w 2105025"/>
              <a:gd name="connsiteY68" fmla="*/ 1909762 h 2052637"/>
              <a:gd name="connsiteX69" fmla="*/ 1957387 w 2105025"/>
              <a:gd name="connsiteY69" fmla="*/ 2009775 h 2052637"/>
              <a:gd name="connsiteX70" fmla="*/ 1962150 w 2105025"/>
              <a:gd name="connsiteY70" fmla="*/ 2014537 h 2052637"/>
              <a:gd name="connsiteX71" fmla="*/ 2014537 w 2105025"/>
              <a:gd name="connsiteY71" fmla="*/ 2033587 h 2052637"/>
              <a:gd name="connsiteX72" fmla="*/ 2105025 w 2105025"/>
              <a:gd name="connsiteY72" fmla="*/ 2043112 h 2052637"/>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699021 h 2070496"/>
              <a:gd name="connsiteX24" fmla="*/ 295275 w 2105025"/>
              <a:gd name="connsiteY24" fmla="*/ 1760934 h 2070496"/>
              <a:gd name="connsiteX25" fmla="*/ 304800 w 2105025"/>
              <a:gd name="connsiteY25" fmla="*/ 1860946 h 2070496"/>
              <a:gd name="connsiteX26" fmla="*/ 333375 w 2105025"/>
              <a:gd name="connsiteY26" fmla="*/ 1937146 h 2070496"/>
              <a:gd name="connsiteX27" fmla="*/ 357187 w 2105025"/>
              <a:gd name="connsiteY27" fmla="*/ 1984771 h 2070496"/>
              <a:gd name="connsiteX28" fmla="*/ 376237 w 2105025"/>
              <a:gd name="connsiteY28" fmla="*/ 1989534 h 2070496"/>
              <a:gd name="connsiteX29" fmla="*/ 395287 w 2105025"/>
              <a:gd name="connsiteY29" fmla="*/ 1984771 h 2070496"/>
              <a:gd name="connsiteX30" fmla="*/ 423862 w 2105025"/>
              <a:gd name="connsiteY30" fmla="*/ 1946671 h 2070496"/>
              <a:gd name="connsiteX31" fmla="*/ 447675 w 2105025"/>
              <a:gd name="connsiteY31" fmla="*/ 1865709 h 2070496"/>
              <a:gd name="connsiteX32" fmla="*/ 481012 w 2105025"/>
              <a:gd name="connsiteY32" fmla="*/ 1679971 h 2070496"/>
              <a:gd name="connsiteX33" fmla="*/ 495300 w 2105025"/>
              <a:gd name="connsiteY33" fmla="*/ 1622821 h 2070496"/>
              <a:gd name="connsiteX34" fmla="*/ 495300 w 2105025"/>
              <a:gd name="connsiteY34" fmla="*/ 1622821 h 2070496"/>
              <a:gd name="connsiteX35" fmla="*/ 514350 w 2105025"/>
              <a:gd name="connsiteY35" fmla="*/ 1637109 h 2070496"/>
              <a:gd name="connsiteX36" fmla="*/ 542925 w 2105025"/>
              <a:gd name="connsiteY36" fmla="*/ 1751409 h 2070496"/>
              <a:gd name="connsiteX37" fmla="*/ 585787 w 2105025"/>
              <a:gd name="connsiteY37" fmla="*/ 1899046 h 2070496"/>
              <a:gd name="connsiteX38" fmla="*/ 623887 w 2105025"/>
              <a:gd name="connsiteY38" fmla="*/ 1927621 h 2070496"/>
              <a:gd name="connsiteX39" fmla="*/ 652462 w 2105025"/>
              <a:gd name="connsiteY39" fmla="*/ 1922859 h 2070496"/>
              <a:gd name="connsiteX40" fmla="*/ 733425 w 2105025"/>
              <a:gd name="connsiteY40" fmla="*/ 1832371 h 2070496"/>
              <a:gd name="connsiteX41" fmla="*/ 809625 w 2105025"/>
              <a:gd name="connsiteY41" fmla="*/ 1327546 h 2070496"/>
              <a:gd name="connsiteX42" fmla="*/ 814387 w 2105025"/>
              <a:gd name="connsiteY42" fmla="*/ 1313259 h 2070496"/>
              <a:gd name="connsiteX43" fmla="*/ 828675 w 2105025"/>
              <a:gd name="connsiteY43" fmla="*/ 1313259 h 2070496"/>
              <a:gd name="connsiteX44" fmla="*/ 838200 w 2105025"/>
              <a:gd name="connsiteY44" fmla="*/ 1322784 h 2070496"/>
              <a:gd name="connsiteX45" fmla="*/ 900112 w 2105025"/>
              <a:gd name="connsiteY45" fmla="*/ 1622821 h 2070496"/>
              <a:gd name="connsiteX46" fmla="*/ 933450 w 2105025"/>
              <a:gd name="connsiteY46" fmla="*/ 1765696 h 2070496"/>
              <a:gd name="connsiteX47" fmla="*/ 962025 w 2105025"/>
              <a:gd name="connsiteY47" fmla="*/ 1832371 h 2070496"/>
              <a:gd name="connsiteX48" fmla="*/ 985837 w 2105025"/>
              <a:gd name="connsiteY48" fmla="*/ 1846659 h 2070496"/>
              <a:gd name="connsiteX49" fmla="*/ 1000125 w 2105025"/>
              <a:gd name="connsiteY49" fmla="*/ 1841896 h 2070496"/>
              <a:gd name="connsiteX50" fmla="*/ 1071562 w 2105025"/>
              <a:gd name="connsiteY50" fmla="*/ 1618059 h 2070496"/>
              <a:gd name="connsiteX51" fmla="*/ 1090612 w 2105025"/>
              <a:gd name="connsiteY51" fmla="*/ 1622821 h 2070496"/>
              <a:gd name="connsiteX52" fmla="*/ 1114425 w 2105025"/>
              <a:gd name="connsiteY52" fmla="*/ 1703784 h 2070496"/>
              <a:gd name="connsiteX53" fmla="*/ 1143000 w 2105025"/>
              <a:gd name="connsiteY53" fmla="*/ 1775221 h 2070496"/>
              <a:gd name="connsiteX54" fmla="*/ 1185862 w 2105025"/>
              <a:gd name="connsiteY54" fmla="*/ 1813321 h 2070496"/>
              <a:gd name="connsiteX55" fmla="*/ 1228725 w 2105025"/>
              <a:gd name="connsiteY55" fmla="*/ 1808559 h 2070496"/>
              <a:gd name="connsiteX56" fmla="*/ 1290637 w 2105025"/>
              <a:gd name="connsiteY56" fmla="*/ 1765696 h 2070496"/>
              <a:gd name="connsiteX57" fmla="*/ 1300162 w 2105025"/>
              <a:gd name="connsiteY57" fmla="*/ 1751409 h 2070496"/>
              <a:gd name="connsiteX58" fmla="*/ 1323975 w 2105025"/>
              <a:gd name="connsiteY58" fmla="*/ 1713309 h 2070496"/>
              <a:gd name="connsiteX59" fmla="*/ 1385887 w 2105025"/>
              <a:gd name="connsiteY59" fmla="*/ 1670446 h 2070496"/>
              <a:gd name="connsiteX60" fmla="*/ 1438275 w 2105025"/>
              <a:gd name="connsiteY60" fmla="*/ 1594246 h 2070496"/>
              <a:gd name="connsiteX61" fmla="*/ 1452562 w 2105025"/>
              <a:gd name="connsiteY61" fmla="*/ 1546621 h 2070496"/>
              <a:gd name="connsiteX62" fmla="*/ 1476375 w 2105025"/>
              <a:gd name="connsiteY62" fmla="*/ 1522809 h 2070496"/>
              <a:gd name="connsiteX63" fmla="*/ 1543050 w 2105025"/>
              <a:gd name="connsiteY63" fmla="*/ 1451371 h 2070496"/>
              <a:gd name="connsiteX64" fmla="*/ 1585912 w 2105025"/>
              <a:gd name="connsiteY64" fmla="*/ 1446609 h 2070496"/>
              <a:gd name="connsiteX65" fmla="*/ 1624012 w 2105025"/>
              <a:gd name="connsiteY65" fmla="*/ 1465659 h 2070496"/>
              <a:gd name="connsiteX66" fmla="*/ 1666875 w 2105025"/>
              <a:gd name="connsiteY66" fmla="*/ 1498996 h 2070496"/>
              <a:gd name="connsiteX67" fmla="*/ 1795462 w 2105025"/>
              <a:gd name="connsiteY67" fmla="*/ 1803796 h 2070496"/>
              <a:gd name="connsiteX68" fmla="*/ 1881187 w 2105025"/>
              <a:gd name="connsiteY68" fmla="*/ 1927621 h 2070496"/>
              <a:gd name="connsiteX69" fmla="*/ 1957387 w 2105025"/>
              <a:gd name="connsiteY69" fmla="*/ 2027634 h 2070496"/>
              <a:gd name="connsiteX70" fmla="*/ 1962150 w 2105025"/>
              <a:gd name="connsiteY70" fmla="*/ 2032396 h 2070496"/>
              <a:gd name="connsiteX71" fmla="*/ 2014537 w 2105025"/>
              <a:gd name="connsiteY71" fmla="*/ 2051446 h 2070496"/>
              <a:gd name="connsiteX72" fmla="*/ 2105025 w 2105025"/>
              <a:gd name="connsiteY72"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699021 h 2070496"/>
              <a:gd name="connsiteX24" fmla="*/ 295275 w 2105025"/>
              <a:gd name="connsiteY24" fmla="*/ 1760934 h 2070496"/>
              <a:gd name="connsiteX25" fmla="*/ 304800 w 2105025"/>
              <a:gd name="connsiteY25" fmla="*/ 1860946 h 2070496"/>
              <a:gd name="connsiteX26" fmla="*/ 304800 w 2105025"/>
              <a:gd name="connsiteY26" fmla="*/ 1860947 h 2070496"/>
              <a:gd name="connsiteX27" fmla="*/ 333375 w 2105025"/>
              <a:gd name="connsiteY27" fmla="*/ 1937146 h 2070496"/>
              <a:gd name="connsiteX28" fmla="*/ 357187 w 2105025"/>
              <a:gd name="connsiteY28" fmla="*/ 1984771 h 2070496"/>
              <a:gd name="connsiteX29" fmla="*/ 376237 w 2105025"/>
              <a:gd name="connsiteY29" fmla="*/ 1989534 h 2070496"/>
              <a:gd name="connsiteX30" fmla="*/ 395287 w 2105025"/>
              <a:gd name="connsiteY30" fmla="*/ 1984771 h 2070496"/>
              <a:gd name="connsiteX31" fmla="*/ 423862 w 2105025"/>
              <a:gd name="connsiteY31" fmla="*/ 1946671 h 2070496"/>
              <a:gd name="connsiteX32" fmla="*/ 447675 w 2105025"/>
              <a:gd name="connsiteY32" fmla="*/ 1865709 h 2070496"/>
              <a:gd name="connsiteX33" fmla="*/ 481012 w 2105025"/>
              <a:gd name="connsiteY33" fmla="*/ 1679971 h 2070496"/>
              <a:gd name="connsiteX34" fmla="*/ 495300 w 2105025"/>
              <a:gd name="connsiteY34" fmla="*/ 1622821 h 2070496"/>
              <a:gd name="connsiteX35" fmla="*/ 495300 w 2105025"/>
              <a:gd name="connsiteY35" fmla="*/ 1622821 h 2070496"/>
              <a:gd name="connsiteX36" fmla="*/ 514350 w 2105025"/>
              <a:gd name="connsiteY36" fmla="*/ 1637109 h 2070496"/>
              <a:gd name="connsiteX37" fmla="*/ 542925 w 2105025"/>
              <a:gd name="connsiteY37" fmla="*/ 1751409 h 2070496"/>
              <a:gd name="connsiteX38" fmla="*/ 585787 w 2105025"/>
              <a:gd name="connsiteY38" fmla="*/ 1899046 h 2070496"/>
              <a:gd name="connsiteX39" fmla="*/ 623887 w 2105025"/>
              <a:gd name="connsiteY39" fmla="*/ 1927621 h 2070496"/>
              <a:gd name="connsiteX40" fmla="*/ 652462 w 2105025"/>
              <a:gd name="connsiteY40" fmla="*/ 1922859 h 2070496"/>
              <a:gd name="connsiteX41" fmla="*/ 733425 w 2105025"/>
              <a:gd name="connsiteY41" fmla="*/ 1832371 h 2070496"/>
              <a:gd name="connsiteX42" fmla="*/ 809625 w 2105025"/>
              <a:gd name="connsiteY42" fmla="*/ 1327546 h 2070496"/>
              <a:gd name="connsiteX43" fmla="*/ 814387 w 2105025"/>
              <a:gd name="connsiteY43" fmla="*/ 1313259 h 2070496"/>
              <a:gd name="connsiteX44" fmla="*/ 828675 w 2105025"/>
              <a:gd name="connsiteY44" fmla="*/ 1313259 h 2070496"/>
              <a:gd name="connsiteX45" fmla="*/ 838200 w 2105025"/>
              <a:gd name="connsiteY45" fmla="*/ 1322784 h 2070496"/>
              <a:gd name="connsiteX46" fmla="*/ 900112 w 2105025"/>
              <a:gd name="connsiteY46" fmla="*/ 1622821 h 2070496"/>
              <a:gd name="connsiteX47" fmla="*/ 933450 w 2105025"/>
              <a:gd name="connsiteY47" fmla="*/ 1765696 h 2070496"/>
              <a:gd name="connsiteX48" fmla="*/ 962025 w 2105025"/>
              <a:gd name="connsiteY48" fmla="*/ 1832371 h 2070496"/>
              <a:gd name="connsiteX49" fmla="*/ 985837 w 2105025"/>
              <a:gd name="connsiteY49" fmla="*/ 1846659 h 2070496"/>
              <a:gd name="connsiteX50" fmla="*/ 1000125 w 2105025"/>
              <a:gd name="connsiteY50" fmla="*/ 1841896 h 2070496"/>
              <a:gd name="connsiteX51" fmla="*/ 1071562 w 2105025"/>
              <a:gd name="connsiteY51" fmla="*/ 1618059 h 2070496"/>
              <a:gd name="connsiteX52" fmla="*/ 1090612 w 2105025"/>
              <a:gd name="connsiteY52" fmla="*/ 1622821 h 2070496"/>
              <a:gd name="connsiteX53" fmla="*/ 1114425 w 2105025"/>
              <a:gd name="connsiteY53" fmla="*/ 1703784 h 2070496"/>
              <a:gd name="connsiteX54" fmla="*/ 1143000 w 2105025"/>
              <a:gd name="connsiteY54" fmla="*/ 1775221 h 2070496"/>
              <a:gd name="connsiteX55" fmla="*/ 1185862 w 2105025"/>
              <a:gd name="connsiteY55" fmla="*/ 1813321 h 2070496"/>
              <a:gd name="connsiteX56" fmla="*/ 1228725 w 2105025"/>
              <a:gd name="connsiteY56" fmla="*/ 1808559 h 2070496"/>
              <a:gd name="connsiteX57" fmla="*/ 1290637 w 2105025"/>
              <a:gd name="connsiteY57" fmla="*/ 1765696 h 2070496"/>
              <a:gd name="connsiteX58" fmla="*/ 1300162 w 2105025"/>
              <a:gd name="connsiteY58" fmla="*/ 1751409 h 2070496"/>
              <a:gd name="connsiteX59" fmla="*/ 1323975 w 2105025"/>
              <a:gd name="connsiteY59" fmla="*/ 1713309 h 2070496"/>
              <a:gd name="connsiteX60" fmla="*/ 1385887 w 2105025"/>
              <a:gd name="connsiteY60" fmla="*/ 1670446 h 2070496"/>
              <a:gd name="connsiteX61" fmla="*/ 1438275 w 2105025"/>
              <a:gd name="connsiteY61" fmla="*/ 1594246 h 2070496"/>
              <a:gd name="connsiteX62" fmla="*/ 1452562 w 2105025"/>
              <a:gd name="connsiteY62" fmla="*/ 1546621 h 2070496"/>
              <a:gd name="connsiteX63" fmla="*/ 1476375 w 2105025"/>
              <a:gd name="connsiteY63" fmla="*/ 1522809 h 2070496"/>
              <a:gd name="connsiteX64" fmla="*/ 1543050 w 2105025"/>
              <a:gd name="connsiteY64" fmla="*/ 1451371 h 2070496"/>
              <a:gd name="connsiteX65" fmla="*/ 1585912 w 2105025"/>
              <a:gd name="connsiteY65" fmla="*/ 1446609 h 2070496"/>
              <a:gd name="connsiteX66" fmla="*/ 1624012 w 2105025"/>
              <a:gd name="connsiteY66" fmla="*/ 1465659 h 2070496"/>
              <a:gd name="connsiteX67" fmla="*/ 1666875 w 2105025"/>
              <a:gd name="connsiteY67" fmla="*/ 1498996 h 2070496"/>
              <a:gd name="connsiteX68" fmla="*/ 1795462 w 2105025"/>
              <a:gd name="connsiteY68" fmla="*/ 1803796 h 2070496"/>
              <a:gd name="connsiteX69" fmla="*/ 1881187 w 2105025"/>
              <a:gd name="connsiteY69" fmla="*/ 1927621 h 2070496"/>
              <a:gd name="connsiteX70" fmla="*/ 1957387 w 2105025"/>
              <a:gd name="connsiteY70" fmla="*/ 2027634 h 2070496"/>
              <a:gd name="connsiteX71" fmla="*/ 1962150 w 2105025"/>
              <a:gd name="connsiteY71" fmla="*/ 2032396 h 2070496"/>
              <a:gd name="connsiteX72" fmla="*/ 2014537 w 2105025"/>
              <a:gd name="connsiteY72" fmla="*/ 2051446 h 2070496"/>
              <a:gd name="connsiteX73" fmla="*/ 2105025 w 2105025"/>
              <a:gd name="connsiteY73"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699021 h 2070496"/>
              <a:gd name="connsiteX24" fmla="*/ 295275 w 2105025"/>
              <a:gd name="connsiteY24" fmla="*/ 1760934 h 2070496"/>
              <a:gd name="connsiteX25" fmla="*/ 304800 w 2105025"/>
              <a:gd name="connsiteY25" fmla="*/ 1860946 h 2070496"/>
              <a:gd name="connsiteX26" fmla="*/ 304800 w 2105025"/>
              <a:gd name="connsiteY26" fmla="*/ 1860947 h 2070496"/>
              <a:gd name="connsiteX27" fmla="*/ 333375 w 2105025"/>
              <a:gd name="connsiteY27" fmla="*/ 1937146 h 2070496"/>
              <a:gd name="connsiteX28" fmla="*/ 357187 w 2105025"/>
              <a:gd name="connsiteY28" fmla="*/ 1984771 h 2070496"/>
              <a:gd name="connsiteX29" fmla="*/ 376237 w 2105025"/>
              <a:gd name="connsiteY29" fmla="*/ 1989534 h 2070496"/>
              <a:gd name="connsiteX30" fmla="*/ 395287 w 2105025"/>
              <a:gd name="connsiteY30" fmla="*/ 1984771 h 2070496"/>
              <a:gd name="connsiteX31" fmla="*/ 423862 w 2105025"/>
              <a:gd name="connsiteY31" fmla="*/ 1946671 h 2070496"/>
              <a:gd name="connsiteX32" fmla="*/ 447675 w 2105025"/>
              <a:gd name="connsiteY32" fmla="*/ 1865709 h 2070496"/>
              <a:gd name="connsiteX33" fmla="*/ 481012 w 2105025"/>
              <a:gd name="connsiteY33" fmla="*/ 1679971 h 2070496"/>
              <a:gd name="connsiteX34" fmla="*/ 495300 w 2105025"/>
              <a:gd name="connsiteY34" fmla="*/ 1622821 h 2070496"/>
              <a:gd name="connsiteX35" fmla="*/ 495300 w 2105025"/>
              <a:gd name="connsiteY35" fmla="*/ 1622821 h 2070496"/>
              <a:gd name="connsiteX36" fmla="*/ 514350 w 2105025"/>
              <a:gd name="connsiteY36" fmla="*/ 1637109 h 2070496"/>
              <a:gd name="connsiteX37" fmla="*/ 542925 w 2105025"/>
              <a:gd name="connsiteY37" fmla="*/ 1751409 h 2070496"/>
              <a:gd name="connsiteX38" fmla="*/ 585787 w 2105025"/>
              <a:gd name="connsiteY38" fmla="*/ 1899046 h 2070496"/>
              <a:gd name="connsiteX39" fmla="*/ 623887 w 2105025"/>
              <a:gd name="connsiteY39" fmla="*/ 1927621 h 2070496"/>
              <a:gd name="connsiteX40" fmla="*/ 652462 w 2105025"/>
              <a:gd name="connsiteY40" fmla="*/ 1922859 h 2070496"/>
              <a:gd name="connsiteX41" fmla="*/ 733425 w 2105025"/>
              <a:gd name="connsiteY41" fmla="*/ 1832371 h 2070496"/>
              <a:gd name="connsiteX42" fmla="*/ 809625 w 2105025"/>
              <a:gd name="connsiteY42" fmla="*/ 1327546 h 2070496"/>
              <a:gd name="connsiteX43" fmla="*/ 814387 w 2105025"/>
              <a:gd name="connsiteY43" fmla="*/ 1313259 h 2070496"/>
              <a:gd name="connsiteX44" fmla="*/ 828675 w 2105025"/>
              <a:gd name="connsiteY44" fmla="*/ 1313259 h 2070496"/>
              <a:gd name="connsiteX45" fmla="*/ 838200 w 2105025"/>
              <a:gd name="connsiteY45" fmla="*/ 1322784 h 2070496"/>
              <a:gd name="connsiteX46" fmla="*/ 900112 w 2105025"/>
              <a:gd name="connsiteY46" fmla="*/ 1622821 h 2070496"/>
              <a:gd name="connsiteX47" fmla="*/ 933450 w 2105025"/>
              <a:gd name="connsiteY47" fmla="*/ 1765696 h 2070496"/>
              <a:gd name="connsiteX48" fmla="*/ 962025 w 2105025"/>
              <a:gd name="connsiteY48" fmla="*/ 1832371 h 2070496"/>
              <a:gd name="connsiteX49" fmla="*/ 985837 w 2105025"/>
              <a:gd name="connsiteY49" fmla="*/ 1846659 h 2070496"/>
              <a:gd name="connsiteX50" fmla="*/ 1000125 w 2105025"/>
              <a:gd name="connsiteY50" fmla="*/ 1841896 h 2070496"/>
              <a:gd name="connsiteX51" fmla="*/ 1071562 w 2105025"/>
              <a:gd name="connsiteY51" fmla="*/ 1618059 h 2070496"/>
              <a:gd name="connsiteX52" fmla="*/ 1090612 w 2105025"/>
              <a:gd name="connsiteY52" fmla="*/ 1622821 h 2070496"/>
              <a:gd name="connsiteX53" fmla="*/ 1114425 w 2105025"/>
              <a:gd name="connsiteY53" fmla="*/ 1703784 h 2070496"/>
              <a:gd name="connsiteX54" fmla="*/ 1143000 w 2105025"/>
              <a:gd name="connsiteY54" fmla="*/ 1775221 h 2070496"/>
              <a:gd name="connsiteX55" fmla="*/ 1185862 w 2105025"/>
              <a:gd name="connsiteY55" fmla="*/ 1813321 h 2070496"/>
              <a:gd name="connsiteX56" fmla="*/ 1228725 w 2105025"/>
              <a:gd name="connsiteY56" fmla="*/ 1808559 h 2070496"/>
              <a:gd name="connsiteX57" fmla="*/ 1290637 w 2105025"/>
              <a:gd name="connsiteY57" fmla="*/ 1765696 h 2070496"/>
              <a:gd name="connsiteX58" fmla="*/ 1300162 w 2105025"/>
              <a:gd name="connsiteY58" fmla="*/ 1751409 h 2070496"/>
              <a:gd name="connsiteX59" fmla="*/ 1323975 w 2105025"/>
              <a:gd name="connsiteY59" fmla="*/ 1713309 h 2070496"/>
              <a:gd name="connsiteX60" fmla="*/ 1385887 w 2105025"/>
              <a:gd name="connsiteY60" fmla="*/ 1670446 h 2070496"/>
              <a:gd name="connsiteX61" fmla="*/ 1438275 w 2105025"/>
              <a:gd name="connsiteY61" fmla="*/ 1594246 h 2070496"/>
              <a:gd name="connsiteX62" fmla="*/ 1452562 w 2105025"/>
              <a:gd name="connsiteY62" fmla="*/ 1546621 h 2070496"/>
              <a:gd name="connsiteX63" fmla="*/ 1476375 w 2105025"/>
              <a:gd name="connsiteY63" fmla="*/ 1522809 h 2070496"/>
              <a:gd name="connsiteX64" fmla="*/ 1543050 w 2105025"/>
              <a:gd name="connsiteY64" fmla="*/ 1451371 h 2070496"/>
              <a:gd name="connsiteX65" fmla="*/ 1585912 w 2105025"/>
              <a:gd name="connsiteY65" fmla="*/ 1446609 h 2070496"/>
              <a:gd name="connsiteX66" fmla="*/ 1624012 w 2105025"/>
              <a:gd name="connsiteY66" fmla="*/ 1465659 h 2070496"/>
              <a:gd name="connsiteX67" fmla="*/ 1666875 w 2105025"/>
              <a:gd name="connsiteY67" fmla="*/ 1498996 h 2070496"/>
              <a:gd name="connsiteX68" fmla="*/ 1795462 w 2105025"/>
              <a:gd name="connsiteY68" fmla="*/ 1803796 h 2070496"/>
              <a:gd name="connsiteX69" fmla="*/ 1881187 w 2105025"/>
              <a:gd name="connsiteY69" fmla="*/ 1927621 h 2070496"/>
              <a:gd name="connsiteX70" fmla="*/ 1957387 w 2105025"/>
              <a:gd name="connsiteY70" fmla="*/ 2027634 h 2070496"/>
              <a:gd name="connsiteX71" fmla="*/ 1962150 w 2105025"/>
              <a:gd name="connsiteY71" fmla="*/ 2032396 h 2070496"/>
              <a:gd name="connsiteX72" fmla="*/ 2014537 w 2105025"/>
              <a:gd name="connsiteY72" fmla="*/ 2051446 h 2070496"/>
              <a:gd name="connsiteX73" fmla="*/ 2105025 w 2105025"/>
              <a:gd name="connsiteY73"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699021 h 2070496"/>
              <a:gd name="connsiteX24" fmla="*/ 295275 w 2105025"/>
              <a:gd name="connsiteY24" fmla="*/ 1760934 h 2070496"/>
              <a:gd name="connsiteX25" fmla="*/ 304800 w 2105025"/>
              <a:gd name="connsiteY25" fmla="*/ 1860946 h 2070496"/>
              <a:gd name="connsiteX26" fmla="*/ 304800 w 2105025"/>
              <a:gd name="connsiteY26" fmla="*/ 1860947 h 2070496"/>
              <a:gd name="connsiteX27" fmla="*/ 333375 w 2105025"/>
              <a:gd name="connsiteY27" fmla="*/ 1937146 h 2070496"/>
              <a:gd name="connsiteX28" fmla="*/ 357187 w 2105025"/>
              <a:gd name="connsiteY28" fmla="*/ 1984771 h 2070496"/>
              <a:gd name="connsiteX29" fmla="*/ 376237 w 2105025"/>
              <a:gd name="connsiteY29" fmla="*/ 1989534 h 2070496"/>
              <a:gd name="connsiteX30" fmla="*/ 395287 w 2105025"/>
              <a:gd name="connsiteY30" fmla="*/ 1984771 h 2070496"/>
              <a:gd name="connsiteX31" fmla="*/ 423862 w 2105025"/>
              <a:gd name="connsiteY31" fmla="*/ 1946671 h 2070496"/>
              <a:gd name="connsiteX32" fmla="*/ 447675 w 2105025"/>
              <a:gd name="connsiteY32" fmla="*/ 1865709 h 2070496"/>
              <a:gd name="connsiteX33" fmla="*/ 481012 w 2105025"/>
              <a:gd name="connsiteY33" fmla="*/ 1679971 h 2070496"/>
              <a:gd name="connsiteX34" fmla="*/ 495300 w 2105025"/>
              <a:gd name="connsiteY34" fmla="*/ 1622821 h 2070496"/>
              <a:gd name="connsiteX35" fmla="*/ 495300 w 2105025"/>
              <a:gd name="connsiteY35" fmla="*/ 1622821 h 2070496"/>
              <a:gd name="connsiteX36" fmla="*/ 514350 w 2105025"/>
              <a:gd name="connsiteY36" fmla="*/ 1637109 h 2070496"/>
              <a:gd name="connsiteX37" fmla="*/ 542925 w 2105025"/>
              <a:gd name="connsiteY37" fmla="*/ 1751409 h 2070496"/>
              <a:gd name="connsiteX38" fmla="*/ 585787 w 2105025"/>
              <a:gd name="connsiteY38" fmla="*/ 1899046 h 2070496"/>
              <a:gd name="connsiteX39" fmla="*/ 623887 w 2105025"/>
              <a:gd name="connsiteY39" fmla="*/ 1927621 h 2070496"/>
              <a:gd name="connsiteX40" fmla="*/ 652462 w 2105025"/>
              <a:gd name="connsiteY40" fmla="*/ 1922859 h 2070496"/>
              <a:gd name="connsiteX41" fmla="*/ 733425 w 2105025"/>
              <a:gd name="connsiteY41" fmla="*/ 1832371 h 2070496"/>
              <a:gd name="connsiteX42" fmla="*/ 809625 w 2105025"/>
              <a:gd name="connsiteY42" fmla="*/ 1327546 h 2070496"/>
              <a:gd name="connsiteX43" fmla="*/ 814387 w 2105025"/>
              <a:gd name="connsiteY43" fmla="*/ 1313259 h 2070496"/>
              <a:gd name="connsiteX44" fmla="*/ 828675 w 2105025"/>
              <a:gd name="connsiteY44" fmla="*/ 1313259 h 2070496"/>
              <a:gd name="connsiteX45" fmla="*/ 838200 w 2105025"/>
              <a:gd name="connsiteY45" fmla="*/ 1322784 h 2070496"/>
              <a:gd name="connsiteX46" fmla="*/ 900112 w 2105025"/>
              <a:gd name="connsiteY46" fmla="*/ 1622821 h 2070496"/>
              <a:gd name="connsiteX47" fmla="*/ 933450 w 2105025"/>
              <a:gd name="connsiteY47" fmla="*/ 1765696 h 2070496"/>
              <a:gd name="connsiteX48" fmla="*/ 962025 w 2105025"/>
              <a:gd name="connsiteY48" fmla="*/ 1832371 h 2070496"/>
              <a:gd name="connsiteX49" fmla="*/ 985837 w 2105025"/>
              <a:gd name="connsiteY49" fmla="*/ 1846659 h 2070496"/>
              <a:gd name="connsiteX50" fmla="*/ 1000125 w 2105025"/>
              <a:gd name="connsiteY50" fmla="*/ 1841896 h 2070496"/>
              <a:gd name="connsiteX51" fmla="*/ 1071562 w 2105025"/>
              <a:gd name="connsiteY51" fmla="*/ 1618059 h 2070496"/>
              <a:gd name="connsiteX52" fmla="*/ 1090612 w 2105025"/>
              <a:gd name="connsiteY52" fmla="*/ 1622821 h 2070496"/>
              <a:gd name="connsiteX53" fmla="*/ 1114425 w 2105025"/>
              <a:gd name="connsiteY53" fmla="*/ 1703784 h 2070496"/>
              <a:gd name="connsiteX54" fmla="*/ 1143000 w 2105025"/>
              <a:gd name="connsiteY54" fmla="*/ 1775221 h 2070496"/>
              <a:gd name="connsiteX55" fmla="*/ 1185862 w 2105025"/>
              <a:gd name="connsiteY55" fmla="*/ 1813321 h 2070496"/>
              <a:gd name="connsiteX56" fmla="*/ 1228725 w 2105025"/>
              <a:gd name="connsiteY56" fmla="*/ 1808559 h 2070496"/>
              <a:gd name="connsiteX57" fmla="*/ 1290637 w 2105025"/>
              <a:gd name="connsiteY57" fmla="*/ 1765696 h 2070496"/>
              <a:gd name="connsiteX58" fmla="*/ 1300162 w 2105025"/>
              <a:gd name="connsiteY58" fmla="*/ 1751409 h 2070496"/>
              <a:gd name="connsiteX59" fmla="*/ 1323975 w 2105025"/>
              <a:gd name="connsiteY59" fmla="*/ 1713309 h 2070496"/>
              <a:gd name="connsiteX60" fmla="*/ 1385887 w 2105025"/>
              <a:gd name="connsiteY60" fmla="*/ 1670446 h 2070496"/>
              <a:gd name="connsiteX61" fmla="*/ 1438275 w 2105025"/>
              <a:gd name="connsiteY61" fmla="*/ 1594246 h 2070496"/>
              <a:gd name="connsiteX62" fmla="*/ 1452562 w 2105025"/>
              <a:gd name="connsiteY62" fmla="*/ 1546621 h 2070496"/>
              <a:gd name="connsiteX63" fmla="*/ 1476375 w 2105025"/>
              <a:gd name="connsiteY63" fmla="*/ 1522809 h 2070496"/>
              <a:gd name="connsiteX64" fmla="*/ 1543050 w 2105025"/>
              <a:gd name="connsiteY64" fmla="*/ 1451371 h 2070496"/>
              <a:gd name="connsiteX65" fmla="*/ 1585912 w 2105025"/>
              <a:gd name="connsiteY65" fmla="*/ 1446609 h 2070496"/>
              <a:gd name="connsiteX66" fmla="*/ 1624012 w 2105025"/>
              <a:gd name="connsiteY66" fmla="*/ 1465659 h 2070496"/>
              <a:gd name="connsiteX67" fmla="*/ 1666875 w 2105025"/>
              <a:gd name="connsiteY67" fmla="*/ 1498996 h 2070496"/>
              <a:gd name="connsiteX68" fmla="*/ 1795462 w 2105025"/>
              <a:gd name="connsiteY68" fmla="*/ 1803796 h 2070496"/>
              <a:gd name="connsiteX69" fmla="*/ 1881187 w 2105025"/>
              <a:gd name="connsiteY69" fmla="*/ 1927621 h 2070496"/>
              <a:gd name="connsiteX70" fmla="*/ 1957387 w 2105025"/>
              <a:gd name="connsiteY70" fmla="*/ 2027634 h 2070496"/>
              <a:gd name="connsiteX71" fmla="*/ 1962150 w 2105025"/>
              <a:gd name="connsiteY71" fmla="*/ 2032396 h 2070496"/>
              <a:gd name="connsiteX72" fmla="*/ 2014537 w 2105025"/>
              <a:gd name="connsiteY72" fmla="*/ 2051446 h 2070496"/>
              <a:gd name="connsiteX73" fmla="*/ 2105025 w 2105025"/>
              <a:gd name="connsiteY73"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699021 h 2070496"/>
              <a:gd name="connsiteX24" fmla="*/ 295275 w 2105025"/>
              <a:gd name="connsiteY24" fmla="*/ 1760934 h 2070496"/>
              <a:gd name="connsiteX25" fmla="*/ 304800 w 2105025"/>
              <a:gd name="connsiteY25" fmla="*/ 1860946 h 2070496"/>
              <a:gd name="connsiteX26" fmla="*/ 304800 w 2105025"/>
              <a:gd name="connsiteY26" fmla="*/ 1860947 h 2070496"/>
              <a:gd name="connsiteX27" fmla="*/ 333375 w 2105025"/>
              <a:gd name="connsiteY27" fmla="*/ 1937146 h 2070496"/>
              <a:gd name="connsiteX28" fmla="*/ 357187 w 2105025"/>
              <a:gd name="connsiteY28" fmla="*/ 1984771 h 2070496"/>
              <a:gd name="connsiteX29" fmla="*/ 376237 w 2105025"/>
              <a:gd name="connsiteY29" fmla="*/ 1989534 h 2070496"/>
              <a:gd name="connsiteX30" fmla="*/ 395287 w 2105025"/>
              <a:gd name="connsiteY30" fmla="*/ 1984771 h 2070496"/>
              <a:gd name="connsiteX31" fmla="*/ 423862 w 2105025"/>
              <a:gd name="connsiteY31" fmla="*/ 1946671 h 2070496"/>
              <a:gd name="connsiteX32" fmla="*/ 447675 w 2105025"/>
              <a:gd name="connsiteY32" fmla="*/ 1865709 h 2070496"/>
              <a:gd name="connsiteX33" fmla="*/ 481012 w 2105025"/>
              <a:gd name="connsiteY33" fmla="*/ 1679971 h 2070496"/>
              <a:gd name="connsiteX34" fmla="*/ 495300 w 2105025"/>
              <a:gd name="connsiteY34" fmla="*/ 1622821 h 2070496"/>
              <a:gd name="connsiteX35" fmla="*/ 495300 w 2105025"/>
              <a:gd name="connsiteY35" fmla="*/ 1622821 h 2070496"/>
              <a:gd name="connsiteX36" fmla="*/ 514350 w 2105025"/>
              <a:gd name="connsiteY36" fmla="*/ 1637109 h 2070496"/>
              <a:gd name="connsiteX37" fmla="*/ 542925 w 2105025"/>
              <a:gd name="connsiteY37" fmla="*/ 1751409 h 2070496"/>
              <a:gd name="connsiteX38" fmla="*/ 585787 w 2105025"/>
              <a:gd name="connsiteY38" fmla="*/ 1899046 h 2070496"/>
              <a:gd name="connsiteX39" fmla="*/ 623887 w 2105025"/>
              <a:gd name="connsiteY39" fmla="*/ 1927621 h 2070496"/>
              <a:gd name="connsiteX40" fmla="*/ 652462 w 2105025"/>
              <a:gd name="connsiteY40" fmla="*/ 1922859 h 2070496"/>
              <a:gd name="connsiteX41" fmla="*/ 733425 w 2105025"/>
              <a:gd name="connsiteY41" fmla="*/ 1832371 h 2070496"/>
              <a:gd name="connsiteX42" fmla="*/ 809625 w 2105025"/>
              <a:gd name="connsiteY42" fmla="*/ 1327546 h 2070496"/>
              <a:gd name="connsiteX43" fmla="*/ 814387 w 2105025"/>
              <a:gd name="connsiteY43" fmla="*/ 1313259 h 2070496"/>
              <a:gd name="connsiteX44" fmla="*/ 828675 w 2105025"/>
              <a:gd name="connsiteY44" fmla="*/ 1313259 h 2070496"/>
              <a:gd name="connsiteX45" fmla="*/ 838200 w 2105025"/>
              <a:gd name="connsiteY45" fmla="*/ 1322784 h 2070496"/>
              <a:gd name="connsiteX46" fmla="*/ 900112 w 2105025"/>
              <a:gd name="connsiteY46" fmla="*/ 1622821 h 2070496"/>
              <a:gd name="connsiteX47" fmla="*/ 933450 w 2105025"/>
              <a:gd name="connsiteY47" fmla="*/ 1765696 h 2070496"/>
              <a:gd name="connsiteX48" fmla="*/ 962025 w 2105025"/>
              <a:gd name="connsiteY48" fmla="*/ 1832371 h 2070496"/>
              <a:gd name="connsiteX49" fmla="*/ 985837 w 2105025"/>
              <a:gd name="connsiteY49" fmla="*/ 1846659 h 2070496"/>
              <a:gd name="connsiteX50" fmla="*/ 1000125 w 2105025"/>
              <a:gd name="connsiteY50" fmla="*/ 1841896 h 2070496"/>
              <a:gd name="connsiteX51" fmla="*/ 1071562 w 2105025"/>
              <a:gd name="connsiteY51" fmla="*/ 1618059 h 2070496"/>
              <a:gd name="connsiteX52" fmla="*/ 1090612 w 2105025"/>
              <a:gd name="connsiteY52" fmla="*/ 1622821 h 2070496"/>
              <a:gd name="connsiteX53" fmla="*/ 1114425 w 2105025"/>
              <a:gd name="connsiteY53" fmla="*/ 1703784 h 2070496"/>
              <a:gd name="connsiteX54" fmla="*/ 1143000 w 2105025"/>
              <a:gd name="connsiteY54" fmla="*/ 1775221 h 2070496"/>
              <a:gd name="connsiteX55" fmla="*/ 1185862 w 2105025"/>
              <a:gd name="connsiteY55" fmla="*/ 1813321 h 2070496"/>
              <a:gd name="connsiteX56" fmla="*/ 1228725 w 2105025"/>
              <a:gd name="connsiteY56" fmla="*/ 1808559 h 2070496"/>
              <a:gd name="connsiteX57" fmla="*/ 1290637 w 2105025"/>
              <a:gd name="connsiteY57" fmla="*/ 1765696 h 2070496"/>
              <a:gd name="connsiteX58" fmla="*/ 1300162 w 2105025"/>
              <a:gd name="connsiteY58" fmla="*/ 1751409 h 2070496"/>
              <a:gd name="connsiteX59" fmla="*/ 1323975 w 2105025"/>
              <a:gd name="connsiteY59" fmla="*/ 1713309 h 2070496"/>
              <a:gd name="connsiteX60" fmla="*/ 1385887 w 2105025"/>
              <a:gd name="connsiteY60" fmla="*/ 1670446 h 2070496"/>
              <a:gd name="connsiteX61" fmla="*/ 1438275 w 2105025"/>
              <a:gd name="connsiteY61" fmla="*/ 1594246 h 2070496"/>
              <a:gd name="connsiteX62" fmla="*/ 1452562 w 2105025"/>
              <a:gd name="connsiteY62" fmla="*/ 1546621 h 2070496"/>
              <a:gd name="connsiteX63" fmla="*/ 1476375 w 2105025"/>
              <a:gd name="connsiteY63" fmla="*/ 1522809 h 2070496"/>
              <a:gd name="connsiteX64" fmla="*/ 1543050 w 2105025"/>
              <a:gd name="connsiteY64" fmla="*/ 1451371 h 2070496"/>
              <a:gd name="connsiteX65" fmla="*/ 1585912 w 2105025"/>
              <a:gd name="connsiteY65" fmla="*/ 1446609 h 2070496"/>
              <a:gd name="connsiteX66" fmla="*/ 1624012 w 2105025"/>
              <a:gd name="connsiteY66" fmla="*/ 1465659 h 2070496"/>
              <a:gd name="connsiteX67" fmla="*/ 1666875 w 2105025"/>
              <a:gd name="connsiteY67" fmla="*/ 1498996 h 2070496"/>
              <a:gd name="connsiteX68" fmla="*/ 1795462 w 2105025"/>
              <a:gd name="connsiteY68" fmla="*/ 1803796 h 2070496"/>
              <a:gd name="connsiteX69" fmla="*/ 1881187 w 2105025"/>
              <a:gd name="connsiteY69" fmla="*/ 1927621 h 2070496"/>
              <a:gd name="connsiteX70" fmla="*/ 1957387 w 2105025"/>
              <a:gd name="connsiteY70" fmla="*/ 2027634 h 2070496"/>
              <a:gd name="connsiteX71" fmla="*/ 1962150 w 2105025"/>
              <a:gd name="connsiteY71" fmla="*/ 2032396 h 2070496"/>
              <a:gd name="connsiteX72" fmla="*/ 2014537 w 2105025"/>
              <a:gd name="connsiteY72" fmla="*/ 2051446 h 2070496"/>
              <a:gd name="connsiteX73" fmla="*/ 2105025 w 2105025"/>
              <a:gd name="connsiteY73"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699021 h 2070496"/>
              <a:gd name="connsiteX24" fmla="*/ 295275 w 2105025"/>
              <a:gd name="connsiteY24" fmla="*/ 1760934 h 2070496"/>
              <a:gd name="connsiteX25" fmla="*/ 304800 w 2105025"/>
              <a:gd name="connsiteY25" fmla="*/ 1860946 h 2070496"/>
              <a:gd name="connsiteX26" fmla="*/ 304800 w 2105025"/>
              <a:gd name="connsiteY26" fmla="*/ 1860947 h 2070496"/>
              <a:gd name="connsiteX27" fmla="*/ 333375 w 2105025"/>
              <a:gd name="connsiteY27" fmla="*/ 1937146 h 2070496"/>
              <a:gd name="connsiteX28" fmla="*/ 357187 w 2105025"/>
              <a:gd name="connsiteY28" fmla="*/ 1984771 h 2070496"/>
              <a:gd name="connsiteX29" fmla="*/ 376237 w 2105025"/>
              <a:gd name="connsiteY29" fmla="*/ 1989534 h 2070496"/>
              <a:gd name="connsiteX30" fmla="*/ 395287 w 2105025"/>
              <a:gd name="connsiteY30" fmla="*/ 1984771 h 2070496"/>
              <a:gd name="connsiteX31" fmla="*/ 423862 w 2105025"/>
              <a:gd name="connsiteY31" fmla="*/ 1946671 h 2070496"/>
              <a:gd name="connsiteX32" fmla="*/ 447675 w 2105025"/>
              <a:gd name="connsiteY32" fmla="*/ 1865709 h 2070496"/>
              <a:gd name="connsiteX33" fmla="*/ 481012 w 2105025"/>
              <a:gd name="connsiteY33" fmla="*/ 1679971 h 2070496"/>
              <a:gd name="connsiteX34" fmla="*/ 495300 w 2105025"/>
              <a:gd name="connsiteY34" fmla="*/ 1622821 h 2070496"/>
              <a:gd name="connsiteX35" fmla="*/ 495300 w 2105025"/>
              <a:gd name="connsiteY35" fmla="*/ 1622821 h 2070496"/>
              <a:gd name="connsiteX36" fmla="*/ 514350 w 2105025"/>
              <a:gd name="connsiteY36" fmla="*/ 1637109 h 2070496"/>
              <a:gd name="connsiteX37" fmla="*/ 542925 w 2105025"/>
              <a:gd name="connsiteY37" fmla="*/ 1751409 h 2070496"/>
              <a:gd name="connsiteX38" fmla="*/ 585787 w 2105025"/>
              <a:gd name="connsiteY38" fmla="*/ 1899046 h 2070496"/>
              <a:gd name="connsiteX39" fmla="*/ 623887 w 2105025"/>
              <a:gd name="connsiteY39" fmla="*/ 1927621 h 2070496"/>
              <a:gd name="connsiteX40" fmla="*/ 652462 w 2105025"/>
              <a:gd name="connsiteY40" fmla="*/ 1922859 h 2070496"/>
              <a:gd name="connsiteX41" fmla="*/ 733425 w 2105025"/>
              <a:gd name="connsiteY41" fmla="*/ 1832371 h 2070496"/>
              <a:gd name="connsiteX42" fmla="*/ 809625 w 2105025"/>
              <a:gd name="connsiteY42" fmla="*/ 1327546 h 2070496"/>
              <a:gd name="connsiteX43" fmla="*/ 814387 w 2105025"/>
              <a:gd name="connsiteY43" fmla="*/ 1313259 h 2070496"/>
              <a:gd name="connsiteX44" fmla="*/ 828675 w 2105025"/>
              <a:gd name="connsiteY44" fmla="*/ 1313259 h 2070496"/>
              <a:gd name="connsiteX45" fmla="*/ 838200 w 2105025"/>
              <a:gd name="connsiteY45" fmla="*/ 1322784 h 2070496"/>
              <a:gd name="connsiteX46" fmla="*/ 900112 w 2105025"/>
              <a:gd name="connsiteY46" fmla="*/ 1622821 h 2070496"/>
              <a:gd name="connsiteX47" fmla="*/ 933450 w 2105025"/>
              <a:gd name="connsiteY47" fmla="*/ 1765696 h 2070496"/>
              <a:gd name="connsiteX48" fmla="*/ 962025 w 2105025"/>
              <a:gd name="connsiteY48" fmla="*/ 1832371 h 2070496"/>
              <a:gd name="connsiteX49" fmla="*/ 985837 w 2105025"/>
              <a:gd name="connsiteY49" fmla="*/ 1846659 h 2070496"/>
              <a:gd name="connsiteX50" fmla="*/ 1000125 w 2105025"/>
              <a:gd name="connsiteY50" fmla="*/ 1841896 h 2070496"/>
              <a:gd name="connsiteX51" fmla="*/ 1071562 w 2105025"/>
              <a:gd name="connsiteY51" fmla="*/ 1618059 h 2070496"/>
              <a:gd name="connsiteX52" fmla="*/ 1090612 w 2105025"/>
              <a:gd name="connsiteY52" fmla="*/ 1622821 h 2070496"/>
              <a:gd name="connsiteX53" fmla="*/ 1114425 w 2105025"/>
              <a:gd name="connsiteY53" fmla="*/ 1703784 h 2070496"/>
              <a:gd name="connsiteX54" fmla="*/ 1143000 w 2105025"/>
              <a:gd name="connsiteY54" fmla="*/ 1775221 h 2070496"/>
              <a:gd name="connsiteX55" fmla="*/ 1185862 w 2105025"/>
              <a:gd name="connsiteY55" fmla="*/ 1813321 h 2070496"/>
              <a:gd name="connsiteX56" fmla="*/ 1228725 w 2105025"/>
              <a:gd name="connsiteY56" fmla="*/ 1808559 h 2070496"/>
              <a:gd name="connsiteX57" fmla="*/ 1290637 w 2105025"/>
              <a:gd name="connsiteY57" fmla="*/ 1765696 h 2070496"/>
              <a:gd name="connsiteX58" fmla="*/ 1300162 w 2105025"/>
              <a:gd name="connsiteY58" fmla="*/ 1751409 h 2070496"/>
              <a:gd name="connsiteX59" fmla="*/ 1323975 w 2105025"/>
              <a:gd name="connsiteY59" fmla="*/ 1713309 h 2070496"/>
              <a:gd name="connsiteX60" fmla="*/ 1385887 w 2105025"/>
              <a:gd name="connsiteY60" fmla="*/ 1670446 h 2070496"/>
              <a:gd name="connsiteX61" fmla="*/ 1438275 w 2105025"/>
              <a:gd name="connsiteY61" fmla="*/ 1594246 h 2070496"/>
              <a:gd name="connsiteX62" fmla="*/ 1452562 w 2105025"/>
              <a:gd name="connsiteY62" fmla="*/ 1546621 h 2070496"/>
              <a:gd name="connsiteX63" fmla="*/ 1476375 w 2105025"/>
              <a:gd name="connsiteY63" fmla="*/ 1522809 h 2070496"/>
              <a:gd name="connsiteX64" fmla="*/ 1543050 w 2105025"/>
              <a:gd name="connsiteY64" fmla="*/ 1451371 h 2070496"/>
              <a:gd name="connsiteX65" fmla="*/ 1585912 w 2105025"/>
              <a:gd name="connsiteY65" fmla="*/ 1446609 h 2070496"/>
              <a:gd name="connsiteX66" fmla="*/ 1624012 w 2105025"/>
              <a:gd name="connsiteY66" fmla="*/ 1465659 h 2070496"/>
              <a:gd name="connsiteX67" fmla="*/ 1666875 w 2105025"/>
              <a:gd name="connsiteY67" fmla="*/ 1498996 h 2070496"/>
              <a:gd name="connsiteX68" fmla="*/ 1795462 w 2105025"/>
              <a:gd name="connsiteY68" fmla="*/ 1803796 h 2070496"/>
              <a:gd name="connsiteX69" fmla="*/ 1881187 w 2105025"/>
              <a:gd name="connsiteY69" fmla="*/ 1927621 h 2070496"/>
              <a:gd name="connsiteX70" fmla="*/ 1957387 w 2105025"/>
              <a:gd name="connsiteY70" fmla="*/ 2027634 h 2070496"/>
              <a:gd name="connsiteX71" fmla="*/ 1962150 w 2105025"/>
              <a:gd name="connsiteY71" fmla="*/ 2032396 h 2070496"/>
              <a:gd name="connsiteX72" fmla="*/ 2014537 w 2105025"/>
              <a:gd name="connsiteY72" fmla="*/ 2051446 h 2070496"/>
              <a:gd name="connsiteX73" fmla="*/ 2105025 w 2105025"/>
              <a:gd name="connsiteY73"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699021 h 2070496"/>
              <a:gd name="connsiteX24" fmla="*/ 295275 w 2105025"/>
              <a:gd name="connsiteY24" fmla="*/ 1760934 h 2070496"/>
              <a:gd name="connsiteX25" fmla="*/ 304800 w 2105025"/>
              <a:gd name="connsiteY25" fmla="*/ 1860946 h 2070496"/>
              <a:gd name="connsiteX26" fmla="*/ 304800 w 2105025"/>
              <a:gd name="connsiteY26" fmla="*/ 1860947 h 2070496"/>
              <a:gd name="connsiteX27" fmla="*/ 333375 w 2105025"/>
              <a:gd name="connsiteY27" fmla="*/ 1937146 h 2070496"/>
              <a:gd name="connsiteX28" fmla="*/ 357187 w 2105025"/>
              <a:gd name="connsiteY28" fmla="*/ 1984771 h 2070496"/>
              <a:gd name="connsiteX29" fmla="*/ 376237 w 2105025"/>
              <a:gd name="connsiteY29" fmla="*/ 1989534 h 2070496"/>
              <a:gd name="connsiteX30" fmla="*/ 395287 w 2105025"/>
              <a:gd name="connsiteY30" fmla="*/ 1984771 h 2070496"/>
              <a:gd name="connsiteX31" fmla="*/ 423862 w 2105025"/>
              <a:gd name="connsiteY31" fmla="*/ 1946671 h 2070496"/>
              <a:gd name="connsiteX32" fmla="*/ 447675 w 2105025"/>
              <a:gd name="connsiteY32" fmla="*/ 1865709 h 2070496"/>
              <a:gd name="connsiteX33" fmla="*/ 481012 w 2105025"/>
              <a:gd name="connsiteY33" fmla="*/ 1679971 h 2070496"/>
              <a:gd name="connsiteX34" fmla="*/ 495300 w 2105025"/>
              <a:gd name="connsiteY34" fmla="*/ 1622821 h 2070496"/>
              <a:gd name="connsiteX35" fmla="*/ 495300 w 2105025"/>
              <a:gd name="connsiteY35" fmla="*/ 1622821 h 2070496"/>
              <a:gd name="connsiteX36" fmla="*/ 514350 w 2105025"/>
              <a:gd name="connsiteY36" fmla="*/ 1637109 h 2070496"/>
              <a:gd name="connsiteX37" fmla="*/ 542925 w 2105025"/>
              <a:gd name="connsiteY37" fmla="*/ 1751409 h 2070496"/>
              <a:gd name="connsiteX38" fmla="*/ 585787 w 2105025"/>
              <a:gd name="connsiteY38" fmla="*/ 1899046 h 2070496"/>
              <a:gd name="connsiteX39" fmla="*/ 623887 w 2105025"/>
              <a:gd name="connsiteY39" fmla="*/ 1927621 h 2070496"/>
              <a:gd name="connsiteX40" fmla="*/ 652462 w 2105025"/>
              <a:gd name="connsiteY40" fmla="*/ 1922859 h 2070496"/>
              <a:gd name="connsiteX41" fmla="*/ 733425 w 2105025"/>
              <a:gd name="connsiteY41" fmla="*/ 1832371 h 2070496"/>
              <a:gd name="connsiteX42" fmla="*/ 809625 w 2105025"/>
              <a:gd name="connsiteY42" fmla="*/ 1327546 h 2070496"/>
              <a:gd name="connsiteX43" fmla="*/ 814387 w 2105025"/>
              <a:gd name="connsiteY43" fmla="*/ 1313259 h 2070496"/>
              <a:gd name="connsiteX44" fmla="*/ 828675 w 2105025"/>
              <a:gd name="connsiteY44" fmla="*/ 1313259 h 2070496"/>
              <a:gd name="connsiteX45" fmla="*/ 838200 w 2105025"/>
              <a:gd name="connsiteY45" fmla="*/ 1322784 h 2070496"/>
              <a:gd name="connsiteX46" fmla="*/ 900112 w 2105025"/>
              <a:gd name="connsiteY46" fmla="*/ 1622821 h 2070496"/>
              <a:gd name="connsiteX47" fmla="*/ 933450 w 2105025"/>
              <a:gd name="connsiteY47" fmla="*/ 1765696 h 2070496"/>
              <a:gd name="connsiteX48" fmla="*/ 962025 w 2105025"/>
              <a:gd name="connsiteY48" fmla="*/ 1832371 h 2070496"/>
              <a:gd name="connsiteX49" fmla="*/ 985837 w 2105025"/>
              <a:gd name="connsiteY49" fmla="*/ 1846659 h 2070496"/>
              <a:gd name="connsiteX50" fmla="*/ 1000125 w 2105025"/>
              <a:gd name="connsiteY50" fmla="*/ 1841896 h 2070496"/>
              <a:gd name="connsiteX51" fmla="*/ 1071562 w 2105025"/>
              <a:gd name="connsiteY51" fmla="*/ 1618059 h 2070496"/>
              <a:gd name="connsiteX52" fmla="*/ 1090612 w 2105025"/>
              <a:gd name="connsiteY52" fmla="*/ 1622821 h 2070496"/>
              <a:gd name="connsiteX53" fmla="*/ 1114425 w 2105025"/>
              <a:gd name="connsiteY53" fmla="*/ 1703784 h 2070496"/>
              <a:gd name="connsiteX54" fmla="*/ 1143000 w 2105025"/>
              <a:gd name="connsiteY54" fmla="*/ 1775221 h 2070496"/>
              <a:gd name="connsiteX55" fmla="*/ 1185862 w 2105025"/>
              <a:gd name="connsiteY55" fmla="*/ 1813321 h 2070496"/>
              <a:gd name="connsiteX56" fmla="*/ 1228725 w 2105025"/>
              <a:gd name="connsiteY56" fmla="*/ 1808559 h 2070496"/>
              <a:gd name="connsiteX57" fmla="*/ 1290637 w 2105025"/>
              <a:gd name="connsiteY57" fmla="*/ 1765696 h 2070496"/>
              <a:gd name="connsiteX58" fmla="*/ 1300162 w 2105025"/>
              <a:gd name="connsiteY58" fmla="*/ 1751409 h 2070496"/>
              <a:gd name="connsiteX59" fmla="*/ 1323975 w 2105025"/>
              <a:gd name="connsiteY59" fmla="*/ 1713309 h 2070496"/>
              <a:gd name="connsiteX60" fmla="*/ 1385887 w 2105025"/>
              <a:gd name="connsiteY60" fmla="*/ 1670446 h 2070496"/>
              <a:gd name="connsiteX61" fmla="*/ 1438275 w 2105025"/>
              <a:gd name="connsiteY61" fmla="*/ 1594246 h 2070496"/>
              <a:gd name="connsiteX62" fmla="*/ 1452562 w 2105025"/>
              <a:gd name="connsiteY62" fmla="*/ 1546621 h 2070496"/>
              <a:gd name="connsiteX63" fmla="*/ 1476375 w 2105025"/>
              <a:gd name="connsiteY63" fmla="*/ 1522809 h 2070496"/>
              <a:gd name="connsiteX64" fmla="*/ 1543050 w 2105025"/>
              <a:gd name="connsiteY64" fmla="*/ 1451371 h 2070496"/>
              <a:gd name="connsiteX65" fmla="*/ 1585912 w 2105025"/>
              <a:gd name="connsiteY65" fmla="*/ 1446609 h 2070496"/>
              <a:gd name="connsiteX66" fmla="*/ 1624012 w 2105025"/>
              <a:gd name="connsiteY66" fmla="*/ 1465659 h 2070496"/>
              <a:gd name="connsiteX67" fmla="*/ 1666875 w 2105025"/>
              <a:gd name="connsiteY67" fmla="*/ 1498996 h 2070496"/>
              <a:gd name="connsiteX68" fmla="*/ 1795462 w 2105025"/>
              <a:gd name="connsiteY68" fmla="*/ 1803796 h 2070496"/>
              <a:gd name="connsiteX69" fmla="*/ 1881187 w 2105025"/>
              <a:gd name="connsiteY69" fmla="*/ 1927621 h 2070496"/>
              <a:gd name="connsiteX70" fmla="*/ 1957387 w 2105025"/>
              <a:gd name="connsiteY70" fmla="*/ 2027634 h 2070496"/>
              <a:gd name="connsiteX71" fmla="*/ 1962150 w 2105025"/>
              <a:gd name="connsiteY71" fmla="*/ 2032396 h 2070496"/>
              <a:gd name="connsiteX72" fmla="*/ 2014537 w 2105025"/>
              <a:gd name="connsiteY72" fmla="*/ 2051446 h 2070496"/>
              <a:gd name="connsiteX73" fmla="*/ 2105025 w 2105025"/>
              <a:gd name="connsiteY73"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699021 h 2070496"/>
              <a:gd name="connsiteX24" fmla="*/ 295275 w 2105025"/>
              <a:gd name="connsiteY24" fmla="*/ 1760934 h 2070496"/>
              <a:gd name="connsiteX25" fmla="*/ 304800 w 2105025"/>
              <a:gd name="connsiteY25" fmla="*/ 1860946 h 2070496"/>
              <a:gd name="connsiteX26" fmla="*/ 333375 w 2105025"/>
              <a:gd name="connsiteY26" fmla="*/ 1937146 h 2070496"/>
              <a:gd name="connsiteX27" fmla="*/ 357187 w 2105025"/>
              <a:gd name="connsiteY27" fmla="*/ 1984771 h 2070496"/>
              <a:gd name="connsiteX28" fmla="*/ 376237 w 2105025"/>
              <a:gd name="connsiteY28" fmla="*/ 1989534 h 2070496"/>
              <a:gd name="connsiteX29" fmla="*/ 395287 w 2105025"/>
              <a:gd name="connsiteY29" fmla="*/ 1984771 h 2070496"/>
              <a:gd name="connsiteX30" fmla="*/ 423862 w 2105025"/>
              <a:gd name="connsiteY30" fmla="*/ 1946671 h 2070496"/>
              <a:gd name="connsiteX31" fmla="*/ 447675 w 2105025"/>
              <a:gd name="connsiteY31" fmla="*/ 1865709 h 2070496"/>
              <a:gd name="connsiteX32" fmla="*/ 481012 w 2105025"/>
              <a:gd name="connsiteY32" fmla="*/ 1679971 h 2070496"/>
              <a:gd name="connsiteX33" fmla="*/ 495300 w 2105025"/>
              <a:gd name="connsiteY33" fmla="*/ 1622821 h 2070496"/>
              <a:gd name="connsiteX34" fmla="*/ 495300 w 2105025"/>
              <a:gd name="connsiteY34" fmla="*/ 1622821 h 2070496"/>
              <a:gd name="connsiteX35" fmla="*/ 514350 w 2105025"/>
              <a:gd name="connsiteY35" fmla="*/ 1637109 h 2070496"/>
              <a:gd name="connsiteX36" fmla="*/ 542925 w 2105025"/>
              <a:gd name="connsiteY36" fmla="*/ 1751409 h 2070496"/>
              <a:gd name="connsiteX37" fmla="*/ 585787 w 2105025"/>
              <a:gd name="connsiteY37" fmla="*/ 1899046 h 2070496"/>
              <a:gd name="connsiteX38" fmla="*/ 623887 w 2105025"/>
              <a:gd name="connsiteY38" fmla="*/ 1927621 h 2070496"/>
              <a:gd name="connsiteX39" fmla="*/ 652462 w 2105025"/>
              <a:gd name="connsiteY39" fmla="*/ 1922859 h 2070496"/>
              <a:gd name="connsiteX40" fmla="*/ 733425 w 2105025"/>
              <a:gd name="connsiteY40" fmla="*/ 1832371 h 2070496"/>
              <a:gd name="connsiteX41" fmla="*/ 809625 w 2105025"/>
              <a:gd name="connsiteY41" fmla="*/ 1327546 h 2070496"/>
              <a:gd name="connsiteX42" fmla="*/ 814387 w 2105025"/>
              <a:gd name="connsiteY42" fmla="*/ 1313259 h 2070496"/>
              <a:gd name="connsiteX43" fmla="*/ 828675 w 2105025"/>
              <a:gd name="connsiteY43" fmla="*/ 1313259 h 2070496"/>
              <a:gd name="connsiteX44" fmla="*/ 838200 w 2105025"/>
              <a:gd name="connsiteY44" fmla="*/ 1322784 h 2070496"/>
              <a:gd name="connsiteX45" fmla="*/ 900112 w 2105025"/>
              <a:gd name="connsiteY45" fmla="*/ 1622821 h 2070496"/>
              <a:gd name="connsiteX46" fmla="*/ 933450 w 2105025"/>
              <a:gd name="connsiteY46" fmla="*/ 1765696 h 2070496"/>
              <a:gd name="connsiteX47" fmla="*/ 962025 w 2105025"/>
              <a:gd name="connsiteY47" fmla="*/ 1832371 h 2070496"/>
              <a:gd name="connsiteX48" fmla="*/ 985837 w 2105025"/>
              <a:gd name="connsiteY48" fmla="*/ 1846659 h 2070496"/>
              <a:gd name="connsiteX49" fmla="*/ 1000125 w 2105025"/>
              <a:gd name="connsiteY49" fmla="*/ 1841896 h 2070496"/>
              <a:gd name="connsiteX50" fmla="*/ 1071562 w 2105025"/>
              <a:gd name="connsiteY50" fmla="*/ 1618059 h 2070496"/>
              <a:gd name="connsiteX51" fmla="*/ 1090612 w 2105025"/>
              <a:gd name="connsiteY51" fmla="*/ 1622821 h 2070496"/>
              <a:gd name="connsiteX52" fmla="*/ 1114425 w 2105025"/>
              <a:gd name="connsiteY52" fmla="*/ 1703784 h 2070496"/>
              <a:gd name="connsiteX53" fmla="*/ 1143000 w 2105025"/>
              <a:gd name="connsiteY53" fmla="*/ 1775221 h 2070496"/>
              <a:gd name="connsiteX54" fmla="*/ 1185862 w 2105025"/>
              <a:gd name="connsiteY54" fmla="*/ 1813321 h 2070496"/>
              <a:gd name="connsiteX55" fmla="*/ 1228725 w 2105025"/>
              <a:gd name="connsiteY55" fmla="*/ 1808559 h 2070496"/>
              <a:gd name="connsiteX56" fmla="*/ 1290637 w 2105025"/>
              <a:gd name="connsiteY56" fmla="*/ 1765696 h 2070496"/>
              <a:gd name="connsiteX57" fmla="*/ 1300162 w 2105025"/>
              <a:gd name="connsiteY57" fmla="*/ 1751409 h 2070496"/>
              <a:gd name="connsiteX58" fmla="*/ 1323975 w 2105025"/>
              <a:gd name="connsiteY58" fmla="*/ 1713309 h 2070496"/>
              <a:gd name="connsiteX59" fmla="*/ 1385887 w 2105025"/>
              <a:gd name="connsiteY59" fmla="*/ 1670446 h 2070496"/>
              <a:gd name="connsiteX60" fmla="*/ 1438275 w 2105025"/>
              <a:gd name="connsiteY60" fmla="*/ 1594246 h 2070496"/>
              <a:gd name="connsiteX61" fmla="*/ 1452562 w 2105025"/>
              <a:gd name="connsiteY61" fmla="*/ 1546621 h 2070496"/>
              <a:gd name="connsiteX62" fmla="*/ 1476375 w 2105025"/>
              <a:gd name="connsiteY62" fmla="*/ 1522809 h 2070496"/>
              <a:gd name="connsiteX63" fmla="*/ 1543050 w 2105025"/>
              <a:gd name="connsiteY63" fmla="*/ 1451371 h 2070496"/>
              <a:gd name="connsiteX64" fmla="*/ 1585912 w 2105025"/>
              <a:gd name="connsiteY64" fmla="*/ 1446609 h 2070496"/>
              <a:gd name="connsiteX65" fmla="*/ 1624012 w 2105025"/>
              <a:gd name="connsiteY65" fmla="*/ 1465659 h 2070496"/>
              <a:gd name="connsiteX66" fmla="*/ 1666875 w 2105025"/>
              <a:gd name="connsiteY66" fmla="*/ 1498996 h 2070496"/>
              <a:gd name="connsiteX67" fmla="*/ 1795462 w 2105025"/>
              <a:gd name="connsiteY67" fmla="*/ 1803796 h 2070496"/>
              <a:gd name="connsiteX68" fmla="*/ 1881187 w 2105025"/>
              <a:gd name="connsiteY68" fmla="*/ 1927621 h 2070496"/>
              <a:gd name="connsiteX69" fmla="*/ 1957387 w 2105025"/>
              <a:gd name="connsiteY69" fmla="*/ 2027634 h 2070496"/>
              <a:gd name="connsiteX70" fmla="*/ 1962150 w 2105025"/>
              <a:gd name="connsiteY70" fmla="*/ 2032396 h 2070496"/>
              <a:gd name="connsiteX71" fmla="*/ 2014537 w 2105025"/>
              <a:gd name="connsiteY71" fmla="*/ 2051446 h 2070496"/>
              <a:gd name="connsiteX72" fmla="*/ 2105025 w 2105025"/>
              <a:gd name="connsiteY72"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33375 w 2105025"/>
              <a:gd name="connsiteY25" fmla="*/ 1937146 h 2070496"/>
              <a:gd name="connsiteX26" fmla="*/ 357187 w 2105025"/>
              <a:gd name="connsiteY26" fmla="*/ 1984771 h 2070496"/>
              <a:gd name="connsiteX27" fmla="*/ 376237 w 2105025"/>
              <a:gd name="connsiteY27" fmla="*/ 1989534 h 2070496"/>
              <a:gd name="connsiteX28" fmla="*/ 395287 w 2105025"/>
              <a:gd name="connsiteY28" fmla="*/ 1984771 h 2070496"/>
              <a:gd name="connsiteX29" fmla="*/ 423862 w 2105025"/>
              <a:gd name="connsiteY29" fmla="*/ 1946671 h 2070496"/>
              <a:gd name="connsiteX30" fmla="*/ 447675 w 2105025"/>
              <a:gd name="connsiteY30" fmla="*/ 1865709 h 2070496"/>
              <a:gd name="connsiteX31" fmla="*/ 481012 w 2105025"/>
              <a:gd name="connsiteY31" fmla="*/ 1679971 h 2070496"/>
              <a:gd name="connsiteX32" fmla="*/ 495300 w 2105025"/>
              <a:gd name="connsiteY32" fmla="*/ 1622821 h 2070496"/>
              <a:gd name="connsiteX33" fmla="*/ 495300 w 2105025"/>
              <a:gd name="connsiteY33" fmla="*/ 1622821 h 2070496"/>
              <a:gd name="connsiteX34" fmla="*/ 514350 w 2105025"/>
              <a:gd name="connsiteY34" fmla="*/ 1637109 h 2070496"/>
              <a:gd name="connsiteX35" fmla="*/ 542925 w 2105025"/>
              <a:gd name="connsiteY35" fmla="*/ 1751409 h 2070496"/>
              <a:gd name="connsiteX36" fmla="*/ 585787 w 2105025"/>
              <a:gd name="connsiteY36" fmla="*/ 1899046 h 2070496"/>
              <a:gd name="connsiteX37" fmla="*/ 623887 w 2105025"/>
              <a:gd name="connsiteY37" fmla="*/ 1927621 h 2070496"/>
              <a:gd name="connsiteX38" fmla="*/ 652462 w 2105025"/>
              <a:gd name="connsiteY38" fmla="*/ 1922859 h 2070496"/>
              <a:gd name="connsiteX39" fmla="*/ 733425 w 2105025"/>
              <a:gd name="connsiteY39" fmla="*/ 1832371 h 2070496"/>
              <a:gd name="connsiteX40" fmla="*/ 809625 w 2105025"/>
              <a:gd name="connsiteY40" fmla="*/ 1327546 h 2070496"/>
              <a:gd name="connsiteX41" fmla="*/ 814387 w 2105025"/>
              <a:gd name="connsiteY41" fmla="*/ 1313259 h 2070496"/>
              <a:gd name="connsiteX42" fmla="*/ 828675 w 2105025"/>
              <a:gd name="connsiteY42" fmla="*/ 1313259 h 2070496"/>
              <a:gd name="connsiteX43" fmla="*/ 838200 w 2105025"/>
              <a:gd name="connsiteY43" fmla="*/ 1322784 h 2070496"/>
              <a:gd name="connsiteX44" fmla="*/ 900112 w 2105025"/>
              <a:gd name="connsiteY44" fmla="*/ 1622821 h 2070496"/>
              <a:gd name="connsiteX45" fmla="*/ 933450 w 2105025"/>
              <a:gd name="connsiteY45" fmla="*/ 1765696 h 2070496"/>
              <a:gd name="connsiteX46" fmla="*/ 962025 w 2105025"/>
              <a:gd name="connsiteY46" fmla="*/ 1832371 h 2070496"/>
              <a:gd name="connsiteX47" fmla="*/ 985837 w 2105025"/>
              <a:gd name="connsiteY47" fmla="*/ 1846659 h 2070496"/>
              <a:gd name="connsiteX48" fmla="*/ 1000125 w 2105025"/>
              <a:gd name="connsiteY48" fmla="*/ 1841896 h 2070496"/>
              <a:gd name="connsiteX49" fmla="*/ 1071562 w 2105025"/>
              <a:gd name="connsiteY49" fmla="*/ 1618059 h 2070496"/>
              <a:gd name="connsiteX50" fmla="*/ 1090612 w 2105025"/>
              <a:gd name="connsiteY50" fmla="*/ 1622821 h 2070496"/>
              <a:gd name="connsiteX51" fmla="*/ 1114425 w 2105025"/>
              <a:gd name="connsiteY51" fmla="*/ 1703784 h 2070496"/>
              <a:gd name="connsiteX52" fmla="*/ 1143000 w 2105025"/>
              <a:gd name="connsiteY52" fmla="*/ 1775221 h 2070496"/>
              <a:gd name="connsiteX53" fmla="*/ 1185862 w 2105025"/>
              <a:gd name="connsiteY53" fmla="*/ 1813321 h 2070496"/>
              <a:gd name="connsiteX54" fmla="*/ 1228725 w 2105025"/>
              <a:gd name="connsiteY54" fmla="*/ 1808559 h 2070496"/>
              <a:gd name="connsiteX55" fmla="*/ 1290637 w 2105025"/>
              <a:gd name="connsiteY55" fmla="*/ 1765696 h 2070496"/>
              <a:gd name="connsiteX56" fmla="*/ 1300162 w 2105025"/>
              <a:gd name="connsiteY56" fmla="*/ 1751409 h 2070496"/>
              <a:gd name="connsiteX57" fmla="*/ 1323975 w 2105025"/>
              <a:gd name="connsiteY57" fmla="*/ 1713309 h 2070496"/>
              <a:gd name="connsiteX58" fmla="*/ 1385887 w 2105025"/>
              <a:gd name="connsiteY58" fmla="*/ 1670446 h 2070496"/>
              <a:gd name="connsiteX59" fmla="*/ 1438275 w 2105025"/>
              <a:gd name="connsiteY59" fmla="*/ 1594246 h 2070496"/>
              <a:gd name="connsiteX60" fmla="*/ 1452562 w 2105025"/>
              <a:gd name="connsiteY60" fmla="*/ 1546621 h 2070496"/>
              <a:gd name="connsiteX61" fmla="*/ 1476375 w 2105025"/>
              <a:gd name="connsiteY61" fmla="*/ 1522809 h 2070496"/>
              <a:gd name="connsiteX62" fmla="*/ 1543050 w 2105025"/>
              <a:gd name="connsiteY62" fmla="*/ 1451371 h 2070496"/>
              <a:gd name="connsiteX63" fmla="*/ 1585912 w 2105025"/>
              <a:gd name="connsiteY63" fmla="*/ 1446609 h 2070496"/>
              <a:gd name="connsiteX64" fmla="*/ 1624012 w 2105025"/>
              <a:gd name="connsiteY64" fmla="*/ 1465659 h 2070496"/>
              <a:gd name="connsiteX65" fmla="*/ 1666875 w 2105025"/>
              <a:gd name="connsiteY65" fmla="*/ 1498996 h 2070496"/>
              <a:gd name="connsiteX66" fmla="*/ 1795462 w 2105025"/>
              <a:gd name="connsiteY66" fmla="*/ 1803796 h 2070496"/>
              <a:gd name="connsiteX67" fmla="*/ 1881187 w 2105025"/>
              <a:gd name="connsiteY67" fmla="*/ 1927621 h 2070496"/>
              <a:gd name="connsiteX68" fmla="*/ 1957387 w 2105025"/>
              <a:gd name="connsiteY68" fmla="*/ 2027634 h 2070496"/>
              <a:gd name="connsiteX69" fmla="*/ 1962150 w 2105025"/>
              <a:gd name="connsiteY69" fmla="*/ 2032396 h 2070496"/>
              <a:gd name="connsiteX70" fmla="*/ 2014537 w 2105025"/>
              <a:gd name="connsiteY70" fmla="*/ 2051446 h 2070496"/>
              <a:gd name="connsiteX71" fmla="*/ 2105025 w 2105025"/>
              <a:gd name="connsiteY71"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33375 w 2105025"/>
              <a:gd name="connsiteY25" fmla="*/ 1937146 h 2070496"/>
              <a:gd name="connsiteX26" fmla="*/ 357187 w 2105025"/>
              <a:gd name="connsiteY26" fmla="*/ 1984771 h 2070496"/>
              <a:gd name="connsiteX27" fmla="*/ 376237 w 2105025"/>
              <a:gd name="connsiteY27" fmla="*/ 1989534 h 2070496"/>
              <a:gd name="connsiteX28" fmla="*/ 395287 w 2105025"/>
              <a:gd name="connsiteY28" fmla="*/ 1984771 h 2070496"/>
              <a:gd name="connsiteX29" fmla="*/ 423862 w 2105025"/>
              <a:gd name="connsiteY29" fmla="*/ 1946671 h 2070496"/>
              <a:gd name="connsiteX30" fmla="*/ 447675 w 2105025"/>
              <a:gd name="connsiteY30" fmla="*/ 1865709 h 2070496"/>
              <a:gd name="connsiteX31" fmla="*/ 481012 w 2105025"/>
              <a:gd name="connsiteY31" fmla="*/ 1679971 h 2070496"/>
              <a:gd name="connsiteX32" fmla="*/ 495300 w 2105025"/>
              <a:gd name="connsiteY32" fmla="*/ 1622821 h 2070496"/>
              <a:gd name="connsiteX33" fmla="*/ 495300 w 2105025"/>
              <a:gd name="connsiteY33" fmla="*/ 1622821 h 2070496"/>
              <a:gd name="connsiteX34" fmla="*/ 514350 w 2105025"/>
              <a:gd name="connsiteY34" fmla="*/ 1637109 h 2070496"/>
              <a:gd name="connsiteX35" fmla="*/ 542925 w 2105025"/>
              <a:gd name="connsiteY35" fmla="*/ 1751409 h 2070496"/>
              <a:gd name="connsiteX36" fmla="*/ 585787 w 2105025"/>
              <a:gd name="connsiteY36" fmla="*/ 1899046 h 2070496"/>
              <a:gd name="connsiteX37" fmla="*/ 623887 w 2105025"/>
              <a:gd name="connsiteY37" fmla="*/ 1927621 h 2070496"/>
              <a:gd name="connsiteX38" fmla="*/ 652462 w 2105025"/>
              <a:gd name="connsiteY38" fmla="*/ 1922859 h 2070496"/>
              <a:gd name="connsiteX39" fmla="*/ 733425 w 2105025"/>
              <a:gd name="connsiteY39" fmla="*/ 1832371 h 2070496"/>
              <a:gd name="connsiteX40" fmla="*/ 809625 w 2105025"/>
              <a:gd name="connsiteY40" fmla="*/ 1327546 h 2070496"/>
              <a:gd name="connsiteX41" fmla="*/ 814387 w 2105025"/>
              <a:gd name="connsiteY41" fmla="*/ 1313259 h 2070496"/>
              <a:gd name="connsiteX42" fmla="*/ 828675 w 2105025"/>
              <a:gd name="connsiteY42" fmla="*/ 1313259 h 2070496"/>
              <a:gd name="connsiteX43" fmla="*/ 838200 w 2105025"/>
              <a:gd name="connsiteY43" fmla="*/ 1322784 h 2070496"/>
              <a:gd name="connsiteX44" fmla="*/ 900112 w 2105025"/>
              <a:gd name="connsiteY44" fmla="*/ 1622821 h 2070496"/>
              <a:gd name="connsiteX45" fmla="*/ 933450 w 2105025"/>
              <a:gd name="connsiteY45" fmla="*/ 1765696 h 2070496"/>
              <a:gd name="connsiteX46" fmla="*/ 962025 w 2105025"/>
              <a:gd name="connsiteY46" fmla="*/ 1832371 h 2070496"/>
              <a:gd name="connsiteX47" fmla="*/ 985837 w 2105025"/>
              <a:gd name="connsiteY47" fmla="*/ 1846659 h 2070496"/>
              <a:gd name="connsiteX48" fmla="*/ 1000125 w 2105025"/>
              <a:gd name="connsiteY48" fmla="*/ 1841896 h 2070496"/>
              <a:gd name="connsiteX49" fmla="*/ 1071562 w 2105025"/>
              <a:gd name="connsiteY49" fmla="*/ 1618059 h 2070496"/>
              <a:gd name="connsiteX50" fmla="*/ 1090612 w 2105025"/>
              <a:gd name="connsiteY50" fmla="*/ 1622821 h 2070496"/>
              <a:gd name="connsiteX51" fmla="*/ 1114425 w 2105025"/>
              <a:gd name="connsiteY51" fmla="*/ 1703784 h 2070496"/>
              <a:gd name="connsiteX52" fmla="*/ 1143000 w 2105025"/>
              <a:gd name="connsiteY52" fmla="*/ 1775221 h 2070496"/>
              <a:gd name="connsiteX53" fmla="*/ 1185862 w 2105025"/>
              <a:gd name="connsiteY53" fmla="*/ 1813321 h 2070496"/>
              <a:gd name="connsiteX54" fmla="*/ 1228725 w 2105025"/>
              <a:gd name="connsiteY54" fmla="*/ 1808559 h 2070496"/>
              <a:gd name="connsiteX55" fmla="*/ 1290637 w 2105025"/>
              <a:gd name="connsiteY55" fmla="*/ 1765696 h 2070496"/>
              <a:gd name="connsiteX56" fmla="*/ 1300162 w 2105025"/>
              <a:gd name="connsiteY56" fmla="*/ 1751409 h 2070496"/>
              <a:gd name="connsiteX57" fmla="*/ 1323975 w 2105025"/>
              <a:gd name="connsiteY57" fmla="*/ 1713309 h 2070496"/>
              <a:gd name="connsiteX58" fmla="*/ 1385887 w 2105025"/>
              <a:gd name="connsiteY58" fmla="*/ 1670446 h 2070496"/>
              <a:gd name="connsiteX59" fmla="*/ 1438275 w 2105025"/>
              <a:gd name="connsiteY59" fmla="*/ 1594246 h 2070496"/>
              <a:gd name="connsiteX60" fmla="*/ 1452562 w 2105025"/>
              <a:gd name="connsiteY60" fmla="*/ 1546621 h 2070496"/>
              <a:gd name="connsiteX61" fmla="*/ 1476375 w 2105025"/>
              <a:gd name="connsiteY61" fmla="*/ 1522809 h 2070496"/>
              <a:gd name="connsiteX62" fmla="*/ 1543050 w 2105025"/>
              <a:gd name="connsiteY62" fmla="*/ 1451371 h 2070496"/>
              <a:gd name="connsiteX63" fmla="*/ 1585912 w 2105025"/>
              <a:gd name="connsiteY63" fmla="*/ 1446609 h 2070496"/>
              <a:gd name="connsiteX64" fmla="*/ 1624012 w 2105025"/>
              <a:gd name="connsiteY64" fmla="*/ 1465659 h 2070496"/>
              <a:gd name="connsiteX65" fmla="*/ 1666875 w 2105025"/>
              <a:gd name="connsiteY65" fmla="*/ 1498996 h 2070496"/>
              <a:gd name="connsiteX66" fmla="*/ 1795462 w 2105025"/>
              <a:gd name="connsiteY66" fmla="*/ 1803796 h 2070496"/>
              <a:gd name="connsiteX67" fmla="*/ 1881187 w 2105025"/>
              <a:gd name="connsiteY67" fmla="*/ 1927621 h 2070496"/>
              <a:gd name="connsiteX68" fmla="*/ 1957387 w 2105025"/>
              <a:gd name="connsiteY68" fmla="*/ 2027634 h 2070496"/>
              <a:gd name="connsiteX69" fmla="*/ 1962150 w 2105025"/>
              <a:gd name="connsiteY69" fmla="*/ 2032396 h 2070496"/>
              <a:gd name="connsiteX70" fmla="*/ 2014537 w 2105025"/>
              <a:gd name="connsiteY70" fmla="*/ 2051446 h 2070496"/>
              <a:gd name="connsiteX71" fmla="*/ 2105025 w 2105025"/>
              <a:gd name="connsiteY71"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76237 w 2105025"/>
              <a:gd name="connsiteY26" fmla="*/ 1989534 h 2070496"/>
              <a:gd name="connsiteX27" fmla="*/ 395287 w 2105025"/>
              <a:gd name="connsiteY27" fmla="*/ 1984771 h 2070496"/>
              <a:gd name="connsiteX28" fmla="*/ 423862 w 2105025"/>
              <a:gd name="connsiteY28" fmla="*/ 1946671 h 2070496"/>
              <a:gd name="connsiteX29" fmla="*/ 447675 w 2105025"/>
              <a:gd name="connsiteY29" fmla="*/ 1865709 h 2070496"/>
              <a:gd name="connsiteX30" fmla="*/ 481012 w 2105025"/>
              <a:gd name="connsiteY30" fmla="*/ 1679971 h 2070496"/>
              <a:gd name="connsiteX31" fmla="*/ 495300 w 2105025"/>
              <a:gd name="connsiteY31" fmla="*/ 1622821 h 2070496"/>
              <a:gd name="connsiteX32" fmla="*/ 495300 w 2105025"/>
              <a:gd name="connsiteY32" fmla="*/ 1622821 h 2070496"/>
              <a:gd name="connsiteX33" fmla="*/ 514350 w 2105025"/>
              <a:gd name="connsiteY33" fmla="*/ 1637109 h 2070496"/>
              <a:gd name="connsiteX34" fmla="*/ 542925 w 2105025"/>
              <a:gd name="connsiteY34" fmla="*/ 1751409 h 2070496"/>
              <a:gd name="connsiteX35" fmla="*/ 585787 w 2105025"/>
              <a:gd name="connsiteY35" fmla="*/ 1899046 h 2070496"/>
              <a:gd name="connsiteX36" fmla="*/ 623887 w 2105025"/>
              <a:gd name="connsiteY36" fmla="*/ 1927621 h 2070496"/>
              <a:gd name="connsiteX37" fmla="*/ 652462 w 2105025"/>
              <a:gd name="connsiteY37" fmla="*/ 1922859 h 2070496"/>
              <a:gd name="connsiteX38" fmla="*/ 733425 w 2105025"/>
              <a:gd name="connsiteY38" fmla="*/ 1832371 h 2070496"/>
              <a:gd name="connsiteX39" fmla="*/ 809625 w 2105025"/>
              <a:gd name="connsiteY39" fmla="*/ 1327546 h 2070496"/>
              <a:gd name="connsiteX40" fmla="*/ 814387 w 2105025"/>
              <a:gd name="connsiteY40" fmla="*/ 1313259 h 2070496"/>
              <a:gd name="connsiteX41" fmla="*/ 828675 w 2105025"/>
              <a:gd name="connsiteY41" fmla="*/ 1313259 h 2070496"/>
              <a:gd name="connsiteX42" fmla="*/ 838200 w 2105025"/>
              <a:gd name="connsiteY42" fmla="*/ 1322784 h 2070496"/>
              <a:gd name="connsiteX43" fmla="*/ 900112 w 2105025"/>
              <a:gd name="connsiteY43" fmla="*/ 1622821 h 2070496"/>
              <a:gd name="connsiteX44" fmla="*/ 933450 w 2105025"/>
              <a:gd name="connsiteY44" fmla="*/ 1765696 h 2070496"/>
              <a:gd name="connsiteX45" fmla="*/ 962025 w 2105025"/>
              <a:gd name="connsiteY45" fmla="*/ 1832371 h 2070496"/>
              <a:gd name="connsiteX46" fmla="*/ 985837 w 2105025"/>
              <a:gd name="connsiteY46" fmla="*/ 1846659 h 2070496"/>
              <a:gd name="connsiteX47" fmla="*/ 1000125 w 2105025"/>
              <a:gd name="connsiteY47" fmla="*/ 1841896 h 2070496"/>
              <a:gd name="connsiteX48" fmla="*/ 1071562 w 2105025"/>
              <a:gd name="connsiteY48" fmla="*/ 1618059 h 2070496"/>
              <a:gd name="connsiteX49" fmla="*/ 1090612 w 2105025"/>
              <a:gd name="connsiteY49" fmla="*/ 1622821 h 2070496"/>
              <a:gd name="connsiteX50" fmla="*/ 1114425 w 2105025"/>
              <a:gd name="connsiteY50" fmla="*/ 1703784 h 2070496"/>
              <a:gd name="connsiteX51" fmla="*/ 1143000 w 2105025"/>
              <a:gd name="connsiteY51" fmla="*/ 1775221 h 2070496"/>
              <a:gd name="connsiteX52" fmla="*/ 1185862 w 2105025"/>
              <a:gd name="connsiteY52" fmla="*/ 1813321 h 2070496"/>
              <a:gd name="connsiteX53" fmla="*/ 1228725 w 2105025"/>
              <a:gd name="connsiteY53" fmla="*/ 1808559 h 2070496"/>
              <a:gd name="connsiteX54" fmla="*/ 1290637 w 2105025"/>
              <a:gd name="connsiteY54" fmla="*/ 1765696 h 2070496"/>
              <a:gd name="connsiteX55" fmla="*/ 1300162 w 2105025"/>
              <a:gd name="connsiteY55" fmla="*/ 1751409 h 2070496"/>
              <a:gd name="connsiteX56" fmla="*/ 1323975 w 2105025"/>
              <a:gd name="connsiteY56" fmla="*/ 1713309 h 2070496"/>
              <a:gd name="connsiteX57" fmla="*/ 1385887 w 2105025"/>
              <a:gd name="connsiteY57" fmla="*/ 1670446 h 2070496"/>
              <a:gd name="connsiteX58" fmla="*/ 1438275 w 2105025"/>
              <a:gd name="connsiteY58" fmla="*/ 1594246 h 2070496"/>
              <a:gd name="connsiteX59" fmla="*/ 1452562 w 2105025"/>
              <a:gd name="connsiteY59" fmla="*/ 1546621 h 2070496"/>
              <a:gd name="connsiteX60" fmla="*/ 1476375 w 2105025"/>
              <a:gd name="connsiteY60" fmla="*/ 1522809 h 2070496"/>
              <a:gd name="connsiteX61" fmla="*/ 1543050 w 2105025"/>
              <a:gd name="connsiteY61" fmla="*/ 1451371 h 2070496"/>
              <a:gd name="connsiteX62" fmla="*/ 1585912 w 2105025"/>
              <a:gd name="connsiteY62" fmla="*/ 1446609 h 2070496"/>
              <a:gd name="connsiteX63" fmla="*/ 1624012 w 2105025"/>
              <a:gd name="connsiteY63" fmla="*/ 1465659 h 2070496"/>
              <a:gd name="connsiteX64" fmla="*/ 1666875 w 2105025"/>
              <a:gd name="connsiteY64" fmla="*/ 1498996 h 2070496"/>
              <a:gd name="connsiteX65" fmla="*/ 1795462 w 2105025"/>
              <a:gd name="connsiteY65" fmla="*/ 1803796 h 2070496"/>
              <a:gd name="connsiteX66" fmla="*/ 1881187 w 2105025"/>
              <a:gd name="connsiteY66" fmla="*/ 1927621 h 2070496"/>
              <a:gd name="connsiteX67" fmla="*/ 1957387 w 2105025"/>
              <a:gd name="connsiteY67" fmla="*/ 2027634 h 2070496"/>
              <a:gd name="connsiteX68" fmla="*/ 1962150 w 2105025"/>
              <a:gd name="connsiteY68" fmla="*/ 2032396 h 2070496"/>
              <a:gd name="connsiteX69" fmla="*/ 2014537 w 2105025"/>
              <a:gd name="connsiteY69" fmla="*/ 2051446 h 2070496"/>
              <a:gd name="connsiteX70" fmla="*/ 2105025 w 2105025"/>
              <a:gd name="connsiteY70"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652462 w 2105025"/>
              <a:gd name="connsiteY36" fmla="*/ 1922859 h 2070496"/>
              <a:gd name="connsiteX37" fmla="*/ 733425 w 2105025"/>
              <a:gd name="connsiteY37" fmla="*/ 1832371 h 2070496"/>
              <a:gd name="connsiteX38" fmla="*/ 809625 w 2105025"/>
              <a:gd name="connsiteY38" fmla="*/ 1327546 h 2070496"/>
              <a:gd name="connsiteX39" fmla="*/ 814387 w 2105025"/>
              <a:gd name="connsiteY39" fmla="*/ 1313259 h 2070496"/>
              <a:gd name="connsiteX40" fmla="*/ 828675 w 2105025"/>
              <a:gd name="connsiteY40" fmla="*/ 1313259 h 2070496"/>
              <a:gd name="connsiteX41" fmla="*/ 838200 w 2105025"/>
              <a:gd name="connsiteY41" fmla="*/ 1322784 h 2070496"/>
              <a:gd name="connsiteX42" fmla="*/ 900112 w 2105025"/>
              <a:gd name="connsiteY42" fmla="*/ 1622821 h 2070496"/>
              <a:gd name="connsiteX43" fmla="*/ 933450 w 2105025"/>
              <a:gd name="connsiteY43" fmla="*/ 1765696 h 2070496"/>
              <a:gd name="connsiteX44" fmla="*/ 962025 w 2105025"/>
              <a:gd name="connsiteY44" fmla="*/ 1832371 h 2070496"/>
              <a:gd name="connsiteX45" fmla="*/ 985837 w 2105025"/>
              <a:gd name="connsiteY45" fmla="*/ 1846659 h 2070496"/>
              <a:gd name="connsiteX46" fmla="*/ 1000125 w 2105025"/>
              <a:gd name="connsiteY46" fmla="*/ 1841896 h 2070496"/>
              <a:gd name="connsiteX47" fmla="*/ 1071562 w 2105025"/>
              <a:gd name="connsiteY47" fmla="*/ 1618059 h 2070496"/>
              <a:gd name="connsiteX48" fmla="*/ 1090612 w 2105025"/>
              <a:gd name="connsiteY48" fmla="*/ 1622821 h 2070496"/>
              <a:gd name="connsiteX49" fmla="*/ 1114425 w 2105025"/>
              <a:gd name="connsiteY49" fmla="*/ 1703784 h 2070496"/>
              <a:gd name="connsiteX50" fmla="*/ 1143000 w 2105025"/>
              <a:gd name="connsiteY50" fmla="*/ 1775221 h 2070496"/>
              <a:gd name="connsiteX51" fmla="*/ 1185862 w 2105025"/>
              <a:gd name="connsiteY51" fmla="*/ 1813321 h 2070496"/>
              <a:gd name="connsiteX52" fmla="*/ 1228725 w 2105025"/>
              <a:gd name="connsiteY52" fmla="*/ 1808559 h 2070496"/>
              <a:gd name="connsiteX53" fmla="*/ 1290637 w 2105025"/>
              <a:gd name="connsiteY53" fmla="*/ 1765696 h 2070496"/>
              <a:gd name="connsiteX54" fmla="*/ 1300162 w 2105025"/>
              <a:gd name="connsiteY54" fmla="*/ 1751409 h 2070496"/>
              <a:gd name="connsiteX55" fmla="*/ 1323975 w 2105025"/>
              <a:gd name="connsiteY55" fmla="*/ 1713309 h 2070496"/>
              <a:gd name="connsiteX56" fmla="*/ 1385887 w 2105025"/>
              <a:gd name="connsiteY56" fmla="*/ 1670446 h 2070496"/>
              <a:gd name="connsiteX57" fmla="*/ 1438275 w 2105025"/>
              <a:gd name="connsiteY57" fmla="*/ 1594246 h 2070496"/>
              <a:gd name="connsiteX58" fmla="*/ 1452562 w 2105025"/>
              <a:gd name="connsiteY58" fmla="*/ 1546621 h 2070496"/>
              <a:gd name="connsiteX59" fmla="*/ 1476375 w 2105025"/>
              <a:gd name="connsiteY59" fmla="*/ 1522809 h 2070496"/>
              <a:gd name="connsiteX60" fmla="*/ 1543050 w 2105025"/>
              <a:gd name="connsiteY60" fmla="*/ 1451371 h 2070496"/>
              <a:gd name="connsiteX61" fmla="*/ 1585912 w 2105025"/>
              <a:gd name="connsiteY61" fmla="*/ 1446609 h 2070496"/>
              <a:gd name="connsiteX62" fmla="*/ 1624012 w 2105025"/>
              <a:gd name="connsiteY62" fmla="*/ 1465659 h 2070496"/>
              <a:gd name="connsiteX63" fmla="*/ 1666875 w 2105025"/>
              <a:gd name="connsiteY63" fmla="*/ 1498996 h 2070496"/>
              <a:gd name="connsiteX64" fmla="*/ 1795462 w 2105025"/>
              <a:gd name="connsiteY64" fmla="*/ 1803796 h 2070496"/>
              <a:gd name="connsiteX65" fmla="*/ 1881187 w 2105025"/>
              <a:gd name="connsiteY65" fmla="*/ 1927621 h 2070496"/>
              <a:gd name="connsiteX66" fmla="*/ 1957387 w 2105025"/>
              <a:gd name="connsiteY66" fmla="*/ 2027634 h 2070496"/>
              <a:gd name="connsiteX67" fmla="*/ 1962150 w 2105025"/>
              <a:gd name="connsiteY67" fmla="*/ 2032396 h 2070496"/>
              <a:gd name="connsiteX68" fmla="*/ 2014537 w 2105025"/>
              <a:gd name="connsiteY68" fmla="*/ 2051446 h 2070496"/>
              <a:gd name="connsiteX69" fmla="*/ 2105025 w 2105025"/>
              <a:gd name="connsiteY69"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652462 w 2105025"/>
              <a:gd name="connsiteY36" fmla="*/ 1922859 h 2070496"/>
              <a:gd name="connsiteX37" fmla="*/ 733425 w 2105025"/>
              <a:gd name="connsiteY37" fmla="*/ 1832371 h 2070496"/>
              <a:gd name="connsiteX38" fmla="*/ 809625 w 2105025"/>
              <a:gd name="connsiteY38" fmla="*/ 1327546 h 2070496"/>
              <a:gd name="connsiteX39" fmla="*/ 814387 w 2105025"/>
              <a:gd name="connsiteY39" fmla="*/ 1313259 h 2070496"/>
              <a:gd name="connsiteX40" fmla="*/ 828675 w 2105025"/>
              <a:gd name="connsiteY40" fmla="*/ 1313259 h 2070496"/>
              <a:gd name="connsiteX41" fmla="*/ 838200 w 2105025"/>
              <a:gd name="connsiteY41" fmla="*/ 1322784 h 2070496"/>
              <a:gd name="connsiteX42" fmla="*/ 900112 w 2105025"/>
              <a:gd name="connsiteY42" fmla="*/ 1622821 h 2070496"/>
              <a:gd name="connsiteX43" fmla="*/ 933450 w 2105025"/>
              <a:gd name="connsiteY43" fmla="*/ 1765696 h 2070496"/>
              <a:gd name="connsiteX44" fmla="*/ 962025 w 2105025"/>
              <a:gd name="connsiteY44" fmla="*/ 1832371 h 2070496"/>
              <a:gd name="connsiteX45" fmla="*/ 985837 w 2105025"/>
              <a:gd name="connsiteY45" fmla="*/ 1846659 h 2070496"/>
              <a:gd name="connsiteX46" fmla="*/ 1000125 w 2105025"/>
              <a:gd name="connsiteY46" fmla="*/ 1841896 h 2070496"/>
              <a:gd name="connsiteX47" fmla="*/ 1071562 w 2105025"/>
              <a:gd name="connsiteY47" fmla="*/ 1618059 h 2070496"/>
              <a:gd name="connsiteX48" fmla="*/ 1090612 w 2105025"/>
              <a:gd name="connsiteY48" fmla="*/ 1622821 h 2070496"/>
              <a:gd name="connsiteX49" fmla="*/ 1114425 w 2105025"/>
              <a:gd name="connsiteY49" fmla="*/ 1703784 h 2070496"/>
              <a:gd name="connsiteX50" fmla="*/ 1143000 w 2105025"/>
              <a:gd name="connsiteY50" fmla="*/ 1775221 h 2070496"/>
              <a:gd name="connsiteX51" fmla="*/ 1185862 w 2105025"/>
              <a:gd name="connsiteY51" fmla="*/ 1813321 h 2070496"/>
              <a:gd name="connsiteX52" fmla="*/ 1228725 w 2105025"/>
              <a:gd name="connsiteY52" fmla="*/ 1808559 h 2070496"/>
              <a:gd name="connsiteX53" fmla="*/ 1290637 w 2105025"/>
              <a:gd name="connsiteY53" fmla="*/ 1765696 h 2070496"/>
              <a:gd name="connsiteX54" fmla="*/ 1300162 w 2105025"/>
              <a:gd name="connsiteY54" fmla="*/ 1751409 h 2070496"/>
              <a:gd name="connsiteX55" fmla="*/ 1323975 w 2105025"/>
              <a:gd name="connsiteY55" fmla="*/ 1713309 h 2070496"/>
              <a:gd name="connsiteX56" fmla="*/ 1385887 w 2105025"/>
              <a:gd name="connsiteY56" fmla="*/ 1670446 h 2070496"/>
              <a:gd name="connsiteX57" fmla="*/ 1438275 w 2105025"/>
              <a:gd name="connsiteY57" fmla="*/ 1594246 h 2070496"/>
              <a:gd name="connsiteX58" fmla="*/ 1452562 w 2105025"/>
              <a:gd name="connsiteY58" fmla="*/ 1546621 h 2070496"/>
              <a:gd name="connsiteX59" fmla="*/ 1476375 w 2105025"/>
              <a:gd name="connsiteY59" fmla="*/ 1522809 h 2070496"/>
              <a:gd name="connsiteX60" fmla="*/ 1543050 w 2105025"/>
              <a:gd name="connsiteY60" fmla="*/ 1451371 h 2070496"/>
              <a:gd name="connsiteX61" fmla="*/ 1585912 w 2105025"/>
              <a:gd name="connsiteY61" fmla="*/ 1446609 h 2070496"/>
              <a:gd name="connsiteX62" fmla="*/ 1624012 w 2105025"/>
              <a:gd name="connsiteY62" fmla="*/ 1465659 h 2070496"/>
              <a:gd name="connsiteX63" fmla="*/ 1666875 w 2105025"/>
              <a:gd name="connsiteY63" fmla="*/ 1498996 h 2070496"/>
              <a:gd name="connsiteX64" fmla="*/ 1795462 w 2105025"/>
              <a:gd name="connsiteY64" fmla="*/ 1803796 h 2070496"/>
              <a:gd name="connsiteX65" fmla="*/ 1881187 w 2105025"/>
              <a:gd name="connsiteY65" fmla="*/ 1927621 h 2070496"/>
              <a:gd name="connsiteX66" fmla="*/ 1957387 w 2105025"/>
              <a:gd name="connsiteY66" fmla="*/ 2027634 h 2070496"/>
              <a:gd name="connsiteX67" fmla="*/ 1962150 w 2105025"/>
              <a:gd name="connsiteY67" fmla="*/ 2032396 h 2070496"/>
              <a:gd name="connsiteX68" fmla="*/ 2014537 w 2105025"/>
              <a:gd name="connsiteY68" fmla="*/ 2051446 h 2070496"/>
              <a:gd name="connsiteX69" fmla="*/ 2105025 w 2105025"/>
              <a:gd name="connsiteY69"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652462 w 2105025"/>
              <a:gd name="connsiteY36" fmla="*/ 1922859 h 2070496"/>
              <a:gd name="connsiteX37" fmla="*/ 733425 w 2105025"/>
              <a:gd name="connsiteY37" fmla="*/ 1832371 h 2070496"/>
              <a:gd name="connsiteX38" fmla="*/ 809625 w 2105025"/>
              <a:gd name="connsiteY38" fmla="*/ 1327546 h 2070496"/>
              <a:gd name="connsiteX39" fmla="*/ 814387 w 2105025"/>
              <a:gd name="connsiteY39" fmla="*/ 1313259 h 2070496"/>
              <a:gd name="connsiteX40" fmla="*/ 828675 w 2105025"/>
              <a:gd name="connsiteY40" fmla="*/ 1313259 h 2070496"/>
              <a:gd name="connsiteX41" fmla="*/ 838200 w 2105025"/>
              <a:gd name="connsiteY41" fmla="*/ 1322784 h 2070496"/>
              <a:gd name="connsiteX42" fmla="*/ 900112 w 2105025"/>
              <a:gd name="connsiteY42" fmla="*/ 1622821 h 2070496"/>
              <a:gd name="connsiteX43" fmla="*/ 933450 w 2105025"/>
              <a:gd name="connsiteY43" fmla="*/ 1765696 h 2070496"/>
              <a:gd name="connsiteX44" fmla="*/ 962025 w 2105025"/>
              <a:gd name="connsiteY44" fmla="*/ 1832371 h 2070496"/>
              <a:gd name="connsiteX45" fmla="*/ 985837 w 2105025"/>
              <a:gd name="connsiteY45" fmla="*/ 1846659 h 2070496"/>
              <a:gd name="connsiteX46" fmla="*/ 1000125 w 2105025"/>
              <a:gd name="connsiteY46" fmla="*/ 1841896 h 2070496"/>
              <a:gd name="connsiteX47" fmla="*/ 1071562 w 2105025"/>
              <a:gd name="connsiteY47" fmla="*/ 1618059 h 2070496"/>
              <a:gd name="connsiteX48" fmla="*/ 1090612 w 2105025"/>
              <a:gd name="connsiteY48" fmla="*/ 1622821 h 2070496"/>
              <a:gd name="connsiteX49" fmla="*/ 1114425 w 2105025"/>
              <a:gd name="connsiteY49" fmla="*/ 1703784 h 2070496"/>
              <a:gd name="connsiteX50" fmla="*/ 1143000 w 2105025"/>
              <a:gd name="connsiteY50" fmla="*/ 1775221 h 2070496"/>
              <a:gd name="connsiteX51" fmla="*/ 1185862 w 2105025"/>
              <a:gd name="connsiteY51" fmla="*/ 1813321 h 2070496"/>
              <a:gd name="connsiteX52" fmla="*/ 1228725 w 2105025"/>
              <a:gd name="connsiteY52" fmla="*/ 1808559 h 2070496"/>
              <a:gd name="connsiteX53" fmla="*/ 1290637 w 2105025"/>
              <a:gd name="connsiteY53" fmla="*/ 1765696 h 2070496"/>
              <a:gd name="connsiteX54" fmla="*/ 1300162 w 2105025"/>
              <a:gd name="connsiteY54" fmla="*/ 1751409 h 2070496"/>
              <a:gd name="connsiteX55" fmla="*/ 1323975 w 2105025"/>
              <a:gd name="connsiteY55" fmla="*/ 1713309 h 2070496"/>
              <a:gd name="connsiteX56" fmla="*/ 1385887 w 2105025"/>
              <a:gd name="connsiteY56" fmla="*/ 1670446 h 2070496"/>
              <a:gd name="connsiteX57" fmla="*/ 1438275 w 2105025"/>
              <a:gd name="connsiteY57" fmla="*/ 1594246 h 2070496"/>
              <a:gd name="connsiteX58" fmla="*/ 1452562 w 2105025"/>
              <a:gd name="connsiteY58" fmla="*/ 1546621 h 2070496"/>
              <a:gd name="connsiteX59" fmla="*/ 1476375 w 2105025"/>
              <a:gd name="connsiteY59" fmla="*/ 1522809 h 2070496"/>
              <a:gd name="connsiteX60" fmla="*/ 1543050 w 2105025"/>
              <a:gd name="connsiteY60" fmla="*/ 1451371 h 2070496"/>
              <a:gd name="connsiteX61" fmla="*/ 1585912 w 2105025"/>
              <a:gd name="connsiteY61" fmla="*/ 1446609 h 2070496"/>
              <a:gd name="connsiteX62" fmla="*/ 1624012 w 2105025"/>
              <a:gd name="connsiteY62" fmla="*/ 1465659 h 2070496"/>
              <a:gd name="connsiteX63" fmla="*/ 1666875 w 2105025"/>
              <a:gd name="connsiteY63" fmla="*/ 1498996 h 2070496"/>
              <a:gd name="connsiteX64" fmla="*/ 1795462 w 2105025"/>
              <a:gd name="connsiteY64" fmla="*/ 1803796 h 2070496"/>
              <a:gd name="connsiteX65" fmla="*/ 1881187 w 2105025"/>
              <a:gd name="connsiteY65" fmla="*/ 1927621 h 2070496"/>
              <a:gd name="connsiteX66" fmla="*/ 1957387 w 2105025"/>
              <a:gd name="connsiteY66" fmla="*/ 2027634 h 2070496"/>
              <a:gd name="connsiteX67" fmla="*/ 1962150 w 2105025"/>
              <a:gd name="connsiteY67" fmla="*/ 2032396 h 2070496"/>
              <a:gd name="connsiteX68" fmla="*/ 2014537 w 2105025"/>
              <a:gd name="connsiteY68" fmla="*/ 2051446 h 2070496"/>
              <a:gd name="connsiteX69" fmla="*/ 2105025 w 2105025"/>
              <a:gd name="connsiteY69"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652462 w 2105025"/>
              <a:gd name="connsiteY36" fmla="*/ 1922859 h 2070496"/>
              <a:gd name="connsiteX37" fmla="*/ 733425 w 2105025"/>
              <a:gd name="connsiteY37" fmla="*/ 1832371 h 2070496"/>
              <a:gd name="connsiteX38" fmla="*/ 809625 w 2105025"/>
              <a:gd name="connsiteY38" fmla="*/ 1327546 h 2070496"/>
              <a:gd name="connsiteX39" fmla="*/ 814387 w 2105025"/>
              <a:gd name="connsiteY39" fmla="*/ 1313259 h 2070496"/>
              <a:gd name="connsiteX40" fmla="*/ 828675 w 2105025"/>
              <a:gd name="connsiteY40" fmla="*/ 1313259 h 2070496"/>
              <a:gd name="connsiteX41" fmla="*/ 838200 w 2105025"/>
              <a:gd name="connsiteY41" fmla="*/ 1322784 h 2070496"/>
              <a:gd name="connsiteX42" fmla="*/ 933450 w 2105025"/>
              <a:gd name="connsiteY42" fmla="*/ 1765696 h 2070496"/>
              <a:gd name="connsiteX43" fmla="*/ 962025 w 2105025"/>
              <a:gd name="connsiteY43" fmla="*/ 1832371 h 2070496"/>
              <a:gd name="connsiteX44" fmla="*/ 985837 w 2105025"/>
              <a:gd name="connsiteY44" fmla="*/ 1846659 h 2070496"/>
              <a:gd name="connsiteX45" fmla="*/ 1000125 w 2105025"/>
              <a:gd name="connsiteY45" fmla="*/ 1841896 h 2070496"/>
              <a:gd name="connsiteX46" fmla="*/ 1071562 w 2105025"/>
              <a:gd name="connsiteY46" fmla="*/ 1618059 h 2070496"/>
              <a:gd name="connsiteX47" fmla="*/ 1090612 w 2105025"/>
              <a:gd name="connsiteY47" fmla="*/ 1622821 h 2070496"/>
              <a:gd name="connsiteX48" fmla="*/ 1114425 w 2105025"/>
              <a:gd name="connsiteY48" fmla="*/ 1703784 h 2070496"/>
              <a:gd name="connsiteX49" fmla="*/ 1143000 w 2105025"/>
              <a:gd name="connsiteY49" fmla="*/ 1775221 h 2070496"/>
              <a:gd name="connsiteX50" fmla="*/ 1185862 w 2105025"/>
              <a:gd name="connsiteY50" fmla="*/ 1813321 h 2070496"/>
              <a:gd name="connsiteX51" fmla="*/ 1228725 w 2105025"/>
              <a:gd name="connsiteY51" fmla="*/ 1808559 h 2070496"/>
              <a:gd name="connsiteX52" fmla="*/ 1290637 w 2105025"/>
              <a:gd name="connsiteY52" fmla="*/ 1765696 h 2070496"/>
              <a:gd name="connsiteX53" fmla="*/ 1300162 w 2105025"/>
              <a:gd name="connsiteY53" fmla="*/ 1751409 h 2070496"/>
              <a:gd name="connsiteX54" fmla="*/ 1323975 w 2105025"/>
              <a:gd name="connsiteY54" fmla="*/ 1713309 h 2070496"/>
              <a:gd name="connsiteX55" fmla="*/ 1385887 w 2105025"/>
              <a:gd name="connsiteY55" fmla="*/ 1670446 h 2070496"/>
              <a:gd name="connsiteX56" fmla="*/ 1438275 w 2105025"/>
              <a:gd name="connsiteY56" fmla="*/ 1594246 h 2070496"/>
              <a:gd name="connsiteX57" fmla="*/ 1452562 w 2105025"/>
              <a:gd name="connsiteY57" fmla="*/ 1546621 h 2070496"/>
              <a:gd name="connsiteX58" fmla="*/ 1476375 w 2105025"/>
              <a:gd name="connsiteY58" fmla="*/ 1522809 h 2070496"/>
              <a:gd name="connsiteX59" fmla="*/ 1543050 w 2105025"/>
              <a:gd name="connsiteY59" fmla="*/ 1451371 h 2070496"/>
              <a:gd name="connsiteX60" fmla="*/ 1585912 w 2105025"/>
              <a:gd name="connsiteY60" fmla="*/ 1446609 h 2070496"/>
              <a:gd name="connsiteX61" fmla="*/ 1624012 w 2105025"/>
              <a:gd name="connsiteY61" fmla="*/ 1465659 h 2070496"/>
              <a:gd name="connsiteX62" fmla="*/ 1666875 w 2105025"/>
              <a:gd name="connsiteY62" fmla="*/ 1498996 h 2070496"/>
              <a:gd name="connsiteX63" fmla="*/ 1795462 w 2105025"/>
              <a:gd name="connsiteY63" fmla="*/ 1803796 h 2070496"/>
              <a:gd name="connsiteX64" fmla="*/ 1881187 w 2105025"/>
              <a:gd name="connsiteY64" fmla="*/ 1927621 h 2070496"/>
              <a:gd name="connsiteX65" fmla="*/ 1957387 w 2105025"/>
              <a:gd name="connsiteY65" fmla="*/ 2027634 h 2070496"/>
              <a:gd name="connsiteX66" fmla="*/ 1962150 w 2105025"/>
              <a:gd name="connsiteY66" fmla="*/ 2032396 h 2070496"/>
              <a:gd name="connsiteX67" fmla="*/ 2014537 w 2105025"/>
              <a:gd name="connsiteY67" fmla="*/ 2051446 h 2070496"/>
              <a:gd name="connsiteX68" fmla="*/ 2105025 w 2105025"/>
              <a:gd name="connsiteY68"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652462 w 2105025"/>
              <a:gd name="connsiteY36" fmla="*/ 1922859 h 2070496"/>
              <a:gd name="connsiteX37" fmla="*/ 733425 w 2105025"/>
              <a:gd name="connsiteY37" fmla="*/ 1832371 h 2070496"/>
              <a:gd name="connsiteX38" fmla="*/ 809625 w 2105025"/>
              <a:gd name="connsiteY38" fmla="*/ 1327546 h 2070496"/>
              <a:gd name="connsiteX39" fmla="*/ 814387 w 2105025"/>
              <a:gd name="connsiteY39" fmla="*/ 1313259 h 2070496"/>
              <a:gd name="connsiteX40" fmla="*/ 828675 w 2105025"/>
              <a:gd name="connsiteY40" fmla="*/ 1313259 h 2070496"/>
              <a:gd name="connsiteX41" fmla="*/ 838200 w 2105025"/>
              <a:gd name="connsiteY41" fmla="*/ 1322784 h 2070496"/>
              <a:gd name="connsiteX42" fmla="*/ 933450 w 2105025"/>
              <a:gd name="connsiteY42" fmla="*/ 1765696 h 2070496"/>
              <a:gd name="connsiteX43" fmla="*/ 962025 w 2105025"/>
              <a:gd name="connsiteY43" fmla="*/ 1832371 h 2070496"/>
              <a:gd name="connsiteX44" fmla="*/ 985837 w 2105025"/>
              <a:gd name="connsiteY44" fmla="*/ 1846659 h 2070496"/>
              <a:gd name="connsiteX45" fmla="*/ 1000125 w 2105025"/>
              <a:gd name="connsiteY45" fmla="*/ 1841896 h 2070496"/>
              <a:gd name="connsiteX46" fmla="*/ 1071562 w 2105025"/>
              <a:gd name="connsiteY46" fmla="*/ 1618059 h 2070496"/>
              <a:gd name="connsiteX47" fmla="*/ 1090612 w 2105025"/>
              <a:gd name="connsiteY47" fmla="*/ 1622821 h 2070496"/>
              <a:gd name="connsiteX48" fmla="*/ 1114425 w 2105025"/>
              <a:gd name="connsiteY48" fmla="*/ 1703784 h 2070496"/>
              <a:gd name="connsiteX49" fmla="*/ 1143000 w 2105025"/>
              <a:gd name="connsiteY49" fmla="*/ 1775221 h 2070496"/>
              <a:gd name="connsiteX50" fmla="*/ 1185862 w 2105025"/>
              <a:gd name="connsiteY50" fmla="*/ 1813321 h 2070496"/>
              <a:gd name="connsiteX51" fmla="*/ 1228725 w 2105025"/>
              <a:gd name="connsiteY51" fmla="*/ 1808559 h 2070496"/>
              <a:gd name="connsiteX52" fmla="*/ 1290637 w 2105025"/>
              <a:gd name="connsiteY52" fmla="*/ 1765696 h 2070496"/>
              <a:gd name="connsiteX53" fmla="*/ 1300162 w 2105025"/>
              <a:gd name="connsiteY53" fmla="*/ 1751409 h 2070496"/>
              <a:gd name="connsiteX54" fmla="*/ 1323975 w 2105025"/>
              <a:gd name="connsiteY54" fmla="*/ 1713309 h 2070496"/>
              <a:gd name="connsiteX55" fmla="*/ 1385887 w 2105025"/>
              <a:gd name="connsiteY55" fmla="*/ 1670446 h 2070496"/>
              <a:gd name="connsiteX56" fmla="*/ 1438275 w 2105025"/>
              <a:gd name="connsiteY56" fmla="*/ 1594246 h 2070496"/>
              <a:gd name="connsiteX57" fmla="*/ 1452562 w 2105025"/>
              <a:gd name="connsiteY57" fmla="*/ 1546621 h 2070496"/>
              <a:gd name="connsiteX58" fmla="*/ 1476375 w 2105025"/>
              <a:gd name="connsiteY58" fmla="*/ 1522809 h 2070496"/>
              <a:gd name="connsiteX59" fmla="*/ 1543050 w 2105025"/>
              <a:gd name="connsiteY59" fmla="*/ 1451371 h 2070496"/>
              <a:gd name="connsiteX60" fmla="*/ 1585912 w 2105025"/>
              <a:gd name="connsiteY60" fmla="*/ 1446609 h 2070496"/>
              <a:gd name="connsiteX61" fmla="*/ 1624012 w 2105025"/>
              <a:gd name="connsiteY61" fmla="*/ 1465659 h 2070496"/>
              <a:gd name="connsiteX62" fmla="*/ 1666875 w 2105025"/>
              <a:gd name="connsiteY62" fmla="*/ 1498996 h 2070496"/>
              <a:gd name="connsiteX63" fmla="*/ 1795462 w 2105025"/>
              <a:gd name="connsiteY63" fmla="*/ 1803796 h 2070496"/>
              <a:gd name="connsiteX64" fmla="*/ 1881187 w 2105025"/>
              <a:gd name="connsiteY64" fmla="*/ 1927621 h 2070496"/>
              <a:gd name="connsiteX65" fmla="*/ 1957387 w 2105025"/>
              <a:gd name="connsiteY65" fmla="*/ 2027634 h 2070496"/>
              <a:gd name="connsiteX66" fmla="*/ 1962150 w 2105025"/>
              <a:gd name="connsiteY66" fmla="*/ 2032396 h 2070496"/>
              <a:gd name="connsiteX67" fmla="*/ 2014537 w 2105025"/>
              <a:gd name="connsiteY67" fmla="*/ 2051446 h 2070496"/>
              <a:gd name="connsiteX68" fmla="*/ 2105025 w 2105025"/>
              <a:gd name="connsiteY68"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652462 w 2105025"/>
              <a:gd name="connsiteY36" fmla="*/ 1922859 h 2070496"/>
              <a:gd name="connsiteX37" fmla="*/ 733425 w 2105025"/>
              <a:gd name="connsiteY37" fmla="*/ 1832371 h 2070496"/>
              <a:gd name="connsiteX38" fmla="*/ 809625 w 2105025"/>
              <a:gd name="connsiteY38" fmla="*/ 1327546 h 2070496"/>
              <a:gd name="connsiteX39" fmla="*/ 814387 w 2105025"/>
              <a:gd name="connsiteY39" fmla="*/ 1313259 h 2070496"/>
              <a:gd name="connsiteX40" fmla="*/ 828675 w 2105025"/>
              <a:gd name="connsiteY40" fmla="*/ 1313259 h 2070496"/>
              <a:gd name="connsiteX41" fmla="*/ 838200 w 2105025"/>
              <a:gd name="connsiteY41" fmla="*/ 1322784 h 2070496"/>
              <a:gd name="connsiteX42" fmla="*/ 933450 w 2105025"/>
              <a:gd name="connsiteY42" fmla="*/ 1765696 h 2070496"/>
              <a:gd name="connsiteX43" fmla="*/ 962025 w 2105025"/>
              <a:gd name="connsiteY43" fmla="*/ 1832371 h 2070496"/>
              <a:gd name="connsiteX44" fmla="*/ 985837 w 2105025"/>
              <a:gd name="connsiteY44" fmla="*/ 1846659 h 2070496"/>
              <a:gd name="connsiteX45" fmla="*/ 1000125 w 2105025"/>
              <a:gd name="connsiteY45" fmla="*/ 1841896 h 2070496"/>
              <a:gd name="connsiteX46" fmla="*/ 1071562 w 2105025"/>
              <a:gd name="connsiteY46" fmla="*/ 1618059 h 2070496"/>
              <a:gd name="connsiteX47" fmla="*/ 1090612 w 2105025"/>
              <a:gd name="connsiteY47" fmla="*/ 1622821 h 2070496"/>
              <a:gd name="connsiteX48" fmla="*/ 1114425 w 2105025"/>
              <a:gd name="connsiteY48" fmla="*/ 1703784 h 2070496"/>
              <a:gd name="connsiteX49" fmla="*/ 1143000 w 2105025"/>
              <a:gd name="connsiteY49" fmla="*/ 1775221 h 2070496"/>
              <a:gd name="connsiteX50" fmla="*/ 1185862 w 2105025"/>
              <a:gd name="connsiteY50" fmla="*/ 1813321 h 2070496"/>
              <a:gd name="connsiteX51" fmla="*/ 1228725 w 2105025"/>
              <a:gd name="connsiteY51" fmla="*/ 1808559 h 2070496"/>
              <a:gd name="connsiteX52" fmla="*/ 1290637 w 2105025"/>
              <a:gd name="connsiteY52" fmla="*/ 1765696 h 2070496"/>
              <a:gd name="connsiteX53" fmla="*/ 1300162 w 2105025"/>
              <a:gd name="connsiteY53" fmla="*/ 1751409 h 2070496"/>
              <a:gd name="connsiteX54" fmla="*/ 1323975 w 2105025"/>
              <a:gd name="connsiteY54" fmla="*/ 1713309 h 2070496"/>
              <a:gd name="connsiteX55" fmla="*/ 1385887 w 2105025"/>
              <a:gd name="connsiteY55" fmla="*/ 1670446 h 2070496"/>
              <a:gd name="connsiteX56" fmla="*/ 1438275 w 2105025"/>
              <a:gd name="connsiteY56" fmla="*/ 1594246 h 2070496"/>
              <a:gd name="connsiteX57" fmla="*/ 1452562 w 2105025"/>
              <a:gd name="connsiteY57" fmla="*/ 1546621 h 2070496"/>
              <a:gd name="connsiteX58" fmla="*/ 1476375 w 2105025"/>
              <a:gd name="connsiteY58" fmla="*/ 1522809 h 2070496"/>
              <a:gd name="connsiteX59" fmla="*/ 1543050 w 2105025"/>
              <a:gd name="connsiteY59" fmla="*/ 1451371 h 2070496"/>
              <a:gd name="connsiteX60" fmla="*/ 1585912 w 2105025"/>
              <a:gd name="connsiteY60" fmla="*/ 1446609 h 2070496"/>
              <a:gd name="connsiteX61" fmla="*/ 1624012 w 2105025"/>
              <a:gd name="connsiteY61" fmla="*/ 1465659 h 2070496"/>
              <a:gd name="connsiteX62" fmla="*/ 1666875 w 2105025"/>
              <a:gd name="connsiteY62" fmla="*/ 1498996 h 2070496"/>
              <a:gd name="connsiteX63" fmla="*/ 1795462 w 2105025"/>
              <a:gd name="connsiteY63" fmla="*/ 1803796 h 2070496"/>
              <a:gd name="connsiteX64" fmla="*/ 1881187 w 2105025"/>
              <a:gd name="connsiteY64" fmla="*/ 1927621 h 2070496"/>
              <a:gd name="connsiteX65" fmla="*/ 1957387 w 2105025"/>
              <a:gd name="connsiteY65" fmla="*/ 2027634 h 2070496"/>
              <a:gd name="connsiteX66" fmla="*/ 1962150 w 2105025"/>
              <a:gd name="connsiteY66" fmla="*/ 2032396 h 2070496"/>
              <a:gd name="connsiteX67" fmla="*/ 2014537 w 2105025"/>
              <a:gd name="connsiteY67" fmla="*/ 2051446 h 2070496"/>
              <a:gd name="connsiteX68" fmla="*/ 2105025 w 2105025"/>
              <a:gd name="connsiteY68"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652462 w 2105025"/>
              <a:gd name="connsiteY36" fmla="*/ 1922859 h 2070496"/>
              <a:gd name="connsiteX37" fmla="*/ 733425 w 2105025"/>
              <a:gd name="connsiteY37" fmla="*/ 1832371 h 2070496"/>
              <a:gd name="connsiteX38" fmla="*/ 728662 w 2105025"/>
              <a:gd name="connsiteY38" fmla="*/ 1832372 h 2070496"/>
              <a:gd name="connsiteX39" fmla="*/ 809625 w 2105025"/>
              <a:gd name="connsiteY39" fmla="*/ 1327546 h 2070496"/>
              <a:gd name="connsiteX40" fmla="*/ 814387 w 2105025"/>
              <a:gd name="connsiteY40" fmla="*/ 1313259 h 2070496"/>
              <a:gd name="connsiteX41" fmla="*/ 828675 w 2105025"/>
              <a:gd name="connsiteY41" fmla="*/ 1313259 h 2070496"/>
              <a:gd name="connsiteX42" fmla="*/ 838200 w 2105025"/>
              <a:gd name="connsiteY42" fmla="*/ 1322784 h 2070496"/>
              <a:gd name="connsiteX43" fmla="*/ 933450 w 2105025"/>
              <a:gd name="connsiteY43" fmla="*/ 1765696 h 2070496"/>
              <a:gd name="connsiteX44" fmla="*/ 962025 w 2105025"/>
              <a:gd name="connsiteY44" fmla="*/ 1832371 h 2070496"/>
              <a:gd name="connsiteX45" fmla="*/ 985837 w 2105025"/>
              <a:gd name="connsiteY45" fmla="*/ 1846659 h 2070496"/>
              <a:gd name="connsiteX46" fmla="*/ 1000125 w 2105025"/>
              <a:gd name="connsiteY46" fmla="*/ 1841896 h 2070496"/>
              <a:gd name="connsiteX47" fmla="*/ 1071562 w 2105025"/>
              <a:gd name="connsiteY47" fmla="*/ 1618059 h 2070496"/>
              <a:gd name="connsiteX48" fmla="*/ 1090612 w 2105025"/>
              <a:gd name="connsiteY48" fmla="*/ 1622821 h 2070496"/>
              <a:gd name="connsiteX49" fmla="*/ 1114425 w 2105025"/>
              <a:gd name="connsiteY49" fmla="*/ 1703784 h 2070496"/>
              <a:gd name="connsiteX50" fmla="*/ 1143000 w 2105025"/>
              <a:gd name="connsiteY50" fmla="*/ 1775221 h 2070496"/>
              <a:gd name="connsiteX51" fmla="*/ 1185862 w 2105025"/>
              <a:gd name="connsiteY51" fmla="*/ 1813321 h 2070496"/>
              <a:gd name="connsiteX52" fmla="*/ 1228725 w 2105025"/>
              <a:gd name="connsiteY52" fmla="*/ 1808559 h 2070496"/>
              <a:gd name="connsiteX53" fmla="*/ 1290637 w 2105025"/>
              <a:gd name="connsiteY53" fmla="*/ 1765696 h 2070496"/>
              <a:gd name="connsiteX54" fmla="*/ 1300162 w 2105025"/>
              <a:gd name="connsiteY54" fmla="*/ 1751409 h 2070496"/>
              <a:gd name="connsiteX55" fmla="*/ 1323975 w 2105025"/>
              <a:gd name="connsiteY55" fmla="*/ 1713309 h 2070496"/>
              <a:gd name="connsiteX56" fmla="*/ 1385887 w 2105025"/>
              <a:gd name="connsiteY56" fmla="*/ 1670446 h 2070496"/>
              <a:gd name="connsiteX57" fmla="*/ 1438275 w 2105025"/>
              <a:gd name="connsiteY57" fmla="*/ 1594246 h 2070496"/>
              <a:gd name="connsiteX58" fmla="*/ 1452562 w 2105025"/>
              <a:gd name="connsiteY58" fmla="*/ 1546621 h 2070496"/>
              <a:gd name="connsiteX59" fmla="*/ 1476375 w 2105025"/>
              <a:gd name="connsiteY59" fmla="*/ 1522809 h 2070496"/>
              <a:gd name="connsiteX60" fmla="*/ 1543050 w 2105025"/>
              <a:gd name="connsiteY60" fmla="*/ 1451371 h 2070496"/>
              <a:gd name="connsiteX61" fmla="*/ 1585912 w 2105025"/>
              <a:gd name="connsiteY61" fmla="*/ 1446609 h 2070496"/>
              <a:gd name="connsiteX62" fmla="*/ 1624012 w 2105025"/>
              <a:gd name="connsiteY62" fmla="*/ 1465659 h 2070496"/>
              <a:gd name="connsiteX63" fmla="*/ 1666875 w 2105025"/>
              <a:gd name="connsiteY63" fmla="*/ 1498996 h 2070496"/>
              <a:gd name="connsiteX64" fmla="*/ 1795462 w 2105025"/>
              <a:gd name="connsiteY64" fmla="*/ 1803796 h 2070496"/>
              <a:gd name="connsiteX65" fmla="*/ 1881187 w 2105025"/>
              <a:gd name="connsiteY65" fmla="*/ 1927621 h 2070496"/>
              <a:gd name="connsiteX66" fmla="*/ 1957387 w 2105025"/>
              <a:gd name="connsiteY66" fmla="*/ 2027634 h 2070496"/>
              <a:gd name="connsiteX67" fmla="*/ 1962150 w 2105025"/>
              <a:gd name="connsiteY67" fmla="*/ 2032396 h 2070496"/>
              <a:gd name="connsiteX68" fmla="*/ 2014537 w 2105025"/>
              <a:gd name="connsiteY68" fmla="*/ 2051446 h 2070496"/>
              <a:gd name="connsiteX69" fmla="*/ 2105025 w 2105025"/>
              <a:gd name="connsiteY69"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652462 w 2105025"/>
              <a:gd name="connsiteY36" fmla="*/ 1922859 h 2070496"/>
              <a:gd name="connsiteX37" fmla="*/ 733425 w 2105025"/>
              <a:gd name="connsiteY37" fmla="*/ 1832371 h 2070496"/>
              <a:gd name="connsiteX38" fmla="*/ 809625 w 2105025"/>
              <a:gd name="connsiteY38" fmla="*/ 1327546 h 2070496"/>
              <a:gd name="connsiteX39" fmla="*/ 814387 w 2105025"/>
              <a:gd name="connsiteY39" fmla="*/ 1313259 h 2070496"/>
              <a:gd name="connsiteX40" fmla="*/ 828675 w 2105025"/>
              <a:gd name="connsiteY40" fmla="*/ 1313259 h 2070496"/>
              <a:gd name="connsiteX41" fmla="*/ 838200 w 2105025"/>
              <a:gd name="connsiteY41" fmla="*/ 1322784 h 2070496"/>
              <a:gd name="connsiteX42" fmla="*/ 933450 w 2105025"/>
              <a:gd name="connsiteY42" fmla="*/ 1765696 h 2070496"/>
              <a:gd name="connsiteX43" fmla="*/ 962025 w 2105025"/>
              <a:gd name="connsiteY43" fmla="*/ 1832371 h 2070496"/>
              <a:gd name="connsiteX44" fmla="*/ 985837 w 2105025"/>
              <a:gd name="connsiteY44" fmla="*/ 1846659 h 2070496"/>
              <a:gd name="connsiteX45" fmla="*/ 1000125 w 2105025"/>
              <a:gd name="connsiteY45" fmla="*/ 1841896 h 2070496"/>
              <a:gd name="connsiteX46" fmla="*/ 1071562 w 2105025"/>
              <a:gd name="connsiteY46" fmla="*/ 1618059 h 2070496"/>
              <a:gd name="connsiteX47" fmla="*/ 1090612 w 2105025"/>
              <a:gd name="connsiteY47" fmla="*/ 1622821 h 2070496"/>
              <a:gd name="connsiteX48" fmla="*/ 1114425 w 2105025"/>
              <a:gd name="connsiteY48" fmla="*/ 1703784 h 2070496"/>
              <a:gd name="connsiteX49" fmla="*/ 1143000 w 2105025"/>
              <a:gd name="connsiteY49" fmla="*/ 1775221 h 2070496"/>
              <a:gd name="connsiteX50" fmla="*/ 1185862 w 2105025"/>
              <a:gd name="connsiteY50" fmla="*/ 1813321 h 2070496"/>
              <a:gd name="connsiteX51" fmla="*/ 1228725 w 2105025"/>
              <a:gd name="connsiteY51" fmla="*/ 1808559 h 2070496"/>
              <a:gd name="connsiteX52" fmla="*/ 1290637 w 2105025"/>
              <a:gd name="connsiteY52" fmla="*/ 1765696 h 2070496"/>
              <a:gd name="connsiteX53" fmla="*/ 1300162 w 2105025"/>
              <a:gd name="connsiteY53" fmla="*/ 1751409 h 2070496"/>
              <a:gd name="connsiteX54" fmla="*/ 1323975 w 2105025"/>
              <a:gd name="connsiteY54" fmla="*/ 1713309 h 2070496"/>
              <a:gd name="connsiteX55" fmla="*/ 1385887 w 2105025"/>
              <a:gd name="connsiteY55" fmla="*/ 1670446 h 2070496"/>
              <a:gd name="connsiteX56" fmla="*/ 1438275 w 2105025"/>
              <a:gd name="connsiteY56" fmla="*/ 1594246 h 2070496"/>
              <a:gd name="connsiteX57" fmla="*/ 1452562 w 2105025"/>
              <a:gd name="connsiteY57" fmla="*/ 1546621 h 2070496"/>
              <a:gd name="connsiteX58" fmla="*/ 1476375 w 2105025"/>
              <a:gd name="connsiteY58" fmla="*/ 1522809 h 2070496"/>
              <a:gd name="connsiteX59" fmla="*/ 1543050 w 2105025"/>
              <a:gd name="connsiteY59" fmla="*/ 1451371 h 2070496"/>
              <a:gd name="connsiteX60" fmla="*/ 1585912 w 2105025"/>
              <a:gd name="connsiteY60" fmla="*/ 1446609 h 2070496"/>
              <a:gd name="connsiteX61" fmla="*/ 1624012 w 2105025"/>
              <a:gd name="connsiteY61" fmla="*/ 1465659 h 2070496"/>
              <a:gd name="connsiteX62" fmla="*/ 1666875 w 2105025"/>
              <a:gd name="connsiteY62" fmla="*/ 1498996 h 2070496"/>
              <a:gd name="connsiteX63" fmla="*/ 1795462 w 2105025"/>
              <a:gd name="connsiteY63" fmla="*/ 1803796 h 2070496"/>
              <a:gd name="connsiteX64" fmla="*/ 1881187 w 2105025"/>
              <a:gd name="connsiteY64" fmla="*/ 1927621 h 2070496"/>
              <a:gd name="connsiteX65" fmla="*/ 1957387 w 2105025"/>
              <a:gd name="connsiteY65" fmla="*/ 2027634 h 2070496"/>
              <a:gd name="connsiteX66" fmla="*/ 1962150 w 2105025"/>
              <a:gd name="connsiteY66" fmla="*/ 2032396 h 2070496"/>
              <a:gd name="connsiteX67" fmla="*/ 2014537 w 2105025"/>
              <a:gd name="connsiteY67" fmla="*/ 2051446 h 2070496"/>
              <a:gd name="connsiteX68" fmla="*/ 2105025 w 2105025"/>
              <a:gd name="connsiteY68"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652462 w 2105025"/>
              <a:gd name="connsiteY36" fmla="*/ 1922859 h 2070496"/>
              <a:gd name="connsiteX37" fmla="*/ 809625 w 2105025"/>
              <a:gd name="connsiteY37" fmla="*/ 1327546 h 2070496"/>
              <a:gd name="connsiteX38" fmla="*/ 814387 w 2105025"/>
              <a:gd name="connsiteY38" fmla="*/ 1313259 h 2070496"/>
              <a:gd name="connsiteX39" fmla="*/ 828675 w 2105025"/>
              <a:gd name="connsiteY39" fmla="*/ 1313259 h 2070496"/>
              <a:gd name="connsiteX40" fmla="*/ 838200 w 2105025"/>
              <a:gd name="connsiteY40" fmla="*/ 1322784 h 2070496"/>
              <a:gd name="connsiteX41" fmla="*/ 933450 w 2105025"/>
              <a:gd name="connsiteY41" fmla="*/ 1765696 h 2070496"/>
              <a:gd name="connsiteX42" fmla="*/ 962025 w 2105025"/>
              <a:gd name="connsiteY42" fmla="*/ 1832371 h 2070496"/>
              <a:gd name="connsiteX43" fmla="*/ 985837 w 2105025"/>
              <a:gd name="connsiteY43" fmla="*/ 1846659 h 2070496"/>
              <a:gd name="connsiteX44" fmla="*/ 1000125 w 2105025"/>
              <a:gd name="connsiteY44" fmla="*/ 1841896 h 2070496"/>
              <a:gd name="connsiteX45" fmla="*/ 1071562 w 2105025"/>
              <a:gd name="connsiteY45" fmla="*/ 1618059 h 2070496"/>
              <a:gd name="connsiteX46" fmla="*/ 1090612 w 2105025"/>
              <a:gd name="connsiteY46" fmla="*/ 1622821 h 2070496"/>
              <a:gd name="connsiteX47" fmla="*/ 1114425 w 2105025"/>
              <a:gd name="connsiteY47" fmla="*/ 1703784 h 2070496"/>
              <a:gd name="connsiteX48" fmla="*/ 1143000 w 2105025"/>
              <a:gd name="connsiteY48" fmla="*/ 1775221 h 2070496"/>
              <a:gd name="connsiteX49" fmla="*/ 1185862 w 2105025"/>
              <a:gd name="connsiteY49" fmla="*/ 1813321 h 2070496"/>
              <a:gd name="connsiteX50" fmla="*/ 1228725 w 2105025"/>
              <a:gd name="connsiteY50" fmla="*/ 1808559 h 2070496"/>
              <a:gd name="connsiteX51" fmla="*/ 1290637 w 2105025"/>
              <a:gd name="connsiteY51" fmla="*/ 1765696 h 2070496"/>
              <a:gd name="connsiteX52" fmla="*/ 1300162 w 2105025"/>
              <a:gd name="connsiteY52" fmla="*/ 1751409 h 2070496"/>
              <a:gd name="connsiteX53" fmla="*/ 1323975 w 2105025"/>
              <a:gd name="connsiteY53" fmla="*/ 1713309 h 2070496"/>
              <a:gd name="connsiteX54" fmla="*/ 1385887 w 2105025"/>
              <a:gd name="connsiteY54" fmla="*/ 1670446 h 2070496"/>
              <a:gd name="connsiteX55" fmla="*/ 1438275 w 2105025"/>
              <a:gd name="connsiteY55" fmla="*/ 1594246 h 2070496"/>
              <a:gd name="connsiteX56" fmla="*/ 1452562 w 2105025"/>
              <a:gd name="connsiteY56" fmla="*/ 1546621 h 2070496"/>
              <a:gd name="connsiteX57" fmla="*/ 1476375 w 2105025"/>
              <a:gd name="connsiteY57" fmla="*/ 1522809 h 2070496"/>
              <a:gd name="connsiteX58" fmla="*/ 1543050 w 2105025"/>
              <a:gd name="connsiteY58" fmla="*/ 1451371 h 2070496"/>
              <a:gd name="connsiteX59" fmla="*/ 1585912 w 2105025"/>
              <a:gd name="connsiteY59" fmla="*/ 1446609 h 2070496"/>
              <a:gd name="connsiteX60" fmla="*/ 1624012 w 2105025"/>
              <a:gd name="connsiteY60" fmla="*/ 1465659 h 2070496"/>
              <a:gd name="connsiteX61" fmla="*/ 1666875 w 2105025"/>
              <a:gd name="connsiteY61" fmla="*/ 1498996 h 2070496"/>
              <a:gd name="connsiteX62" fmla="*/ 1795462 w 2105025"/>
              <a:gd name="connsiteY62" fmla="*/ 1803796 h 2070496"/>
              <a:gd name="connsiteX63" fmla="*/ 1881187 w 2105025"/>
              <a:gd name="connsiteY63" fmla="*/ 1927621 h 2070496"/>
              <a:gd name="connsiteX64" fmla="*/ 1957387 w 2105025"/>
              <a:gd name="connsiteY64" fmla="*/ 2027634 h 2070496"/>
              <a:gd name="connsiteX65" fmla="*/ 1962150 w 2105025"/>
              <a:gd name="connsiteY65" fmla="*/ 2032396 h 2070496"/>
              <a:gd name="connsiteX66" fmla="*/ 2014537 w 2105025"/>
              <a:gd name="connsiteY66" fmla="*/ 2051446 h 2070496"/>
              <a:gd name="connsiteX67" fmla="*/ 2105025 w 2105025"/>
              <a:gd name="connsiteY67"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809625 w 2105025"/>
              <a:gd name="connsiteY36" fmla="*/ 1327546 h 2070496"/>
              <a:gd name="connsiteX37" fmla="*/ 814387 w 2105025"/>
              <a:gd name="connsiteY37" fmla="*/ 1313259 h 2070496"/>
              <a:gd name="connsiteX38" fmla="*/ 828675 w 2105025"/>
              <a:gd name="connsiteY38" fmla="*/ 1313259 h 2070496"/>
              <a:gd name="connsiteX39" fmla="*/ 838200 w 2105025"/>
              <a:gd name="connsiteY39" fmla="*/ 1322784 h 2070496"/>
              <a:gd name="connsiteX40" fmla="*/ 933450 w 2105025"/>
              <a:gd name="connsiteY40" fmla="*/ 1765696 h 2070496"/>
              <a:gd name="connsiteX41" fmla="*/ 962025 w 2105025"/>
              <a:gd name="connsiteY41" fmla="*/ 1832371 h 2070496"/>
              <a:gd name="connsiteX42" fmla="*/ 985837 w 2105025"/>
              <a:gd name="connsiteY42" fmla="*/ 1846659 h 2070496"/>
              <a:gd name="connsiteX43" fmla="*/ 1000125 w 2105025"/>
              <a:gd name="connsiteY43" fmla="*/ 1841896 h 2070496"/>
              <a:gd name="connsiteX44" fmla="*/ 1071562 w 2105025"/>
              <a:gd name="connsiteY44" fmla="*/ 1618059 h 2070496"/>
              <a:gd name="connsiteX45" fmla="*/ 1090612 w 2105025"/>
              <a:gd name="connsiteY45" fmla="*/ 1622821 h 2070496"/>
              <a:gd name="connsiteX46" fmla="*/ 1114425 w 2105025"/>
              <a:gd name="connsiteY46" fmla="*/ 1703784 h 2070496"/>
              <a:gd name="connsiteX47" fmla="*/ 1143000 w 2105025"/>
              <a:gd name="connsiteY47" fmla="*/ 1775221 h 2070496"/>
              <a:gd name="connsiteX48" fmla="*/ 1185862 w 2105025"/>
              <a:gd name="connsiteY48" fmla="*/ 1813321 h 2070496"/>
              <a:gd name="connsiteX49" fmla="*/ 1228725 w 2105025"/>
              <a:gd name="connsiteY49" fmla="*/ 1808559 h 2070496"/>
              <a:gd name="connsiteX50" fmla="*/ 1290637 w 2105025"/>
              <a:gd name="connsiteY50" fmla="*/ 1765696 h 2070496"/>
              <a:gd name="connsiteX51" fmla="*/ 1300162 w 2105025"/>
              <a:gd name="connsiteY51" fmla="*/ 1751409 h 2070496"/>
              <a:gd name="connsiteX52" fmla="*/ 1323975 w 2105025"/>
              <a:gd name="connsiteY52" fmla="*/ 1713309 h 2070496"/>
              <a:gd name="connsiteX53" fmla="*/ 1385887 w 2105025"/>
              <a:gd name="connsiteY53" fmla="*/ 1670446 h 2070496"/>
              <a:gd name="connsiteX54" fmla="*/ 1438275 w 2105025"/>
              <a:gd name="connsiteY54" fmla="*/ 1594246 h 2070496"/>
              <a:gd name="connsiteX55" fmla="*/ 1452562 w 2105025"/>
              <a:gd name="connsiteY55" fmla="*/ 1546621 h 2070496"/>
              <a:gd name="connsiteX56" fmla="*/ 1476375 w 2105025"/>
              <a:gd name="connsiteY56" fmla="*/ 1522809 h 2070496"/>
              <a:gd name="connsiteX57" fmla="*/ 1543050 w 2105025"/>
              <a:gd name="connsiteY57" fmla="*/ 1451371 h 2070496"/>
              <a:gd name="connsiteX58" fmla="*/ 1585912 w 2105025"/>
              <a:gd name="connsiteY58" fmla="*/ 1446609 h 2070496"/>
              <a:gd name="connsiteX59" fmla="*/ 1624012 w 2105025"/>
              <a:gd name="connsiteY59" fmla="*/ 1465659 h 2070496"/>
              <a:gd name="connsiteX60" fmla="*/ 1666875 w 2105025"/>
              <a:gd name="connsiteY60" fmla="*/ 1498996 h 2070496"/>
              <a:gd name="connsiteX61" fmla="*/ 1795462 w 2105025"/>
              <a:gd name="connsiteY61" fmla="*/ 1803796 h 2070496"/>
              <a:gd name="connsiteX62" fmla="*/ 1881187 w 2105025"/>
              <a:gd name="connsiteY62" fmla="*/ 1927621 h 2070496"/>
              <a:gd name="connsiteX63" fmla="*/ 1957387 w 2105025"/>
              <a:gd name="connsiteY63" fmla="*/ 2027634 h 2070496"/>
              <a:gd name="connsiteX64" fmla="*/ 1962150 w 2105025"/>
              <a:gd name="connsiteY64" fmla="*/ 2032396 h 2070496"/>
              <a:gd name="connsiteX65" fmla="*/ 2014537 w 2105025"/>
              <a:gd name="connsiteY65" fmla="*/ 2051446 h 2070496"/>
              <a:gd name="connsiteX66" fmla="*/ 2105025 w 2105025"/>
              <a:gd name="connsiteY66"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809625 w 2105025"/>
              <a:gd name="connsiteY36" fmla="*/ 1327546 h 2070496"/>
              <a:gd name="connsiteX37" fmla="*/ 814387 w 2105025"/>
              <a:gd name="connsiteY37" fmla="*/ 1313259 h 2070496"/>
              <a:gd name="connsiteX38" fmla="*/ 828675 w 2105025"/>
              <a:gd name="connsiteY38" fmla="*/ 1313259 h 2070496"/>
              <a:gd name="connsiteX39" fmla="*/ 838200 w 2105025"/>
              <a:gd name="connsiteY39" fmla="*/ 1322784 h 2070496"/>
              <a:gd name="connsiteX40" fmla="*/ 933450 w 2105025"/>
              <a:gd name="connsiteY40" fmla="*/ 1765696 h 2070496"/>
              <a:gd name="connsiteX41" fmla="*/ 962025 w 2105025"/>
              <a:gd name="connsiteY41" fmla="*/ 1832371 h 2070496"/>
              <a:gd name="connsiteX42" fmla="*/ 985837 w 2105025"/>
              <a:gd name="connsiteY42" fmla="*/ 1846659 h 2070496"/>
              <a:gd name="connsiteX43" fmla="*/ 1000125 w 2105025"/>
              <a:gd name="connsiteY43" fmla="*/ 1841896 h 2070496"/>
              <a:gd name="connsiteX44" fmla="*/ 1071562 w 2105025"/>
              <a:gd name="connsiteY44" fmla="*/ 1618059 h 2070496"/>
              <a:gd name="connsiteX45" fmla="*/ 1090612 w 2105025"/>
              <a:gd name="connsiteY45" fmla="*/ 1622821 h 2070496"/>
              <a:gd name="connsiteX46" fmla="*/ 1114425 w 2105025"/>
              <a:gd name="connsiteY46" fmla="*/ 1703784 h 2070496"/>
              <a:gd name="connsiteX47" fmla="*/ 1143000 w 2105025"/>
              <a:gd name="connsiteY47" fmla="*/ 1775221 h 2070496"/>
              <a:gd name="connsiteX48" fmla="*/ 1185862 w 2105025"/>
              <a:gd name="connsiteY48" fmla="*/ 1813321 h 2070496"/>
              <a:gd name="connsiteX49" fmla="*/ 1228725 w 2105025"/>
              <a:gd name="connsiteY49" fmla="*/ 1808559 h 2070496"/>
              <a:gd name="connsiteX50" fmla="*/ 1290637 w 2105025"/>
              <a:gd name="connsiteY50" fmla="*/ 1765696 h 2070496"/>
              <a:gd name="connsiteX51" fmla="*/ 1300162 w 2105025"/>
              <a:gd name="connsiteY51" fmla="*/ 1751409 h 2070496"/>
              <a:gd name="connsiteX52" fmla="*/ 1323975 w 2105025"/>
              <a:gd name="connsiteY52" fmla="*/ 1713309 h 2070496"/>
              <a:gd name="connsiteX53" fmla="*/ 1385887 w 2105025"/>
              <a:gd name="connsiteY53" fmla="*/ 1670446 h 2070496"/>
              <a:gd name="connsiteX54" fmla="*/ 1438275 w 2105025"/>
              <a:gd name="connsiteY54" fmla="*/ 1594246 h 2070496"/>
              <a:gd name="connsiteX55" fmla="*/ 1452562 w 2105025"/>
              <a:gd name="connsiteY55" fmla="*/ 1546621 h 2070496"/>
              <a:gd name="connsiteX56" fmla="*/ 1476375 w 2105025"/>
              <a:gd name="connsiteY56" fmla="*/ 1522809 h 2070496"/>
              <a:gd name="connsiteX57" fmla="*/ 1543050 w 2105025"/>
              <a:gd name="connsiteY57" fmla="*/ 1451371 h 2070496"/>
              <a:gd name="connsiteX58" fmla="*/ 1585912 w 2105025"/>
              <a:gd name="connsiteY58" fmla="*/ 1446609 h 2070496"/>
              <a:gd name="connsiteX59" fmla="*/ 1624012 w 2105025"/>
              <a:gd name="connsiteY59" fmla="*/ 1465659 h 2070496"/>
              <a:gd name="connsiteX60" fmla="*/ 1666875 w 2105025"/>
              <a:gd name="connsiteY60" fmla="*/ 1498996 h 2070496"/>
              <a:gd name="connsiteX61" fmla="*/ 1795462 w 2105025"/>
              <a:gd name="connsiteY61" fmla="*/ 1803796 h 2070496"/>
              <a:gd name="connsiteX62" fmla="*/ 1881187 w 2105025"/>
              <a:gd name="connsiteY62" fmla="*/ 1927621 h 2070496"/>
              <a:gd name="connsiteX63" fmla="*/ 1957387 w 2105025"/>
              <a:gd name="connsiteY63" fmla="*/ 2027634 h 2070496"/>
              <a:gd name="connsiteX64" fmla="*/ 1962150 w 2105025"/>
              <a:gd name="connsiteY64" fmla="*/ 2032396 h 2070496"/>
              <a:gd name="connsiteX65" fmla="*/ 2014537 w 2105025"/>
              <a:gd name="connsiteY65" fmla="*/ 2051446 h 2070496"/>
              <a:gd name="connsiteX66" fmla="*/ 2105025 w 2105025"/>
              <a:gd name="connsiteY66"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809625 w 2105025"/>
              <a:gd name="connsiteY36" fmla="*/ 1327546 h 2070496"/>
              <a:gd name="connsiteX37" fmla="*/ 814387 w 2105025"/>
              <a:gd name="connsiteY37" fmla="*/ 1313259 h 2070496"/>
              <a:gd name="connsiteX38" fmla="*/ 828675 w 2105025"/>
              <a:gd name="connsiteY38" fmla="*/ 1313259 h 2070496"/>
              <a:gd name="connsiteX39" fmla="*/ 838200 w 2105025"/>
              <a:gd name="connsiteY39" fmla="*/ 1322784 h 2070496"/>
              <a:gd name="connsiteX40" fmla="*/ 933450 w 2105025"/>
              <a:gd name="connsiteY40" fmla="*/ 1765696 h 2070496"/>
              <a:gd name="connsiteX41" fmla="*/ 962025 w 2105025"/>
              <a:gd name="connsiteY41" fmla="*/ 1832371 h 2070496"/>
              <a:gd name="connsiteX42" fmla="*/ 985837 w 2105025"/>
              <a:gd name="connsiteY42" fmla="*/ 1846659 h 2070496"/>
              <a:gd name="connsiteX43" fmla="*/ 1000125 w 2105025"/>
              <a:gd name="connsiteY43" fmla="*/ 1841896 h 2070496"/>
              <a:gd name="connsiteX44" fmla="*/ 1071562 w 2105025"/>
              <a:gd name="connsiteY44" fmla="*/ 1618059 h 2070496"/>
              <a:gd name="connsiteX45" fmla="*/ 1090612 w 2105025"/>
              <a:gd name="connsiteY45" fmla="*/ 1622821 h 2070496"/>
              <a:gd name="connsiteX46" fmla="*/ 1114425 w 2105025"/>
              <a:gd name="connsiteY46" fmla="*/ 1703784 h 2070496"/>
              <a:gd name="connsiteX47" fmla="*/ 1143000 w 2105025"/>
              <a:gd name="connsiteY47" fmla="*/ 1775221 h 2070496"/>
              <a:gd name="connsiteX48" fmla="*/ 1185862 w 2105025"/>
              <a:gd name="connsiteY48" fmla="*/ 1813321 h 2070496"/>
              <a:gd name="connsiteX49" fmla="*/ 1228725 w 2105025"/>
              <a:gd name="connsiteY49" fmla="*/ 1808559 h 2070496"/>
              <a:gd name="connsiteX50" fmla="*/ 1290637 w 2105025"/>
              <a:gd name="connsiteY50" fmla="*/ 1765696 h 2070496"/>
              <a:gd name="connsiteX51" fmla="*/ 1300162 w 2105025"/>
              <a:gd name="connsiteY51" fmla="*/ 1751409 h 2070496"/>
              <a:gd name="connsiteX52" fmla="*/ 1323975 w 2105025"/>
              <a:gd name="connsiteY52" fmla="*/ 1713309 h 2070496"/>
              <a:gd name="connsiteX53" fmla="*/ 1385887 w 2105025"/>
              <a:gd name="connsiteY53" fmla="*/ 1670446 h 2070496"/>
              <a:gd name="connsiteX54" fmla="*/ 1438275 w 2105025"/>
              <a:gd name="connsiteY54" fmla="*/ 1594246 h 2070496"/>
              <a:gd name="connsiteX55" fmla="*/ 1452562 w 2105025"/>
              <a:gd name="connsiteY55" fmla="*/ 1546621 h 2070496"/>
              <a:gd name="connsiteX56" fmla="*/ 1476375 w 2105025"/>
              <a:gd name="connsiteY56" fmla="*/ 1522809 h 2070496"/>
              <a:gd name="connsiteX57" fmla="*/ 1543050 w 2105025"/>
              <a:gd name="connsiteY57" fmla="*/ 1451371 h 2070496"/>
              <a:gd name="connsiteX58" fmla="*/ 1585912 w 2105025"/>
              <a:gd name="connsiteY58" fmla="*/ 1446609 h 2070496"/>
              <a:gd name="connsiteX59" fmla="*/ 1624012 w 2105025"/>
              <a:gd name="connsiteY59" fmla="*/ 1465659 h 2070496"/>
              <a:gd name="connsiteX60" fmla="*/ 1666875 w 2105025"/>
              <a:gd name="connsiteY60" fmla="*/ 1498996 h 2070496"/>
              <a:gd name="connsiteX61" fmla="*/ 1795462 w 2105025"/>
              <a:gd name="connsiteY61" fmla="*/ 1803796 h 2070496"/>
              <a:gd name="connsiteX62" fmla="*/ 1881187 w 2105025"/>
              <a:gd name="connsiteY62" fmla="*/ 1927621 h 2070496"/>
              <a:gd name="connsiteX63" fmla="*/ 1957387 w 2105025"/>
              <a:gd name="connsiteY63" fmla="*/ 2027634 h 2070496"/>
              <a:gd name="connsiteX64" fmla="*/ 1962150 w 2105025"/>
              <a:gd name="connsiteY64" fmla="*/ 2032396 h 2070496"/>
              <a:gd name="connsiteX65" fmla="*/ 2014537 w 2105025"/>
              <a:gd name="connsiteY65" fmla="*/ 2051446 h 2070496"/>
              <a:gd name="connsiteX66" fmla="*/ 2105025 w 2105025"/>
              <a:gd name="connsiteY66"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809625 w 2105025"/>
              <a:gd name="connsiteY36" fmla="*/ 1327546 h 2070496"/>
              <a:gd name="connsiteX37" fmla="*/ 814387 w 2105025"/>
              <a:gd name="connsiteY37" fmla="*/ 1313259 h 2070496"/>
              <a:gd name="connsiteX38" fmla="*/ 828675 w 2105025"/>
              <a:gd name="connsiteY38" fmla="*/ 1313259 h 2070496"/>
              <a:gd name="connsiteX39" fmla="*/ 838200 w 2105025"/>
              <a:gd name="connsiteY39" fmla="*/ 1322784 h 2070496"/>
              <a:gd name="connsiteX40" fmla="*/ 933450 w 2105025"/>
              <a:gd name="connsiteY40" fmla="*/ 1765696 h 2070496"/>
              <a:gd name="connsiteX41" fmla="*/ 962025 w 2105025"/>
              <a:gd name="connsiteY41" fmla="*/ 1832371 h 2070496"/>
              <a:gd name="connsiteX42" fmla="*/ 985837 w 2105025"/>
              <a:gd name="connsiteY42" fmla="*/ 1846659 h 2070496"/>
              <a:gd name="connsiteX43" fmla="*/ 1000125 w 2105025"/>
              <a:gd name="connsiteY43" fmla="*/ 1841896 h 2070496"/>
              <a:gd name="connsiteX44" fmla="*/ 1071562 w 2105025"/>
              <a:gd name="connsiteY44" fmla="*/ 1618059 h 2070496"/>
              <a:gd name="connsiteX45" fmla="*/ 1090612 w 2105025"/>
              <a:gd name="connsiteY45" fmla="*/ 1622821 h 2070496"/>
              <a:gd name="connsiteX46" fmla="*/ 1114425 w 2105025"/>
              <a:gd name="connsiteY46" fmla="*/ 1703784 h 2070496"/>
              <a:gd name="connsiteX47" fmla="*/ 1143000 w 2105025"/>
              <a:gd name="connsiteY47" fmla="*/ 1775221 h 2070496"/>
              <a:gd name="connsiteX48" fmla="*/ 1185862 w 2105025"/>
              <a:gd name="connsiteY48" fmla="*/ 1813321 h 2070496"/>
              <a:gd name="connsiteX49" fmla="*/ 1228725 w 2105025"/>
              <a:gd name="connsiteY49" fmla="*/ 1808559 h 2070496"/>
              <a:gd name="connsiteX50" fmla="*/ 1290637 w 2105025"/>
              <a:gd name="connsiteY50" fmla="*/ 1765696 h 2070496"/>
              <a:gd name="connsiteX51" fmla="*/ 1300162 w 2105025"/>
              <a:gd name="connsiteY51" fmla="*/ 1751409 h 2070496"/>
              <a:gd name="connsiteX52" fmla="*/ 1323975 w 2105025"/>
              <a:gd name="connsiteY52" fmla="*/ 1713309 h 2070496"/>
              <a:gd name="connsiteX53" fmla="*/ 1385887 w 2105025"/>
              <a:gd name="connsiteY53" fmla="*/ 1670446 h 2070496"/>
              <a:gd name="connsiteX54" fmla="*/ 1438275 w 2105025"/>
              <a:gd name="connsiteY54" fmla="*/ 1594246 h 2070496"/>
              <a:gd name="connsiteX55" fmla="*/ 1452562 w 2105025"/>
              <a:gd name="connsiteY55" fmla="*/ 1546621 h 2070496"/>
              <a:gd name="connsiteX56" fmla="*/ 1476375 w 2105025"/>
              <a:gd name="connsiteY56" fmla="*/ 1522809 h 2070496"/>
              <a:gd name="connsiteX57" fmla="*/ 1543050 w 2105025"/>
              <a:gd name="connsiteY57" fmla="*/ 1451371 h 2070496"/>
              <a:gd name="connsiteX58" fmla="*/ 1585912 w 2105025"/>
              <a:gd name="connsiteY58" fmla="*/ 1446609 h 2070496"/>
              <a:gd name="connsiteX59" fmla="*/ 1624012 w 2105025"/>
              <a:gd name="connsiteY59" fmla="*/ 1465659 h 2070496"/>
              <a:gd name="connsiteX60" fmla="*/ 1666875 w 2105025"/>
              <a:gd name="connsiteY60" fmla="*/ 1498996 h 2070496"/>
              <a:gd name="connsiteX61" fmla="*/ 1795462 w 2105025"/>
              <a:gd name="connsiteY61" fmla="*/ 1803796 h 2070496"/>
              <a:gd name="connsiteX62" fmla="*/ 1881187 w 2105025"/>
              <a:gd name="connsiteY62" fmla="*/ 1927621 h 2070496"/>
              <a:gd name="connsiteX63" fmla="*/ 1957387 w 2105025"/>
              <a:gd name="connsiteY63" fmla="*/ 2027634 h 2070496"/>
              <a:gd name="connsiteX64" fmla="*/ 2014537 w 2105025"/>
              <a:gd name="connsiteY64" fmla="*/ 2051446 h 2070496"/>
              <a:gd name="connsiteX65" fmla="*/ 2105025 w 2105025"/>
              <a:gd name="connsiteY65"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809625 w 2105025"/>
              <a:gd name="connsiteY36" fmla="*/ 1327546 h 2070496"/>
              <a:gd name="connsiteX37" fmla="*/ 814387 w 2105025"/>
              <a:gd name="connsiteY37" fmla="*/ 1313259 h 2070496"/>
              <a:gd name="connsiteX38" fmla="*/ 828675 w 2105025"/>
              <a:gd name="connsiteY38" fmla="*/ 1313259 h 2070496"/>
              <a:gd name="connsiteX39" fmla="*/ 838200 w 2105025"/>
              <a:gd name="connsiteY39" fmla="*/ 1322784 h 2070496"/>
              <a:gd name="connsiteX40" fmla="*/ 933450 w 2105025"/>
              <a:gd name="connsiteY40" fmla="*/ 1765696 h 2070496"/>
              <a:gd name="connsiteX41" fmla="*/ 962025 w 2105025"/>
              <a:gd name="connsiteY41" fmla="*/ 1832371 h 2070496"/>
              <a:gd name="connsiteX42" fmla="*/ 985837 w 2105025"/>
              <a:gd name="connsiteY42" fmla="*/ 1846659 h 2070496"/>
              <a:gd name="connsiteX43" fmla="*/ 1000125 w 2105025"/>
              <a:gd name="connsiteY43" fmla="*/ 1841896 h 2070496"/>
              <a:gd name="connsiteX44" fmla="*/ 1071562 w 2105025"/>
              <a:gd name="connsiteY44" fmla="*/ 1618059 h 2070496"/>
              <a:gd name="connsiteX45" fmla="*/ 1090612 w 2105025"/>
              <a:gd name="connsiteY45" fmla="*/ 1622821 h 2070496"/>
              <a:gd name="connsiteX46" fmla="*/ 1114425 w 2105025"/>
              <a:gd name="connsiteY46" fmla="*/ 1703784 h 2070496"/>
              <a:gd name="connsiteX47" fmla="*/ 1143000 w 2105025"/>
              <a:gd name="connsiteY47" fmla="*/ 1775221 h 2070496"/>
              <a:gd name="connsiteX48" fmla="*/ 1185862 w 2105025"/>
              <a:gd name="connsiteY48" fmla="*/ 1813321 h 2070496"/>
              <a:gd name="connsiteX49" fmla="*/ 1228725 w 2105025"/>
              <a:gd name="connsiteY49" fmla="*/ 1808559 h 2070496"/>
              <a:gd name="connsiteX50" fmla="*/ 1290637 w 2105025"/>
              <a:gd name="connsiteY50" fmla="*/ 1765696 h 2070496"/>
              <a:gd name="connsiteX51" fmla="*/ 1300162 w 2105025"/>
              <a:gd name="connsiteY51" fmla="*/ 1751409 h 2070496"/>
              <a:gd name="connsiteX52" fmla="*/ 1323975 w 2105025"/>
              <a:gd name="connsiteY52" fmla="*/ 1713309 h 2070496"/>
              <a:gd name="connsiteX53" fmla="*/ 1385887 w 2105025"/>
              <a:gd name="connsiteY53" fmla="*/ 1670446 h 2070496"/>
              <a:gd name="connsiteX54" fmla="*/ 1438275 w 2105025"/>
              <a:gd name="connsiteY54" fmla="*/ 1594246 h 2070496"/>
              <a:gd name="connsiteX55" fmla="*/ 1452562 w 2105025"/>
              <a:gd name="connsiteY55" fmla="*/ 1546621 h 2070496"/>
              <a:gd name="connsiteX56" fmla="*/ 1476375 w 2105025"/>
              <a:gd name="connsiteY56" fmla="*/ 1522809 h 2070496"/>
              <a:gd name="connsiteX57" fmla="*/ 1543050 w 2105025"/>
              <a:gd name="connsiteY57" fmla="*/ 1451371 h 2070496"/>
              <a:gd name="connsiteX58" fmla="*/ 1585912 w 2105025"/>
              <a:gd name="connsiteY58" fmla="*/ 1446609 h 2070496"/>
              <a:gd name="connsiteX59" fmla="*/ 1624012 w 2105025"/>
              <a:gd name="connsiteY59" fmla="*/ 1465659 h 2070496"/>
              <a:gd name="connsiteX60" fmla="*/ 1666875 w 2105025"/>
              <a:gd name="connsiteY60" fmla="*/ 1498996 h 2070496"/>
              <a:gd name="connsiteX61" fmla="*/ 1795462 w 2105025"/>
              <a:gd name="connsiteY61" fmla="*/ 1803796 h 2070496"/>
              <a:gd name="connsiteX62" fmla="*/ 1881187 w 2105025"/>
              <a:gd name="connsiteY62" fmla="*/ 1927621 h 2070496"/>
              <a:gd name="connsiteX63" fmla="*/ 2014537 w 2105025"/>
              <a:gd name="connsiteY63" fmla="*/ 2051446 h 2070496"/>
              <a:gd name="connsiteX64" fmla="*/ 2105025 w 2105025"/>
              <a:gd name="connsiteY64"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809625 w 2105025"/>
              <a:gd name="connsiteY36" fmla="*/ 1327546 h 2070496"/>
              <a:gd name="connsiteX37" fmla="*/ 814387 w 2105025"/>
              <a:gd name="connsiteY37" fmla="*/ 1313259 h 2070496"/>
              <a:gd name="connsiteX38" fmla="*/ 828675 w 2105025"/>
              <a:gd name="connsiteY38" fmla="*/ 1313259 h 2070496"/>
              <a:gd name="connsiteX39" fmla="*/ 838200 w 2105025"/>
              <a:gd name="connsiteY39" fmla="*/ 1322784 h 2070496"/>
              <a:gd name="connsiteX40" fmla="*/ 933450 w 2105025"/>
              <a:gd name="connsiteY40" fmla="*/ 1765696 h 2070496"/>
              <a:gd name="connsiteX41" fmla="*/ 962025 w 2105025"/>
              <a:gd name="connsiteY41" fmla="*/ 1832371 h 2070496"/>
              <a:gd name="connsiteX42" fmla="*/ 985837 w 2105025"/>
              <a:gd name="connsiteY42" fmla="*/ 1846659 h 2070496"/>
              <a:gd name="connsiteX43" fmla="*/ 1000125 w 2105025"/>
              <a:gd name="connsiteY43" fmla="*/ 1841896 h 2070496"/>
              <a:gd name="connsiteX44" fmla="*/ 1071562 w 2105025"/>
              <a:gd name="connsiteY44" fmla="*/ 1618059 h 2070496"/>
              <a:gd name="connsiteX45" fmla="*/ 1090612 w 2105025"/>
              <a:gd name="connsiteY45" fmla="*/ 1622821 h 2070496"/>
              <a:gd name="connsiteX46" fmla="*/ 1114425 w 2105025"/>
              <a:gd name="connsiteY46" fmla="*/ 1703784 h 2070496"/>
              <a:gd name="connsiteX47" fmla="*/ 1143000 w 2105025"/>
              <a:gd name="connsiteY47" fmla="*/ 1775221 h 2070496"/>
              <a:gd name="connsiteX48" fmla="*/ 1185862 w 2105025"/>
              <a:gd name="connsiteY48" fmla="*/ 1813321 h 2070496"/>
              <a:gd name="connsiteX49" fmla="*/ 1228725 w 2105025"/>
              <a:gd name="connsiteY49" fmla="*/ 1808559 h 2070496"/>
              <a:gd name="connsiteX50" fmla="*/ 1290637 w 2105025"/>
              <a:gd name="connsiteY50" fmla="*/ 1765696 h 2070496"/>
              <a:gd name="connsiteX51" fmla="*/ 1300162 w 2105025"/>
              <a:gd name="connsiteY51" fmla="*/ 1751409 h 2070496"/>
              <a:gd name="connsiteX52" fmla="*/ 1323975 w 2105025"/>
              <a:gd name="connsiteY52" fmla="*/ 1713309 h 2070496"/>
              <a:gd name="connsiteX53" fmla="*/ 1385887 w 2105025"/>
              <a:gd name="connsiteY53" fmla="*/ 1670446 h 2070496"/>
              <a:gd name="connsiteX54" fmla="*/ 1438275 w 2105025"/>
              <a:gd name="connsiteY54" fmla="*/ 1594246 h 2070496"/>
              <a:gd name="connsiteX55" fmla="*/ 1452562 w 2105025"/>
              <a:gd name="connsiteY55" fmla="*/ 1546621 h 2070496"/>
              <a:gd name="connsiteX56" fmla="*/ 1476375 w 2105025"/>
              <a:gd name="connsiteY56" fmla="*/ 1522809 h 2070496"/>
              <a:gd name="connsiteX57" fmla="*/ 1543050 w 2105025"/>
              <a:gd name="connsiteY57" fmla="*/ 1451371 h 2070496"/>
              <a:gd name="connsiteX58" fmla="*/ 1585912 w 2105025"/>
              <a:gd name="connsiteY58" fmla="*/ 1446609 h 2070496"/>
              <a:gd name="connsiteX59" fmla="*/ 1624012 w 2105025"/>
              <a:gd name="connsiteY59" fmla="*/ 1465659 h 2070496"/>
              <a:gd name="connsiteX60" fmla="*/ 1666875 w 2105025"/>
              <a:gd name="connsiteY60" fmla="*/ 1498996 h 2070496"/>
              <a:gd name="connsiteX61" fmla="*/ 1795462 w 2105025"/>
              <a:gd name="connsiteY61" fmla="*/ 1803796 h 2070496"/>
              <a:gd name="connsiteX62" fmla="*/ 1881187 w 2105025"/>
              <a:gd name="connsiteY62" fmla="*/ 1927621 h 2070496"/>
              <a:gd name="connsiteX63" fmla="*/ 2014537 w 2105025"/>
              <a:gd name="connsiteY63" fmla="*/ 2051446 h 2070496"/>
              <a:gd name="connsiteX64" fmla="*/ 2105025 w 2105025"/>
              <a:gd name="connsiteY64"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809625 w 2105025"/>
              <a:gd name="connsiteY36" fmla="*/ 1327546 h 2070496"/>
              <a:gd name="connsiteX37" fmla="*/ 814387 w 2105025"/>
              <a:gd name="connsiteY37" fmla="*/ 1313259 h 2070496"/>
              <a:gd name="connsiteX38" fmla="*/ 828675 w 2105025"/>
              <a:gd name="connsiteY38" fmla="*/ 1313259 h 2070496"/>
              <a:gd name="connsiteX39" fmla="*/ 838200 w 2105025"/>
              <a:gd name="connsiteY39" fmla="*/ 1322784 h 2070496"/>
              <a:gd name="connsiteX40" fmla="*/ 933450 w 2105025"/>
              <a:gd name="connsiteY40" fmla="*/ 1765696 h 2070496"/>
              <a:gd name="connsiteX41" fmla="*/ 962025 w 2105025"/>
              <a:gd name="connsiteY41" fmla="*/ 1832371 h 2070496"/>
              <a:gd name="connsiteX42" fmla="*/ 985837 w 2105025"/>
              <a:gd name="connsiteY42" fmla="*/ 1846659 h 2070496"/>
              <a:gd name="connsiteX43" fmla="*/ 1000125 w 2105025"/>
              <a:gd name="connsiteY43" fmla="*/ 1841896 h 2070496"/>
              <a:gd name="connsiteX44" fmla="*/ 1071562 w 2105025"/>
              <a:gd name="connsiteY44" fmla="*/ 1618059 h 2070496"/>
              <a:gd name="connsiteX45" fmla="*/ 1090612 w 2105025"/>
              <a:gd name="connsiteY45" fmla="*/ 1622821 h 2070496"/>
              <a:gd name="connsiteX46" fmla="*/ 1114425 w 2105025"/>
              <a:gd name="connsiteY46" fmla="*/ 1703784 h 2070496"/>
              <a:gd name="connsiteX47" fmla="*/ 1143000 w 2105025"/>
              <a:gd name="connsiteY47" fmla="*/ 1775221 h 2070496"/>
              <a:gd name="connsiteX48" fmla="*/ 1185862 w 2105025"/>
              <a:gd name="connsiteY48" fmla="*/ 1813321 h 2070496"/>
              <a:gd name="connsiteX49" fmla="*/ 1228725 w 2105025"/>
              <a:gd name="connsiteY49" fmla="*/ 1808559 h 2070496"/>
              <a:gd name="connsiteX50" fmla="*/ 1290637 w 2105025"/>
              <a:gd name="connsiteY50" fmla="*/ 1765696 h 2070496"/>
              <a:gd name="connsiteX51" fmla="*/ 1300162 w 2105025"/>
              <a:gd name="connsiteY51" fmla="*/ 1751409 h 2070496"/>
              <a:gd name="connsiteX52" fmla="*/ 1323975 w 2105025"/>
              <a:gd name="connsiteY52" fmla="*/ 1713309 h 2070496"/>
              <a:gd name="connsiteX53" fmla="*/ 1385887 w 2105025"/>
              <a:gd name="connsiteY53" fmla="*/ 1670446 h 2070496"/>
              <a:gd name="connsiteX54" fmla="*/ 1438275 w 2105025"/>
              <a:gd name="connsiteY54" fmla="*/ 1594246 h 2070496"/>
              <a:gd name="connsiteX55" fmla="*/ 1452562 w 2105025"/>
              <a:gd name="connsiteY55" fmla="*/ 1546621 h 2070496"/>
              <a:gd name="connsiteX56" fmla="*/ 1476375 w 2105025"/>
              <a:gd name="connsiteY56" fmla="*/ 1522809 h 2070496"/>
              <a:gd name="connsiteX57" fmla="*/ 1543050 w 2105025"/>
              <a:gd name="connsiteY57" fmla="*/ 1451371 h 2070496"/>
              <a:gd name="connsiteX58" fmla="*/ 1585912 w 2105025"/>
              <a:gd name="connsiteY58" fmla="*/ 1446609 h 2070496"/>
              <a:gd name="connsiteX59" fmla="*/ 1624012 w 2105025"/>
              <a:gd name="connsiteY59" fmla="*/ 1465659 h 2070496"/>
              <a:gd name="connsiteX60" fmla="*/ 1666875 w 2105025"/>
              <a:gd name="connsiteY60" fmla="*/ 1498996 h 2070496"/>
              <a:gd name="connsiteX61" fmla="*/ 1795462 w 2105025"/>
              <a:gd name="connsiteY61" fmla="*/ 1803796 h 2070496"/>
              <a:gd name="connsiteX62" fmla="*/ 1881187 w 2105025"/>
              <a:gd name="connsiteY62" fmla="*/ 1927621 h 2070496"/>
              <a:gd name="connsiteX63" fmla="*/ 2105025 w 2105025"/>
              <a:gd name="connsiteY63"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809625 w 2105025"/>
              <a:gd name="connsiteY36" fmla="*/ 1327546 h 2070496"/>
              <a:gd name="connsiteX37" fmla="*/ 814387 w 2105025"/>
              <a:gd name="connsiteY37" fmla="*/ 1313259 h 2070496"/>
              <a:gd name="connsiteX38" fmla="*/ 828675 w 2105025"/>
              <a:gd name="connsiteY38" fmla="*/ 1313259 h 2070496"/>
              <a:gd name="connsiteX39" fmla="*/ 838200 w 2105025"/>
              <a:gd name="connsiteY39" fmla="*/ 1322784 h 2070496"/>
              <a:gd name="connsiteX40" fmla="*/ 933450 w 2105025"/>
              <a:gd name="connsiteY40" fmla="*/ 1765696 h 2070496"/>
              <a:gd name="connsiteX41" fmla="*/ 962025 w 2105025"/>
              <a:gd name="connsiteY41" fmla="*/ 1832371 h 2070496"/>
              <a:gd name="connsiteX42" fmla="*/ 985837 w 2105025"/>
              <a:gd name="connsiteY42" fmla="*/ 1846659 h 2070496"/>
              <a:gd name="connsiteX43" fmla="*/ 1000125 w 2105025"/>
              <a:gd name="connsiteY43" fmla="*/ 1841896 h 2070496"/>
              <a:gd name="connsiteX44" fmla="*/ 1071562 w 2105025"/>
              <a:gd name="connsiteY44" fmla="*/ 1618059 h 2070496"/>
              <a:gd name="connsiteX45" fmla="*/ 1090612 w 2105025"/>
              <a:gd name="connsiteY45" fmla="*/ 1622821 h 2070496"/>
              <a:gd name="connsiteX46" fmla="*/ 1114425 w 2105025"/>
              <a:gd name="connsiteY46" fmla="*/ 1703784 h 2070496"/>
              <a:gd name="connsiteX47" fmla="*/ 1143000 w 2105025"/>
              <a:gd name="connsiteY47" fmla="*/ 1775221 h 2070496"/>
              <a:gd name="connsiteX48" fmla="*/ 1185862 w 2105025"/>
              <a:gd name="connsiteY48" fmla="*/ 1813321 h 2070496"/>
              <a:gd name="connsiteX49" fmla="*/ 1228725 w 2105025"/>
              <a:gd name="connsiteY49" fmla="*/ 1808559 h 2070496"/>
              <a:gd name="connsiteX50" fmla="*/ 1290637 w 2105025"/>
              <a:gd name="connsiteY50" fmla="*/ 1765696 h 2070496"/>
              <a:gd name="connsiteX51" fmla="*/ 1300162 w 2105025"/>
              <a:gd name="connsiteY51" fmla="*/ 1751409 h 2070496"/>
              <a:gd name="connsiteX52" fmla="*/ 1323975 w 2105025"/>
              <a:gd name="connsiteY52" fmla="*/ 1713309 h 2070496"/>
              <a:gd name="connsiteX53" fmla="*/ 1385887 w 2105025"/>
              <a:gd name="connsiteY53" fmla="*/ 1670446 h 2070496"/>
              <a:gd name="connsiteX54" fmla="*/ 1438275 w 2105025"/>
              <a:gd name="connsiteY54" fmla="*/ 1594246 h 2070496"/>
              <a:gd name="connsiteX55" fmla="*/ 1452562 w 2105025"/>
              <a:gd name="connsiteY55" fmla="*/ 1546621 h 2070496"/>
              <a:gd name="connsiteX56" fmla="*/ 1476375 w 2105025"/>
              <a:gd name="connsiteY56" fmla="*/ 1522809 h 2070496"/>
              <a:gd name="connsiteX57" fmla="*/ 1543050 w 2105025"/>
              <a:gd name="connsiteY57" fmla="*/ 1451371 h 2070496"/>
              <a:gd name="connsiteX58" fmla="*/ 1585912 w 2105025"/>
              <a:gd name="connsiteY58" fmla="*/ 1446609 h 2070496"/>
              <a:gd name="connsiteX59" fmla="*/ 1624012 w 2105025"/>
              <a:gd name="connsiteY59" fmla="*/ 1465659 h 2070496"/>
              <a:gd name="connsiteX60" fmla="*/ 1666875 w 2105025"/>
              <a:gd name="connsiteY60" fmla="*/ 1498996 h 2070496"/>
              <a:gd name="connsiteX61" fmla="*/ 1795462 w 2105025"/>
              <a:gd name="connsiteY61" fmla="*/ 1803796 h 2070496"/>
              <a:gd name="connsiteX62" fmla="*/ 1881187 w 2105025"/>
              <a:gd name="connsiteY62" fmla="*/ 1927621 h 2070496"/>
              <a:gd name="connsiteX63" fmla="*/ 2105025 w 2105025"/>
              <a:gd name="connsiteY63" fmla="*/ 2060971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809625 w 2105025"/>
              <a:gd name="connsiteY36" fmla="*/ 1327546 h 2070496"/>
              <a:gd name="connsiteX37" fmla="*/ 814387 w 2105025"/>
              <a:gd name="connsiteY37" fmla="*/ 1313259 h 2070496"/>
              <a:gd name="connsiteX38" fmla="*/ 828675 w 2105025"/>
              <a:gd name="connsiteY38" fmla="*/ 1313259 h 2070496"/>
              <a:gd name="connsiteX39" fmla="*/ 838200 w 2105025"/>
              <a:gd name="connsiteY39" fmla="*/ 1322784 h 2070496"/>
              <a:gd name="connsiteX40" fmla="*/ 933450 w 2105025"/>
              <a:gd name="connsiteY40" fmla="*/ 1765696 h 2070496"/>
              <a:gd name="connsiteX41" fmla="*/ 962025 w 2105025"/>
              <a:gd name="connsiteY41" fmla="*/ 1832371 h 2070496"/>
              <a:gd name="connsiteX42" fmla="*/ 985837 w 2105025"/>
              <a:gd name="connsiteY42" fmla="*/ 1846659 h 2070496"/>
              <a:gd name="connsiteX43" fmla="*/ 1000125 w 2105025"/>
              <a:gd name="connsiteY43" fmla="*/ 1841896 h 2070496"/>
              <a:gd name="connsiteX44" fmla="*/ 1071562 w 2105025"/>
              <a:gd name="connsiteY44" fmla="*/ 1618059 h 2070496"/>
              <a:gd name="connsiteX45" fmla="*/ 1090612 w 2105025"/>
              <a:gd name="connsiteY45" fmla="*/ 1622821 h 2070496"/>
              <a:gd name="connsiteX46" fmla="*/ 1114425 w 2105025"/>
              <a:gd name="connsiteY46" fmla="*/ 1703784 h 2070496"/>
              <a:gd name="connsiteX47" fmla="*/ 1143000 w 2105025"/>
              <a:gd name="connsiteY47" fmla="*/ 1775221 h 2070496"/>
              <a:gd name="connsiteX48" fmla="*/ 1185862 w 2105025"/>
              <a:gd name="connsiteY48" fmla="*/ 1813321 h 2070496"/>
              <a:gd name="connsiteX49" fmla="*/ 1228725 w 2105025"/>
              <a:gd name="connsiteY49" fmla="*/ 1808559 h 2070496"/>
              <a:gd name="connsiteX50" fmla="*/ 1290637 w 2105025"/>
              <a:gd name="connsiteY50" fmla="*/ 1765696 h 2070496"/>
              <a:gd name="connsiteX51" fmla="*/ 1300162 w 2105025"/>
              <a:gd name="connsiteY51" fmla="*/ 1751409 h 2070496"/>
              <a:gd name="connsiteX52" fmla="*/ 1323975 w 2105025"/>
              <a:gd name="connsiteY52" fmla="*/ 1713309 h 2070496"/>
              <a:gd name="connsiteX53" fmla="*/ 1385887 w 2105025"/>
              <a:gd name="connsiteY53" fmla="*/ 1670446 h 2070496"/>
              <a:gd name="connsiteX54" fmla="*/ 1438275 w 2105025"/>
              <a:gd name="connsiteY54" fmla="*/ 1594246 h 2070496"/>
              <a:gd name="connsiteX55" fmla="*/ 1452562 w 2105025"/>
              <a:gd name="connsiteY55" fmla="*/ 1546621 h 2070496"/>
              <a:gd name="connsiteX56" fmla="*/ 1476375 w 2105025"/>
              <a:gd name="connsiteY56" fmla="*/ 1522809 h 2070496"/>
              <a:gd name="connsiteX57" fmla="*/ 1543050 w 2105025"/>
              <a:gd name="connsiteY57" fmla="*/ 1451371 h 2070496"/>
              <a:gd name="connsiteX58" fmla="*/ 1585912 w 2105025"/>
              <a:gd name="connsiteY58" fmla="*/ 1446609 h 2070496"/>
              <a:gd name="connsiteX59" fmla="*/ 1624012 w 2105025"/>
              <a:gd name="connsiteY59" fmla="*/ 1465659 h 2070496"/>
              <a:gd name="connsiteX60" fmla="*/ 1666875 w 2105025"/>
              <a:gd name="connsiteY60" fmla="*/ 1498996 h 2070496"/>
              <a:gd name="connsiteX61" fmla="*/ 1795462 w 2105025"/>
              <a:gd name="connsiteY61" fmla="*/ 1803796 h 2070496"/>
              <a:gd name="connsiteX62" fmla="*/ 1881187 w 2105025"/>
              <a:gd name="connsiteY62" fmla="*/ 1927621 h 2070496"/>
              <a:gd name="connsiteX63" fmla="*/ 2105025 w 2105025"/>
              <a:gd name="connsiteY63" fmla="*/ 2051446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809625 w 2105025"/>
              <a:gd name="connsiteY36" fmla="*/ 1327546 h 2070496"/>
              <a:gd name="connsiteX37" fmla="*/ 814387 w 2105025"/>
              <a:gd name="connsiteY37" fmla="*/ 1313259 h 2070496"/>
              <a:gd name="connsiteX38" fmla="*/ 828675 w 2105025"/>
              <a:gd name="connsiteY38" fmla="*/ 1313259 h 2070496"/>
              <a:gd name="connsiteX39" fmla="*/ 838200 w 2105025"/>
              <a:gd name="connsiteY39" fmla="*/ 1322784 h 2070496"/>
              <a:gd name="connsiteX40" fmla="*/ 933450 w 2105025"/>
              <a:gd name="connsiteY40" fmla="*/ 1765696 h 2070496"/>
              <a:gd name="connsiteX41" fmla="*/ 962025 w 2105025"/>
              <a:gd name="connsiteY41" fmla="*/ 1832371 h 2070496"/>
              <a:gd name="connsiteX42" fmla="*/ 985837 w 2105025"/>
              <a:gd name="connsiteY42" fmla="*/ 1846659 h 2070496"/>
              <a:gd name="connsiteX43" fmla="*/ 1000125 w 2105025"/>
              <a:gd name="connsiteY43" fmla="*/ 1841896 h 2070496"/>
              <a:gd name="connsiteX44" fmla="*/ 1071562 w 2105025"/>
              <a:gd name="connsiteY44" fmla="*/ 1618059 h 2070496"/>
              <a:gd name="connsiteX45" fmla="*/ 1090612 w 2105025"/>
              <a:gd name="connsiteY45" fmla="*/ 1622821 h 2070496"/>
              <a:gd name="connsiteX46" fmla="*/ 1114425 w 2105025"/>
              <a:gd name="connsiteY46" fmla="*/ 1703784 h 2070496"/>
              <a:gd name="connsiteX47" fmla="*/ 1143000 w 2105025"/>
              <a:gd name="connsiteY47" fmla="*/ 1775221 h 2070496"/>
              <a:gd name="connsiteX48" fmla="*/ 1185862 w 2105025"/>
              <a:gd name="connsiteY48" fmla="*/ 1813321 h 2070496"/>
              <a:gd name="connsiteX49" fmla="*/ 1228725 w 2105025"/>
              <a:gd name="connsiteY49" fmla="*/ 1808559 h 2070496"/>
              <a:gd name="connsiteX50" fmla="*/ 1290637 w 2105025"/>
              <a:gd name="connsiteY50" fmla="*/ 1765696 h 2070496"/>
              <a:gd name="connsiteX51" fmla="*/ 1300162 w 2105025"/>
              <a:gd name="connsiteY51" fmla="*/ 1751409 h 2070496"/>
              <a:gd name="connsiteX52" fmla="*/ 1323975 w 2105025"/>
              <a:gd name="connsiteY52" fmla="*/ 1713309 h 2070496"/>
              <a:gd name="connsiteX53" fmla="*/ 1385887 w 2105025"/>
              <a:gd name="connsiteY53" fmla="*/ 1670446 h 2070496"/>
              <a:gd name="connsiteX54" fmla="*/ 1438275 w 2105025"/>
              <a:gd name="connsiteY54" fmla="*/ 1594246 h 2070496"/>
              <a:gd name="connsiteX55" fmla="*/ 1452562 w 2105025"/>
              <a:gd name="connsiteY55" fmla="*/ 1546621 h 2070496"/>
              <a:gd name="connsiteX56" fmla="*/ 1476375 w 2105025"/>
              <a:gd name="connsiteY56" fmla="*/ 1522809 h 2070496"/>
              <a:gd name="connsiteX57" fmla="*/ 1543050 w 2105025"/>
              <a:gd name="connsiteY57" fmla="*/ 1451371 h 2070496"/>
              <a:gd name="connsiteX58" fmla="*/ 1585912 w 2105025"/>
              <a:gd name="connsiteY58" fmla="*/ 1446609 h 2070496"/>
              <a:gd name="connsiteX59" fmla="*/ 1624012 w 2105025"/>
              <a:gd name="connsiteY59" fmla="*/ 1465659 h 2070496"/>
              <a:gd name="connsiteX60" fmla="*/ 1666875 w 2105025"/>
              <a:gd name="connsiteY60" fmla="*/ 1498996 h 2070496"/>
              <a:gd name="connsiteX61" fmla="*/ 1795462 w 2105025"/>
              <a:gd name="connsiteY61" fmla="*/ 1803796 h 2070496"/>
              <a:gd name="connsiteX62" fmla="*/ 1881187 w 2105025"/>
              <a:gd name="connsiteY62" fmla="*/ 1927621 h 2070496"/>
              <a:gd name="connsiteX63" fmla="*/ 2105025 w 2105025"/>
              <a:gd name="connsiteY63" fmla="*/ 2051446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809625 w 2105025"/>
              <a:gd name="connsiteY36" fmla="*/ 1327546 h 2070496"/>
              <a:gd name="connsiteX37" fmla="*/ 814387 w 2105025"/>
              <a:gd name="connsiteY37" fmla="*/ 1313259 h 2070496"/>
              <a:gd name="connsiteX38" fmla="*/ 828675 w 2105025"/>
              <a:gd name="connsiteY38" fmla="*/ 1313259 h 2070496"/>
              <a:gd name="connsiteX39" fmla="*/ 838200 w 2105025"/>
              <a:gd name="connsiteY39" fmla="*/ 1322784 h 2070496"/>
              <a:gd name="connsiteX40" fmla="*/ 933450 w 2105025"/>
              <a:gd name="connsiteY40" fmla="*/ 1765696 h 2070496"/>
              <a:gd name="connsiteX41" fmla="*/ 962025 w 2105025"/>
              <a:gd name="connsiteY41" fmla="*/ 1832371 h 2070496"/>
              <a:gd name="connsiteX42" fmla="*/ 985837 w 2105025"/>
              <a:gd name="connsiteY42" fmla="*/ 1846659 h 2070496"/>
              <a:gd name="connsiteX43" fmla="*/ 1000125 w 2105025"/>
              <a:gd name="connsiteY43" fmla="*/ 1841896 h 2070496"/>
              <a:gd name="connsiteX44" fmla="*/ 1071562 w 2105025"/>
              <a:gd name="connsiteY44" fmla="*/ 1618059 h 2070496"/>
              <a:gd name="connsiteX45" fmla="*/ 1090612 w 2105025"/>
              <a:gd name="connsiteY45" fmla="*/ 1622821 h 2070496"/>
              <a:gd name="connsiteX46" fmla="*/ 1114425 w 2105025"/>
              <a:gd name="connsiteY46" fmla="*/ 1703784 h 2070496"/>
              <a:gd name="connsiteX47" fmla="*/ 1143000 w 2105025"/>
              <a:gd name="connsiteY47" fmla="*/ 1775221 h 2070496"/>
              <a:gd name="connsiteX48" fmla="*/ 1185862 w 2105025"/>
              <a:gd name="connsiteY48" fmla="*/ 1813321 h 2070496"/>
              <a:gd name="connsiteX49" fmla="*/ 1228725 w 2105025"/>
              <a:gd name="connsiteY49" fmla="*/ 1808559 h 2070496"/>
              <a:gd name="connsiteX50" fmla="*/ 1290637 w 2105025"/>
              <a:gd name="connsiteY50" fmla="*/ 1765696 h 2070496"/>
              <a:gd name="connsiteX51" fmla="*/ 1300162 w 2105025"/>
              <a:gd name="connsiteY51" fmla="*/ 1751409 h 2070496"/>
              <a:gd name="connsiteX52" fmla="*/ 1323975 w 2105025"/>
              <a:gd name="connsiteY52" fmla="*/ 1713309 h 2070496"/>
              <a:gd name="connsiteX53" fmla="*/ 1385887 w 2105025"/>
              <a:gd name="connsiteY53" fmla="*/ 1670446 h 2070496"/>
              <a:gd name="connsiteX54" fmla="*/ 1438275 w 2105025"/>
              <a:gd name="connsiteY54" fmla="*/ 1594246 h 2070496"/>
              <a:gd name="connsiteX55" fmla="*/ 1452562 w 2105025"/>
              <a:gd name="connsiteY55" fmla="*/ 1546621 h 2070496"/>
              <a:gd name="connsiteX56" fmla="*/ 1476375 w 2105025"/>
              <a:gd name="connsiteY56" fmla="*/ 1522809 h 2070496"/>
              <a:gd name="connsiteX57" fmla="*/ 1543050 w 2105025"/>
              <a:gd name="connsiteY57" fmla="*/ 1451371 h 2070496"/>
              <a:gd name="connsiteX58" fmla="*/ 1585912 w 2105025"/>
              <a:gd name="connsiteY58" fmla="*/ 1446609 h 2070496"/>
              <a:gd name="connsiteX59" fmla="*/ 1624012 w 2105025"/>
              <a:gd name="connsiteY59" fmla="*/ 1465659 h 2070496"/>
              <a:gd name="connsiteX60" fmla="*/ 1666875 w 2105025"/>
              <a:gd name="connsiteY60" fmla="*/ 1498996 h 2070496"/>
              <a:gd name="connsiteX61" fmla="*/ 1881187 w 2105025"/>
              <a:gd name="connsiteY61" fmla="*/ 1927621 h 2070496"/>
              <a:gd name="connsiteX62" fmla="*/ 2105025 w 2105025"/>
              <a:gd name="connsiteY62" fmla="*/ 2051446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809625 w 2105025"/>
              <a:gd name="connsiteY36" fmla="*/ 1327546 h 2070496"/>
              <a:gd name="connsiteX37" fmla="*/ 814387 w 2105025"/>
              <a:gd name="connsiteY37" fmla="*/ 1313259 h 2070496"/>
              <a:gd name="connsiteX38" fmla="*/ 828675 w 2105025"/>
              <a:gd name="connsiteY38" fmla="*/ 1313259 h 2070496"/>
              <a:gd name="connsiteX39" fmla="*/ 838200 w 2105025"/>
              <a:gd name="connsiteY39" fmla="*/ 1322784 h 2070496"/>
              <a:gd name="connsiteX40" fmla="*/ 933450 w 2105025"/>
              <a:gd name="connsiteY40" fmla="*/ 1765696 h 2070496"/>
              <a:gd name="connsiteX41" fmla="*/ 962025 w 2105025"/>
              <a:gd name="connsiteY41" fmla="*/ 1832371 h 2070496"/>
              <a:gd name="connsiteX42" fmla="*/ 985837 w 2105025"/>
              <a:gd name="connsiteY42" fmla="*/ 1846659 h 2070496"/>
              <a:gd name="connsiteX43" fmla="*/ 1000125 w 2105025"/>
              <a:gd name="connsiteY43" fmla="*/ 1841896 h 2070496"/>
              <a:gd name="connsiteX44" fmla="*/ 1071562 w 2105025"/>
              <a:gd name="connsiteY44" fmla="*/ 1618059 h 2070496"/>
              <a:gd name="connsiteX45" fmla="*/ 1090612 w 2105025"/>
              <a:gd name="connsiteY45" fmla="*/ 1622821 h 2070496"/>
              <a:gd name="connsiteX46" fmla="*/ 1114425 w 2105025"/>
              <a:gd name="connsiteY46" fmla="*/ 1703784 h 2070496"/>
              <a:gd name="connsiteX47" fmla="*/ 1143000 w 2105025"/>
              <a:gd name="connsiteY47" fmla="*/ 1775221 h 2070496"/>
              <a:gd name="connsiteX48" fmla="*/ 1185862 w 2105025"/>
              <a:gd name="connsiteY48" fmla="*/ 1813321 h 2070496"/>
              <a:gd name="connsiteX49" fmla="*/ 1228725 w 2105025"/>
              <a:gd name="connsiteY49" fmla="*/ 1808559 h 2070496"/>
              <a:gd name="connsiteX50" fmla="*/ 1290637 w 2105025"/>
              <a:gd name="connsiteY50" fmla="*/ 1765696 h 2070496"/>
              <a:gd name="connsiteX51" fmla="*/ 1300162 w 2105025"/>
              <a:gd name="connsiteY51" fmla="*/ 1751409 h 2070496"/>
              <a:gd name="connsiteX52" fmla="*/ 1323975 w 2105025"/>
              <a:gd name="connsiteY52" fmla="*/ 1713309 h 2070496"/>
              <a:gd name="connsiteX53" fmla="*/ 1385887 w 2105025"/>
              <a:gd name="connsiteY53" fmla="*/ 1670446 h 2070496"/>
              <a:gd name="connsiteX54" fmla="*/ 1438275 w 2105025"/>
              <a:gd name="connsiteY54" fmla="*/ 1594246 h 2070496"/>
              <a:gd name="connsiteX55" fmla="*/ 1452562 w 2105025"/>
              <a:gd name="connsiteY55" fmla="*/ 1546621 h 2070496"/>
              <a:gd name="connsiteX56" fmla="*/ 1476375 w 2105025"/>
              <a:gd name="connsiteY56" fmla="*/ 1522809 h 2070496"/>
              <a:gd name="connsiteX57" fmla="*/ 1543050 w 2105025"/>
              <a:gd name="connsiteY57" fmla="*/ 1451371 h 2070496"/>
              <a:gd name="connsiteX58" fmla="*/ 1585912 w 2105025"/>
              <a:gd name="connsiteY58" fmla="*/ 1446609 h 2070496"/>
              <a:gd name="connsiteX59" fmla="*/ 1624012 w 2105025"/>
              <a:gd name="connsiteY59" fmla="*/ 1465659 h 2070496"/>
              <a:gd name="connsiteX60" fmla="*/ 1666875 w 2105025"/>
              <a:gd name="connsiteY60" fmla="*/ 1498996 h 2070496"/>
              <a:gd name="connsiteX61" fmla="*/ 1881187 w 2105025"/>
              <a:gd name="connsiteY61" fmla="*/ 1927621 h 2070496"/>
              <a:gd name="connsiteX62" fmla="*/ 2105025 w 2105025"/>
              <a:gd name="connsiteY62" fmla="*/ 2051446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809625 w 2105025"/>
              <a:gd name="connsiteY36" fmla="*/ 1327546 h 2070496"/>
              <a:gd name="connsiteX37" fmla="*/ 814387 w 2105025"/>
              <a:gd name="connsiteY37" fmla="*/ 1313259 h 2070496"/>
              <a:gd name="connsiteX38" fmla="*/ 828675 w 2105025"/>
              <a:gd name="connsiteY38" fmla="*/ 1313259 h 2070496"/>
              <a:gd name="connsiteX39" fmla="*/ 838200 w 2105025"/>
              <a:gd name="connsiteY39" fmla="*/ 1322784 h 2070496"/>
              <a:gd name="connsiteX40" fmla="*/ 933450 w 2105025"/>
              <a:gd name="connsiteY40" fmla="*/ 1765696 h 2070496"/>
              <a:gd name="connsiteX41" fmla="*/ 962025 w 2105025"/>
              <a:gd name="connsiteY41" fmla="*/ 1832371 h 2070496"/>
              <a:gd name="connsiteX42" fmla="*/ 985837 w 2105025"/>
              <a:gd name="connsiteY42" fmla="*/ 1846659 h 2070496"/>
              <a:gd name="connsiteX43" fmla="*/ 1000125 w 2105025"/>
              <a:gd name="connsiteY43" fmla="*/ 1841896 h 2070496"/>
              <a:gd name="connsiteX44" fmla="*/ 1071562 w 2105025"/>
              <a:gd name="connsiteY44" fmla="*/ 1618059 h 2070496"/>
              <a:gd name="connsiteX45" fmla="*/ 1090612 w 2105025"/>
              <a:gd name="connsiteY45" fmla="*/ 1622821 h 2070496"/>
              <a:gd name="connsiteX46" fmla="*/ 1114425 w 2105025"/>
              <a:gd name="connsiteY46" fmla="*/ 1703784 h 2070496"/>
              <a:gd name="connsiteX47" fmla="*/ 1143000 w 2105025"/>
              <a:gd name="connsiteY47" fmla="*/ 1775221 h 2070496"/>
              <a:gd name="connsiteX48" fmla="*/ 1185862 w 2105025"/>
              <a:gd name="connsiteY48" fmla="*/ 1813321 h 2070496"/>
              <a:gd name="connsiteX49" fmla="*/ 1228725 w 2105025"/>
              <a:gd name="connsiteY49" fmla="*/ 1808559 h 2070496"/>
              <a:gd name="connsiteX50" fmla="*/ 1290637 w 2105025"/>
              <a:gd name="connsiteY50" fmla="*/ 1765696 h 2070496"/>
              <a:gd name="connsiteX51" fmla="*/ 1300162 w 2105025"/>
              <a:gd name="connsiteY51" fmla="*/ 1751409 h 2070496"/>
              <a:gd name="connsiteX52" fmla="*/ 1323975 w 2105025"/>
              <a:gd name="connsiteY52" fmla="*/ 1713309 h 2070496"/>
              <a:gd name="connsiteX53" fmla="*/ 1385887 w 2105025"/>
              <a:gd name="connsiteY53" fmla="*/ 1670446 h 2070496"/>
              <a:gd name="connsiteX54" fmla="*/ 1438275 w 2105025"/>
              <a:gd name="connsiteY54" fmla="*/ 1594246 h 2070496"/>
              <a:gd name="connsiteX55" fmla="*/ 1452562 w 2105025"/>
              <a:gd name="connsiteY55" fmla="*/ 1546621 h 2070496"/>
              <a:gd name="connsiteX56" fmla="*/ 1476375 w 2105025"/>
              <a:gd name="connsiteY56" fmla="*/ 1522809 h 2070496"/>
              <a:gd name="connsiteX57" fmla="*/ 1543050 w 2105025"/>
              <a:gd name="connsiteY57" fmla="*/ 1451371 h 2070496"/>
              <a:gd name="connsiteX58" fmla="*/ 1585912 w 2105025"/>
              <a:gd name="connsiteY58" fmla="*/ 1446609 h 2070496"/>
              <a:gd name="connsiteX59" fmla="*/ 1624012 w 2105025"/>
              <a:gd name="connsiteY59" fmla="*/ 1465659 h 2070496"/>
              <a:gd name="connsiteX60" fmla="*/ 1666875 w 2105025"/>
              <a:gd name="connsiteY60" fmla="*/ 1498996 h 2070496"/>
              <a:gd name="connsiteX61" fmla="*/ 1881187 w 2105025"/>
              <a:gd name="connsiteY61" fmla="*/ 1927621 h 2070496"/>
              <a:gd name="connsiteX62" fmla="*/ 2105025 w 2105025"/>
              <a:gd name="connsiteY62" fmla="*/ 2051446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809625 w 2105025"/>
              <a:gd name="connsiteY36" fmla="*/ 1327546 h 2070496"/>
              <a:gd name="connsiteX37" fmla="*/ 814387 w 2105025"/>
              <a:gd name="connsiteY37" fmla="*/ 1313259 h 2070496"/>
              <a:gd name="connsiteX38" fmla="*/ 828675 w 2105025"/>
              <a:gd name="connsiteY38" fmla="*/ 1313259 h 2070496"/>
              <a:gd name="connsiteX39" fmla="*/ 838200 w 2105025"/>
              <a:gd name="connsiteY39" fmla="*/ 1322784 h 2070496"/>
              <a:gd name="connsiteX40" fmla="*/ 933450 w 2105025"/>
              <a:gd name="connsiteY40" fmla="*/ 1765696 h 2070496"/>
              <a:gd name="connsiteX41" fmla="*/ 962025 w 2105025"/>
              <a:gd name="connsiteY41" fmla="*/ 1832371 h 2070496"/>
              <a:gd name="connsiteX42" fmla="*/ 985837 w 2105025"/>
              <a:gd name="connsiteY42" fmla="*/ 1846659 h 2070496"/>
              <a:gd name="connsiteX43" fmla="*/ 1000125 w 2105025"/>
              <a:gd name="connsiteY43" fmla="*/ 1841896 h 2070496"/>
              <a:gd name="connsiteX44" fmla="*/ 1071562 w 2105025"/>
              <a:gd name="connsiteY44" fmla="*/ 1618059 h 2070496"/>
              <a:gd name="connsiteX45" fmla="*/ 1090612 w 2105025"/>
              <a:gd name="connsiteY45" fmla="*/ 1622821 h 2070496"/>
              <a:gd name="connsiteX46" fmla="*/ 1114425 w 2105025"/>
              <a:gd name="connsiteY46" fmla="*/ 1703784 h 2070496"/>
              <a:gd name="connsiteX47" fmla="*/ 1143000 w 2105025"/>
              <a:gd name="connsiteY47" fmla="*/ 1775221 h 2070496"/>
              <a:gd name="connsiteX48" fmla="*/ 1185862 w 2105025"/>
              <a:gd name="connsiteY48" fmla="*/ 1813321 h 2070496"/>
              <a:gd name="connsiteX49" fmla="*/ 1228725 w 2105025"/>
              <a:gd name="connsiteY49" fmla="*/ 1808559 h 2070496"/>
              <a:gd name="connsiteX50" fmla="*/ 1290637 w 2105025"/>
              <a:gd name="connsiteY50" fmla="*/ 1765696 h 2070496"/>
              <a:gd name="connsiteX51" fmla="*/ 1300162 w 2105025"/>
              <a:gd name="connsiteY51" fmla="*/ 1751409 h 2070496"/>
              <a:gd name="connsiteX52" fmla="*/ 1323975 w 2105025"/>
              <a:gd name="connsiteY52" fmla="*/ 1713309 h 2070496"/>
              <a:gd name="connsiteX53" fmla="*/ 1385887 w 2105025"/>
              <a:gd name="connsiteY53" fmla="*/ 1670446 h 2070496"/>
              <a:gd name="connsiteX54" fmla="*/ 1438275 w 2105025"/>
              <a:gd name="connsiteY54" fmla="*/ 1594246 h 2070496"/>
              <a:gd name="connsiteX55" fmla="*/ 1452562 w 2105025"/>
              <a:gd name="connsiteY55" fmla="*/ 1546621 h 2070496"/>
              <a:gd name="connsiteX56" fmla="*/ 1476375 w 2105025"/>
              <a:gd name="connsiteY56" fmla="*/ 1522809 h 2070496"/>
              <a:gd name="connsiteX57" fmla="*/ 1543050 w 2105025"/>
              <a:gd name="connsiteY57" fmla="*/ 1451371 h 2070496"/>
              <a:gd name="connsiteX58" fmla="*/ 1585912 w 2105025"/>
              <a:gd name="connsiteY58" fmla="*/ 1446609 h 2070496"/>
              <a:gd name="connsiteX59" fmla="*/ 1624012 w 2105025"/>
              <a:gd name="connsiteY59" fmla="*/ 1465659 h 2070496"/>
              <a:gd name="connsiteX60" fmla="*/ 1666875 w 2105025"/>
              <a:gd name="connsiteY60" fmla="*/ 1498996 h 2070496"/>
              <a:gd name="connsiteX61" fmla="*/ 1881187 w 2105025"/>
              <a:gd name="connsiteY61" fmla="*/ 1927621 h 2070496"/>
              <a:gd name="connsiteX62" fmla="*/ 2105025 w 2105025"/>
              <a:gd name="connsiteY62" fmla="*/ 2051446 h 2070496"/>
              <a:gd name="connsiteX0" fmla="*/ 0 w 2105025"/>
              <a:gd name="connsiteY0" fmla="*/ 2070496 h 2070496"/>
              <a:gd name="connsiteX1" fmla="*/ 38100 w 2105025"/>
              <a:gd name="connsiteY1" fmla="*/ 2037159 h 2070496"/>
              <a:gd name="connsiteX2" fmla="*/ 76200 w 2105025"/>
              <a:gd name="connsiteY2" fmla="*/ 1951434 h 2070496"/>
              <a:gd name="connsiteX3" fmla="*/ 95250 w 2105025"/>
              <a:gd name="connsiteY3" fmla="*/ 1889521 h 2070496"/>
              <a:gd name="connsiteX4" fmla="*/ 104775 w 2105025"/>
              <a:gd name="connsiteY4" fmla="*/ 1784746 h 2070496"/>
              <a:gd name="connsiteX5" fmla="*/ 104775 w 2105025"/>
              <a:gd name="connsiteY5" fmla="*/ 1665684 h 2070496"/>
              <a:gd name="connsiteX6" fmla="*/ 114300 w 2105025"/>
              <a:gd name="connsiteY6" fmla="*/ 1508521 h 2070496"/>
              <a:gd name="connsiteX7" fmla="*/ 119062 w 2105025"/>
              <a:gd name="connsiteY7" fmla="*/ 1360884 h 2070496"/>
              <a:gd name="connsiteX8" fmla="*/ 128587 w 2105025"/>
              <a:gd name="connsiteY8" fmla="*/ 1218009 h 2070496"/>
              <a:gd name="connsiteX9" fmla="*/ 142875 w 2105025"/>
              <a:gd name="connsiteY9" fmla="*/ 960834 h 2070496"/>
              <a:gd name="connsiteX10" fmla="*/ 142875 w 2105025"/>
              <a:gd name="connsiteY10" fmla="*/ 808434 h 2070496"/>
              <a:gd name="connsiteX11" fmla="*/ 142875 w 2105025"/>
              <a:gd name="connsiteY11" fmla="*/ 679846 h 2070496"/>
              <a:gd name="connsiteX12" fmla="*/ 152400 w 2105025"/>
              <a:gd name="connsiteY12" fmla="*/ 560784 h 2070496"/>
              <a:gd name="connsiteX13" fmla="*/ 157162 w 2105025"/>
              <a:gd name="connsiteY13" fmla="*/ 417909 h 2070496"/>
              <a:gd name="connsiteX14" fmla="*/ 166687 w 2105025"/>
              <a:gd name="connsiteY14" fmla="*/ 194071 h 2070496"/>
              <a:gd name="connsiteX15" fmla="*/ 166687 w 2105025"/>
              <a:gd name="connsiteY15" fmla="*/ 132159 h 2070496"/>
              <a:gd name="connsiteX16" fmla="*/ 176212 w 2105025"/>
              <a:gd name="connsiteY16" fmla="*/ 34528 h 2070496"/>
              <a:gd name="connsiteX17" fmla="*/ 195262 w 2105025"/>
              <a:gd name="connsiteY17" fmla="*/ 17859 h 2070496"/>
              <a:gd name="connsiteX18" fmla="*/ 209550 w 2105025"/>
              <a:gd name="connsiteY18" fmla="*/ 141684 h 2070496"/>
              <a:gd name="connsiteX19" fmla="*/ 223837 w 2105025"/>
              <a:gd name="connsiteY19" fmla="*/ 303609 h 2070496"/>
              <a:gd name="connsiteX20" fmla="*/ 233362 w 2105025"/>
              <a:gd name="connsiteY20" fmla="*/ 494109 h 2070496"/>
              <a:gd name="connsiteX21" fmla="*/ 247650 w 2105025"/>
              <a:gd name="connsiteY21" fmla="*/ 694134 h 2070496"/>
              <a:gd name="connsiteX22" fmla="*/ 271462 w 2105025"/>
              <a:gd name="connsiteY22" fmla="*/ 1246584 h 2070496"/>
              <a:gd name="connsiteX23" fmla="*/ 295275 w 2105025"/>
              <a:gd name="connsiteY23" fmla="*/ 1760934 h 2070496"/>
              <a:gd name="connsiteX24" fmla="*/ 304800 w 2105025"/>
              <a:gd name="connsiteY24" fmla="*/ 1860946 h 2070496"/>
              <a:gd name="connsiteX25" fmla="*/ 357187 w 2105025"/>
              <a:gd name="connsiteY25" fmla="*/ 1984771 h 2070496"/>
              <a:gd name="connsiteX26" fmla="*/ 395287 w 2105025"/>
              <a:gd name="connsiteY26" fmla="*/ 1984771 h 2070496"/>
              <a:gd name="connsiteX27" fmla="*/ 423862 w 2105025"/>
              <a:gd name="connsiteY27" fmla="*/ 1946671 h 2070496"/>
              <a:gd name="connsiteX28" fmla="*/ 447675 w 2105025"/>
              <a:gd name="connsiteY28" fmla="*/ 1865709 h 2070496"/>
              <a:gd name="connsiteX29" fmla="*/ 481012 w 2105025"/>
              <a:gd name="connsiteY29" fmla="*/ 1679971 h 2070496"/>
              <a:gd name="connsiteX30" fmla="*/ 495300 w 2105025"/>
              <a:gd name="connsiteY30" fmla="*/ 1622821 h 2070496"/>
              <a:gd name="connsiteX31" fmla="*/ 495300 w 2105025"/>
              <a:gd name="connsiteY31" fmla="*/ 1622821 h 2070496"/>
              <a:gd name="connsiteX32" fmla="*/ 514350 w 2105025"/>
              <a:gd name="connsiteY32" fmla="*/ 1637109 h 2070496"/>
              <a:gd name="connsiteX33" fmla="*/ 542925 w 2105025"/>
              <a:gd name="connsiteY33" fmla="*/ 1751409 h 2070496"/>
              <a:gd name="connsiteX34" fmla="*/ 585787 w 2105025"/>
              <a:gd name="connsiteY34" fmla="*/ 1899046 h 2070496"/>
              <a:gd name="connsiteX35" fmla="*/ 623887 w 2105025"/>
              <a:gd name="connsiteY35" fmla="*/ 1927621 h 2070496"/>
              <a:gd name="connsiteX36" fmla="*/ 809625 w 2105025"/>
              <a:gd name="connsiteY36" fmla="*/ 1327546 h 2070496"/>
              <a:gd name="connsiteX37" fmla="*/ 814387 w 2105025"/>
              <a:gd name="connsiteY37" fmla="*/ 1313259 h 2070496"/>
              <a:gd name="connsiteX38" fmla="*/ 828675 w 2105025"/>
              <a:gd name="connsiteY38" fmla="*/ 1313259 h 2070496"/>
              <a:gd name="connsiteX39" fmla="*/ 838200 w 2105025"/>
              <a:gd name="connsiteY39" fmla="*/ 1322784 h 2070496"/>
              <a:gd name="connsiteX40" fmla="*/ 933450 w 2105025"/>
              <a:gd name="connsiteY40" fmla="*/ 1765696 h 2070496"/>
              <a:gd name="connsiteX41" fmla="*/ 962025 w 2105025"/>
              <a:gd name="connsiteY41" fmla="*/ 1832371 h 2070496"/>
              <a:gd name="connsiteX42" fmla="*/ 985837 w 2105025"/>
              <a:gd name="connsiteY42" fmla="*/ 1846659 h 2070496"/>
              <a:gd name="connsiteX43" fmla="*/ 1000125 w 2105025"/>
              <a:gd name="connsiteY43" fmla="*/ 1841896 h 2070496"/>
              <a:gd name="connsiteX44" fmla="*/ 1071562 w 2105025"/>
              <a:gd name="connsiteY44" fmla="*/ 1618059 h 2070496"/>
              <a:gd name="connsiteX45" fmla="*/ 1090612 w 2105025"/>
              <a:gd name="connsiteY45" fmla="*/ 1622821 h 2070496"/>
              <a:gd name="connsiteX46" fmla="*/ 1114425 w 2105025"/>
              <a:gd name="connsiteY46" fmla="*/ 1703784 h 2070496"/>
              <a:gd name="connsiteX47" fmla="*/ 1143000 w 2105025"/>
              <a:gd name="connsiteY47" fmla="*/ 1775221 h 2070496"/>
              <a:gd name="connsiteX48" fmla="*/ 1185862 w 2105025"/>
              <a:gd name="connsiteY48" fmla="*/ 1813321 h 2070496"/>
              <a:gd name="connsiteX49" fmla="*/ 1228725 w 2105025"/>
              <a:gd name="connsiteY49" fmla="*/ 1808559 h 2070496"/>
              <a:gd name="connsiteX50" fmla="*/ 1290637 w 2105025"/>
              <a:gd name="connsiteY50" fmla="*/ 1765696 h 2070496"/>
              <a:gd name="connsiteX51" fmla="*/ 1300162 w 2105025"/>
              <a:gd name="connsiteY51" fmla="*/ 1751409 h 2070496"/>
              <a:gd name="connsiteX52" fmla="*/ 1323975 w 2105025"/>
              <a:gd name="connsiteY52" fmla="*/ 1713309 h 2070496"/>
              <a:gd name="connsiteX53" fmla="*/ 1385887 w 2105025"/>
              <a:gd name="connsiteY53" fmla="*/ 1670446 h 2070496"/>
              <a:gd name="connsiteX54" fmla="*/ 1438275 w 2105025"/>
              <a:gd name="connsiteY54" fmla="*/ 1594246 h 2070496"/>
              <a:gd name="connsiteX55" fmla="*/ 1452562 w 2105025"/>
              <a:gd name="connsiteY55" fmla="*/ 1546621 h 2070496"/>
              <a:gd name="connsiteX56" fmla="*/ 1476375 w 2105025"/>
              <a:gd name="connsiteY56" fmla="*/ 1522809 h 2070496"/>
              <a:gd name="connsiteX57" fmla="*/ 1543050 w 2105025"/>
              <a:gd name="connsiteY57" fmla="*/ 1451371 h 2070496"/>
              <a:gd name="connsiteX58" fmla="*/ 1585912 w 2105025"/>
              <a:gd name="connsiteY58" fmla="*/ 1446609 h 2070496"/>
              <a:gd name="connsiteX59" fmla="*/ 1624012 w 2105025"/>
              <a:gd name="connsiteY59" fmla="*/ 1465659 h 2070496"/>
              <a:gd name="connsiteX60" fmla="*/ 1666875 w 2105025"/>
              <a:gd name="connsiteY60" fmla="*/ 1498996 h 2070496"/>
              <a:gd name="connsiteX61" fmla="*/ 2105025 w 2105025"/>
              <a:gd name="connsiteY61" fmla="*/ 2051446 h 2070496"/>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23975 w 2105025"/>
              <a:gd name="connsiteY52" fmla="*/ 1713309 h 2086371"/>
              <a:gd name="connsiteX53" fmla="*/ 1385887 w 2105025"/>
              <a:gd name="connsiteY53" fmla="*/ 1670446 h 2086371"/>
              <a:gd name="connsiteX54" fmla="*/ 1438275 w 2105025"/>
              <a:gd name="connsiteY54" fmla="*/ 1594246 h 2086371"/>
              <a:gd name="connsiteX55" fmla="*/ 1452562 w 2105025"/>
              <a:gd name="connsiteY55" fmla="*/ 1546621 h 2086371"/>
              <a:gd name="connsiteX56" fmla="*/ 1476375 w 2105025"/>
              <a:gd name="connsiteY56" fmla="*/ 1522809 h 2086371"/>
              <a:gd name="connsiteX57" fmla="*/ 1543050 w 2105025"/>
              <a:gd name="connsiteY57" fmla="*/ 1451371 h 2086371"/>
              <a:gd name="connsiteX58" fmla="*/ 1585912 w 2105025"/>
              <a:gd name="connsiteY58" fmla="*/ 1446609 h 2086371"/>
              <a:gd name="connsiteX59" fmla="*/ 1624012 w 2105025"/>
              <a:gd name="connsiteY59" fmla="*/ 1465659 h 2086371"/>
              <a:gd name="connsiteX60" fmla="*/ 1666875 w 2105025"/>
              <a:gd name="connsiteY60" fmla="*/ 1498996 h 2086371"/>
              <a:gd name="connsiteX61" fmla="*/ 2105025 w 2105025"/>
              <a:gd name="connsiteY61"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23975 w 2105025"/>
              <a:gd name="connsiteY52" fmla="*/ 1713309 h 2086371"/>
              <a:gd name="connsiteX53" fmla="*/ 1385887 w 2105025"/>
              <a:gd name="connsiteY53" fmla="*/ 1670446 h 2086371"/>
              <a:gd name="connsiteX54" fmla="*/ 1438275 w 2105025"/>
              <a:gd name="connsiteY54" fmla="*/ 1594246 h 2086371"/>
              <a:gd name="connsiteX55" fmla="*/ 1452562 w 2105025"/>
              <a:gd name="connsiteY55" fmla="*/ 1546621 h 2086371"/>
              <a:gd name="connsiteX56" fmla="*/ 1476375 w 2105025"/>
              <a:gd name="connsiteY56" fmla="*/ 1522809 h 2086371"/>
              <a:gd name="connsiteX57" fmla="*/ 1543050 w 2105025"/>
              <a:gd name="connsiteY57" fmla="*/ 1451371 h 2086371"/>
              <a:gd name="connsiteX58" fmla="*/ 1624012 w 2105025"/>
              <a:gd name="connsiteY58" fmla="*/ 1465659 h 2086371"/>
              <a:gd name="connsiteX59" fmla="*/ 1666875 w 2105025"/>
              <a:gd name="connsiteY59" fmla="*/ 1498996 h 2086371"/>
              <a:gd name="connsiteX60" fmla="*/ 2105025 w 2105025"/>
              <a:gd name="connsiteY60"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23975 w 2105025"/>
              <a:gd name="connsiteY52" fmla="*/ 1713309 h 2086371"/>
              <a:gd name="connsiteX53" fmla="*/ 1385887 w 2105025"/>
              <a:gd name="connsiteY53" fmla="*/ 1670446 h 2086371"/>
              <a:gd name="connsiteX54" fmla="*/ 1438275 w 2105025"/>
              <a:gd name="connsiteY54" fmla="*/ 1594246 h 2086371"/>
              <a:gd name="connsiteX55" fmla="*/ 1452562 w 2105025"/>
              <a:gd name="connsiteY55" fmla="*/ 1546621 h 2086371"/>
              <a:gd name="connsiteX56" fmla="*/ 1476375 w 2105025"/>
              <a:gd name="connsiteY56" fmla="*/ 1522809 h 2086371"/>
              <a:gd name="connsiteX57" fmla="*/ 1543050 w 2105025"/>
              <a:gd name="connsiteY57" fmla="*/ 1451371 h 2086371"/>
              <a:gd name="connsiteX58" fmla="*/ 1624012 w 2105025"/>
              <a:gd name="connsiteY58" fmla="*/ 1465659 h 2086371"/>
              <a:gd name="connsiteX59" fmla="*/ 1666875 w 2105025"/>
              <a:gd name="connsiteY59" fmla="*/ 1498996 h 2086371"/>
              <a:gd name="connsiteX60" fmla="*/ 2105025 w 2105025"/>
              <a:gd name="connsiteY60"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5887 w 2105025"/>
              <a:gd name="connsiteY52" fmla="*/ 1670446 h 2086371"/>
              <a:gd name="connsiteX53" fmla="*/ 1438275 w 2105025"/>
              <a:gd name="connsiteY53" fmla="*/ 1594246 h 2086371"/>
              <a:gd name="connsiteX54" fmla="*/ 1452562 w 2105025"/>
              <a:gd name="connsiteY54" fmla="*/ 1546621 h 2086371"/>
              <a:gd name="connsiteX55" fmla="*/ 1476375 w 2105025"/>
              <a:gd name="connsiteY55" fmla="*/ 1522809 h 2086371"/>
              <a:gd name="connsiteX56" fmla="*/ 1543050 w 2105025"/>
              <a:gd name="connsiteY56" fmla="*/ 1451371 h 2086371"/>
              <a:gd name="connsiteX57" fmla="*/ 1624012 w 2105025"/>
              <a:gd name="connsiteY57" fmla="*/ 1465659 h 2086371"/>
              <a:gd name="connsiteX58" fmla="*/ 1666875 w 2105025"/>
              <a:gd name="connsiteY58" fmla="*/ 1498996 h 2086371"/>
              <a:gd name="connsiteX59" fmla="*/ 2105025 w 2105025"/>
              <a:gd name="connsiteY59"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5887 w 2105025"/>
              <a:gd name="connsiteY52" fmla="*/ 1670446 h 2086371"/>
              <a:gd name="connsiteX53" fmla="*/ 1438275 w 2105025"/>
              <a:gd name="connsiteY53" fmla="*/ 1594246 h 2086371"/>
              <a:gd name="connsiteX54" fmla="*/ 1476375 w 2105025"/>
              <a:gd name="connsiteY54" fmla="*/ 1522809 h 2086371"/>
              <a:gd name="connsiteX55" fmla="*/ 1543050 w 2105025"/>
              <a:gd name="connsiteY55" fmla="*/ 1451371 h 2086371"/>
              <a:gd name="connsiteX56" fmla="*/ 1624012 w 2105025"/>
              <a:gd name="connsiteY56" fmla="*/ 1465659 h 2086371"/>
              <a:gd name="connsiteX57" fmla="*/ 1666875 w 2105025"/>
              <a:gd name="connsiteY57" fmla="*/ 1498996 h 2086371"/>
              <a:gd name="connsiteX58" fmla="*/ 2105025 w 2105025"/>
              <a:gd name="connsiteY5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5887 w 2105025"/>
              <a:gd name="connsiteY52" fmla="*/ 1670446 h 2086371"/>
              <a:gd name="connsiteX53" fmla="*/ 1438275 w 2105025"/>
              <a:gd name="connsiteY53" fmla="*/ 1594246 h 2086371"/>
              <a:gd name="connsiteX54" fmla="*/ 1476375 w 2105025"/>
              <a:gd name="connsiteY54" fmla="*/ 1522809 h 2086371"/>
              <a:gd name="connsiteX55" fmla="*/ 1485900 w 2105025"/>
              <a:gd name="connsiteY55" fmla="*/ 1525191 h 2086371"/>
              <a:gd name="connsiteX56" fmla="*/ 1543050 w 2105025"/>
              <a:gd name="connsiteY56" fmla="*/ 1451371 h 2086371"/>
              <a:gd name="connsiteX57" fmla="*/ 1624012 w 2105025"/>
              <a:gd name="connsiteY57" fmla="*/ 1465659 h 2086371"/>
              <a:gd name="connsiteX58" fmla="*/ 1666875 w 2105025"/>
              <a:gd name="connsiteY58" fmla="*/ 1498996 h 2086371"/>
              <a:gd name="connsiteX59" fmla="*/ 2105025 w 2105025"/>
              <a:gd name="connsiteY59"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5887 w 2105025"/>
              <a:gd name="connsiteY52" fmla="*/ 1670446 h 2086371"/>
              <a:gd name="connsiteX53" fmla="*/ 1438275 w 2105025"/>
              <a:gd name="connsiteY53" fmla="*/ 1594246 h 2086371"/>
              <a:gd name="connsiteX54" fmla="*/ 1476375 w 2105025"/>
              <a:gd name="connsiteY54" fmla="*/ 1522809 h 2086371"/>
              <a:gd name="connsiteX55" fmla="*/ 1543050 w 2105025"/>
              <a:gd name="connsiteY55" fmla="*/ 1451371 h 2086371"/>
              <a:gd name="connsiteX56" fmla="*/ 1624012 w 2105025"/>
              <a:gd name="connsiteY56" fmla="*/ 1465659 h 2086371"/>
              <a:gd name="connsiteX57" fmla="*/ 1666875 w 2105025"/>
              <a:gd name="connsiteY57" fmla="*/ 1498996 h 2086371"/>
              <a:gd name="connsiteX58" fmla="*/ 2105025 w 2105025"/>
              <a:gd name="connsiteY5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5887 w 2105025"/>
              <a:gd name="connsiteY52" fmla="*/ 1670446 h 2086371"/>
              <a:gd name="connsiteX53" fmla="*/ 1438275 w 2105025"/>
              <a:gd name="connsiteY53" fmla="*/ 1594246 h 2086371"/>
              <a:gd name="connsiteX54" fmla="*/ 1476375 w 2105025"/>
              <a:gd name="connsiteY54" fmla="*/ 1522809 h 2086371"/>
              <a:gd name="connsiteX55" fmla="*/ 1543050 w 2105025"/>
              <a:gd name="connsiteY55" fmla="*/ 1451371 h 2086371"/>
              <a:gd name="connsiteX56" fmla="*/ 1624012 w 2105025"/>
              <a:gd name="connsiteY56" fmla="*/ 1465659 h 2086371"/>
              <a:gd name="connsiteX57" fmla="*/ 1666875 w 2105025"/>
              <a:gd name="connsiteY57" fmla="*/ 1498996 h 2086371"/>
              <a:gd name="connsiteX58" fmla="*/ 2105025 w 2105025"/>
              <a:gd name="connsiteY5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5887 w 2105025"/>
              <a:gd name="connsiteY52" fmla="*/ 1670446 h 2086371"/>
              <a:gd name="connsiteX53" fmla="*/ 1438275 w 2105025"/>
              <a:gd name="connsiteY53" fmla="*/ 1594246 h 2086371"/>
              <a:gd name="connsiteX54" fmla="*/ 1476375 w 2105025"/>
              <a:gd name="connsiteY54" fmla="*/ 1522809 h 2086371"/>
              <a:gd name="connsiteX55" fmla="*/ 1543050 w 2105025"/>
              <a:gd name="connsiteY55" fmla="*/ 1451371 h 2086371"/>
              <a:gd name="connsiteX56" fmla="*/ 1624012 w 2105025"/>
              <a:gd name="connsiteY56" fmla="*/ 1465659 h 2086371"/>
              <a:gd name="connsiteX57" fmla="*/ 1666875 w 2105025"/>
              <a:gd name="connsiteY57" fmla="*/ 1498996 h 2086371"/>
              <a:gd name="connsiteX58" fmla="*/ 2105025 w 2105025"/>
              <a:gd name="connsiteY5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5887 w 2105025"/>
              <a:gd name="connsiteY52" fmla="*/ 1670446 h 2086371"/>
              <a:gd name="connsiteX53" fmla="*/ 1438275 w 2105025"/>
              <a:gd name="connsiteY53" fmla="*/ 1594246 h 2086371"/>
              <a:gd name="connsiteX54" fmla="*/ 1476375 w 2105025"/>
              <a:gd name="connsiteY54" fmla="*/ 1522809 h 2086371"/>
              <a:gd name="connsiteX55" fmla="*/ 1543050 w 2105025"/>
              <a:gd name="connsiteY55" fmla="*/ 1451371 h 2086371"/>
              <a:gd name="connsiteX56" fmla="*/ 1624012 w 2105025"/>
              <a:gd name="connsiteY56" fmla="*/ 1465659 h 2086371"/>
              <a:gd name="connsiteX57" fmla="*/ 1666875 w 2105025"/>
              <a:gd name="connsiteY57" fmla="*/ 1498996 h 2086371"/>
              <a:gd name="connsiteX58" fmla="*/ 2105025 w 2105025"/>
              <a:gd name="connsiteY5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5887 w 2105025"/>
              <a:gd name="connsiteY52" fmla="*/ 1670446 h 2086371"/>
              <a:gd name="connsiteX53" fmla="*/ 1438275 w 2105025"/>
              <a:gd name="connsiteY53" fmla="*/ 1594246 h 2086371"/>
              <a:gd name="connsiteX54" fmla="*/ 1476375 w 2105025"/>
              <a:gd name="connsiteY54" fmla="*/ 1522809 h 2086371"/>
              <a:gd name="connsiteX55" fmla="*/ 1543050 w 2105025"/>
              <a:gd name="connsiteY55" fmla="*/ 1451371 h 2086371"/>
              <a:gd name="connsiteX56" fmla="*/ 1666875 w 2105025"/>
              <a:gd name="connsiteY56" fmla="*/ 1498996 h 2086371"/>
              <a:gd name="connsiteX57" fmla="*/ 2105025 w 2105025"/>
              <a:gd name="connsiteY57"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5887 w 2105025"/>
              <a:gd name="connsiteY52" fmla="*/ 1670446 h 2086371"/>
              <a:gd name="connsiteX53" fmla="*/ 1438275 w 2105025"/>
              <a:gd name="connsiteY53" fmla="*/ 1594246 h 2086371"/>
              <a:gd name="connsiteX54" fmla="*/ 1476375 w 2105025"/>
              <a:gd name="connsiteY54" fmla="*/ 1522809 h 2086371"/>
              <a:gd name="connsiteX55" fmla="*/ 1543050 w 2105025"/>
              <a:gd name="connsiteY55" fmla="*/ 1451371 h 2086371"/>
              <a:gd name="connsiteX56" fmla="*/ 1666875 w 2105025"/>
              <a:gd name="connsiteY56" fmla="*/ 1498996 h 2086371"/>
              <a:gd name="connsiteX57" fmla="*/ 2105025 w 2105025"/>
              <a:gd name="connsiteY57"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5887 w 2105025"/>
              <a:gd name="connsiteY52" fmla="*/ 1670446 h 2086371"/>
              <a:gd name="connsiteX53" fmla="*/ 1438275 w 2105025"/>
              <a:gd name="connsiteY53" fmla="*/ 1594246 h 2086371"/>
              <a:gd name="connsiteX54" fmla="*/ 1476375 w 2105025"/>
              <a:gd name="connsiteY54" fmla="*/ 1522809 h 2086371"/>
              <a:gd name="connsiteX55" fmla="*/ 1543050 w 2105025"/>
              <a:gd name="connsiteY55" fmla="*/ 1451371 h 2086371"/>
              <a:gd name="connsiteX56" fmla="*/ 1666875 w 2105025"/>
              <a:gd name="connsiteY56" fmla="*/ 1498996 h 2086371"/>
              <a:gd name="connsiteX57" fmla="*/ 2105025 w 2105025"/>
              <a:gd name="connsiteY57"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5887 w 2105025"/>
              <a:gd name="connsiteY52" fmla="*/ 1670446 h 2086371"/>
              <a:gd name="connsiteX53" fmla="*/ 1438275 w 2105025"/>
              <a:gd name="connsiteY53" fmla="*/ 1594246 h 2086371"/>
              <a:gd name="connsiteX54" fmla="*/ 1476375 w 2105025"/>
              <a:gd name="connsiteY54" fmla="*/ 1522809 h 2086371"/>
              <a:gd name="connsiteX55" fmla="*/ 1543050 w 2105025"/>
              <a:gd name="connsiteY55" fmla="*/ 1451371 h 2086371"/>
              <a:gd name="connsiteX56" fmla="*/ 1666875 w 2105025"/>
              <a:gd name="connsiteY56" fmla="*/ 1498996 h 2086371"/>
              <a:gd name="connsiteX57" fmla="*/ 2105025 w 2105025"/>
              <a:gd name="connsiteY57"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5887 w 2105025"/>
              <a:gd name="connsiteY52" fmla="*/ 1670446 h 2086371"/>
              <a:gd name="connsiteX53" fmla="*/ 1438275 w 2105025"/>
              <a:gd name="connsiteY53" fmla="*/ 1594246 h 2086371"/>
              <a:gd name="connsiteX54" fmla="*/ 1543050 w 2105025"/>
              <a:gd name="connsiteY54" fmla="*/ 1451371 h 2086371"/>
              <a:gd name="connsiteX55" fmla="*/ 1666875 w 2105025"/>
              <a:gd name="connsiteY55" fmla="*/ 1498996 h 2086371"/>
              <a:gd name="connsiteX56" fmla="*/ 2105025 w 2105025"/>
              <a:gd name="connsiteY56"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5887 w 2105025"/>
              <a:gd name="connsiteY52" fmla="*/ 1670446 h 2086371"/>
              <a:gd name="connsiteX53" fmla="*/ 1438275 w 2105025"/>
              <a:gd name="connsiteY53" fmla="*/ 1594246 h 2086371"/>
              <a:gd name="connsiteX54" fmla="*/ 1543050 w 2105025"/>
              <a:gd name="connsiteY54" fmla="*/ 1451371 h 2086371"/>
              <a:gd name="connsiteX55" fmla="*/ 1666875 w 2105025"/>
              <a:gd name="connsiteY55" fmla="*/ 1498996 h 2086371"/>
              <a:gd name="connsiteX56" fmla="*/ 2105025 w 2105025"/>
              <a:gd name="connsiteY56"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5887 w 2105025"/>
              <a:gd name="connsiteY52" fmla="*/ 1670446 h 2086371"/>
              <a:gd name="connsiteX53" fmla="*/ 1438275 w 2105025"/>
              <a:gd name="connsiteY53" fmla="*/ 1594246 h 2086371"/>
              <a:gd name="connsiteX54" fmla="*/ 1666875 w 2105025"/>
              <a:gd name="connsiteY54" fmla="*/ 1498996 h 2086371"/>
              <a:gd name="connsiteX55" fmla="*/ 2105025 w 2105025"/>
              <a:gd name="connsiteY55"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5887 w 2105025"/>
              <a:gd name="connsiteY52" fmla="*/ 1670446 h 2086371"/>
              <a:gd name="connsiteX53" fmla="*/ 1438275 w 2105025"/>
              <a:gd name="connsiteY53" fmla="*/ 1594246 h 2086371"/>
              <a:gd name="connsiteX54" fmla="*/ 1666875 w 2105025"/>
              <a:gd name="connsiteY54" fmla="*/ 1498996 h 2086371"/>
              <a:gd name="connsiteX55" fmla="*/ 2105025 w 2105025"/>
              <a:gd name="connsiteY55"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5887 w 2105025"/>
              <a:gd name="connsiteY52" fmla="*/ 1670446 h 2086371"/>
              <a:gd name="connsiteX53" fmla="*/ 1438275 w 2105025"/>
              <a:gd name="connsiteY53" fmla="*/ 1594246 h 2086371"/>
              <a:gd name="connsiteX54" fmla="*/ 1666875 w 2105025"/>
              <a:gd name="connsiteY54" fmla="*/ 1498996 h 2086371"/>
              <a:gd name="connsiteX55" fmla="*/ 2105025 w 2105025"/>
              <a:gd name="connsiteY55"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81125 w 2105025"/>
              <a:gd name="connsiteY52" fmla="*/ 1675210 h 2086371"/>
              <a:gd name="connsiteX53" fmla="*/ 1385887 w 2105025"/>
              <a:gd name="connsiteY53" fmla="*/ 1670446 h 2086371"/>
              <a:gd name="connsiteX54" fmla="*/ 1438275 w 2105025"/>
              <a:gd name="connsiteY54" fmla="*/ 1594246 h 2086371"/>
              <a:gd name="connsiteX55" fmla="*/ 1666875 w 2105025"/>
              <a:gd name="connsiteY55" fmla="*/ 1498996 h 2086371"/>
              <a:gd name="connsiteX56" fmla="*/ 2105025 w 2105025"/>
              <a:gd name="connsiteY56"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23975 w 2105025"/>
              <a:gd name="connsiteY52" fmla="*/ 1713310 h 2086371"/>
              <a:gd name="connsiteX53" fmla="*/ 1381125 w 2105025"/>
              <a:gd name="connsiteY53" fmla="*/ 1675210 h 2086371"/>
              <a:gd name="connsiteX54" fmla="*/ 1385887 w 2105025"/>
              <a:gd name="connsiteY54" fmla="*/ 1670446 h 2086371"/>
              <a:gd name="connsiteX55" fmla="*/ 1438275 w 2105025"/>
              <a:gd name="connsiteY55" fmla="*/ 1594246 h 2086371"/>
              <a:gd name="connsiteX56" fmla="*/ 1666875 w 2105025"/>
              <a:gd name="connsiteY56" fmla="*/ 1498996 h 2086371"/>
              <a:gd name="connsiteX57" fmla="*/ 2105025 w 2105025"/>
              <a:gd name="connsiteY57"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23975 w 2105025"/>
              <a:gd name="connsiteY52" fmla="*/ 1713310 h 2086371"/>
              <a:gd name="connsiteX53" fmla="*/ 1381125 w 2105025"/>
              <a:gd name="connsiteY53" fmla="*/ 1675210 h 2086371"/>
              <a:gd name="connsiteX54" fmla="*/ 1385887 w 2105025"/>
              <a:gd name="connsiteY54" fmla="*/ 1670446 h 2086371"/>
              <a:gd name="connsiteX55" fmla="*/ 1438275 w 2105025"/>
              <a:gd name="connsiteY55" fmla="*/ 1594246 h 2086371"/>
              <a:gd name="connsiteX56" fmla="*/ 1666875 w 2105025"/>
              <a:gd name="connsiteY56" fmla="*/ 1498996 h 2086371"/>
              <a:gd name="connsiteX57" fmla="*/ 2105025 w 2105025"/>
              <a:gd name="connsiteY57"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23975 w 2105025"/>
              <a:gd name="connsiteY52" fmla="*/ 1713310 h 2086371"/>
              <a:gd name="connsiteX53" fmla="*/ 1381125 w 2105025"/>
              <a:gd name="connsiteY53" fmla="*/ 1675210 h 2086371"/>
              <a:gd name="connsiteX54" fmla="*/ 1385887 w 2105025"/>
              <a:gd name="connsiteY54" fmla="*/ 1670446 h 2086371"/>
              <a:gd name="connsiteX55" fmla="*/ 1438275 w 2105025"/>
              <a:gd name="connsiteY55" fmla="*/ 1594246 h 2086371"/>
              <a:gd name="connsiteX56" fmla="*/ 1666875 w 2105025"/>
              <a:gd name="connsiteY56" fmla="*/ 1498996 h 2086371"/>
              <a:gd name="connsiteX57" fmla="*/ 2105025 w 2105025"/>
              <a:gd name="connsiteY57"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23975 w 2105025"/>
              <a:gd name="connsiteY52" fmla="*/ 1713310 h 2086371"/>
              <a:gd name="connsiteX53" fmla="*/ 1381125 w 2105025"/>
              <a:gd name="connsiteY53" fmla="*/ 1675210 h 2086371"/>
              <a:gd name="connsiteX54" fmla="*/ 1385887 w 2105025"/>
              <a:gd name="connsiteY54" fmla="*/ 1670446 h 2086371"/>
              <a:gd name="connsiteX55" fmla="*/ 1438275 w 2105025"/>
              <a:gd name="connsiteY55" fmla="*/ 1594246 h 2086371"/>
              <a:gd name="connsiteX56" fmla="*/ 1666875 w 2105025"/>
              <a:gd name="connsiteY56" fmla="*/ 1498996 h 2086371"/>
              <a:gd name="connsiteX57" fmla="*/ 2105025 w 2105025"/>
              <a:gd name="connsiteY57"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23975 w 2105025"/>
              <a:gd name="connsiteY52" fmla="*/ 1713310 h 2086371"/>
              <a:gd name="connsiteX53" fmla="*/ 1381125 w 2105025"/>
              <a:gd name="connsiteY53" fmla="*/ 1675210 h 2086371"/>
              <a:gd name="connsiteX54" fmla="*/ 1385887 w 2105025"/>
              <a:gd name="connsiteY54" fmla="*/ 1670446 h 2086371"/>
              <a:gd name="connsiteX55" fmla="*/ 1438275 w 2105025"/>
              <a:gd name="connsiteY55" fmla="*/ 1594246 h 2086371"/>
              <a:gd name="connsiteX56" fmla="*/ 1666875 w 2105025"/>
              <a:gd name="connsiteY56" fmla="*/ 1498996 h 2086371"/>
              <a:gd name="connsiteX57" fmla="*/ 2105025 w 2105025"/>
              <a:gd name="connsiteY57"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23975 w 2105025"/>
              <a:gd name="connsiteY52" fmla="*/ 1713310 h 2086371"/>
              <a:gd name="connsiteX53" fmla="*/ 1381125 w 2105025"/>
              <a:gd name="connsiteY53" fmla="*/ 1675210 h 2086371"/>
              <a:gd name="connsiteX54" fmla="*/ 1385887 w 2105025"/>
              <a:gd name="connsiteY54" fmla="*/ 1670446 h 2086371"/>
              <a:gd name="connsiteX55" fmla="*/ 1438275 w 2105025"/>
              <a:gd name="connsiteY55" fmla="*/ 1594246 h 2086371"/>
              <a:gd name="connsiteX56" fmla="*/ 1666875 w 2105025"/>
              <a:gd name="connsiteY56" fmla="*/ 1498996 h 2086371"/>
              <a:gd name="connsiteX57" fmla="*/ 2105025 w 2105025"/>
              <a:gd name="connsiteY57"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23975 w 2105025"/>
              <a:gd name="connsiteY52" fmla="*/ 1713310 h 2086371"/>
              <a:gd name="connsiteX53" fmla="*/ 1381125 w 2105025"/>
              <a:gd name="connsiteY53" fmla="*/ 1675210 h 2086371"/>
              <a:gd name="connsiteX54" fmla="*/ 1385887 w 2105025"/>
              <a:gd name="connsiteY54" fmla="*/ 1670446 h 2086371"/>
              <a:gd name="connsiteX55" fmla="*/ 1438275 w 2105025"/>
              <a:gd name="connsiteY55" fmla="*/ 1594246 h 2086371"/>
              <a:gd name="connsiteX56" fmla="*/ 1666875 w 2105025"/>
              <a:gd name="connsiteY56" fmla="*/ 1498996 h 2086371"/>
              <a:gd name="connsiteX57" fmla="*/ 2105025 w 2105025"/>
              <a:gd name="connsiteY57"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43000 w 2105025"/>
              <a:gd name="connsiteY47" fmla="*/ 1775221 h 2086371"/>
              <a:gd name="connsiteX48" fmla="*/ 1154906 w 2105025"/>
              <a:gd name="connsiteY48" fmla="*/ 1775222 h 2086371"/>
              <a:gd name="connsiteX49" fmla="*/ 1185862 w 2105025"/>
              <a:gd name="connsiteY49" fmla="*/ 1813321 h 2086371"/>
              <a:gd name="connsiteX50" fmla="*/ 1228725 w 2105025"/>
              <a:gd name="connsiteY50" fmla="*/ 1808559 h 2086371"/>
              <a:gd name="connsiteX51" fmla="*/ 1290637 w 2105025"/>
              <a:gd name="connsiteY51" fmla="*/ 1765696 h 2086371"/>
              <a:gd name="connsiteX52" fmla="*/ 1300162 w 2105025"/>
              <a:gd name="connsiteY52" fmla="*/ 1751409 h 2086371"/>
              <a:gd name="connsiteX53" fmla="*/ 1323975 w 2105025"/>
              <a:gd name="connsiteY53" fmla="*/ 1713310 h 2086371"/>
              <a:gd name="connsiteX54" fmla="*/ 1381125 w 2105025"/>
              <a:gd name="connsiteY54" fmla="*/ 1675210 h 2086371"/>
              <a:gd name="connsiteX55" fmla="*/ 1385887 w 2105025"/>
              <a:gd name="connsiteY55" fmla="*/ 1670446 h 2086371"/>
              <a:gd name="connsiteX56" fmla="*/ 1438275 w 2105025"/>
              <a:gd name="connsiteY56" fmla="*/ 1594246 h 2086371"/>
              <a:gd name="connsiteX57" fmla="*/ 1666875 w 2105025"/>
              <a:gd name="connsiteY57" fmla="*/ 1498996 h 2086371"/>
              <a:gd name="connsiteX58" fmla="*/ 2105025 w 2105025"/>
              <a:gd name="connsiteY5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54906 w 2105025"/>
              <a:gd name="connsiteY47" fmla="*/ 1775222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23975 w 2105025"/>
              <a:gd name="connsiteY52" fmla="*/ 1713310 h 2086371"/>
              <a:gd name="connsiteX53" fmla="*/ 1381125 w 2105025"/>
              <a:gd name="connsiteY53" fmla="*/ 1675210 h 2086371"/>
              <a:gd name="connsiteX54" fmla="*/ 1385887 w 2105025"/>
              <a:gd name="connsiteY54" fmla="*/ 1670446 h 2086371"/>
              <a:gd name="connsiteX55" fmla="*/ 1438275 w 2105025"/>
              <a:gd name="connsiteY55" fmla="*/ 1594246 h 2086371"/>
              <a:gd name="connsiteX56" fmla="*/ 1666875 w 2105025"/>
              <a:gd name="connsiteY56" fmla="*/ 1498996 h 2086371"/>
              <a:gd name="connsiteX57" fmla="*/ 2105025 w 2105025"/>
              <a:gd name="connsiteY57"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54906 w 2105025"/>
              <a:gd name="connsiteY47" fmla="*/ 1775222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23975 w 2105025"/>
              <a:gd name="connsiteY52" fmla="*/ 1713310 h 2086371"/>
              <a:gd name="connsiteX53" fmla="*/ 1381125 w 2105025"/>
              <a:gd name="connsiteY53" fmla="*/ 1675210 h 2086371"/>
              <a:gd name="connsiteX54" fmla="*/ 1385887 w 2105025"/>
              <a:gd name="connsiteY54" fmla="*/ 1670446 h 2086371"/>
              <a:gd name="connsiteX55" fmla="*/ 1438275 w 2105025"/>
              <a:gd name="connsiteY55" fmla="*/ 1594246 h 2086371"/>
              <a:gd name="connsiteX56" fmla="*/ 1666875 w 2105025"/>
              <a:gd name="connsiteY56" fmla="*/ 1498996 h 2086371"/>
              <a:gd name="connsiteX57" fmla="*/ 2105025 w 2105025"/>
              <a:gd name="connsiteY57"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54906 w 2105025"/>
              <a:gd name="connsiteY47" fmla="*/ 1775222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23975 w 2105025"/>
              <a:gd name="connsiteY52" fmla="*/ 1713310 h 2086371"/>
              <a:gd name="connsiteX53" fmla="*/ 1381125 w 2105025"/>
              <a:gd name="connsiteY53" fmla="*/ 1675210 h 2086371"/>
              <a:gd name="connsiteX54" fmla="*/ 1385887 w 2105025"/>
              <a:gd name="connsiteY54" fmla="*/ 1670446 h 2086371"/>
              <a:gd name="connsiteX55" fmla="*/ 1438275 w 2105025"/>
              <a:gd name="connsiteY55" fmla="*/ 1594246 h 2086371"/>
              <a:gd name="connsiteX56" fmla="*/ 1666875 w 2105025"/>
              <a:gd name="connsiteY56" fmla="*/ 1498996 h 2086371"/>
              <a:gd name="connsiteX57" fmla="*/ 2105025 w 2105025"/>
              <a:gd name="connsiteY57"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59643 w 2105025"/>
              <a:gd name="connsiteY42" fmla="*/ 1834753 h 2086371"/>
              <a:gd name="connsiteX43" fmla="*/ 985837 w 2105025"/>
              <a:gd name="connsiteY43" fmla="*/ 1846659 h 2086371"/>
              <a:gd name="connsiteX44" fmla="*/ 1000125 w 2105025"/>
              <a:gd name="connsiteY44" fmla="*/ 1841896 h 2086371"/>
              <a:gd name="connsiteX45" fmla="*/ 1071562 w 2105025"/>
              <a:gd name="connsiteY45" fmla="*/ 1618059 h 2086371"/>
              <a:gd name="connsiteX46" fmla="*/ 1090612 w 2105025"/>
              <a:gd name="connsiteY46" fmla="*/ 1622821 h 2086371"/>
              <a:gd name="connsiteX47" fmla="*/ 1114425 w 2105025"/>
              <a:gd name="connsiteY47" fmla="*/ 1703784 h 2086371"/>
              <a:gd name="connsiteX48" fmla="*/ 1154906 w 2105025"/>
              <a:gd name="connsiteY48" fmla="*/ 1775222 h 2086371"/>
              <a:gd name="connsiteX49" fmla="*/ 1185862 w 2105025"/>
              <a:gd name="connsiteY49" fmla="*/ 1813321 h 2086371"/>
              <a:gd name="connsiteX50" fmla="*/ 1228725 w 2105025"/>
              <a:gd name="connsiteY50" fmla="*/ 1808559 h 2086371"/>
              <a:gd name="connsiteX51" fmla="*/ 1290637 w 2105025"/>
              <a:gd name="connsiteY51" fmla="*/ 1765696 h 2086371"/>
              <a:gd name="connsiteX52" fmla="*/ 1300162 w 2105025"/>
              <a:gd name="connsiteY52" fmla="*/ 1751409 h 2086371"/>
              <a:gd name="connsiteX53" fmla="*/ 1323975 w 2105025"/>
              <a:gd name="connsiteY53" fmla="*/ 1713310 h 2086371"/>
              <a:gd name="connsiteX54" fmla="*/ 1381125 w 2105025"/>
              <a:gd name="connsiteY54" fmla="*/ 1675210 h 2086371"/>
              <a:gd name="connsiteX55" fmla="*/ 1385887 w 2105025"/>
              <a:gd name="connsiteY55" fmla="*/ 1670446 h 2086371"/>
              <a:gd name="connsiteX56" fmla="*/ 1438275 w 2105025"/>
              <a:gd name="connsiteY56" fmla="*/ 1594246 h 2086371"/>
              <a:gd name="connsiteX57" fmla="*/ 1666875 w 2105025"/>
              <a:gd name="connsiteY57" fmla="*/ 1498996 h 2086371"/>
              <a:gd name="connsiteX58" fmla="*/ 2105025 w 2105025"/>
              <a:gd name="connsiteY5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59643 w 2105025"/>
              <a:gd name="connsiteY42" fmla="*/ 1834753 h 2086371"/>
              <a:gd name="connsiteX43" fmla="*/ 985837 w 2105025"/>
              <a:gd name="connsiteY43" fmla="*/ 1846659 h 2086371"/>
              <a:gd name="connsiteX44" fmla="*/ 1000125 w 2105025"/>
              <a:gd name="connsiteY44" fmla="*/ 1841896 h 2086371"/>
              <a:gd name="connsiteX45" fmla="*/ 1071562 w 2105025"/>
              <a:gd name="connsiteY45" fmla="*/ 1618059 h 2086371"/>
              <a:gd name="connsiteX46" fmla="*/ 1090612 w 2105025"/>
              <a:gd name="connsiteY46" fmla="*/ 1622821 h 2086371"/>
              <a:gd name="connsiteX47" fmla="*/ 1114425 w 2105025"/>
              <a:gd name="connsiteY47" fmla="*/ 1703784 h 2086371"/>
              <a:gd name="connsiteX48" fmla="*/ 1154906 w 2105025"/>
              <a:gd name="connsiteY48" fmla="*/ 1775222 h 2086371"/>
              <a:gd name="connsiteX49" fmla="*/ 1185862 w 2105025"/>
              <a:gd name="connsiteY49" fmla="*/ 1813321 h 2086371"/>
              <a:gd name="connsiteX50" fmla="*/ 1228725 w 2105025"/>
              <a:gd name="connsiteY50" fmla="*/ 1808559 h 2086371"/>
              <a:gd name="connsiteX51" fmla="*/ 1290637 w 2105025"/>
              <a:gd name="connsiteY51" fmla="*/ 1765696 h 2086371"/>
              <a:gd name="connsiteX52" fmla="*/ 1300162 w 2105025"/>
              <a:gd name="connsiteY52" fmla="*/ 1751409 h 2086371"/>
              <a:gd name="connsiteX53" fmla="*/ 1323975 w 2105025"/>
              <a:gd name="connsiteY53" fmla="*/ 1713310 h 2086371"/>
              <a:gd name="connsiteX54" fmla="*/ 1381125 w 2105025"/>
              <a:gd name="connsiteY54" fmla="*/ 1675210 h 2086371"/>
              <a:gd name="connsiteX55" fmla="*/ 1385887 w 2105025"/>
              <a:gd name="connsiteY55" fmla="*/ 1670446 h 2086371"/>
              <a:gd name="connsiteX56" fmla="*/ 1438275 w 2105025"/>
              <a:gd name="connsiteY56" fmla="*/ 1594246 h 2086371"/>
              <a:gd name="connsiteX57" fmla="*/ 1666875 w 2105025"/>
              <a:gd name="connsiteY57" fmla="*/ 1498996 h 2086371"/>
              <a:gd name="connsiteX58" fmla="*/ 2105025 w 2105025"/>
              <a:gd name="connsiteY5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62025 w 2105025"/>
              <a:gd name="connsiteY41" fmla="*/ 1832371 h 2086371"/>
              <a:gd name="connsiteX42" fmla="*/ 985837 w 2105025"/>
              <a:gd name="connsiteY42" fmla="*/ 1846659 h 2086371"/>
              <a:gd name="connsiteX43" fmla="*/ 1000125 w 2105025"/>
              <a:gd name="connsiteY43" fmla="*/ 1841896 h 2086371"/>
              <a:gd name="connsiteX44" fmla="*/ 1071562 w 2105025"/>
              <a:gd name="connsiteY44" fmla="*/ 1618059 h 2086371"/>
              <a:gd name="connsiteX45" fmla="*/ 1090612 w 2105025"/>
              <a:gd name="connsiteY45" fmla="*/ 1622821 h 2086371"/>
              <a:gd name="connsiteX46" fmla="*/ 1114425 w 2105025"/>
              <a:gd name="connsiteY46" fmla="*/ 1703784 h 2086371"/>
              <a:gd name="connsiteX47" fmla="*/ 1154906 w 2105025"/>
              <a:gd name="connsiteY47" fmla="*/ 1775222 h 2086371"/>
              <a:gd name="connsiteX48" fmla="*/ 1185862 w 2105025"/>
              <a:gd name="connsiteY48" fmla="*/ 1813321 h 2086371"/>
              <a:gd name="connsiteX49" fmla="*/ 1228725 w 2105025"/>
              <a:gd name="connsiteY49" fmla="*/ 1808559 h 2086371"/>
              <a:gd name="connsiteX50" fmla="*/ 1290637 w 2105025"/>
              <a:gd name="connsiteY50" fmla="*/ 1765696 h 2086371"/>
              <a:gd name="connsiteX51" fmla="*/ 1300162 w 2105025"/>
              <a:gd name="connsiteY51" fmla="*/ 1751409 h 2086371"/>
              <a:gd name="connsiteX52" fmla="*/ 1323975 w 2105025"/>
              <a:gd name="connsiteY52" fmla="*/ 1713310 h 2086371"/>
              <a:gd name="connsiteX53" fmla="*/ 1381125 w 2105025"/>
              <a:gd name="connsiteY53" fmla="*/ 1675210 h 2086371"/>
              <a:gd name="connsiteX54" fmla="*/ 1385887 w 2105025"/>
              <a:gd name="connsiteY54" fmla="*/ 1670446 h 2086371"/>
              <a:gd name="connsiteX55" fmla="*/ 1438275 w 2105025"/>
              <a:gd name="connsiteY55" fmla="*/ 1594246 h 2086371"/>
              <a:gd name="connsiteX56" fmla="*/ 1666875 w 2105025"/>
              <a:gd name="connsiteY56" fmla="*/ 1498996 h 2086371"/>
              <a:gd name="connsiteX57" fmla="*/ 2105025 w 2105025"/>
              <a:gd name="connsiteY57"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985837 w 2105025"/>
              <a:gd name="connsiteY41" fmla="*/ 1846659 h 2086371"/>
              <a:gd name="connsiteX42" fmla="*/ 1000125 w 2105025"/>
              <a:gd name="connsiteY42" fmla="*/ 1841896 h 2086371"/>
              <a:gd name="connsiteX43" fmla="*/ 1071562 w 2105025"/>
              <a:gd name="connsiteY43" fmla="*/ 1618059 h 2086371"/>
              <a:gd name="connsiteX44" fmla="*/ 1090612 w 2105025"/>
              <a:gd name="connsiteY44" fmla="*/ 1622821 h 2086371"/>
              <a:gd name="connsiteX45" fmla="*/ 1114425 w 2105025"/>
              <a:gd name="connsiteY45" fmla="*/ 1703784 h 2086371"/>
              <a:gd name="connsiteX46" fmla="*/ 1154906 w 2105025"/>
              <a:gd name="connsiteY46" fmla="*/ 1775222 h 2086371"/>
              <a:gd name="connsiteX47" fmla="*/ 1185862 w 2105025"/>
              <a:gd name="connsiteY47" fmla="*/ 1813321 h 2086371"/>
              <a:gd name="connsiteX48" fmla="*/ 1228725 w 2105025"/>
              <a:gd name="connsiteY48" fmla="*/ 1808559 h 2086371"/>
              <a:gd name="connsiteX49" fmla="*/ 1290637 w 2105025"/>
              <a:gd name="connsiteY49" fmla="*/ 1765696 h 2086371"/>
              <a:gd name="connsiteX50" fmla="*/ 1300162 w 2105025"/>
              <a:gd name="connsiteY50" fmla="*/ 1751409 h 2086371"/>
              <a:gd name="connsiteX51" fmla="*/ 1323975 w 2105025"/>
              <a:gd name="connsiteY51" fmla="*/ 1713310 h 2086371"/>
              <a:gd name="connsiteX52" fmla="*/ 1381125 w 2105025"/>
              <a:gd name="connsiteY52" fmla="*/ 1675210 h 2086371"/>
              <a:gd name="connsiteX53" fmla="*/ 1385887 w 2105025"/>
              <a:gd name="connsiteY53" fmla="*/ 1670446 h 2086371"/>
              <a:gd name="connsiteX54" fmla="*/ 1438275 w 2105025"/>
              <a:gd name="connsiteY54" fmla="*/ 1594246 h 2086371"/>
              <a:gd name="connsiteX55" fmla="*/ 1666875 w 2105025"/>
              <a:gd name="connsiteY55" fmla="*/ 1498996 h 2086371"/>
              <a:gd name="connsiteX56" fmla="*/ 2105025 w 2105025"/>
              <a:gd name="connsiteY56"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1000125 w 2105025"/>
              <a:gd name="connsiteY41" fmla="*/ 1841896 h 2086371"/>
              <a:gd name="connsiteX42" fmla="*/ 1071562 w 2105025"/>
              <a:gd name="connsiteY42" fmla="*/ 1618059 h 2086371"/>
              <a:gd name="connsiteX43" fmla="*/ 1090612 w 2105025"/>
              <a:gd name="connsiteY43" fmla="*/ 1622821 h 2086371"/>
              <a:gd name="connsiteX44" fmla="*/ 1114425 w 2105025"/>
              <a:gd name="connsiteY44" fmla="*/ 1703784 h 2086371"/>
              <a:gd name="connsiteX45" fmla="*/ 1154906 w 2105025"/>
              <a:gd name="connsiteY45" fmla="*/ 1775222 h 2086371"/>
              <a:gd name="connsiteX46" fmla="*/ 1185862 w 2105025"/>
              <a:gd name="connsiteY46" fmla="*/ 1813321 h 2086371"/>
              <a:gd name="connsiteX47" fmla="*/ 1228725 w 2105025"/>
              <a:gd name="connsiteY47" fmla="*/ 1808559 h 2086371"/>
              <a:gd name="connsiteX48" fmla="*/ 1290637 w 2105025"/>
              <a:gd name="connsiteY48" fmla="*/ 1765696 h 2086371"/>
              <a:gd name="connsiteX49" fmla="*/ 1300162 w 2105025"/>
              <a:gd name="connsiteY49" fmla="*/ 1751409 h 2086371"/>
              <a:gd name="connsiteX50" fmla="*/ 1323975 w 2105025"/>
              <a:gd name="connsiteY50" fmla="*/ 1713310 h 2086371"/>
              <a:gd name="connsiteX51" fmla="*/ 1381125 w 2105025"/>
              <a:gd name="connsiteY51" fmla="*/ 1675210 h 2086371"/>
              <a:gd name="connsiteX52" fmla="*/ 1385887 w 2105025"/>
              <a:gd name="connsiteY52" fmla="*/ 1670446 h 2086371"/>
              <a:gd name="connsiteX53" fmla="*/ 1438275 w 2105025"/>
              <a:gd name="connsiteY53" fmla="*/ 1594246 h 2086371"/>
              <a:gd name="connsiteX54" fmla="*/ 1666875 w 2105025"/>
              <a:gd name="connsiteY54" fmla="*/ 1498996 h 2086371"/>
              <a:gd name="connsiteX55" fmla="*/ 2105025 w 2105025"/>
              <a:gd name="connsiteY55"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1000125 w 2105025"/>
              <a:gd name="connsiteY41" fmla="*/ 1841896 h 2086371"/>
              <a:gd name="connsiteX42" fmla="*/ 1071562 w 2105025"/>
              <a:gd name="connsiteY42" fmla="*/ 1618059 h 2086371"/>
              <a:gd name="connsiteX43" fmla="*/ 1114425 w 2105025"/>
              <a:gd name="connsiteY43" fmla="*/ 1703784 h 2086371"/>
              <a:gd name="connsiteX44" fmla="*/ 1154906 w 2105025"/>
              <a:gd name="connsiteY44" fmla="*/ 1775222 h 2086371"/>
              <a:gd name="connsiteX45" fmla="*/ 1185862 w 2105025"/>
              <a:gd name="connsiteY45" fmla="*/ 1813321 h 2086371"/>
              <a:gd name="connsiteX46" fmla="*/ 1228725 w 2105025"/>
              <a:gd name="connsiteY46" fmla="*/ 1808559 h 2086371"/>
              <a:gd name="connsiteX47" fmla="*/ 1290637 w 2105025"/>
              <a:gd name="connsiteY47" fmla="*/ 1765696 h 2086371"/>
              <a:gd name="connsiteX48" fmla="*/ 1300162 w 2105025"/>
              <a:gd name="connsiteY48" fmla="*/ 1751409 h 2086371"/>
              <a:gd name="connsiteX49" fmla="*/ 1323975 w 2105025"/>
              <a:gd name="connsiteY49" fmla="*/ 1713310 h 2086371"/>
              <a:gd name="connsiteX50" fmla="*/ 1381125 w 2105025"/>
              <a:gd name="connsiteY50" fmla="*/ 1675210 h 2086371"/>
              <a:gd name="connsiteX51" fmla="*/ 1385887 w 2105025"/>
              <a:gd name="connsiteY51" fmla="*/ 1670446 h 2086371"/>
              <a:gd name="connsiteX52" fmla="*/ 1438275 w 2105025"/>
              <a:gd name="connsiteY52" fmla="*/ 1594246 h 2086371"/>
              <a:gd name="connsiteX53" fmla="*/ 1666875 w 2105025"/>
              <a:gd name="connsiteY53" fmla="*/ 1498996 h 2086371"/>
              <a:gd name="connsiteX54" fmla="*/ 2105025 w 2105025"/>
              <a:gd name="connsiteY54"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1000125 w 2105025"/>
              <a:gd name="connsiteY41" fmla="*/ 1841896 h 2086371"/>
              <a:gd name="connsiteX42" fmla="*/ 1071562 w 2105025"/>
              <a:gd name="connsiteY42" fmla="*/ 1618059 h 2086371"/>
              <a:gd name="connsiteX43" fmla="*/ 1114425 w 2105025"/>
              <a:gd name="connsiteY43" fmla="*/ 1703784 h 2086371"/>
              <a:gd name="connsiteX44" fmla="*/ 1154906 w 2105025"/>
              <a:gd name="connsiteY44" fmla="*/ 1775222 h 2086371"/>
              <a:gd name="connsiteX45" fmla="*/ 1185862 w 2105025"/>
              <a:gd name="connsiteY45" fmla="*/ 1813321 h 2086371"/>
              <a:gd name="connsiteX46" fmla="*/ 1228725 w 2105025"/>
              <a:gd name="connsiteY46" fmla="*/ 1808559 h 2086371"/>
              <a:gd name="connsiteX47" fmla="*/ 1290637 w 2105025"/>
              <a:gd name="connsiteY47" fmla="*/ 1765696 h 2086371"/>
              <a:gd name="connsiteX48" fmla="*/ 1300162 w 2105025"/>
              <a:gd name="connsiteY48" fmla="*/ 1751409 h 2086371"/>
              <a:gd name="connsiteX49" fmla="*/ 1323975 w 2105025"/>
              <a:gd name="connsiteY49" fmla="*/ 1713310 h 2086371"/>
              <a:gd name="connsiteX50" fmla="*/ 1381125 w 2105025"/>
              <a:gd name="connsiteY50" fmla="*/ 1675210 h 2086371"/>
              <a:gd name="connsiteX51" fmla="*/ 1385887 w 2105025"/>
              <a:gd name="connsiteY51" fmla="*/ 1670446 h 2086371"/>
              <a:gd name="connsiteX52" fmla="*/ 1438275 w 2105025"/>
              <a:gd name="connsiteY52" fmla="*/ 1594246 h 2086371"/>
              <a:gd name="connsiteX53" fmla="*/ 1666875 w 2105025"/>
              <a:gd name="connsiteY53" fmla="*/ 1498996 h 2086371"/>
              <a:gd name="connsiteX54" fmla="*/ 2105025 w 2105025"/>
              <a:gd name="connsiteY54"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1000125 w 2105025"/>
              <a:gd name="connsiteY41" fmla="*/ 1841896 h 2086371"/>
              <a:gd name="connsiteX42" fmla="*/ 1071562 w 2105025"/>
              <a:gd name="connsiteY42" fmla="*/ 1618059 h 2086371"/>
              <a:gd name="connsiteX43" fmla="*/ 1154906 w 2105025"/>
              <a:gd name="connsiteY43" fmla="*/ 1775222 h 2086371"/>
              <a:gd name="connsiteX44" fmla="*/ 1185862 w 2105025"/>
              <a:gd name="connsiteY44" fmla="*/ 1813321 h 2086371"/>
              <a:gd name="connsiteX45" fmla="*/ 1228725 w 2105025"/>
              <a:gd name="connsiteY45" fmla="*/ 1808559 h 2086371"/>
              <a:gd name="connsiteX46" fmla="*/ 1290637 w 2105025"/>
              <a:gd name="connsiteY46" fmla="*/ 1765696 h 2086371"/>
              <a:gd name="connsiteX47" fmla="*/ 1300162 w 2105025"/>
              <a:gd name="connsiteY47" fmla="*/ 1751409 h 2086371"/>
              <a:gd name="connsiteX48" fmla="*/ 1323975 w 2105025"/>
              <a:gd name="connsiteY48" fmla="*/ 1713310 h 2086371"/>
              <a:gd name="connsiteX49" fmla="*/ 1381125 w 2105025"/>
              <a:gd name="connsiteY49" fmla="*/ 1675210 h 2086371"/>
              <a:gd name="connsiteX50" fmla="*/ 1385887 w 2105025"/>
              <a:gd name="connsiteY50" fmla="*/ 1670446 h 2086371"/>
              <a:gd name="connsiteX51" fmla="*/ 1438275 w 2105025"/>
              <a:gd name="connsiteY51" fmla="*/ 1594246 h 2086371"/>
              <a:gd name="connsiteX52" fmla="*/ 1666875 w 2105025"/>
              <a:gd name="connsiteY52" fmla="*/ 1498996 h 2086371"/>
              <a:gd name="connsiteX53" fmla="*/ 2105025 w 2105025"/>
              <a:gd name="connsiteY53"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1000125 w 2105025"/>
              <a:gd name="connsiteY41" fmla="*/ 1841896 h 2086371"/>
              <a:gd name="connsiteX42" fmla="*/ 1071562 w 2105025"/>
              <a:gd name="connsiteY42" fmla="*/ 1618059 h 2086371"/>
              <a:gd name="connsiteX43" fmla="*/ 1154906 w 2105025"/>
              <a:gd name="connsiteY43" fmla="*/ 1775222 h 2086371"/>
              <a:gd name="connsiteX44" fmla="*/ 1228725 w 2105025"/>
              <a:gd name="connsiteY44" fmla="*/ 1808559 h 2086371"/>
              <a:gd name="connsiteX45" fmla="*/ 1290637 w 2105025"/>
              <a:gd name="connsiteY45" fmla="*/ 1765696 h 2086371"/>
              <a:gd name="connsiteX46" fmla="*/ 1300162 w 2105025"/>
              <a:gd name="connsiteY46" fmla="*/ 1751409 h 2086371"/>
              <a:gd name="connsiteX47" fmla="*/ 1323975 w 2105025"/>
              <a:gd name="connsiteY47" fmla="*/ 1713310 h 2086371"/>
              <a:gd name="connsiteX48" fmla="*/ 1381125 w 2105025"/>
              <a:gd name="connsiteY48" fmla="*/ 1675210 h 2086371"/>
              <a:gd name="connsiteX49" fmla="*/ 1385887 w 2105025"/>
              <a:gd name="connsiteY49" fmla="*/ 1670446 h 2086371"/>
              <a:gd name="connsiteX50" fmla="*/ 1438275 w 2105025"/>
              <a:gd name="connsiteY50" fmla="*/ 1594246 h 2086371"/>
              <a:gd name="connsiteX51" fmla="*/ 1666875 w 2105025"/>
              <a:gd name="connsiteY51" fmla="*/ 1498996 h 2086371"/>
              <a:gd name="connsiteX52" fmla="*/ 2105025 w 2105025"/>
              <a:gd name="connsiteY52"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1000125 w 2105025"/>
              <a:gd name="connsiteY41" fmla="*/ 1841896 h 2086371"/>
              <a:gd name="connsiteX42" fmla="*/ 1071562 w 2105025"/>
              <a:gd name="connsiteY42" fmla="*/ 1618059 h 2086371"/>
              <a:gd name="connsiteX43" fmla="*/ 1154906 w 2105025"/>
              <a:gd name="connsiteY43" fmla="*/ 1775222 h 2086371"/>
              <a:gd name="connsiteX44" fmla="*/ 1228725 w 2105025"/>
              <a:gd name="connsiteY44" fmla="*/ 1799034 h 2086371"/>
              <a:gd name="connsiteX45" fmla="*/ 1290637 w 2105025"/>
              <a:gd name="connsiteY45" fmla="*/ 1765696 h 2086371"/>
              <a:gd name="connsiteX46" fmla="*/ 1300162 w 2105025"/>
              <a:gd name="connsiteY46" fmla="*/ 1751409 h 2086371"/>
              <a:gd name="connsiteX47" fmla="*/ 1323975 w 2105025"/>
              <a:gd name="connsiteY47" fmla="*/ 1713310 h 2086371"/>
              <a:gd name="connsiteX48" fmla="*/ 1381125 w 2105025"/>
              <a:gd name="connsiteY48" fmla="*/ 1675210 h 2086371"/>
              <a:gd name="connsiteX49" fmla="*/ 1385887 w 2105025"/>
              <a:gd name="connsiteY49" fmla="*/ 1670446 h 2086371"/>
              <a:gd name="connsiteX50" fmla="*/ 1438275 w 2105025"/>
              <a:gd name="connsiteY50" fmla="*/ 1594246 h 2086371"/>
              <a:gd name="connsiteX51" fmla="*/ 1666875 w 2105025"/>
              <a:gd name="connsiteY51" fmla="*/ 1498996 h 2086371"/>
              <a:gd name="connsiteX52" fmla="*/ 2105025 w 2105025"/>
              <a:gd name="connsiteY52"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1000125 w 2105025"/>
              <a:gd name="connsiteY41" fmla="*/ 1841896 h 2086371"/>
              <a:gd name="connsiteX42" fmla="*/ 1071562 w 2105025"/>
              <a:gd name="connsiteY42" fmla="*/ 1618059 h 2086371"/>
              <a:gd name="connsiteX43" fmla="*/ 1154906 w 2105025"/>
              <a:gd name="connsiteY43" fmla="*/ 1775222 h 2086371"/>
              <a:gd name="connsiteX44" fmla="*/ 1228725 w 2105025"/>
              <a:gd name="connsiteY44" fmla="*/ 1799034 h 2086371"/>
              <a:gd name="connsiteX45" fmla="*/ 1290637 w 2105025"/>
              <a:gd name="connsiteY45" fmla="*/ 1765696 h 2086371"/>
              <a:gd name="connsiteX46" fmla="*/ 1323975 w 2105025"/>
              <a:gd name="connsiteY46" fmla="*/ 1713310 h 2086371"/>
              <a:gd name="connsiteX47" fmla="*/ 1381125 w 2105025"/>
              <a:gd name="connsiteY47" fmla="*/ 1675210 h 2086371"/>
              <a:gd name="connsiteX48" fmla="*/ 1385887 w 2105025"/>
              <a:gd name="connsiteY48" fmla="*/ 1670446 h 2086371"/>
              <a:gd name="connsiteX49" fmla="*/ 1438275 w 2105025"/>
              <a:gd name="connsiteY49" fmla="*/ 1594246 h 2086371"/>
              <a:gd name="connsiteX50" fmla="*/ 1666875 w 2105025"/>
              <a:gd name="connsiteY50" fmla="*/ 1498996 h 2086371"/>
              <a:gd name="connsiteX51" fmla="*/ 2105025 w 2105025"/>
              <a:gd name="connsiteY51"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14387 w 2105025"/>
              <a:gd name="connsiteY37" fmla="*/ 1313259 h 2086371"/>
              <a:gd name="connsiteX38" fmla="*/ 828675 w 2105025"/>
              <a:gd name="connsiteY38" fmla="*/ 1313259 h 2086371"/>
              <a:gd name="connsiteX39" fmla="*/ 838200 w 2105025"/>
              <a:gd name="connsiteY39" fmla="*/ 1322784 h 2086371"/>
              <a:gd name="connsiteX40" fmla="*/ 933450 w 2105025"/>
              <a:gd name="connsiteY40" fmla="*/ 1765696 h 2086371"/>
              <a:gd name="connsiteX41" fmla="*/ 1000125 w 2105025"/>
              <a:gd name="connsiteY41" fmla="*/ 1841896 h 2086371"/>
              <a:gd name="connsiteX42" fmla="*/ 1071562 w 2105025"/>
              <a:gd name="connsiteY42" fmla="*/ 1618059 h 2086371"/>
              <a:gd name="connsiteX43" fmla="*/ 1154906 w 2105025"/>
              <a:gd name="connsiteY43" fmla="*/ 1775222 h 2086371"/>
              <a:gd name="connsiteX44" fmla="*/ 1228725 w 2105025"/>
              <a:gd name="connsiteY44" fmla="*/ 1799034 h 2086371"/>
              <a:gd name="connsiteX45" fmla="*/ 1290637 w 2105025"/>
              <a:gd name="connsiteY45" fmla="*/ 1765696 h 2086371"/>
              <a:gd name="connsiteX46" fmla="*/ 1323975 w 2105025"/>
              <a:gd name="connsiteY46" fmla="*/ 1713310 h 2086371"/>
              <a:gd name="connsiteX47" fmla="*/ 1381125 w 2105025"/>
              <a:gd name="connsiteY47" fmla="*/ 1675210 h 2086371"/>
              <a:gd name="connsiteX48" fmla="*/ 1385887 w 2105025"/>
              <a:gd name="connsiteY48" fmla="*/ 1670446 h 2086371"/>
              <a:gd name="connsiteX49" fmla="*/ 1438275 w 2105025"/>
              <a:gd name="connsiteY49" fmla="*/ 1594246 h 2086371"/>
              <a:gd name="connsiteX50" fmla="*/ 1666875 w 2105025"/>
              <a:gd name="connsiteY50" fmla="*/ 1498996 h 2086371"/>
              <a:gd name="connsiteX51" fmla="*/ 2105025 w 2105025"/>
              <a:gd name="connsiteY51"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28675 w 2105025"/>
              <a:gd name="connsiteY37" fmla="*/ 1313259 h 2086371"/>
              <a:gd name="connsiteX38" fmla="*/ 838200 w 2105025"/>
              <a:gd name="connsiteY38" fmla="*/ 1322784 h 2086371"/>
              <a:gd name="connsiteX39" fmla="*/ 933450 w 2105025"/>
              <a:gd name="connsiteY39" fmla="*/ 1765696 h 2086371"/>
              <a:gd name="connsiteX40" fmla="*/ 1000125 w 2105025"/>
              <a:gd name="connsiteY40" fmla="*/ 1841896 h 2086371"/>
              <a:gd name="connsiteX41" fmla="*/ 1071562 w 2105025"/>
              <a:gd name="connsiteY41" fmla="*/ 1618059 h 2086371"/>
              <a:gd name="connsiteX42" fmla="*/ 1154906 w 2105025"/>
              <a:gd name="connsiteY42" fmla="*/ 1775222 h 2086371"/>
              <a:gd name="connsiteX43" fmla="*/ 1228725 w 2105025"/>
              <a:gd name="connsiteY43" fmla="*/ 1799034 h 2086371"/>
              <a:gd name="connsiteX44" fmla="*/ 1290637 w 2105025"/>
              <a:gd name="connsiteY44" fmla="*/ 1765696 h 2086371"/>
              <a:gd name="connsiteX45" fmla="*/ 1323975 w 2105025"/>
              <a:gd name="connsiteY45" fmla="*/ 1713310 h 2086371"/>
              <a:gd name="connsiteX46" fmla="*/ 1381125 w 2105025"/>
              <a:gd name="connsiteY46" fmla="*/ 1675210 h 2086371"/>
              <a:gd name="connsiteX47" fmla="*/ 1385887 w 2105025"/>
              <a:gd name="connsiteY47" fmla="*/ 1670446 h 2086371"/>
              <a:gd name="connsiteX48" fmla="*/ 1438275 w 2105025"/>
              <a:gd name="connsiteY48" fmla="*/ 1594246 h 2086371"/>
              <a:gd name="connsiteX49" fmla="*/ 1666875 w 2105025"/>
              <a:gd name="connsiteY49" fmla="*/ 1498996 h 2086371"/>
              <a:gd name="connsiteX50" fmla="*/ 2105025 w 2105025"/>
              <a:gd name="connsiteY50"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28675 w 2105025"/>
              <a:gd name="connsiteY37" fmla="*/ 1313259 h 2086371"/>
              <a:gd name="connsiteX38" fmla="*/ 933450 w 2105025"/>
              <a:gd name="connsiteY38" fmla="*/ 1765696 h 2086371"/>
              <a:gd name="connsiteX39" fmla="*/ 1000125 w 2105025"/>
              <a:gd name="connsiteY39" fmla="*/ 1841896 h 2086371"/>
              <a:gd name="connsiteX40" fmla="*/ 1071562 w 2105025"/>
              <a:gd name="connsiteY40" fmla="*/ 1618059 h 2086371"/>
              <a:gd name="connsiteX41" fmla="*/ 1154906 w 2105025"/>
              <a:gd name="connsiteY41" fmla="*/ 1775222 h 2086371"/>
              <a:gd name="connsiteX42" fmla="*/ 1228725 w 2105025"/>
              <a:gd name="connsiteY42" fmla="*/ 1799034 h 2086371"/>
              <a:gd name="connsiteX43" fmla="*/ 1290637 w 2105025"/>
              <a:gd name="connsiteY43" fmla="*/ 1765696 h 2086371"/>
              <a:gd name="connsiteX44" fmla="*/ 1323975 w 2105025"/>
              <a:gd name="connsiteY44" fmla="*/ 1713310 h 2086371"/>
              <a:gd name="connsiteX45" fmla="*/ 1381125 w 2105025"/>
              <a:gd name="connsiteY45" fmla="*/ 1675210 h 2086371"/>
              <a:gd name="connsiteX46" fmla="*/ 1385887 w 2105025"/>
              <a:gd name="connsiteY46" fmla="*/ 1670446 h 2086371"/>
              <a:gd name="connsiteX47" fmla="*/ 1438275 w 2105025"/>
              <a:gd name="connsiteY47" fmla="*/ 1594246 h 2086371"/>
              <a:gd name="connsiteX48" fmla="*/ 1666875 w 2105025"/>
              <a:gd name="connsiteY48" fmla="*/ 1498996 h 2086371"/>
              <a:gd name="connsiteX49" fmla="*/ 2105025 w 2105025"/>
              <a:gd name="connsiteY49"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09625 w 2105025"/>
              <a:gd name="connsiteY36" fmla="*/ 1327546 h 2086371"/>
              <a:gd name="connsiteX37" fmla="*/ 828675 w 2105025"/>
              <a:gd name="connsiteY37" fmla="*/ 1313259 h 2086371"/>
              <a:gd name="connsiteX38" fmla="*/ 933450 w 2105025"/>
              <a:gd name="connsiteY38" fmla="*/ 1765696 h 2086371"/>
              <a:gd name="connsiteX39" fmla="*/ 1000125 w 2105025"/>
              <a:gd name="connsiteY39" fmla="*/ 1841896 h 2086371"/>
              <a:gd name="connsiteX40" fmla="*/ 1071562 w 2105025"/>
              <a:gd name="connsiteY40" fmla="*/ 1618059 h 2086371"/>
              <a:gd name="connsiteX41" fmla="*/ 1154906 w 2105025"/>
              <a:gd name="connsiteY41" fmla="*/ 1775222 h 2086371"/>
              <a:gd name="connsiteX42" fmla="*/ 1228725 w 2105025"/>
              <a:gd name="connsiteY42" fmla="*/ 1799034 h 2086371"/>
              <a:gd name="connsiteX43" fmla="*/ 1290637 w 2105025"/>
              <a:gd name="connsiteY43" fmla="*/ 1765696 h 2086371"/>
              <a:gd name="connsiteX44" fmla="*/ 1323975 w 2105025"/>
              <a:gd name="connsiteY44" fmla="*/ 1713310 h 2086371"/>
              <a:gd name="connsiteX45" fmla="*/ 1381125 w 2105025"/>
              <a:gd name="connsiteY45" fmla="*/ 1675210 h 2086371"/>
              <a:gd name="connsiteX46" fmla="*/ 1385887 w 2105025"/>
              <a:gd name="connsiteY46" fmla="*/ 1670446 h 2086371"/>
              <a:gd name="connsiteX47" fmla="*/ 1438275 w 2105025"/>
              <a:gd name="connsiteY47" fmla="*/ 1594246 h 2086371"/>
              <a:gd name="connsiteX48" fmla="*/ 1666875 w 2105025"/>
              <a:gd name="connsiteY48" fmla="*/ 1498996 h 2086371"/>
              <a:gd name="connsiteX49" fmla="*/ 2105025 w 2105025"/>
              <a:gd name="connsiteY49"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8675 w 2105025"/>
              <a:gd name="connsiteY36" fmla="*/ 1313259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8675 w 2105025"/>
              <a:gd name="connsiteY36" fmla="*/ 1313259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8675 w 2105025"/>
              <a:gd name="connsiteY36" fmla="*/ 1313259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8675 w 2105025"/>
              <a:gd name="connsiteY36" fmla="*/ 1313259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8675 w 2105025"/>
              <a:gd name="connsiteY36" fmla="*/ 1313259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8675 w 2105025"/>
              <a:gd name="connsiteY36" fmla="*/ 1313259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8675 w 2105025"/>
              <a:gd name="connsiteY36" fmla="*/ 1313259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8675 w 2105025"/>
              <a:gd name="connsiteY36" fmla="*/ 1313259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8675 w 2105025"/>
              <a:gd name="connsiteY36" fmla="*/ 1313259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6294 w 2105025"/>
              <a:gd name="connsiteY36" fmla="*/ 1301353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6294 w 2105025"/>
              <a:gd name="connsiteY36" fmla="*/ 1301353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6294 w 2105025"/>
              <a:gd name="connsiteY36" fmla="*/ 1301353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6294 w 2105025"/>
              <a:gd name="connsiteY36" fmla="*/ 1301353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6294 w 2105025"/>
              <a:gd name="connsiteY36" fmla="*/ 1301353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6294 w 2105025"/>
              <a:gd name="connsiteY36" fmla="*/ 1301353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6294 w 2105025"/>
              <a:gd name="connsiteY36" fmla="*/ 1301353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 name="connsiteX0" fmla="*/ 0 w 2105025"/>
              <a:gd name="connsiteY0" fmla="*/ 2070496 h 2086371"/>
              <a:gd name="connsiteX1" fmla="*/ 38100 w 2105025"/>
              <a:gd name="connsiteY1" fmla="*/ 2037159 h 2086371"/>
              <a:gd name="connsiteX2" fmla="*/ 76200 w 2105025"/>
              <a:gd name="connsiteY2" fmla="*/ 1951434 h 2086371"/>
              <a:gd name="connsiteX3" fmla="*/ 95250 w 2105025"/>
              <a:gd name="connsiteY3" fmla="*/ 1889521 h 2086371"/>
              <a:gd name="connsiteX4" fmla="*/ 104775 w 2105025"/>
              <a:gd name="connsiteY4" fmla="*/ 1784746 h 2086371"/>
              <a:gd name="connsiteX5" fmla="*/ 104775 w 2105025"/>
              <a:gd name="connsiteY5" fmla="*/ 1665684 h 2086371"/>
              <a:gd name="connsiteX6" fmla="*/ 114300 w 2105025"/>
              <a:gd name="connsiteY6" fmla="*/ 1508521 h 2086371"/>
              <a:gd name="connsiteX7" fmla="*/ 119062 w 2105025"/>
              <a:gd name="connsiteY7" fmla="*/ 1360884 h 2086371"/>
              <a:gd name="connsiteX8" fmla="*/ 128587 w 2105025"/>
              <a:gd name="connsiteY8" fmla="*/ 1218009 h 2086371"/>
              <a:gd name="connsiteX9" fmla="*/ 142875 w 2105025"/>
              <a:gd name="connsiteY9" fmla="*/ 960834 h 2086371"/>
              <a:gd name="connsiteX10" fmla="*/ 142875 w 2105025"/>
              <a:gd name="connsiteY10" fmla="*/ 808434 h 2086371"/>
              <a:gd name="connsiteX11" fmla="*/ 142875 w 2105025"/>
              <a:gd name="connsiteY11" fmla="*/ 679846 h 2086371"/>
              <a:gd name="connsiteX12" fmla="*/ 152400 w 2105025"/>
              <a:gd name="connsiteY12" fmla="*/ 560784 h 2086371"/>
              <a:gd name="connsiteX13" fmla="*/ 157162 w 2105025"/>
              <a:gd name="connsiteY13" fmla="*/ 417909 h 2086371"/>
              <a:gd name="connsiteX14" fmla="*/ 166687 w 2105025"/>
              <a:gd name="connsiteY14" fmla="*/ 194071 h 2086371"/>
              <a:gd name="connsiteX15" fmla="*/ 166687 w 2105025"/>
              <a:gd name="connsiteY15" fmla="*/ 132159 h 2086371"/>
              <a:gd name="connsiteX16" fmla="*/ 176212 w 2105025"/>
              <a:gd name="connsiteY16" fmla="*/ 34528 h 2086371"/>
              <a:gd name="connsiteX17" fmla="*/ 195262 w 2105025"/>
              <a:gd name="connsiteY17" fmla="*/ 17859 h 2086371"/>
              <a:gd name="connsiteX18" fmla="*/ 209550 w 2105025"/>
              <a:gd name="connsiteY18" fmla="*/ 141684 h 2086371"/>
              <a:gd name="connsiteX19" fmla="*/ 223837 w 2105025"/>
              <a:gd name="connsiteY19" fmla="*/ 303609 h 2086371"/>
              <a:gd name="connsiteX20" fmla="*/ 233362 w 2105025"/>
              <a:gd name="connsiteY20" fmla="*/ 494109 h 2086371"/>
              <a:gd name="connsiteX21" fmla="*/ 247650 w 2105025"/>
              <a:gd name="connsiteY21" fmla="*/ 694134 h 2086371"/>
              <a:gd name="connsiteX22" fmla="*/ 271462 w 2105025"/>
              <a:gd name="connsiteY22" fmla="*/ 1246584 h 2086371"/>
              <a:gd name="connsiteX23" fmla="*/ 295275 w 2105025"/>
              <a:gd name="connsiteY23" fmla="*/ 1760934 h 2086371"/>
              <a:gd name="connsiteX24" fmla="*/ 304800 w 2105025"/>
              <a:gd name="connsiteY24" fmla="*/ 1860946 h 2086371"/>
              <a:gd name="connsiteX25" fmla="*/ 357187 w 2105025"/>
              <a:gd name="connsiteY25" fmla="*/ 1984771 h 2086371"/>
              <a:gd name="connsiteX26" fmla="*/ 395287 w 2105025"/>
              <a:gd name="connsiteY26" fmla="*/ 1984771 h 2086371"/>
              <a:gd name="connsiteX27" fmla="*/ 423862 w 2105025"/>
              <a:gd name="connsiteY27" fmla="*/ 1946671 h 2086371"/>
              <a:gd name="connsiteX28" fmla="*/ 447675 w 2105025"/>
              <a:gd name="connsiteY28" fmla="*/ 1865709 h 2086371"/>
              <a:gd name="connsiteX29" fmla="*/ 481012 w 2105025"/>
              <a:gd name="connsiteY29" fmla="*/ 1679971 h 2086371"/>
              <a:gd name="connsiteX30" fmla="*/ 495300 w 2105025"/>
              <a:gd name="connsiteY30" fmla="*/ 1622821 h 2086371"/>
              <a:gd name="connsiteX31" fmla="*/ 495300 w 2105025"/>
              <a:gd name="connsiteY31" fmla="*/ 1622821 h 2086371"/>
              <a:gd name="connsiteX32" fmla="*/ 514350 w 2105025"/>
              <a:gd name="connsiteY32" fmla="*/ 1637109 h 2086371"/>
              <a:gd name="connsiteX33" fmla="*/ 542925 w 2105025"/>
              <a:gd name="connsiteY33" fmla="*/ 1751409 h 2086371"/>
              <a:gd name="connsiteX34" fmla="*/ 585787 w 2105025"/>
              <a:gd name="connsiteY34" fmla="*/ 1899046 h 2086371"/>
              <a:gd name="connsiteX35" fmla="*/ 623887 w 2105025"/>
              <a:gd name="connsiteY35" fmla="*/ 1927621 h 2086371"/>
              <a:gd name="connsiteX36" fmla="*/ 826294 w 2105025"/>
              <a:gd name="connsiteY36" fmla="*/ 1301353 h 2086371"/>
              <a:gd name="connsiteX37" fmla="*/ 933450 w 2105025"/>
              <a:gd name="connsiteY37" fmla="*/ 1765696 h 2086371"/>
              <a:gd name="connsiteX38" fmla="*/ 1000125 w 2105025"/>
              <a:gd name="connsiteY38" fmla="*/ 1841896 h 2086371"/>
              <a:gd name="connsiteX39" fmla="*/ 1071562 w 2105025"/>
              <a:gd name="connsiteY39" fmla="*/ 1618059 h 2086371"/>
              <a:gd name="connsiteX40" fmla="*/ 1154906 w 2105025"/>
              <a:gd name="connsiteY40" fmla="*/ 1775222 h 2086371"/>
              <a:gd name="connsiteX41" fmla="*/ 1228725 w 2105025"/>
              <a:gd name="connsiteY41" fmla="*/ 1799034 h 2086371"/>
              <a:gd name="connsiteX42" fmla="*/ 1290637 w 2105025"/>
              <a:gd name="connsiteY42" fmla="*/ 1765696 h 2086371"/>
              <a:gd name="connsiteX43" fmla="*/ 1323975 w 2105025"/>
              <a:gd name="connsiteY43" fmla="*/ 1713310 h 2086371"/>
              <a:gd name="connsiteX44" fmla="*/ 1381125 w 2105025"/>
              <a:gd name="connsiteY44" fmla="*/ 1675210 h 2086371"/>
              <a:gd name="connsiteX45" fmla="*/ 1385887 w 2105025"/>
              <a:gd name="connsiteY45" fmla="*/ 1670446 h 2086371"/>
              <a:gd name="connsiteX46" fmla="*/ 1438275 w 2105025"/>
              <a:gd name="connsiteY46" fmla="*/ 1594246 h 2086371"/>
              <a:gd name="connsiteX47" fmla="*/ 1666875 w 2105025"/>
              <a:gd name="connsiteY47" fmla="*/ 1498996 h 2086371"/>
              <a:gd name="connsiteX48" fmla="*/ 2105025 w 2105025"/>
              <a:gd name="connsiteY48" fmla="*/ 2051446 h 208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105025" h="2086371">
                <a:moveTo>
                  <a:pt x="0" y="2070496"/>
                </a:moveTo>
                <a:cubicBezTo>
                  <a:pt x="12700" y="2059384"/>
                  <a:pt x="25400" y="2057003"/>
                  <a:pt x="38100" y="2037159"/>
                </a:cubicBezTo>
                <a:cubicBezTo>
                  <a:pt x="50800" y="2017315"/>
                  <a:pt x="66675" y="1976040"/>
                  <a:pt x="76200" y="1951434"/>
                </a:cubicBezTo>
                <a:lnTo>
                  <a:pt x="95250" y="1889521"/>
                </a:lnTo>
                <a:lnTo>
                  <a:pt x="104775" y="1784746"/>
                </a:lnTo>
                <a:lnTo>
                  <a:pt x="104775" y="1665684"/>
                </a:lnTo>
                <a:cubicBezTo>
                  <a:pt x="108049" y="1613302"/>
                  <a:pt x="114300" y="1561005"/>
                  <a:pt x="114300" y="1508521"/>
                </a:cubicBezTo>
                <a:cubicBezTo>
                  <a:pt x="119232" y="1370412"/>
                  <a:pt x="119062" y="1419649"/>
                  <a:pt x="119062" y="1360884"/>
                </a:cubicBezTo>
                <a:lnTo>
                  <a:pt x="128587" y="1218009"/>
                </a:lnTo>
                <a:lnTo>
                  <a:pt x="142875" y="960834"/>
                </a:lnTo>
                <a:lnTo>
                  <a:pt x="142875" y="808434"/>
                </a:lnTo>
                <a:lnTo>
                  <a:pt x="142875" y="679846"/>
                </a:lnTo>
                <a:lnTo>
                  <a:pt x="152400" y="560784"/>
                </a:lnTo>
                <a:lnTo>
                  <a:pt x="157162" y="417909"/>
                </a:lnTo>
                <a:lnTo>
                  <a:pt x="166687" y="194071"/>
                </a:lnTo>
                <a:lnTo>
                  <a:pt x="166687" y="132159"/>
                </a:lnTo>
                <a:cubicBezTo>
                  <a:pt x="168275" y="105568"/>
                  <a:pt x="171450" y="53578"/>
                  <a:pt x="176212" y="34528"/>
                </a:cubicBezTo>
                <a:cubicBezTo>
                  <a:pt x="180974" y="15478"/>
                  <a:pt x="189706" y="0"/>
                  <a:pt x="195262" y="17859"/>
                </a:cubicBezTo>
                <a:lnTo>
                  <a:pt x="209550" y="141684"/>
                </a:lnTo>
                <a:lnTo>
                  <a:pt x="223837" y="303609"/>
                </a:lnTo>
                <a:lnTo>
                  <a:pt x="233362" y="494109"/>
                </a:lnTo>
                <a:lnTo>
                  <a:pt x="247650" y="694134"/>
                </a:lnTo>
                <a:lnTo>
                  <a:pt x="271462" y="1246584"/>
                </a:lnTo>
                <a:lnTo>
                  <a:pt x="295275" y="1760934"/>
                </a:lnTo>
                <a:lnTo>
                  <a:pt x="304800" y="1860946"/>
                </a:lnTo>
                <a:cubicBezTo>
                  <a:pt x="315119" y="1898252"/>
                  <a:pt x="342106" y="1964134"/>
                  <a:pt x="357187" y="1984771"/>
                </a:cubicBezTo>
                <a:cubicBezTo>
                  <a:pt x="372268" y="2005409"/>
                  <a:pt x="384175" y="1991121"/>
                  <a:pt x="395287" y="1984771"/>
                </a:cubicBezTo>
                <a:cubicBezTo>
                  <a:pt x="403225" y="1977627"/>
                  <a:pt x="415131" y="1966515"/>
                  <a:pt x="423862" y="1946671"/>
                </a:cubicBezTo>
                <a:lnTo>
                  <a:pt x="447675" y="1865709"/>
                </a:lnTo>
                <a:lnTo>
                  <a:pt x="481012" y="1679971"/>
                </a:lnTo>
                <a:cubicBezTo>
                  <a:pt x="488949" y="1639490"/>
                  <a:pt x="492919" y="1632346"/>
                  <a:pt x="495300" y="1622821"/>
                </a:cubicBezTo>
                <a:lnTo>
                  <a:pt x="495300" y="1622821"/>
                </a:lnTo>
                <a:cubicBezTo>
                  <a:pt x="498475" y="1625202"/>
                  <a:pt x="506413" y="1615678"/>
                  <a:pt x="514350" y="1637109"/>
                </a:cubicBezTo>
                <a:lnTo>
                  <a:pt x="542925" y="1751409"/>
                </a:lnTo>
                <a:cubicBezTo>
                  <a:pt x="554831" y="1795065"/>
                  <a:pt x="572293" y="1869677"/>
                  <a:pt x="585787" y="1899046"/>
                </a:cubicBezTo>
                <a:cubicBezTo>
                  <a:pt x="599281" y="1928415"/>
                  <a:pt x="612775" y="1923652"/>
                  <a:pt x="623887" y="1927621"/>
                </a:cubicBezTo>
                <a:cubicBezTo>
                  <a:pt x="792956" y="1894284"/>
                  <a:pt x="767556" y="1304528"/>
                  <a:pt x="826294" y="1301353"/>
                </a:cubicBezTo>
                <a:cubicBezTo>
                  <a:pt x="856457" y="1402159"/>
                  <a:pt x="898525" y="1614884"/>
                  <a:pt x="933450" y="1765696"/>
                </a:cubicBezTo>
                <a:cubicBezTo>
                  <a:pt x="960438" y="1852215"/>
                  <a:pt x="981868" y="1854596"/>
                  <a:pt x="1000125" y="1841896"/>
                </a:cubicBezTo>
                <a:cubicBezTo>
                  <a:pt x="1047750" y="1732359"/>
                  <a:pt x="1056481" y="1654572"/>
                  <a:pt x="1071562" y="1618059"/>
                </a:cubicBezTo>
                <a:cubicBezTo>
                  <a:pt x="1097359" y="1606947"/>
                  <a:pt x="1128712" y="1745059"/>
                  <a:pt x="1154906" y="1775222"/>
                </a:cubicBezTo>
                <a:cubicBezTo>
                  <a:pt x="1181100" y="1805385"/>
                  <a:pt x="1206103" y="1800622"/>
                  <a:pt x="1228725" y="1799034"/>
                </a:cubicBezTo>
                <a:cubicBezTo>
                  <a:pt x="1251347" y="1797446"/>
                  <a:pt x="1274762" y="1779983"/>
                  <a:pt x="1290637" y="1765696"/>
                </a:cubicBezTo>
                <a:cubicBezTo>
                  <a:pt x="1306512" y="1751409"/>
                  <a:pt x="1308894" y="1728391"/>
                  <a:pt x="1323975" y="1713310"/>
                </a:cubicBezTo>
                <a:cubicBezTo>
                  <a:pt x="1337469" y="1700610"/>
                  <a:pt x="1370806" y="1682354"/>
                  <a:pt x="1381125" y="1675210"/>
                </a:cubicBezTo>
                <a:lnTo>
                  <a:pt x="1385887" y="1670446"/>
                </a:lnTo>
                <a:lnTo>
                  <a:pt x="1438275" y="1594246"/>
                </a:lnTo>
                <a:cubicBezTo>
                  <a:pt x="1539875" y="1427559"/>
                  <a:pt x="1591469" y="1403747"/>
                  <a:pt x="1666875" y="1498996"/>
                </a:cubicBezTo>
                <a:cubicBezTo>
                  <a:pt x="1747044" y="1596627"/>
                  <a:pt x="1849438" y="2086371"/>
                  <a:pt x="2105025" y="2051446"/>
                </a:cubicBez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lnSpc>
                <a:spcPct val="90000"/>
              </a:lnSpc>
              <a:spcBef>
                <a:spcPts val="0"/>
              </a:spcBef>
              <a:spcAft>
                <a:spcPts val="0"/>
              </a:spcAft>
              <a:buClr>
                <a:schemeClr val="folHlink"/>
              </a:buClr>
              <a:buFont typeface="Arial" charset="0"/>
              <a:buChar char="•"/>
              <a:defRPr/>
            </a:pPr>
            <a:endParaRPr lang="en-US" b="0" dirty="0"/>
          </a:p>
        </p:txBody>
      </p:sp>
      <p:sp>
        <p:nvSpPr>
          <p:cNvPr id="33798" name="TextBox 19"/>
          <p:cNvSpPr txBox="1">
            <a:spLocks noChangeArrowheads="1"/>
          </p:cNvSpPr>
          <p:nvPr/>
        </p:nvSpPr>
        <p:spPr bwMode="auto">
          <a:xfrm>
            <a:off x="1441450" y="4603750"/>
            <a:ext cx="533400" cy="341313"/>
          </a:xfrm>
          <a:prstGeom prst="rect">
            <a:avLst/>
          </a:prstGeom>
          <a:noFill/>
          <a:ln w="9525">
            <a:noFill/>
            <a:miter lim="800000"/>
            <a:headEnd/>
            <a:tailEnd/>
          </a:ln>
        </p:spPr>
        <p:txBody>
          <a:bodyPr>
            <a:prstTxWarp prst="textNoShape">
              <a:avLst/>
            </a:prstTxWarp>
            <a:spAutoFit/>
          </a:bodyPr>
          <a:lstStyle/>
          <a:p>
            <a:pPr>
              <a:lnSpc>
                <a:spcPct val="90000"/>
              </a:lnSpc>
              <a:spcBef>
                <a:spcPct val="35000"/>
              </a:spcBef>
              <a:spcAft>
                <a:spcPct val="25000"/>
              </a:spcAft>
              <a:buClr>
                <a:schemeClr val="folHlink"/>
              </a:buClr>
              <a:buFont typeface="Arial" pitchFamily="-65" charset="0"/>
              <a:buNone/>
            </a:pPr>
            <a:r>
              <a:rPr lang="en-US" b="0"/>
              <a:t>aIb</a:t>
            </a:r>
          </a:p>
        </p:txBody>
      </p:sp>
      <p:sp>
        <p:nvSpPr>
          <p:cNvPr id="33799" name="TextBox 20"/>
          <p:cNvSpPr txBox="1">
            <a:spLocks noChangeArrowheads="1"/>
          </p:cNvSpPr>
          <p:nvPr/>
        </p:nvSpPr>
        <p:spPr bwMode="auto">
          <a:xfrm>
            <a:off x="2678113" y="4603750"/>
            <a:ext cx="533400" cy="341313"/>
          </a:xfrm>
          <a:prstGeom prst="rect">
            <a:avLst/>
          </a:prstGeom>
          <a:noFill/>
          <a:ln w="9525">
            <a:noFill/>
            <a:miter lim="800000"/>
            <a:headEnd/>
            <a:tailEnd/>
          </a:ln>
        </p:spPr>
        <p:txBody>
          <a:bodyPr>
            <a:prstTxWarp prst="textNoShape">
              <a:avLst/>
            </a:prstTxWarp>
            <a:spAutoFit/>
          </a:bodyPr>
          <a:lstStyle/>
          <a:p>
            <a:pPr algn="ctr">
              <a:lnSpc>
                <a:spcPct val="90000"/>
              </a:lnSpc>
              <a:spcBef>
                <a:spcPct val="35000"/>
              </a:spcBef>
              <a:spcAft>
                <a:spcPct val="25000"/>
              </a:spcAft>
              <a:buClr>
                <a:schemeClr val="folHlink"/>
              </a:buClr>
              <a:buFont typeface="Arial" pitchFamily="-65" charset="0"/>
              <a:buNone/>
            </a:pPr>
            <a:r>
              <a:rPr lang="en-US">
                <a:sym typeface="Symbol" pitchFamily="-65" charset="2"/>
              </a:rPr>
              <a:t></a:t>
            </a:r>
            <a:endParaRPr lang="en-US"/>
          </a:p>
        </p:txBody>
      </p:sp>
      <p:sp>
        <p:nvSpPr>
          <p:cNvPr id="24" name="Freeform 23"/>
          <p:cNvSpPr/>
          <p:nvPr/>
        </p:nvSpPr>
        <p:spPr>
          <a:xfrm>
            <a:off x="5962650" y="2374900"/>
            <a:ext cx="1938338" cy="2279650"/>
          </a:xfrm>
          <a:custGeom>
            <a:avLst/>
            <a:gdLst>
              <a:gd name="connsiteX0" fmla="*/ 0 w 1937142"/>
              <a:gd name="connsiteY0" fmla="*/ 1957455 h 1957455"/>
              <a:gd name="connsiteX1" fmla="*/ 203682 w 1937142"/>
              <a:gd name="connsiteY1" fmla="*/ 1870782 h 1957455"/>
              <a:gd name="connsiteX2" fmla="*/ 225350 w 1937142"/>
              <a:gd name="connsiteY2" fmla="*/ 1697436 h 1957455"/>
              <a:gd name="connsiteX3" fmla="*/ 238351 w 1937142"/>
              <a:gd name="connsiteY3" fmla="*/ 1459085 h 1957455"/>
              <a:gd name="connsiteX4" fmla="*/ 242685 w 1937142"/>
              <a:gd name="connsiteY4" fmla="*/ 1155730 h 1957455"/>
              <a:gd name="connsiteX5" fmla="*/ 251352 w 1937142"/>
              <a:gd name="connsiteY5" fmla="*/ 843707 h 1957455"/>
              <a:gd name="connsiteX6" fmla="*/ 260019 w 1937142"/>
              <a:gd name="connsiteY6" fmla="*/ 505682 h 1957455"/>
              <a:gd name="connsiteX7" fmla="*/ 260019 w 1937142"/>
              <a:gd name="connsiteY7" fmla="*/ 466680 h 1957455"/>
              <a:gd name="connsiteX8" fmla="*/ 264353 w 1937142"/>
              <a:gd name="connsiteY8" fmla="*/ 432010 h 1957455"/>
              <a:gd name="connsiteX9" fmla="*/ 251352 w 1937142"/>
              <a:gd name="connsiteY9" fmla="*/ 375673 h 1957455"/>
              <a:gd name="connsiteX10" fmla="*/ 268687 w 1937142"/>
              <a:gd name="connsiteY10" fmla="*/ 141656 h 1957455"/>
              <a:gd name="connsiteX11" fmla="*/ 281688 w 1937142"/>
              <a:gd name="connsiteY11" fmla="*/ 7313 h 1957455"/>
              <a:gd name="connsiteX12" fmla="*/ 316357 w 1937142"/>
              <a:gd name="connsiteY12" fmla="*/ 15980 h 1957455"/>
              <a:gd name="connsiteX13" fmla="*/ 325024 w 1937142"/>
              <a:gd name="connsiteY13" fmla="*/ 141656 h 1957455"/>
              <a:gd name="connsiteX14" fmla="*/ 338025 w 1937142"/>
              <a:gd name="connsiteY14" fmla="*/ 280333 h 1957455"/>
              <a:gd name="connsiteX15" fmla="*/ 342359 w 1937142"/>
              <a:gd name="connsiteY15" fmla="*/ 410342 h 1957455"/>
              <a:gd name="connsiteX16" fmla="*/ 355360 w 1937142"/>
              <a:gd name="connsiteY16" fmla="*/ 549019 h 1957455"/>
              <a:gd name="connsiteX17" fmla="*/ 364027 w 1937142"/>
              <a:gd name="connsiteY17" fmla="*/ 687696 h 1957455"/>
              <a:gd name="connsiteX18" fmla="*/ 364027 w 1937142"/>
              <a:gd name="connsiteY18" fmla="*/ 783036 h 1957455"/>
              <a:gd name="connsiteX19" fmla="*/ 368361 w 1937142"/>
              <a:gd name="connsiteY19" fmla="*/ 939047 h 1957455"/>
              <a:gd name="connsiteX20" fmla="*/ 372694 w 1937142"/>
              <a:gd name="connsiteY20" fmla="*/ 1051722 h 1957455"/>
              <a:gd name="connsiteX21" fmla="*/ 377028 w 1937142"/>
              <a:gd name="connsiteY21" fmla="*/ 1164397 h 1957455"/>
              <a:gd name="connsiteX22" fmla="*/ 398696 w 1937142"/>
              <a:gd name="connsiteY22" fmla="*/ 1415749 h 1957455"/>
              <a:gd name="connsiteX23" fmla="*/ 398696 w 1937142"/>
              <a:gd name="connsiteY23" fmla="*/ 1467753 h 1957455"/>
              <a:gd name="connsiteX24" fmla="*/ 398696 w 1937142"/>
              <a:gd name="connsiteY24" fmla="*/ 1610763 h 1957455"/>
              <a:gd name="connsiteX25" fmla="*/ 403030 w 1937142"/>
              <a:gd name="connsiteY25" fmla="*/ 1740772 h 1957455"/>
              <a:gd name="connsiteX26" fmla="*/ 420364 w 1937142"/>
              <a:gd name="connsiteY26" fmla="*/ 1823112 h 1957455"/>
              <a:gd name="connsiteX27" fmla="*/ 437699 w 1937142"/>
              <a:gd name="connsiteY27" fmla="*/ 1866448 h 1957455"/>
              <a:gd name="connsiteX28" fmla="*/ 537373 w 1937142"/>
              <a:gd name="connsiteY28" fmla="*/ 1883783 h 1957455"/>
              <a:gd name="connsiteX29" fmla="*/ 546040 w 1937142"/>
              <a:gd name="connsiteY29" fmla="*/ 1853447 h 1957455"/>
              <a:gd name="connsiteX30" fmla="*/ 567708 w 1937142"/>
              <a:gd name="connsiteY30" fmla="*/ 1831779 h 1957455"/>
              <a:gd name="connsiteX31" fmla="*/ 632713 w 1937142"/>
              <a:gd name="connsiteY31" fmla="*/ 1840446 h 1957455"/>
              <a:gd name="connsiteX32" fmla="*/ 654381 w 1937142"/>
              <a:gd name="connsiteY32" fmla="*/ 1883783 h 1957455"/>
              <a:gd name="connsiteX33" fmla="*/ 749722 w 1937142"/>
              <a:gd name="connsiteY33" fmla="*/ 1857781 h 1957455"/>
              <a:gd name="connsiteX34" fmla="*/ 823394 w 1937142"/>
              <a:gd name="connsiteY34" fmla="*/ 1758107 h 1957455"/>
              <a:gd name="connsiteX35" fmla="*/ 849396 w 1937142"/>
              <a:gd name="connsiteY35" fmla="*/ 1693102 h 1957455"/>
              <a:gd name="connsiteX36" fmla="*/ 931735 w 1937142"/>
              <a:gd name="connsiteY36" fmla="*/ 1688769 h 1957455"/>
              <a:gd name="connsiteX37" fmla="*/ 957737 w 1937142"/>
              <a:gd name="connsiteY37" fmla="*/ 1766774 h 1957455"/>
              <a:gd name="connsiteX38" fmla="*/ 1057411 w 1937142"/>
              <a:gd name="connsiteY38" fmla="*/ 1766774 h 1957455"/>
              <a:gd name="connsiteX39" fmla="*/ 1061744 w 1937142"/>
              <a:gd name="connsiteY39" fmla="*/ 1684435 h 1957455"/>
              <a:gd name="connsiteX40" fmla="*/ 1061744 w 1937142"/>
              <a:gd name="connsiteY40" fmla="*/ 1649766 h 1957455"/>
              <a:gd name="connsiteX41" fmla="*/ 1083413 w 1937142"/>
              <a:gd name="connsiteY41" fmla="*/ 1619430 h 1957455"/>
              <a:gd name="connsiteX42" fmla="*/ 1135417 w 1937142"/>
              <a:gd name="connsiteY42" fmla="*/ 1623764 h 1957455"/>
              <a:gd name="connsiteX43" fmla="*/ 1157085 w 1937142"/>
              <a:gd name="connsiteY43" fmla="*/ 1719104 h 1957455"/>
              <a:gd name="connsiteX44" fmla="*/ 1178753 w 1937142"/>
              <a:gd name="connsiteY44" fmla="*/ 1758107 h 1957455"/>
              <a:gd name="connsiteX45" fmla="*/ 1191754 w 1937142"/>
              <a:gd name="connsiteY45" fmla="*/ 1784109 h 1957455"/>
              <a:gd name="connsiteX46" fmla="*/ 1213422 w 1937142"/>
              <a:gd name="connsiteY46" fmla="*/ 1801444 h 1957455"/>
              <a:gd name="connsiteX47" fmla="*/ 1248091 w 1937142"/>
              <a:gd name="connsiteY47" fmla="*/ 1814444 h 1957455"/>
              <a:gd name="connsiteX48" fmla="*/ 1313096 w 1937142"/>
              <a:gd name="connsiteY48" fmla="*/ 1844780 h 1957455"/>
              <a:gd name="connsiteX49" fmla="*/ 1373767 w 1937142"/>
              <a:gd name="connsiteY49" fmla="*/ 1888116 h 1957455"/>
              <a:gd name="connsiteX50" fmla="*/ 1534112 w 1937142"/>
              <a:gd name="connsiteY50" fmla="*/ 1857781 h 1957455"/>
              <a:gd name="connsiteX51" fmla="*/ 1577449 w 1937142"/>
              <a:gd name="connsiteY51" fmla="*/ 1706103 h 1957455"/>
              <a:gd name="connsiteX52" fmla="*/ 1603451 w 1937142"/>
              <a:gd name="connsiteY52" fmla="*/ 1489421 h 1957455"/>
              <a:gd name="connsiteX53" fmla="*/ 1629453 w 1937142"/>
              <a:gd name="connsiteY53" fmla="*/ 1047389 h 1957455"/>
              <a:gd name="connsiteX54" fmla="*/ 1651121 w 1937142"/>
              <a:gd name="connsiteY54" fmla="*/ 592355 h 1957455"/>
              <a:gd name="connsiteX55" fmla="*/ 1655454 w 1937142"/>
              <a:gd name="connsiteY55" fmla="*/ 449345 h 1957455"/>
              <a:gd name="connsiteX56" fmla="*/ 1659788 w 1937142"/>
              <a:gd name="connsiteY56" fmla="*/ 436344 h 1957455"/>
              <a:gd name="connsiteX57" fmla="*/ 1672789 w 1937142"/>
              <a:gd name="connsiteY57" fmla="*/ 98319 h 1957455"/>
              <a:gd name="connsiteX58" fmla="*/ 1698791 w 1937142"/>
              <a:gd name="connsiteY58" fmla="*/ 102653 h 1957455"/>
              <a:gd name="connsiteX59" fmla="*/ 1698791 w 1937142"/>
              <a:gd name="connsiteY59" fmla="*/ 306335 h 1957455"/>
              <a:gd name="connsiteX60" fmla="*/ 1703125 w 1937142"/>
              <a:gd name="connsiteY60" fmla="*/ 540352 h 1957455"/>
              <a:gd name="connsiteX61" fmla="*/ 1716126 w 1937142"/>
              <a:gd name="connsiteY61" fmla="*/ 817705 h 1957455"/>
              <a:gd name="connsiteX62" fmla="*/ 1724793 w 1937142"/>
              <a:gd name="connsiteY62" fmla="*/ 1134062 h 1957455"/>
              <a:gd name="connsiteX63" fmla="*/ 1733460 w 1937142"/>
              <a:gd name="connsiteY63" fmla="*/ 1389747 h 1957455"/>
              <a:gd name="connsiteX64" fmla="*/ 1737794 w 1937142"/>
              <a:gd name="connsiteY64" fmla="*/ 1511089 h 1957455"/>
              <a:gd name="connsiteX65" fmla="*/ 1733460 w 1937142"/>
              <a:gd name="connsiteY65" fmla="*/ 1680101 h 1957455"/>
              <a:gd name="connsiteX66" fmla="*/ 1737794 w 1937142"/>
              <a:gd name="connsiteY66" fmla="*/ 1779775 h 1957455"/>
              <a:gd name="connsiteX67" fmla="*/ 1863470 w 1937142"/>
              <a:gd name="connsiteY67" fmla="*/ 1948788 h 1957455"/>
              <a:gd name="connsiteX68" fmla="*/ 1937142 w 1937142"/>
              <a:gd name="connsiteY68" fmla="*/ 1957455 h 1957455"/>
              <a:gd name="connsiteX0" fmla="*/ 0 w 1937142"/>
              <a:gd name="connsiteY0" fmla="*/ 1957455 h 1962150"/>
              <a:gd name="connsiteX1" fmla="*/ 203682 w 1937142"/>
              <a:gd name="connsiteY1" fmla="*/ 1870782 h 1962150"/>
              <a:gd name="connsiteX2" fmla="*/ 225350 w 1937142"/>
              <a:gd name="connsiteY2" fmla="*/ 1697436 h 1962150"/>
              <a:gd name="connsiteX3" fmla="*/ 238351 w 1937142"/>
              <a:gd name="connsiteY3" fmla="*/ 1459085 h 1962150"/>
              <a:gd name="connsiteX4" fmla="*/ 242685 w 1937142"/>
              <a:gd name="connsiteY4" fmla="*/ 1155730 h 1962150"/>
              <a:gd name="connsiteX5" fmla="*/ 251352 w 1937142"/>
              <a:gd name="connsiteY5" fmla="*/ 843707 h 1962150"/>
              <a:gd name="connsiteX6" fmla="*/ 260019 w 1937142"/>
              <a:gd name="connsiteY6" fmla="*/ 505682 h 1962150"/>
              <a:gd name="connsiteX7" fmla="*/ 260019 w 1937142"/>
              <a:gd name="connsiteY7" fmla="*/ 466680 h 1962150"/>
              <a:gd name="connsiteX8" fmla="*/ 264353 w 1937142"/>
              <a:gd name="connsiteY8" fmla="*/ 432010 h 1962150"/>
              <a:gd name="connsiteX9" fmla="*/ 251352 w 1937142"/>
              <a:gd name="connsiteY9" fmla="*/ 375673 h 1962150"/>
              <a:gd name="connsiteX10" fmla="*/ 268687 w 1937142"/>
              <a:gd name="connsiteY10" fmla="*/ 141656 h 1962150"/>
              <a:gd name="connsiteX11" fmla="*/ 281688 w 1937142"/>
              <a:gd name="connsiteY11" fmla="*/ 7313 h 1962150"/>
              <a:gd name="connsiteX12" fmla="*/ 316357 w 1937142"/>
              <a:gd name="connsiteY12" fmla="*/ 15980 h 1962150"/>
              <a:gd name="connsiteX13" fmla="*/ 325024 w 1937142"/>
              <a:gd name="connsiteY13" fmla="*/ 141656 h 1962150"/>
              <a:gd name="connsiteX14" fmla="*/ 338025 w 1937142"/>
              <a:gd name="connsiteY14" fmla="*/ 280333 h 1962150"/>
              <a:gd name="connsiteX15" fmla="*/ 342359 w 1937142"/>
              <a:gd name="connsiteY15" fmla="*/ 410342 h 1962150"/>
              <a:gd name="connsiteX16" fmla="*/ 355360 w 1937142"/>
              <a:gd name="connsiteY16" fmla="*/ 549019 h 1962150"/>
              <a:gd name="connsiteX17" fmla="*/ 364027 w 1937142"/>
              <a:gd name="connsiteY17" fmla="*/ 687696 h 1962150"/>
              <a:gd name="connsiteX18" fmla="*/ 364027 w 1937142"/>
              <a:gd name="connsiteY18" fmla="*/ 783036 h 1962150"/>
              <a:gd name="connsiteX19" fmla="*/ 368361 w 1937142"/>
              <a:gd name="connsiteY19" fmla="*/ 939047 h 1962150"/>
              <a:gd name="connsiteX20" fmla="*/ 372694 w 1937142"/>
              <a:gd name="connsiteY20" fmla="*/ 1051722 h 1962150"/>
              <a:gd name="connsiteX21" fmla="*/ 377028 w 1937142"/>
              <a:gd name="connsiteY21" fmla="*/ 1164397 h 1962150"/>
              <a:gd name="connsiteX22" fmla="*/ 398696 w 1937142"/>
              <a:gd name="connsiteY22" fmla="*/ 1415749 h 1962150"/>
              <a:gd name="connsiteX23" fmla="*/ 398696 w 1937142"/>
              <a:gd name="connsiteY23" fmla="*/ 1467753 h 1962150"/>
              <a:gd name="connsiteX24" fmla="*/ 398696 w 1937142"/>
              <a:gd name="connsiteY24" fmla="*/ 1610763 h 1962150"/>
              <a:gd name="connsiteX25" fmla="*/ 403030 w 1937142"/>
              <a:gd name="connsiteY25" fmla="*/ 1740772 h 1962150"/>
              <a:gd name="connsiteX26" fmla="*/ 420364 w 1937142"/>
              <a:gd name="connsiteY26" fmla="*/ 1823112 h 1962150"/>
              <a:gd name="connsiteX27" fmla="*/ 437699 w 1937142"/>
              <a:gd name="connsiteY27" fmla="*/ 1866448 h 1962150"/>
              <a:gd name="connsiteX28" fmla="*/ 537373 w 1937142"/>
              <a:gd name="connsiteY28" fmla="*/ 1883783 h 1962150"/>
              <a:gd name="connsiteX29" fmla="*/ 546040 w 1937142"/>
              <a:gd name="connsiteY29" fmla="*/ 1853447 h 1962150"/>
              <a:gd name="connsiteX30" fmla="*/ 567708 w 1937142"/>
              <a:gd name="connsiteY30" fmla="*/ 1831779 h 1962150"/>
              <a:gd name="connsiteX31" fmla="*/ 632713 w 1937142"/>
              <a:gd name="connsiteY31" fmla="*/ 1840446 h 1962150"/>
              <a:gd name="connsiteX32" fmla="*/ 654381 w 1937142"/>
              <a:gd name="connsiteY32" fmla="*/ 1883783 h 1962150"/>
              <a:gd name="connsiteX33" fmla="*/ 749722 w 1937142"/>
              <a:gd name="connsiteY33" fmla="*/ 1857781 h 1962150"/>
              <a:gd name="connsiteX34" fmla="*/ 823394 w 1937142"/>
              <a:gd name="connsiteY34" fmla="*/ 1758107 h 1962150"/>
              <a:gd name="connsiteX35" fmla="*/ 849396 w 1937142"/>
              <a:gd name="connsiteY35" fmla="*/ 1693102 h 1962150"/>
              <a:gd name="connsiteX36" fmla="*/ 931735 w 1937142"/>
              <a:gd name="connsiteY36" fmla="*/ 1688769 h 1962150"/>
              <a:gd name="connsiteX37" fmla="*/ 957737 w 1937142"/>
              <a:gd name="connsiteY37" fmla="*/ 1766774 h 1962150"/>
              <a:gd name="connsiteX38" fmla="*/ 1057411 w 1937142"/>
              <a:gd name="connsiteY38" fmla="*/ 1766774 h 1962150"/>
              <a:gd name="connsiteX39" fmla="*/ 1061744 w 1937142"/>
              <a:gd name="connsiteY39" fmla="*/ 1684435 h 1962150"/>
              <a:gd name="connsiteX40" fmla="*/ 1061744 w 1937142"/>
              <a:gd name="connsiteY40" fmla="*/ 1649766 h 1962150"/>
              <a:gd name="connsiteX41" fmla="*/ 1083413 w 1937142"/>
              <a:gd name="connsiteY41" fmla="*/ 1619430 h 1962150"/>
              <a:gd name="connsiteX42" fmla="*/ 1135417 w 1937142"/>
              <a:gd name="connsiteY42" fmla="*/ 1623764 h 1962150"/>
              <a:gd name="connsiteX43" fmla="*/ 1157085 w 1937142"/>
              <a:gd name="connsiteY43" fmla="*/ 1719104 h 1962150"/>
              <a:gd name="connsiteX44" fmla="*/ 1178753 w 1937142"/>
              <a:gd name="connsiteY44" fmla="*/ 1758107 h 1962150"/>
              <a:gd name="connsiteX45" fmla="*/ 1191754 w 1937142"/>
              <a:gd name="connsiteY45" fmla="*/ 1784109 h 1962150"/>
              <a:gd name="connsiteX46" fmla="*/ 1213422 w 1937142"/>
              <a:gd name="connsiteY46" fmla="*/ 1801444 h 1962150"/>
              <a:gd name="connsiteX47" fmla="*/ 1248091 w 1937142"/>
              <a:gd name="connsiteY47" fmla="*/ 1814444 h 1962150"/>
              <a:gd name="connsiteX48" fmla="*/ 1313096 w 1937142"/>
              <a:gd name="connsiteY48" fmla="*/ 1844780 h 1962150"/>
              <a:gd name="connsiteX49" fmla="*/ 1373767 w 1937142"/>
              <a:gd name="connsiteY49" fmla="*/ 1888116 h 1962150"/>
              <a:gd name="connsiteX50" fmla="*/ 1534112 w 1937142"/>
              <a:gd name="connsiteY50" fmla="*/ 1857781 h 1962150"/>
              <a:gd name="connsiteX51" fmla="*/ 1577449 w 1937142"/>
              <a:gd name="connsiteY51" fmla="*/ 1706103 h 1962150"/>
              <a:gd name="connsiteX52" fmla="*/ 1603451 w 1937142"/>
              <a:gd name="connsiteY52" fmla="*/ 1489421 h 1962150"/>
              <a:gd name="connsiteX53" fmla="*/ 1629453 w 1937142"/>
              <a:gd name="connsiteY53" fmla="*/ 1047389 h 1962150"/>
              <a:gd name="connsiteX54" fmla="*/ 1651121 w 1937142"/>
              <a:gd name="connsiteY54" fmla="*/ 592355 h 1962150"/>
              <a:gd name="connsiteX55" fmla="*/ 1655454 w 1937142"/>
              <a:gd name="connsiteY55" fmla="*/ 449345 h 1962150"/>
              <a:gd name="connsiteX56" fmla="*/ 1659788 w 1937142"/>
              <a:gd name="connsiteY56" fmla="*/ 436344 h 1962150"/>
              <a:gd name="connsiteX57" fmla="*/ 1672789 w 1937142"/>
              <a:gd name="connsiteY57" fmla="*/ 98319 h 1962150"/>
              <a:gd name="connsiteX58" fmla="*/ 1698791 w 1937142"/>
              <a:gd name="connsiteY58" fmla="*/ 102653 h 1962150"/>
              <a:gd name="connsiteX59" fmla="*/ 1698791 w 1937142"/>
              <a:gd name="connsiteY59" fmla="*/ 306335 h 1962150"/>
              <a:gd name="connsiteX60" fmla="*/ 1703125 w 1937142"/>
              <a:gd name="connsiteY60" fmla="*/ 540352 h 1962150"/>
              <a:gd name="connsiteX61" fmla="*/ 1716126 w 1937142"/>
              <a:gd name="connsiteY61" fmla="*/ 817705 h 1962150"/>
              <a:gd name="connsiteX62" fmla="*/ 1724793 w 1937142"/>
              <a:gd name="connsiteY62" fmla="*/ 1134062 h 1962150"/>
              <a:gd name="connsiteX63" fmla="*/ 1733460 w 1937142"/>
              <a:gd name="connsiteY63" fmla="*/ 1389747 h 1962150"/>
              <a:gd name="connsiteX64" fmla="*/ 1737794 w 1937142"/>
              <a:gd name="connsiteY64" fmla="*/ 1511089 h 1962150"/>
              <a:gd name="connsiteX65" fmla="*/ 1733460 w 1937142"/>
              <a:gd name="connsiteY65" fmla="*/ 1680101 h 1962150"/>
              <a:gd name="connsiteX66" fmla="*/ 1737794 w 1937142"/>
              <a:gd name="connsiteY66" fmla="*/ 1779775 h 1962150"/>
              <a:gd name="connsiteX67" fmla="*/ 1863470 w 1937142"/>
              <a:gd name="connsiteY67" fmla="*/ 1948788 h 1962150"/>
              <a:gd name="connsiteX68" fmla="*/ 1937142 w 1937142"/>
              <a:gd name="connsiteY68" fmla="*/ 1957455 h 1962150"/>
              <a:gd name="connsiteX0" fmla="*/ 0 w 1937142"/>
              <a:gd name="connsiteY0" fmla="*/ 1957455 h 1962150"/>
              <a:gd name="connsiteX1" fmla="*/ 203682 w 1937142"/>
              <a:gd name="connsiteY1" fmla="*/ 1870782 h 1962150"/>
              <a:gd name="connsiteX2" fmla="*/ 225350 w 1937142"/>
              <a:gd name="connsiteY2" fmla="*/ 1697436 h 1962150"/>
              <a:gd name="connsiteX3" fmla="*/ 238351 w 1937142"/>
              <a:gd name="connsiteY3" fmla="*/ 1459085 h 1962150"/>
              <a:gd name="connsiteX4" fmla="*/ 242685 w 1937142"/>
              <a:gd name="connsiteY4" fmla="*/ 1155730 h 1962150"/>
              <a:gd name="connsiteX5" fmla="*/ 251352 w 1937142"/>
              <a:gd name="connsiteY5" fmla="*/ 843707 h 1962150"/>
              <a:gd name="connsiteX6" fmla="*/ 260019 w 1937142"/>
              <a:gd name="connsiteY6" fmla="*/ 505682 h 1962150"/>
              <a:gd name="connsiteX7" fmla="*/ 260019 w 1937142"/>
              <a:gd name="connsiteY7" fmla="*/ 466680 h 1962150"/>
              <a:gd name="connsiteX8" fmla="*/ 264353 w 1937142"/>
              <a:gd name="connsiteY8" fmla="*/ 432010 h 1962150"/>
              <a:gd name="connsiteX9" fmla="*/ 251352 w 1937142"/>
              <a:gd name="connsiteY9" fmla="*/ 375673 h 1962150"/>
              <a:gd name="connsiteX10" fmla="*/ 268687 w 1937142"/>
              <a:gd name="connsiteY10" fmla="*/ 141656 h 1962150"/>
              <a:gd name="connsiteX11" fmla="*/ 281688 w 1937142"/>
              <a:gd name="connsiteY11" fmla="*/ 7313 h 1962150"/>
              <a:gd name="connsiteX12" fmla="*/ 316357 w 1937142"/>
              <a:gd name="connsiteY12" fmla="*/ 15980 h 1962150"/>
              <a:gd name="connsiteX13" fmla="*/ 325024 w 1937142"/>
              <a:gd name="connsiteY13" fmla="*/ 141656 h 1962150"/>
              <a:gd name="connsiteX14" fmla="*/ 338025 w 1937142"/>
              <a:gd name="connsiteY14" fmla="*/ 280333 h 1962150"/>
              <a:gd name="connsiteX15" fmla="*/ 342359 w 1937142"/>
              <a:gd name="connsiteY15" fmla="*/ 410342 h 1962150"/>
              <a:gd name="connsiteX16" fmla="*/ 355360 w 1937142"/>
              <a:gd name="connsiteY16" fmla="*/ 549019 h 1962150"/>
              <a:gd name="connsiteX17" fmla="*/ 364027 w 1937142"/>
              <a:gd name="connsiteY17" fmla="*/ 687696 h 1962150"/>
              <a:gd name="connsiteX18" fmla="*/ 364027 w 1937142"/>
              <a:gd name="connsiteY18" fmla="*/ 783036 h 1962150"/>
              <a:gd name="connsiteX19" fmla="*/ 368361 w 1937142"/>
              <a:gd name="connsiteY19" fmla="*/ 939047 h 1962150"/>
              <a:gd name="connsiteX20" fmla="*/ 372694 w 1937142"/>
              <a:gd name="connsiteY20" fmla="*/ 1051722 h 1962150"/>
              <a:gd name="connsiteX21" fmla="*/ 377028 w 1937142"/>
              <a:gd name="connsiteY21" fmla="*/ 1164397 h 1962150"/>
              <a:gd name="connsiteX22" fmla="*/ 398696 w 1937142"/>
              <a:gd name="connsiteY22" fmla="*/ 1415749 h 1962150"/>
              <a:gd name="connsiteX23" fmla="*/ 398696 w 1937142"/>
              <a:gd name="connsiteY23" fmla="*/ 1467753 h 1962150"/>
              <a:gd name="connsiteX24" fmla="*/ 398696 w 1937142"/>
              <a:gd name="connsiteY24" fmla="*/ 1610763 h 1962150"/>
              <a:gd name="connsiteX25" fmla="*/ 403030 w 1937142"/>
              <a:gd name="connsiteY25" fmla="*/ 1740772 h 1962150"/>
              <a:gd name="connsiteX26" fmla="*/ 420364 w 1937142"/>
              <a:gd name="connsiteY26" fmla="*/ 1823112 h 1962150"/>
              <a:gd name="connsiteX27" fmla="*/ 437699 w 1937142"/>
              <a:gd name="connsiteY27" fmla="*/ 1866448 h 1962150"/>
              <a:gd name="connsiteX28" fmla="*/ 537373 w 1937142"/>
              <a:gd name="connsiteY28" fmla="*/ 1883783 h 1962150"/>
              <a:gd name="connsiteX29" fmla="*/ 546040 w 1937142"/>
              <a:gd name="connsiteY29" fmla="*/ 1853447 h 1962150"/>
              <a:gd name="connsiteX30" fmla="*/ 567708 w 1937142"/>
              <a:gd name="connsiteY30" fmla="*/ 1831779 h 1962150"/>
              <a:gd name="connsiteX31" fmla="*/ 632713 w 1937142"/>
              <a:gd name="connsiteY31" fmla="*/ 1840446 h 1962150"/>
              <a:gd name="connsiteX32" fmla="*/ 654381 w 1937142"/>
              <a:gd name="connsiteY32" fmla="*/ 1883783 h 1962150"/>
              <a:gd name="connsiteX33" fmla="*/ 749722 w 1937142"/>
              <a:gd name="connsiteY33" fmla="*/ 1857781 h 1962150"/>
              <a:gd name="connsiteX34" fmla="*/ 823394 w 1937142"/>
              <a:gd name="connsiteY34" fmla="*/ 1758107 h 1962150"/>
              <a:gd name="connsiteX35" fmla="*/ 849396 w 1937142"/>
              <a:gd name="connsiteY35" fmla="*/ 1693102 h 1962150"/>
              <a:gd name="connsiteX36" fmla="*/ 931735 w 1937142"/>
              <a:gd name="connsiteY36" fmla="*/ 1688769 h 1962150"/>
              <a:gd name="connsiteX37" fmla="*/ 957737 w 1937142"/>
              <a:gd name="connsiteY37" fmla="*/ 1766774 h 1962150"/>
              <a:gd name="connsiteX38" fmla="*/ 1057411 w 1937142"/>
              <a:gd name="connsiteY38" fmla="*/ 1766774 h 1962150"/>
              <a:gd name="connsiteX39" fmla="*/ 1061744 w 1937142"/>
              <a:gd name="connsiteY39" fmla="*/ 1684435 h 1962150"/>
              <a:gd name="connsiteX40" fmla="*/ 1061744 w 1937142"/>
              <a:gd name="connsiteY40" fmla="*/ 1649766 h 1962150"/>
              <a:gd name="connsiteX41" fmla="*/ 1083413 w 1937142"/>
              <a:gd name="connsiteY41" fmla="*/ 1619430 h 1962150"/>
              <a:gd name="connsiteX42" fmla="*/ 1135417 w 1937142"/>
              <a:gd name="connsiteY42" fmla="*/ 1623764 h 1962150"/>
              <a:gd name="connsiteX43" fmla="*/ 1157085 w 1937142"/>
              <a:gd name="connsiteY43" fmla="*/ 1719104 h 1962150"/>
              <a:gd name="connsiteX44" fmla="*/ 1178753 w 1937142"/>
              <a:gd name="connsiteY44" fmla="*/ 1758107 h 1962150"/>
              <a:gd name="connsiteX45" fmla="*/ 1191754 w 1937142"/>
              <a:gd name="connsiteY45" fmla="*/ 1784109 h 1962150"/>
              <a:gd name="connsiteX46" fmla="*/ 1213422 w 1937142"/>
              <a:gd name="connsiteY46" fmla="*/ 1801444 h 1962150"/>
              <a:gd name="connsiteX47" fmla="*/ 1248091 w 1937142"/>
              <a:gd name="connsiteY47" fmla="*/ 1814444 h 1962150"/>
              <a:gd name="connsiteX48" fmla="*/ 1313096 w 1937142"/>
              <a:gd name="connsiteY48" fmla="*/ 1844780 h 1962150"/>
              <a:gd name="connsiteX49" fmla="*/ 1373767 w 1937142"/>
              <a:gd name="connsiteY49" fmla="*/ 1888116 h 1962150"/>
              <a:gd name="connsiteX50" fmla="*/ 1534112 w 1937142"/>
              <a:gd name="connsiteY50" fmla="*/ 1857781 h 1962150"/>
              <a:gd name="connsiteX51" fmla="*/ 1577449 w 1937142"/>
              <a:gd name="connsiteY51" fmla="*/ 1706103 h 1962150"/>
              <a:gd name="connsiteX52" fmla="*/ 1603451 w 1937142"/>
              <a:gd name="connsiteY52" fmla="*/ 1489421 h 1962150"/>
              <a:gd name="connsiteX53" fmla="*/ 1629453 w 1937142"/>
              <a:gd name="connsiteY53" fmla="*/ 1047389 h 1962150"/>
              <a:gd name="connsiteX54" fmla="*/ 1651121 w 1937142"/>
              <a:gd name="connsiteY54" fmla="*/ 592355 h 1962150"/>
              <a:gd name="connsiteX55" fmla="*/ 1655454 w 1937142"/>
              <a:gd name="connsiteY55" fmla="*/ 449345 h 1962150"/>
              <a:gd name="connsiteX56" fmla="*/ 1659788 w 1937142"/>
              <a:gd name="connsiteY56" fmla="*/ 436344 h 1962150"/>
              <a:gd name="connsiteX57" fmla="*/ 1672789 w 1937142"/>
              <a:gd name="connsiteY57" fmla="*/ 98319 h 1962150"/>
              <a:gd name="connsiteX58" fmla="*/ 1698791 w 1937142"/>
              <a:gd name="connsiteY58" fmla="*/ 102653 h 1962150"/>
              <a:gd name="connsiteX59" fmla="*/ 1698791 w 1937142"/>
              <a:gd name="connsiteY59" fmla="*/ 306335 h 1962150"/>
              <a:gd name="connsiteX60" fmla="*/ 1703125 w 1937142"/>
              <a:gd name="connsiteY60" fmla="*/ 540352 h 1962150"/>
              <a:gd name="connsiteX61" fmla="*/ 1716126 w 1937142"/>
              <a:gd name="connsiteY61" fmla="*/ 817705 h 1962150"/>
              <a:gd name="connsiteX62" fmla="*/ 1724793 w 1937142"/>
              <a:gd name="connsiteY62" fmla="*/ 1134062 h 1962150"/>
              <a:gd name="connsiteX63" fmla="*/ 1733460 w 1937142"/>
              <a:gd name="connsiteY63" fmla="*/ 1389747 h 1962150"/>
              <a:gd name="connsiteX64" fmla="*/ 1737794 w 1937142"/>
              <a:gd name="connsiteY64" fmla="*/ 1511089 h 1962150"/>
              <a:gd name="connsiteX65" fmla="*/ 1733460 w 1937142"/>
              <a:gd name="connsiteY65" fmla="*/ 1680101 h 1962150"/>
              <a:gd name="connsiteX66" fmla="*/ 1737794 w 1937142"/>
              <a:gd name="connsiteY66" fmla="*/ 1779775 h 1962150"/>
              <a:gd name="connsiteX67" fmla="*/ 1863470 w 1937142"/>
              <a:gd name="connsiteY67" fmla="*/ 1948788 h 1962150"/>
              <a:gd name="connsiteX68" fmla="*/ 1937142 w 1937142"/>
              <a:gd name="connsiteY68" fmla="*/ 1957455 h 1962150"/>
              <a:gd name="connsiteX0" fmla="*/ 0 w 1937142"/>
              <a:gd name="connsiteY0" fmla="*/ 1957455 h 1962150"/>
              <a:gd name="connsiteX1" fmla="*/ 203682 w 1937142"/>
              <a:gd name="connsiteY1" fmla="*/ 1870782 h 1962150"/>
              <a:gd name="connsiteX2" fmla="*/ 225350 w 1937142"/>
              <a:gd name="connsiteY2" fmla="*/ 1697436 h 1962150"/>
              <a:gd name="connsiteX3" fmla="*/ 238351 w 1937142"/>
              <a:gd name="connsiteY3" fmla="*/ 1459085 h 1962150"/>
              <a:gd name="connsiteX4" fmla="*/ 242685 w 1937142"/>
              <a:gd name="connsiteY4" fmla="*/ 1155730 h 1962150"/>
              <a:gd name="connsiteX5" fmla="*/ 251352 w 1937142"/>
              <a:gd name="connsiteY5" fmla="*/ 843707 h 1962150"/>
              <a:gd name="connsiteX6" fmla="*/ 260019 w 1937142"/>
              <a:gd name="connsiteY6" fmla="*/ 505682 h 1962150"/>
              <a:gd name="connsiteX7" fmla="*/ 260019 w 1937142"/>
              <a:gd name="connsiteY7" fmla="*/ 466680 h 1962150"/>
              <a:gd name="connsiteX8" fmla="*/ 264353 w 1937142"/>
              <a:gd name="connsiteY8" fmla="*/ 432010 h 1962150"/>
              <a:gd name="connsiteX9" fmla="*/ 251352 w 1937142"/>
              <a:gd name="connsiteY9" fmla="*/ 375673 h 1962150"/>
              <a:gd name="connsiteX10" fmla="*/ 268687 w 1937142"/>
              <a:gd name="connsiteY10" fmla="*/ 141656 h 1962150"/>
              <a:gd name="connsiteX11" fmla="*/ 281688 w 1937142"/>
              <a:gd name="connsiteY11" fmla="*/ 7313 h 1962150"/>
              <a:gd name="connsiteX12" fmla="*/ 316357 w 1937142"/>
              <a:gd name="connsiteY12" fmla="*/ 15980 h 1962150"/>
              <a:gd name="connsiteX13" fmla="*/ 325024 w 1937142"/>
              <a:gd name="connsiteY13" fmla="*/ 141656 h 1962150"/>
              <a:gd name="connsiteX14" fmla="*/ 338025 w 1937142"/>
              <a:gd name="connsiteY14" fmla="*/ 280333 h 1962150"/>
              <a:gd name="connsiteX15" fmla="*/ 342359 w 1937142"/>
              <a:gd name="connsiteY15" fmla="*/ 410342 h 1962150"/>
              <a:gd name="connsiteX16" fmla="*/ 355360 w 1937142"/>
              <a:gd name="connsiteY16" fmla="*/ 549019 h 1962150"/>
              <a:gd name="connsiteX17" fmla="*/ 364027 w 1937142"/>
              <a:gd name="connsiteY17" fmla="*/ 687696 h 1962150"/>
              <a:gd name="connsiteX18" fmla="*/ 364027 w 1937142"/>
              <a:gd name="connsiteY18" fmla="*/ 783036 h 1962150"/>
              <a:gd name="connsiteX19" fmla="*/ 368361 w 1937142"/>
              <a:gd name="connsiteY19" fmla="*/ 939047 h 1962150"/>
              <a:gd name="connsiteX20" fmla="*/ 372694 w 1937142"/>
              <a:gd name="connsiteY20" fmla="*/ 1051722 h 1962150"/>
              <a:gd name="connsiteX21" fmla="*/ 377028 w 1937142"/>
              <a:gd name="connsiteY21" fmla="*/ 1164397 h 1962150"/>
              <a:gd name="connsiteX22" fmla="*/ 398696 w 1937142"/>
              <a:gd name="connsiteY22" fmla="*/ 1415749 h 1962150"/>
              <a:gd name="connsiteX23" fmla="*/ 398696 w 1937142"/>
              <a:gd name="connsiteY23" fmla="*/ 1467753 h 1962150"/>
              <a:gd name="connsiteX24" fmla="*/ 398696 w 1937142"/>
              <a:gd name="connsiteY24" fmla="*/ 1610763 h 1962150"/>
              <a:gd name="connsiteX25" fmla="*/ 403030 w 1937142"/>
              <a:gd name="connsiteY25" fmla="*/ 1740772 h 1962150"/>
              <a:gd name="connsiteX26" fmla="*/ 420364 w 1937142"/>
              <a:gd name="connsiteY26" fmla="*/ 1823112 h 1962150"/>
              <a:gd name="connsiteX27" fmla="*/ 437699 w 1937142"/>
              <a:gd name="connsiteY27" fmla="*/ 1866448 h 1962150"/>
              <a:gd name="connsiteX28" fmla="*/ 537373 w 1937142"/>
              <a:gd name="connsiteY28" fmla="*/ 1883783 h 1962150"/>
              <a:gd name="connsiteX29" fmla="*/ 546040 w 1937142"/>
              <a:gd name="connsiteY29" fmla="*/ 1853447 h 1962150"/>
              <a:gd name="connsiteX30" fmla="*/ 567708 w 1937142"/>
              <a:gd name="connsiteY30" fmla="*/ 1831779 h 1962150"/>
              <a:gd name="connsiteX31" fmla="*/ 632713 w 1937142"/>
              <a:gd name="connsiteY31" fmla="*/ 1840446 h 1962150"/>
              <a:gd name="connsiteX32" fmla="*/ 654381 w 1937142"/>
              <a:gd name="connsiteY32" fmla="*/ 1883783 h 1962150"/>
              <a:gd name="connsiteX33" fmla="*/ 749722 w 1937142"/>
              <a:gd name="connsiteY33" fmla="*/ 1857781 h 1962150"/>
              <a:gd name="connsiteX34" fmla="*/ 823394 w 1937142"/>
              <a:gd name="connsiteY34" fmla="*/ 1758107 h 1962150"/>
              <a:gd name="connsiteX35" fmla="*/ 849396 w 1937142"/>
              <a:gd name="connsiteY35" fmla="*/ 1693102 h 1962150"/>
              <a:gd name="connsiteX36" fmla="*/ 931735 w 1937142"/>
              <a:gd name="connsiteY36" fmla="*/ 1688769 h 1962150"/>
              <a:gd name="connsiteX37" fmla="*/ 957737 w 1937142"/>
              <a:gd name="connsiteY37" fmla="*/ 1766774 h 1962150"/>
              <a:gd name="connsiteX38" fmla="*/ 1057411 w 1937142"/>
              <a:gd name="connsiteY38" fmla="*/ 1766774 h 1962150"/>
              <a:gd name="connsiteX39" fmla="*/ 1061744 w 1937142"/>
              <a:gd name="connsiteY39" fmla="*/ 1684435 h 1962150"/>
              <a:gd name="connsiteX40" fmla="*/ 1061744 w 1937142"/>
              <a:gd name="connsiteY40" fmla="*/ 1649766 h 1962150"/>
              <a:gd name="connsiteX41" fmla="*/ 1083413 w 1937142"/>
              <a:gd name="connsiteY41" fmla="*/ 1619430 h 1962150"/>
              <a:gd name="connsiteX42" fmla="*/ 1135417 w 1937142"/>
              <a:gd name="connsiteY42" fmla="*/ 1623764 h 1962150"/>
              <a:gd name="connsiteX43" fmla="*/ 1157085 w 1937142"/>
              <a:gd name="connsiteY43" fmla="*/ 1719104 h 1962150"/>
              <a:gd name="connsiteX44" fmla="*/ 1178753 w 1937142"/>
              <a:gd name="connsiteY44" fmla="*/ 1758107 h 1962150"/>
              <a:gd name="connsiteX45" fmla="*/ 1191754 w 1937142"/>
              <a:gd name="connsiteY45" fmla="*/ 1784109 h 1962150"/>
              <a:gd name="connsiteX46" fmla="*/ 1213422 w 1937142"/>
              <a:gd name="connsiteY46" fmla="*/ 1801444 h 1962150"/>
              <a:gd name="connsiteX47" fmla="*/ 1248091 w 1937142"/>
              <a:gd name="connsiteY47" fmla="*/ 1814444 h 1962150"/>
              <a:gd name="connsiteX48" fmla="*/ 1313096 w 1937142"/>
              <a:gd name="connsiteY48" fmla="*/ 1844780 h 1962150"/>
              <a:gd name="connsiteX49" fmla="*/ 1373767 w 1937142"/>
              <a:gd name="connsiteY49" fmla="*/ 1888116 h 1962150"/>
              <a:gd name="connsiteX50" fmla="*/ 1534112 w 1937142"/>
              <a:gd name="connsiteY50" fmla="*/ 1857781 h 1962150"/>
              <a:gd name="connsiteX51" fmla="*/ 1577449 w 1937142"/>
              <a:gd name="connsiteY51" fmla="*/ 1706103 h 1962150"/>
              <a:gd name="connsiteX52" fmla="*/ 1603451 w 1937142"/>
              <a:gd name="connsiteY52" fmla="*/ 1489421 h 1962150"/>
              <a:gd name="connsiteX53" fmla="*/ 1629453 w 1937142"/>
              <a:gd name="connsiteY53" fmla="*/ 1047389 h 1962150"/>
              <a:gd name="connsiteX54" fmla="*/ 1651121 w 1937142"/>
              <a:gd name="connsiteY54" fmla="*/ 592355 h 1962150"/>
              <a:gd name="connsiteX55" fmla="*/ 1655454 w 1937142"/>
              <a:gd name="connsiteY55" fmla="*/ 449345 h 1962150"/>
              <a:gd name="connsiteX56" fmla="*/ 1659788 w 1937142"/>
              <a:gd name="connsiteY56" fmla="*/ 436344 h 1962150"/>
              <a:gd name="connsiteX57" fmla="*/ 1672789 w 1937142"/>
              <a:gd name="connsiteY57" fmla="*/ 98319 h 1962150"/>
              <a:gd name="connsiteX58" fmla="*/ 1698791 w 1937142"/>
              <a:gd name="connsiteY58" fmla="*/ 102653 h 1962150"/>
              <a:gd name="connsiteX59" fmla="*/ 1698791 w 1937142"/>
              <a:gd name="connsiteY59" fmla="*/ 306335 h 1962150"/>
              <a:gd name="connsiteX60" fmla="*/ 1703125 w 1937142"/>
              <a:gd name="connsiteY60" fmla="*/ 540352 h 1962150"/>
              <a:gd name="connsiteX61" fmla="*/ 1716126 w 1937142"/>
              <a:gd name="connsiteY61" fmla="*/ 817705 h 1962150"/>
              <a:gd name="connsiteX62" fmla="*/ 1724793 w 1937142"/>
              <a:gd name="connsiteY62" fmla="*/ 1134062 h 1962150"/>
              <a:gd name="connsiteX63" fmla="*/ 1733460 w 1937142"/>
              <a:gd name="connsiteY63" fmla="*/ 1389747 h 1962150"/>
              <a:gd name="connsiteX64" fmla="*/ 1737794 w 1937142"/>
              <a:gd name="connsiteY64" fmla="*/ 1511089 h 1962150"/>
              <a:gd name="connsiteX65" fmla="*/ 1733460 w 1937142"/>
              <a:gd name="connsiteY65" fmla="*/ 1680101 h 1962150"/>
              <a:gd name="connsiteX66" fmla="*/ 1737794 w 1937142"/>
              <a:gd name="connsiteY66" fmla="*/ 1779775 h 1962150"/>
              <a:gd name="connsiteX67" fmla="*/ 1863470 w 1937142"/>
              <a:gd name="connsiteY67" fmla="*/ 1948788 h 1962150"/>
              <a:gd name="connsiteX68" fmla="*/ 1937142 w 1937142"/>
              <a:gd name="connsiteY68" fmla="*/ 1957455 h 1962150"/>
              <a:gd name="connsiteX0" fmla="*/ 0 w 1937142"/>
              <a:gd name="connsiteY0" fmla="*/ 2124224 h 2128919"/>
              <a:gd name="connsiteX1" fmla="*/ 203682 w 1937142"/>
              <a:gd name="connsiteY1" fmla="*/ 2037551 h 2128919"/>
              <a:gd name="connsiteX2" fmla="*/ 225350 w 1937142"/>
              <a:gd name="connsiteY2" fmla="*/ 1864205 h 2128919"/>
              <a:gd name="connsiteX3" fmla="*/ 238351 w 1937142"/>
              <a:gd name="connsiteY3" fmla="*/ 1625854 h 2128919"/>
              <a:gd name="connsiteX4" fmla="*/ 242685 w 1937142"/>
              <a:gd name="connsiteY4" fmla="*/ 1322499 h 2128919"/>
              <a:gd name="connsiteX5" fmla="*/ 251352 w 1937142"/>
              <a:gd name="connsiteY5" fmla="*/ 1010476 h 2128919"/>
              <a:gd name="connsiteX6" fmla="*/ 260019 w 1937142"/>
              <a:gd name="connsiteY6" fmla="*/ 672451 h 2128919"/>
              <a:gd name="connsiteX7" fmla="*/ 260019 w 1937142"/>
              <a:gd name="connsiteY7" fmla="*/ 633449 h 2128919"/>
              <a:gd name="connsiteX8" fmla="*/ 264353 w 1937142"/>
              <a:gd name="connsiteY8" fmla="*/ 598779 h 2128919"/>
              <a:gd name="connsiteX9" fmla="*/ 251352 w 1937142"/>
              <a:gd name="connsiteY9" fmla="*/ 542442 h 2128919"/>
              <a:gd name="connsiteX10" fmla="*/ 268687 w 1937142"/>
              <a:gd name="connsiteY10" fmla="*/ 308425 h 2128919"/>
              <a:gd name="connsiteX11" fmla="*/ 281688 w 1937142"/>
              <a:gd name="connsiteY11" fmla="*/ 174082 h 2128919"/>
              <a:gd name="connsiteX12" fmla="*/ 316357 w 1937142"/>
              <a:gd name="connsiteY12" fmla="*/ 182749 h 2128919"/>
              <a:gd name="connsiteX13" fmla="*/ 325024 w 1937142"/>
              <a:gd name="connsiteY13" fmla="*/ 308425 h 2128919"/>
              <a:gd name="connsiteX14" fmla="*/ 338025 w 1937142"/>
              <a:gd name="connsiteY14" fmla="*/ 447102 h 2128919"/>
              <a:gd name="connsiteX15" fmla="*/ 342359 w 1937142"/>
              <a:gd name="connsiteY15" fmla="*/ 577111 h 2128919"/>
              <a:gd name="connsiteX16" fmla="*/ 355360 w 1937142"/>
              <a:gd name="connsiteY16" fmla="*/ 715788 h 2128919"/>
              <a:gd name="connsiteX17" fmla="*/ 364027 w 1937142"/>
              <a:gd name="connsiteY17" fmla="*/ 854465 h 2128919"/>
              <a:gd name="connsiteX18" fmla="*/ 364027 w 1937142"/>
              <a:gd name="connsiteY18" fmla="*/ 949805 h 2128919"/>
              <a:gd name="connsiteX19" fmla="*/ 368361 w 1937142"/>
              <a:gd name="connsiteY19" fmla="*/ 1105816 h 2128919"/>
              <a:gd name="connsiteX20" fmla="*/ 372694 w 1937142"/>
              <a:gd name="connsiteY20" fmla="*/ 1218491 h 2128919"/>
              <a:gd name="connsiteX21" fmla="*/ 377028 w 1937142"/>
              <a:gd name="connsiteY21" fmla="*/ 1331166 h 2128919"/>
              <a:gd name="connsiteX22" fmla="*/ 398696 w 1937142"/>
              <a:gd name="connsiteY22" fmla="*/ 1582518 h 2128919"/>
              <a:gd name="connsiteX23" fmla="*/ 398696 w 1937142"/>
              <a:gd name="connsiteY23" fmla="*/ 1634522 h 2128919"/>
              <a:gd name="connsiteX24" fmla="*/ 398696 w 1937142"/>
              <a:gd name="connsiteY24" fmla="*/ 1777532 h 2128919"/>
              <a:gd name="connsiteX25" fmla="*/ 403030 w 1937142"/>
              <a:gd name="connsiteY25" fmla="*/ 1907541 h 2128919"/>
              <a:gd name="connsiteX26" fmla="*/ 420364 w 1937142"/>
              <a:gd name="connsiteY26" fmla="*/ 1989881 h 2128919"/>
              <a:gd name="connsiteX27" fmla="*/ 437699 w 1937142"/>
              <a:gd name="connsiteY27" fmla="*/ 2033217 h 2128919"/>
              <a:gd name="connsiteX28" fmla="*/ 537373 w 1937142"/>
              <a:gd name="connsiteY28" fmla="*/ 2050552 h 2128919"/>
              <a:gd name="connsiteX29" fmla="*/ 546040 w 1937142"/>
              <a:gd name="connsiteY29" fmla="*/ 2020216 h 2128919"/>
              <a:gd name="connsiteX30" fmla="*/ 567708 w 1937142"/>
              <a:gd name="connsiteY30" fmla="*/ 1998548 h 2128919"/>
              <a:gd name="connsiteX31" fmla="*/ 632713 w 1937142"/>
              <a:gd name="connsiteY31" fmla="*/ 2007215 h 2128919"/>
              <a:gd name="connsiteX32" fmla="*/ 654381 w 1937142"/>
              <a:gd name="connsiteY32" fmla="*/ 2050552 h 2128919"/>
              <a:gd name="connsiteX33" fmla="*/ 749722 w 1937142"/>
              <a:gd name="connsiteY33" fmla="*/ 2024550 h 2128919"/>
              <a:gd name="connsiteX34" fmla="*/ 823394 w 1937142"/>
              <a:gd name="connsiteY34" fmla="*/ 1924876 h 2128919"/>
              <a:gd name="connsiteX35" fmla="*/ 849396 w 1937142"/>
              <a:gd name="connsiteY35" fmla="*/ 1859871 h 2128919"/>
              <a:gd name="connsiteX36" fmla="*/ 931735 w 1937142"/>
              <a:gd name="connsiteY36" fmla="*/ 1855538 h 2128919"/>
              <a:gd name="connsiteX37" fmla="*/ 957737 w 1937142"/>
              <a:gd name="connsiteY37" fmla="*/ 1933543 h 2128919"/>
              <a:gd name="connsiteX38" fmla="*/ 1057411 w 1937142"/>
              <a:gd name="connsiteY38" fmla="*/ 1933543 h 2128919"/>
              <a:gd name="connsiteX39" fmla="*/ 1061744 w 1937142"/>
              <a:gd name="connsiteY39" fmla="*/ 1851204 h 2128919"/>
              <a:gd name="connsiteX40" fmla="*/ 1061744 w 1937142"/>
              <a:gd name="connsiteY40" fmla="*/ 1816535 h 2128919"/>
              <a:gd name="connsiteX41" fmla="*/ 1083413 w 1937142"/>
              <a:gd name="connsiteY41" fmla="*/ 1786199 h 2128919"/>
              <a:gd name="connsiteX42" fmla="*/ 1135417 w 1937142"/>
              <a:gd name="connsiteY42" fmla="*/ 1790533 h 2128919"/>
              <a:gd name="connsiteX43" fmla="*/ 1157085 w 1937142"/>
              <a:gd name="connsiteY43" fmla="*/ 1885873 h 2128919"/>
              <a:gd name="connsiteX44" fmla="*/ 1178753 w 1937142"/>
              <a:gd name="connsiteY44" fmla="*/ 1924876 h 2128919"/>
              <a:gd name="connsiteX45" fmla="*/ 1191754 w 1937142"/>
              <a:gd name="connsiteY45" fmla="*/ 1950878 h 2128919"/>
              <a:gd name="connsiteX46" fmla="*/ 1213422 w 1937142"/>
              <a:gd name="connsiteY46" fmla="*/ 1968213 h 2128919"/>
              <a:gd name="connsiteX47" fmla="*/ 1248091 w 1937142"/>
              <a:gd name="connsiteY47" fmla="*/ 1981213 h 2128919"/>
              <a:gd name="connsiteX48" fmla="*/ 1313096 w 1937142"/>
              <a:gd name="connsiteY48" fmla="*/ 2011549 h 2128919"/>
              <a:gd name="connsiteX49" fmla="*/ 1373767 w 1937142"/>
              <a:gd name="connsiteY49" fmla="*/ 2054885 h 2128919"/>
              <a:gd name="connsiteX50" fmla="*/ 1534112 w 1937142"/>
              <a:gd name="connsiteY50" fmla="*/ 2024550 h 2128919"/>
              <a:gd name="connsiteX51" fmla="*/ 1577449 w 1937142"/>
              <a:gd name="connsiteY51" fmla="*/ 1872872 h 2128919"/>
              <a:gd name="connsiteX52" fmla="*/ 1603451 w 1937142"/>
              <a:gd name="connsiteY52" fmla="*/ 1656190 h 2128919"/>
              <a:gd name="connsiteX53" fmla="*/ 1629453 w 1937142"/>
              <a:gd name="connsiteY53" fmla="*/ 1214158 h 2128919"/>
              <a:gd name="connsiteX54" fmla="*/ 1651121 w 1937142"/>
              <a:gd name="connsiteY54" fmla="*/ 759124 h 2128919"/>
              <a:gd name="connsiteX55" fmla="*/ 1655454 w 1937142"/>
              <a:gd name="connsiteY55" fmla="*/ 616114 h 2128919"/>
              <a:gd name="connsiteX56" fmla="*/ 1659788 w 1937142"/>
              <a:gd name="connsiteY56" fmla="*/ 603113 h 2128919"/>
              <a:gd name="connsiteX57" fmla="*/ 1672789 w 1937142"/>
              <a:gd name="connsiteY57" fmla="*/ 265088 h 2128919"/>
              <a:gd name="connsiteX58" fmla="*/ 1698791 w 1937142"/>
              <a:gd name="connsiteY58" fmla="*/ 269422 h 2128919"/>
              <a:gd name="connsiteX59" fmla="*/ 1698791 w 1937142"/>
              <a:gd name="connsiteY59" fmla="*/ 473104 h 2128919"/>
              <a:gd name="connsiteX60" fmla="*/ 1703125 w 1937142"/>
              <a:gd name="connsiteY60" fmla="*/ 707121 h 2128919"/>
              <a:gd name="connsiteX61" fmla="*/ 1716126 w 1937142"/>
              <a:gd name="connsiteY61" fmla="*/ 984474 h 2128919"/>
              <a:gd name="connsiteX62" fmla="*/ 1724793 w 1937142"/>
              <a:gd name="connsiteY62" fmla="*/ 1300831 h 2128919"/>
              <a:gd name="connsiteX63" fmla="*/ 1733460 w 1937142"/>
              <a:gd name="connsiteY63" fmla="*/ 1556516 h 2128919"/>
              <a:gd name="connsiteX64" fmla="*/ 1737794 w 1937142"/>
              <a:gd name="connsiteY64" fmla="*/ 1677858 h 2128919"/>
              <a:gd name="connsiteX65" fmla="*/ 1733460 w 1937142"/>
              <a:gd name="connsiteY65" fmla="*/ 1846870 h 2128919"/>
              <a:gd name="connsiteX66" fmla="*/ 1737794 w 1937142"/>
              <a:gd name="connsiteY66" fmla="*/ 1946544 h 2128919"/>
              <a:gd name="connsiteX67" fmla="*/ 1863470 w 1937142"/>
              <a:gd name="connsiteY67" fmla="*/ 2115557 h 2128919"/>
              <a:gd name="connsiteX68" fmla="*/ 1937142 w 1937142"/>
              <a:gd name="connsiteY68" fmla="*/ 2124224 h 2128919"/>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61744 w 1937142"/>
              <a:gd name="connsiteY40" fmla="*/ 1942908 h 2255292"/>
              <a:gd name="connsiteX41" fmla="*/ 1083413 w 1937142"/>
              <a:gd name="connsiteY41" fmla="*/ 1912572 h 2255292"/>
              <a:gd name="connsiteX42" fmla="*/ 1135417 w 1937142"/>
              <a:gd name="connsiteY42" fmla="*/ 1916906 h 2255292"/>
              <a:gd name="connsiteX43" fmla="*/ 1157085 w 1937142"/>
              <a:gd name="connsiteY43" fmla="*/ 2012246 h 2255292"/>
              <a:gd name="connsiteX44" fmla="*/ 1178753 w 1937142"/>
              <a:gd name="connsiteY44" fmla="*/ 2051249 h 2255292"/>
              <a:gd name="connsiteX45" fmla="*/ 1191754 w 1937142"/>
              <a:gd name="connsiteY45" fmla="*/ 2077251 h 2255292"/>
              <a:gd name="connsiteX46" fmla="*/ 1213422 w 1937142"/>
              <a:gd name="connsiteY46" fmla="*/ 2094586 h 2255292"/>
              <a:gd name="connsiteX47" fmla="*/ 1248091 w 1937142"/>
              <a:gd name="connsiteY47" fmla="*/ 2107586 h 2255292"/>
              <a:gd name="connsiteX48" fmla="*/ 1313096 w 1937142"/>
              <a:gd name="connsiteY48" fmla="*/ 2137922 h 2255292"/>
              <a:gd name="connsiteX49" fmla="*/ 1373767 w 1937142"/>
              <a:gd name="connsiteY49" fmla="*/ 2181258 h 2255292"/>
              <a:gd name="connsiteX50" fmla="*/ 1534112 w 1937142"/>
              <a:gd name="connsiteY50" fmla="*/ 2150923 h 2255292"/>
              <a:gd name="connsiteX51" fmla="*/ 1577449 w 1937142"/>
              <a:gd name="connsiteY51" fmla="*/ 1999245 h 2255292"/>
              <a:gd name="connsiteX52" fmla="*/ 1603451 w 1937142"/>
              <a:gd name="connsiteY52" fmla="*/ 1782563 h 2255292"/>
              <a:gd name="connsiteX53" fmla="*/ 1629453 w 1937142"/>
              <a:gd name="connsiteY53" fmla="*/ 1340531 h 2255292"/>
              <a:gd name="connsiteX54" fmla="*/ 1651121 w 1937142"/>
              <a:gd name="connsiteY54" fmla="*/ 885497 h 2255292"/>
              <a:gd name="connsiteX55" fmla="*/ 1655454 w 1937142"/>
              <a:gd name="connsiteY55" fmla="*/ 742487 h 2255292"/>
              <a:gd name="connsiteX56" fmla="*/ 1659788 w 1937142"/>
              <a:gd name="connsiteY56" fmla="*/ 729486 h 2255292"/>
              <a:gd name="connsiteX57" fmla="*/ 1672789 w 1937142"/>
              <a:gd name="connsiteY57" fmla="*/ 391461 h 2255292"/>
              <a:gd name="connsiteX58" fmla="*/ 1698791 w 1937142"/>
              <a:gd name="connsiteY58" fmla="*/ 395795 h 2255292"/>
              <a:gd name="connsiteX59" fmla="*/ 1698791 w 1937142"/>
              <a:gd name="connsiteY59" fmla="*/ 599477 h 2255292"/>
              <a:gd name="connsiteX60" fmla="*/ 1703125 w 1937142"/>
              <a:gd name="connsiteY60" fmla="*/ 833494 h 2255292"/>
              <a:gd name="connsiteX61" fmla="*/ 1716126 w 1937142"/>
              <a:gd name="connsiteY61" fmla="*/ 1110847 h 2255292"/>
              <a:gd name="connsiteX62" fmla="*/ 1724793 w 1937142"/>
              <a:gd name="connsiteY62" fmla="*/ 1427204 h 2255292"/>
              <a:gd name="connsiteX63" fmla="*/ 1733460 w 1937142"/>
              <a:gd name="connsiteY63" fmla="*/ 1682889 h 2255292"/>
              <a:gd name="connsiteX64" fmla="*/ 1737794 w 1937142"/>
              <a:gd name="connsiteY64" fmla="*/ 1804231 h 2255292"/>
              <a:gd name="connsiteX65" fmla="*/ 1733460 w 1937142"/>
              <a:gd name="connsiteY65" fmla="*/ 1973243 h 2255292"/>
              <a:gd name="connsiteX66" fmla="*/ 1737794 w 1937142"/>
              <a:gd name="connsiteY66" fmla="*/ 2072917 h 2255292"/>
              <a:gd name="connsiteX67" fmla="*/ 1863470 w 1937142"/>
              <a:gd name="connsiteY67" fmla="*/ 2241930 h 2255292"/>
              <a:gd name="connsiteX68" fmla="*/ 1937142 w 1937142"/>
              <a:gd name="connsiteY68"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61744 w 1937142"/>
              <a:gd name="connsiteY40" fmla="*/ 1942908 h 2255292"/>
              <a:gd name="connsiteX41" fmla="*/ 1083413 w 1937142"/>
              <a:gd name="connsiteY41" fmla="*/ 1912572 h 2255292"/>
              <a:gd name="connsiteX42" fmla="*/ 1135417 w 1937142"/>
              <a:gd name="connsiteY42" fmla="*/ 1916906 h 2255292"/>
              <a:gd name="connsiteX43" fmla="*/ 1157085 w 1937142"/>
              <a:gd name="connsiteY43" fmla="*/ 2012246 h 2255292"/>
              <a:gd name="connsiteX44" fmla="*/ 1178753 w 1937142"/>
              <a:gd name="connsiteY44" fmla="*/ 2051249 h 2255292"/>
              <a:gd name="connsiteX45" fmla="*/ 1191754 w 1937142"/>
              <a:gd name="connsiteY45" fmla="*/ 2077251 h 2255292"/>
              <a:gd name="connsiteX46" fmla="*/ 1213422 w 1937142"/>
              <a:gd name="connsiteY46" fmla="*/ 2094586 h 2255292"/>
              <a:gd name="connsiteX47" fmla="*/ 1248091 w 1937142"/>
              <a:gd name="connsiteY47" fmla="*/ 2107586 h 2255292"/>
              <a:gd name="connsiteX48" fmla="*/ 1313096 w 1937142"/>
              <a:gd name="connsiteY48" fmla="*/ 2137922 h 2255292"/>
              <a:gd name="connsiteX49" fmla="*/ 1373767 w 1937142"/>
              <a:gd name="connsiteY49" fmla="*/ 2181258 h 2255292"/>
              <a:gd name="connsiteX50" fmla="*/ 1534112 w 1937142"/>
              <a:gd name="connsiteY50" fmla="*/ 2150923 h 2255292"/>
              <a:gd name="connsiteX51" fmla="*/ 1577449 w 1937142"/>
              <a:gd name="connsiteY51" fmla="*/ 1999245 h 2255292"/>
              <a:gd name="connsiteX52" fmla="*/ 1603451 w 1937142"/>
              <a:gd name="connsiteY52" fmla="*/ 1782563 h 2255292"/>
              <a:gd name="connsiteX53" fmla="*/ 1629453 w 1937142"/>
              <a:gd name="connsiteY53" fmla="*/ 1340531 h 2255292"/>
              <a:gd name="connsiteX54" fmla="*/ 1651121 w 1937142"/>
              <a:gd name="connsiteY54" fmla="*/ 885497 h 2255292"/>
              <a:gd name="connsiteX55" fmla="*/ 1655454 w 1937142"/>
              <a:gd name="connsiteY55" fmla="*/ 742487 h 2255292"/>
              <a:gd name="connsiteX56" fmla="*/ 1672789 w 1937142"/>
              <a:gd name="connsiteY56" fmla="*/ 391461 h 2255292"/>
              <a:gd name="connsiteX57" fmla="*/ 1698791 w 1937142"/>
              <a:gd name="connsiteY57" fmla="*/ 395795 h 2255292"/>
              <a:gd name="connsiteX58" fmla="*/ 1698791 w 1937142"/>
              <a:gd name="connsiteY58" fmla="*/ 599477 h 2255292"/>
              <a:gd name="connsiteX59" fmla="*/ 1703125 w 1937142"/>
              <a:gd name="connsiteY59" fmla="*/ 833494 h 2255292"/>
              <a:gd name="connsiteX60" fmla="*/ 1716126 w 1937142"/>
              <a:gd name="connsiteY60" fmla="*/ 1110847 h 2255292"/>
              <a:gd name="connsiteX61" fmla="*/ 1724793 w 1937142"/>
              <a:gd name="connsiteY61" fmla="*/ 1427204 h 2255292"/>
              <a:gd name="connsiteX62" fmla="*/ 1733460 w 1937142"/>
              <a:gd name="connsiteY62" fmla="*/ 1682889 h 2255292"/>
              <a:gd name="connsiteX63" fmla="*/ 1737794 w 1937142"/>
              <a:gd name="connsiteY63" fmla="*/ 1804231 h 2255292"/>
              <a:gd name="connsiteX64" fmla="*/ 1733460 w 1937142"/>
              <a:gd name="connsiteY64" fmla="*/ 1973243 h 2255292"/>
              <a:gd name="connsiteX65" fmla="*/ 1737794 w 1937142"/>
              <a:gd name="connsiteY65" fmla="*/ 2072917 h 2255292"/>
              <a:gd name="connsiteX66" fmla="*/ 1863470 w 1937142"/>
              <a:gd name="connsiteY66" fmla="*/ 2241930 h 2255292"/>
              <a:gd name="connsiteX67" fmla="*/ 1937142 w 1937142"/>
              <a:gd name="connsiteY67"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61744 w 1937142"/>
              <a:gd name="connsiteY40" fmla="*/ 1942908 h 2255292"/>
              <a:gd name="connsiteX41" fmla="*/ 1083413 w 1937142"/>
              <a:gd name="connsiteY41" fmla="*/ 1912572 h 2255292"/>
              <a:gd name="connsiteX42" fmla="*/ 1135417 w 1937142"/>
              <a:gd name="connsiteY42" fmla="*/ 1916906 h 2255292"/>
              <a:gd name="connsiteX43" fmla="*/ 1157085 w 1937142"/>
              <a:gd name="connsiteY43" fmla="*/ 2012246 h 2255292"/>
              <a:gd name="connsiteX44" fmla="*/ 1178753 w 1937142"/>
              <a:gd name="connsiteY44" fmla="*/ 2051249 h 2255292"/>
              <a:gd name="connsiteX45" fmla="*/ 1191754 w 1937142"/>
              <a:gd name="connsiteY45" fmla="*/ 2077251 h 2255292"/>
              <a:gd name="connsiteX46" fmla="*/ 1213422 w 1937142"/>
              <a:gd name="connsiteY46" fmla="*/ 2094586 h 2255292"/>
              <a:gd name="connsiteX47" fmla="*/ 1248091 w 1937142"/>
              <a:gd name="connsiteY47" fmla="*/ 2107586 h 2255292"/>
              <a:gd name="connsiteX48" fmla="*/ 1313096 w 1937142"/>
              <a:gd name="connsiteY48" fmla="*/ 2137922 h 2255292"/>
              <a:gd name="connsiteX49" fmla="*/ 1373767 w 1937142"/>
              <a:gd name="connsiteY49" fmla="*/ 2181258 h 2255292"/>
              <a:gd name="connsiteX50" fmla="*/ 1534112 w 1937142"/>
              <a:gd name="connsiteY50" fmla="*/ 2150923 h 2255292"/>
              <a:gd name="connsiteX51" fmla="*/ 1577449 w 1937142"/>
              <a:gd name="connsiteY51" fmla="*/ 1999245 h 2255292"/>
              <a:gd name="connsiteX52" fmla="*/ 1603451 w 1937142"/>
              <a:gd name="connsiteY52" fmla="*/ 1782563 h 2255292"/>
              <a:gd name="connsiteX53" fmla="*/ 1629453 w 1937142"/>
              <a:gd name="connsiteY53" fmla="*/ 1340531 h 2255292"/>
              <a:gd name="connsiteX54" fmla="*/ 1655454 w 1937142"/>
              <a:gd name="connsiteY54" fmla="*/ 742487 h 2255292"/>
              <a:gd name="connsiteX55" fmla="*/ 1672789 w 1937142"/>
              <a:gd name="connsiteY55" fmla="*/ 391461 h 2255292"/>
              <a:gd name="connsiteX56" fmla="*/ 1698791 w 1937142"/>
              <a:gd name="connsiteY56" fmla="*/ 395795 h 2255292"/>
              <a:gd name="connsiteX57" fmla="*/ 1698791 w 1937142"/>
              <a:gd name="connsiteY57" fmla="*/ 599477 h 2255292"/>
              <a:gd name="connsiteX58" fmla="*/ 1703125 w 1937142"/>
              <a:gd name="connsiteY58" fmla="*/ 833494 h 2255292"/>
              <a:gd name="connsiteX59" fmla="*/ 1716126 w 1937142"/>
              <a:gd name="connsiteY59" fmla="*/ 1110847 h 2255292"/>
              <a:gd name="connsiteX60" fmla="*/ 1724793 w 1937142"/>
              <a:gd name="connsiteY60" fmla="*/ 1427204 h 2255292"/>
              <a:gd name="connsiteX61" fmla="*/ 1733460 w 1937142"/>
              <a:gd name="connsiteY61" fmla="*/ 1682889 h 2255292"/>
              <a:gd name="connsiteX62" fmla="*/ 1737794 w 1937142"/>
              <a:gd name="connsiteY62" fmla="*/ 1804231 h 2255292"/>
              <a:gd name="connsiteX63" fmla="*/ 1733460 w 1937142"/>
              <a:gd name="connsiteY63" fmla="*/ 1973243 h 2255292"/>
              <a:gd name="connsiteX64" fmla="*/ 1737794 w 1937142"/>
              <a:gd name="connsiteY64" fmla="*/ 2072917 h 2255292"/>
              <a:gd name="connsiteX65" fmla="*/ 1863470 w 1937142"/>
              <a:gd name="connsiteY65" fmla="*/ 2241930 h 2255292"/>
              <a:gd name="connsiteX66" fmla="*/ 1937142 w 1937142"/>
              <a:gd name="connsiteY66"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61744 w 1937142"/>
              <a:gd name="connsiteY40" fmla="*/ 1942908 h 2255292"/>
              <a:gd name="connsiteX41" fmla="*/ 1083413 w 1937142"/>
              <a:gd name="connsiteY41" fmla="*/ 1912572 h 2255292"/>
              <a:gd name="connsiteX42" fmla="*/ 1135417 w 1937142"/>
              <a:gd name="connsiteY42" fmla="*/ 1916906 h 2255292"/>
              <a:gd name="connsiteX43" fmla="*/ 1157085 w 1937142"/>
              <a:gd name="connsiteY43" fmla="*/ 2012246 h 2255292"/>
              <a:gd name="connsiteX44" fmla="*/ 1178753 w 1937142"/>
              <a:gd name="connsiteY44" fmla="*/ 2051249 h 2255292"/>
              <a:gd name="connsiteX45" fmla="*/ 1191754 w 1937142"/>
              <a:gd name="connsiteY45" fmla="*/ 2077251 h 2255292"/>
              <a:gd name="connsiteX46" fmla="*/ 1213422 w 1937142"/>
              <a:gd name="connsiteY46" fmla="*/ 2094586 h 2255292"/>
              <a:gd name="connsiteX47" fmla="*/ 1248091 w 1937142"/>
              <a:gd name="connsiteY47" fmla="*/ 2107586 h 2255292"/>
              <a:gd name="connsiteX48" fmla="*/ 1313096 w 1937142"/>
              <a:gd name="connsiteY48" fmla="*/ 2137922 h 2255292"/>
              <a:gd name="connsiteX49" fmla="*/ 1373767 w 1937142"/>
              <a:gd name="connsiteY49" fmla="*/ 2181258 h 2255292"/>
              <a:gd name="connsiteX50" fmla="*/ 1534112 w 1937142"/>
              <a:gd name="connsiteY50" fmla="*/ 2150923 h 2255292"/>
              <a:gd name="connsiteX51" fmla="*/ 1577449 w 1937142"/>
              <a:gd name="connsiteY51" fmla="*/ 1999245 h 2255292"/>
              <a:gd name="connsiteX52" fmla="*/ 1603451 w 1937142"/>
              <a:gd name="connsiteY52" fmla="*/ 1782563 h 2255292"/>
              <a:gd name="connsiteX53" fmla="*/ 1629453 w 1937142"/>
              <a:gd name="connsiteY53" fmla="*/ 1340531 h 2255292"/>
              <a:gd name="connsiteX54" fmla="*/ 1672789 w 1937142"/>
              <a:gd name="connsiteY54" fmla="*/ 391461 h 2255292"/>
              <a:gd name="connsiteX55" fmla="*/ 1698791 w 1937142"/>
              <a:gd name="connsiteY55" fmla="*/ 395795 h 2255292"/>
              <a:gd name="connsiteX56" fmla="*/ 1698791 w 1937142"/>
              <a:gd name="connsiteY56" fmla="*/ 599477 h 2255292"/>
              <a:gd name="connsiteX57" fmla="*/ 1703125 w 1937142"/>
              <a:gd name="connsiteY57" fmla="*/ 833494 h 2255292"/>
              <a:gd name="connsiteX58" fmla="*/ 1716126 w 1937142"/>
              <a:gd name="connsiteY58" fmla="*/ 1110847 h 2255292"/>
              <a:gd name="connsiteX59" fmla="*/ 1724793 w 1937142"/>
              <a:gd name="connsiteY59" fmla="*/ 1427204 h 2255292"/>
              <a:gd name="connsiteX60" fmla="*/ 1733460 w 1937142"/>
              <a:gd name="connsiteY60" fmla="*/ 1682889 h 2255292"/>
              <a:gd name="connsiteX61" fmla="*/ 1737794 w 1937142"/>
              <a:gd name="connsiteY61" fmla="*/ 1804231 h 2255292"/>
              <a:gd name="connsiteX62" fmla="*/ 1733460 w 1937142"/>
              <a:gd name="connsiteY62" fmla="*/ 1973243 h 2255292"/>
              <a:gd name="connsiteX63" fmla="*/ 1737794 w 1937142"/>
              <a:gd name="connsiteY63" fmla="*/ 2072917 h 2255292"/>
              <a:gd name="connsiteX64" fmla="*/ 1863470 w 1937142"/>
              <a:gd name="connsiteY64" fmla="*/ 2241930 h 2255292"/>
              <a:gd name="connsiteX65" fmla="*/ 1937142 w 1937142"/>
              <a:gd name="connsiteY65"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61744 w 1937142"/>
              <a:gd name="connsiteY40" fmla="*/ 1942908 h 2255292"/>
              <a:gd name="connsiteX41" fmla="*/ 1083413 w 1937142"/>
              <a:gd name="connsiteY41" fmla="*/ 1912572 h 2255292"/>
              <a:gd name="connsiteX42" fmla="*/ 1135417 w 1937142"/>
              <a:gd name="connsiteY42" fmla="*/ 1916906 h 2255292"/>
              <a:gd name="connsiteX43" fmla="*/ 1157085 w 1937142"/>
              <a:gd name="connsiteY43" fmla="*/ 2012246 h 2255292"/>
              <a:gd name="connsiteX44" fmla="*/ 1178753 w 1937142"/>
              <a:gd name="connsiteY44" fmla="*/ 2051249 h 2255292"/>
              <a:gd name="connsiteX45" fmla="*/ 1191754 w 1937142"/>
              <a:gd name="connsiteY45" fmla="*/ 2077251 h 2255292"/>
              <a:gd name="connsiteX46" fmla="*/ 1213422 w 1937142"/>
              <a:gd name="connsiteY46" fmla="*/ 2094586 h 2255292"/>
              <a:gd name="connsiteX47" fmla="*/ 1248091 w 1937142"/>
              <a:gd name="connsiteY47" fmla="*/ 2107586 h 2255292"/>
              <a:gd name="connsiteX48" fmla="*/ 1313096 w 1937142"/>
              <a:gd name="connsiteY48" fmla="*/ 2137922 h 2255292"/>
              <a:gd name="connsiteX49" fmla="*/ 1373767 w 1937142"/>
              <a:gd name="connsiteY49" fmla="*/ 2181258 h 2255292"/>
              <a:gd name="connsiteX50" fmla="*/ 1534112 w 1937142"/>
              <a:gd name="connsiteY50" fmla="*/ 2150923 h 2255292"/>
              <a:gd name="connsiteX51" fmla="*/ 1577449 w 1937142"/>
              <a:gd name="connsiteY51" fmla="*/ 1999245 h 2255292"/>
              <a:gd name="connsiteX52" fmla="*/ 1603451 w 1937142"/>
              <a:gd name="connsiteY52" fmla="*/ 1782563 h 2255292"/>
              <a:gd name="connsiteX53" fmla="*/ 1629453 w 1937142"/>
              <a:gd name="connsiteY53" fmla="*/ 1340531 h 2255292"/>
              <a:gd name="connsiteX54" fmla="*/ 1672789 w 1937142"/>
              <a:gd name="connsiteY54" fmla="*/ 391461 h 2255292"/>
              <a:gd name="connsiteX55" fmla="*/ 1698791 w 1937142"/>
              <a:gd name="connsiteY55" fmla="*/ 395795 h 2255292"/>
              <a:gd name="connsiteX56" fmla="*/ 1698791 w 1937142"/>
              <a:gd name="connsiteY56" fmla="*/ 599477 h 2255292"/>
              <a:gd name="connsiteX57" fmla="*/ 1703125 w 1937142"/>
              <a:gd name="connsiteY57" fmla="*/ 833494 h 2255292"/>
              <a:gd name="connsiteX58" fmla="*/ 1716126 w 1937142"/>
              <a:gd name="connsiteY58" fmla="*/ 1110847 h 2255292"/>
              <a:gd name="connsiteX59" fmla="*/ 1724793 w 1937142"/>
              <a:gd name="connsiteY59" fmla="*/ 1427204 h 2255292"/>
              <a:gd name="connsiteX60" fmla="*/ 1733460 w 1937142"/>
              <a:gd name="connsiteY60" fmla="*/ 1682889 h 2255292"/>
              <a:gd name="connsiteX61" fmla="*/ 1737794 w 1937142"/>
              <a:gd name="connsiteY61" fmla="*/ 1804231 h 2255292"/>
              <a:gd name="connsiteX62" fmla="*/ 1733460 w 1937142"/>
              <a:gd name="connsiteY62" fmla="*/ 1973243 h 2255292"/>
              <a:gd name="connsiteX63" fmla="*/ 1737794 w 1937142"/>
              <a:gd name="connsiteY63" fmla="*/ 2072917 h 2255292"/>
              <a:gd name="connsiteX64" fmla="*/ 1863470 w 1937142"/>
              <a:gd name="connsiteY64" fmla="*/ 2241930 h 2255292"/>
              <a:gd name="connsiteX65" fmla="*/ 1937142 w 1937142"/>
              <a:gd name="connsiteY65"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61744 w 1937142"/>
              <a:gd name="connsiteY40" fmla="*/ 1942908 h 2255292"/>
              <a:gd name="connsiteX41" fmla="*/ 1083413 w 1937142"/>
              <a:gd name="connsiteY41" fmla="*/ 1912572 h 2255292"/>
              <a:gd name="connsiteX42" fmla="*/ 1135417 w 1937142"/>
              <a:gd name="connsiteY42" fmla="*/ 1916906 h 2255292"/>
              <a:gd name="connsiteX43" fmla="*/ 1157085 w 1937142"/>
              <a:gd name="connsiteY43" fmla="*/ 2012246 h 2255292"/>
              <a:gd name="connsiteX44" fmla="*/ 1178753 w 1937142"/>
              <a:gd name="connsiteY44" fmla="*/ 2051249 h 2255292"/>
              <a:gd name="connsiteX45" fmla="*/ 1191754 w 1937142"/>
              <a:gd name="connsiteY45" fmla="*/ 2077251 h 2255292"/>
              <a:gd name="connsiteX46" fmla="*/ 1213422 w 1937142"/>
              <a:gd name="connsiteY46" fmla="*/ 2094586 h 2255292"/>
              <a:gd name="connsiteX47" fmla="*/ 1248091 w 1937142"/>
              <a:gd name="connsiteY47" fmla="*/ 2107586 h 2255292"/>
              <a:gd name="connsiteX48" fmla="*/ 1313096 w 1937142"/>
              <a:gd name="connsiteY48" fmla="*/ 2137922 h 2255292"/>
              <a:gd name="connsiteX49" fmla="*/ 1373767 w 1937142"/>
              <a:gd name="connsiteY49" fmla="*/ 2181258 h 2255292"/>
              <a:gd name="connsiteX50" fmla="*/ 1534112 w 1937142"/>
              <a:gd name="connsiteY50" fmla="*/ 2150923 h 2255292"/>
              <a:gd name="connsiteX51" fmla="*/ 1577449 w 1937142"/>
              <a:gd name="connsiteY51" fmla="*/ 1999245 h 2255292"/>
              <a:gd name="connsiteX52" fmla="*/ 1603451 w 1937142"/>
              <a:gd name="connsiteY52" fmla="*/ 1782563 h 2255292"/>
              <a:gd name="connsiteX53" fmla="*/ 1629453 w 1937142"/>
              <a:gd name="connsiteY53" fmla="*/ 1340531 h 2255292"/>
              <a:gd name="connsiteX54" fmla="*/ 1672789 w 1937142"/>
              <a:gd name="connsiteY54" fmla="*/ 391461 h 2255292"/>
              <a:gd name="connsiteX55" fmla="*/ 1698791 w 1937142"/>
              <a:gd name="connsiteY55" fmla="*/ 395795 h 2255292"/>
              <a:gd name="connsiteX56" fmla="*/ 1698791 w 1937142"/>
              <a:gd name="connsiteY56" fmla="*/ 599477 h 2255292"/>
              <a:gd name="connsiteX57" fmla="*/ 1703125 w 1937142"/>
              <a:gd name="connsiteY57" fmla="*/ 833494 h 2255292"/>
              <a:gd name="connsiteX58" fmla="*/ 1716126 w 1937142"/>
              <a:gd name="connsiteY58" fmla="*/ 1110847 h 2255292"/>
              <a:gd name="connsiteX59" fmla="*/ 1724793 w 1937142"/>
              <a:gd name="connsiteY59" fmla="*/ 1427204 h 2255292"/>
              <a:gd name="connsiteX60" fmla="*/ 1733460 w 1937142"/>
              <a:gd name="connsiteY60" fmla="*/ 1682889 h 2255292"/>
              <a:gd name="connsiteX61" fmla="*/ 1737794 w 1937142"/>
              <a:gd name="connsiteY61" fmla="*/ 1804231 h 2255292"/>
              <a:gd name="connsiteX62" fmla="*/ 1733460 w 1937142"/>
              <a:gd name="connsiteY62" fmla="*/ 1973243 h 2255292"/>
              <a:gd name="connsiteX63" fmla="*/ 1737794 w 1937142"/>
              <a:gd name="connsiteY63" fmla="*/ 2072917 h 2255292"/>
              <a:gd name="connsiteX64" fmla="*/ 1863470 w 1937142"/>
              <a:gd name="connsiteY64" fmla="*/ 2241930 h 2255292"/>
              <a:gd name="connsiteX65" fmla="*/ 1937142 w 1937142"/>
              <a:gd name="connsiteY65"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61744 w 1937142"/>
              <a:gd name="connsiteY40" fmla="*/ 1942908 h 2255292"/>
              <a:gd name="connsiteX41" fmla="*/ 1083413 w 1937142"/>
              <a:gd name="connsiteY41" fmla="*/ 1912572 h 2255292"/>
              <a:gd name="connsiteX42" fmla="*/ 1135417 w 1937142"/>
              <a:gd name="connsiteY42" fmla="*/ 1916906 h 2255292"/>
              <a:gd name="connsiteX43" fmla="*/ 1157085 w 1937142"/>
              <a:gd name="connsiteY43" fmla="*/ 2012246 h 2255292"/>
              <a:gd name="connsiteX44" fmla="*/ 1178753 w 1937142"/>
              <a:gd name="connsiteY44" fmla="*/ 2051249 h 2255292"/>
              <a:gd name="connsiteX45" fmla="*/ 1191754 w 1937142"/>
              <a:gd name="connsiteY45" fmla="*/ 2077251 h 2255292"/>
              <a:gd name="connsiteX46" fmla="*/ 1213422 w 1937142"/>
              <a:gd name="connsiteY46" fmla="*/ 2094586 h 2255292"/>
              <a:gd name="connsiteX47" fmla="*/ 1248091 w 1937142"/>
              <a:gd name="connsiteY47" fmla="*/ 2107586 h 2255292"/>
              <a:gd name="connsiteX48" fmla="*/ 1313096 w 1937142"/>
              <a:gd name="connsiteY48" fmla="*/ 2137922 h 2255292"/>
              <a:gd name="connsiteX49" fmla="*/ 1373767 w 1937142"/>
              <a:gd name="connsiteY49" fmla="*/ 2181258 h 2255292"/>
              <a:gd name="connsiteX50" fmla="*/ 1534112 w 1937142"/>
              <a:gd name="connsiteY50" fmla="*/ 2150923 h 2255292"/>
              <a:gd name="connsiteX51" fmla="*/ 1577449 w 1937142"/>
              <a:gd name="connsiteY51" fmla="*/ 1999245 h 2255292"/>
              <a:gd name="connsiteX52" fmla="*/ 1603451 w 1937142"/>
              <a:gd name="connsiteY52" fmla="*/ 1782563 h 2255292"/>
              <a:gd name="connsiteX53" fmla="*/ 1629453 w 1937142"/>
              <a:gd name="connsiteY53" fmla="*/ 1340531 h 2255292"/>
              <a:gd name="connsiteX54" fmla="*/ 1672789 w 1937142"/>
              <a:gd name="connsiteY54" fmla="*/ 391461 h 2255292"/>
              <a:gd name="connsiteX55" fmla="*/ 1698791 w 1937142"/>
              <a:gd name="connsiteY55" fmla="*/ 395795 h 2255292"/>
              <a:gd name="connsiteX56" fmla="*/ 1698791 w 1937142"/>
              <a:gd name="connsiteY56" fmla="*/ 599477 h 2255292"/>
              <a:gd name="connsiteX57" fmla="*/ 1703125 w 1937142"/>
              <a:gd name="connsiteY57" fmla="*/ 833494 h 2255292"/>
              <a:gd name="connsiteX58" fmla="*/ 1716126 w 1937142"/>
              <a:gd name="connsiteY58" fmla="*/ 1110847 h 2255292"/>
              <a:gd name="connsiteX59" fmla="*/ 1724793 w 1937142"/>
              <a:gd name="connsiteY59" fmla="*/ 1427204 h 2255292"/>
              <a:gd name="connsiteX60" fmla="*/ 1733460 w 1937142"/>
              <a:gd name="connsiteY60" fmla="*/ 1682889 h 2255292"/>
              <a:gd name="connsiteX61" fmla="*/ 1737794 w 1937142"/>
              <a:gd name="connsiteY61" fmla="*/ 1804231 h 2255292"/>
              <a:gd name="connsiteX62" fmla="*/ 1733460 w 1937142"/>
              <a:gd name="connsiteY62" fmla="*/ 1973243 h 2255292"/>
              <a:gd name="connsiteX63" fmla="*/ 1737794 w 1937142"/>
              <a:gd name="connsiteY63" fmla="*/ 2072917 h 2255292"/>
              <a:gd name="connsiteX64" fmla="*/ 1863470 w 1937142"/>
              <a:gd name="connsiteY64" fmla="*/ 2241930 h 2255292"/>
              <a:gd name="connsiteX65" fmla="*/ 1937142 w 1937142"/>
              <a:gd name="connsiteY65"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61744 w 1937142"/>
              <a:gd name="connsiteY40" fmla="*/ 1942908 h 2255292"/>
              <a:gd name="connsiteX41" fmla="*/ 1083413 w 1937142"/>
              <a:gd name="connsiteY41" fmla="*/ 1912572 h 2255292"/>
              <a:gd name="connsiteX42" fmla="*/ 1135417 w 1937142"/>
              <a:gd name="connsiteY42" fmla="*/ 1916906 h 2255292"/>
              <a:gd name="connsiteX43" fmla="*/ 1157085 w 1937142"/>
              <a:gd name="connsiteY43" fmla="*/ 2012246 h 2255292"/>
              <a:gd name="connsiteX44" fmla="*/ 1178753 w 1937142"/>
              <a:gd name="connsiteY44" fmla="*/ 2051249 h 2255292"/>
              <a:gd name="connsiteX45" fmla="*/ 1191754 w 1937142"/>
              <a:gd name="connsiteY45" fmla="*/ 2077251 h 2255292"/>
              <a:gd name="connsiteX46" fmla="*/ 1213422 w 1937142"/>
              <a:gd name="connsiteY46" fmla="*/ 2094586 h 2255292"/>
              <a:gd name="connsiteX47" fmla="*/ 1248091 w 1937142"/>
              <a:gd name="connsiteY47" fmla="*/ 2107586 h 2255292"/>
              <a:gd name="connsiteX48" fmla="*/ 1313096 w 1937142"/>
              <a:gd name="connsiteY48" fmla="*/ 2137922 h 2255292"/>
              <a:gd name="connsiteX49" fmla="*/ 1373767 w 1937142"/>
              <a:gd name="connsiteY49" fmla="*/ 2181258 h 2255292"/>
              <a:gd name="connsiteX50" fmla="*/ 1534112 w 1937142"/>
              <a:gd name="connsiteY50" fmla="*/ 2150923 h 2255292"/>
              <a:gd name="connsiteX51" fmla="*/ 1577449 w 1937142"/>
              <a:gd name="connsiteY51" fmla="*/ 1999245 h 2255292"/>
              <a:gd name="connsiteX52" fmla="*/ 1603451 w 1937142"/>
              <a:gd name="connsiteY52" fmla="*/ 1782563 h 2255292"/>
              <a:gd name="connsiteX53" fmla="*/ 1629453 w 1937142"/>
              <a:gd name="connsiteY53" fmla="*/ 1340531 h 2255292"/>
              <a:gd name="connsiteX54" fmla="*/ 1672789 w 1937142"/>
              <a:gd name="connsiteY54" fmla="*/ 391461 h 2255292"/>
              <a:gd name="connsiteX55" fmla="*/ 1698791 w 1937142"/>
              <a:gd name="connsiteY55" fmla="*/ 395795 h 2255292"/>
              <a:gd name="connsiteX56" fmla="*/ 1698791 w 1937142"/>
              <a:gd name="connsiteY56" fmla="*/ 599477 h 2255292"/>
              <a:gd name="connsiteX57" fmla="*/ 1703125 w 1937142"/>
              <a:gd name="connsiteY57" fmla="*/ 833494 h 2255292"/>
              <a:gd name="connsiteX58" fmla="*/ 1716126 w 1937142"/>
              <a:gd name="connsiteY58" fmla="*/ 1110847 h 2255292"/>
              <a:gd name="connsiteX59" fmla="*/ 1724793 w 1937142"/>
              <a:gd name="connsiteY59" fmla="*/ 1427204 h 2255292"/>
              <a:gd name="connsiteX60" fmla="*/ 1733460 w 1937142"/>
              <a:gd name="connsiteY60" fmla="*/ 1682889 h 2255292"/>
              <a:gd name="connsiteX61" fmla="*/ 1737794 w 1937142"/>
              <a:gd name="connsiteY61" fmla="*/ 1804231 h 2255292"/>
              <a:gd name="connsiteX62" fmla="*/ 1733460 w 1937142"/>
              <a:gd name="connsiteY62" fmla="*/ 1973243 h 2255292"/>
              <a:gd name="connsiteX63" fmla="*/ 1737794 w 1937142"/>
              <a:gd name="connsiteY63" fmla="*/ 2072917 h 2255292"/>
              <a:gd name="connsiteX64" fmla="*/ 1863470 w 1937142"/>
              <a:gd name="connsiteY64" fmla="*/ 2241930 h 2255292"/>
              <a:gd name="connsiteX65" fmla="*/ 1937142 w 1937142"/>
              <a:gd name="connsiteY65"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61744 w 1937142"/>
              <a:gd name="connsiteY40" fmla="*/ 1942908 h 2255292"/>
              <a:gd name="connsiteX41" fmla="*/ 1083413 w 1937142"/>
              <a:gd name="connsiteY41" fmla="*/ 1912572 h 2255292"/>
              <a:gd name="connsiteX42" fmla="*/ 1135417 w 1937142"/>
              <a:gd name="connsiteY42" fmla="*/ 1916906 h 2255292"/>
              <a:gd name="connsiteX43" fmla="*/ 1157085 w 1937142"/>
              <a:gd name="connsiteY43" fmla="*/ 2012246 h 2255292"/>
              <a:gd name="connsiteX44" fmla="*/ 1178753 w 1937142"/>
              <a:gd name="connsiteY44" fmla="*/ 2051249 h 2255292"/>
              <a:gd name="connsiteX45" fmla="*/ 1191754 w 1937142"/>
              <a:gd name="connsiteY45" fmla="*/ 2077251 h 2255292"/>
              <a:gd name="connsiteX46" fmla="*/ 1213422 w 1937142"/>
              <a:gd name="connsiteY46" fmla="*/ 2094586 h 2255292"/>
              <a:gd name="connsiteX47" fmla="*/ 1248091 w 1937142"/>
              <a:gd name="connsiteY47" fmla="*/ 2107586 h 2255292"/>
              <a:gd name="connsiteX48" fmla="*/ 1313096 w 1937142"/>
              <a:gd name="connsiteY48" fmla="*/ 2137922 h 2255292"/>
              <a:gd name="connsiteX49" fmla="*/ 1373767 w 1937142"/>
              <a:gd name="connsiteY49" fmla="*/ 2181258 h 2255292"/>
              <a:gd name="connsiteX50" fmla="*/ 1534112 w 1937142"/>
              <a:gd name="connsiteY50" fmla="*/ 2150923 h 2255292"/>
              <a:gd name="connsiteX51" fmla="*/ 1603451 w 1937142"/>
              <a:gd name="connsiteY51" fmla="*/ 1782563 h 2255292"/>
              <a:gd name="connsiteX52" fmla="*/ 1629453 w 1937142"/>
              <a:gd name="connsiteY52" fmla="*/ 1340531 h 2255292"/>
              <a:gd name="connsiteX53" fmla="*/ 1672789 w 1937142"/>
              <a:gd name="connsiteY53" fmla="*/ 391461 h 2255292"/>
              <a:gd name="connsiteX54" fmla="*/ 1698791 w 1937142"/>
              <a:gd name="connsiteY54" fmla="*/ 395795 h 2255292"/>
              <a:gd name="connsiteX55" fmla="*/ 1698791 w 1937142"/>
              <a:gd name="connsiteY55" fmla="*/ 599477 h 2255292"/>
              <a:gd name="connsiteX56" fmla="*/ 1703125 w 1937142"/>
              <a:gd name="connsiteY56" fmla="*/ 833494 h 2255292"/>
              <a:gd name="connsiteX57" fmla="*/ 1716126 w 1937142"/>
              <a:gd name="connsiteY57" fmla="*/ 1110847 h 2255292"/>
              <a:gd name="connsiteX58" fmla="*/ 1724793 w 1937142"/>
              <a:gd name="connsiteY58" fmla="*/ 1427204 h 2255292"/>
              <a:gd name="connsiteX59" fmla="*/ 1733460 w 1937142"/>
              <a:gd name="connsiteY59" fmla="*/ 1682889 h 2255292"/>
              <a:gd name="connsiteX60" fmla="*/ 1737794 w 1937142"/>
              <a:gd name="connsiteY60" fmla="*/ 1804231 h 2255292"/>
              <a:gd name="connsiteX61" fmla="*/ 1733460 w 1937142"/>
              <a:gd name="connsiteY61" fmla="*/ 1973243 h 2255292"/>
              <a:gd name="connsiteX62" fmla="*/ 1737794 w 1937142"/>
              <a:gd name="connsiteY62" fmla="*/ 2072917 h 2255292"/>
              <a:gd name="connsiteX63" fmla="*/ 1863470 w 1937142"/>
              <a:gd name="connsiteY63" fmla="*/ 2241930 h 2255292"/>
              <a:gd name="connsiteX64" fmla="*/ 1937142 w 1937142"/>
              <a:gd name="connsiteY64"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61744 w 1937142"/>
              <a:gd name="connsiteY40" fmla="*/ 1942908 h 2255292"/>
              <a:gd name="connsiteX41" fmla="*/ 1083413 w 1937142"/>
              <a:gd name="connsiteY41" fmla="*/ 1912572 h 2255292"/>
              <a:gd name="connsiteX42" fmla="*/ 1135417 w 1937142"/>
              <a:gd name="connsiteY42" fmla="*/ 1916906 h 2255292"/>
              <a:gd name="connsiteX43" fmla="*/ 1157085 w 1937142"/>
              <a:gd name="connsiteY43" fmla="*/ 2012246 h 2255292"/>
              <a:gd name="connsiteX44" fmla="*/ 1178753 w 1937142"/>
              <a:gd name="connsiteY44" fmla="*/ 2051249 h 2255292"/>
              <a:gd name="connsiteX45" fmla="*/ 1191754 w 1937142"/>
              <a:gd name="connsiteY45" fmla="*/ 2077251 h 2255292"/>
              <a:gd name="connsiteX46" fmla="*/ 1213422 w 1937142"/>
              <a:gd name="connsiteY46" fmla="*/ 2094586 h 2255292"/>
              <a:gd name="connsiteX47" fmla="*/ 1248091 w 1937142"/>
              <a:gd name="connsiteY47" fmla="*/ 2107586 h 2255292"/>
              <a:gd name="connsiteX48" fmla="*/ 1313096 w 1937142"/>
              <a:gd name="connsiteY48" fmla="*/ 2137922 h 2255292"/>
              <a:gd name="connsiteX49" fmla="*/ 1373767 w 1937142"/>
              <a:gd name="connsiteY49" fmla="*/ 2181258 h 2255292"/>
              <a:gd name="connsiteX50" fmla="*/ 1534112 w 1937142"/>
              <a:gd name="connsiteY50" fmla="*/ 2150923 h 2255292"/>
              <a:gd name="connsiteX51" fmla="*/ 1603451 w 1937142"/>
              <a:gd name="connsiteY51" fmla="*/ 1782563 h 2255292"/>
              <a:gd name="connsiteX52" fmla="*/ 1629453 w 1937142"/>
              <a:gd name="connsiteY52" fmla="*/ 1340531 h 2255292"/>
              <a:gd name="connsiteX53" fmla="*/ 1672789 w 1937142"/>
              <a:gd name="connsiteY53" fmla="*/ 391461 h 2255292"/>
              <a:gd name="connsiteX54" fmla="*/ 1698791 w 1937142"/>
              <a:gd name="connsiteY54" fmla="*/ 395795 h 2255292"/>
              <a:gd name="connsiteX55" fmla="*/ 1698791 w 1937142"/>
              <a:gd name="connsiteY55" fmla="*/ 599477 h 2255292"/>
              <a:gd name="connsiteX56" fmla="*/ 1703125 w 1937142"/>
              <a:gd name="connsiteY56" fmla="*/ 833494 h 2255292"/>
              <a:gd name="connsiteX57" fmla="*/ 1716126 w 1937142"/>
              <a:gd name="connsiteY57" fmla="*/ 1110847 h 2255292"/>
              <a:gd name="connsiteX58" fmla="*/ 1724793 w 1937142"/>
              <a:gd name="connsiteY58" fmla="*/ 1427204 h 2255292"/>
              <a:gd name="connsiteX59" fmla="*/ 1733460 w 1937142"/>
              <a:gd name="connsiteY59" fmla="*/ 1682889 h 2255292"/>
              <a:gd name="connsiteX60" fmla="*/ 1737794 w 1937142"/>
              <a:gd name="connsiteY60" fmla="*/ 1804231 h 2255292"/>
              <a:gd name="connsiteX61" fmla="*/ 1733460 w 1937142"/>
              <a:gd name="connsiteY61" fmla="*/ 1973243 h 2255292"/>
              <a:gd name="connsiteX62" fmla="*/ 1737794 w 1937142"/>
              <a:gd name="connsiteY62" fmla="*/ 2072917 h 2255292"/>
              <a:gd name="connsiteX63" fmla="*/ 1863470 w 1937142"/>
              <a:gd name="connsiteY63" fmla="*/ 2241930 h 2255292"/>
              <a:gd name="connsiteX64" fmla="*/ 1937142 w 1937142"/>
              <a:gd name="connsiteY64"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61744 w 1937142"/>
              <a:gd name="connsiteY40" fmla="*/ 1942908 h 2255292"/>
              <a:gd name="connsiteX41" fmla="*/ 1083413 w 1937142"/>
              <a:gd name="connsiteY41" fmla="*/ 1912572 h 2255292"/>
              <a:gd name="connsiteX42" fmla="*/ 1135417 w 1937142"/>
              <a:gd name="connsiteY42" fmla="*/ 1916906 h 2255292"/>
              <a:gd name="connsiteX43" fmla="*/ 1178753 w 1937142"/>
              <a:gd name="connsiteY43" fmla="*/ 2051249 h 2255292"/>
              <a:gd name="connsiteX44" fmla="*/ 1191754 w 1937142"/>
              <a:gd name="connsiteY44" fmla="*/ 2077251 h 2255292"/>
              <a:gd name="connsiteX45" fmla="*/ 1213422 w 1937142"/>
              <a:gd name="connsiteY45" fmla="*/ 2094586 h 2255292"/>
              <a:gd name="connsiteX46" fmla="*/ 1248091 w 1937142"/>
              <a:gd name="connsiteY46" fmla="*/ 2107586 h 2255292"/>
              <a:gd name="connsiteX47" fmla="*/ 1313096 w 1937142"/>
              <a:gd name="connsiteY47" fmla="*/ 2137922 h 2255292"/>
              <a:gd name="connsiteX48" fmla="*/ 1373767 w 1937142"/>
              <a:gd name="connsiteY48" fmla="*/ 2181258 h 2255292"/>
              <a:gd name="connsiteX49" fmla="*/ 1534112 w 1937142"/>
              <a:gd name="connsiteY49" fmla="*/ 2150923 h 2255292"/>
              <a:gd name="connsiteX50" fmla="*/ 1603451 w 1937142"/>
              <a:gd name="connsiteY50" fmla="*/ 1782563 h 2255292"/>
              <a:gd name="connsiteX51" fmla="*/ 1629453 w 1937142"/>
              <a:gd name="connsiteY51" fmla="*/ 1340531 h 2255292"/>
              <a:gd name="connsiteX52" fmla="*/ 1672789 w 1937142"/>
              <a:gd name="connsiteY52" fmla="*/ 391461 h 2255292"/>
              <a:gd name="connsiteX53" fmla="*/ 1698791 w 1937142"/>
              <a:gd name="connsiteY53" fmla="*/ 395795 h 2255292"/>
              <a:gd name="connsiteX54" fmla="*/ 1698791 w 1937142"/>
              <a:gd name="connsiteY54" fmla="*/ 599477 h 2255292"/>
              <a:gd name="connsiteX55" fmla="*/ 1703125 w 1937142"/>
              <a:gd name="connsiteY55" fmla="*/ 833494 h 2255292"/>
              <a:gd name="connsiteX56" fmla="*/ 1716126 w 1937142"/>
              <a:gd name="connsiteY56" fmla="*/ 1110847 h 2255292"/>
              <a:gd name="connsiteX57" fmla="*/ 1724793 w 1937142"/>
              <a:gd name="connsiteY57" fmla="*/ 1427204 h 2255292"/>
              <a:gd name="connsiteX58" fmla="*/ 1733460 w 1937142"/>
              <a:gd name="connsiteY58" fmla="*/ 1682889 h 2255292"/>
              <a:gd name="connsiteX59" fmla="*/ 1737794 w 1937142"/>
              <a:gd name="connsiteY59" fmla="*/ 1804231 h 2255292"/>
              <a:gd name="connsiteX60" fmla="*/ 1733460 w 1937142"/>
              <a:gd name="connsiteY60" fmla="*/ 1973243 h 2255292"/>
              <a:gd name="connsiteX61" fmla="*/ 1737794 w 1937142"/>
              <a:gd name="connsiteY61" fmla="*/ 2072917 h 2255292"/>
              <a:gd name="connsiteX62" fmla="*/ 1863470 w 1937142"/>
              <a:gd name="connsiteY62" fmla="*/ 2241930 h 2255292"/>
              <a:gd name="connsiteX63" fmla="*/ 1937142 w 1937142"/>
              <a:gd name="connsiteY63"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61744 w 1937142"/>
              <a:gd name="connsiteY40" fmla="*/ 1942908 h 2255292"/>
              <a:gd name="connsiteX41" fmla="*/ 1083413 w 1937142"/>
              <a:gd name="connsiteY41" fmla="*/ 1912572 h 2255292"/>
              <a:gd name="connsiteX42" fmla="*/ 1135417 w 1937142"/>
              <a:gd name="connsiteY42" fmla="*/ 1916906 h 2255292"/>
              <a:gd name="connsiteX43" fmla="*/ 1178753 w 1937142"/>
              <a:gd name="connsiteY43" fmla="*/ 2051249 h 2255292"/>
              <a:gd name="connsiteX44" fmla="*/ 1191754 w 1937142"/>
              <a:gd name="connsiteY44" fmla="*/ 2077251 h 2255292"/>
              <a:gd name="connsiteX45" fmla="*/ 1213422 w 1937142"/>
              <a:gd name="connsiteY45" fmla="*/ 2094586 h 2255292"/>
              <a:gd name="connsiteX46" fmla="*/ 1248091 w 1937142"/>
              <a:gd name="connsiteY46" fmla="*/ 2107586 h 2255292"/>
              <a:gd name="connsiteX47" fmla="*/ 1313096 w 1937142"/>
              <a:gd name="connsiteY47" fmla="*/ 2137922 h 2255292"/>
              <a:gd name="connsiteX48" fmla="*/ 1373767 w 1937142"/>
              <a:gd name="connsiteY48" fmla="*/ 2181258 h 2255292"/>
              <a:gd name="connsiteX49" fmla="*/ 1534112 w 1937142"/>
              <a:gd name="connsiteY49" fmla="*/ 2150923 h 2255292"/>
              <a:gd name="connsiteX50" fmla="*/ 1603451 w 1937142"/>
              <a:gd name="connsiteY50" fmla="*/ 1782563 h 2255292"/>
              <a:gd name="connsiteX51" fmla="*/ 1629453 w 1937142"/>
              <a:gd name="connsiteY51" fmla="*/ 1340531 h 2255292"/>
              <a:gd name="connsiteX52" fmla="*/ 1672789 w 1937142"/>
              <a:gd name="connsiteY52" fmla="*/ 391461 h 2255292"/>
              <a:gd name="connsiteX53" fmla="*/ 1698791 w 1937142"/>
              <a:gd name="connsiteY53" fmla="*/ 395795 h 2255292"/>
              <a:gd name="connsiteX54" fmla="*/ 1698791 w 1937142"/>
              <a:gd name="connsiteY54" fmla="*/ 599477 h 2255292"/>
              <a:gd name="connsiteX55" fmla="*/ 1703125 w 1937142"/>
              <a:gd name="connsiteY55" fmla="*/ 833494 h 2255292"/>
              <a:gd name="connsiteX56" fmla="*/ 1716126 w 1937142"/>
              <a:gd name="connsiteY56" fmla="*/ 1110847 h 2255292"/>
              <a:gd name="connsiteX57" fmla="*/ 1724793 w 1937142"/>
              <a:gd name="connsiteY57" fmla="*/ 1427204 h 2255292"/>
              <a:gd name="connsiteX58" fmla="*/ 1733460 w 1937142"/>
              <a:gd name="connsiteY58" fmla="*/ 1682889 h 2255292"/>
              <a:gd name="connsiteX59" fmla="*/ 1737794 w 1937142"/>
              <a:gd name="connsiteY59" fmla="*/ 1804231 h 2255292"/>
              <a:gd name="connsiteX60" fmla="*/ 1733460 w 1937142"/>
              <a:gd name="connsiteY60" fmla="*/ 1973243 h 2255292"/>
              <a:gd name="connsiteX61" fmla="*/ 1737794 w 1937142"/>
              <a:gd name="connsiteY61" fmla="*/ 2072917 h 2255292"/>
              <a:gd name="connsiteX62" fmla="*/ 1863470 w 1937142"/>
              <a:gd name="connsiteY62" fmla="*/ 2241930 h 2255292"/>
              <a:gd name="connsiteX63" fmla="*/ 1937142 w 1937142"/>
              <a:gd name="connsiteY63"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83413 w 1937142"/>
              <a:gd name="connsiteY40" fmla="*/ 1912572 h 2255292"/>
              <a:gd name="connsiteX41" fmla="*/ 1135417 w 1937142"/>
              <a:gd name="connsiteY41" fmla="*/ 1916906 h 2255292"/>
              <a:gd name="connsiteX42" fmla="*/ 1178753 w 1937142"/>
              <a:gd name="connsiteY42" fmla="*/ 2051249 h 2255292"/>
              <a:gd name="connsiteX43" fmla="*/ 1191754 w 1937142"/>
              <a:gd name="connsiteY43" fmla="*/ 2077251 h 2255292"/>
              <a:gd name="connsiteX44" fmla="*/ 1213422 w 1937142"/>
              <a:gd name="connsiteY44" fmla="*/ 2094586 h 2255292"/>
              <a:gd name="connsiteX45" fmla="*/ 1248091 w 1937142"/>
              <a:gd name="connsiteY45" fmla="*/ 2107586 h 2255292"/>
              <a:gd name="connsiteX46" fmla="*/ 1313096 w 1937142"/>
              <a:gd name="connsiteY46" fmla="*/ 2137922 h 2255292"/>
              <a:gd name="connsiteX47" fmla="*/ 1373767 w 1937142"/>
              <a:gd name="connsiteY47" fmla="*/ 2181258 h 2255292"/>
              <a:gd name="connsiteX48" fmla="*/ 1534112 w 1937142"/>
              <a:gd name="connsiteY48" fmla="*/ 2150923 h 2255292"/>
              <a:gd name="connsiteX49" fmla="*/ 1603451 w 1937142"/>
              <a:gd name="connsiteY49" fmla="*/ 1782563 h 2255292"/>
              <a:gd name="connsiteX50" fmla="*/ 1629453 w 1937142"/>
              <a:gd name="connsiteY50" fmla="*/ 1340531 h 2255292"/>
              <a:gd name="connsiteX51" fmla="*/ 1672789 w 1937142"/>
              <a:gd name="connsiteY51" fmla="*/ 391461 h 2255292"/>
              <a:gd name="connsiteX52" fmla="*/ 1698791 w 1937142"/>
              <a:gd name="connsiteY52" fmla="*/ 395795 h 2255292"/>
              <a:gd name="connsiteX53" fmla="*/ 1698791 w 1937142"/>
              <a:gd name="connsiteY53" fmla="*/ 599477 h 2255292"/>
              <a:gd name="connsiteX54" fmla="*/ 1703125 w 1937142"/>
              <a:gd name="connsiteY54" fmla="*/ 833494 h 2255292"/>
              <a:gd name="connsiteX55" fmla="*/ 1716126 w 1937142"/>
              <a:gd name="connsiteY55" fmla="*/ 1110847 h 2255292"/>
              <a:gd name="connsiteX56" fmla="*/ 1724793 w 1937142"/>
              <a:gd name="connsiteY56" fmla="*/ 1427204 h 2255292"/>
              <a:gd name="connsiteX57" fmla="*/ 1733460 w 1937142"/>
              <a:gd name="connsiteY57" fmla="*/ 1682889 h 2255292"/>
              <a:gd name="connsiteX58" fmla="*/ 1737794 w 1937142"/>
              <a:gd name="connsiteY58" fmla="*/ 1804231 h 2255292"/>
              <a:gd name="connsiteX59" fmla="*/ 1733460 w 1937142"/>
              <a:gd name="connsiteY59" fmla="*/ 1973243 h 2255292"/>
              <a:gd name="connsiteX60" fmla="*/ 1737794 w 1937142"/>
              <a:gd name="connsiteY60" fmla="*/ 2072917 h 2255292"/>
              <a:gd name="connsiteX61" fmla="*/ 1863470 w 1937142"/>
              <a:gd name="connsiteY61" fmla="*/ 2241930 h 2255292"/>
              <a:gd name="connsiteX62" fmla="*/ 1937142 w 1937142"/>
              <a:gd name="connsiteY62"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83413 w 1937142"/>
              <a:gd name="connsiteY40" fmla="*/ 1912572 h 2255292"/>
              <a:gd name="connsiteX41" fmla="*/ 1135417 w 1937142"/>
              <a:gd name="connsiteY41" fmla="*/ 1916906 h 2255292"/>
              <a:gd name="connsiteX42" fmla="*/ 1178753 w 1937142"/>
              <a:gd name="connsiteY42" fmla="*/ 2051249 h 2255292"/>
              <a:gd name="connsiteX43" fmla="*/ 1191754 w 1937142"/>
              <a:gd name="connsiteY43" fmla="*/ 2077251 h 2255292"/>
              <a:gd name="connsiteX44" fmla="*/ 1213422 w 1937142"/>
              <a:gd name="connsiteY44" fmla="*/ 2094586 h 2255292"/>
              <a:gd name="connsiteX45" fmla="*/ 1248091 w 1937142"/>
              <a:gd name="connsiteY45" fmla="*/ 2107586 h 2255292"/>
              <a:gd name="connsiteX46" fmla="*/ 1313096 w 1937142"/>
              <a:gd name="connsiteY46" fmla="*/ 2137922 h 2255292"/>
              <a:gd name="connsiteX47" fmla="*/ 1373767 w 1937142"/>
              <a:gd name="connsiteY47" fmla="*/ 2181258 h 2255292"/>
              <a:gd name="connsiteX48" fmla="*/ 1534112 w 1937142"/>
              <a:gd name="connsiteY48" fmla="*/ 2150923 h 2255292"/>
              <a:gd name="connsiteX49" fmla="*/ 1603451 w 1937142"/>
              <a:gd name="connsiteY49" fmla="*/ 1782563 h 2255292"/>
              <a:gd name="connsiteX50" fmla="*/ 1629453 w 1937142"/>
              <a:gd name="connsiteY50" fmla="*/ 1340531 h 2255292"/>
              <a:gd name="connsiteX51" fmla="*/ 1672789 w 1937142"/>
              <a:gd name="connsiteY51" fmla="*/ 391461 h 2255292"/>
              <a:gd name="connsiteX52" fmla="*/ 1698791 w 1937142"/>
              <a:gd name="connsiteY52" fmla="*/ 395795 h 2255292"/>
              <a:gd name="connsiteX53" fmla="*/ 1698791 w 1937142"/>
              <a:gd name="connsiteY53" fmla="*/ 599477 h 2255292"/>
              <a:gd name="connsiteX54" fmla="*/ 1703125 w 1937142"/>
              <a:gd name="connsiteY54" fmla="*/ 833494 h 2255292"/>
              <a:gd name="connsiteX55" fmla="*/ 1716126 w 1937142"/>
              <a:gd name="connsiteY55" fmla="*/ 1110847 h 2255292"/>
              <a:gd name="connsiteX56" fmla="*/ 1724793 w 1937142"/>
              <a:gd name="connsiteY56" fmla="*/ 1427204 h 2255292"/>
              <a:gd name="connsiteX57" fmla="*/ 1733460 w 1937142"/>
              <a:gd name="connsiteY57" fmla="*/ 1682889 h 2255292"/>
              <a:gd name="connsiteX58" fmla="*/ 1737794 w 1937142"/>
              <a:gd name="connsiteY58" fmla="*/ 1804231 h 2255292"/>
              <a:gd name="connsiteX59" fmla="*/ 1733460 w 1937142"/>
              <a:gd name="connsiteY59" fmla="*/ 1973243 h 2255292"/>
              <a:gd name="connsiteX60" fmla="*/ 1737794 w 1937142"/>
              <a:gd name="connsiteY60" fmla="*/ 2072917 h 2255292"/>
              <a:gd name="connsiteX61" fmla="*/ 1863470 w 1937142"/>
              <a:gd name="connsiteY61" fmla="*/ 2241930 h 2255292"/>
              <a:gd name="connsiteX62" fmla="*/ 1937142 w 1937142"/>
              <a:gd name="connsiteY62"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83413 w 1937142"/>
              <a:gd name="connsiteY40" fmla="*/ 1912572 h 2255292"/>
              <a:gd name="connsiteX41" fmla="*/ 1135417 w 1937142"/>
              <a:gd name="connsiteY41" fmla="*/ 1916906 h 2255292"/>
              <a:gd name="connsiteX42" fmla="*/ 1178753 w 1937142"/>
              <a:gd name="connsiteY42" fmla="*/ 2051249 h 2255292"/>
              <a:gd name="connsiteX43" fmla="*/ 1191754 w 1937142"/>
              <a:gd name="connsiteY43" fmla="*/ 2077251 h 2255292"/>
              <a:gd name="connsiteX44" fmla="*/ 1213422 w 1937142"/>
              <a:gd name="connsiteY44" fmla="*/ 2094586 h 2255292"/>
              <a:gd name="connsiteX45" fmla="*/ 1248091 w 1937142"/>
              <a:gd name="connsiteY45" fmla="*/ 2107586 h 2255292"/>
              <a:gd name="connsiteX46" fmla="*/ 1313096 w 1937142"/>
              <a:gd name="connsiteY46" fmla="*/ 2137922 h 2255292"/>
              <a:gd name="connsiteX47" fmla="*/ 1373767 w 1937142"/>
              <a:gd name="connsiteY47" fmla="*/ 2181258 h 2255292"/>
              <a:gd name="connsiteX48" fmla="*/ 1534112 w 1937142"/>
              <a:gd name="connsiteY48" fmla="*/ 2150923 h 2255292"/>
              <a:gd name="connsiteX49" fmla="*/ 1603451 w 1937142"/>
              <a:gd name="connsiteY49" fmla="*/ 1782563 h 2255292"/>
              <a:gd name="connsiteX50" fmla="*/ 1629453 w 1937142"/>
              <a:gd name="connsiteY50" fmla="*/ 1340531 h 2255292"/>
              <a:gd name="connsiteX51" fmla="*/ 1672789 w 1937142"/>
              <a:gd name="connsiteY51" fmla="*/ 391461 h 2255292"/>
              <a:gd name="connsiteX52" fmla="*/ 1698791 w 1937142"/>
              <a:gd name="connsiteY52" fmla="*/ 395795 h 2255292"/>
              <a:gd name="connsiteX53" fmla="*/ 1698791 w 1937142"/>
              <a:gd name="connsiteY53" fmla="*/ 599477 h 2255292"/>
              <a:gd name="connsiteX54" fmla="*/ 1703125 w 1937142"/>
              <a:gd name="connsiteY54" fmla="*/ 833494 h 2255292"/>
              <a:gd name="connsiteX55" fmla="*/ 1716126 w 1937142"/>
              <a:gd name="connsiteY55" fmla="*/ 1110847 h 2255292"/>
              <a:gd name="connsiteX56" fmla="*/ 1724793 w 1937142"/>
              <a:gd name="connsiteY56" fmla="*/ 1427204 h 2255292"/>
              <a:gd name="connsiteX57" fmla="*/ 1733460 w 1937142"/>
              <a:gd name="connsiteY57" fmla="*/ 1682889 h 2255292"/>
              <a:gd name="connsiteX58" fmla="*/ 1737794 w 1937142"/>
              <a:gd name="connsiteY58" fmla="*/ 1804231 h 2255292"/>
              <a:gd name="connsiteX59" fmla="*/ 1733460 w 1937142"/>
              <a:gd name="connsiteY59" fmla="*/ 1973243 h 2255292"/>
              <a:gd name="connsiteX60" fmla="*/ 1737794 w 1937142"/>
              <a:gd name="connsiteY60" fmla="*/ 2072917 h 2255292"/>
              <a:gd name="connsiteX61" fmla="*/ 1863470 w 1937142"/>
              <a:gd name="connsiteY61" fmla="*/ 2241930 h 2255292"/>
              <a:gd name="connsiteX62" fmla="*/ 1937142 w 1937142"/>
              <a:gd name="connsiteY62"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83413 w 1937142"/>
              <a:gd name="connsiteY40" fmla="*/ 1912572 h 2255292"/>
              <a:gd name="connsiteX41" fmla="*/ 1135417 w 1937142"/>
              <a:gd name="connsiteY41" fmla="*/ 1916906 h 2255292"/>
              <a:gd name="connsiteX42" fmla="*/ 1178753 w 1937142"/>
              <a:gd name="connsiteY42" fmla="*/ 2051249 h 2255292"/>
              <a:gd name="connsiteX43" fmla="*/ 1191754 w 1937142"/>
              <a:gd name="connsiteY43" fmla="*/ 2077251 h 2255292"/>
              <a:gd name="connsiteX44" fmla="*/ 1213422 w 1937142"/>
              <a:gd name="connsiteY44" fmla="*/ 2094586 h 2255292"/>
              <a:gd name="connsiteX45" fmla="*/ 1248091 w 1937142"/>
              <a:gd name="connsiteY45" fmla="*/ 2107586 h 2255292"/>
              <a:gd name="connsiteX46" fmla="*/ 1313096 w 1937142"/>
              <a:gd name="connsiteY46" fmla="*/ 2137922 h 2255292"/>
              <a:gd name="connsiteX47" fmla="*/ 1373767 w 1937142"/>
              <a:gd name="connsiteY47" fmla="*/ 2181258 h 2255292"/>
              <a:gd name="connsiteX48" fmla="*/ 1534112 w 1937142"/>
              <a:gd name="connsiteY48" fmla="*/ 2150923 h 2255292"/>
              <a:gd name="connsiteX49" fmla="*/ 1603451 w 1937142"/>
              <a:gd name="connsiteY49" fmla="*/ 1782563 h 2255292"/>
              <a:gd name="connsiteX50" fmla="*/ 1629453 w 1937142"/>
              <a:gd name="connsiteY50" fmla="*/ 1340531 h 2255292"/>
              <a:gd name="connsiteX51" fmla="*/ 1672789 w 1937142"/>
              <a:gd name="connsiteY51" fmla="*/ 391461 h 2255292"/>
              <a:gd name="connsiteX52" fmla="*/ 1698791 w 1937142"/>
              <a:gd name="connsiteY52" fmla="*/ 395795 h 2255292"/>
              <a:gd name="connsiteX53" fmla="*/ 1698791 w 1937142"/>
              <a:gd name="connsiteY53" fmla="*/ 599477 h 2255292"/>
              <a:gd name="connsiteX54" fmla="*/ 1703125 w 1937142"/>
              <a:gd name="connsiteY54" fmla="*/ 833494 h 2255292"/>
              <a:gd name="connsiteX55" fmla="*/ 1716126 w 1937142"/>
              <a:gd name="connsiteY55" fmla="*/ 1110847 h 2255292"/>
              <a:gd name="connsiteX56" fmla="*/ 1724793 w 1937142"/>
              <a:gd name="connsiteY56" fmla="*/ 1427204 h 2255292"/>
              <a:gd name="connsiteX57" fmla="*/ 1733460 w 1937142"/>
              <a:gd name="connsiteY57" fmla="*/ 1682889 h 2255292"/>
              <a:gd name="connsiteX58" fmla="*/ 1737794 w 1937142"/>
              <a:gd name="connsiteY58" fmla="*/ 1804231 h 2255292"/>
              <a:gd name="connsiteX59" fmla="*/ 1733460 w 1937142"/>
              <a:gd name="connsiteY59" fmla="*/ 1973243 h 2255292"/>
              <a:gd name="connsiteX60" fmla="*/ 1737794 w 1937142"/>
              <a:gd name="connsiteY60" fmla="*/ 2072917 h 2255292"/>
              <a:gd name="connsiteX61" fmla="*/ 1863470 w 1937142"/>
              <a:gd name="connsiteY61" fmla="*/ 2241930 h 2255292"/>
              <a:gd name="connsiteX62" fmla="*/ 1937142 w 1937142"/>
              <a:gd name="connsiteY62"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83413 w 1937142"/>
              <a:gd name="connsiteY40" fmla="*/ 1912572 h 2255292"/>
              <a:gd name="connsiteX41" fmla="*/ 1135417 w 1937142"/>
              <a:gd name="connsiteY41" fmla="*/ 1916906 h 2255292"/>
              <a:gd name="connsiteX42" fmla="*/ 1178753 w 1937142"/>
              <a:gd name="connsiteY42" fmla="*/ 2051249 h 2255292"/>
              <a:gd name="connsiteX43" fmla="*/ 1191754 w 1937142"/>
              <a:gd name="connsiteY43" fmla="*/ 2077251 h 2255292"/>
              <a:gd name="connsiteX44" fmla="*/ 1213422 w 1937142"/>
              <a:gd name="connsiteY44" fmla="*/ 2094586 h 2255292"/>
              <a:gd name="connsiteX45" fmla="*/ 1248091 w 1937142"/>
              <a:gd name="connsiteY45" fmla="*/ 2107586 h 2255292"/>
              <a:gd name="connsiteX46" fmla="*/ 1313096 w 1937142"/>
              <a:gd name="connsiteY46" fmla="*/ 2137922 h 2255292"/>
              <a:gd name="connsiteX47" fmla="*/ 1373767 w 1937142"/>
              <a:gd name="connsiteY47" fmla="*/ 2181258 h 2255292"/>
              <a:gd name="connsiteX48" fmla="*/ 1534112 w 1937142"/>
              <a:gd name="connsiteY48" fmla="*/ 2150923 h 2255292"/>
              <a:gd name="connsiteX49" fmla="*/ 1603451 w 1937142"/>
              <a:gd name="connsiteY49" fmla="*/ 1782563 h 2255292"/>
              <a:gd name="connsiteX50" fmla="*/ 1629453 w 1937142"/>
              <a:gd name="connsiteY50" fmla="*/ 1340531 h 2255292"/>
              <a:gd name="connsiteX51" fmla="*/ 1672789 w 1937142"/>
              <a:gd name="connsiteY51" fmla="*/ 391461 h 2255292"/>
              <a:gd name="connsiteX52" fmla="*/ 1698791 w 1937142"/>
              <a:gd name="connsiteY52" fmla="*/ 395795 h 2255292"/>
              <a:gd name="connsiteX53" fmla="*/ 1698791 w 1937142"/>
              <a:gd name="connsiteY53" fmla="*/ 599477 h 2255292"/>
              <a:gd name="connsiteX54" fmla="*/ 1703125 w 1937142"/>
              <a:gd name="connsiteY54" fmla="*/ 833494 h 2255292"/>
              <a:gd name="connsiteX55" fmla="*/ 1716126 w 1937142"/>
              <a:gd name="connsiteY55" fmla="*/ 1110847 h 2255292"/>
              <a:gd name="connsiteX56" fmla="*/ 1724793 w 1937142"/>
              <a:gd name="connsiteY56" fmla="*/ 1427204 h 2255292"/>
              <a:gd name="connsiteX57" fmla="*/ 1733460 w 1937142"/>
              <a:gd name="connsiteY57" fmla="*/ 1682889 h 2255292"/>
              <a:gd name="connsiteX58" fmla="*/ 1737794 w 1937142"/>
              <a:gd name="connsiteY58" fmla="*/ 1804231 h 2255292"/>
              <a:gd name="connsiteX59" fmla="*/ 1733460 w 1937142"/>
              <a:gd name="connsiteY59" fmla="*/ 1973243 h 2255292"/>
              <a:gd name="connsiteX60" fmla="*/ 1737794 w 1937142"/>
              <a:gd name="connsiteY60" fmla="*/ 2072917 h 2255292"/>
              <a:gd name="connsiteX61" fmla="*/ 1863470 w 1937142"/>
              <a:gd name="connsiteY61" fmla="*/ 2241930 h 2255292"/>
              <a:gd name="connsiteX62" fmla="*/ 1937142 w 1937142"/>
              <a:gd name="connsiteY62"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83413 w 1937142"/>
              <a:gd name="connsiteY40" fmla="*/ 1912572 h 2255292"/>
              <a:gd name="connsiteX41" fmla="*/ 1135417 w 1937142"/>
              <a:gd name="connsiteY41" fmla="*/ 1916906 h 2255292"/>
              <a:gd name="connsiteX42" fmla="*/ 1178753 w 1937142"/>
              <a:gd name="connsiteY42" fmla="*/ 2051249 h 2255292"/>
              <a:gd name="connsiteX43" fmla="*/ 1191754 w 1937142"/>
              <a:gd name="connsiteY43" fmla="*/ 2077251 h 2255292"/>
              <a:gd name="connsiteX44" fmla="*/ 1213422 w 1937142"/>
              <a:gd name="connsiteY44" fmla="*/ 2094586 h 2255292"/>
              <a:gd name="connsiteX45" fmla="*/ 1248091 w 1937142"/>
              <a:gd name="connsiteY45" fmla="*/ 2107586 h 2255292"/>
              <a:gd name="connsiteX46" fmla="*/ 1313096 w 1937142"/>
              <a:gd name="connsiteY46" fmla="*/ 2137922 h 2255292"/>
              <a:gd name="connsiteX47" fmla="*/ 1373767 w 1937142"/>
              <a:gd name="connsiteY47" fmla="*/ 2181258 h 2255292"/>
              <a:gd name="connsiteX48" fmla="*/ 1534112 w 1937142"/>
              <a:gd name="connsiteY48" fmla="*/ 2150923 h 2255292"/>
              <a:gd name="connsiteX49" fmla="*/ 1603451 w 1937142"/>
              <a:gd name="connsiteY49" fmla="*/ 1782563 h 2255292"/>
              <a:gd name="connsiteX50" fmla="*/ 1629453 w 1937142"/>
              <a:gd name="connsiteY50" fmla="*/ 1340531 h 2255292"/>
              <a:gd name="connsiteX51" fmla="*/ 1672789 w 1937142"/>
              <a:gd name="connsiteY51" fmla="*/ 391461 h 2255292"/>
              <a:gd name="connsiteX52" fmla="*/ 1698791 w 1937142"/>
              <a:gd name="connsiteY52" fmla="*/ 395795 h 2255292"/>
              <a:gd name="connsiteX53" fmla="*/ 1698791 w 1937142"/>
              <a:gd name="connsiteY53" fmla="*/ 599477 h 2255292"/>
              <a:gd name="connsiteX54" fmla="*/ 1703125 w 1937142"/>
              <a:gd name="connsiteY54" fmla="*/ 833494 h 2255292"/>
              <a:gd name="connsiteX55" fmla="*/ 1716126 w 1937142"/>
              <a:gd name="connsiteY55" fmla="*/ 1110847 h 2255292"/>
              <a:gd name="connsiteX56" fmla="*/ 1724793 w 1937142"/>
              <a:gd name="connsiteY56" fmla="*/ 1427204 h 2255292"/>
              <a:gd name="connsiteX57" fmla="*/ 1733460 w 1937142"/>
              <a:gd name="connsiteY57" fmla="*/ 1682889 h 2255292"/>
              <a:gd name="connsiteX58" fmla="*/ 1737794 w 1937142"/>
              <a:gd name="connsiteY58" fmla="*/ 1804231 h 2255292"/>
              <a:gd name="connsiteX59" fmla="*/ 1733460 w 1937142"/>
              <a:gd name="connsiteY59" fmla="*/ 1973243 h 2255292"/>
              <a:gd name="connsiteX60" fmla="*/ 1737794 w 1937142"/>
              <a:gd name="connsiteY60" fmla="*/ 2072917 h 2255292"/>
              <a:gd name="connsiteX61" fmla="*/ 1863470 w 1937142"/>
              <a:gd name="connsiteY61" fmla="*/ 2241930 h 2255292"/>
              <a:gd name="connsiteX62" fmla="*/ 1937142 w 1937142"/>
              <a:gd name="connsiteY62"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83413 w 1937142"/>
              <a:gd name="connsiteY40" fmla="*/ 1912572 h 2255292"/>
              <a:gd name="connsiteX41" fmla="*/ 1135417 w 1937142"/>
              <a:gd name="connsiteY41" fmla="*/ 1916906 h 2255292"/>
              <a:gd name="connsiteX42" fmla="*/ 1178753 w 1937142"/>
              <a:gd name="connsiteY42" fmla="*/ 2051249 h 2255292"/>
              <a:gd name="connsiteX43" fmla="*/ 1191754 w 1937142"/>
              <a:gd name="connsiteY43" fmla="*/ 2077251 h 2255292"/>
              <a:gd name="connsiteX44" fmla="*/ 1213422 w 1937142"/>
              <a:gd name="connsiteY44" fmla="*/ 2094586 h 2255292"/>
              <a:gd name="connsiteX45" fmla="*/ 1248091 w 1937142"/>
              <a:gd name="connsiteY45" fmla="*/ 2107586 h 2255292"/>
              <a:gd name="connsiteX46" fmla="*/ 1313096 w 1937142"/>
              <a:gd name="connsiteY46" fmla="*/ 2137922 h 2255292"/>
              <a:gd name="connsiteX47" fmla="*/ 1373767 w 1937142"/>
              <a:gd name="connsiteY47" fmla="*/ 2181258 h 2255292"/>
              <a:gd name="connsiteX48" fmla="*/ 1534112 w 1937142"/>
              <a:gd name="connsiteY48" fmla="*/ 2150923 h 2255292"/>
              <a:gd name="connsiteX49" fmla="*/ 1603451 w 1937142"/>
              <a:gd name="connsiteY49" fmla="*/ 1782563 h 2255292"/>
              <a:gd name="connsiteX50" fmla="*/ 1629453 w 1937142"/>
              <a:gd name="connsiteY50" fmla="*/ 1340531 h 2255292"/>
              <a:gd name="connsiteX51" fmla="*/ 1672789 w 1937142"/>
              <a:gd name="connsiteY51" fmla="*/ 391461 h 2255292"/>
              <a:gd name="connsiteX52" fmla="*/ 1698791 w 1937142"/>
              <a:gd name="connsiteY52" fmla="*/ 395795 h 2255292"/>
              <a:gd name="connsiteX53" fmla="*/ 1698791 w 1937142"/>
              <a:gd name="connsiteY53" fmla="*/ 599477 h 2255292"/>
              <a:gd name="connsiteX54" fmla="*/ 1703125 w 1937142"/>
              <a:gd name="connsiteY54" fmla="*/ 833494 h 2255292"/>
              <a:gd name="connsiteX55" fmla="*/ 1716126 w 1937142"/>
              <a:gd name="connsiteY55" fmla="*/ 1110847 h 2255292"/>
              <a:gd name="connsiteX56" fmla="*/ 1724793 w 1937142"/>
              <a:gd name="connsiteY56" fmla="*/ 1427204 h 2255292"/>
              <a:gd name="connsiteX57" fmla="*/ 1733460 w 1937142"/>
              <a:gd name="connsiteY57" fmla="*/ 1682889 h 2255292"/>
              <a:gd name="connsiteX58" fmla="*/ 1737794 w 1937142"/>
              <a:gd name="connsiteY58" fmla="*/ 1804231 h 2255292"/>
              <a:gd name="connsiteX59" fmla="*/ 1733460 w 1937142"/>
              <a:gd name="connsiteY59" fmla="*/ 1973243 h 2255292"/>
              <a:gd name="connsiteX60" fmla="*/ 1737794 w 1937142"/>
              <a:gd name="connsiteY60" fmla="*/ 2072917 h 2255292"/>
              <a:gd name="connsiteX61" fmla="*/ 1863470 w 1937142"/>
              <a:gd name="connsiteY61" fmla="*/ 2241930 h 2255292"/>
              <a:gd name="connsiteX62" fmla="*/ 1937142 w 1937142"/>
              <a:gd name="connsiteY62"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83413 w 1937142"/>
              <a:gd name="connsiteY40" fmla="*/ 1912572 h 2255292"/>
              <a:gd name="connsiteX41" fmla="*/ 1135417 w 1937142"/>
              <a:gd name="connsiteY41" fmla="*/ 1916906 h 2255292"/>
              <a:gd name="connsiteX42" fmla="*/ 1178753 w 1937142"/>
              <a:gd name="connsiteY42" fmla="*/ 2051249 h 2255292"/>
              <a:gd name="connsiteX43" fmla="*/ 1191754 w 1937142"/>
              <a:gd name="connsiteY43" fmla="*/ 2077251 h 2255292"/>
              <a:gd name="connsiteX44" fmla="*/ 1213422 w 1937142"/>
              <a:gd name="connsiteY44" fmla="*/ 2094586 h 2255292"/>
              <a:gd name="connsiteX45" fmla="*/ 1248091 w 1937142"/>
              <a:gd name="connsiteY45" fmla="*/ 2107586 h 2255292"/>
              <a:gd name="connsiteX46" fmla="*/ 1313096 w 1937142"/>
              <a:gd name="connsiteY46" fmla="*/ 2137922 h 2255292"/>
              <a:gd name="connsiteX47" fmla="*/ 1373767 w 1937142"/>
              <a:gd name="connsiteY47" fmla="*/ 2181258 h 2255292"/>
              <a:gd name="connsiteX48" fmla="*/ 1534112 w 1937142"/>
              <a:gd name="connsiteY48" fmla="*/ 2150923 h 2255292"/>
              <a:gd name="connsiteX49" fmla="*/ 1603451 w 1937142"/>
              <a:gd name="connsiteY49" fmla="*/ 1782563 h 2255292"/>
              <a:gd name="connsiteX50" fmla="*/ 1629453 w 1937142"/>
              <a:gd name="connsiteY50" fmla="*/ 1340531 h 2255292"/>
              <a:gd name="connsiteX51" fmla="*/ 1672789 w 1937142"/>
              <a:gd name="connsiteY51" fmla="*/ 391461 h 2255292"/>
              <a:gd name="connsiteX52" fmla="*/ 1698791 w 1937142"/>
              <a:gd name="connsiteY52" fmla="*/ 395795 h 2255292"/>
              <a:gd name="connsiteX53" fmla="*/ 1698791 w 1937142"/>
              <a:gd name="connsiteY53" fmla="*/ 599477 h 2255292"/>
              <a:gd name="connsiteX54" fmla="*/ 1703125 w 1937142"/>
              <a:gd name="connsiteY54" fmla="*/ 833494 h 2255292"/>
              <a:gd name="connsiteX55" fmla="*/ 1716126 w 1937142"/>
              <a:gd name="connsiteY55" fmla="*/ 1110847 h 2255292"/>
              <a:gd name="connsiteX56" fmla="*/ 1724793 w 1937142"/>
              <a:gd name="connsiteY56" fmla="*/ 1427204 h 2255292"/>
              <a:gd name="connsiteX57" fmla="*/ 1733460 w 1937142"/>
              <a:gd name="connsiteY57" fmla="*/ 1682889 h 2255292"/>
              <a:gd name="connsiteX58" fmla="*/ 1737794 w 1937142"/>
              <a:gd name="connsiteY58" fmla="*/ 1804231 h 2255292"/>
              <a:gd name="connsiteX59" fmla="*/ 1733460 w 1937142"/>
              <a:gd name="connsiteY59" fmla="*/ 1973243 h 2255292"/>
              <a:gd name="connsiteX60" fmla="*/ 1737794 w 1937142"/>
              <a:gd name="connsiteY60" fmla="*/ 2072917 h 2255292"/>
              <a:gd name="connsiteX61" fmla="*/ 1863470 w 1937142"/>
              <a:gd name="connsiteY61" fmla="*/ 2241930 h 2255292"/>
              <a:gd name="connsiteX62" fmla="*/ 1937142 w 1937142"/>
              <a:gd name="connsiteY62"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83413 w 1937142"/>
              <a:gd name="connsiteY40" fmla="*/ 1912572 h 2255292"/>
              <a:gd name="connsiteX41" fmla="*/ 1135417 w 1937142"/>
              <a:gd name="connsiteY41" fmla="*/ 1916906 h 2255292"/>
              <a:gd name="connsiteX42" fmla="*/ 1178753 w 1937142"/>
              <a:gd name="connsiteY42" fmla="*/ 2051249 h 2255292"/>
              <a:gd name="connsiteX43" fmla="*/ 1191754 w 1937142"/>
              <a:gd name="connsiteY43" fmla="*/ 2077251 h 2255292"/>
              <a:gd name="connsiteX44" fmla="*/ 1213422 w 1937142"/>
              <a:gd name="connsiteY44" fmla="*/ 2094586 h 2255292"/>
              <a:gd name="connsiteX45" fmla="*/ 1248091 w 1937142"/>
              <a:gd name="connsiteY45" fmla="*/ 2107586 h 2255292"/>
              <a:gd name="connsiteX46" fmla="*/ 1313096 w 1937142"/>
              <a:gd name="connsiteY46" fmla="*/ 2137922 h 2255292"/>
              <a:gd name="connsiteX47" fmla="*/ 1373767 w 1937142"/>
              <a:gd name="connsiteY47" fmla="*/ 2181258 h 2255292"/>
              <a:gd name="connsiteX48" fmla="*/ 1534112 w 1937142"/>
              <a:gd name="connsiteY48" fmla="*/ 2150923 h 2255292"/>
              <a:gd name="connsiteX49" fmla="*/ 1603451 w 1937142"/>
              <a:gd name="connsiteY49" fmla="*/ 1782563 h 2255292"/>
              <a:gd name="connsiteX50" fmla="*/ 1629453 w 1937142"/>
              <a:gd name="connsiteY50" fmla="*/ 1340531 h 2255292"/>
              <a:gd name="connsiteX51" fmla="*/ 1672789 w 1937142"/>
              <a:gd name="connsiteY51" fmla="*/ 391461 h 2255292"/>
              <a:gd name="connsiteX52" fmla="*/ 1698791 w 1937142"/>
              <a:gd name="connsiteY52" fmla="*/ 395795 h 2255292"/>
              <a:gd name="connsiteX53" fmla="*/ 1698791 w 1937142"/>
              <a:gd name="connsiteY53" fmla="*/ 599477 h 2255292"/>
              <a:gd name="connsiteX54" fmla="*/ 1703125 w 1937142"/>
              <a:gd name="connsiteY54" fmla="*/ 833494 h 2255292"/>
              <a:gd name="connsiteX55" fmla="*/ 1716126 w 1937142"/>
              <a:gd name="connsiteY55" fmla="*/ 1110847 h 2255292"/>
              <a:gd name="connsiteX56" fmla="*/ 1724793 w 1937142"/>
              <a:gd name="connsiteY56" fmla="*/ 1427204 h 2255292"/>
              <a:gd name="connsiteX57" fmla="*/ 1733460 w 1937142"/>
              <a:gd name="connsiteY57" fmla="*/ 1682889 h 2255292"/>
              <a:gd name="connsiteX58" fmla="*/ 1737794 w 1937142"/>
              <a:gd name="connsiteY58" fmla="*/ 1804231 h 2255292"/>
              <a:gd name="connsiteX59" fmla="*/ 1733460 w 1937142"/>
              <a:gd name="connsiteY59" fmla="*/ 1973243 h 2255292"/>
              <a:gd name="connsiteX60" fmla="*/ 1737794 w 1937142"/>
              <a:gd name="connsiteY60" fmla="*/ 2072917 h 2255292"/>
              <a:gd name="connsiteX61" fmla="*/ 1863470 w 1937142"/>
              <a:gd name="connsiteY61" fmla="*/ 2241930 h 2255292"/>
              <a:gd name="connsiteX62" fmla="*/ 1937142 w 1937142"/>
              <a:gd name="connsiteY62"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46040 w 1937142"/>
              <a:gd name="connsiteY29" fmla="*/ 2146589 h 2255292"/>
              <a:gd name="connsiteX30" fmla="*/ 567708 w 1937142"/>
              <a:gd name="connsiteY30" fmla="*/ 2124921 h 2255292"/>
              <a:gd name="connsiteX31" fmla="*/ 632713 w 1937142"/>
              <a:gd name="connsiteY31" fmla="*/ 2133588 h 2255292"/>
              <a:gd name="connsiteX32" fmla="*/ 654381 w 1937142"/>
              <a:gd name="connsiteY32" fmla="*/ 2176925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83413 w 1937142"/>
              <a:gd name="connsiteY40" fmla="*/ 1912572 h 2255292"/>
              <a:gd name="connsiteX41" fmla="*/ 1135417 w 1937142"/>
              <a:gd name="connsiteY41" fmla="*/ 1916906 h 2255292"/>
              <a:gd name="connsiteX42" fmla="*/ 1178753 w 1937142"/>
              <a:gd name="connsiteY42" fmla="*/ 2051249 h 2255292"/>
              <a:gd name="connsiteX43" fmla="*/ 1191754 w 1937142"/>
              <a:gd name="connsiteY43" fmla="*/ 2077251 h 2255292"/>
              <a:gd name="connsiteX44" fmla="*/ 1213422 w 1937142"/>
              <a:gd name="connsiteY44" fmla="*/ 2094586 h 2255292"/>
              <a:gd name="connsiteX45" fmla="*/ 1248091 w 1937142"/>
              <a:gd name="connsiteY45" fmla="*/ 2107586 h 2255292"/>
              <a:gd name="connsiteX46" fmla="*/ 1313096 w 1937142"/>
              <a:gd name="connsiteY46" fmla="*/ 2137922 h 2255292"/>
              <a:gd name="connsiteX47" fmla="*/ 1373767 w 1937142"/>
              <a:gd name="connsiteY47" fmla="*/ 2181258 h 2255292"/>
              <a:gd name="connsiteX48" fmla="*/ 1534112 w 1937142"/>
              <a:gd name="connsiteY48" fmla="*/ 2150923 h 2255292"/>
              <a:gd name="connsiteX49" fmla="*/ 1603451 w 1937142"/>
              <a:gd name="connsiteY49" fmla="*/ 1782563 h 2255292"/>
              <a:gd name="connsiteX50" fmla="*/ 1629453 w 1937142"/>
              <a:gd name="connsiteY50" fmla="*/ 1340531 h 2255292"/>
              <a:gd name="connsiteX51" fmla="*/ 1672789 w 1937142"/>
              <a:gd name="connsiteY51" fmla="*/ 391461 h 2255292"/>
              <a:gd name="connsiteX52" fmla="*/ 1698791 w 1937142"/>
              <a:gd name="connsiteY52" fmla="*/ 395795 h 2255292"/>
              <a:gd name="connsiteX53" fmla="*/ 1698791 w 1937142"/>
              <a:gd name="connsiteY53" fmla="*/ 599477 h 2255292"/>
              <a:gd name="connsiteX54" fmla="*/ 1703125 w 1937142"/>
              <a:gd name="connsiteY54" fmla="*/ 833494 h 2255292"/>
              <a:gd name="connsiteX55" fmla="*/ 1716126 w 1937142"/>
              <a:gd name="connsiteY55" fmla="*/ 1110847 h 2255292"/>
              <a:gd name="connsiteX56" fmla="*/ 1724793 w 1937142"/>
              <a:gd name="connsiteY56" fmla="*/ 1427204 h 2255292"/>
              <a:gd name="connsiteX57" fmla="*/ 1733460 w 1937142"/>
              <a:gd name="connsiteY57" fmla="*/ 1682889 h 2255292"/>
              <a:gd name="connsiteX58" fmla="*/ 1737794 w 1937142"/>
              <a:gd name="connsiteY58" fmla="*/ 1804231 h 2255292"/>
              <a:gd name="connsiteX59" fmla="*/ 1733460 w 1937142"/>
              <a:gd name="connsiteY59" fmla="*/ 1973243 h 2255292"/>
              <a:gd name="connsiteX60" fmla="*/ 1737794 w 1937142"/>
              <a:gd name="connsiteY60" fmla="*/ 2072917 h 2255292"/>
              <a:gd name="connsiteX61" fmla="*/ 1863470 w 1937142"/>
              <a:gd name="connsiteY61" fmla="*/ 2241930 h 2255292"/>
              <a:gd name="connsiteX62" fmla="*/ 1937142 w 1937142"/>
              <a:gd name="connsiteY62"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49722 w 1937142"/>
              <a:gd name="connsiteY32" fmla="*/ 2150923 h 2255292"/>
              <a:gd name="connsiteX33" fmla="*/ 823394 w 1937142"/>
              <a:gd name="connsiteY33" fmla="*/ 2051249 h 2255292"/>
              <a:gd name="connsiteX34" fmla="*/ 849396 w 1937142"/>
              <a:gd name="connsiteY34" fmla="*/ 1986244 h 2255292"/>
              <a:gd name="connsiteX35" fmla="*/ 931735 w 1937142"/>
              <a:gd name="connsiteY35" fmla="*/ 1981911 h 2255292"/>
              <a:gd name="connsiteX36" fmla="*/ 957737 w 1937142"/>
              <a:gd name="connsiteY36" fmla="*/ 2059916 h 2255292"/>
              <a:gd name="connsiteX37" fmla="*/ 1057411 w 1937142"/>
              <a:gd name="connsiteY37" fmla="*/ 2059916 h 2255292"/>
              <a:gd name="connsiteX38" fmla="*/ 1061744 w 1937142"/>
              <a:gd name="connsiteY38" fmla="*/ 1977577 h 2255292"/>
              <a:gd name="connsiteX39" fmla="*/ 1083413 w 1937142"/>
              <a:gd name="connsiteY39" fmla="*/ 1912572 h 2255292"/>
              <a:gd name="connsiteX40" fmla="*/ 1135417 w 1937142"/>
              <a:gd name="connsiteY40" fmla="*/ 1916906 h 2255292"/>
              <a:gd name="connsiteX41" fmla="*/ 1178753 w 1937142"/>
              <a:gd name="connsiteY41" fmla="*/ 2051249 h 2255292"/>
              <a:gd name="connsiteX42" fmla="*/ 1191754 w 1937142"/>
              <a:gd name="connsiteY42" fmla="*/ 2077251 h 2255292"/>
              <a:gd name="connsiteX43" fmla="*/ 1213422 w 1937142"/>
              <a:gd name="connsiteY43" fmla="*/ 2094586 h 2255292"/>
              <a:gd name="connsiteX44" fmla="*/ 1248091 w 1937142"/>
              <a:gd name="connsiteY44" fmla="*/ 2107586 h 2255292"/>
              <a:gd name="connsiteX45" fmla="*/ 1313096 w 1937142"/>
              <a:gd name="connsiteY45" fmla="*/ 2137922 h 2255292"/>
              <a:gd name="connsiteX46" fmla="*/ 1373767 w 1937142"/>
              <a:gd name="connsiteY46" fmla="*/ 2181258 h 2255292"/>
              <a:gd name="connsiteX47" fmla="*/ 1534112 w 1937142"/>
              <a:gd name="connsiteY47" fmla="*/ 2150923 h 2255292"/>
              <a:gd name="connsiteX48" fmla="*/ 1603451 w 1937142"/>
              <a:gd name="connsiteY48" fmla="*/ 1782563 h 2255292"/>
              <a:gd name="connsiteX49" fmla="*/ 1629453 w 1937142"/>
              <a:gd name="connsiteY49" fmla="*/ 1340531 h 2255292"/>
              <a:gd name="connsiteX50" fmla="*/ 1672789 w 1937142"/>
              <a:gd name="connsiteY50" fmla="*/ 391461 h 2255292"/>
              <a:gd name="connsiteX51" fmla="*/ 1698791 w 1937142"/>
              <a:gd name="connsiteY51" fmla="*/ 395795 h 2255292"/>
              <a:gd name="connsiteX52" fmla="*/ 1698791 w 1937142"/>
              <a:gd name="connsiteY52" fmla="*/ 599477 h 2255292"/>
              <a:gd name="connsiteX53" fmla="*/ 1703125 w 1937142"/>
              <a:gd name="connsiteY53" fmla="*/ 833494 h 2255292"/>
              <a:gd name="connsiteX54" fmla="*/ 1716126 w 1937142"/>
              <a:gd name="connsiteY54" fmla="*/ 1110847 h 2255292"/>
              <a:gd name="connsiteX55" fmla="*/ 1724793 w 1937142"/>
              <a:gd name="connsiteY55" fmla="*/ 1427204 h 2255292"/>
              <a:gd name="connsiteX56" fmla="*/ 1733460 w 1937142"/>
              <a:gd name="connsiteY56" fmla="*/ 1682889 h 2255292"/>
              <a:gd name="connsiteX57" fmla="*/ 1737794 w 1937142"/>
              <a:gd name="connsiteY57" fmla="*/ 1804231 h 2255292"/>
              <a:gd name="connsiteX58" fmla="*/ 1733460 w 1937142"/>
              <a:gd name="connsiteY58" fmla="*/ 1973243 h 2255292"/>
              <a:gd name="connsiteX59" fmla="*/ 1737794 w 1937142"/>
              <a:gd name="connsiteY59" fmla="*/ 2072917 h 2255292"/>
              <a:gd name="connsiteX60" fmla="*/ 1863470 w 1937142"/>
              <a:gd name="connsiteY60" fmla="*/ 2241930 h 2255292"/>
              <a:gd name="connsiteX61" fmla="*/ 1937142 w 1937142"/>
              <a:gd name="connsiteY61"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49722 w 1937142"/>
              <a:gd name="connsiteY32" fmla="*/ 2150923 h 2255292"/>
              <a:gd name="connsiteX33" fmla="*/ 823394 w 1937142"/>
              <a:gd name="connsiteY33" fmla="*/ 2051249 h 2255292"/>
              <a:gd name="connsiteX34" fmla="*/ 849396 w 1937142"/>
              <a:gd name="connsiteY34" fmla="*/ 1986244 h 2255292"/>
              <a:gd name="connsiteX35" fmla="*/ 931735 w 1937142"/>
              <a:gd name="connsiteY35" fmla="*/ 1981911 h 2255292"/>
              <a:gd name="connsiteX36" fmla="*/ 957737 w 1937142"/>
              <a:gd name="connsiteY36" fmla="*/ 2059916 h 2255292"/>
              <a:gd name="connsiteX37" fmla="*/ 1057411 w 1937142"/>
              <a:gd name="connsiteY37" fmla="*/ 2059916 h 2255292"/>
              <a:gd name="connsiteX38" fmla="*/ 1061744 w 1937142"/>
              <a:gd name="connsiteY38" fmla="*/ 1977577 h 2255292"/>
              <a:gd name="connsiteX39" fmla="*/ 1083413 w 1937142"/>
              <a:gd name="connsiteY39" fmla="*/ 1912572 h 2255292"/>
              <a:gd name="connsiteX40" fmla="*/ 1135417 w 1937142"/>
              <a:gd name="connsiteY40" fmla="*/ 1916906 h 2255292"/>
              <a:gd name="connsiteX41" fmla="*/ 1178753 w 1937142"/>
              <a:gd name="connsiteY41" fmla="*/ 2051249 h 2255292"/>
              <a:gd name="connsiteX42" fmla="*/ 1191754 w 1937142"/>
              <a:gd name="connsiteY42" fmla="*/ 2077251 h 2255292"/>
              <a:gd name="connsiteX43" fmla="*/ 1213422 w 1937142"/>
              <a:gd name="connsiteY43" fmla="*/ 2094586 h 2255292"/>
              <a:gd name="connsiteX44" fmla="*/ 1248091 w 1937142"/>
              <a:gd name="connsiteY44" fmla="*/ 2107586 h 2255292"/>
              <a:gd name="connsiteX45" fmla="*/ 1313096 w 1937142"/>
              <a:gd name="connsiteY45" fmla="*/ 2137922 h 2255292"/>
              <a:gd name="connsiteX46" fmla="*/ 1373767 w 1937142"/>
              <a:gd name="connsiteY46" fmla="*/ 2181258 h 2255292"/>
              <a:gd name="connsiteX47" fmla="*/ 1534112 w 1937142"/>
              <a:gd name="connsiteY47" fmla="*/ 2150923 h 2255292"/>
              <a:gd name="connsiteX48" fmla="*/ 1603451 w 1937142"/>
              <a:gd name="connsiteY48" fmla="*/ 1782563 h 2255292"/>
              <a:gd name="connsiteX49" fmla="*/ 1629453 w 1937142"/>
              <a:gd name="connsiteY49" fmla="*/ 1340531 h 2255292"/>
              <a:gd name="connsiteX50" fmla="*/ 1672789 w 1937142"/>
              <a:gd name="connsiteY50" fmla="*/ 391461 h 2255292"/>
              <a:gd name="connsiteX51" fmla="*/ 1698791 w 1937142"/>
              <a:gd name="connsiteY51" fmla="*/ 395795 h 2255292"/>
              <a:gd name="connsiteX52" fmla="*/ 1698791 w 1937142"/>
              <a:gd name="connsiteY52" fmla="*/ 599477 h 2255292"/>
              <a:gd name="connsiteX53" fmla="*/ 1703125 w 1937142"/>
              <a:gd name="connsiteY53" fmla="*/ 833494 h 2255292"/>
              <a:gd name="connsiteX54" fmla="*/ 1716126 w 1937142"/>
              <a:gd name="connsiteY54" fmla="*/ 1110847 h 2255292"/>
              <a:gd name="connsiteX55" fmla="*/ 1724793 w 1937142"/>
              <a:gd name="connsiteY55" fmla="*/ 1427204 h 2255292"/>
              <a:gd name="connsiteX56" fmla="*/ 1733460 w 1937142"/>
              <a:gd name="connsiteY56" fmla="*/ 1682889 h 2255292"/>
              <a:gd name="connsiteX57" fmla="*/ 1737794 w 1937142"/>
              <a:gd name="connsiteY57" fmla="*/ 1804231 h 2255292"/>
              <a:gd name="connsiteX58" fmla="*/ 1733460 w 1937142"/>
              <a:gd name="connsiteY58" fmla="*/ 1973243 h 2255292"/>
              <a:gd name="connsiteX59" fmla="*/ 1737794 w 1937142"/>
              <a:gd name="connsiteY59" fmla="*/ 2072917 h 2255292"/>
              <a:gd name="connsiteX60" fmla="*/ 1863470 w 1937142"/>
              <a:gd name="connsiteY60" fmla="*/ 2241930 h 2255292"/>
              <a:gd name="connsiteX61" fmla="*/ 1937142 w 1937142"/>
              <a:gd name="connsiteY61"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49722 w 1937142"/>
              <a:gd name="connsiteY32" fmla="*/ 2150923 h 2255292"/>
              <a:gd name="connsiteX33" fmla="*/ 823394 w 1937142"/>
              <a:gd name="connsiteY33" fmla="*/ 2051249 h 2255292"/>
              <a:gd name="connsiteX34" fmla="*/ 849396 w 1937142"/>
              <a:gd name="connsiteY34" fmla="*/ 1986244 h 2255292"/>
              <a:gd name="connsiteX35" fmla="*/ 931735 w 1937142"/>
              <a:gd name="connsiteY35" fmla="*/ 1981911 h 2255292"/>
              <a:gd name="connsiteX36" fmla="*/ 957737 w 1937142"/>
              <a:gd name="connsiteY36" fmla="*/ 2059916 h 2255292"/>
              <a:gd name="connsiteX37" fmla="*/ 1057411 w 1937142"/>
              <a:gd name="connsiteY37" fmla="*/ 2059916 h 2255292"/>
              <a:gd name="connsiteX38" fmla="*/ 1061744 w 1937142"/>
              <a:gd name="connsiteY38" fmla="*/ 1977577 h 2255292"/>
              <a:gd name="connsiteX39" fmla="*/ 1083413 w 1937142"/>
              <a:gd name="connsiteY39" fmla="*/ 1912572 h 2255292"/>
              <a:gd name="connsiteX40" fmla="*/ 1135417 w 1937142"/>
              <a:gd name="connsiteY40" fmla="*/ 1916906 h 2255292"/>
              <a:gd name="connsiteX41" fmla="*/ 1178753 w 1937142"/>
              <a:gd name="connsiteY41" fmla="*/ 2051249 h 2255292"/>
              <a:gd name="connsiteX42" fmla="*/ 1191754 w 1937142"/>
              <a:gd name="connsiteY42" fmla="*/ 2077251 h 2255292"/>
              <a:gd name="connsiteX43" fmla="*/ 1213422 w 1937142"/>
              <a:gd name="connsiteY43" fmla="*/ 2094586 h 2255292"/>
              <a:gd name="connsiteX44" fmla="*/ 1248091 w 1937142"/>
              <a:gd name="connsiteY44" fmla="*/ 2107586 h 2255292"/>
              <a:gd name="connsiteX45" fmla="*/ 1313096 w 1937142"/>
              <a:gd name="connsiteY45" fmla="*/ 2137922 h 2255292"/>
              <a:gd name="connsiteX46" fmla="*/ 1373767 w 1937142"/>
              <a:gd name="connsiteY46" fmla="*/ 2181258 h 2255292"/>
              <a:gd name="connsiteX47" fmla="*/ 1534112 w 1937142"/>
              <a:gd name="connsiteY47" fmla="*/ 2150923 h 2255292"/>
              <a:gd name="connsiteX48" fmla="*/ 1603451 w 1937142"/>
              <a:gd name="connsiteY48" fmla="*/ 1782563 h 2255292"/>
              <a:gd name="connsiteX49" fmla="*/ 1629453 w 1937142"/>
              <a:gd name="connsiteY49" fmla="*/ 1340531 h 2255292"/>
              <a:gd name="connsiteX50" fmla="*/ 1672789 w 1937142"/>
              <a:gd name="connsiteY50" fmla="*/ 391461 h 2255292"/>
              <a:gd name="connsiteX51" fmla="*/ 1698791 w 1937142"/>
              <a:gd name="connsiteY51" fmla="*/ 395795 h 2255292"/>
              <a:gd name="connsiteX52" fmla="*/ 1698791 w 1937142"/>
              <a:gd name="connsiteY52" fmla="*/ 599477 h 2255292"/>
              <a:gd name="connsiteX53" fmla="*/ 1703125 w 1937142"/>
              <a:gd name="connsiteY53" fmla="*/ 833494 h 2255292"/>
              <a:gd name="connsiteX54" fmla="*/ 1716126 w 1937142"/>
              <a:gd name="connsiteY54" fmla="*/ 1110847 h 2255292"/>
              <a:gd name="connsiteX55" fmla="*/ 1724793 w 1937142"/>
              <a:gd name="connsiteY55" fmla="*/ 1427204 h 2255292"/>
              <a:gd name="connsiteX56" fmla="*/ 1733460 w 1937142"/>
              <a:gd name="connsiteY56" fmla="*/ 1682889 h 2255292"/>
              <a:gd name="connsiteX57" fmla="*/ 1737794 w 1937142"/>
              <a:gd name="connsiteY57" fmla="*/ 1804231 h 2255292"/>
              <a:gd name="connsiteX58" fmla="*/ 1733460 w 1937142"/>
              <a:gd name="connsiteY58" fmla="*/ 1973243 h 2255292"/>
              <a:gd name="connsiteX59" fmla="*/ 1737794 w 1937142"/>
              <a:gd name="connsiteY59" fmla="*/ 2072917 h 2255292"/>
              <a:gd name="connsiteX60" fmla="*/ 1863470 w 1937142"/>
              <a:gd name="connsiteY60" fmla="*/ 2241930 h 2255292"/>
              <a:gd name="connsiteX61" fmla="*/ 1937142 w 1937142"/>
              <a:gd name="connsiteY61"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49722 w 1937142"/>
              <a:gd name="connsiteY32" fmla="*/ 2150923 h 2255292"/>
              <a:gd name="connsiteX33" fmla="*/ 823394 w 1937142"/>
              <a:gd name="connsiteY33" fmla="*/ 2051249 h 2255292"/>
              <a:gd name="connsiteX34" fmla="*/ 849396 w 1937142"/>
              <a:gd name="connsiteY34" fmla="*/ 1986244 h 2255292"/>
              <a:gd name="connsiteX35" fmla="*/ 931735 w 1937142"/>
              <a:gd name="connsiteY35" fmla="*/ 1981911 h 2255292"/>
              <a:gd name="connsiteX36" fmla="*/ 957737 w 1937142"/>
              <a:gd name="connsiteY36" fmla="*/ 2059916 h 2255292"/>
              <a:gd name="connsiteX37" fmla="*/ 1057411 w 1937142"/>
              <a:gd name="connsiteY37" fmla="*/ 2059916 h 2255292"/>
              <a:gd name="connsiteX38" fmla="*/ 1061744 w 1937142"/>
              <a:gd name="connsiteY38" fmla="*/ 1977577 h 2255292"/>
              <a:gd name="connsiteX39" fmla="*/ 1083413 w 1937142"/>
              <a:gd name="connsiteY39" fmla="*/ 1912572 h 2255292"/>
              <a:gd name="connsiteX40" fmla="*/ 1135417 w 1937142"/>
              <a:gd name="connsiteY40" fmla="*/ 1916906 h 2255292"/>
              <a:gd name="connsiteX41" fmla="*/ 1178753 w 1937142"/>
              <a:gd name="connsiteY41" fmla="*/ 2051249 h 2255292"/>
              <a:gd name="connsiteX42" fmla="*/ 1191754 w 1937142"/>
              <a:gd name="connsiteY42" fmla="*/ 2077251 h 2255292"/>
              <a:gd name="connsiteX43" fmla="*/ 1213422 w 1937142"/>
              <a:gd name="connsiteY43" fmla="*/ 2094586 h 2255292"/>
              <a:gd name="connsiteX44" fmla="*/ 1248091 w 1937142"/>
              <a:gd name="connsiteY44" fmla="*/ 2107586 h 2255292"/>
              <a:gd name="connsiteX45" fmla="*/ 1313096 w 1937142"/>
              <a:gd name="connsiteY45" fmla="*/ 2137922 h 2255292"/>
              <a:gd name="connsiteX46" fmla="*/ 1373767 w 1937142"/>
              <a:gd name="connsiteY46" fmla="*/ 2181258 h 2255292"/>
              <a:gd name="connsiteX47" fmla="*/ 1534112 w 1937142"/>
              <a:gd name="connsiteY47" fmla="*/ 2150923 h 2255292"/>
              <a:gd name="connsiteX48" fmla="*/ 1603451 w 1937142"/>
              <a:gd name="connsiteY48" fmla="*/ 1782563 h 2255292"/>
              <a:gd name="connsiteX49" fmla="*/ 1629453 w 1937142"/>
              <a:gd name="connsiteY49" fmla="*/ 1340531 h 2255292"/>
              <a:gd name="connsiteX50" fmla="*/ 1672789 w 1937142"/>
              <a:gd name="connsiteY50" fmla="*/ 391461 h 2255292"/>
              <a:gd name="connsiteX51" fmla="*/ 1698791 w 1937142"/>
              <a:gd name="connsiteY51" fmla="*/ 395795 h 2255292"/>
              <a:gd name="connsiteX52" fmla="*/ 1698791 w 1937142"/>
              <a:gd name="connsiteY52" fmla="*/ 599477 h 2255292"/>
              <a:gd name="connsiteX53" fmla="*/ 1703125 w 1937142"/>
              <a:gd name="connsiteY53" fmla="*/ 833494 h 2255292"/>
              <a:gd name="connsiteX54" fmla="*/ 1716126 w 1937142"/>
              <a:gd name="connsiteY54" fmla="*/ 1110847 h 2255292"/>
              <a:gd name="connsiteX55" fmla="*/ 1724793 w 1937142"/>
              <a:gd name="connsiteY55" fmla="*/ 1427204 h 2255292"/>
              <a:gd name="connsiteX56" fmla="*/ 1733460 w 1937142"/>
              <a:gd name="connsiteY56" fmla="*/ 1682889 h 2255292"/>
              <a:gd name="connsiteX57" fmla="*/ 1737794 w 1937142"/>
              <a:gd name="connsiteY57" fmla="*/ 1804231 h 2255292"/>
              <a:gd name="connsiteX58" fmla="*/ 1733460 w 1937142"/>
              <a:gd name="connsiteY58" fmla="*/ 1973243 h 2255292"/>
              <a:gd name="connsiteX59" fmla="*/ 1737794 w 1937142"/>
              <a:gd name="connsiteY59" fmla="*/ 2072917 h 2255292"/>
              <a:gd name="connsiteX60" fmla="*/ 1863470 w 1937142"/>
              <a:gd name="connsiteY60" fmla="*/ 2241930 h 2255292"/>
              <a:gd name="connsiteX61" fmla="*/ 1937142 w 1937142"/>
              <a:gd name="connsiteY61"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49722 w 1937142"/>
              <a:gd name="connsiteY32" fmla="*/ 2150923 h 2255292"/>
              <a:gd name="connsiteX33" fmla="*/ 823394 w 1937142"/>
              <a:gd name="connsiteY33" fmla="*/ 2051249 h 2255292"/>
              <a:gd name="connsiteX34" fmla="*/ 849396 w 1937142"/>
              <a:gd name="connsiteY34" fmla="*/ 1986244 h 2255292"/>
              <a:gd name="connsiteX35" fmla="*/ 931735 w 1937142"/>
              <a:gd name="connsiteY35" fmla="*/ 1981911 h 2255292"/>
              <a:gd name="connsiteX36" fmla="*/ 957737 w 1937142"/>
              <a:gd name="connsiteY36" fmla="*/ 2059916 h 2255292"/>
              <a:gd name="connsiteX37" fmla="*/ 1057411 w 1937142"/>
              <a:gd name="connsiteY37" fmla="*/ 2059916 h 2255292"/>
              <a:gd name="connsiteX38" fmla="*/ 1061744 w 1937142"/>
              <a:gd name="connsiteY38" fmla="*/ 1977577 h 2255292"/>
              <a:gd name="connsiteX39" fmla="*/ 1083413 w 1937142"/>
              <a:gd name="connsiteY39" fmla="*/ 1912572 h 2255292"/>
              <a:gd name="connsiteX40" fmla="*/ 1135417 w 1937142"/>
              <a:gd name="connsiteY40" fmla="*/ 1916906 h 2255292"/>
              <a:gd name="connsiteX41" fmla="*/ 1178753 w 1937142"/>
              <a:gd name="connsiteY41" fmla="*/ 2051249 h 2255292"/>
              <a:gd name="connsiteX42" fmla="*/ 1191754 w 1937142"/>
              <a:gd name="connsiteY42" fmla="*/ 2077251 h 2255292"/>
              <a:gd name="connsiteX43" fmla="*/ 1213422 w 1937142"/>
              <a:gd name="connsiteY43" fmla="*/ 2094586 h 2255292"/>
              <a:gd name="connsiteX44" fmla="*/ 1248091 w 1937142"/>
              <a:gd name="connsiteY44" fmla="*/ 2107586 h 2255292"/>
              <a:gd name="connsiteX45" fmla="*/ 1313096 w 1937142"/>
              <a:gd name="connsiteY45" fmla="*/ 2137922 h 2255292"/>
              <a:gd name="connsiteX46" fmla="*/ 1373767 w 1937142"/>
              <a:gd name="connsiteY46" fmla="*/ 2181258 h 2255292"/>
              <a:gd name="connsiteX47" fmla="*/ 1534112 w 1937142"/>
              <a:gd name="connsiteY47" fmla="*/ 2150923 h 2255292"/>
              <a:gd name="connsiteX48" fmla="*/ 1603451 w 1937142"/>
              <a:gd name="connsiteY48" fmla="*/ 1782563 h 2255292"/>
              <a:gd name="connsiteX49" fmla="*/ 1629453 w 1937142"/>
              <a:gd name="connsiteY49" fmla="*/ 1340531 h 2255292"/>
              <a:gd name="connsiteX50" fmla="*/ 1672789 w 1937142"/>
              <a:gd name="connsiteY50" fmla="*/ 391461 h 2255292"/>
              <a:gd name="connsiteX51" fmla="*/ 1698791 w 1937142"/>
              <a:gd name="connsiteY51" fmla="*/ 395795 h 2255292"/>
              <a:gd name="connsiteX52" fmla="*/ 1698791 w 1937142"/>
              <a:gd name="connsiteY52" fmla="*/ 599477 h 2255292"/>
              <a:gd name="connsiteX53" fmla="*/ 1703125 w 1937142"/>
              <a:gd name="connsiteY53" fmla="*/ 833494 h 2255292"/>
              <a:gd name="connsiteX54" fmla="*/ 1716126 w 1937142"/>
              <a:gd name="connsiteY54" fmla="*/ 1110847 h 2255292"/>
              <a:gd name="connsiteX55" fmla="*/ 1724793 w 1937142"/>
              <a:gd name="connsiteY55" fmla="*/ 1427204 h 2255292"/>
              <a:gd name="connsiteX56" fmla="*/ 1733460 w 1937142"/>
              <a:gd name="connsiteY56" fmla="*/ 1682889 h 2255292"/>
              <a:gd name="connsiteX57" fmla="*/ 1737794 w 1937142"/>
              <a:gd name="connsiteY57" fmla="*/ 1804231 h 2255292"/>
              <a:gd name="connsiteX58" fmla="*/ 1733460 w 1937142"/>
              <a:gd name="connsiteY58" fmla="*/ 1973243 h 2255292"/>
              <a:gd name="connsiteX59" fmla="*/ 1737794 w 1937142"/>
              <a:gd name="connsiteY59" fmla="*/ 2072917 h 2255292"/>
              <a:gd name="connsiteX60" fmla="*/ 1863470 w 1937142"/>
              <a:gd name="connsiteY60" fmla="*/ 2241930 h 2255292"/>
              <a:gd name="connsiteX61" fmla="*/ 1937142 w 1937142"/>
              <a:gd name="connsiteY61"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49722 w 1937142"/>
              <a:gd name="connsiteY32" fmla="*/ 2150923 h 2255292"/>
              <a:gd name="connsiteX33" fmla="*/ 823394 w 1937142"/>
              <a:gd name="connsiteY33" fmla="*/ 2051249 h 2255292"/>
              <a:gd name="connsiteX34" fmla="*/ 849396 w 1937142"/>
              <a:gd name="connsiteY34" fmla="*/ 1986244 h 2255292"/>
              <a:gd name="connsiteX35" fmla="*/ 931735 w 1937142"/>
              <a:gd name="connsiteY35" fmla="*/ 1981911 h 2255292"/>
              <a:gd name="connsiteX36" fmla="*/ 957737 w 1937142"/>
              <a:gd name="connsiteY36" fmla="*/ 2059916 h 2255292"/>
              <a:gd name="connsiteX37" fmla="*/ 1057411 w 1937142"/>
              <a:gd name="connsiteY37" fmla="*/ 2059916 h 2255292"/>
              <a:gd name="connsiteX38" fmla="*/ 1061744 w 1937142"/>
              <a:gd name="connsiteY38" fmla="*/ 1977577 h 2255292"/>
              <a:gd name="connsiteX39" fmla="*/ 1083413 w 1937142"/>
              <a:gd name="connsiteY39" fmla="*/ 1912572 h 2255292"/>
              <a:gd name="connsiteX40" fmla="*/ 1135417 w 1937142"/>
              <a:gd name="connsiteY40" fmla="*/ 1916906 h 2255292"/>
              <a:gd name="connsiteX41" fmla="*/ 1178753 w 1937142"/>
              <a:gd name="connsiteY41" fmla="*/ 2051249 h 2255292"/>
              <a:gd name="connsiteX42" fmla="*/ 1191754 w 1937142"/>
              <a:gd name="connsiteY42" fmla="*/ 2077251 h 2255292"/>
              <a:gd name="connsiteX43" fmla="*/ 1213422 w 1937142"/>
              <a:gd name="connsiteY43" fmla="*/ 2094586 h 2255292"/>
              <a:gd name="connsiteX44" fmla="*/ 1248091 w 1937142"/>
              <a:gd name="connsiteY44" fmla="*/ 2107586 h 2255292"/>
              <a:gd name="connsiteX45" fmla="*/ 1313096 w 1937142"/>
              <a:gd name="connsiteY45" fmla="*/ 2137922 h 2255292"/>
              <a:gd name="connsiteX46" fmla="*/ 1373767 w 1937142"/>
              <a:gd name="connsiteY46" fmla="*/ 2181258 h 2255292"/>
              <a:gd name="connsiteX47" fmla="*/ 1534112 w 1937142"/>
              <a:gd name="connsiteY47" fmla="*/ 2150923 h 2255292"/>
              <a:gd name="connsiteX48" fmla="*/ 1603451 w 1937142"/>
              <a:gd name="connsiteY48" fmla="*/ 1782563 h 2255292"/>
              <a:gd name="connsiteX49" fmla="*/ 1629453 w 1937142"/>
              <a:gd name="connsiteY49" fmla="*/ 1340531 h 2255292"/>
              <a:gd name="connsiteX50" fmla="*/ 1672789 w 1937142"/>
              <a:gd name="connsiteY50" fmla="*/ 391461 h 2255292"/>
              <a:gd name="connsiteX51" fmla="*/ 1698791 w 1937142"/>
              <a:gd name="connsiteY51" fmla="*/ 395795 h 2255292"/>
              <a:gd name="connsiteX52" fmla="*/ 1698791 w 1937142"/>
              <a:gd name="connsiteY52" fmla="*/ 599477 h 2255292"/>
              <a:gd name="connsiteX53" fmla="*/ 1703125 w 1937142"/>
              <a:gd name="connsiteY53" fmla="*/ 833494 h 2255292"/>
              <a:gd name="connsiteX54" fmla="*/ 1716126 w 1937142"/>
              <a:gd name="connsiteY54" fmla="*/ 1110847 h 2255292"/>
              <a:gd name="connsiteX55" fmla="*/ 1724793 w 1937142"/>
              <a:gd name="connsiteY55" fmla="*/ 1427204 h 2255292"/>
              <a:gd name="connsiteX56" fmla="*/ 1733460 w 1937142"/>
              <a:gd name="connsiteY56" fmla="*/ 1682889 h 2255292"/>
              <a:gd name="connsiteX57" fmla="*/ 1737794 w 1937142"/>
              <a:gd name="connsiteY57" fmla="*/ 1804231 h 2255292"/>
              <a:gd name="connsiteX58" fmla="*/ 1733460 w 1937142"/>
              <a:gd name="connsiteY58" fmla="*/ 1973243 h 2255292"/>
              <a:gd name="connsiteX59" fmla="*/ 1737794 w 1937142"/>
              <a:gd name="connsiteY59" fmla="*/ 2072917 h 2255292"/>
              <a:gd name="connsiteX60" fmla="*/ 1863470 w 1937142"/>
              <a:gd name="connsiteY60" fmla="*/ 2241930 h 2255292"/>
              <a:gd name="connsiteX61" fmla="*/ 1937142 w 1937142"/>
              <a:gd name="connsiteY61"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749722 w 1937142"/>
              <a:gd name="connsiteY33" fmla="*/ 2150923 h 2255292"/>
              <a:gd name="connsiteX34" fmla="*/ 823394 w 1937142"/>
              <a:gd name="connsiteY34" fmla="*/ 2051249 h 2255292"/>
              <a:gd name="connsiteX35" fmla="*/ 849396 w 1937142"/>
              <a:gd name="connsiteY35" fmla="*/ 1986244 h 2255292"/>
              <a:gd name="connsiteX36" fmla="*/ 931735 w 1937142"/>
              <a:gd name="connsiteY36" fmla="*/ 1981911 h 2255292"/>
              <a:gd name="connsiteX37" fmla="*/ 957737 w 1937142"/>
              <a:gd name="connsiteY37" fmla="*/ 2059916 h 2255292"/>
              <a:gd name="connsiteX38" fmla="*/ 1057411 w 1937142"/>
              <a:gd name="connsiteY38" fmla="*/ 2059916 h 2255292"/>
              <a:gd name="connsiteX39" fmla="*/ 1061744 w 1937142"/>
              <a:gd name="connsiteY39" fmla="*/ 1977577 h 2255292"/>
              <a:gd name="connsiteX40" fmla="*/ 1083413 w 1937142"/>
              <a:gd name="connsiteY40" fmla="*/ 1912572 h 2255292"/>
              <a:gd name="connsiteX41" fmla="*/ 1135417 w 1937142"/>
              <a:gd name="connsiteY41" fmla="*/ 1916906 h 2255292"/>
              <a:gd name="connsiteX42" fmla="*/ 1178753 w 1937142"/>
              <a:gd name="connsiteY42" fmla="*/ 2051249 h 2255292"/>
              <a:gd name="connsiteX43" fmla="*/ 1191754 w 1937142"/>
              <a:gd name="connsiteY43" fmla="*/ 2077251 h 2255292"/>
              <a:gd name="connsiteX44" fmla="*/ 1213422 w 1937142"/>
              <a:gd name="connsiteY44" fmla="*/ 2094586 h 2255292"/>
              <a:gd name="connsiteX45" fmla="*/ 1248091 w 1937142"/>
              <a:gd name="connsiteY45" fmla="*/ 2107586 h 2255292"/>
              <a:gd name="connsiteX46" fmla="*/ 1313096 w 1937142"/>
              <a:gd name="connsiteY46" fmla="*/ 2137922 h 2255292"/>
              <a:gd name="connsiteX47" fmla="*/ 1373767 w 1937142"/>
              <a:gd name="connsiteY47" fmla="*/ 2181258 h 2255292"/>
              <a:gd name="connsiteX48" fmla="*/ 1534112 w 1937142"/>
              <a:gd name="connsiteY48" fmla="*/ 2150923 h 2255292"/>
              <a:gd name="connsiteX49" fmla="*/ 1603451 w 1937142"/>
              <a:gd name="connsiteY49" fmla="*/ 1782563 h 2255292"/>
              <a:gd name="connsiteX50" fmla="*/ 1629453 w 1937142"/>
              <a:gd name="connsiteY50" fmla="*/ 1340531 h 2255292"/>
              <a:gd name="connsiteX51" fmla="*/ 1672789 w 1937142"/>
              <a:gd name="connsiteY51" fmla="*/ 391461 h 2255292"/>
              <a:gd name="connsiteX52" fmla="*/ 1698791 w 1937142"/>
              <a:gd name="connsiteY52" fmla="*/ 395795 h 2255292"/>
              <a:gd name="connsiteX53" fmla="*/ 1698791 w 1937142"/>
              <a:gd name="connsiteY53" fmla="*/ 599477 h 2255292"/>
              <a:gd name="connsiteX54" fmla="*/ 1703125 w 1937142"/>
              <a:gd name="connsiteY54" fmla="*/ 833494 h 2255292"/>
              <a:gd name="connsiteX55" fmla="*/ 1716126 w 1937142"/>
              <a:gd name="connsiteY55" fmla="*/ 1110847 h 2255292"/>
              <a:gd name="connsiteX56" fmla="*/ 1724793 w 1937142"/>
              <a:gd name="connsiteY56" fmla="*/ 1427204 h 2255292"/>
              <a:gd name="connsiteX57" fmla="*/ 1733460 w 1937142"/>
              <a:gd name="connsiteY57" fmla="*/ 1682889 h 2255292"/>
              <a:gd name="connsiteX58" fmla="*/ 1737794 w 1937142"/>
              <a:gd name="connsiteY58" fmla="*/ 1804231 h 2255292"/>
              <a:gd name="connsiteX59" fmla="*/ 1733460 w 1937142"/>
              <a:gd name="connsiteY59" fmla="*/ 1973243 h 2255292"/>
              <a:gd name="connsiteX60" fmla="*/ 1737794 w 1937142"/>
              <a:gd name="connsiteY60" fmla="*/ 2072917 h 2255292"/>
              <a:gd name="connsiteX61" fmla="*/ 1863470 w 1937142"/>
              <a:gd name="connsiteY61" fmla="*/ 2241930 h 2255292"/>
              <a:gd name="connsiteX62" fmla="*/ 1937142 w 1937142"/>
              <a:gd name="connsiteY62"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23394 w 1937142"/>
              <a:gd name="connsiteY33" fmla="*/ 2051249 h 2255292"/>
              <a:gd name="connsiteX34" fmla="*/ 849396 w 1937142"/>
              <a:gd name="connsiteY34" fmla="*/ 1986244 h 2255292"/>
              <a:gd name="connsiteX35" fmla="*/ 931735 w 1937142"/>
              <a:gd name="connsiteY35" fmla="*/ 1981911 h 2255292"/>
              <a:gd name="connsiteX36" fmla="*/ 957737 w 1937142"/>
              <a:gd name="connsiteY36" fmla="*/ 2059916 h 2255292"/>
              <a:gd name="connsiteX37" fmla="*/ 1057411 w 1937142"/>
              <a:gd name="connsiteY37" fmla="*/ 2059916 h 2255292"/>
              <a:gd name="connsiteX38" fmla="*/ 1061744 w 1937142"/>
              <a:gd name="connsiteY38" fmla="*/ 1977577 h 2255292"/>
              <a:gd name="connsiteX39" fmla="*/ 1083413 w 1937142"/>
              <a:gd name="connsiteY39" fmla="*/ 1912572 h 2255292"/>
              <a:gd name="connsiteX40" fmla="*/ 1135417 w 1937142"/>
              <a:gd name="connsiteY40" fmla="*/ 1916906 h 2255292"/>
              <a:gd name="connsiteX41" fmla="*/ 1178753 w 1937142"/>
              <a:gd name="connsiteY41" fmla="*/ 2051249 h 2255292"/>
              <a:gd name="connsiteX42" fmla="*/ 1191754 w 1937142"/>
              <a:gd name="connsiteY42" fmla="*/ 2077251 h 2255292"/>
              <a:gd name="connsiteX43" fmla="*/ 1213422 w 1937142"/>
              <a:gd name="connsiteY43" fmla="*/ 2094586 h 2255292"/>
              <a:gd name="connsiteX44" fmla="*/ 1248091 w 1937142"/>
              <a:gd name="connsiteY44" fmla="*/ 2107586 h 2255292"/>
              <a:gd name="connsiteX45" fmla="*/ 1313096 w 1937142"/>
              <a:gd name="connsiteY45" fmla="*/ 2137922 h 2255292"/>
              <a:gd name="connsiteX46" fmla="*/ 1373767 w 1937142"/>
              <a:gd name="connsiteY46" fmla="*/ 2181258 h 2255292"/>
              <a:gd name="connsiteX47" fmla="*/ 1534112 w 1937142"/>
              <a:gd name="connsiteY47" fmla="*/ 2150923 h 2255292"/>
              <a:gd name="connsiteX48" fmla="*/ 1603451 w 1937142"/>
              <a:gd name="connsiteY48" fmla="*/ 1782563 h 2255292"/>
              <a:gd name="connsiteX49" fmla="*/ 1629453 w 1937142"/>
              <a:gd name="connsiteY49" fmla="*/ 1340531 h 2255292"/>
              <a:gd name="connsiteX50" fmla="*/ 1672789 w 1937142"/>
              <a:gd name="connsiteY50" fmla="*/ 391461 h 2255292"/>
              <a:gd name="connsiteX51" fmla="*/ 1698791 w 1937142"/>
              <a:gd name="connsiteY51" fmla="*/ 395795 h 2255292"/>
              <a:gd name="connsiteX52" fmla="*/ 1698791 w 1937142"/>
              <a:gd name="connsiteY52" fmla="*/ 599477 h 2255292"/>
              <a:gd name="connsiteX53" fmla="*/ 1703125 w 1937142"/>
              <a:gd name="connsiteY53" fmla="*/ 833494 h 2255292"/>
              <a:gd name="connsiteX54" fmla="*/ 1716126 w 1937142"/>
              <a:gd name="connsiteY54" fmla="*/ 1110847 h 2255292"/>
              <a:gd name="connsiteX55" fmla="*/ 1724793 w 1937142"/>
              <a:gd name="connsiteY55" fmla="*/ 1427204 h 2255292"/>
              <a:gd name="connsiteX56" fmla="*/ 1733460 w 1937142"/>
              <a:gd name="connsiteY56" fmla="*/ 1682889 h 2255292"/>
              <a:gd name="connsiteX57" fmla="*/ 1737794 w 1937142"/>
              <a:gd name="connsiteY57" fmla="*/ 1804231 h 2255292"/>
              <a:gd name="connsiteX58" fmla="*/ 1733460 w 1937142"/>
              <a:gd name="connsiteY58" fmla="*/ 1973243 h 2255292"/>
              <a:gd name="connsiteX59" fmla="*/ 1737794 w 1937142"/>
              <a:gd name="connsiteY59" fmla="*/ 2072917 h 2255292"/>
              <a:gd name="connsiteX60" fmla="*/ 1863470 w 1937142"/>
              <a:gd name="connsiteY60" fmla="*/ 2241930 h 2255292"/>
              <a:gd name="connsiteX61" fmla="*/ 1937142 w 1937142"/>
              <a:gd name="connsiteY61"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23394 w 1937142"/>
              <a:gd name="connsiteY33" fmla="*/ 2051249 h 2255292"/>
              <a:gd name="connsiteX34" fmla="*/ 849396 w 1937142"/>
              <a:gd name="connsiteY34" fmla="*/ 1986244 h 2255292"/>
              <a:gd name="connsiteX35" fmla="*/ 931735 w 1937142"/>
              <a:gd name="connsiteY35" fmla="*/ 1981911 h 2255292"/>
              <a:gd name="connsiteX36" fmla="*/ 957737 w 1937142"/>
              <a:gd name="connsiteY36" fmla="*/ 2059916 h 2255292"/>
              <a:gd name="connsiteX37" fmla="*/ 1057411 w 1937142"/>
              <a:gd name="connsiteY37" fmla="*/ 2059916 h 2255292"/>
              <a:gd name="connsiteX38" fmla="*/ 1061744 w 1937142"/>
              <a:gd name="connsiteY38" fmla="*/ 1977577 h 2255292"/>
              <a:gd name="connsiteX39" fmla="*/ 1083413 w 1937142"/>
              <a:gd name="connsiteY39" fmla="*/ 1912572 h 2255292"/>
              <a:gd name="connsiteX40" fmla="*/ 1135417 w 1937142"/>
              <a:gd name="connsiteY40" fmla="*/ 1916906 h 2255292"/>
              <a:gd name="connsiteX41" fmla="*/ 1178753 w 1937142"/>
              <a:gd name="connsiteY41" fmla="*/ 2051249 h 2255292"/>
              <a:gd name="connsiteX42" fmla="*/ 1191754 w 1937142"/>
              <a:gd name="connsiteY42" fmla="*/ 2077251 h 2255292"/>
              <a:gd name="connsiteX43" fmla="*/ 1213422 w 1937142"/>
              <a:gd name="connsiteY43" fmla="*/ 2094586 h 2255292"/>
              <a:gd name="connsiteX44" fmla="*/ 1248091 w 1937142"/>
              <a:gd name="connsiteY44" fmla="*/ 2107586 h 2255292"/>
              <a:gd name="connsiteX45" fmla="*/ 1313096 w 1937142"/>
              <a:gd name="connsiteY45" fmla="*/ 2137922 h 2255292"/>
              <a:gd name="connsiteX46" fmla="*/ 1373767 w 1937142"/>
              <a:gd name="connsiteY46" fmla="*/ 2181258 h 2255292"/>
              <a:gd name="connsiteX47" fmla="*/ 1534112 w 1937142"/>
              <a:gd name="connsiteY47" fmla="*/ 2150923 h 2255292"/>
              <a:gd name="connsiteX48" fmla="*/ 1603451 w 1937142"/>
              <a:gd name="connsiteY48" fmla="*/ 1782563 h 2255292"/>
              <a:gd name="connsiteX49" fmla="*/ 1629453 w 1937142"/>
              <a:gd name="connsiteY49" fmla="*/ 1340531 h 2255292"/>
              <a:gd name="connsiteX50" fmla="*/ 1672789 w 1937142"/>
              <a:gd name="connsiteY50" fmla="*/ 391461 h 2255292"/>
              <a:gd name="connsiteX51" fmla="*/ 1698791 w 1937142"/>
              <a:gd name="connsiteY51" fmla="*/ 395795 h 2255292"/>
              <a:gd name="connsiteX52" fmla="*/ 1698791 w 1937142"/>
              <a:gd name="connsiteY52" fmla="*/ 599477 h 2255292"/>
              <a:gd name="connsiteX53" fmla="*/ 1703125 w 1937142"/>
              <a:gd name="connsiteY53" fmla="*/ 833494 h 2255292"/>
              <a:gd name="connsiteX54" fmla="*/ 1716126 w 1937142"/>
              <a:gd name="connsiteY54" fmla="*/ 1110847 h 2255292"/>
              <a:gd name="connsiteX55" fmla="*/ 1724793 w 1937142"/>
              <a:gd name="connsiteY55" fmla="*/ 1427204 h 2255292"/>
              <a:gd name="connsiteX56" fmla="*/ 1733460 w 1937142"/>
              <a:gd name="connsiteY56" fmla="*/ 1682889 h 2255292"/>
              <a:gd name="connsiteX57" fmla="*/ 1737794 w 1937142"/>
              <a:gd name="connsiteY57" fmla="*/ 1804231 h 2255292"/>
              <a:gd name="connsiteX58" fmla="*/ 1733460 w 1937142"/>
              <a:gd name="connsiteY58" fmla="*/ 1973243 h 2255292"/>
              <a:gd name="connsiteX59" fmla="*/ 1737794 w 1937142"/>
              <a:gd name="connsiteY59" fmla="*/ 2072917 h 2255292"/>
              <a:gd name="connsiteX60" fmla="*/ 1863470 w 1937142"/>
              <a:gd name="connsiteY60" fmla="*/ 2241930 h 2255292"/>
              <a:gd name="connsiteX61" fmla="*/ 1937142 w 1937142"/>
              <a:gd name="connsiteY61"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49396 w 1937142"/>
              <a:gd name="connsiteY33" fmla="*/ 1986244 h 2255292"/>
              <a:gd name="connsiteX34" fmla="*/ 931735 w 1937142"/>
              <a:gd name="connsiteY34" fmla="*/ 1981911 h 2255292"/>
              <a:gd name="connsiteX35" fmla="*/ 957737 w 1937142"/>
              <a:gd name="connsiteY35" fmla="*/ 2059916 h 2255292"/>
              <a:gd name="connsiteX36" fmla="*/ 1057411 w 1937142"/>
              <a:gd name="connsiteY36" fmla="*/ 2059916 h 2255292"/>
              <a:gd name="connsiteX37" fmla="*/ 1061744 w 1937142"/>
              <a:gd name="connsiteY37" fmla="*/ 1977577 h 2255292"/>
              <a:gd name="connsiteX38" fmla="*/ 1083413 w 1937142"/>
              <a:gd name="connsiteY38" fmla="*/ 1912572 h 2255292"/>
              <a:gd name="connsiteX39" fmla="*/ 1135417 w 1937142"/>
              <a:gd name="connsiteY39" fmla="*/ 1916906 h 2255292"/>
              <a:gd name="connsiteX40" fmla="*/ 1178753 w 1937142"/>
              <a:gd name="connsiteY40" fmla="*/ 2051249 h 2255292"/>
              <a:gd name="connsiteX41" fmla="*/ 1191754 w 1937142"/>
              <a:gd name="connsiteY41" fmla="*/ 2077251 h 2255292"/>
              <a:gd name="connsiteX42" fmla="*/ 1213422 w 1937142"/>
              <a:gd name="connsiteY42" fmla="*/ 2094586 h 2255292"/>
              <a:gd name="connsiteX43" fmla="*/ 1248091 w 1937142"/>
              <a:gd name="connsiteY43" fmla="*/ 2107586 h 2255292"/>
              <a:gd name="connsiteX44" fmla="*/ 1313096 w 1937142"/>
              <a:gd name="connsiteY44" fmla="*/ 2137922 h 2255292"/>
              <a:gd name="connsiteX45" fmla="*/ 1373767 w 1937142"/>
              <a:gd name="connsiteY45" fmla="*/ 2181258 h 2255292"/>
              <a:gd name="connsiteX46" fmla="*/ 1534112 w 1937142"/>
              <a:gd name="connsiteY46" fmla="*/ 2150923 h 2255292"/>
              <a:gd name="connsiteX47" fmla="*/ 1603451 w 1937142"/>
              <a:gd name="connsiteY47" fmla="*/ 1782563 h 2255292"/>
              <a:gd name="connsiteX48" fmla="*/ 1629453 w 1937142"/>
              <a:gd name="connsiteY48" fmla="*/ 1340531 h 2255292"/>
              <a:gd name="connsiteX49" fmla="*/ 1672789 w 1937142"/>
              <a:gd name="connsiteY49" fmla="*/ 391461 h 2255292"/>
              <a:gd name="connsiteX50" fmla="*/ 1698791 w 1937142"/>
              <a:gd name="connsiteY50" fmla="*/ 395795 h 2255292"/>
              <a:gd name="connsiteX51" fmla="*/ 1698791 w 1937142"/>
              <a:gd name="connsiteY51" fmla="*/ 599477 h 2255292"/>
              <a:gd name="connsiteX52" fmla="*/ 1703125 w 1937142"/>
              <a:gd name="connsiteY52" fmla="*/ 833494 h 2255292"/>
              <a:gd name="connsiteX53" fmla="*/ 1716126 w 1937142"/>
              <a:gd name="connsiteY53" fmla="*/ 1110847 h 2255292"/>
              <a:gd name="connsiteX54" fmla="*/ 1724793 w 1937142"/>
              <a:gd name="connsiteY54" fmla="*/ 1427204 h 2255292"/>
              <a:gd name="connsiteX55" fmla="*/ 1733460 w 1937142"/>
              <a:gd name="connsiteY55" fmla="*/ 1682889 h 2255292"/>
              <a:gd name="connsiteX56" fmla="*/ 1737794 w 1937142"/>
              <a:gd name="connsiteY56" fmla="*/ 1804231 h 2255292"/>
              <a:gd name="connsiteX57" fmla="*/ 1733460 w 1937142"/>
              <a:gd name="connsiteY57" fmla="*/ 1973243 h 2255292"/>
              <a:gd name="connsiteX58" fmla="*/ 1737794 w 1937142"/>
              <a:gd name="connsiteY58" fmla="*/ 2072917 h 2255292"/>
              <a:gd name="connsiteX59" fmla="*/ 1863470 w 1937142"/>
              <a:gd name="connsiteY59" fmla="*/ 2241930 h 2255292"/>
              <a:gd name="connsiteX60" fmla="*/ 1937142 w 1937142"/>
              <a:gd name="connsiteY60"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49396 w 1937142"/>
              <a:gd name="connsiteY33" fmla="*/ 1986244 h 2255292"/>
              <a:gd name="connsiteX34" fmla="*/ 931735 w 1937142"/>
              <a:gd name="connsiteY34" fmla="*/ 1981911 h 2255292"/>
              <a:gd name="connsiteX35" fmla="*/ 957737 w 1937142"/>
              <a:gd name="connsiteY35" fmla="*/ 2059916 h 2255292"/>
              <a:gd name="connsiteX36" fmla="*/ 1057411 w 1937142"/>
              <a:gd name="connsiteY36" fmla="*/ 2059916 h 2255292"/>
              <a:gd name="connsiteX37" fmla="*/ 1061744 w 1937142"/>
              <a:gd name="connsiteY37" fmla="*/ 1977577 h 2255292"/>
              <a:gd name="connsiteX38" fmla="*/ 1083413 w 1937142"/>
              <a:gd name="connsiteY38" fmla="*/ 1912572 h 2255292"/>
              <a:gd name="connsiteX39" fmla="*/ 1135417 w 1937142"/>
              <a:gd name="connsiteY39" fmla="*/ 1916906 h 2255292"/>
              <a:gd name="connsiteX40" fmla="*/ 1178753 w 1937142"/>
              <a:gd name="connsiteY40" fmla="*/ 2051249 h 2255292"/>
              <a:gd name="connsiteX41" fmla="*/ 1191754 w 1937142"/>
              <a:gd name="connsiteY41" fmla="*/ 2077251 h 2255292"/>
              <a:gd name="connsiteX42" fmla="*/ 1213422 w 1937142"/>
              <a:gd name="connsiteY42" fmla="*/ 2094586 h 2255292"/>
              <a:gd name="connsiteX43" fmla="*/ 1248091 w 1937142"/>
              <a:gd name="connsiteY43" fmla="*/ 2107586 h 2255292"/>
              <a:gd name="connsiteX44" fmla="*/ 1313096 w 1937142"/>
              <a:gd name="connsiteY44" fmla="*/ 2137922 h 2255292"/>
              <a:gd name="connsiteX45" fmla="*/ 1373767 w 1937142"/>
              <a:gd name="connsiteY45" fmla="*/ 2181258 h 2255292"/>
              <a:gd name="connsiteX46" fmla="*/ 1534112 w 1937142"/>
              <a:gd name="connsiteY46" fmla="*/ 2150923 h 2255292"/>
              <a:gd name="connsiteX47" fmla="*/ 1603451 w 1937142"/>
              <a:gd name="connsiteY47" fmla="*/ 1782563 h 2255292"/>
              <a:gd name="connsiteX48" fmla="*/ 1629453 w 1937142"/>
              <a:gd name="connsiteY48" fmla="*/ 1340531 h 2255292"/>
              <a:gd name="connsiteX49" fmla="*/ 1672789 w 1937142"/>
              <a:gd name="connsiteY49" fmla="*/ 391461 h 2255292"/>
              <a:gd name="connsiteX50" fmla="*/ 1698791 w 1937142"/>
              <a:gd name="connsiteY50" fmla="*/ 395795 h 2255292"/>
              <a:gd name="connsiteX51" fmla="*/ 1698791 w 1937142"/>
              <a:gd name="connsiteY51" fmla="*/ 599477 h 2255292"/>
              <a:gd name="connsiteX52" fmla="*/ 1703125 w 1937142"/>
              <a:gd name="connsiteY52" fmla="*/ 833494 h 2255292"/>
              <a:gd name="connsiteX53" fmla="*/ 1716126 w 1937142"/>
              <a:gd name="connsiteY53" fmla="*/ 1110847 h 2255292"/>
              <a:gd name="connsiteX54" fmla="*/ 1724793 w 1937142"/>
              <a:gd name="connsiteY54" fmla="*/ 1427204 h 2255292"/>
              <a:gd name="connsiteX55" fmla="*/ 1733460 w 1937142"/>
              <a:gd name="connsiteY55" fmla="*/ 1682889 h 2255292"/>
              <a:gd name="connsiteX56" fmla="*/ 1737794 w 1937142"/>
              <a:gd name="connsiteY56" fmla="*/ 1804231 h 2255292"/>
              <a:gd name="connsiteX57" fmla="*/ 1733460 w 1937142"/>
              <a:gd name="connsiteY57" fmla="*/ 1973243 h 2255292"/>
              <a:gd name="connsiteX58" fmla="*/ 1737794 w 1937142"/>
              <a:gd name="connsiteY58" fmla="*/ 2072917 h 2255292"/>
              <a:gd name="connsiteX59" fmla="*/ 1863470 w 1937142"/>
              <a:gd name="connsiteY59" fmla="*/ 2241930 h 2255292"/>
              <a:gd name="connsiteX60" fmla="*/ 1937142 w 1937142"/>
              <a:gd name="connsiteY60"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49396 w 1937142"/>
              <a:gd name="connsiteY33" fmla="*/ 1986244 h 2255292"/>
              <a:gd name="connsiteX34" fmla="*/ 931735 w 1937142"/>
              <a:gd name="connsiteY34" fmla="*/ 1981911 h 2255292"/>
              <a:gd name="connsiteX35" fmla="*/ 957737 w 1937142"/>
              <a:gd name="connsiteY35" fmla="*/ 2059916 h 2255292"/>
              <a:gd name="connsiteX36" fmla="*/ 1057411 w 1937142"/>
              <a:gd name="connsiteY36" fmla="*/ 2059916 h 2255292"/>
              <a:gd name="connsiteX37" fmla="*/ 1061744 w 1937142"/>
              <a:gd name="connsiteY37" fmla="*/ 1977577 h 2255292"/>
              <a:gd name="connsiteX38" fmla="*/ 1083413 w 1937142"/>
              <a:gd name="connsiteY38" fmla="*/ 1912572 h 2255292"/>
              <a:gd name="connsiteX39" fmla="*/ 1135417 w 1937142"/>
              <a:gd name="connsiteY39" fmla="*/ 1916906 h 2255292"/>
              <a:gd name="connsiteX40" fmla="*/ 1178753 w 1937142"/>
              <a:gd name="connsiteY40" fmla="*/ 2051249 h 2255292"/>
              <a:gd name="connsiteX41" fmla="*/ 1191754 w 1937142"/>
              <a:gd name="connsiteY41" fmla="*/ 2077251 h 2255292"/>
              <a:gd name="connsiteX42" fmla="*/ 1213422 w 1937142"/>
              <a:gd name="connsiteY42" fmla="*/ 2094586 h 2255292"/>
              <a:gd name="connsiteX43" fmla="*/ 1248091 w 1937142"/>
              <a:gd name="connsiteY43" fmla="*/ 2107586 h 2255292"/>
              <a:gd name="connsiteX44" fmla="*/ 1313096 w 1937142"/>
              <a:gd name="connsiteY44" fmla="*/ 2137922 h 2255292"/>
              <a:gd name="connsiteX45" fmla="*/ 1373767 w 1937142"/>
              <a:gd name="connsiteY45" fmla="*/ 2181258 h 2255292"/>
              <a:gd name="connsiteX46" fmla="*/ 1534112 w 1937142"/>
              <a:gd name="connsiteY46" fmla="*/ 2150923 h 2255292"/>
              <a:gd name="connsiteX47" fmla="*/ 1603451 w 1937142"/>
              <a:gd name="connsiteY47" fmla="*/ 1782563 h 2255292"/>
              <a:gd name="connsiteX48" fmla="*/ 1629453 w 1937142"/>
              <a:gd name="connsiteY48" fmla="*/ 1340531 h 2255292"/>
              <a:gd name="connsiteX49" fmla="*/ 1672789 w 1937142"/>
              <a:gd name="connsiteY49" fmla="*/ 391461 h 2255292"/>
              <a:gd name="connsiteX50" fmla="*/ 1698791 w 1937142"/>
              <a:gd name="connsiteY50" fmla="*/ 395795 h 2255292"/>
              <a:gd name="connsiteX51" fmla="*/ 1698791 w 1937142"/>
              <a:gd name="connsiteY51" fmla="*/ 599477 h 2255292"/>
              <a:gd name="connsiteX52" fmla="*/ 1703125 w 1937142"/>
              <a:gd name="connsiteY52" fmla="*/ 833494 h 2255292"/>
              <a:gd name="connsiteX53" fmla="*/ 1716126 w 1937142"/>
              <a:gd name="connsiteY53" fmla="*/ 1110847 h 2255292"/>
              <a:gd name="connsiteX54" fmla="*/ 1724793 w 1937142"/>
              <a:gd name="connsiteY54" fmla="*/ 1427204 h 2255292"/>
              <a:gd name="connsiteX55" fmla="*/ 1733460 w 1937142"/>
              <a:gd name="connsiteY55" fmla="*/ 1682889 h 2255292"/>
              <a:gd name="connsiteX56" fmla="*/ 1737794 w 1937142"/>
              <a:gd name="connsiteY56" fmla="*/ 1804231 h 2255292"/>
              <a:gd name="connsiteX57" fmla="*/ 1733460 w 1937142"/>
              <a:gd name="connsiteY57" fmla="*/ 1973243 h 2255292"/>
              <a:gd name="connsiteX58" fmla="*/ 1737794 w 1937142"/>
              <a:gd name="connsiteY58" fmla="*/ 2072917 h 2255292"/>
              <a:gd name="connsiteX59" fmla="*/ 1863470 w 1937142"/>
              <a:gd name="connsiteY59" fmla="*/ 2241930 h 2255292"/>
              <a:gd name="connsiteX60" fmla="*/ 1937142 w 1937142"/>
              <a:gd name="connsiteY60"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49396 w 1937142"/>
              <a:gd name="connsiteY33" fmla="*/ 1986244 h 2255292"/>
              <a:gd name="connsiteX34" fmla="*/ 931735 w 1937142"/>
              <a:gd name="connsiteY34" fmla="*/ 1981911 h 2255292"/>
              <a:gd name="connsiteX35" fmla="*/ 957737 w 1937142"/>
              <a:gd name="connsiteY35" fmla="*/ 2059916 h 2255292"/>
              <a:gd name="connsiteX36" fmla="*/ 1057411 w 1937142"/>
              <a:gd name="connsiteY36" fmla="*/ 2059916 h 2255292"/>
              <a:gd name="connsiteX37" fmla="*/ 1061744 w 1937142"/>
              <a:gd name="connsiteY37" fmla="*/ 1977577 h 2255292"/>
              <a:gd name="connsiteX38" fmla="*/ 1083413 w 1937142"/>
              <a:gd name="connsiteY38" fmla="*/ 1912572 h 2255292"/>
              <a:gd name="connsiteX39" fmla="*/ 1135417 w 1937142"/>
              <a:gd name="connsiteY39" fmla="*/ 1916906 h 2255292"/>
              <a:gd name="connsiteX40" fmla="*/ 1178753 w 1937142"/>
              <a:gd name="connsiteY40" fmla="*/ 2051249 h 2255292"/>
              <a:gd name="connsiteX41" fmla="*/ 1191754 w 1937142"/>
              <a:gd name="connsiteY41" fmla="*/ 2077251 h 2255292"/>
              <a:gd name="connsiteX42" fmla="*/ 1213422 w 1937142"/>
              <a:gd name="connsiteY42" fmla="*/ 2094586 h 2255292"/>
              <a:gd name="connsiteX43" fmla="*/ 1248091 w 1937142"/>
              <a:gd name="connsiteY43" fmla="*/ 2107586 h 2255292"/>
              <a:gd name="connsiteX44" fmla="*/ 1313096 w 1937142"/>
              <a:gd name="connsiteY44" fmla="*/ 2137922 h 2255292"/>
              <a:gd name="connsiteX45" fmla="*/ 1373767 w 1937142"/>
              <a:gd name="connsiteY45" fmla="*/ 2181258 h 2255292"/>
              <a:gd name="connsiteX46" fmla="*/ 1534112 w 1937142"/>
              <a:gd name="connsiteY46" fmla="*/ 2150923 h 2255292"/>
              <a:gd name="connsiteX47" fmla="*/ 1603451 w 1937142"/>
              <a:gd name="connsiteY47" fmla="*/ 1782563 h 2255292"/>
              <a:gd name="connsiteX48" fmla="*/ 1629453 w 1937142"/>
              <a:gd name="connsiteY48" fmla="*/ 1340531 h 2255292"/>
              <a:gd name="connsiteX49" fmla="*/ 1672789 w 1937142"/>
              <a:gd name="connsiteY49" fmla="*/ 391461 h 2255292"/>
              <a:gd name="connsiteX50" fmla="*/ 1698791 w 1937142"/>
              <a:gd name="connsiteY50" fmla="*/ 395795 h 2255292"/>
              <a:gd name="connsiteX51" fmla="*/ 1698791 w 1937142"/>
              <a:gd name="connsiteY51" fmla="*/ 599477 h 2255292"/>
              <a:gd name="connsiteX52" fmla="*/ 1703125 w 1937142"/>
              <a:gd name="connsiteY52" fmla="*/ 833494 h 2255292"/>
              <a:gd name="connsiteX53" fmla="*/ 1716126 w 1937142"/>
              <a:gd name="connsiteY53" fmla="*/ 1110847 h 2255292"/>
              <a:gd name="connsiteX54" fmla="*/ 1724793 w 1937142"/>
              <a:gd name="connsiteY54" fmla="*/ 1427204 h 2255292"/>
              <a:gd name="connsiteX55" fmla="*/ 1733460 w 1937142"/>
              <a:gd name="connsiteY55" fmla="*/ 1682889 h 2255292"/>
              <a:gd name="connsiteX56" fmla="*/ 1737794 w 1937142"/>
              <a:gd name="connsiteY56" fmla="*/ 1804231 h 2255292"/>
              <a:gd name="connsiteX57" fmla="*/ 1733460 w 1937142"/>
              <a:gd name="connsiteY57" fmla="*/ 1973243 h 2255292"/>
              <a:gd name="connsiteX58" fmla="*/ 1737794 w 1937142"/>
              <a:gd name="connsiteY58" fmla="*/ 2072917 h 2255292"/>
              <a:gd name="connsiteX59" fmla="*/ 1863470 w 1937142"/>
              <a:gd name="connsiteY59" fmla="*/ 2241930 h 2255292"/>
              <a:gd name="connsiteX60" fmla="*/ 1937142 w 1937142"/>
              <a:gd name="connsiteY60"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49396 w 1937142"/>
              <a:gd name="connsiteY33" fmla="*/ 1986244 h 2255292"/>
              <a:gd name="connsiteX34" fmla="*/ 931735 w 1937142"/>
              <a:gd name="connsiteY34" fmla="*/ 1981911 h 2255292"/>
              <a:gd name="connsiteX35" fmla="*/ 957737 w 1937142"/>
              <a:gd name="connsiteY35" fmla="*/ 2059916 h 2255292"/>
              <a:gd name="connsiteX36" fmla="*/ 1057411 w 1937142"/>
              <a:gd name="connsiteY36" fmla="*/ 2059916 h 2255292"/>
              <a:gd name="connsiteX37" fmla="*/ 1061744 w 1937142"/>
              <a:gd name="connsiteY37" fmla="*/ 1977577 h 2255292"/>
              <a:gd name="connsiteX38" fmla="*/ 1083413 w 1937142"/>
              <a:gd name="connsiteY38" fmla="*/ 1912572 h 2255292"/>
              <a:gd name="connsiteX39" fmla="*/ 1135417 w 1937142"/>
              <a:gd name="connsiteY39" fmla="*/ 1916906 h 2255292"/>
              <a:gd name="connsiteX40" fmla="*/ 1178753 w 1937142"/>
              <a:gd name="connsiteY40" fmla="*/ 2051249 h 2255292"/>
              <a:gd name="connsiteX41" fmla="*/ 1191754 w 1937142"/>
              <a:gd name="connsiteY41" fmla="*/ 2077251 h 2255292"/>
              <a:gd name="connsiteX42" fmla="*/ 1213422 w 1937142"/>
              <a:gd name="connsiteY42" fmla="*/ 2094586 h 2255292"/>
              <a:gd name="connsiteX43" fmla="*/ 1248091 w 1937142"/>
              <a:gd name="connsiteY43" fmla="*/ 2107586 h 2255292"/>
              <a:gd name="connsiteX44" fmla="*/ 1313096 w 1937142"/>
              <a:gd name="connsiteY44" fmla="*/ 2137922 h 2255292"/>
              <a:gd name="connsiteX45" fmla="*/ 1373767 w 1937142"/>
              <a:gd name="connsiteY45" fmla="*/ 2181258 h 2255292"/>
              <a:gd name="connsiteX46" fmla="*/ 1534112 w 1937142"/>
              <a:gd name="connsiteY46" fmla="*/ 2150923 h 2255292"/>
              <a:gd name="connsiteX47" fmla="*/ 1603451 w 1937142"/>
              <a:gd name="connsiteY47" fmla="*/ 1782563 h 2255292"/>
              <a:gd name="connsiteX48" fmla="*/ 1629453 w 1937142"/>
              <a:gd name="connsiteY48" fmla="*/ 1340531 h 2255292"/>
              <a:gd name="connsiteX49" fmla="*/ 1672789 w 1937142"/>
              <a:gd name="connsiteY49" fmla="*/ 391461 h 2255292"/>
              <a:gd name="connsiteX50" fmla="*/ 1698791 w 1937142"/>
              <a:gd name="connsiteY50" fmla="*/ 395795 h 2255292"/>
              <a:gd name="connsiteX51" fmla="*/ 1698791 w 1937142"/>
              <a:gd name="connsiteY51" fmla="*/ 599477 h 2255292"/>
              <a:gd name="connsiteX52" fmla="*/ 1703125 w 1937142"/>
              <a:gd name="connsiteY52" fmla="*/ 833494 h 2255292"/>
              <a:gd name="connsiteX53" fmla="*/ 1716126 w 1937142"/>
              <a:gd name="connsiteY53" fmla="*/ 1110847 h 2255292"/>
              <a:gd name="connsiteX54" fmla="*/ 1724793 w 1937142"/>
              <a:gd name="connsiteY54" fmla="*/ 1427204 h 2255292"/>
              <a:gd name="connsiteX55" fmla="*/ 1733460 w 1937142"/>
              <a:gd name="connsiteY55" fmla="*/ 1682889 h 2255292"/>
              <a:gd name="connsiteX56" fmla="*/ 1737794 w 1937142"/>
              <a:gd name="connsiteY56" fmla="*/ 1804231 h 2255292"/>
              <a:gd name="connsiteX57" fmla="*/ 1733460 w 1937142"/>
              <a:gd name="connsiteY57" fmla="*/ 1973243 h 2255292"/>
              <a:gd name="connsiteX58" fmla="*/ 1737794 w 1937142"/>
              <a:gd name="connsiteY58" fmla="*/ 2072917 h 2255292"/>
              <a:gd name="connsiteX59" fmla="*/ 1863470 w 1937142"/>
              <a:gd name="connsiteY59" fmla="*/ 2241930 h 2255292"/>
              <a:gd name="connsiteX60" fmla="*/ 1937142 w 1937142"/>
              <a:gd name="connsiteY60"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49396 w 1937142"/>
              <a:gd name="connsiteY33" fmla="*/ 1986244 h 2255292"/>
              <a:gd name="connsiteX34" fmla="*/ 931735 w 1937142"/>
              <a:gd name="connsiteY34" fmla="*/ 1981911 h 2255292"/>
              <a:gd name="connsiteX35" fmla="*/ 957737 w 1937142"/>
              <a:gd name="connsiteY35" fmla="*/ 2059916 h 2255292"/>
              <a:gd name="connsiteX36" fmla="*/ 1057411 w 1937142"/>
              <a:gd name="connsiteY36" fmla="*/ 2059916 h 2255292"/>
              <a:gd name="connsiteX37" fmla="*/ 1061744 w 1937142"/>
              <a:gd name="connsiteY37" fmla="*/ 1977577 h 2255292"/>
              <a:gd name="connsiteX38" fmla="*/ 1083413 w 1937142"/>
              <a:gd name="connsiteY38" fmla="*/ 1912572 h 2255292"/>
              <a:gd name="connsiteX39" fmla="*/ 1135417 w 1937142"/>
              <a:gd name="connsiteY39" fmla="*/ 1916906 h 2255292"/>
              <a:gd name="connsiteX40" fmla="*/ 1178753 w 1937142"/>
              <a:gd name="connsiteY40" fmla="*/ 2051249 h 2255292"/>
              <a:gd name="connsiteX41" fmla="*/ 1191754 w 1937142"/>
              <a:gd name="connsiteY41" fmla="*/ 2077251 h 2255292"/>
              <a:gd name="connsiteX42" fmla="*/ 1213422 w 1937142"/>
              <a:gd name="connsiteY42" fmla="*/ 2094586 h 2255292"/>
              <a:gd name="connsiteX43" fmla="*/ 1248091 w 1937142"/>
              <a:gd name="connsiteY43" fmla="*/ 2107586 h 2255292"/>
              <a:gd name="connsiteX44" fmla="*/ 1313096 w 1937142"/>
              <a:gd name="connsiteY44" fmla="*/ 2137922 h 2255292"/>
              <a:gd name="connsiteX45" fmla="*/ 1373767 w 1937142"/>
              <a:gd name="connsiteY45" fmla="*/ 2181258 h 2255292"/>
              <a:gd name="connsiteX46" fmla="*/ 1534112 w 1937142"/>
              <a:gd name="connsiteY46" fmla="*/ 2150923 h 2255292"/>
              <a:gd name="connsiteX47" fmla="*/ 1603451 w 1937142"/>
              <a:gd name="connsiteY47" fmla="*/ 1782563 h 2255292"/>
              <a:gd name="connsiteX48" fmla="*/ 1629453 w 1937142"/>
              <a:gd name="connsiteY48" fmla="*/ 1340531 h 2255292"/>
              <a:gd name="connsiteX49" fmla="*/ 1672789 w 1937142"/>
              <a:gd name="connsiteY49" fmla="*/ 391461 h 2255292"/>
              <a:gd name="connsiteX50" fmla="*/ 1698791 w 1937142"/>
              <a:gd name="connsiteY50" fmla="*/ 395795 h 2255292"/>
              <a:gd name="connsiteX51" fmla="*/ 1698791 w 1937142"/>
              <a:gd name="connsiteY51" fmla="*/ 599477 h 2255292"/>
              <a:gd name="connsiteX52" fmla="*/ 1703125 w 1937142"/>
              <a:gd name="connsiteY52" fmla="*/ 833494 h 2255292"/>
              <a:gd name="connsiteX53" fmla="*/ 1716126 w 1937142"/>
              <a:gd name="connsiteY53" fmla="*/ 1110847 h 2255292"/>
              <a:gd name="connsiteX54" fmla="*/ 1724793 w 1937142"/>
              <a:gd name="connsiteY54" fmla="*/ 1427204 h 2255292"/>
              <a:gd name="connsiteX55" fmla="*/ 1733460 w 1937142"/>
              <a:gd name="connsiteY55" fmla="*/ 1682889 h 2255292"/>
              <a:gd name="connsiteX56" fmla="*/ 1737794 w 1937142"/>
              <a:gd name="connsiteY56" fmla="*/ 1804231 h 2255292"/>
              <a:gd name="connsiteX57" fmla="*/ 1733460 w 1937142"/>
              <a:gd name="connsiteY57" fmla="*/ 1973243 h 2255292"/>
              <a:gd name="connsiteX58" fmla="*/ 1737794 w 1937142"/>
              <a:gd name="connsiteY58" fmla="*/ 2072917 h 2255292"/>
              <a:gd name="connsiteX59" fmla="*/ 1863470 w 1937142"/>
              <a:gd name="connsiteY59" fmla="*/ 2241930 h 2255292"/>
              <a:gd name="connsiteX60" fmla="*/ 1937142 w 1937142"/>
              <a:gd name="connsiteY60"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49396 w 1937142"/>
              <a:gd name="connsiteY33" fmla="*/ 1986244 h 2255292"/>
              <a:gd name="connsiteX34" fmla="*/ 931735 w 1937142"/>
              <a:gd name="connsiteY34" fmla="*/ 1981911 h 2255292"/>
              <a:gd name="connsiteX35" fmla="*/ 957737 w 1937142"/>
              <a:gd name="connsiteY35" fmla="*/ 2059916 h 2255292"/>
              <a:gd name="connsiteX36" fmla="*/ 1057411 w 1937142"/>
              <a:gd name="connsiteY36" fmla="*/ 2059916 h 2255292"/>
              <a:gd name="connsiteX37" fmla="*/ 1061744 w 1937142"/>
              <a:gd name="connsiteY37" fmla="*/ 1977577 h 2255292"/>
              <a:gd name="connsiteX38" fmla="*/ 1083413 w 1937142"/>
              <a:gd name="connsiteY38" fmla="*/ 1912572 h 2255292"/>
              <a:gd name="connsiteX39" fmla="*/ 1135417 w 1937142"/>
              <a:gd name="connsiteY39" fmla="*/ 1916906 h 2255292"/>
              <a:gd name="connsiteX40" fmla="*/ 1178753 w 1937142"/>
              <a:gd name="connsiteY40" fmla="*/ 2051249 h 2255292"/>
              <a:gd name="connsiteX41" fmla="*/ 1191754 w 1937142"/>
              <a:gd name="connsiteY41" fmla="*/ 2077251 h 2255292"/>
              <a:gd name="connsiteX42" fmla="*/ 1213422 w 1937142"/>
              <a:gd name="connsiteY42" fmla="*/ 2094586 h 2255292"/>
              <a:gd name="connsiteX43" fmla="*/ 1248091 w 1937142"/>
              <a:gd name="connsiteY43" fmla="*/ 2107586 h 2255292"/>
              <a:gd name="connsiteX44" fmla="*/ 1313096 w 1937142"/>
              <a:gd name="connsiteY44" fmla="*/ 2137922 h 2255292"/>
              <a:gd name="connsiteX45" fmla="*/ 1373767 w 1937142"/>
              <a:gd name="connsiteY45" fmla="*/ 2181258 h 2255292"/>
              <a:gd name="connsiteX46" fmla="*/ 1534112 w 1937142"/>
              <a:gd name="connsiteY46" fmla="*/ 2150923 h 2255292"/>
              <a:gd name="connsiteX47" fmla="*/ 1603451 w 1937142"/>
              <a:gd name="connsiteY47" fmla="*/ 1782563 h 2255292"/>
              <a:gd name="connsiteX48" fmla="*/ 1629453 w 1937142"/>
              <a:gd name="connsiteY48" fmla="*/ 1340531 h 2255292"/>
              <a:gd name="connsiteX49" fmla="*/ 1672789 w 1937142"/>
              <a:gd name="connsiteY49" fmla="*/ 391461 h 2255292"/>
              <a:gd name="connsiteX50" fmla="*/ 1698791 w 1937142"/>
              <a:gd name="connsiteY50" fmla="*/ 395795 h 2255292"/>
              <a:gd name="connsiteX51" fmla="*/ 1698791 w 1937142"/>
              <a:gd name="connsiteY51" fmla="*/ 599477 h 2255292"/>
              <a:gd name="connsiteX52" fmla="*/ 1703125 w 1937142"/>
              <a:gd name="connsiteY52" fmla="*/ 833494 h 2255292"/>
              <a:gd name="connsiteX53" fmla="*/ 1716126 w 1937142"/>
              <a:gd name="connsiteY53" fmla="*/ 1110847 h 2255292"/>
              <a:gd name="connsiteX54" fmla="*/ 1724793 w 1937142"/>
              <a:gd name="connsiteY54" fmla="*/ 1427204 h 2255292"/>
              <a:gd name="connsiteX55" fmla="*/ 1733460 w 1937142"/>
              <a:gd name="connsiteY55" fmla="*/ 1682889 h 2255292"/>
              <a:gd name="connsiteX56" fmla="*/ 1737794 w 1937142"/>
              <a:gd name="connsiteY56" fmla="*/ 1804231 h 2255292"/>
              <a:gd name="connsiteX57" fmla="*/ 1733460 w 1937142"/>
              <a:gd name="connsiteY57" fmla="*/ 1973243 h 2255292"/>
              <a:gd name="connsiteX58" fmla="*/ 1737794 w 1937142"/>
              <a:gd name="connsiteY58" fmla="*/ 2072917 h 2255292"/>
              <a:gd name="connsiteX59" fmla="*/ 1863470 w 1937142"/>
              <a:gd name="connsiteY59" fmla="*/ 2241930 h 2255292"/>
              <a:gd name="connsiteX60" fmla="*/ 1937142 w 1937142"/>
              <a:gd name="connsiteY60"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49396 w 1937142"/>
              <a:gd name="connsiteY33" fmla="*/ 1986244 h 2255292"/>
              <a:gd name="connsiteX34" fmla="*/ 931735 w 1937142"/>
              <a:gd name="connsiteY34" fmla="*/ 1981911 h 2255292"/>
              <a:gd name="connsiteX35" fmla="*/ 957737 w 1937142"/>
              <a:gd name="connsiteY35" fmla="*/ 2059916 h 2255292"/>
              <a:gd name="connsiteX36" fmla="*/ 1057411 w 1937142"/>
              <a:gd name="connsiteY36" fmla="*/ 2059916 h 2255292"/>
              <a:gd name="connsiteX37" fmla="*/ 1061744 w 1937142"/>
              <a:gd name="connsiteY37" fmla="*/ 1977577 h 2255292"/>
              <a:gd name="connsiteX38" fmla="*/ 1083413 w 1937142"/>
              <a:gd name="connsiteY38" fmla="*/ 1912572 h 2255292"/>
              <a:gd name="connsiteX39" fmla="*/ 1135417 w 1937142"/>
              <a:gd name="connsiteY39" fmla="*/ 1916906 h 2255292"/>
              <a:gd name="connsiteX40" fmla="*/ 1178753 w 1937142"/>
              <a:gd name="connsiteY40" fmla="*/ 2051249 h 2255292"/>
              <a:gd name="connsiteX41" fmla="*/ 1213422 w 1937142"/>
              <a:gd name="connsiteY41" fmla="*/ 2094586 h 2255292"/>
              <a:gd name="connsiteX42" fmla="*/ 1248091 w 1937142"/>
              <a:gd name="connsiteY42" fmla="*/ 2107586 h 2255292"/>
              <a:gd name="connsiteX43" fmla="*/ 1313096 w 1937142"/>
              <a:gd name="connsiteY43" fmla="*/ 2137922 h 2255292"/>
              <a:gd name="connsiteX44" fmla="*/ 1373767 w 1937142"/>
              <a:gd name="connsiteY44" fmla="*/ 2181258 h 2255292"/>
              <a:gd name="connsiteX45" fmla="*/ 1534112 w 1937142"/>
              <a:gd name="connsiteY45" fmla="*/ 2150923 h 2255292"/>
              <a:gd name="connsiteX46" fmla="*/ 1603451 w 1937142"/>
              <a:gd name="connsiteY46" fmla="*/ 1782563 h 2255292"/>
              <a:gd name="connsiteX47" fmla="*/ 1629453 w 1937142"/>
              <a:gd name="connsiteY47" fmla="*/ 1340531 h 2255292"/>
              <a:gd name="connsiteX48" fmla="*/ 1672789 w 1937142"/>
              <a:gd name="connsiteY48" fmla="*/ 391461 h 2255292"/>
              <a:gd name="connsiteX49" fmla="*/ 1698791 w 1937142"/>
              <a:gd name="connsiteY49" fmla="*/ 395795 h 2255292"/>
              <a:gd name="connsiteX50" fmla="*/ 1698791 w 1937142"/>
              <a:gd name="connsiteY50" fmla="*/ 599477 h 2255292"/>
              <a:gd name="connsiteX51" fmla="*/ 1703125 w 1937142"/>
              <a:gd name="connsiteY51" fmla="*/ 833494 h 2255292"/>
              <a:gd name="connsiteX52" fmla="*/ 1716126 w 1937142"/>
              <a:gd name="connsiteY52" fmla="*/ 1110847 h 2255292"/>
              <a:gd name="connsiteX53" fmla="*/ 1724793 w 1937142"/>
              <a:gd name="connsiteY53" fmla="*/ 1427204 h 2255292"/>
              <a:gd name="connsiteX54" fmla="*/ 1733460 w 1937142"/>
              <a:gd name="connsiteY54" fmla="*/ 1682889 h 2255292"/>
              <a:gd name="connsiteX55" fmla="*/ 1737794 w 1937142"/>
              <a:gd name="connsiteY55" fmla="*/ 1804231 h 2255292"/>
              <a:gd name="connsiteX56" fmla="*/ 1733460 w 1937142"/>
              <a:gd name="connsiteY56" fmla="*/ 1973243 h 2255292"/>
              <a:gd name="connsiteX57" fmla="*/ 1737794 w 1937142"/>
              <a:gd name="connsiteY57" fmla="*/ 2072917 h 2255292"/>
              <a:gd name="connsiteX58" fmla="*/ 1863470 w 1937142"/>
              <a:gd name="connsiteY58" fmla="*/ 2241930 h 2255292"/>
              <a:gd name="connsiteX59" fmla="*/ 1937142 w 1937142"/>
              <a:gd name="connsiteY59"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49396 w 1937142"/>
              <a:gd name="connsiteY33" fmla="*/ 1986244 h 2255292"/>
              <a:gd name="connsiteX34" fmla="*/ 931735 w 1937142"/>
              <a:gd name="connsiteY34" fmla="*/ 1981911 h 2255292"/>
              <a:gd name="connsiteX35" fmla="*/ 957737 w 1937142"/>
              <a:gd name="connsiteY35" fmla="*/ 2059916 h 2255292"/>
              <a:gd name="connsiteX36" fmla="*/ 1057411 w 1937142"/>
              <a:gd name="connsiteY36" fmla="*/ 2059916 h 2255292"/>
              <a:gd name="connsiteX37" fmla="*/ 1061744 w 1937142"/>
              <a:gd name="connsiteY37" fmla="*/ 1977577 h 2255292"/>
              <a:gd name="connsiteX38" fmla="*/ 1083413 w 1937142"/>
              <a:gd name="connsiteY38" fmla="*/ 1912572 h 2255292"/>
              <a:gd name="connsiteX39" fmla="*/ 1135417 w 1937142"/>
              <a:gd name="connsiteY39" fmla="*/ 1916906 h 2255292"/>
              <a:gd name="connsiteX40" fmla="*/ 1178753 w 1937142"/>
              <a:gd name="connsiteY40" fmla="*/ 2051249 h 2255292"/>
              <a:gd name="connsiteX41" fmla="*/ 1248091 w 1937142"/>
              <a:gd name="connsiteY41" fmla="*/ 2107586 h 2255292"/>
              <a:gd name="connsiteX42" fmla="*/ 1313096 w 1937142"/>
              <a:gd name="connsiteY42" fmla="*/ 2137922 h 2255292"/>
              <a:gd name="connsiteX43" fmla="*/ 1373767 w 1937142"/>
              <a:gd name="connsiteY43" fmla="*/ 2181258 h 2255292"/>
              <a:gd name="connsiteX44" fmla="*/ 1534112 w 1937142"/>
              <a:gd name="connsiteY44" fmla="*/ 2150923 h 2255292"/>
              <a:gd name="connsiteX45" fmla="*/ 1603451 w 1937142"/>
              <a:gd name="connsiteY45" fmla="*/ 1782563 h 2255292"/>
              <a:gd name="connsiteX46" fmla="*/ 1629453 w 1937142"/>
              <a:gd name="connsiteY46" fmla="*/ 1340531 h 2255292"/>
              <a:gd name="connsiteX47" fmla="*/ 1672789 w 1937142"/>
              <a:gd name="connsiteY47" fmla="*/ 391461 h 2255292"/>
              <a:gd name="connsiteX48" fmla="*/ 1698791 w 1937142"/>
              <a:gd name="connsiteY48" fmla="*/ 395795 h 2255292"/>
              <a:gd name="connsiteX49" fmla="*/ 1698791 w 1937142"/>
              <a:gd name="connsiteY49" fmla="*/ 599477 h 2255292"/>
              <a:gd name="connsiteX50" fmla="*/ 1703125 w 1937142"/>
              <a:gd name="connsiteY50" fmla="*/ 833494 h 2255292"/>
              <a:gd name="connsiteX51" fmla="*/ 1716126 w 1937142"/>
              <a:gd name="connsiteY51" fmla="*/ 1110847 h 2255292"/>
              <a:gd name="connsiteX52" fmla="*/ 1724793 w 1937142"/>
              <a:gd name="connsiteY52" fmla="*/ 1427204 h 2255292"/>
              <a:gd name="connsiteX53" fmla="*/ 1733460 w 1937142"/>
              <a:gd name="connsiteY53" fmla="*/ 1682889 h 2255292"/>
              <a:gd name="connsiteX54" fmla="*/ 1737794 w 1937142"/>
              <a:gd name="connsiteY54" fmla="*/ 1804231 h 2255292"/>
              <a:gd name="connsiteX55" fmla="*/ 1733460 w 1937142"/>
              <a:gd name="connsiteY55" fmla="*/ 1973243 h 2255292"/>
              <a:gd name="connsiteX56" fmla="*/ 1737794 w 1937142"/>
              <a:gd name="connsiteY56" fmla="*/ 2072917 h 2255292"/>
              <a:gd name="connsiteX57" fmla="*/ 1863470 w 1937142"/>
              <a:gd name="connsiteY57" fmla="*/ 2241930 h 2255292"/>
              <a:gd name="connsiteX58" fmla="*/ 1937142 w 1937142"/>
              <a:gd name="connsiteY58"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49396 w 1937142"/>
              <a:gd name="connsiteY33" fmla="*/ 1986244 h 2255292"/>
              <a:gd name="connsiteX34" fmla="*/ 931735 w 1937142"/>
              <a:gd name="connsiteY34" fmla="*/ 1981911 h 2255292"/>
              <a:gd name="connsiteX35" fmla="*/ 957737 w 1937142"/>
              <a:gd name="connsiteY35" fmla="*/ 2059916 h 2255292"/>
              <a:gd name="connsiteX36" fmla="*/ 1057411 w 1937142"/>
              <a:gd name="connsiteY36" fmla="*/ 2059916 h 2255292"/>
              <a:gd name="connsiteX37" fmla="*/ 1061744 w 1937142"/>
              <a:gd name="connsiteY37" fmla="*/ 1977577 h 2255292"/>
              <a:gd name="connsiteX38" fmla="*/ 1083413 w 1937142"/>
              <a:gd name="connsiteY38" fmla="*/ 1912572 h 2255292"/>
              <a:gd name="connsiteX39" fmla="*/ 1135417 w 1937142"/>
              <a:gd name="connsiteY39" fmla="*/ 1916906 h 2255292"/>
              <a:gd name="connsiteX40" fmla="*/ 1178753 w 1937142"/>
              <a:gd name="connsiteY40" fmla="*/ 2051249 h 2255292"/>
              <a:gd name="connsiteX41" fmla="*/ 1248091 w 1937142"/>
              <a:gd name="connsiteY41" fmla="*/ 2107586 h 2255292"/>
              <a:gd name="connsiteX42" fmla="*/ 1313096 w 1937142"/>
              <a:gd name="connsiteY42" fmla="*/ 2137922 h 2255292"/>
              <a:gd name="connsiteX43" fmla="*/ 1373767 w 1937142"/>
              <a:gd name="connsiteY43" fmla="*/ 2181258 h 2255292"/>
              <a:gd name="connsiteX44" fmla="*/ 1534112 w 1937142"/>
              <a:gd name="connsiteY44" fmla="*/ 2150923 h 2255292"/>
              <a:gd name="connsiteX45" fmla="*/ 1603451 w 1937142"/>
              <a:gd name="connsiteY45" fmla="*/ 1782563 h 2255292"/>
              <a:gd name="connsiteX46" fmla="*/ 1629453 w 1937142"/>
              <a:gd name="connsiteY46" fmla="*/ 1340531 h 2255292"/>
              <a:gd name="connsiteX47" fmla="*/ 1672789 w 1937142"/>
              <a:gd name="connsiteY47" fmla="*/ 391461 h 2255292"/>
              <a:gd name="connsiteX48" fmla="*/ 1698791 w 1937142"/>
              <a:gd name="connsiteY48" fmla="*/ 395795 h 2255292"/>
              <a:gd name="connsiteX49" fmla="*/ 1698791 w 1937142"/>
              <a:gd name="connsiteY49" fmla="*/ 599477 h 2255292"/>
              <a:gd name="connsiteX50" fmla="*/ 1703125 w 1937142"/>
              <a:gd name="connsiteY50" fmla="*/ 833494 h 2255292"/>
              <a:gd name="connsiteX51" fmla="*/ 1716126 w 1937142"/>
              <a:gd name="connsiteY51" fmla="*/ 1110847 h 2255292"/>
              <a:gd name="connsiteX52" fmla="*/ 1724793 w 1937142"/>
              <a:gd name="connsiteY52" fmla="*/ 1427204 h 2255292"/>
              <a:gd name="connsiteX53" fmla="*/ 1733460 w 1937142"/>
              <a:gd name="connsiteY53" fmla="*/ 1682889 h 2255292"/>
              <a:gd name="connsiteX54" fmla="*/ 1737794 w 1937142"/>
              <a:gd name="connsiteY54" fmla="*/ 1804231 h 2255292"/>
              <a:gd name="connsiteX55" fmla="*/ 1733460 w 1937142"/>
              <a:gd name="connsiteY55" fmla="*/ 1973243 h 2255292"/>
              <a:gd name="connsiteX56" fmla="*/ 1737794 w 1937142"/>
              <a:gd name="connsiteY56" fmla="*/ 2072917 h 2255292"/>
              <a:gd name="connsiteX57" fmla="*/ 1863470 w 1937142"/>
              <a:gd name="connsiteY57" fmla="*/ 2241930 h 2255292"/>
              <a:gd name="connsiteX58" fmla="*/ 1937142 w 1937142"/>
              <a:gd name="connsiteY58"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49396 w 1937142"/>
              <a:gd name="connsiteY33" fmla="*/ 1986244 h 2255292"/>
              <a:gd name="connsiteX34" fmla="*/ 931735 w 1937142"/>
              <a:gd name="connsiteY34" fmla="*/ 1981911 h 2255292"/>
              <a:gd name="connsiteX35" fmla="*/ 957737 w 1937142"/>
              <a:gd name="connsiteY35" fmla="*/ 2059916 h 2255292"/>
              <a:gd name="connsiteX36" fmla="*/ 1057411 w 1937142"/>
              <a:gd name="connsiteY36" fmla="*/ 2059916 h 2255292"/>
              <a:gd name="connsiteX37" fmla="*/ 1061744 w 1937142"/>
              <a:gd name="connsiteY37" fmla="*/ 1977577 h 2255292"/>
              <a:gd name="connsiteX38" fmla="*/ 1083413 w 1937142"/>
              <a:gd name="connsiteY38" fmla="*/ 1912572 h 2255292"/>
              <a:gd name="connsiteX39" fmla="*/ 1135417 w 1937142"/>
              <a:gd name="connsiteY39" fmla="*/ 1916906 h 2255292"/>
              <a:gd name="connsiteX40" fmla="*/ 1178753 w 1937142"/>
              <a:gd name="connsiteY40" fmla="*/ 2051249 h 2255292"/>
              <a:gd name="connsiteX41" fmla="*/ 1248091 w 1937142"/>
              <a:gd name="connsiteY41" fmla="*/ 2107586 h 2255292"/>
              <a:gd name="connsiteX42" fmla="*/ 1313096 w 1937142"/>
              <a:gd name="connsiteY42" fmla="*/ 2137922 h 2255292"/>
              <a:gd name="connsiteX43" fmla="*/ 1373767 w 1937142"/>
              <a:gd name="connsiteY43" fmla="*/ 2181258 h 2255292"/>
              <a:gd name="connsiteX44" fmla="*/ 1534112 w 1937142"/>
              <a:gd name="connsiteY44" fmla="*/ 2150923 h 2255292"/>
              <a:gd name="connsiteX45" fmla="*/ 1603451 w 1937142"/>
              <a:gd name="connsiteY45" fmla="*/ 1782563 h 2255292"/>
              <a:gd name="connsiteX46" fmla="*/ 1629453 w 1937142"/>
              <a:gd name="connsiteY46" fmla="*/ 1340531 h 2255292"/>
              <a:gd name="connsiteX47" fmla="*/ 1672789 w 1937142"/>
              <a:gd name="connsiteY47" fmla="*/ 391461 h 2255292"/>
              <a:gd name="connsiteX48" fmla="*/ 1698791 w 1937142"/>
              <a:gd name="connsiteY48" fmla="*/ 395795 h 2255292"/>
              <a:gd name="connsiteX49" fmla="*/ 1698791 w 1937142"/>
              <a:gd name="connsiteY49" fmla="*/ 599477 h 2255292"/>
              <a:gd name="connsiteX50" fmla="*/ 1703125 w 1937142"/>
              <a:gd name="connsiteY50" fmla="*/ 833494 h 2255292"/>
              <a:gd name="connsiteX51" fmla="*/ 1716126 w 1937142"/>
              <a:gd name="connsiteY51" fmla="*/ 1110847 h 2255292"/>
              <a:gd name="connsiteX52" fmla="*/ 1724793 w 1937142"/>
              <a:gd name="connsiteY52" fmla="*/ 1427204 h 2255292"/>
              <a:gd name="connsiteX53" fmla="*/ 1733460 w 1937142"/>
              <a:gd name="connsiteY53" fmla="*/ 1682889 h 2255292"/>
              <a:gd name="connsiteX54" fmla="*/ 1737794 w 1937142"/>
              <a:gd name="connsiteY54" fmla="*/ 1804231 h 2255292"/>
              <a:gd name="connsiteX55" fmla="*/ 1733460 w 1937142"/>
              <a:gd name="connsiteY55" fmla="*/ 1973243 h 2255292"/>
              <a:gd name="connsiteX56" fmla="*/ 1737794 w 1937142"/>
              <a:gd name="connsiteY56" fmla="*/ 2072917 h 2255292"/>
              <a:gd name="connsiteX57" fmla="*/ 1863470 w 1937142"/>
              <a:gd name="connsiteY57" fmla="*/ 2241930 h 2255292"/>
              <a:gd name="connsiteX58" fmla="*/ 1937142 w 1937142"/>
              <a:gd name="connsiteY58"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49396 w 1937142"/>
              <a:gd name="connsiteY33" fmla="*/ 1986244 h 2255292"/>
              <a:gd name="connsiteX34" fmla="*/ 931735 w 1937142"/>
              <a:gd name="connsiteY34" fmla="*/ 1981911 h 2255292"/>
              <a:gd name="connsiteX35" fmla="*/ 957737 w 1937142"/>
              <a:gd name="connsiteY35" fmla="*/ 2059916 h 2255292"/>
              <a:gd name="connsiteX36" fmla="*/ 1057411 w 1937142"/>
              <a:gd name="connsiteY36" fmla="*/ 2059916 h 2255292"/>
              <a:gd name="connsiteX37" fmla="*/ 1061744 w 1937142"/>
              <a:gd name="connsiteY37" fmla="*/ 1977577 h 2255292"/>
              <a:gd name="connsiteX38" fmla="*/ 1083413 w 1937142"/>
              <a:gd name="connsiteY38" fmla="*/ 1912572 h 2255292"/>
              <a:gd name="connsiteX39" fmla="*/ 1135417 w 1937142"/>
              <a:gd name="connsiteY39" fmla="*/ 1916906 h 2255292"/>
              <a:gd name="connsiteX40" fmla="*/ 1178753 w 1937142"/>
              <a:gd name="connsiteY40" fmla="*/ 2051249 h 2255292"/>
              <a:gd name="connsiteX41" fmla="*/ 1248091 w 1937142"/>
              <a:gd name="connsiteY41" fmla="*/ 2107586 h 2255292"/>
              <a:gd name="connsiteX42" fmla="*/ 1313096 w 1937142"/>
              <a:gd name="connsiteY42" fmla="*/ 2137922 h 2255292"/>
              <a:gd name="connsiteX43" fmla="*/ 1373767 w 1937142"/>
              <a:gd name="connsiteY43" fmla="*/ 2181258 h 2255292"/>
              <a:gd name="connsiteX44" fmla="*/ 1534112 w 1937142"/>
              <a:gd name="connsiteY44" fmla="*/ 2150923 h 2255292"/>
              <a:gd name="connsiteX45" fmla="*/ 1603451 w 1937142"/>
              <a:gd name="connsiteY45" fmla="*/ 1782563 h 2255292"/>
              <a:gd name="connsiteX46" fmla="*/ 1629453 w 1937142"/>
              <a:gd name="connsiteY46" fmla="*/ 1340531 h 2255292"/>
              <a:gd name="connsiteX47" fmla="*/ 1672789 w 1937142"/>
              <a:gd name="connsiteY47" fmla="*/ 391461 h 2255292"/>
              <a:gd name="connsiteX48" fmla="*/ 1698791 w 1937142"/>
              <a:gd name="connsiteY48" fmla="*/ 395795 h 2255292"/>
              <a:gd name="connsiteX49" fmla="*/ 1698791 w 1937142"/>
              <a:gd name="connsiteY49" fmla="*/ 599477 h 2255292"/>
              <a:gd name="connsiteX50" fmla="*/ 1703125 w 1937142"/>
              <a:gd name="connsiteY50" fmla="*/ 833494 h 2255292"/>
              <a:gd name="connsiteX51" fmla="*/ 1716126 w 1937142"/>
              <a:gd name="connsiteY51" fmla="*/ 1110847 h 2255292"/>
              <a:gd name="connsiteX52" fmla="*/ 1724793 w 1937142"/>
              <a:gd name="connsiteY52" fmla="*/ 1427204 h 2255292"/>
              <a:gd name="connsiteX53" fmla="*/ 1733460 w 1937142"/>
              <a:gd name="connsiteY53" fmla="*/ 1682889 h 2255292"/>
              <a:gd name="connsiteX54" fmla="*/ 1737794 w 1937142"/>
              <a:gd name="connsiteY54" fmla="*/ 1804231 h 2255292"/>
              <a:gd name="connsiteX55" fmla="*/ 1733460 w 1937142"/>
              <a:gd name="connsiteY55" fmla="*/ 1973243 h 2255292"/>
              <a:gd name="connsiteX56" fmla="*/ 1737794 w 1937142"/>
              <a:gd name="connsiteY56" fmla="*/ 2072917 h 2255292"/>
              <a:gd name="connsiteX57" fmla="*/ 1863470 w 1937142"/>
              <a:gd name="connsiteY57" fmla="*/ 2241930 h 2255292"/>
              <a:gd name="connsiteX58" fmla="*/ 1937142 w 1937142"/>
              <a:gd name="connsiteY58"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49396 w 1937142"/>
              <a:gd name="connsiteY33" fmla="*/ 1986244 h 2255292"/>
              <a:gd name="connsiteX34" fmla="*/ 931735 w 1937142"/>
              <a:gd name="connsiteY34" fmla="*/ 1981911 h 2255292"/>
              <a:gd name="connsiteX35" fmla="*/ 957737 w 1937142"/>
              <a:gd name="connsiteY35" fmla="*/ 2059916 h 2255292"/>
              <a:gd name="connsiteX36" fmla="*/ 1057411 w 1937142"/>
              <a:gd name="connsiteY36" fmla="*/ 2059916 h 2255292"/>
              <a:gd name="connsiteX37" fmla="*/ 1061744 w 1937142"/>
              <a:gd name="connsiteY37" fmla="*/ 1977577 h 2255292"/>
              <a:gd name="connsiteX38" fmla="*/ 1083413 w 1937142"/>
              <a:gd name="connsiteY38" fmla="*/ 1912572 h 2255292"/>
              <a:gd name="connsiteX39" fmla="*/ 1135417 w 1937142"/>
              <a:gd name="connsiteY39" fmla="*/ 1916906 h 2255292"/>
              <a:gd name="connsiteX40" fmla="*/ 1178753 w 1937142"/>
              <a:gd name="connsiteY40" fmla="*/ 2051249 h 2255292"/>
              <a:gd name="connsiteX41" fmla="*/ 1248091 w 1937142"/>
              <a:gd name="connsiteY41" fmla="*/ 2107586 h 2255292"/>
              <a:gd name="connsiteX42" fmla="*/ 1313096 w 1937142"/>
              <a:gd name="connsiteY42" fmla="*/ 2137922 h 2255292"/>
              <a:gd name="connsiteX43" fmla="*/ 1373767 w 1937142"/>
              <a:gd name="connsiteY43" fmla="*/ 2181258 h 2255292"/>
              <a:gd name="connsiteX44" fmla="*/ 1534112 w 1937142"/>
              <a:gd name="connsiteY44" fmla="*/ 2150923 h 2255292"/>
              <a:gd name="connsiteX45" fmla="*/ 1603451 w 1937142"/>
              <a:gd name="connsiteY45" fmla="*/ 1782563 h 2255292"/>
              <a:gd name="connsiteX46" fmla="*/ 1629453 w 1937142"/>
              <a:gd name="connsiteY46" fmla="*/ 1340531 h 2255292"/>
              <a:gd name="connsiteX47" fmla="*/ 1672789 w 1937142"/>
              <a:gd name="connsiteY47" fmla="*/ 391461 h 2255292"/>
              <a:gd name="connsiteX48" fmla="*/ 1698791 w 1937142"/>
              <a:gd name="connsiteY48" fmla="*/ 395795 h 2255292"/>
              <a:gd name="connsiteX49" fmla="*/ 1698791 w 1937142"/>
              <a:gd name="connsiteY49" fmla="*/ 599477 h 2255292"/>
              <a:gd name="connsiteX50" fmla="*/ 1703125 w 1937142"/>
              <a:gd name="connsiteY50" fmla="*/ 833494 h 2255292"/>
              <a:gd name="connsiteX51" fmla="*/ 1716126 w 1937142"/>
              <a:gd name="connsiteY51" fmla="*/ 1110847 h 2255292"/>
              <a:gd name="connsiteX52" fmla="*/ 1724793 w 1937142"/>
              <a:gd name="connsiteY52" fmla="*/ 1427204 h 2255292"/>
              <a:gd name="connsiteX53" fmla="*/ 1733460 w 1937142"/>
              <a:gd name="connsiteY53" fmla="*/ 1682889 h 2255292"/>
              <a:gd name="connsiteX54" fmla="*/ 1737794 w 1937142"/>
              <a:gd name="connsiteY54" fmla="*/ 1804231 h 2255292"/>
              <a:gd name="connsiteX55" fmla="*/ 1733460 w 1937142"/>
              <a:gd name="connsiteY55" fmla="*/ 1973243 h 2255292"/>
              <a:gd name="connsiteX56" fmla="*/ 1737794 w 1937142"/>
              <a:gd name="connsiteY56" fmla="*/ 2072917 h 2255292"/>
              <a:gd name="connsiteX57" fmla="*/ 1863470 w 1937142"/>
              <a:gd name="connsiteY57" fmla="*/ 2241930 h 2255292"/>
              <a:gd name="connsiteX58" fmla="*/ 1937142 w 1937142"/>
              <a:gd name="connsiteY58"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49396 w 1937142"/>
              <a:gd name="connsiteY33" fmla="*/ 1986244 h 2255292"/>
              <a:gd name="connsiteX34" fmla="*/ 931735 w 1937142"/>
              <a:gd name="connsiteY34" fmla="*/ 1981911 h 2255292"/>
              <a:gd name="connsiteX35" fmla="*/ 957737 w 1937142"/>
              <a:gd name="connsiteY35" fmla="*/ 2059916 h 2255292"/>
              <a:gd name="connsiteX36" fmla="*/ 1057411 w 1937142"/>
              <a:gd name="connsiteY36" fmla="*/ 2059916 h 2255292"/>
              <a:gd name="connsiteX37" fmla="*/ 1061744 w 1937142"/>
              <a:gd name="connsiteY37" fmla="*/ 1977577 h 2255292"/>
              <a:gd name="connsiteX38" fmla="*/ 1083413 w 1937142"/>
              <a:gd name="connsiteY38" fmla="*/ 1912572 h 2255292"/>
              <a:gd name="connsiteX39" fmla="*/ 1135417 w 1937142"/>
              <a:gd name="connsiteY39" fmla="*/ 1916906 h 2255292"/>
              <a:gd name="connsiteX40" fmla="*/ 1178753 w 1937142"/>
              <a:gd name="connsiteY40" fmla="*/ 2051249 h 2255292"/>
              <a:gd name="connsiteX41" fmla="*/ 1248091 w 1937142"/>
              <a:gd name="connsiteY41" fmla="*/ 2107586 h 2255292"/>
              <a:gd name="connsiteX42" fmla="*/ 1313096 w 1937142"/>
              <a:gd name="connsiteY42" fmla="*/ 2137922 h 2255292"/>
              <a:gd name="connsiteX43" fmla="*/ 1373767 w 1937142"/>
              <a:gd name="connsiteY43" fmla="*/ 2181258 h 2255292"/>
              <a:gd name="connsiteX44" fmla="*/ 1534112 w 1937142"/>
              <a:gd name="connsiteY44" fmla="*/ 2150923 h 2255292"/>
              <a:gd name="connsiteX45" fmla="*/ 1603451 w 1937142"/>
              <a:gd name="connsiteY45" fmla="*/ 1782563 h 2255292"/>
              <a:gd name="connsiteX46" fmla="*/ 1629453 w 1937142"/>
              <a:gd name="connsiteY46" fmla="*/ 1340531 h 2255292"/>
              <a:gd name="connsiteX47" fmla="*/ 1672789 w 1937142"/>
              <a:gd name="connsiteY47" fmla="*/ 391461 h 2255292"/>
              <a:gd name="connsiteX48" fmla="*/ 1698791 w 1937142"/>
              <a:gd name="connsiteY48" fmla="*/ 395795 h 2255292"/>
              <a:gd name="connsiteX49" fmla="*/ 1698791 w 1937142"/>
              <a:gd name="connsiteY49" fmla="*/ 599477 h 2255292"/>
              <a:gd name="connsiteX50" fmla="*/ 1703125 w 1937142"/>
              <a:gd name="connsiteY50" fmla="*/ 833494 h 2255292"/>
              <a:gd name="connsiteX51" fmla="*/ 1716126 w 1937142"/>
              <a:gd name="connsiteY51" fmla="*/ 1110847 h 2255292"/>
              <a:gd name="connsiteX52" fmla="*/ 1724793 w 1937142"/>
              <a:gd name="connsiteY52" fmla="*/ 1427204 h 2255292"/>
              <a:gd name="connsiteX53" fmla="*/ 1733460 w 1937142"/>
              <a:gd name="connsiteY53" fmla="*/ 1682889 h 2255292"/>
              <a:gd name="connsiteX54" fmla="*/ 1737794 w 1937142"/>
              <a:gd name="connsiteY54" fmla="*/ 1804231 h 2255292"/>
              <a:gd name="connsiteX55" fmla="*/ 1733460 w 1937142"/>
              <a:gd name="connsiteY55" fmla="*/ 1973243 h 2255292"/>
              <a:gd name="connsiteX56" fmla="*/ 1737794 w 1937142"/>
              <a:gd name="connsiteY56" fmla="*/ 2072917 h 2255292"/>
              <a:gd name="connsiteX57" fmla="*/ 1863470 w 1937142"/>
              <a:gd name="connsiteY57" fmla="*/ 2241930 h 2255292"/>
              <a:gd name="connsiteX58" fmla="*/ 1937142 w 1937142"/>
              <a:gd name="connsiteY58"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49396 w 1937142"/>
              <a:gd name="connsiteY33" fmla="*/ 1986244 h 2255292"/>
              <a:gd name="connsiteX34" fmla="*/ 931735 w 1937142"/>
              <a:gd name="connsiteY34" fmla="*/ 1981911 h 2255292"/>
              <a:gd name="connsiteX35" fmla="*/ 957737 w 1937142"/>
              <a:gd name="connsiteY35" fmla="*/ 2059916 h 2255292"/>
              <a:gd name="connsiteX36" fmla="*/ 1057411 w 1937142"/>
              <a:gd name="connsiteY36" fmla="*/ 2059916 h 2255292"/>
              <a:gd name="connsiteX37" fmla="*/ 1061744 w 1937142"/>
              <a:gd name="connsiteY37" fmla="*/ 1977577 h 2255292"/>
              <a:gd name="connsiteX38" fmla="*/ 1083413 w 1937142"/>
              <a:gd name="connsiteY38" fmla="*/ 1912572 h 2255292"/>
              <a:gd name="connsiteX39" fmla="*/ 1135417 w 1937142"/>
              <a:gd name="connsiteY39" fmla="*/ 1916906 h 2255292"/>
              <a:gd name="connsiteX40" fmla="*/ 1178753 w 1937142"/>
              <a:gd name="connsiteY40" fmla="*/ 2051249 h 2255292"/>
              <a:gd name="connsiteX41" fmla="*/ 1248091 w 1937142"/>
              <a:gd name="connsiteY41" fmla="*/ 2107586 h 2255292"/>
              <a:gd name="connsiteX42" fmla="*/ 1313096 w 1937142"/>
              <a:gd name="connsiteY42" fmla="*/ 2137922 h 2255292"/>
              <a:gd name="connsiteX43" fmla="*/ 1373767 w 1937142"/>
              <a:gd name="connsiteY43" fmla="*/ 2181258 h 2255292"/>
              <a:gd name="connsiteX44" fmla="*/ 1534112 w 1937142"/>
              <a:gd name="connsiteY44" fmla="*/ 2150923 h 2255292"/>
              <a:gd name="connsiteX45" fmla="*/ 1603451 w 1937142"/>
              <a:gd name="connsiteY45" fmla="*/ 1782563 h 2255292"/>
              <a:gd name="connsiteX46" fmla="*/ 1629453 w 1937142"/>
              <a:gd name="connsiteY46" fmla="*/ 1340531 h 2255292"/>
              <a:gd name="connsiteX47" fmla="*/ 1672789 w 1937142"/>
              <a:gd name="connsiteY47" fmla="*/ 391461 h 2255292"/>
              <a:gd name="connsiteX48" fmla="*/ 1698791 w 1937142"/>
              <a:gd name="connsiteY48" fmla="*/ 395795 h 2255292"/>
              <a:gd name="connsiteX49" fmla="*/ 1698791 w 1937142"/>
              <a:gd name="connsiteY49" fmla="*/ 599477 h 2255292"/>
              <a:gd name="connsiteX50" fmla="*/ 1703125 w 1937142"/>
              <a:gd name="connsiteY50" fmla="*/ 833494 h 2255292"/>
              <a:gd name="connsiteX51" fmla="*/ 1716126 w 1937142"/>
              <a:gd name="connsiteY51" fmla="*/ 1110847 h 2255292"/>
              <a:gd name="connsiteX52" fmla="*/ 1724793 w 1937142"/>
              <a:gd name="connsiteY52" fmla="*/ 1427204 h 2255292"/>
              <a:gd name="connsiteX53" fmla="*/ 1733460 w 1937142"/>
              <a:gd name="connsiteY53" fmla="*/ 1682889 h 2255292"/>
              <a:gd name="connsiteX54" fmla="*/ 1737794 w 1937142"/>
              <a:gd name="connsiteY54" fmla="*/ 1804231 h 2255292"/>
              <a:gd name="connsiteX55" fmla="*/ 1733460 w 1937142"/>
              <a:gd name="connsiteY55" fmla="*/ 1973243 h 2255292"/>
              <a:gd name="connsiteX56" fmla="*/ 1737794 w 1937142"/>
              <a:gd name="connsiteY56" fmla="*/ 2072917 h 2255292"/>
              <a:gd name="connsiteX57" fmla="*/ 1863470 w 1937142"/>
              <a:gd name="connsiteY57" fmla="*/ 2241930 h 2255292"/>
              <a:gd name="connsiteX58" fmla="*/ 1937142 w 1937142"/>
              <a:gd name="connsiteY58" fmla="*/ 2250597 h 2255292"/>
              <a:gd name="connsiteX0" fmla="*/ 0 w 1937142"/>
              <a:gd name="connsiteY0" fmla="*/ 2250597 h 2255292"/>
              <a:gd name="connsiteX1" fmla="*/ 203682 w 1937142"/>
              <a:gd name="connsiteY1" fmla="*/ 2163924 h 2255292"/>
              <a:gd name="connsiteX2" fmla="*/ 225350 w 1937142"/>
              <a:gd name="connsiteY2" fmla="*/ 1990578 h 2255292"/>
              <a:gd name="connsiteX3" fmla="*/ 238351 w 1937142"/>
              <a:gd name="connsiteY3" fmla="*/ 1752227 h 2255292"/>
              <a:gd name="connsiteX4" fmla="*/ 242685 w 1937142"/>
              <a:gd name="connsiteY4" fmla="*/ 1448872 h 2255292"/>
              <a:gd name="connsiteX5" fmla="*/ 251352 w 1937142"/>
              <a:gd name="connsiteY5" fmla="*/ 1136849 h 2255292"/>
              <a:gd name="connsiteX6" fmla="*/ 260019 w 1937142"/>
              <a:gd name="connsiteY6" fmla="*/ 798824 h 2255292"/>
              <a:gd name="connsiteX7" fmla="*/ 260019 w 1937142"/>
              <a:gd name="connsiteY7" fmla="*/ 759822 h 2255292"/>
              <a:gd name="connsiteX8" fmla="*/ 264353 w 1937142"/>
              <a:gd name="connsiteY8" fmla="*/ 725152 h 2255292"/>
              <a:gd name="connsiteX9" fmla="*/ 251352 w 1937142"/>
              <a:gd name="connsiteY9" fmla="*/ 668815 h 2255292"/>
              <a:gd name="connsiteX10" fmla="*/ 268687 w 1937142"/>
              <a:gd name="connsiteY10" fmla="*/ 434798 h 2255292"/>
              <a:gd name="connsiteX11" fmla="*/ 281688 w 1937142"/>
              <a:gd name="connsiteY11" fmla="*/ 300455 h 2255292"/>
              <a:gd name="connsiteX12" fmla="*/ 316357 w 1937142"/>
              <a:gd name="connsiteY12" fmla="*/ 309122 h 2255292"/>
              <a:gd name="connsiteX13" fmla="*/ 325024 w 1937142"/>
              <a:gd name="connsiteY13" fmla="*/ 434798 h 2255292"/>
              <a:gd name="connsiteX14" fmla="*/ 338025 w 1937142"/>
              <a:gd name="connsiteY14" fmla="*/ 573475 h 2255292"/>
              <a:gd name="connsiteX15" fmla="*/ 342359 w 1937142"/>
              <a:gd name="connsiteY15" fmla="*/ 703484 h 2255292"/>
              <a:gd name="connsiteX16" fmla="*/ 355360 w 1937142"/>
              <a:gd name="connsiteY16" fmla="*/ 842161 h 2255292"/>
              <a:gd name="connsiteX17" fmla="*/ 364027 w 1937142"/>
              <a:gd name="connsiteY17" fmla="*/ 980838 h 2255292"/>
              <a:gd name="connsiteX18" fmla="*/ 364027 w 1937142"/>
              <a:gd name="connsiteY18" fmla="*/ 1076178 h 2255292"/>
              <a:gd name="connsiteX19" fmla="*/ 368361 w 1937142"/>
              <a:gd name="connsiteY19" fmla="*/ 1232189 h 2255292"/>
              <a:gd name="connsiteX20" fmla="*/ 372694 w 1937142"/>
              <a:gd name="connsiteY20" fmla="*/ 1344864 h 2255292"/>
              <a:gd name="connsiteX21" fmla="*/ 377028 w 1937142"/>
              <a:gd name="connsiteY21" fmla="*/ 1457539 h 2255292"/>
              <a:gd name="connsiteX22" fmla="*/ 398696 w 1937142"/>
              <a:gd name="connsiteY22" fmla="*/ 1708891 h 2255292"/>
              <a:gd name="connsiteX23" fmla="*/ 398696 w 1937142"/>
              <a:gd name="connsiteY23" fmla="*/ 1760895 h 2255292"/>
              <a:gd name="connsiteX24" fmla="*/ 398696 w 1937142"/>
              <a:gd name="connsiteY24" fmla="*/ 1903905 h 2255292"/>
              <a:gd name="connsiteX25" fmla="*/ 403030 w 1937142"/>
              <a:gd name="connsiteY25" fmla="*/ 2033914 h 2255292"/>
              <a:gd name="connsiteX26" fmla="*/ 420364 w 1937142"/>
              <a:gd name="connsiteY26" fmla="*/ 2116254 h 2255292"/>
              <a:gd name="connsiteX27" fmla="*/ 437699 w 1937142"/>
              <a:gd name="connsiteY27" fmla="*/ 2159590 h 2255292"/>
              <a:gd name="connsiteX28" fmla="*/ 537373 w 1937142"/>
              <a:gd name="connsiteY28" fmla="*/ 2176925 h 2255292"/>
              <a:gd name="connsiteX29" fmla="*/ 567708 w 1937142"/>
              <a:gd name="connsiteY29" fmla="*/ 2124921 h 2255292"/>
              <a:gd name="connsiteX30" fmla="*/ 632713 w 1937142"/>
              <a:gd name="connsiteY30" fmla="*/ 2133588 h 2255292"/>
              <a:gd name="connsiteX31" fmla="*/ 654381 w 1937142"/>
              <a:gd name="connsiteY31" fmla="*/ 2176925 h 2255292"/>
              <a:gd name="connsiteX32" fmla="*/ 728212 w 1937142"/>
              <a:gd name="connsiteY32" fmla="*/ 2162051 h 2255292"/>
              <a:gd name="connsiteX33" fmla="*/ 849396 w 1937142"/>
              <a:gd name="connsiteY33" fmla="*/ 1986244 h 2255292"/>
              <a:gd name="connsiteX34" fmla="*/ 931735 w 1937142"/>
              <a:gd name="connsiteY34" fmla="*/ 1981911 h 2255292"/>
              <a:gd name="connsiteX35" fmla="*/ 957737 w 1937142"/>
              <a:gd name="connsiteY35" fmla="*/ 2059916 h 2255292"/>
              <a:gd name="connsiteX36" fmla="*/ 1057411 w 1937142"/>
              <a:gd name="connsiteY36" fmla="*/ 2059916 h 2255292"/>
              <a:gd name="connsiteX37" fmla="*/ 1061744 w 1937142"/>
              <a:gd name="connsiteY37" fmla="*/ 1977577 h 2255292"/>
              <a:gd name="connsiteX38" fmla="*/ 1083413 w 1937142"/>
              <a:gd name="connsiteY38" fmla="*/ 1912572 h 2255292"/>
              <a:gd name="connsiteX39" fmla="*/ 1135417 w 1937142"/>
              <a:gd name="connsiteY39" fmla="*/ 1916906 h 2255292"/>
              <a:gd name="connsiteX40" fmla="*/ 1178753 w 1937142"/>
              <a:gd name="connsiteY40" fmla="*/ 2051249 h 2255292"/>
              <a:gd name="connsiteX41" fmla="*/ 1248091 w 1937142"/>
              <a:gd name="connsiteY41" fmla="*/ 2107586 h 2255292"/>
              <a:gd name="connsiteX42" fmla="*/ 1313096 w 1937142"/>
              <a:gd name="connsiteY42" fmla="*/ 2137922 h 2255292"/>
              <a:gd name="connsiteX43" fmla="*/ 1373767 w 1937142"/>
              <a:gd name="connsiteY43" fmla="*/ 2181258 h 2255292"/>
              <a:gd name="connsiteX44" fmla="*/ 1534112 w 1937142"/>
              <a:gd name="connsiteY44" fmla="*/ 2150923 h 2255292"/>
              <a:gd name="connsiteX45" fmla="*/ 1603451 w 1937142"/>
              <a:gd name="connsiteY45" fmla="*/ 1782563 h 2255292"/>
              <a:gd name="connsiteX46" fmla="*/ 1629453 w 1937142"/>
              <a:gd name="connsiteY46" fmla="*/ 1340531 h 2255292"/>
              <a:gd name="connsiteX47" fmla="*/ 1672789 w 1937142"/>
              <a:gd name="connsiteY47" fmla="*/ 391461 h 2255292"/>
              <a:gd name="connsiteX48" fmla="*/ 1698791 w 1937142"/>
              <a:gd name="connsiteY48" fmla="*/ 395795 h 2255292"/>
              <a:gd name="connsiteX49" fmla="*/ 1698791 w 1937142"/>
              <a:gd name="connsiteY49" fmla="*/ 599477 h 2255292"/>
              <a:gd name="connsiteX50" fmla="*/ 1703125 w 1937142"/>
              <a:gd name="connsiteY50" fmla="*/ 833494 h 2255292"/>
              <a:gd name="connsiteX51" fmla="*/ 1716126 w 1937142"/>
              <a:gd name="connsiteY51" fmla="*/ 1110847 h 2255292"/>
              <a:gd name="connsiteX52" fmla="*/ 1724793 w 1937142"/>
              <a:gd name="connsiteY52" fmla="*/ 1427204 h 2255292"/>
              <a:gd name="connsiteX53" fmla="*/ 1733460 w 1937142"/>
              <a:gd name="connsiteY53" fmla="*/ 1682889 h 2255292"/>
              <a:gd name="connsiteX54" fmla="*/ 1737794 w 1937142"/>
              <a:gd name="connsiteY54" fmla="*/ 1804231 h 2255292"/>
              <a:gd name="connsiteX55" fmla="*/ 1733460 w 1937142"/>
              <a:gd name="connsiteY55" fmla="*/ 1973243 h 2255292"/>
              <a:gd name="connsiteX56" fmla="*/ 1737794 w 1937142"/>
              <a:gd name="connsiteY56" fmla="*/ 2072917 h 2255292"/>
              <a:gd name="connsiteX57" fmla="*/ 1863470 w 1937142"/>
              <a:gd name="connsiteY57" fmla="*/ 2241930 h 2255292"/>
              <a:gd name="connsiteX58" fmla="*/ 1937142 w 1937142"/>
              <a:gd name="connsiteY58" fmla="*/ 2250597 h 2255292"/>
              <a:gd name="connsiteX0" fmla="*/ 0 w 1937142"/>
              <a:gd name="connsiteY0" fmla="*/ 2250597 h 2279105"/>
              <a:gd name="connsiteX1" fmla="*/ 203682 w 1937142"/>
              <a:gd name="connsiteY1" fmla="*/ 2163924 h 2279105"/>
              <a:gd name="connsiteX2" fmla="*/ 225350 w 1937142"/>
              <a:gd name="connsiteY2" fmla="*/ 1990578 h 2279105"/>
              <a:gd name="connsiteX3" fmla="*/ 238351 w 1937142"/>
              <a:gd name="connsiteY3" fmla="*/ 1752227 h 2279105"/>
              <a:gd name="connsiteX4" fmla="*/ 242685 w 1937142"/>
              <a:gd name="connsiteY4" fmla="*/ 1448872 h 2279105"/>
              <a:gd name="connsiteX5" fmla="*/ 251352 w 1937142"/>
              <a:gd name="connsiteY5" fmla="*/ 1136849 h 2279105"/>
              <a:gd name="connsiteX6" fmla="*/ 260019 w 1937142"/>
              <a:gd name="connsiteY6" fmla="*/ 798824 h 2279105"/>
              <a:gd name="connsiteX7" fmla="*/ 260019 w 1937142"/>
              <a:gd name="connsiteY7" fmla="*/ 759822 h 2279105"/>
              <a:gd name="connsiteX8" fmla="*/ 264353 w 1937142"/>
              <a:gd name="connsiteY8" fmla="*/ 725152 h 2279105"/>
              <a:gd name="connsiteX9" fmla="*/ 251352 w 1937142"/>
              <a:gd name="connsiteY9" fmla="*/ 668815 h 2279105"/>
              <a:gd name="connsiteX10" fmla="*/ 268687 w 1937142"/>
              <a:gd name="connsiteY10" fmla="*/ 434798 h 2279105"/>
              <a:gd name="connsiteX11" fmla="*/ 281688 w 1937142"/>
              <a:gd name="connsiteY11" fmla="*/ 300455 h 2279105"/>
              <a:gd name="connsiteX12" fmla="*/ 316357 w 1937142"/>
              <a:gd name="connsiteY12" fmla="*/ 309122 h 2279105"/>
              <a:gd name="connsiteX13" fmla="*/ 325024 w 1937142"/>
              <a:gd name="connsiteY13" fmla="*/ 434798 h 2279105"/>
              <a:gd name="connsiteX14" fmla="*/ 338025 w 1937142"/>
              <a:gd name="connsiteY14" fmla="*/ 573475 h 2279105"/>
              <a:gd name="connsiteX15" fmla="*/ 342359 w 1937142"/>
              <a:gd name="connsiteY15" fmla="*/ 703484 h 2279105"/>
              <a:gd name="connsiteX16" fmla="*/ 355360 w 1937142"/>
              <a:gd name="connsiteY16" fmla="*/ 842161 h 2279105"/>
              <a:gd name="connsiteX17" fmla="*/ 364027 w 1937142"/>
              <a:gd name="connsiteY17" fmla="*/ 980838 h 2279105"/>
              <a:gd name="connsiteX18" fmla="*/ 364027 w 1937142"/>
              <a:gd name="connsiteY18" fmla="*/ 1076178 h 2279105"/>
              <a:gd name="connsiteX19" fmla="*/ 368361 w 1937142"/>
              <a:gd name="connsiteY19" fmla="*/ 1232189 h 2279105"/>
              <a:gd name="connsiteX20" fmla="*/ 372694 w 1937142"/>
              <a:gd name="connsiteY20" fmla="*/ 1344864 h 2279105"/>
              <a:gd name="connsiteX21" fmla="*/ 377028 w 1937142"/>
              <a:gd name="connsiteY21" fmla="*/ 1457539 h 2279105"/>
              <a:gd name="connsiteX22" fmla="*/ 398696 w 1937142"/>
              <a:gd name="connsiteY22" fmla="*/ 1708891 h 2279105"/>
              <a:gd name="connsiteX23" fmla="*/ 398696 w 1937142"/>
              <a:gd name="connsiteY23" fmla="*/ 1760895 h 2279105"/>
              <a:gd name="connsiteX24" fmla="*/ 398696 w 1937142"/>
              <a:gd name="connsiteY24" fmla="*/ 1903905 h 2279105"/>
              <a:gd name="connsiteX25" fmla="*/ 403030 w 1937142"/>
              <a:gd name="connsiteY25" fmla="*/ 2033914 h 2279105"/>
              <a:gd name="connsiteX26" fmla="*/ 420364 w 1937142"/>
              <a:gd name="connsiteY26" fmla="*/ 2116254 h 2279105"/>
              <a:gd name="connsiteX27" fmla="*/ 437699 w 1937142"/>
              <a:gd name="connsiteY27" fmla="*/ 2159590 h 2279105"/>
              <a:gd name="connsiteX28" fmla="*/ 537373 w 1937142"/>
              <a:gd name="connsiteY28" fmla="*/ 2176925 h 2279105"/>
              <a:gd name="connsiteX29" fmla="*/ 567708 w 1937142"/>
              <a:gd name="connsiteY29" fmla="*/ 2124921 h 2279105"/>
              <a:gd name="connsiteX30" fmla="*/ 632713 w 1937142"/>
              <a:gd name="connsiteY30" fmla="*/ 2133588 h 2279105"/>
              <a:gd name="connsiteX31" fmla="*/ 654381 w 1937142"/>
              <a:gd name="connsiteY31" fmla="*/ 2176925 h 2279105"/>
              <a:gd name="connsiteX32" fmla="*/ 728212 w 1937142"/>
              <a:gd name="connsiteY32" fmla="*/ 2162051 h 2279105"/>
              <a:gd name="connsiteX33" fmla="*/ 849396 w 1937142"/>
              <a:gd name="connsiteY33" fmla="*/ 1986244 h 2279105"/>
              <a:gd name="connsiteX34" fmla="*/ 931735 w 1937142"/>
              <a:gd name="connsiteY34" fmla="*/ 1981911 h 2279105"/>
              <a:gd name="connsiteX35" fmla="*/ 957737 w 1937142"/>
              <a:gd name="connsiteY35" fmla="*/ 2059916 h 2279105"/>
              <a:gd name="connsiteX36" fmla="*/ 1057411 w 1937142"/>
              <a:gd name="connsiteY36" fmla="*/ 2059916 h 2279105"/>
              <a:gd name="connsiteX37" fmla="*/ 1061744 w 1937142"/>
              <a:gd name="connsiteY37" fmla="*/ 1977577 h 2279105"/>
              <a:gd name="connsiteX38" fmla="*/ 1083413 w 1937142"/>
              <a:gd name="connsiteY38" fmla="*/ 1912572 h 2279105"/>
              <a:gd name="connsiteX39" fmla="*/ 1135417 w 1937142"/>
              <a:gd name="connsiteY39" fmla="*/ 1916906 h 2279105"/>
              <a:gd name="connsiteX40" fmla="*/ 1178753 w 1937142"/>
              <a:gd name="connsiteY40" fmla="*/ 2051249 h 2279105"/>
              <a:gd name="connsiteX41" fmla="*/ 1248091 w 1937142"/>
              <a:gd name="connsiteY41" fmla="*/ 2107586 h 2279105"/>
              <a:gd name="connsiteX42" fmla="*/ 1313096 w 1937142"/>
              <a:gd name="connsiteY42" fmla="*/ 2137922 h 2279105"/>
              <a:gd name="connsiteX43" fmla="*/ 1373767 w 1937142"/>
              <a:gd name="connsiteY43" fmla="*/ 2181258 h 2279105"/>
              <a:gd name="connsiteX44" fmla="*/ 1534112 w 1937142"/>
              <a:gd name="connsiteY44" fmla="*/ 2150923 h 2279105"/>
              <a:gd name="connsiteX45" fmla="*/ 1603451 w 1937142"/>
              <a:gd name="connsiteY45" fmla="*/ 1782563 h 2279105"/>
              <a:gd name="connsiteX46" fmla="*/ 1629453 w 1937142"/>
              <a:gd name="connsiteY46" fmla="*/ 1340531 h 2279105"/>
              <a:gd name="connsiteX47" fmla="*/ 1672789 w 1937142"/>
              <a:gd name="connsiteY47" fmla="*/ 391461 h 2279105"/>
              <a:gd name="connsiteX48" fmla="*/ 1698791 w 1937142"/>
              <a:gd name="connsiteY48" fmla="*/ 395795 h 2279105"/>
              <a:gd name="connsiteX49" fmla="*/ 1698791 w 1937142"/>
              <a:gd name="connsiteY49" fmla="*/ 599477 h 2279105"/>
              <a:gd name="connsiteX50" fmla="*/ 1703125 w 1937142"/>
              <a:gd name="connsiteY50" fmla="*/ 833494 h 2279105"/>
              <a:gd name="connsiteX51" fmla="*/ 1716126 w 1937142"/>
              <a:gd name="connsiteY51" fmla="*/ 1110847 h 2279105"/>
              <a:gd name="connsiteX52" fmla="*/ 1724793 w 1937142"/>
              <a:gd name="connsiteY52" fmla="*/ 1427204 h 2279105"/>
              <a:gd name="connsiteX53" fmla="*/ 1733460 w 1937142"/>
              <a:gd name="connsiteY53" fmla="*/ 1682889 h 2279105"/>
              <a:gd name="connsiteX54" fmla="*/ 1737794 w 1937142"/>
              <a:gd name="connsiteY54" fmla="*/ 1804231 h 2279105"/>
              <a:gd name="connsiteX55" fmla="*/ 1733460 w 1937142"/>
              <a:gd name="connsiteY55" fmla="*/ 1973243 h 2279105"/>
              <a:gd name="connsiteX56" fmla="*/ 1737794 w 1937142"/>
              <a:gd name="connsiteY56" fmla="*/ 2072917 h 2279105"/>
              <a:gd name="connsiteX57" fmla="*/ 1863470 w 1937142"/>
              <a:gd name="connsiteY57" fmla="*/ 2241930 h 2279105"/>
              <a:gd name="connsiteX58" fmla="*/ 1937142 w 1937142"/>
              <a:gd name="connsiteY58" fmla="*/ 2250597 h 2279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937142" h="2279105">
                <a:moveTo>
                  <a:pt x="0" y="2250597"/>
                </a:moveTo>
                <a:cubicBezTo>
                  <a:pt x="231117" y="2279105"/>
                  <a:pt x="194620" y="2202306"/>
                  <a:pt x="203682" y="2163924"/>
                </a:cubicBezTo>
                <a:cubicBezTo>
                  <a:pt x="211087" y="2106165"/>
                  <a:pt x="225350" y="2048810"/>
                  <a:pt x="225350" y="1990578"/>
                </a:cubicBezTo>
                <a:lnTo>
                  <a:pt x="238351" y="1752227"/>
                </a:lnTo>
                <a:cubicBezTo>
                  <a:pt x="239796" y="1651109"/>
                  <a:pt x="241240" y="1549990"/>
                  <a:pt x="242685" y="1448872"/>
                </a:cubicBezTo>
                <a:lnTo>
                  <a:pt x="251352" y="1136849"/>
                </a:lnTo>
                <a:lnTo>
                  <a:pt x="260019" y="798824"/>
                </a:lnTo>
                <a:lnTo>
                  <a:pt x="260019" y="759822"/>
                </a:lnTo>
                <a:lnTo>
                  <a:pt x="264353" y="725152"/>
                </a:lnTo>
                <a:lnTo>
                  <a:pt x="251352" y="668815"/>
                </a:lnTo>
                <a:lnTo>
                  <a:pt x="268687" y="434798"/>
                </a:lnTo>
                <a:lnTo>
                  <a:pt x="281688" y="300455"/>
                </a:lnTo>
                <a:cubicBezTo>
                  <a:pt x="303504" y="126373"/>
                  <a:pt x="316357" y="293142"/>
                  <a:pt x="316357" y="309122"/>
                </a:cubicBezTo>
                <a:lnTo>
                  <a:pt x="325024" y="434798"/>
                </a:lnTo>
                <a:lnTo>
                  <a:pt x="338025" y="573475"/>
                </a:lnTo>
                <a:lnTo>
                  <a:pt x="342359" y="703484"/>
                </a:lnTo>
                <a:lnTo>
                  <a:pt x="355360" y="842161"/>
                </a:lnTo>
                <a:lnTo>
                  <a:pt x="364027" y="980838"/>
                </a:lnTo>
                <a:lnTo>
                  <a:pt x="364027" y="1076178"/>
                </a:lnTo>
                <a:lnTo>
                  <a:pt x="368361" y="1232189"/>
                </a:lnTo>
                <a:lnTo>
                  <a:pt x="372694" y="1344864"/>
                </a:lnTo>
                <a:lnTo>
                  <a:pt x="377028" y="1457539"/>
                </a:lnTo>
                <a:lnTo>
                  <a:pt x="398696" y="1708891"/>
                </a:lnTo>
                <a:lnTo>
                  <a:pt x="398696" y="1760895"/>
                </a:lnTo>
                <a:lnTo>
                  <a:pt x="398696" y="1903905"/>
                </a:lnTo>
                <a:lnTo>
                  <a:pt x="403030" y="2033914"/>
                </a:lnTo>
                <a:lnTo>
                  <a:pt x="420364" y="2116254"/>
                </a:lnTo>
                <a:lnTo>
                  <a:pt x="437699" y="2159590"/>
                </a:lnTo>
                <a:cubicBezTo>
                  <a:pt x="470924" y="2198706"/>
                  <a:pt x="494623" y="2223535"/>
                  <a:pt x="537373" y="2176925"/>
                </a:cubicBezTo>
                <a:cubicBezTo>
                  <a:pt x="544754" y="2175910"/>
                  <a:pt x="534134" y="2174419"/>
                  <a:pt x="567708" y="2124921"/>
                </a:cubicBezTo>
                <a:cubicBezTo>
                  <a:pt x="601282" y="2075423"/>
                  <a:pt x="627714" y="2099743"/>
                  <a:pt x="632713" y="2133588"/>
                </a:cubicBezTo>
                <a:lnTo>
                  <a:pt x="654381" y="2176925"/>
                </a:lnTo>
                <a:cubicBezTo>
                  <a:pt x="682203" y="2205482"/>
                  <a:pt x="695710" y="2193831"/>
                  <a:pt x="728212" y="2162051"/>
                </a:cubicBezTo>
                <a:cubicBezTo>
                  <a:pt x="760714" y="2130271"/>
                  <a:pt x="829764" y="2021030"/>
                  <a:pt x="849396" y="1986244"/>
                </a:cubicBezTo>
                <a:cubicBezTo>
                  <a:pt x="862555" y="1968131"/>
                  <a:pt x="866189" y="1866674"/>
                  <a:pt x="931735" y="1981911"/>
                </a:cubicBezTo>
                <a:lnTo>
                  <a:pt x="957737" y="2059916"/>
                </a:lnTo>
                <a:cubicBezTo>
                  <a:pt x="988581" y="2095635"/>
                  <a:pt x="1038474" y="2100397"/>
                  <a:pt x="1057411" y="2059916"/>
                </a:cubicBezTo>
                <a:cubicBezTo>
                  <a:pt x="1074746" y="2046193"/>
                  <a:pt x="1057410" y="2002134"/>
                  <a:pt x="1061744" y="1977577"/>
                </a:cubicBezTo>
                <a:cubicBezTo>
                  <a:pt x="1066078" y="1953020"/>
                  <a:pt x="1071134" y="1922684"/>
                  <a:pt x="1083413" y="1912572"/>
                </a:cubicBezTo>
                <a:cubicBezTo>
                  <a:pt x="1100748" y="1875917"/>
                  <a:pt x="1129989" y="1860692"/>
                  <a:pt x="1135417" y="1916906"/>
                </a:cubicBezTo>
                <a:lnTo>
                  <a:pt x="1178753" y="2051249"/>
                </a:lnTo>
                <a:cubicBezTo>
                  <a:pt x="1201866" y="2093840"/>
                  <a:pt x="1224978" y="2088807"/>
                  <a:pt x="1248091" y="2107586"/>
                </a:cubicBezTo>
                <a:lnTo>
                  <a:pt x="1313096" y="2137922"/>
                </a:lnTo>
                <a:lnTo>
                  <a:pt x="1373767" y="2181258"/>
                </a:lnTo>
                <a:cubicBezTo>
                  <a:pt x="1429596" y="2209246"/>
                  <a:pt x="1478283" y="2213423"/>
                  <a:pt x="1534112" y="2150923"/>
                </a:cubicBezTo>
                <a:cubicBezTo>
                  <a:pt x="1572393" y="2084474"/>
                  <a:pt x="1587561" y="1917628"/>
                  <a:pt x="1603451" y="1782563"/>
                </a:cubicBezTo>
                <a:lnTo>
                  <a:pt x="1629453" y="1340531"/>
                </a:lnTo>
                <a:cubicBezTo>
                  <a:pt x="1641009" y="1108681"/>
                  <a:pt x="1661233" y="548917"/>
                  <a:pt x="1672789" y="391461"/>
                </a:cubicBezTo>
                <a:cubicBezTo>
                  <a:pt x="1683837" y="0"/>
                  <a:pt x="1690124" y="394350"/>
                  <a:pt x="1698791" y="395795"/>
                </a:cubicBezTo>
                <a:lnTo>
                  <a:pt x="1698791" y="599477"/>
                </a:lnTo>
                <a:cubicBezTo>
                  <a:pt x="1700236" y="677483"/>
                  <a:pt x="1701680" y="755488"/>
                  <a:pt x="1703125" y="833494"/>
                </a:cubicBezTo>
                <a:lnTo>
                  <a:pt x="1716126" y="1110847"/>
                </a:lnTo>
                <a:cubicBezTo>
                  <a:pt x="1719055" y="1216298"/>
                  <a:pt x="1724793" y="1321712"/>
                  <a:pt x="1724793" y="1427204"/>
                </a:cubicBezTo>
                <a:lnTo>
                  <a:pt x="1733460" y="1682889"/>
                </a:lnTo>
                <a:lnTo>
                  <a:pt x="1737794" y="1804231"/>
                </a:lnTo>
                <a:lnTo>
                  <a:pt x="1733460" y="1973243"/>
                </a:lnTo>
                <a:lnTo>
                  <a:pt x="1737794" y="2072917"/>
                </a:lnTo>
                <a:cubicBezTo>
                  <a:pt x="1746349" y="2100680"/>
                  <a:pt x="1707278" y="2214167"/>
                  <a:pt x="1863470" y="2241930"/>
                </a:cubicBezTo>
                <a:lnTo>
                  <a:pt x="1937142" y="2250597"/>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lnSpc>
                <a:spcPct val="90000"/>
              </a:lnSpc>
              <a:spcBef>
                <a:spcPts val="0"/>
              </a:spcBef>
              <a:spcAft>
                <a:spcPts val="0"/>
              </a:spcAft>
              <a:buClr>
                <a:schemeClr val="folHlink"/>
              </a:buClr>
              <a:buFont typeface="Arial" charset="0"/>
              <a:buChar char="•"/>
              <a:defRPr/>
            </a:pPr>
            <a:endParaRPr lang="en-US" b="0" dirty="0"/>
          </a:p>
        </p:txBody>
      </p:sp>
      <p:sp>
        <p:nvSpPr>
          <p:cNvPr id="33801" name="TextBox 24"/>
          <p:cNvSpPr txBox="1">
            <a:spLocks noChangeArrowheads="1"/>
          </p:cNvSpPr>
          <p:nvPr/>
        </p:nvSpPr>
        <p:spPr bwMode="auto">
          <a:xfrm>
            <a:off x="6078538" y="4603750"/>
            <a:ext cx="533400" cy="341313"/>
          </a:xfrm>
          <a:prstGeom prst="rect">
            <a:avLst/>
          </a:prstGeom>
          <a:noFill/>
          <a:ln w="9525">
            <a:noFill/>
            <a:miter lim="800000"/>
            <a:headEnd/>
            <a:tailEnd/>
          </a:ln>
        </p:spPr>
        <p:txBody>
          <a:bodyPr>
            <a:prstTxWarp prst="textNoShape">
              <a:avLst/>
            </a:prstTxWarp>
            <a:spAutoFit/>
          </a:bodyPr>
          <a:lstStyle/>
          <a:p>
            <a:pPr>
              <a:lnSpc>
                <a:spcPct val="90000"/>
              </a:lnSpc>
              <a:spcBef>
                <a:spcPct val="35000"/>
              </a:spcBef>
              <a:spcAft>
                <a:spcPct val="25000"/>
              </a:spcAft>
              <a:buClr>
                <a:schemeClr val="folHlink"/>
              </a:buClr>
              <a:buFont typeface="Arial" pitchFamily="-65" charset="0"/>
              <a:buNone/>
            </a:pPr>
            <a:r>
              <a:rPr lang="en-US" b="0"/>
              <a:t>aIb</a:t>
            </a:r>
          </a:p>
        </p:txBody>
      </p:sp>
      <p:sp>
        <p:nvSpPr>
          <p:cNvPr id="33802" name="TextBox 26"/>
          <p:cNvSpPr txBox="1">
            <a:spLocks noChangeArrowheads="1"/>
          </p:cNvSpPr>
          <p:nvPr/>
        </p:nvSpPr>
        <p:spPr bwMode="auto">
          <a:xfrm>
            <a:off x="7313613" y="4603750"/>
            <a:ext cx="533400" cy="341313"/>
          </a:xfrm>
          <a:prstGeom prst="rect">
            <a:avLst/>
          </a:prstGeom>
          <a:noFill/>
          <a:ln w="9525">
            <a:noFill/>
            <a:miter lim="800000"/>
            <a:headEnd/>
            <a:tailEnd/>
          </a:ln>
        </p:spPr>
        <p:txBody>
          <a:bodyPr>
            <a:prstTxWarp prst="textNoShape">
              <a:avLst/>
            </a:prstTxWarp>
            <a:spAutoFit/>
          </a:bodyPr>
          <a:lstStyle/>
          <a:p>
            <a:pPr algn="ctr">
              <a:lnSpc>
                <a:spcPct val="90000"/>
              </a:lnSpc>
              <a:spcBef>
                <a:spcPct val="35000"/>
              </a:spcBef>
              <a:spcAft>
                <a:spcPct val="25000"/>
              </a:spcAft>
              <a:buClr>
                <a:schemeClr val="folHlink"/>
              </a:buClr>
              <a:buFont typeface="Arial" pitchFamily="-65" charset="0"/>
              <a:buNone/>
            </a:pPr>
            <a:r>
              <a:rPr lang="en-US">
                <a:sym typeface="Symbol" pitchFamily="-65" charset="2"/>
              </a:rPr>
              <a:t></a:t>
            </a:r>
            <a:endParaRPr lang="en-US"/>
          </a:p>
        </p:txBody>
      </p:sp>
      <p:sp>
        <p:nvSpPr>
          <p:cNvPr id="33803" name="Text Box 15"/>
          <p:cNvSpPr txBox="1">
            <a:spLocks noChangeArrowheads="1"/>
          </p:cNvSpPr>
          <p:nvPr/>
        </p:nvSpPr>
        <p:spPr bwMode="auto">
          <a:xfrm>
            <a:off x="285750" y="5919788"/>
            <a:ext cx="8561388" cy="738664"/>
          </a:xfrm>
          <a:prstGeom prst="rect">
            <a:avLst/>
          </a:prstGeom>
          <a:noFill/>
          <a:ln w="9525">
            <a:noFill/>
            <a:miter lim="800000"/>
            <a:headEnd/>
            <a:tailEnd/>
          </a:ln>
        </p:spPr>
        <p:txBody>
          <a:bodyPr anchor="b">
            <a:prstTxWarp prst="textNoShape">
              <a:avLst/>
            </a:prstTxWarp>
            <a:spAutoFit/>
          </a:bodyPr>
          <a:lstStyle/>
          <a:p>
            <a:pPr>
              <a:buFont typeface="Arial" pitchFamily="-65" charset="0"/>
              <a:buNone/>
            </a:pPr>
            <a:r>
              <a:rPr lang="en-US" sz="1400" b="0" dirty="0">
                <a:solidFill>
                  <a:schemeClr val="bg2"/>
                </a:solidFill>
              </a:rPr>
              <a:t> </a:t>
            </a:r>
            <a:br>
              <a:rPr lang="en-US" sz="1400" b="0" dirty="0">
                <a:solidFill>
                  <a:schemeClr val="bg2"/>
                </a:solidFill>
              </a:rPr>
            </a:br>
            <a:r>
              <a:rPr lang="en-US" altLang="ja-JP" sz="1400" b="0" dirty="0">
                <a:solidFill>
                  <a:srgbClr val="000000"/>
                </a:solidFill>
                <a:ea typeface="MS PGothic" charset="0"/>
                <a:cs typeface="MS PGothic" charset="0"/>
              </a:rPr>
              <a:t>Kyle RA, et al. Cecil textbook of medicine, 22nd edition. Elsevier; 2004.</a:t>
            </a:r>
            <a:r>
              <a:rPr lang="en-US" altLang="ja-JP" sz="1400" b="0" dirty="0" smtClean="0">
                <a:solidFill>
                  <a:srgbClr val="000000"/>
                </a:solidFill>
                <a:ea typeface="MS PGothic" charset="0"/>
                <a:cs typeface="MS PGothic" charset="0"/>
              </a:rPr>
              <a:t>  </a:t>
            </a:r>
            <a:r>
              <a:rPr lang="en-US" altLang="ja-JP" sz="1400" b="0" dirty="0">
                <a:solidFill>
                  <a:srgbClr val="000000"/>
                </a:solidFill>
                <a:ea typeface="MS PGothic" charset="0"/>
                <a:cs typeface="MS PGothic" charset="0"/>
              </a:rPr>
              <a:t>Steven </a:t>
            </a:r>
            <a:r>
              <a:rPr lang="en-US" altLang="ja-JP" sz="1400" b="0" dirty="0" err="1">
                <a:solidFill>
                  <a:srgbClr val="000000"/>
                </a:solidFill>
                <a:ea typeface="MS PGothic" charset="0"/>
                <a:cs typeface="MS PGothic" charset="0"/>
              </a:rPr>
              <a:t>Fruitsmaak</a:t>
            </a:r>
            <a:r>
              <a:rPr lang="en-US" altLang="ja-JP" sz="1400" b="0" dirty="0">
                <a:solidFill>
                  <a:srgbClr val="000000"/>
                </a:solidFill>
                <a:ea typeface="MS PGothic" charset="0"/>
                <a:cs typeface="MS PGothic" charset="0"/>
              </a:rPr>
              <a:t>.</a:t>
            </a:r>
            <a:r>
              <a:rPr lang="en-US" altLang="ja-JP" sz="1400" b="0" dirty="0" smtClean="0">
                <a:solidFill>
                  <a:srgbClr val="000000"/>
                </a:solidFill>
                <a:ea typeface="MS PGothic" charset="0"/>
                <a:cs typeface="MS PGothic" charset="0"/>
              </a:rPr>
              <a:t>  </a:t>
            </a:r>
            <a:r>
              <a:rPr lang="en-US" altLang="ja-JP" sz="1400" b="0" dirty="0">
                <a:solidFill>
                  <a:srgbClr val="000000"/>
                </a:solidFill>
                <a:ea typeface="MS PGothic" charset="0"/>
                <a:cs typeface="MS PGothic" charset="0"/>
              </a:rPr>
              <a:t>http://</a:t>
            </a:r>
            <a:r>
              <a:rPr lang="en-US" altLang="ja-JP" sz="1400" b="0" dirty="0" err="1">
                <a:solidFill>
                  <a:srgbClr val="000000"/>
                </a:solidFill>
                <a:ea typeface="MS PGothic" charset="0"/>
                <a:cs typeface="MS PGothic" charset="0"/>
              </a:rPr>
              <a:t>commons.wikimedia.org/wiki</a:t>
            </a:r>
            <a:r>
              <a:rPr lang="en-US" altLang="ja-JP" sz="1400" b="0" dirty="0" smtClean="0">
                <a:solidFill>
                  <a:srgbClr val="000000"/>
                </a:solidFill>
                <a:ea typeface="MS PGothic" charset="0"/>
                <a:cs typeface="MS PGothic" charset="0"/>
              </a:rPr>
              <a:t>/</a:t>
            </a:r>
            <a:endParaRPr lang="en-US" sz="1400" b="0" dirty="0">
              <a:solidFill>
                <a:srgbClr val="000000"/>
              </a:solidFill>
            </a:endParaRPr>
          </a:p>
        </p:txBody>
      </p:sp>
      <p:sp>
        <p:nvSpPr>
          <p:cNvPr id="33804" name="TextBox 17"/>
          <p:cNvSpPr txBox="1">
            <a:spLocks noChangeArrowheads="1"/>
          </p:cNvSpPr>
          <p:nvPr/>
        </p:nvSpPr>
        <p:spPr bwMode="auto">
          <a:xfrm>
            <a:off x="760413" y="5243513"/>
            <a:ext cx="3722687" cy="646331"/>
          </a:xfrm>
          <a:prstGeom prst="rect">
            <a:avLst/>
          </a:prstGeom>
          <a:noFill/>
          <a:ln w="9525">
            <a:noFill/>
            <a:miter lim="800000"/>
            <a:headEnd/>
            <a:tailEnd/>
          </a:ln>
        </p:spPr>
        <p:txBody>
          <a:bodyPr>
            <a:prstTxWarp prst="textNoShape">
              <a:avLst/>
            </a:prstTxWarp>
            <a:spAutoFit/>
          </a:bodyPr>
          <a:lstStyle/>
          <a:p>
            <a:pPr algn="ctr"/>
            <a:r>
              <a:rPr lang="en-US" b="0" dirty="0"/>
              <a:t>Gamma</a:t>
            </a:r>
            <a:r>
              <a:rPr lang="en-US" b="0" dirty="0" smtClean="0"/>
              <a:t> </a:t>
            </a:r>
            <a:r>
              <a:rPr lang="en-US" dirty="0" err="1" smtClean="0"/>
              <a:t>bölgesi</a:t>
            </a:r>
            <a:r>
              <a:rPr lang="en-US" b="0" dirty="0" smtClean="0"/>
              <a:t>:</a:t>
            </a:r>
          </a:p>
          <a:p>
            <a:pPr algn="ctr"/>
            <a:r>
              <a:rPr lang="en-US" dirty="0" err="1" smtClean="0"/>
              <a:t>Geniş</a:t>
            </a:r>
            <a:r>
              <a:rPr lang="en-US" dirty="0" smtClean="0"/>
              <a:t> </a:t>
            </a:r>
            <a:r>
              <a:rPr lang="en-US" dirty="0" err="1" smtClean="0"/>
              <a:t>taban</a:t>
            </a:r>
            <a:endParaRPr lang="en-US" b="0" dirty="0"/>
          </a:p>
        </p:txBody>
      </p:sp>
      <p:sp>
        <p:nvSpPr>
          <p:cNvPr id="33805" name="TextBox 19"/>
          <p:cNvSpPr txBox="1">
            <a:spLocks noChangeArrowheads="1"/>
          </p:cNvSpPr>
          <p:nvPr/>
        </p:nvSpPr>
        <p:spPr bwMode="auto">
          <a:xfrm>
            <a:off x="5099050" y="5241925"/>
            <a:ext cx="3724275" cy="646331"/>
          </a:xfrm>
          <a:prstGeom prst="rect">
            <a:avLst/>
          </a:prstGeom>
          <a:noFill/>
          <a:ln w="9525">
            <a:noFill/>
            <a:miter lim="800000"/>
            <a:headEnd/>
            <a:tailEnd/>
          </a:ln>
        </p:spPr>
        <p:txBody>
          <a:bodyPr>
            <a:prstTxWarp prst="textNoShape">
              <a:avLst/>
            </a:prstTxWarp>
            <a:spAutoFit/>
          </a:bodyPr>
          <a:lstStyle/>
          <a:p>
            <a:pPr algn="ctr"/>
            <a:r>
              <a:rPr lang="en-US" b="0" dirty="0"/>
              <a:t>Gamma</a:t>
            </a:r>
            <a:r>
              <a:rPr lang="en-US" b="0" dirty="0" smtClean="0"/>
              <a:t> </a:t>
            </a:r>
            <a:r>
              <a:rPr lang="en-US" dirty="0" err="1" smtClean="0"/>
              <a:t>bölgesi</a:t>
            </a:r>
            <a:r>
              <a:rPr lang="en-US" b="0" dirty="0" smtClean="0"/>
              <a:t>: </a:t>
            </a:r>
          </a:p>
          <a:p>
            <a:pPr algn="ctr"/>
            <a:r>
              <a:rPr lang="en-US" dirty="0" err="1" smtClean="0"/>
              <a:t>dar</a:t>
            </a:r>
            <a:r>
              <a:rPr lang="en-US" dirty="0" smtClean="0"/>
              <a:t> </a:t>
            </a:r>
            <a:r>
              <a:rPr lang="en-US" dirty="0" err="1" smtClean="0"/>
              <a:t>taban</a:t>
            </a:r>
            <a:r>
              <a:rPr lang="en-US" dirty="0" smtClean="0"/>
              <a:t> </a:t>
            </a:r>
            <a:r>
              <a:rPr lang="en-US" dirty="0" err="1" smtClean="0"/>
              <a:t>sivri</a:t>
            </a:r>
            <a:r>
              <a:rPr lang="en-US" dirty="0" smtClean="0"/>
              <a:t> </a:t>
            </a:r>
            <a:r>
              <a:rPr lang="en-US" dirty="0" err="1" smtClean="0"/>
              <a:t>tepe</a:t>
            </a:r>
            <a:endParaRPr lang="en-US" b="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66688"/>
            <a:ext cx="6913562" cy="626586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tr-TR">
                <a:solidFill>
                  <a:schemeClr val="bg1"/>
                </a:solidFill>
                <a:latin typeface="Comic Sans MS" charset="0"/>
              </a:rPr>
              <a:t>TANI</a:t>
            </a:r>
            <a:endParaRPr lang="en-US">
              <a:solidFill>
                <a:schemeClr val="bg1"/>
              </a:solidFill>
              <a:latin typeface="Comic Sans MS" charset="0"/>
            </a:endParaRPr>
          </a:p>
        </p:txBody>
      </p:sp>
      <p:sp>
        <p:nvSpPr>
          <p:cNvPr id="6147" name="Rectangle 3"/>
          <p:cNvSpPr>
            <a:spLocks noGrp="1" noChangeArrowheads="1"/>
          </p:cNvSpPr>
          <p:nvPr>
            <p:ph type="body" idx="1"/>
          </p:nvPr>
        </p:nvSpPr>
        <p:spPr>
          <a:xfrm>
            <a:off x="539750" y="1341438"/>
            <a:ext cx="7772400" cy="4114800"/>
          </a:xfrm>
        </p:spPr>
        <p:txBody>
          <a:bodyPr/>
          <a:lstStyle/>
          <a:p>
            <a:r>
              <a:rPr lang="tr-TR" dirty="0">
                <a:solidFill>
                  <a:srgbClr val="000000"/>
                </a:solidFill>
              </a:rPr>
              <a:t>Plazma hücre artışının gösterilmesi:</a:t>
            </a:r>
          </a:p>
          <a:p>
            <a:pPr lvl="1"/>
            <a:r>
              <a:rPr lang="tr-TR" dirty="0">
                <a:solidFill>
                  <a:srgbClr val="000000"/>
                </a:solidFill>
              </a:rPr>
              <a:t>Kemik iliğinde &gt;%10 plazma hücresi veya </a:t>
            </a:r>
            <a:r>
              <a:rPr lang="tr-TR" dirty="0" err="1">
                <a:solidFill>
                  <a:srgbClr val="000000"/>
                </a:solidFill>
              </a:rPr>
              <a:t>plazmasitoma</a:t>
            </a:r>
            <a:r>
              <a:rPr lang="tr-TR" dirty="0">
                <a:solidFill>
                  <a:srgbClr val="000000"/>
                </a:solidFill>
              </a:rPr>
              <a:t> varlığı</a:t>
            </a:r>
          </a:p>
          <a:p>
            <a:pPr lvl="1"/>
            <a:endParaRPr lang="tr-TR" dirty="0">
              <a:solidFill>
                <a:srgbClr val="000000"/>
              </a:solidFill>
            </a:endParaRPr>
          </a:p>
          <a:p>
            <a:r>
              <a:rPr lang="tr-TR" dirty="0" err="1">
                <a:solidFill>
                  <a:srgbClr val="000000"/>
                </a:solidFill>
              </a:rPr>
              <a:t>Immunglobulin</a:t>
            </a:r>
            <a:r>
              <a:rPr lang="tr-TR" dirty="0">
                <a:solidFill>
                  <a:srgbClr val="000000"/>
                </a:solidFill>
              </a:rPr>
              <a:t> artışı:</a:t>
            </a:r>
          </a:p>
          <a:p>
            <a:pPr lvl="1"/>
            <a:r>
              <a:rPr lang="tr-TR" dirty="0">
                <a:solidFill>
                  <a:srgbClr val="000000"/>
                </a:solidFill>
              </a:rPr>
              <a:t>Serumda 3 g/dl üzeri M protein</a:t>
            </a:r>
          </a:p>
          <a:p>
            <a:pPr lvl="1"/>
            <a:r>
              <a:rPr lang="tr-TR" dirty="0">
                <a:solidFill>
                  <a:srgbClr val="000000"/>
                </a:solidFill>
              </a:rPr>
              <a:t>İdrarda M-protein, bunlar yoksa kemikte </a:t>
            </a:r>
            <a:r>
              <a:rPr lang="tr-TR" dirty="0" err="1">
                <a:solidFill>
                  <a:srgbClr val="000000"/>
                </a:solidFill>
              </a:rPr>
              <a:t>litik</a:t>
            </a:r>
            <a:r>
              <a:rPr lang="tr-TR" dirty="0">
                <a:solidFill>
                  <a:srgbClr val="000000"/>
                </a:solidFill>
              </a:rPr>
              <a:t> lezyon varlığı</a:t>
            </a:r>
          </a:p>
          <a:p>
            <a:pPr lvl="1"/>
            <a:endParaRPr lang="en-US" dirty="0">
              <a:solidFill>
                <a:srgbClr val="FFFF00"/>
              </a:solidFill>
            </a:endParaRPr>
          </a:p>
        </p:txBody>
      </p:sp>
      <p:sp>
        <p:nvSpPr>
          <p:cNvPr id="6148" name="Text Box 4"/>
          <p:cNvSpPr txBox="1">
            <a:spLocks noChangeArrowheads="1"/>
          </p:cNvSpPr>
          <p:nvPr/>
        </p:nvSpPr>
        <p:spPr bwMode="auto">
          <a:xfrm>
            <a:off x="1887538" y="708025"/>
            <a:ext cx="15938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tr-TR" sz="3600" b="1"/>
              <a:t>TANI: </a:t>
            </a:r>
            <a:endParaRPr lang="en-US" sz="3600" b="1"/>
          </a:p>
        </p:txBody>
      </p:sp>
      <p:sp>
        <p:nvSpPr>
          <p:cNvPr id="6149" name="Text Box 5"/>
          <p:cNvSpPr txBox="1">
            <a:spLocks noChangeArrowheads="1"/>
          </p:cNvSpPr>
          <p:nvPr/>
        </p:nvSpPr>
        <p:spPr bwMode="auto">
          <a:xfrm>
            <a:off x="611188" y="5670550"/>
            <a:ext cx="7851775" cy="1196975"/>
          </a:xfrm>
          <a:prstGeom prst="rect">
            <a:avLst/>
          </a:prstGeom>
          <a:noFill/>
          <a:ln w="9525">
            <a:solidFill>
              <a:srgbClr val="FFFF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tr-TR">
                <a:solidFill>
                  <a:srgbClr val="FFFFFF"/>
                </a:solidFill>
              </a:rPr>
              <a:t>Kemik iliğinde plazma hücresi % 30 dan fazla ise monoklonal </a:t>
            </a:r>
          </a:p>
          <a:p>
            <a:r>
              <a:rPr lang="tr-TR">
                <a:solidFill>
                  <a:srgbClr val="FFFFFF"/>
                </a:solidFill>
              </a:rPr>
              <a:t>Gamapatinin gösterilmesi şart değil</a:t>
            </a:r>
          </a:p>
          <a:p>
            <a:r>
              <a:rPr lang="tr-TR">
                <a:solidFill>
                  <a:srgbClr val="FFFFFF"/>
                </a:solidFill>
              </a:rPr>
              <a:t>Litik lezyon varsa nonsekretuar MM da olabilir</a:t>
            </a:r>
            <a:endParaRPr lang="en-US">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t>The saddest aspect of life right now is that science gathers knowledge faster </a:t>
            </a:r>
            <a:r>
              <a:rPr lang="en-US" dirty="0" smtClean="0"/>
              <a:t>than society </a:t>
            </a:r>
            <a:r>
              <a:rPr lang="en-US" dirty="0"/>
              <a:t>gathers wisdom.  </a:t>
            </a:r>
          </a:p>
          <a:p>
            <a:pPr marL="0" indent="0">
              <a:buNone/>
            </a:pPr>
            <a:r>
              <a:rPr lang="en-US" dirty="0" smtClean="0"/>
              <a:t>						Isaac Asimov</a:t>
            </a:r>
            <a:endParaRPr lang="en-US" dirty="0"/>
          </a:p>
          <a:p>
            <a:r>
              <a:rPr lang="en-US" dirty="0"/>
              <a:t>Tacitus apparently appreciated almost 2 millennia  before me: corpora </a:t>
            </a:r>
            <a:r>
              <a:rPr lang="en-US" dirty="0" err="1"/>
              <a:t>lente</a:t>
            </a:r>
            <a:r>
              <a:rPr lang="en-US" dirty="0"/>
              <a:t> </a:t>
            </a:r>
            <a:r>
              <a:rPr lang="en-US" dirty="0" err="1"/>
              <a:t>augescent</a:t>
            </a:r>
            <a:r>
              <a:rPr lang="en-US" dirty="0"/>
              <a:t> </a:t>
            </a:r>
            <a:r>
              <a:rPr lang="en-US" dirty="0" err="1"/>
              <a:t>cito</a:t>
            </a:r>
            <a:r>
              <a:rPr lang="en-US" dirty="0"/>
              <a:t> </a:t>
            </a:r>
            <a:r>
              <a:rPr lang="en-US" dirty="0" err="1"/>
              <a:t>extinguuntur</a:t>
            </a:r>
            <a:r>
              <a:rPr lang="en-US" dirty="0"/>
              <a:t> (bodies grow slowly and die quickly).</a:t>
            </a:r>
          </a:p>
          <a:p>
            <a:endParaRPr lang="en-US" dirty="0"/>
          </a:p>
        </p:txBody>
      </p:sp>
    </p:spTree>
    <p:extLst>
      <p:ext uri="{BB962C8B-B14F-4D97-AF65-F5344CB8AC3E}">
        <p14:creationId xmlns:p14="http://schemas.microsoft.com/office/powerpoint/2010/main" val="1070856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err="1" smtClean="0"/>
              <a:t>Tanıdaki</a:t>
            </a:r>
            <a:r>
              <a:rPr lang="en-US" dirty="0" smtClean="0"/>
              <a:t> </a:t>
            </a:r>
            <a:r>
              <a:rPr lang="en-US" dirty="0" err="1" smtClean="0"/>
              <a:t>klinik</a:t>
            </a:r>
            <a:r>
              <a:rPr lang="en-US" dirty="0" smtClean="0"/>
              <a:t> </a:t>
            </a:r>
            <a:r>
              <a:rPr lang="en-US" dirty="0" err="1" smtClean="0"/>
              <a:t>bulgular</a:t>
            </a:r>
            <a:endParaRPr lang="en-US" dirty="0"/>
          </a:p>
        </p:txBody>
      </p:sp>
      <p:sp>
        <p:nvSpPr>
          <p:cNvPr id="37891" name="Rectangle 3"/>
          <p:cNvSpPr>
            <a:spLocks noGrp="1" noChangeArrowheads="1"/>
          </p:cNvSpPr>
          <p:nvPr>
            <p:ph type="body" idx="1"/>
          </p:nvPr>
        </p:nvSpPr>
        <p:spPr>
          <a:xfrm>
            <a:off x="384175" y="1828800"/>
            <a:ext cx="8467725" cy="4525963"/>
          </a:xfrm>
        </p:spPr>
        <p:txBody>
          <a:bodyPr/>
          <a:lstStyle/>
          <a:p>
            <a:pPr eaLnBrk="1" hangingPunct="1"/>
            <a:r>
              <a:rPr lang="en-US" dirty="0" err="1" smtClean="0">
                <a:solidFill>
                  <a:srgbClr val="000000"/>
                </a:solidFill>
              </a:rPr>
              <a:t>Monoklonal</a:t>
            </a:r>
            <a:r>
              <a:rPr lang="en-US" dirty="0" smtClean="0">
                <a:solidFill>
                  <a:srgbClr val="000000"/>
                </a:solidFill>
              </a:rPr>
              <a:t> </a:t>
            </a:r>
            <a:r>
              <a:rPr lang="en-US" dirty="0">
                <a:solidFill>
                  <a:srgbClr val="000000"/>
                </a:solidFill>
              </a:rPr>
              <a:t>(M) serum protein (93%)</a:t>
            </a:r>
          </a:p>
          <a:p>
            <a:pPr eaLnBrk="1" hangingPunct="1"/>
            <a:r>
              <a:rPr lang="en-US" dirty="0" err="1" smtClean="0">
                <a:solidFill>
                  <a:srgbClr val="000000"/>
                </a:solidFill>
              </a:rPr>
              <a:t>Litik</a:t>
            </a:r>
            <a:r>
              <a:rPr lang="en-US" dirty="0" smtClean="0">
                <a:solidFill>
                  <a:srgbClr val="000000"/>
                </a:solidFill>
              </a:rPr>
              <a:t> </a:t>
            </a:r>
            <a:r>
              <a:rPr lang="en-US" dirty="0" err="1" smtClean="0">
                <a:solidFill>
                  <a:srgbClr val="000000"/>
                </a:solidFill>
              </a:rPr>
              <a:t>kemik</a:t>
            </a:r>
            <a:r>
              <a:rPr lang="en-US" dirty="0" smtClean="0">
                <a:solidFill>
                  <a:srgbClr val="000000"/>
                </a:solidFill>
              </a:rPr>
              <a:t> </a:t>
            </a:r>
            <a:r>
              <a:rPr lang="en-US" dirty="0" err="1" smtClean="0">
                <a:solidFill>
                  <a:srgbClr val="000000"/>
                </a:solidFill>
              </a:rPr>
              <a:t>lezyonları</a:t>
            </a:r>
            <a:r>
              <a:rPr lang="en-US" dirty="0" smtClean="0">
                <a:solidFill>
                  <a:srgbClr val="000000"/>
                </a:solidFill>
              </a:rPr>
              <a:t> </a:t>
            </a:r>
            <a:r>
              <a:rPr lang="en-US" dirty="0">
                <a:solidFill>
                  <a:srgbClr val="000000"/>
                </a:solidFill>
              </a:rPr>
              <a:t>(67%)</a:t>
            </a:r>
            <a:endParaRPr lang="en-US" dirty="0" smtClean="0">
              <a:solidFill>
                <a:srgbClr val="000000"/>
              </a:solidFill>
            </a:endParaRPr>
          </a:p>
          <a:p>
            <a:pPr eaLnBrk="1" hangingPunct="1"/>
            <a:r>
              <a:rPr lang="en-US" dirty="0" err="1" smtClean="0">
                <a:solidFill>
                  <a:srgbClr val="000000"/>
                </a:solidFill>
              </a:rPr>
              <a:t>Kemik</a:t>
            </a:r>
            <a:r>
              <a:rPr lang="en-US" dirty="0" smtClean="0">
                <a:solidFill>
                  <a:srgbClr val="000000"/>
                </a:solidFill>
              </a:rPr>
              <a:t> </a:t>
            </a:r>
            <a:r>
              <a:rPr lang="en-US" dirty="0" err="1" smtClean="0">
                <a:solidFill>
                  <a:srgbClr val="000000"/>
                </a:solidFill>
              </a:rPr>
              <a:t>iliğinde</a:t>
            </a:r>
            <a:r>
              <a:rPr lang="en-US" dirty="0" smtClean="0">
                <a:solidFill>
                  <a:srgbClr val="000000"/>
                </a:solidFill>
              </a:rPr>
              <a:t> </a:t>
            </a:r>
            <a:r>
              <a:rPr lang="en-US" dirty="0" err="1" smtClean="0">
                <a:solidFill>
                  <a:srgbClr val="000000"/>
                </a:solidFill>
              </a:rPr>
              <a:t>artan</a:t>
            </a:r>
            <a:r>
              <a:rPr lang="en-US" dirty="0" smtClean="0">
                <a:solidFill>
                  <a:srgbClr val="000000"/>
                </a:solidFill>
              </a:rPr>
              <a:t> </a:t>
            </a:r>
            <a:r>
              <a:rPr lang="en-US" dirty="0" err="1" smtClean="0">
                <a:solidFill>
                  <a:srgbClr val="000000"/>
                </a:solidFill>
              </a:rPr>
              <a:t>plazma</a:t>
            </a:r>
            <a:r>
              <a:rPr lang="en-US" dirty="0" smtClean="0">
                <a:solidFill>
                  <a:srgbClr val="000000"/>
                </a:solidFill>
              </a:rPr>
              <a:t> hücresi(</a:t>
            </a:r>
            <a:r>
              <a:rPr lang="en-US" dirty="0">
                <a:solidFill>
                  <a:srgbClr val="000000"/>
                </a:solidFill>
              </a:rPr>
              <a:t>96%) </a:t>
            </a:r>
          </a:p>
          <a:p>
            <a:pPr eaLnBrk="1" hangingPunct="1"/>
            <a:r>
              <a:rPr lang="en-US" dirty="0" err="1" smtClean="0">
                <a:solidFill>
                  <a:srgbClr val="000000"/>
                </a:solidFill>
              </a:rPr>
              <a:t>Anemi</a:t>
            </a:r>
            <a:r>
              <a:rPr lang="en-US" dirty="0" smtClean="0">
                <a:solidFill>
                  <a:srgbClr val="000000"/>
                </a:solidFill>
              </a:rPr>
              <a:t> </a:t>
            </a:r>
            <a:r>
              <a:rPr lang="en-US" dirty="0">
                <a:solidFill>
                  <a:srgbClr val="000000"/>
                </a:solidFill>
              </a:rPr>
              <a:t>(</a:t>
            </a:r>
            <a:r>
              <a:rPr lang="en-US" dirty="0" err="1" smtClean="0">
                <a:solidFill>
                  <a:srgbClr val="000000"/>
                </a:solidFill>
              </a:rPr>
              <a:t>normokrom</a:t>
            </a:r>
            <a:r>
              <a:rPr lang="en-US" dirty="0" smtClean="0">
                <a:solidFill>
                  <a:srgbClr val="000000"/>
                </a:solidFill>
              </a:rPr>
              <a:t> </a:t>
            </a:r>
            <a:r>
              <a:rPr lang="en-US" dirty="0" err="1" smtClean="0">
                <a:solidFill>
                  <a:srgbClr val="000000"/>
                </a:solidFill>
              </a:rPr>
              <a:t>normositer</a:t>
            </a:r>
            <a:r>
              <a:rPr lang="en-US" dirty="0" smtClean="0">
                <a:solidFill>
                  <a:srgbClr val="000000"/>
                </a:solidFill>
              </a:rPr>
              <a:t>; </a:t>
            </a:r>
            <a:r>
              <a:rPr lang="en-US" dirty="0">
                <a:solidFill>
                  <a:srgbClr val="000000"/>
                </a:solidFill>
              </a:rPr>
              <a:t>73%) </a:t>
            </a:r>
          </a:p>
          <a:p>
            <a:pPr eaLnBrk="1" hangingPunct="1"/>
            <a:r>
              <a:rPr lang="en-US" dirty="0" err="1" smtClean="0">
                <a:solidFill>
                  <a:srgbClr val="000000"/>
                </a:solidFill>
              </a:rPr>
              <a:t>Hiperkalsemi</a:t>
            </a:r>
            <a:r>
              <a:rPr lang="en-US" dirty="0" smtClean="0">
                <a:solidFill>
                  <a:srgbClr val="000000"/>
                </a:solidFill>
              </a:rPr>
              <a:t> (</a:t>
            </a:r>
            <a:r>
              <a:rPr lang="en-US" dirty="0" err="1" smtClean="0">
                <a:solidFill>
                  <a:srgbClr val="000000"/>
                </a:solidFill>
              </a:rPr>
              <a:t>düzeltilmiş</a:t>
            </a:r>
            <a:r>
              <a:rPr lang="en-US" dirty="0" smtClean="0">
                <a:solidFill>
                  <a:srgbClr val="000000"/>
                </a:solidFill>
              </a:rPr>
              <a:t> </a:t>
            </a:r>
            <a:r>
              <a:rPr lang="en-US" dirty="0" err="1" smtClean="0">
                <a:solidFill>
                  <a:srgbClr val="000000"/>
                </a:solidFill>
              </a:rPr>
              <a:t>kalsiyum</a:t>
            </a:r>
            <a:r>
              <a:rPr lang="en-US" dirty="0" smtClean="0">
                <a:solidFill>
                  <a:srgbClr val="000000"/>
                </a:solidFill>
              </a:rPr>
              <a:t> </a:t>
            </a:r>
            <a:r>
              <a:rPr lang="en-US" dirty="0">
                <a:solidFill>
                  <a:srgbClr val="000000"/>
                </a:solidFill>
              </a:rPr>
              <a:t>≥ 11) (13%) </a:t>
            </a:r>
            <a:endParaRPr lang="en-US" dirty="0" smtClean="0">
              <a:solidFill>
                <a:srgbClr val="000000"/>
              </a:solidFill>
            </a:endParaRPr>
          </a:p>
          <a:p>
            <a:pPr eaLnBrk="1" hangingPunct="1"/>
            <a:r>
              <a:rPr lang="en-US" dirty="0" err="1" smtClean="0">
                <a:solidFill>
                  <a:srgbClr val="000000"/>
                </a:solidFill>
              </a:rPr>
              <a:t>Böbrek</a:t>
            </a:r>
            <a:r>
              <a:rPr lang="en-US" dirty="0" smtClean="0">
                <a:solidFill>
                  <a:srgbClr val="000000"/>
                </a:solidFill>
              </a:rPr>
              <a:t> </a:t>
            </a:r>
            <a:r>
              <a:rPr lang="en-US" dirty="0" err="1" smtClean="0">
                <a:solidFill>
                  <a:srgbClr val="000000"/>
                </a:solidFill>
              </a:rPr>
              <a:t>yetmezliği</a:t>
            </a:r>
            <a:r>
              <a:rPr lang="en-US" dirty="0" smtClean="0">
                <a:solidFill>
                  <a:srgbClr val="000000"/>
                </a:solidFill>
              </a:rPr>
              <a:t>, </a:t>
            </a:r>
            <a:r>
              <a:rPr lang="en-US" dirty="0">
                <a:solidFill>
                  <a:srgbClr val="000000"/>
                </a:solidFill>
              </a:rPr>
              <a:t>serum</a:t>
            </a:r>
            <a:r>
              <a:rPr lang="en-US" dirty="0" smtClean="0">
                <a:solidFill>
                  <a:srgbClr val="000000"/>
                </a:solidFill>
              </a:rPr>
              <a:t> </a:t>
            </a:r>
            <a:r>
              <a:rPr lang="en-US" dirty="0" err="1" smtClean="0">
                <a:solidFill>
                  <a:srgbClr val="000000"/>
                </a:solidFill>
              </a:rPr>
              <a:t>kreatinin</a:t>
            </a:r>
            <a:r>
              <a:rPr lang="en-US" dirty="0" smtClean="0">
                <a:solidFill>
                  <a:srgbClr val="000000"/>
                </a:solidFill>
              </a:rPr>
              <a:t> </a:t>
            </a:r>
            <a:r>
              <a:rPr lang="en-US" dirty="0">
                <a:solidFill>
                  <a:srgbClr val="000000"/>
                </a:solidFill>
              </a:rPr>
              <a:t>≥ 2.0 (19%)</a:t>
            </a:r>
            <a:endParaRPr lang="en-US" dirty="0" smtClean="0">
              <a:solidFill>
                <a:srgbClr val="000000"/>
              </a:solidFill>
            </a:endParaRPr>
          </a:p>
          <a:p>
            <a:pPr eaLnBrk="1" hangingPunct="1"/>
            <a:r>
              <a:rPr lang="en-US" dirty="0" err="1" smtClean="0">
                <a:solidFill>
                  <a:srgbClr val="000000"/>
                </a:solidFill>
              </a:rPr>
              <a:t>Enfeksiyonlara</a:t>
            </a:r>
            <a:r>
              <a:rPr lang="en-US" dirty="0" smtClean="0">
                <a:solidFill>
                  <a:srgbClr val="000000"/>
                </a:solidFill>
              </a:rPr>
              <a:t> </a:t>
            </a:r>
            <a:r>
              <a:rPr lang="en-US" dirty="0" err="1" smtClean="0">
                <a:solidFill>
                  <a:srgbClr val="000000"/>
                </a:solidFill>
              </a:rPr>
              <a:t>yatkınlık</a:t>
            </a:r>
            <a:endParaRPr lang="en-US" dirty="0" smtClean="0">
              <a:solidFill>
                <a:srgbClr val="000000"/>
              </a:solidFill>
            </a:endParaRPr>
          </a:p>
          <a:p>
            <a:pPr eaLnBrk="1" hangingPunct="1"/>
            <a:r>
              <a:rPr lang="en-US" dirty="0" err="1" smtClean="0">
                <a:solidFill>
                  <a:srgbClr val="000000"/>
                </a:solidFill>
              </a:rPr>
              <a:t>Kanamaya</a:t>
            </a:r>
            <a:r>
              <a:rPr lang="en-US" dirty="0" smtClean="0">
                <a:solidFill>
                  <a:srgbClr val="000000"/>
                </a:solidFill>
              </a:rPr>
              <a:t> </a:t>
            </a:r>
            <a:r>
              <a:rPr lang="en-US" dirty="0" err="1" smtClean="0">
                <a:solidFill>
                  <a:srgbClr val="000000"/>
                </a:solidFill>
              </a:rPr>
              <a:t>ve</a:t>
            </a:r>
            <a:r>
              <a:rPr lang="en-US" dirty="0" smtClean="0">
                <a:solidFill>
                  <a:srgbClr val="000000"/>
                </a:solidFill>
              </a:rPr>
              <a:t> </a:t>
            </a:r>
            <a:r>
              <a:rPr lang="en-US" dirty="0" err="1" smtClean="0">
                <a:solidFill>
                  <a:srgbClr val="000000"/>
                </a:solidFill>
              </a:rPr>
              <a:t>tromboza</a:t>
            </a:r>
            <a:r>
              <a:rPr lang="en-US" dirty="0" smtClean="0">
                <a:solidFill>
                  <a:srgbClr val="000000"/>
                </a:solidFill>
              </a:rPr>
              <a:t> </a:t>
            </a:r>
            <a:r>
              <a:rPr lang="en-US" dirty="0" err="1" smtClean="0">
                <a:solidFill>
                  <a:srgbClr val="000000"/>
                </a:solidFill>
              </a:rPr>
              <a:t>yatkınlık</a:t>
            </a:r>
            <a:endParaRPr lang="en-US" dirty="0">
              <a:solidFill>
                <a:srgbClr val="000000"/>
              </a:solidFill>
            </a:endParaRPr>
          </a:p>
        </p:txBody>
      </p:sp>
      <p:sp>
        <p:nvSpPr>
          <p:cNvPr id="37892" name="Text Box 11"/>
          <p:cNvSpPr txBox="1">
            <a:spLocks noChangeArrowheads="1"/>
          </p:cNvSpPr>
          <p:nvPr/>
        </p:nvSpPr>
        <p:spPr bwMode="auto">
          <a:xfrm>
            <a:off x="285750" y="6353175"/>
            <a:ext cx="8561388" cy="307975"/>
          </a:xfrm>
          <a:prstGeom prst="rect">
            <a:avLst/>
          </a:prstGeom>
          <a:noFill/>
          <a:ln w="9525">
            <a:noFill/>
            <a:miter lim="800000"/>
            <a:headEnd/>
            <a:tailEnd/>
          </a:ln>
        </p:spPr>
        <p:txBody>
          <a:bodyPr anchor="b">
            <a:prstTxWarp prst="textNoShape">
              <a:avLst/>
            </a:prstTxWarp>
            <a:spAutoFit/>
          </a:bodyPr>
          <a:lstStyle/>
          <a:p>
            <a:pPr>
              <a:buFont typeface="Arial" pitchFamily="-65" charset="0"/>
              <a:buNone/>
            </a:pPr>
            <a:r>
              <a:rPr lang="en-US" sz="1400" b="0">
                <a:solidFill>
                  <a:schemeClr val="bg2"/>
                </a:solidFill>
              </a:rPr>
              <a:t>Kyle RA, et al. Mayo Clin Proc. 2003;78:21-33.</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4175" y="666750"/>
            <a:ext cx="8467725" cy="1106488"/>
          </a:xfrm>
        </p:spPr>
        <p:txBody>
          <a:bodyPr/>
          <a:lstStyle/>
          <a:p>
            <a:pPr eaLnBrk="1" hangingPunct="1"/>
            <a:r>
              <a:rPr lang="en-US" dirty="0" err="1" smtClean="0"/>
              <a:t>Miyeloma</a:t>
            </a:r>
            <a:r>
              <a:rPr lang="en-US" dirty="0" smtClean="0"/>
              <a:t> </a:t>
            </a:r>
            <a:r>
              <a:rPr lang="en-US" dirty="0" err="1" smtClean="0"/>
              <a:t>Tanı</a:t>
            </a:r>
            <a:r>
              <a:rPr lang="en-US" dirty="0" smtClean="0"/>
              <a:t> </a:t>
            </a:r>
            <a:r>
              <a:rPr lang="en-US" dirty="0" err="1" smtClean="0"/>
              <a:t>kriterleri</a:t>
            </a:r>
            <a:endParaRPr lang="en-US" dirty="0"/>
          </a:p>
        </p:txBody>
      </p:sp>
      <p:sp>
        <p:nvSpPr>
          <p:cNvPr id="23555" name="Rectangle 3"/>
          <p:cNvSpPr>
            <a:spLocks noGrp="1" noChangeArrowheads="1"/>
          </p:cNvSpPr>
          <p:nvPr>
            <p:ph type="body" sz="half" idx="4294967295"/>
          </p:nvPr>
        </p:nvSpPr>
        <p:spPr>
          <a:xfrm>
            <a:off x="693738" y="2151063"/>
            <a:ext cx="1828800" cy="1371600"/>
          </a:xfrm>
        </p:spPr>
        <p:txBody>
          <a:bodyPr>
            <a:normAutofit fontScale="85000" lnSpcReduction="10000"/>
          </a:bodyPr>
          <a:lstStyle/>
          <a:p>
            <a:pPr eaLnBrk="1" hangingPunct="1">
              <a:lnSpc>
                <a:spcPct val="100000"/>
              </a:lnSpc>
              <a:buFontTx/>
              <a:buNone/>
            </a:pPr>
            <a:r>
              <a:rPr lang="en-US" sz="1800" b="1" dirty="0">
                <a:solidFill>
                  <a:schemeClr val="tx1"/>
                </a:solidFill>
              </a:rPr>
              <a:t>MGUS</a:t>
            </a:r>
          </a:p>
          <a:p>
            <a:pPr eaLnBrk="1" hangingPunct="1">
              <a:lnSpc>
                <a:spcPct val="100000"/>
              </a:lnSpc>
              <a:buFont typeface="Wingdings" pitchFamily="-65" charset="2"/>
              <a:buNone/>
            </a:pPr>
            <a:r>
              <a:rPr lang="en-US" sz="1800" dirty="0">
                <a:solidFill>
                  <a:schemeClr val="tx1"/>
                </a:solidFill>
                <a:sym typeface="Symbol" pitchFamily="-65" charset="2"/>
              </a:rPr>
              <a:t>&lt; 3 </a:t>
            </a:r>
            <a:r>
              <a:rPr lang="en-US" sz="1800" dirty="0" err="1" smtClean="0">
                <a:solidFill>
                  <a:schemeClr val="tx1"/>
                </a:solidFill>
                <a:sym typeface="Symbol" pitchFamily="-65" charset="2"/>
              </a:rPr>
              <a:t>g/dL</a:t>
            </a:r>
            <a:r>
              <a:rPr lang="en-US" sz="1800" dirty="0" smtClean="0">
                <a:solidFill>
                  <a:schemeClr val="tx1"/>
                </a:solidFill>
                <a:sym typeface="Symbol" pitchFamily="-65" charset="2"/>
              </a:rPr>
              <a:t> </a:t>
            </a:r>
            <a:r>
              <a:rPr lang="en-US" sz="1800" dirty="0">
                <a:solidFill>
                  <a:schemeClr val="tx1"/>
                </a:solidFill>
                <a:sym typeface="Symbol" pitchFamily="-65" charset="2"/>
              </a:rPr>
              <a:t>M</a:t>
            </a:r>
            <a:r>
              <a:rPr lang="en-US" sz="1800" dirty="0" smtClean="0">
                <a:solidFill>
                  <a:schemeClr val="tx1"/>
                </a:solidFill>
                <a:sym typeface="Symbol" pitchFamily="-65" charset="2"/>
              </a:rPr>
              <a:t> </a:t>
            </a:r>
            <a:r>
              <a:rPr lang="en-US" sz="1800" dirty="0" err="1" smtClean="0">
                <a:solidFill>
                  <a:schemeClr val="tx1"/>
                </a:solidFill>
                <a:sym typeface="Symbol" pitchFamily="-65" charset="2"/>
              </a:rPr>
              <a:t>değeri</a:t>
            </a:r>
            <a:r>
              <a:rPr lang="en-US" sz="1800" dirty="0" smtClean="0">
                <a:solidFill>
                  <a:schemeClr val="tx1"/>
                </a:solidFill>
              </a:rPr>
              <a:t>  </a:t>
            </a:r>
            <a:endParaRPr lang="en-US" sz="1800" dirty="0">
              <a:solidFill>
                <a:schemeClr val="tx1"/>
              </a:solidFill>
            </a:endParaRPr>
          </a:p>
          <a:p>
            <a:pPr eaLnBrk="1" hangingPunct="1">
              <a:lnSpc>
                <a:spcPct val="100000"/>
              </a:lnSpc>
              <a:buFontTx/>
              <a:buNone/>
            </a:pPr>
            <a:r>
              <a:rPr lang="en-US" sz="1800" dirty="0">
                <a:solidFill>
                  <a:schemeClr val="tx1"/>
                </a:solidFill>
              </a:rPr>
              <a:t>&lt; 10% </a:t>
            </a:r>
            <a:r>
              <a:rPr lang="en-US" sz="1800" dirty="0" smtClean="0">
                <a:solidFill>
                  <a:schemeClr val="tx1"/>
                </a:solidFill>
              </a:rPr>
              <a:t>PH</a:t>
            </a:r>
            <a:endParaRPr lang="en-US" sz="1800" b="1" dirty="0">
              <a:solidFill>
                <a:schemeClr val="tx1"/>
              </a:solidFill>
            </a:endParaRPr>
          </a:p>
        </p:txBody>
      </p:sp>
      <p:sp>
        <p:nvSpPr>
          <p:cNvPr id="23556" name="Rectangle 4"/>
          <p:cNvSpPr>
            <a:spLocks noGrp="1" noChangeArrowheads="1"/>
          </p:cNvSpPr>
          <p:nvPr>
            <p:ph type="body" sz="half" idx="4294967295"/>
          </p:nvPr>
        </p:nvSpPr>
        <p:spPr>
          <a:xfrm>
            <a:off x="3852863" y="2182813"/>
            <a:ext cx="2120900" cy="1371600"/>
          </a:xfrm>
        </p:spPr>
        <p:txBody>
          <a:bodyPr>
            <a:normAutofit fontScale="92500" lnSpcReduction="10000"/>
          </a:bodyPr>
          <a:lstStyle/>
          <a:p>
            <a:pPr eaLnBrk="1" hangingPunct="1">
              <a:lnSpc>
                <a:spcPct val="100000"/>
              </a:lnSpc>
              <a:buFontTx/>
              <a:buNone/>
            </a:pPr>
            <a:r>
              <a:rPr lang="en-US" sz="1800" b="1" dirty="0" err="1" smtClean="0">
                <a:solidFill>
                  <a:schemeClr val="tx1"/>
                </a:solidFill>
              </a:rPr>
              <a:t>Sinsi</a:t>
            </a:r>
            <a:r>
              <a:rPr lang="en-US" sz="1800" b="1" dirty="0" smtClean="0">
                <a:solidFill>
                  <a:schemeClr val="tx1"/>
                </a:solidFill>
              </a:rPr>
              <a:t> </a:t>
            </a:r>
            <a:r>
              <a:rPr lang="en-US" sz="1800" b="1" dirty="0">
                <a:solidFill>
                  <a:schemeClr val="tx1"/>
                </a:solidFill>
              </a:rPr>
              <a:t>MM</a:t>
            </a:r>
            <a:endParaRPr lang="en-US" sz="1800" b="1" dirty="0" smtClean="0">
              <a:solidFill>
                <a:schemeClr val="tx1"/>
              </a:solidFill>
            </a:endParaRPr>
          </a:p>
          <a:p>
            <a:pPr eaLnBrk="1" hangingPunct="1">
              <a:lnSpc>
                <a:spcPct val="100000"/>
              </a:lnSpc>
              <a:buFont typeface="Wingdings" pitchFamily="-65" charset="2"/>
              <a:buNone/>
            </a:pPr>
            <a:r>
              <a:rPr lang="en-US" sz="1800" dirty="0" err="1" smtClean="0">
                <a:solidFill>
                  <a:schemeClr val="tx1"/>
                </a:solidFill>
                <a:sym typeface="Symbol" pitchFamily="-65" charset="2"/>
              </a:rPr>
              <a:t></a:t>
            </a:r>
            <a:r>
              <a:rPr lang="en-US" sz="1800" dirty="0" smtClean="0">
                <a:solidFill>
                  <a:schemeClr val="tx1"/>
                </a:solidFill>
                <a:sym typeface="Symbol" pitchFamily="-65" charset="2"/>
              </a:rPr>
              <a:t> 3 </a:t>
            </a:r>
            <a:r>
              <a:rPr lang="en-US" sz="1800" dirty="0" err="1" smtClean="0">
                <a:solidFill>
                  <a:schemeClr val="tx1"/>
                </a:solidFill>
                <a:sym typeface="Symbol" pitchFamily="-65" charset="2"/>
              </a:rPr>
              <a:t>g/dL</a:t>
            </a:r>
            <a:r>
              <a:rPr lang="en-US" sz="1800" dirty="0" smtClean="0">
                <a:solidFill>
                  <a:schemeClr val="tx1"/>
                </a:solidFill>
                <a:sym typeface="Symbol" pitchFamily="-65" charset="2"/>
              </a:rPr>
              <a:t> </a:t>
            </a:r>
            <a:r>
              <a:rPr lang="en-US" sz="1800" dirty="0">
                <a:solidFill>
                  <a:schemeClr val="tx1"/>
                </a:solidFill>
                <a:sym typeface="Symbol" pitchFamily="-65" charset="2"/>
              </a:rPr>
              <a:t>M</a:t>
            </a:r>
            <a:r>
              <a:rPr lang="en-US" sz="1800" dirty="0" smtClean="0">
                <a:solidFill>
                  <a:schemeClr val="tx1"/>
                </a:solidFill>
                <a:sym typeface="Symbol" pitchFamily="-65" charset="2"/>
              </a:rPr>
              <a:t> </a:t>
            </a:r>
            <a:r>
              <a:rPr lang="en-US" sz="1800" dirty="0" err="1" smtClean="0">
                <a:solidFill>
                  <a:schemeClr val="tx1"/>
                </a:solidFill>
                <a:sym typeface="Symbol" pitchFamily="-65" charset="2"/>
              </a:rPr>
              <a:t>değeri</a:t>
            </a:r>
            <a:r>
              <a:rPr lang="en-US" sz="1800" dirty="0" smtClean="0">
                <a:solidFill>
                  <a:schemeClr val="tx1"/>
                </a:solidFill>
                <a:sym typeface="Symbol" pitchFamily="-65" charset="2"/>
              </a:rPr>
              <a:t> </a:t>
            </a:r>
          </a:p>
          <a:p>
            <a:pPr eaLnBrk="1" hangingPunct="1">
              <a:lnSpc>
                <a:spcPct val="100000"/>
              </a:lnSpc>
              <a:buFont typeface="Wingdings" pitchFamily="-65" charset="2"/>
              <a:buNone/>
            </a:pPr>
            <a:r>
              <a:rPr lang="en-US" sz="1800" b="1" dirty="0" err="1" smtClean="0">
                <a:solidFill>
                  <a:schemeClr val="tx1"/>
                </a:solidFill>
                <a:sym typeface="Symbol" pitchFamily="-65" charset="2"/>
              </a:rPr>
              <a:t>veya</a:t>
            </a:r>
            <a:r>
              <a:rPr lang="en-US" sz="1800" b="1" dirty="0" smtClean="0">
                <a:solidFill>
                  <a:schemeClr val="tx1"/>
                </a:solidFill>
                <a:sym typeface="Symbol" pitchFamily="-65" charset="2"/>
              </a:rPr>
              <a:t>:</a:t>
            </a:r>
            <a:r>
              <a:rPr lang="en-US" sz="1800" dirty="0" smtClean="0">
                <a:solidFill>
                  <a:schemeClr val="tx1"/>
                </a:solidFill>
                <a:sym typeface="Symbol" pitchFamily="-65" charset="2"/>
              </a:rPr>
              <a:t> </a:t>
            </a:r>
            <a:r>
              <a:rPr lang="en-US" sz="1800" dirty="0" err="1">
                <a:solidFill>
                  <a:schemeClr val="tx1"/>
                </a:solidFill>
                <a:sym typeface="Symbol" pitchFamily="-65" charset="2"/>
              </a:rPr>
              <a:t></a:t>
            </a:r>
            <a:r>
              <a:rPr lang="en-US" sz="1800" dirty="0">
                <a:solidFill>
                  <a:schemeClr val="tx1"/>
                </a:solidFill>
                <a:sym typeface="Symbol" pitchFamily="-65" charset="2"/>
              </a:rPr>
              <a:t> 10% </a:t>
            </a:r>
            <a:r>
              <a:rPr lang="en-US" sz="1800" dirty="0" smtClean="0">
                <a:solidFill>
                  <a:schemeClr val="tx1"/>
                </a:solidFill>
                <a:sym typeface="Symbol" pitchFamily="-65" charset="2"/>
              </a:rPr>
              <a:t>PH</a:t>
            </a:r>
            <a:r>
              <a:rPr lang="en-US" sz="1800" b="1" dirty="0" smtClean="0">
                <a:solidFill>
                  <a:schemeClr val="tx1"/>
                </a:solidFill>
                <a:sym typeface="Symbol" pitchFamily="-65" charset="2"/>
              </a:rPr>
              <a:t> </a:t>
            </a:r>
            <a:endParaRPr lang="en-US" sz="1800" b="1" dirty="0">
              <a:solidFill>
                <a:schemeClr val="tx1"/>
              </a:solidFill>
            </a:endParaRPr>
          </a:p>
        </p:txBody>
      </p:sp>
      <p:sp>
        <p:nvSpPr>
          <p:cNvPr id="12293" name="Line 6"/>
          <p:cNvSpPr>
            <a:spLocks noChangeShapeType="1"/>
          </p:cNvSpPr>
          <p:nvPr/>
        </p:nvSpPr>
        <p:spPr bwMode="auto">
          <a:xfrm>
            <a:off x="1608138" y="3586163"/>
            <a:ext cx="0" cy="546100"/>
          </a:xfrm>
          <a:prstGeom prst="line">
            <a:avLst/>
          </a:prstGeom>
          <a:noFill/>
          <a:ln w="28575">
            <a:solidFill>
              <a:schemeClr val="tx1"/>
            </a:solidFill>
            <a:round/>
            <a:headEnd/>
            <a:tailEnd type="none" w="lg" len="lg"/>
          </a:ln>
        </p:spPr>
        <p:txBody>
          <a:bodyPr wrap="none" anchor="ctr"/>
          <a:lstStyle/>
          <a:p>
            <a:pPr>
              <a:defRPr/>
            </a:pPr>
            <a:endParaRPr lang="en-US">
              <a:latin typeface="+mj-lt"/>
            </a:endParaRPr>
          </a:p>
        </p:txBody>
      </p:sp>
      <p:sp>
        <p:nvSpPr>
          <p:cNvPr id="12294" name="Line 7"/>
          <p:cNvSpPr>
            <a:spLocks noChangeShapeType="1"/>
          </p:cNvSpPr>
          <p:nvPr/>
        </p:nvSpPr>
        <p:spPr bwMode="auto">
          <a:xfrm>
            <a:off x="1598613" y="4132263"/>
            <a:ext cx="3181350" cy="0"/>
          </a:xfrm>
          <a:prstGeom prst="line">
            <a:avLst/>
          </a:prstGeom>
          <a:noFill/>
          <a:ln w="28575">
            <a:solidFill>
              <a:schemeClr val="tx1"/>
            </a:solidFill>
            <a:round/>
            <a:headEnd/>
            <a:tailEnd type="none" w="lg" len="lg"/>
          </a:ln>
        </p:spPr>
        <p:txBody>
          <a:bodyPr wrap="none" anchor="ctr"/>
          <a:lstStyle/>
          <a:p>
            <a:pPr>
              <a:defRPr/>
            </a:pPr>
            <a:endParaRPr lang="en-US">
              <a:latin typeface="+mj-lt"/>
            </a:endParaRPr>
          </a:p>
        </p:txBody>
      </p:sp>
      <p:sp>
        <p:nvSpPr>
          <p:cNvPr id="12295" name="Line 8"/>
          <p:cNvSpPr>
            <a:spLocks noChangeShapeType="1"/>
          </p:cNvSpPr>
          <p:nvPr/>
        </p:nvSpPr>
        <p:spPr bwMode="auto">
          <a:xfrm flipV="1">
            <a:off x="4767263" y="3594100"/>
            <a:ext cx="0" cy="546100"/>
          </a:xfrm>
          <a:prstGeom prst="line">
            <a:avLst/>
          </a:prstGeom>
          <a:noFill/>
          <a:ln w="28575">
            <a:solidFill>
              <a:schemeClr val="tx1"/>
            </a:solidFill>
            <a:round/>
            <a:headEnd/>
            <a:tailEnd type="none" w="lg" len="lg"/>
          </a:ln>
        </p:spPr>
        <p:txBody>
          <a:bodyPr wrap="none" anchor="ctr"/>
          <a:lstStyle/>
          <a:p>
            <a:pPr>
              <a:defRPr/>
            </a:pPr>
            <a:endParaRPr lang="en-US">
              <a:latin typeface="+mj-lt"/>
            </a:endParaRPr>
          </a:p>
        </p:txBody>
      </p:sp>
      <p:sp>
        <p:nvSpPr>
          <p:cNvPr id="12296" name="Line 9"/>
          <p:cNvSpPr>
            <a:spLocks noChangeShapeType="1"/>
          </p:cNvSpPr>
          <p:nvPr/>
        </p:nvSpPr>
        <p:spPr bwMode="auto">
          <a:xfrm flipV="1">
            <a:off x="3187700" y="4132263"/>
            <a:ext cx="0" cy="546100"/>
          </a:xfrm>
          <a:prstGeom prst="line">
            <a:avLst/>
          </a:prstGeom>
          <a:noFill/>
          <a:ln w="28575">
            <a:solidFill>
              <a:schemeClr val="tx1"/>
            </a:solidFill>
            <a:round/>
            <a:headEnd/>
            <a:tailEnd type="none" w="lg" len="lg"/>
          </a:ln>
        </p:spPr>
        <p:txBody>
          <a:bodyPr wrap="none" anchor="ctr"/>
          <a:lstStyle/>
          <a:p>
            <a:pPr>
              <a:defRPr/>
            </a:pPr>
            <a:endParaRPr lang="en-US">
              <a:latin typeface="+mj-lt"/>
            </a:endParaRPr>
          </a:p>
        </p:txBody>
      </p:sp>
      <p:sp>
        <p:nvSpPr>
          <p:cNvPr id="23561" name="Text Box 10"/>
          <p:cNvSpPr txBox="1">
            <a:spLocks noChangeArrowheads="1"/>
          </p:cNvSpPr>
          <p:nvPr/>
        </p:nvSpPr>
        <p:spPr bwMode="auto">
          <a:xfrm>
            <a:off x="1790700" y="4752975"/>
            <a:ext cx="2836534" cy="923330"/>
          </a:xfrm>
          <a:prstGeom prst="rect">
            <a:avLst/>
          </a:prstGeom>
          <a:noFill/>
          <a:ln w="19050">
            <a:noFill/>
            <a:miter lim="800000"/>
            <a:headEnd/>
            <a:tailEnd type="none" w="lg" len="lg"/>
          </a:ln>
        </p:spPr>
        <p:txBody>
          <a:bodyPr wrap="none">
            <a:prstTxWarp prst="textNoShape">
              <a:avLst/>
            </a:prstTxWarp>
            <a:spAutoFit/>
          </a:bodyPr>
          <a:lstStyle/>
          <a:p>
            <a:pPr algn="ctr" eaLnBrk="0" hangingPunct="0">
              <a:buClr>
                <a:schemeClr val="folHlink"/>
              </a:buClr>
              <a:buFont typeface="Arial" pitchFamily="-65" charset="0"/>
              <a:buNone/>
            </a:pPr>
            <a:r>
              <a:rPr lang="en-US" b="0" dirty="0" err="1" smtClean="0"/>
              <a:t>anemi</a:t>
            </a:r>
            <a:r>
              <a:rPr lang="en-US" b="0" dirty="0" smtClean="0"/>
              <a:t>, </a:t>
            </a:r>
            <a:r>
              <a:rPr lang="en-US" dirty="0" err="1" smtClean="0"/>
              <a:t>kemik</a:t>
            </a:r>
            <a:r>
              <a:rPr lang="en-US" b="0" dirty="0" smtClean="0"/>
              <a:t> </a:t>
            </a:r>
            <a:r>
              <a:rPr lang="en-US" b="0" dirty="0" err="1" smtClean="0"/>
              <a:t>lezyon</a:t>
            </a:r>
            <a:r>
              <a:rPr lang="en-US" b="0" dirty="0" smtClean="0"/>
              <a:t> </a:t>
            </a:r>
            <a:r>
              <a:rPr lang="en-US" b="0" dirty="0" err="1" smtClean="0"/>
              <a:t>yok</a:t>
            </a:r>
            <a:r>
              <a:rPr lang="en-US" b="0" dirty="0" smtClean="0"/>
              <a:t>;</a:t>
            </a:r>
          </a:p>
          <a:p>
            <a:pPr algn="ctr" eaLnBrk="0" hangingPunct="0">
              <a:buClr>
                <a:schemeClr val="folHlink"/>
              </a:buClr>
              <a:buFont typeface="Arial" pitchFamily="-65" charset="0"/>
              <a:buNone/>
            </a:pPr>
            <a:r>
              <a:rPr lang="en-US" b="0" dirty="0" smtClean="0"/>
              <a:t>Normal </a:t>
            </a:r>
            <a:r>
              <a:rPr lang="en-US" dirty="0" err="1" smtClean="0"/>
              <a:t>kalsiy</a:t>
            </a:r>
            <a:r>
              <a:rPr lang="en-US" b="0" dirty="0" err="1" smtClean="0"/>
              <a:t>um</a:t>
            </a:r>
            <a:r>
              <a:rPr lang="en-US" b="0" dirty="0" smtClean="0"/>
              <a:t> </a:t>
            </a:r>
            <a:r>
              <a:rPr lang="en-US" dirty="0" err="1" smtClean="0"/>
              <a:t>ve</a:t>
            </a:r>
            <a:r>
              <a:rPr lang="en-US" b="0" dirty="0" smtClean="0"/>
              <a:t> </a:t>
            </a:r>
          </a:p>
          <a:p>
            <a:pPr algn="ctr" eaLnBrk="0" hangingPunct="0">
              <a:buClr>
                <a:schemeClr val="folHlink"/>
              </a:buClr>
              <a:buFont typeface="Arial" pitchFamily="-65" charset="0"/>
              <a:buNone/>
            </a:pPr>
            <a:r>
              <a:rPr lang="en-US" b="0" dirty="0" err="1" smtClean="0"/>
              <a:t>böbrek</a:t>
            </a:r>
            <a:r>
              <a:rPr lang="en-US" b="0" dirty="0" smtClean="0"/>
              <a:t> </a:t>
            </a:r>
            <a:r>
              <a:rPr lang="en-US" b="0" dirty="0" err="1" smtClean="0"/>
              <a:t>işlevi</a:t>
            </a:r>
            <a:endParaRPr lang="en-US" b="0" dirty="0"/>
          </a:p>
        </p:txBody>
      </p:sp>
      <p:sp>
        <p:nvSpPr>
          <p:cNvPr id="23562" name="Text Box 13"/>
          <p:cNvSpPr txBox="1">
            <a:spLocks noChangeArrowheads="1"/>
          </p:cNvSpPr>
          <p:nvPr/>
        </p:nvSpPr>
        <p:spPr bwMode="auto">
          <a:xfrm>
            <a:off x="5486400" y="4752975"/>
            <a:ext cx="3211513" cy="1015663"/>
          </a:xfrm>
          <a:prstGeom prst="rect">
            <a:avLst/>
          </a:prstGeom>
          <a:noFill/>
          <a:ln w="9525">
            <a:noFill/>
            <a:miter lim="800000"/>
            <a:headEnd/>
            <a:tailEnd/>
          </a:ln>
        </p:spPr>
        <p:txBody>
          <a:bodyPr wrap="square">
            <a:prstTxWarp prst="textNoShape">
              <a:avLst/>
            </a:prstTxWarp>
            <a:spAutoFit/>
          </a:bodyPr>
          <a:lstStyle/>
          <a:p>
            <a:pPr algn="ctr" eaLnBrk="0" hangingPunct="0">
              <a:buClr>
                <a:schemeClr val="folHlink"/>
              </a:buClr>
              <a:buFont typeface="Arial" pitchFamily="-65" charset="0"/>
              <a:buNone/>
            </a:pPr>
            <a:r>
              <a:rPr lang="en-US" sz="2000" b="0" dirty="0" err="1" smtClean="0"/>
              <a:t>Anemi</a:t>
            </a:r>
            <a:r>
              <a:rPr lang="en-US" sz="2000" b="0" dirty="0" smtClean="0"/>
              <a:t>, </a:t>
            </a:r>
            <a:r>
              <a:rPr lang="en-US" sz="2000" dirty="0" err="1" smtClean="0"/>
              <a:t>kemik</a:t>
            </a:r>
            <a:r>
              <a:rPr lang="en-US" sz="2000" b="0" dirty="0" smtClean="0"/>
              <a:t> </a:t>
            </a:r>
            <a:r>
              <a:rPr lang="en-US" sz="2000" b="0" dirty="0" err="1" smtClean="0"/>
              <a:t>lezyon</a:t>
            </a:r>
            <a:r>
              <a:rPr lang="en-US" sz="2000" b="0" dirty="0" smtClean="0"/>
              <a:t> +,</a:t>
            </a:r>
            <a:endParaRPr lang="en-US" sz="2000" b="0" dirty="0"/>
          </a:p>
          <a:p>
            <a:pPr algn="ctr" eaLnBrk="0" hangingPunct="0">
              <a:buClr>
                <a:schemeClr val="folHlink"/>
              </a:buClr>
              <a:buFont typeface="Arial" pitchFamily="-65" charset="0"/>
              <a:buNone/>
            </a:pPr>
            <a:r>
              <a:rPr lang="en-US" sz="2000" b="0" dirty="0" err="1" smtClean="0"/>
              <a:t>hiperkalsemi</a:t>
            </a:r>
            <a:r>
              <a:rPr lang="en-US" sz="2000" b="0" dirty="0" smtClean="0"/>
              <a:t>, </a:t>
            </a:r>
            <a:r>
              <a:rPr lang="en-US" sz="2000" b="0" dirty="0" err="1" smtClean="0"/>
              <a:t>veya</a:t>
            </a:r>
            <a:r>
              <a:rPr lang="en-US" sz="2000" b="0" dirty="0" smtClean="0"/>
              <a:t> </a:t>
            </a:r>
          </a:p>
          <a:p>
            <a:pPr algn="ctr" eaLnBrk="0" hangingPunct="0">
              <a:buClr>
                <a:schemeClr val="folHlink"/>
              </a:buClr>
              <a:buFont typeface="Arial" pitchFamily="-65" charset="0"/>
              <a:buNone/>
            </a:pPr>
            <a:r>
              <a:rPr lang="en-US" sz="2000" b="0" dirty="0" err="1" smtClean="0"/>
              <a:t>Anormal</a:t>
            </a:r>
            <a:r>
              <a:rPr lang="en-US" sz="2000" b="0" dirty="0" smtClean="0"/>
              <a:t> </a:t>
            </a:r>
            <a:r>
              <a:rPr lang="en-US" sz="2000" b="0" dirty="0" err="1" smtClean="0"/>
              <a:t>böbrek</a:t>
            </a:r>
            <a:r>
              <a:rPr lang="en-US" sz="2000" b="0" dirty="0" smtClean="0"/>
              <a:t> </a:t>
            </a:r>
            <a:r>
              <a:rPr lang="en-US" sz="2000" b="0" dirty="0" err="1" smtClean="0"/>
              <a:t>işlevi</a:t>
            </a:r>
            <a:endParaRPr lang="en-US" sz="2000" b="0" dirty="0" smtClean="0"/>
          </a:p>
          <a:p>
            <a:pPr algn="ctr">
              <a:buClr>
                <a:schemeClr val="folHlink"/>
              </a:buClr>
              <a:buFont typeface="Arial" pitchFamily="-65" charset="0"/>
              <a:buNone/>
            </a:pPr>
            <a:endParaRPr lang="en-US" sz="2000" dirty="0"/>
          </a:p>
        </p:txBody>
      </p:sp>
      <p:sp>
        <p:nvSpPr>
          <p:cNvPr id="12299" name="Line 14"/>
          <p:cNvSpPr>
            <a:spLocks noChangeShapeType="1"/>
          </p:cNvSpPr>
          <p:nvPr/>
        </p:nvSpPr>
        <p:spPr bwMode="auto">
          <a:xfrm>
            <a:off x="7165975" y="4254500"/>
            <a:ext cx="0" cy="438150"/>
          </a:xfrm>
          <a:prstGeom prst="line">
            <a:avLst/>
          </a:prstGeom>
          <a:noFill/>
          <a:ln w="9525">
            <a:noFill/>
            <a:round/>
            <a:headEnd/>
            <a:tailEnd/>
          </a:ln>
        </p:spPr>
        <p:txBody>
          <a:bodyPr wrap="none">
            <a:spAutoFit/>
          </a:bodyPr>
          <a:lstStyle/>
          <a:p>
            <a:pPr>
              <a:defRPr/>
            </a:pPr>
            <a:endParaRPr lang="en-US">
              <a:latin typeface="+mj-lt"/>
            </a:endParaRPr>
          </a:p>
        </p:txBody>
      </p:sp>
      <p:sp>
        <p:nvSpPr>
          <p:cNvPr id="12300" name="Line 15"/>
          <p:cNvSpPr>
            <a:spLocks noChangeShapeType="1"/>
          </p:cNvSpPr>
          <p:nvPr/>
        </p:nvSpPr>
        <p:spPr bwMode="auto">
          <a:xfrm>
            <a:off x="7326313" y="4132263"/>
            <a:ext cx="0" cy="549275"/>
          </a:xfrm>
          <a:prstGeom prst="line">
            <a:avLst/>
          </a:prstGeom>
          <a:noFill/>
          <a:ln w="28575">
            <a:solidFill>
              <a:schemeClr val="tx1"/>
            </a:solidFill>
            <a:round/>
            <a:headEnd/>
            <a:tailEnd type="triangle" w="med" len="med"/>
          </a:ln>
        </p:spPr>
        <p:txBody>
          <a:bodyPr wrap="none">
            <a:spAutoFit/>
          </a:bodyPr>
          <a:lstStyle/>
          <a:p>
            <a:pPr>
              <a:defRPr/>
            </a:pPr>
            <a:endParaRPr lang="en-US">
              <a:latin typeface="+mj-lt"/>
            </a:endParaRPr>
          </a:p>
        </p:txBody>
      </p:sp>
      <p:sp>
        <p:nvSpPr>
          <p:cNvPr id="23565" name="Text Box 11"/>
          <p:cNvSpPr txBox="1">
            <a:spLocks noChangeArrowheads="1"/>
          </p:cNvSpPr>
          <p:nvPr/>
        </p:nvSpPr>
        <p:spPr bwMode="auto">
          <a:xfrm>
            <a:off x="285750" y="6353175"/>
            <a:ext cx="8561388" cy="307975"/>
          </a:xfrm>
          <a:prstGeom prst="rect">
            <a:avLst/>
          </a:prstGeom>
          <a:noFill/>
          <a:ln w="9525">
            <a:noFill/>
            <a:miter lim="800000"/>
            <a:headEnd/>
            <a:tailEnd/>
          </a:ln>
        </p:spPr>
        <p:txBody>
          <a:bodyPr anchor="b">
            <a:prstTxWarp prst="textNoShape">
              <a:avLst/>
            </a:prstTxWarp>
            <a:spAutoFit/>
          </a:bodyPr>
          <a:lstStyle/>
          <a:p>
            <a:pPr>
              <a:buFont typeface="Arial" pitchFamily="-65" charset="0"/>
              <a:buNone/>
            </a:pPr>
            <a:r>
              <a:rPr lang="en-US" sz="1400" b="0" dirty="0">
                <a:solidFill>
                  <a:srgbClr val="000000"/>
                </a:solidFill>
              </a:rPr>
              <a:t>Kyle RA, et al. N </a:t>
            </a:r>
            <a:r>
              <a:rPr lang="en-US" sz="1400" b="0" dirty="0" err="1">
                <a:solidFill>
                  <a:srgbClr val="000000"/>
                </a:solidFill>
              </a:rPr>
              <a:t>Engl</a:t>
            </a:r>
            <a:r>
              <a:rPr lang="en-US" sz="1400" b="0" dirty="0">
                <a:solidFill>
                  <a:srgbClr val="000000"/>
                </a:solidFill>
              </a:rPr>
              <a:t> J Med. 2002;346:564-569.</a:t>
            </a:r>
          </a:p>
        </p:txBody>
      </p:sp>
      <p:sp>
        <p:nvSpPr>
          <p:cNvPr id="23566" name="Rectangle 4"/>
          <p:cNvSpPr txBox="1">
            <a:spLocks noChangeArrowheads="1"/>
          </p:cNvSpPr>
          <p:nvPr/>
        </p:nvSpPr>
        <p:spPr bwMode="auto">
          <a:xfrm>
            <a:off x="6411913" y="2125663"/>
            <a:ext cx="1828800" cy="1371600"/>
          </a:xfrm>
          <a:prstGeom prst="rect">
            <a:avLst/>
          </a:prstGeom>
          <a:noFill/>
          <a:ln w="9525">
            <a:noFill/>
            <a:miter lim="800000"/>
            <a:headEnd/>
            <a:tailEnd/>
          </a:ln>
        </p:spPr>
        <p:txBody>
          <a:bodyPr>
            <a:prstTxWarp prst="textNoShape">
              <a:avLst/>
            </a:prstTxWarp>
          </a:bodyPr>
          <a:lstStyle/>
          <a:p>
            <a:pPr marL="342900" indent="-342900">
              <a:spcBef>
                <a:spcPts val="1000"/>
              </a:spcBef>
              <a:spcAft>
                <a:spcPts val="700"/>
              </a:spcAft>
              <a:buClr>
                <a:srgbClr val="8B3D9A"/>
              </a:buClr>
            </a:pPr>
            <a:r>
              <a:rPr lang="en-US" b="1" dirty="0" err="1" smtClean="0"/>
              <a:t>Aktif</a:t>
            </a:r>
            <a:r>
              <a:rPr lang="en-US" b="1" dirty="0" smtClean="0"/>
              <a:t> </a:t>
            </a:r>
            <a:r>
              <a:rPr lang="en-US" b="1" dirty="0"/>
              <a:t>MM</a:t>
            </a:r>
          </a:p>
          <a:p>
            <a:pPr marL="342900" indent="-342900">
              <a:spcBef>
                <a:spcPts val="1000"/>
              </a:spcBef>
              <a:spcAft>
                <a:spcPts val="700"/>
              </a:spcAft>
              <a:buClr>
                <a:srgbClr val="8B3D9A"/>
              </a:buClr>
            </a:pPr>
            <a:r>
              <a:rPr lang="en-US" b="0" dirty="0" err="1">
                <a:sym typeface="Symbol" pitchFamily="-65" charset="2"/>
              </a:rPr>
              <a:t></a:t>
            </a:r>
            <a:r>
              <a:rPr lang="en-US" b="0" dirty="0">
                <a:sym typeface="Symbol" pitchFamily="-65" charset="2"/>
              </a:rPr>
              <a:t> 10% </a:t>
            </a:r>
            <a:r>
              <a:rPr lang="en-US" b="0" dirty="0" smtClean="0">
                <a:sym typeface="Symbol" pitchFamily="-65" charset="2"/>
              </a:rPr>
              <a:t>PH </a:t>
            </a:r>
            <a:endParaRPr lang="en-US" b="0" dirty="0">
              <a:sym typeface="Symbol" pitchFamily="-65" charset="2"/>
            </a:endParaRPr>
          </a:p>
          <a:p>
            <a:pPr marL="342900" indent="-342900">
              <a:spcBef>
                <a:spcPts val="1000"/>
              </a:spcBef>
              <a:spcAft>
                <a:spcPts val="700"/>
              </a:spcAft>
              <a:buClr>
                <a:srgbClr val="8B3D9A"/>
              </a:buClr>
            </a:pPr>
            <a:r>
              <a:rPr lang="en-US" b="0" dirty="0">
                <a:sym typeface="Symbol" pitchFamily="-65" charset="2"/>
              </a:rPr>
              <a:t>M</a:t>
            </a:r>
            <a:r>
              <a:rPr lang="en-US" b="0" dirty="0" smtClean="0">
                <a:sym typeface="Symbol" pitchFamily="-65" charset="2"/>
              </a:rPr>
              <a:t> </a:t>
            </a:r>
            <a:r>
              <a:rPr lang="en-US" dirty="0" err="1" smtClean="0">
                <a:sym typeface="Symbol" pitchFamily="-65" charset="2"/>
              </a:rPr>
              <a:t>değeri</a:t>
            </a:r>
            <a:r>
              <a:rPr lang="en-US" b="0" dirty="0" smtClean="0">
                <a:sym typeface="Symbol" pitchFamily="-65" charset="2"/>
              </a:rPr>
              <a:t> </a:t>
            </a:r>
            <a:r>
              <a:rPr lang="en-US" b="0" dirty="0">
                <a:sym typeface="Symbol" pitchFamily="-65" charset="2"/>
              </a:rPr>
              <a:t>+</a:t>
            </a:r>
          </a:p>
        </p:txBody>
      </p:sp>
      <p:sp>
        <p:nvSpPr>
          <p:cNvPr id="23567" name="Rectangle 17"/>
          <p:cNvSpPr>
            <a:spLocks noChangeArrowheads="1"/>
          </p:cNvSpPr>
          <p:nvPr/>
        </p:nvSpPr>
        <p:spPr bwMode="auto">
          <a:xfrm>
            <a:off x="2833688" y="3714750"/>
            <a:ext cx="449174" cy="346249"/>
          </a:xfrm>
          <a:prstGeom prst="rect">
            <a:avLst/>
          </a:prstGeom>
          <a:noFill/>
          <a:ln w="9525">
            <a:noFill/>
            <a:miter lim="800000"/>
            <a:headEnd/>
            <a:tailEnd/>
          </a:ln>
        </p:spPr>
        <p:txBody>
          <a:bodyPr wrap="none">
            <a:prstTxWarp prst="textNoShape">
              <a:avLst/>
            </a:prstTxWarp>
            <a:spAutoFit/>
          </a:bodyPr>
          <a:lstStyle/>
          <a:p>
            <a:pPr>
              <a:lnSpc>
                <a:spcPct val="90000"/>
              </a:lnSpc>
              <a:spcBef>
                <a:spcPct val="35000"/>
              </a:spcBef>
              <a:spcAft>
                <a:spcPct val="25000"/>
              </a:spcAft>
              <a:buClr>
                <a:schemeClr val="folHlink"/>
              </a:buClr>
              <a:buFont typeface="Arial" pitchFamily="-65" charset="0"/>
              <a:buNone/>
            </a:pPr>
            <a:r>
              <a:rPr lang="en-US" dirty="0" err="1" smtClean="0"/>
              <a:t>ve</a:t>
            </a:r>
            <a:endParaRPr lang="en-US" dirty="0"/>
          </a:p>
        </p:txBody>
      </p:sp>
      <p:sp>
        <p:nvSpPr>
          <p:cNvPr id="23568" name="Rectangle 18"/>
          <p:cNvSpPr>
            <a:spLocks noChangeArrowheads="1"/>
          </p:cNvSpPr>
          <p:nvPr/>
        </p:nvSpPr>
        <p:spPr bwMode="auto">
          <a:xfrm>
            <a:off x="6983413" y="3714750"/>
            <a:ext cx="449174" cy="346249"/>
          </a:xfrm>
          <a:prstGeom prst="rect">
            <a:avLst/>
          </a:prstGeom>
          <a:noFill/>
          <a:ln w="9525">
            <a:noFill/>
            <a:miter lim="800000"/>
            <a:headEnd/>
            <a:tailEnd/>
          </a:ln>
        </p:spPr>
        <p:txBody>
          <a:bodyPr wrap="none">
            <a:prstTxWarp prst="textNoShape">
              <a:avLst/>
            </a:prstTxWarp>
            <a:spAutoFit/>
          </a:bodyPr>
          <a:lstStyle/>
          <a:p>
            <a:pPr>
              <a:lnSpc>
                <a:spcPct val="90000"/>
              </a:lnSpc>
              <a:spcBef>
                <a:spcPct val="35000"/>
              </a:spcBef>
              <a:spcAft>
                <a:spcPct val="25000"/>
              </a:spcAft>
              <a:buClr>
                <a:schemeClr val="folHlink"/>
              </a:buClr>
              <a:buFont typeface="Arial" pitchFamily="-65" charset="0"/>
              <a:buNone/>
            </a:pPr>
            <a:r>
              <a:rPr lang="en-US" dirty="0" err="1" smtClean="0"/>
              <a:t>ve</a:t>
            </a:r>
            <a:endParaRPr lang="en-US" dirty="0"/>
          </a:p>
        </p:txBody>
      </p:sp>
      <p:sp>
        <p:nvSpPr>
          <p:cNvPr id="19" name="Bent Arrow 18"/>
          <p:cNvSpPr/>
          <p:nvPr/>
        </p:nvSpPr>
        <p:spPr>
          <a:xfrm>
            <a:off x="972820" y="1366520"/>
            <a:ext cx="822960" cy="822960"/>
          </a:xfrm>
          <a:prstGeom prst="ben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Bent Arrow 2"/>
          <p:cNvSpPr/>
          <p:nvPr/>
        </p:nvSpPr>
        <p:spPr>
          <a:xfrm>
            <a:off x="4373055" y="1366520"/>
            <a:ext cx="813816" cy="86868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2044700" y="1549400"/>
            <a:ext cx="160595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err="1" smtClean="0"/>
              <a:t>Aktif</a:t>
            </a:r>
            <a:r>
              <a:rPr lang="en-US" dirty="0" smtClean="0"/>
              <a:t> MM;</a:t>
            </a:r>
          </a:p>
          <a:p>
            <a:r>
              <a:rPr lang="en-US" dirty="0" err="1" smtClean="0"/>
              <a:t>Yılda</a:t>
            </a:r>
            <a:r>
              <a:rPr lang="en-US" dirty="0" smtClean="0"/>
              <a:t> %1 risk</a:t>
            </a:r>
            <a:endParaRPr lang="en-US" dirty="0"/>
          </a:p>
        </p:txBody>
      </p:sp>
      <p:sp>
        <p:nvSpPr>
          <p:cNvPr id="22" name="TextBox 21"/>
          <p:cNvSpPr txBox="1"/>
          <p:nvPr/>
        </p:nvSpPr>
        <p:spPr>
          <a:xfrm>
            <a:off x="5186871" y="1492032"/>
            <a:ext cx="173106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err="1" smtClean="0"/>
              <a:t>Aktif</a:t>
            </a:r>
            <a:r>
              <a:rPr lang="en-US" dirty="0" smtClean="0"/>
              <a:t> MM;</a:t>
            </a:r>
          </a:p>
          <a:p>
            <a:r>
              <a:rPr lang="en-US" dirty="0" err="1" smtClean="0"/>
              <a:t>Yılda</a:t>
            </a:r>
            <a:r>
              <a:rPr lang="en-US" dirty="0" smtClean="0"/>
              <a:t> %10 risk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animBg="1"/>
      <p:bldP spid="4"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4605338" y="5516563"/>
            <a:ext cx="4762" cy="4762"/>
          </a:xfrm>
          <a:prstGeom prst="rect">
            <a:avLst/>
          </a:prstGeom>
          <a:solidFill>
            <a:srgbClr val="FFFFFF"/>
          </a:solidFill>
          <a:ln w="9525">
            <a:noFill/>
            <a:miter lim="800000"/>
            <a:headEnd/>
            <a:tailEnd/>
          </a:ln>
        </p:spPr>
        <p:txBody>
          <a:bodyPr>
            <a:prstTxWarp prst="textNoShape">
              <a:avLst/>
            </a:prstTxWarp>
          </a:bodyPr>
          <a:lstStyle/>
          <a:p>
            <a:pPr>
              <a:lnSpc>
                <a:spcPct val="90000"/>
              </a:lnSpc>
              <a:spcBef>
                <a:spcPct val="35000"/>
              </a:spcBef>
              <a:spcAft>
                <a:spcPct val="25000"/>
              </a:spcAft>
              <a:buClr>
                <a:schemeClr val="folHlink"/>
              </a:buClr>
              <a:buFont typeface="Arial" pitchFamily="-65" charset="0"/>
              <a:buChar char="•"/>
            </a:pPr>
            <a:endParaRPr lang="en-US"/>
          </a:p>
        </p:txBody>
      </p:sp>
      <p:sp>
        <p:nvSpPr>
          <p:cNvPr id="48131" name="Text Box 4"/>
          <p:cNvSpPr txBox="1">
            <a:spLocks noChangeArrowheads="1"/>
          </p:cNvSpPr>
          <p:nvPr/>
        </p:nvSpPr>
        <p:spPr bwMode="auto">
          <a:xfrm>
            <a:off x="1092200" y="4410075"/>
            <a:ext cx="6878806" cy="318036"/>
          </a:xfrm>
          <a:prstGeom prst="rect">
            <a:avLst/>
          </a:prstGeom>
          <a:noFill/>
          <a:ln w="9525">
            <a:noFill/>
            <a:miter lim="800000"/>
            <a:headEnd/>
            <a:tailEnd/>
          </a:ln>
        </p:spPr>
        <p:txBody>
          <a:bodyPr wrap="none">
            <a:prstTxWarp prst="textNoShape">
              <a:avLst/>
            </a:prstTxWarp>
            <a:spAutoFit/>
          </a:bodyPr>
          <a:lstStyle/>
          <a:p>
            <a:pPr>
              <a:lnSpc>
                <a:spcPct val="90000"/>
              </a:lnSpc>
              <a:spcBef>
                <a:spcPct val="35000"/>
              </a:spcBef>
              <a:spcAft>
                <a:spcPct val="25000"/>
              </a:spcAft>
              <a:buClr>
                <a:schemeClr val="folHlink"/>
              </a:buClr>
              <a:buFont typeface="Arial" pitchFamily="-65" charset="0"/>
              <a:buNone/>
            </a:pPr>
            <a:r>
              <a:rPr lang="en-US" sz="1600" b="0" dirty="0">
                <a:sym typeface="Symbol" pitchFamily="-65" charset="2"/>
              </a:rPr>
              <a:t></a:t>
            </a:r>
            <a:r>
              <a:rPr lang="en-US" sz="1600" b="0" baseline="-25000" dirty="0"/>
              <a:t>2</a:t>
            </a:r>
            <a:r>
              <a:rPr lang="en-US" sz="1600" b="0" dirty="0"/>
              <a:t>-M = serum </a:t>
            </a:r>
            <a:r>
              <a:rPr lang="en-US" sz="1600" b="0" dirty="0">
                <a:sym typeface="Symbol" pitchFamily="-65" charset="2"/>
              </a:rPr>
              <a:t></a:t>
            </a:r>
            <a:r>
              <a:rPr lang="en-US" sz="1600" b="0" baseline="-25000" dirty="0"/>
              <a:t>2</a:t>
            </a:r>
            <a:r>
              <a:rPr lang="en-US" sz="1600" b="0" dirty="0"/>
              <a:t>-microglobulin</a:t>
            </a:r>
            <a:r>
              <a:rPr lang="en-US" sz="1600" b="0" dirty="0" smtClean="0"/>
              <a:t> </a:t>
            </a:r>
            <a:r>
              <a:rPr lang="en-US" sz="1600" dirty="0" smtClean="0"/>
              <a:t>(</a:t>
            </a:r>
            <a:r>
              <a:rPr lang="en-US" sz="1600" b="0" dirty="0" smtClean="0"/>
              <a:t> </a:t>
            </a:r>
            <a:r>
              <a:rPr lang="en-US" sz="1600" b="0" dirty="0"/>
              <a:t>mg/</a:t>
            </a:r>
            <a:r>
              <a:rPr lang="en-US" sz="1600" b="0" dirty="0" err="1" smtClean="0"/>
              <a:t>dL</a:t>
            </a:r>
            <a:r>
              <a:rPr lang="en-US" sz="1600" b="0" dirty="0" smtClean="0"/>
              <a:t>); </a:t>
            </a:r>
            <a:r>
              <a:rPr lang="en-US" sz="1600" b="0" dirty="0"/>
              <a:t>ALB = serum albumin</a:t>
            </a:r>
            <a:r>
              <a:rPr lang="en-US" sz="1600" b="0" dirty="0" smtClean="0"/>
              <a:t> </a:t>
            </a:r>
            <a:r>
              <a:rPr lang="en-US" sz="1600" dirty="0" smtClean="0"/>
              <a:t>(</a:t>
            </a:r>
            <a:r>
              <a:rPr lang="en-US" sz="1600" b="0" dirty="0" smtClean="0"/>
              <a:t> </a:t>
            </a:r>
            <a:r>
              <a:rPr lang="en-US" sz="1600" b="0" dirty="0" err="1"/>
              <a:t>g/</a:t>
            </a:r>
            <a:r>
              <a:rPr lang="en-US" sz="1600" b="0" dirty="0" err="1" smtClean="0"/>
              <a:t>dL</a:t>
            </a:r>
            <a:r>
              <a:rPr lang="en-US" sz="1600" b="0" dirty="0" smtClean="0"/>
              <a:t>)</a:t>
            </a:r>
            <a:endParaRPr lang="en-US" sz="1600" b="0" dirty="0"/>
          </a:p>
        </p:txBody>
      </p:sp>
      <p:sp>
        <p:nvSpPr>
          <p:cNvPr id="48132" name="Rectangle 12"/>
          <p:cNvSpPr>
            <a:spLocks noGrp="1" noChangeArrowheads="1"/>
          </p:cNvSpPr>
          <p:nvPr>
            <p:ph type="title"/>
          </p:nvPr>
        </p:nvSpPr>
        <p:spPr/>
        <p:txBody>
          <a:bodyPr/>
          <a:lstStyle/>
          <a:p>
            <a:pPr eaLnBrk="1" hangingPunct="1"/>
            <a:r>
              <a:rPr lang="en-US" dirty="0" err="1" smtClean="0"/>
              <a:t>Uluslararası</a:t>
            </a:r>
            <a:r>
              <a:rPr lang="en-US" dirty="0" smtClean="0"/>
              <a:t> </a:t>
            </a:r>
            <a:r>
              <a:rPr lang="en-US" dirty="0" err="1" smtClean="0"/>
              <a:t>evreleme</a:t>
            </a:r>
            <a:r>
              <a:rPr lang="en-US" dirty="0" smtClean="0"/>
              <a:t> </a:t>
            </a:r>
            <a:r>
              <a:rPr lang="en-US" dirty="0" err="1" smtClean="0"/>
              <a:t>sistemi</a:t>
            </a:r>
            <a:endParaRPr lang="en-US" dirty="0"/>
          </a:p>
        </p:txBody>
      </p:sp>
      <p:graphicFrame>
        <p:nvGraphicFramePr>
          <p:cNvPr id="19" name="Group 32"/>
          <p:cNvGraphicFramePr>
            <a:graphicFrameLocks noGrp="1"/>
          </p:cNvGraphicFramePr>
          <p:nvPr/>
        </p:nvGraphicFramePr>
        <p:xfrm>
          <a:off x="304800" y="2376170"/>
          <a:ext cx="8475663" cy="1737360"/>
        </p:xfrm>
        <a:graphic>
          <a:graphicData uri="http://schemas.openxmlformats.org/drawingml/2006/table">
            <a:tbl>
              <a:tblPr/>
              <a:tblGrid>
                <a:gridCol w="4238625">
                  <a:extLst>
                    <a:ext uri="{9D8B030D-6E8A-4147-A177-3AD203B41FA5}">
                      <a16:colId xmlns:a16="http://schemas.microsoft.com/office/drawing/2014/main" val="20000"/>
                    </a:ext>
                  </a:extLst>
                </a:gridCol>
                <a:gridCol w="4237038">
                  <a:extLst>
                    <a:ext uri="{9D8B030D-6E8A-4147-A177-3AD203B41FA5}">
                      <a16:colId xmlns:a16="http://schemas.microsoft.com/office/drawing/2014/main" val="20001"/>
                    </a:ext>
                  </a:extLst>
                </a:gridCol>
              </a:tblGrid>
              <a:tr h="136525">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65" charset="2"/>
                        <a:buNone/>
                        <a:tabLst/>
                      </a:pPr>
                      <a:r>
                        <a:rPr kumimoji="0" lang="en-US" sz="1800" b="1" i="0" u="none" strike="noStrike" cap="none" normalizeH="0" baseline="0" dirty="0" err="1" smtClean="0">
                          <a:ln>
                            <a:noFill/>
                          </a:ln>
                          <a:solidFill>
                            <a:schemeClr val="tx1"/>
                          </a:solidFill>
                          <a:effectLst/>
                          <a:latin typeface="Arial" pitchFamily="-65" charset="0"/>
                        </a:rPr>
                        <a:t>evre</a:t>
                      </a:r>
                      <a:r>
                        <a:rPr kumimoji="0" lang="en-US" sz="1800" b="1" i="0" u="none" strike="noStrike" cap="none" normalizeH="0" baseline="0" dirty="0" smtClean="0">
                          <a:ln>
                            <a:noFill/>
                          </a:ln>
                          <a:solidFill>
                            <a:schemeClr val="tx1"/>
                          </a:solidFill>
                          <a:effectLst/>
                          <a:latin typeface="Arial" pitchFamily="-65" charset="0"/>
                        </a:rPr>
                        <a:t> </a:t>
                      </a:r>
                      <a:endParaRPr kumimoji="0" lang="en-US" sz="1800" b="1" i="0" u="none" strike="noStrike" cap="none" normalizeH="0" baseline="0" dirty="0">
                        <a:ln>
                          <a:noFill/>
                        </a:ln>
                        <a:solidFill>
                          <a:schemeClr val="tx1"/>
                        </a:solidFill>
                        <a:effectLst/>
                        <a:latin typeface="Arial" pitchFamily="-65" charset="0"/>
                      </a:endParaRPr>
                    </a:p>
                  </a:txBody>
                  <a:tcPr anchor="ctr" horzOverflow="overflow">
                    <a:lnL w="12700" cap="flat" cmpd="sng" algn="ctr">
                      <a:solidFill>
                        <a:srgbClr val="323235"/>
                      </a:solidFill>
                      <a:prstDash val="solid"/>
                      <a:round/>
                      <a:headEnd type="none" w="med" len="med"/>
                      <a:tailEnd type="none" w="med" len="med"/>
                    </a:lnL>
                    <a:lnR w="12700" cap="flat" cmpd="sng" algn="ctr">
                      <a:solidFill>
                        <a:srgbClr val="323235"/>
                      </a:solidFill>
                      <a:prstDash val="solid"/>
                      <a:round/>
                      <a:headEnd type="none" w="med" len="med"/>
                      <a:tailEnd type="none" w="med" len="med"/>
                    </a:lnR>
                    <a:lnT w="12700" cap="flat" cmpd="sng" algn="ctr">
                      <a:solidFill>
                        <a:srgbClr val="323235"/>
                      </a:solidFill>
                      <a:prstDash val="solid"/>
                      <a:round/>
                      <a:headEnd type="none" w="med" len="med"/>
                      <a:tailEnd type="none" w="med" len="med"/>
                    </a:lnT>
                    <a:lnB w="12700" cap="flat" cmpd="sng" algn="ctr">
                      <a:solidFill>
                        <a:srgbClr val="323235"/>
                      </a:solidFill>
                      <a:prstDash val="solid"/>
                      <a:round/>
                      <a:headEnd type="none" w="med" len="med"/>
                      <a:tailEnd type="none" w="med" len="med"/>
                    </a:lnB>
                    <a:lnTlToBr>
                      <a:noFill/>
                    </a:lnTlToBr>
                    <a:lnBlToTr>
                      <a:noFill/>
                    </a:lnBlToTr>
                    <a:solidFill>
                      <a:srgbClr val="8B3D9A"/>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800" b="1" i="0" u="none" strike="noStrike" cap="none" normalizeH="0" baseline="0" dirty="0" err="1" smtClean="0">
                          <a:ln>
                            <a:noFill/>
                          </a:ln>
                          <a:solidFill>
                            <a:schemeClr val="tx1"/>
                          </a:solidFill>
                          <a:effectLst/>
                          <a:latin typeface="Arial" pitchFamily="-65" charset="0"/>
                        </a:rPr>
                        <a:t>belirleme</a:t>
                      </a:r>
                      <a:endParaRPr kumimoji="0" lang="en-US" sz="1800" b="1" i="0" u="none" strike="noStrike" cap="none" normalizeH="0" baseline="0" dirty="0">
                        <a:ln>
                          <a:noFill/>
                        </a:ln>
                        <a:solidFill>
                          <a:schemeClr val="tx1"/>
                        </a:solidFill>
                        <a:effectLst/>
                        <a:latin typeface="Arial" pitchFamily="-65" charset="0"/>
                      </a:endParaRPr>
                    </a:p>
                  </a:txBody>
                  <a:tcPr anchor="ctr" horzOverflow="overflow">
                    <a:lnL w="12700" cap="flat" cmpd="sng" algn="ctr">
                      <a:solidFill>
                        <a:srgbClr val="323235"/>
                      </a:solidFill>
                      <a:prstDash val="solid"/>
                      <a:round/>
                      <a:headEnd type="none" w="med" len="med"/>
                      <a:tailEnd type="none" w="med" len="med"/>
                    </a:lnL>
                    <a:lnR w="12700" cap="flat" cmpd="sng" algn="ctr">
                      <a:solidFill>
                        <a:srgbClr val="323235"/>
                      </a:solidFill>
                      <a:prstDash val="solid"/>
                      <a:round/>
                      <a:headEnd type="none" w="med" len="med"/>
                      <a:tailEnd type="none" w="med" len="med"/>
                    </a:lnR>
                    <a:lnT w="12700" cap="flat" cmpd="sng" algn="ctr">
                      <a:solidFill>
                        <a:srgbClr val="323235"/>
                      </a:solidFill>
                      <a:prstDash val="solid"/>
                      <a:round/>
                      <a:headEnd type="none" w="med" len="med"/>
                      <a:tailEnd type="none" w="med" len="med"/>
                    </a:lnT>
                    <a:lnB w="12700" cap="flat" cmpd="sng" algn="ctr">
                      <a:solidFill>
                        <a:srgbClr val="323235"/>
                      </a:solidFill>
                      <a:prstDash val="solid"/>
                      <a:round/>
                      <a:headEnd type="none" w="med" len="med"/>
                      <a:tailEnd type="none" w="med" len="med"/>
                    </a:lnB>
                    <a:lnTlToBr>
                      <a:noFill/>
                    </a:lnTlToBr>
                    <a:lnBlToTr>
                      <a:noFill/>
                    </a:lnBlToTr>
                    <a:solidFill>
                      <a:srgbClr val="8B3D9A"/>
                    </a:solidFill>
                  </a:tcPr>
                </a:tc>
                <a:extLst>
                  <a:ext uri="{0D108BD9-81ED-4DB2-BD59-A6C34878D82A}">
                    <a16:rowId xmlns:a16="http://schemas.microsoft.com/office/drawing/2014/main" val="10000"/>
                  </a:ext>
                </a:extLst>
              </a:tr>
              <a:tr h="238125">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dirty="0" err="1" smtClean="0">
                          <a:ln>
                            <a:noFill/>
                          </a:ln>
                          <a:solidFill>
                            <a:srgbClr val="141415"/>
                          </a:solidFill>
                          <a:effectLst/>
                          <a:latin typeface="Arial" pitchFamily="-65" charset="0"/>
                        </a:rPr>
                        <a:t>evre</a:t>
                      </a:r>
                      <a:r>
                        <a:rPr kumimoji="0" lang="en-US" sz="1800" b="0" i="0" u="none" strike="noStrike" cap="none" normalizeH="0" baseline="0" dirty="0" smtClean="0">
                          <a:ln>
                            <a:noFill/>
                          </a:ln>
                          <a:solidFill>
                            <a:srgbClr val="141415"/>
                          </a:solidFill>
                          <a:effectLst/>
                          <a:latin typeface="Arial" pitchFamily="-65" charset="0"/>
                        </a:rPr>
                        <a:t> </a:t>
                      </a:r>
                      <a:r>
                        <a:rPr kumimoji="0" lang="en-US" sz="1800" b="0" i="0" u="none" strike="noStrike" cap="none" normalizeH="0" baseline="0" dirty="0">
                          <a:ln>
                            <a:noFill/>
                          </a:ln>
                          <a:solidFill>
                            <a:srgbClr val="141415"/>
                          </a:solidFill>
                          <a:effectLst/>
                          <a:latin typeface="Arial" pitchFamily="-65" charset="0"/>
                        </a:rPr>
                        <a:t>1</a:t>
                      </a:r>
                    </a:p>
                  </a:txBody>
                  <a:tcPr horzOverflow="overflow">
                    <a:lnL w="12700" cap="flat" cmpd="sng" algn="ctr">
                      <a:solidFill>
                        <a:srgbClr val="323235"/>
                      </a:solidFill>
                      <a:prstDash val="solid"/>
                      <a:round/>
                      <a:headEnd type="none" w="med" len="med"/>
                      <a:tailEnd type="none" w="med" len="med"/>
                    </a:lnL>
                    <a:lnR w="12700" cap="flat" cmpd="sng" algn="ctr">
                      <a:solidFill>
                        <a:srgbClr val="323235"/>
                      </a:solidFill>
                      <a:prstDash val="solid"/>
                      <a:round/>
                      <a:headEnd type="none" w="med" len="med"/>
                      <a:tailEnd type="none" w="med" len="med"/>
                    </a:lnR>
                    <a:lnT w="12700" cap="flat" cmpd="sng" algn="ctr">
                      <a:solidFill>
                        <a:srgbClr val="323235"/>
                      </a:solidFill>
                      <a:prstDash val="solid"/>
                      <a:round/>
                      <a:headEnd type="none" w="med" len="med"/>
                      <a:tailEnd type="none" w="med" len="med"/>
                    </a:lnT>
                    <a:lnB w="12700" cap="flat" cmpd="sng" algn="ctr">
                      <a:solidFill>
                        <a:srgbClr val="323235"/>
                      </a:solidFill>
                      <a:prstDash val="solid"/>
                      <a:round/>
                      <a:headEnd type="none" w="med" len="med"/>
                      <a:tailEnd type="none" w="med" len="med"/>
                    </a:lnB>
                    <a:lnTlToBr>
                      <a:noFill/>
                    </a:lnTlToBr>
                    <a:lnBlToTr>
                      <a:noFill/>
                    </a:lnBlToTr>
                    <a:solidFill>
                      <a:srgbClr val="FEF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41415"/>
                          </a:solidFill>
                          <a:effectLst/>
                          <a:latin typeface="Arial" pitchFamily="-65" charset="0"/>
                          <a:sym typeface="Symbol" pitchFamily="-65" charset="2"/>
                        </a:rPr>
                        <a:t></a:t>
                      </a:r>
                      <a:r>
                        <a:rPr kumimoji="0" lang="en-US" sz="1800" b="0" i="0" u="none" strike="noStrike" cap="none" normalizeH="0" baseline="-25000" dirty="0">
                          <a:ln>
                            <a:noFill/>
                          </a:ln>
                          <a:solidFill>
                            <a:srgbClr val="141415"/>
                          </a:solidFill>
                          <a:effectLst/>
                          <a:latin typeface="Arial" pitchFamily="-65" charset="0"/>
                        </a:rPr>
                        <a:t>2</a:t>
                      </a:r>
                      <a:r>
                        <a:rPr kumimoji="0" lang="en-US" sz="1800" b="0" i="0" u="none" strike="noStrike" cap="none" normalizeH="0" baseline="0" dirty="0">
                          <a:ln>
                            <a:noFill/>
                          </a:ln>
                          <a:solidFill>
                            <a:srgbClr val="141415"/>
                          </a:solidFill>
                          <a:effectLst/>
                          <a:latin typeface="Arial" pitchFamily="-65" charset="0"/>
                        </a:rPr>
                        <a:t>-M &lt; 3.5</a:t>
                      </a:r>
                      <a:r>
                        <a:rPr kumimoji="0" lang="en-US" sz="1800" b="0" i="0" u="none" strike="noStrike" cap="none" normalizeH="0" baseline="0" dirty="0" smtClean="0">
                          <a:ln>
                            <a:noFill/>
                          </a:ln>
                          <a:solidFill>
                            <a:srgbClr val="141415"/>
                          </a:solidFill>
                          <a:effectLst/>
                          <a:latin typeface="Arial" pitchFamily="-65" charset="0"/>
                        </a:rPr>
                        <a:t> </a:t>
                      </a:r>
                      <a:r>
                        <a:rPr kumimoji="0" lang="en-US" sz="1800" b="0" i="0" u="none" strike="noStrike" cap="none" normalizeH="0" baseline="0" dirty="0" err="1" smtClean="0">
                          <a:ln>
                            <a:noFill/>
                          </a:ln>
                          <a:solidFill>
                            <a:srgbClr val="141415"/>
                          </a:solidFill>
                          <a:effectLst/>
                          <a:latin typeface="Arial" pitchFamily="-65" charset="0"/>
                        </a:rPr>
                        <a:t>ve</a:t>
                      </a:r>
                      <a:r>
                        <a:rPr kumimoji="0" lang="en-US" sz="1800" b="0" i="0" u="none" strike="noStrike" cap="none" normalizeH="0" baseline="0" dirty="0" smtClean="0">
                          <a:ln>
                            <a:noFill/>
                          </a:ln>
                          <a:solidFill>
                            <a:srgbClr val="141415"/>
                          </a:solidFill>
                          <a:effectLst/>
                          <a:latin typeface="Arial" pitchFamily="-65" charset="0"/>
                        </a:rPr>
                        <a:t> </a:t>
                      </a:r>
                      <a:r>
                        <a:rPr kumimoji="0" lang="en-US" sz="1800" b="0" i="0" u="none" strike="noStrike" cap="none" normalizeH="0" baseline="0" dirty="0">
                          <a:ln>
                            <a:noFill/>
                          </a:ln>
                          <a:solidFill>
                            <a:srgbClr val="141415"/>
                          </a:solidFill>
                          <a:effectLst/>
                          <a:latin typeface="Arial" pitchFamily="-65" charset="0"/>
                        </a:rPr>
                        <a:t/>
                      </a:r>
                      <a:br>
                        <a:rPr kumimoji="0" lang="en-US" sz="1800" b="0" i="0" u="none" strike="noStrike" cap="none" normalizeH="0" baseline="0" dirty="0">
                          <a:ln>
                            <a:noFill/>
                          </a:ln>
                          <a:solidFill>
                            <a:srgbClr val="141415"/>
                          </a:solidFill>
                          <a:effectLst/>
                          <a:latin typeface="Arial" pitchFamily="-65" charset="0"/>
                        </a:rPr>
                      </a:br>
                      <a:r>
                        <a:rPr kumimoji="0" lang="en-US" sz="1800" b="0" i="0" u="none" strike="noStrike" cap="none" normalizeH="0" baseline="0" dirty="0">
                          <a:ln>
                            <a:noFill/>
                          </a:ln>
                          <a:solidFill>
                            <a:srgbClr val="141415"/>
                          </a:solidFill>
                          <a:effectLst/>
                          <a:latin typeface="Arial" pitchFamily="-65" charset="0"/>
                        </a:rPr>
                        <a:t>ALB </a:t>
                      </a:r>
                      <a:r>
                        <a:rPr kumimoji="0" lang="en-US" sz="1800" b="0" i="0" u="none" strike="noStrike" cap="none" normalizeH="0" baseline="0" dirty="0" err="1">
                          <a:ln>
                            <a:noFill/>
                          </a:ln>
                          <a:solidFill>
                            <a:srgbClr val="141415"/>
                          </a:solidFill>
                          <a:effectLst/>
                          <a:latin typeface="Arial" pitchFamily="-65" charset="0"/>
                          <a:sym typeface="Symbol" pitchFamily="-65" charset="2"/>
                        </a:rPr>
                        <a:t></a:t>
                      </a:r>
                      <a:r>
                        <a:rPr kumimoji="0" lang="en-US" sz="1800" b="0" i="0" u="none" strike="noStrike" cap="none" normalizeH="0" baseline="0" dirty="0">
                          <a:ln>
                            <a:noFill/>
                          </a:ln>
                          <a:solidFill>
                            <a:srgbClr val="141415"/>
                          </a:solidFill>
                          <a:effectLst/>
                          <a:latin typeface="Arial" pitchFamily="-65" charset="0"/>
                          <a:sym typeface="Symbol" pitchFamily="-65" charset="2"/>
                        </a:rPr>
                        <a:t> </a:t>
                      </a:r>
                      <a:r>
                        <a:rPr kumimoji="0" lang="en-US" sz="1800" b="0" i="0" u="none" strike="noStrike" cap="none" normalizeH="0" baseline="0" dirty="0">
                          <a:ln>
                            <a:noFill/>
                          </a:ln>
                          <a:solidFill>
                            <a:srgbClr val="141415"/>
                          </a:solidFill>
                          <a:effectLst/>
                          <a:latin typeface="Arial" pitchFamily="-65" charset="0"/>
                        </a:rPr>
                        <a:t>3.5</a:t>
                      </a:r>
                    </a:p>
                  </a:txBody>
                  <a:tcPr anchor="ctr" horzOverflow="overflow">
                    <a:lnL w="12700" cap="flat" cmpd="sng" algn="ctr">
                      <a:solidFill>
                        <a:srgbClr val="323235"/>
                      </a:solidFill>
                      <a:prstDash val="solid"/>
                      <a:round/>
                      <a:headEnd type="none" w="med" len="med"/>
                      <a:tailEnd type="none" w="med" len="med"/>
                    </a:lnL>
                    <a:lnR w="12700" cap="flat" cmpd="sng" algn="ctr">
                      <a:solidFill>
                        <a:srgbClr val="323235"/>
                      </a:solidFill>
                      <a:prstDash val="solid"/>
                      <a:round/>
                      <a:headEnd type="none" w="med" len="med"/>
                      <a:tailEnd type="none" w="med" len="med"/>
                    </a:lnR>
                    <a:lnT w="12700" cap="flat" cmpd="sng" algn="ctr">
                      <a:solidFill>
                        <a:srgbClr val="323235"/>
                      </a:solidFill>
                      <a:prstDash val="solid"/>
                      <a:round/>
                      <a:headEnd type="none" w="med" len="med"/>
                      <a:tailEnd type="none" w="med" len="med"/>
                    </a:lnT>
                    <a:lnB w="12700" cap="flat" cmpd="sng" algn="ctr">
                      <a:solidFill>
                        <a:srgbClr val="323235"/>
                      </a:solidFill>
                      <a:prstDash val="solid"/>
                      <a:round/>
                      <a:headEnd type="none" w="med" len="med"/>
                      <a:tailEnd type="none" w="med" len="med"/>
                    </a:lnB>
                    <a:lnTlToBr>
                      <a:noFill/>
                    </a:lnTlToBr>
                    <a:lnBlToTr>
                      <a:noFill/>
                    </a:lnBlToTr>
                    <a:solidFill>
                      <a:srgbClr val="FEFDDE"/>
                    </a:solidFill>
                  </a:tcPr>
                </a:tc>
                <a:extLst>
                  <a:ext uri="{0D108BD9-81ED-4DB2-BD59-A6C34878D82A}">
                    <a16:rowId xmlns:a16="http://schemas.microsoft.com/office/drawing/2014/main" val="10001"/>
                  </a:ext>
                </a:extLst>
              </a:tr>
              <a:tr h="136525">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65" charset="2"/>
                        <a:buNone/>
                        <a:tabLst/>
                      </a:pPr>
                      <a:r>
                        <a:rPr kumimoji="0" lang="en-US" sz="1800" b="0" i="0" u="none" strike="noStrike" cap="none" normalizeH="0" baseline="0" dirty="0" err="1" smtClean="0">
                          <a:ln>
                            <a:noFill/>
                          </a:ln>
                          <a:solidFill>
                            <a:srgbClr val="141415"/>
                          </a:solidFill>
                          <a:effectLst/>
                          <a:latin typeface="Arial" pitchFamily="-65" charset="0"/>
                        </a:rPr>
                        <a:t>evre</a:t>
                      </a:r>
                      <a:r>
                        <a:rPr kumimoji="0" lang="en-US" sz="1800" b="0" i="0" u="none" strike="noStrike" cap="none" normalizeH="0" baseline="0" dirty="0" smtClean="0">
                          <a:ln>
                            <a:noFill/>
                          </a:ln>
                          <a:solidFill>
                            <a:srgbClr val="141415"/>
                          </a:solidFill>
                          <a:effectLst/>
                          <a:latin typeface="Arial" pitchFamily="-65" charset="0"/>
                        </a:rPr>
                        <a:t> </a:t>
                      </a:r>
                      <a:r>
                        <a:rPr kumimoji="0" lang="en-US" sz="1800" b="0" i="0" u="none" strike="noStrike" cap="none" normalizeH="0" baseline="0" dirty="0">
                          <a:ln>
                            <a:noFill/>
                          </a:ln>
                          <a:solidFill>
                            <a:srgbClr val="141415"/>
                          </a:solidFill>
                          <a:effectLst/>
                          <a:latin typeface="Arial" pitchFamily="-65" charset="0"/>
                        </a:rPr>
                        <a:t>2</a:t>
                      </a:r>
                    </a:p>
                  </a:txBody>
                  <a:tcPr horzOverflow="overflow">
                    <a:lnL w="12700" cap="flat" cmpd="sng" algn="ctr">
                      <a:solidFill>
                        <a:srgbClr val="323235"/>
                      </a:solidFill>
                      <a:prstDash val="solid"/>
                      <a:round/>
                      <a:headEnd type="none" w="med" len="med"/>
                      <a:tailEnd type="none" w="med" len="med"/>
                    </a:lnL>
                    <a:lnR w="12700" cap="flat" cmpd="sng" algn="ctr">
                      <a:solidFill>
                        <a:srgbClr val="323235"/>
                      </a:solidFill>
                      <a:prstDash val="solid"/>
                      <a:round/>
                      <a:headEnd type="none" w="med" len="med"/>
                      <a:tailEnd type="none" w="med" len="med"/>
                    </a:lnR>
                    <a:lnT w="12700" cap="flat" cmpd="sng" algn="ctr">
                      <a:solidFill>
                        <a:srgbClr val="323235"/>
                      </a:solidFill>
                      <a:prstDash val="solid"/>
                      <a:round/>
                      <a:headEnd type="none" w="med" len="med"/>
                      <a:tailEnd type="none" w="med" len="med"/>
                    </a:lnT>
                    <a:lnB w="12700" cap="flat" cmpd="sng" algn="ctr">
                      <a:solidFill>
                        <a:srgbClr val="323235"/>
                      </a:solidFill>
                      <a:prstDash val="solid"/>
                      <a:round/>
                      <a:headEnd type="none" w="med" len="med"/>
                      <a:tailEnd type="none" w="med" len="med"/>
                    </a:lnB>
                    <a:lnTlToBr>
                      <a:noFill/>
                    </a:lnTlToBr>
                    <a:lnBlToTr>
                      <a:noFill/>
                    </a:lnBlToTr>
                    <a:solidFill>
                      <a:srgbClr val="FEFDDE"/>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65" charset="2"/>
                        <a:buNone/>
                        <a:tabLst/>
                      </a:pPr>
                      <a:r>
                        <a:rPr kumimoji="0" lang="en-US" sz="1800" b="0" i="0" u="none" strike="noStrike" cap="none" normalizeH="0" baseline="0" dirty="0" err="1" smtClean="0">
                          <a:ln>
                            <a:noFill/>
                          </a:ln>
                          <a:solidFill>
                            <a:srgbClr val="141415"/>
                          </a:solidFill>
                          <a:effectLst/>
                          <a:latin typeface="Arial" pitchFamily="-65" charset="0"/>
                        </a:rPr>
                        <a:t>evre</a:t>
                      </a:r>
                      <a:r>
                        <a:rPr kumimoji="0" lang="en-US" sz="1800" b="0" i="0" u="none" strike="noStrike" cap="none" normalizeH="0" baseline="0" dirty="0" smtClean="0">
                          <a:ln>
                            <a:noFill/>
                          </a:ln>
                          <a:solidFill>
                            <a:srgbClr val="141415"/>
                          </a:solidFill>
                          <a:effectLst/>
                          <a:latin typeface="Arial" pitchFamily="-65" charset="0"/>
                        </a:rPr>
                        <a:t> </a:t>
                      </a:r>
                      <a:r>
                        <a:rPr kumimoji="0" lang="en-US" sz="1800" b="0" i="0" u="none" strike="noStrike" cap="none" normalizeH="0" baseline="0" dirty="0">
                          <a:ln>
                            <a:noFill/>
                          </a:ln>
                          <a:solidFill>
                            <a:srgbClr val="141415"/>
                          </a:solidFill>
                          <a:effectLst/>
                          <a:latin typeface="Arial" pitchFamily="-65" charset="0"/>
                        </a:rPr>
                        <a:t>1</a:t>
                      </a:r>
                      <a:r>
                        <a:rPr kumimoji="0" lang="en-US" sz="1800" b="0" i="0" u="none" strike="noStrike" cap="none" normalizeH="0" baseline="0" dirty="0" smtClean="0">
                          <a:ln>
                            <a:noFill/>
                          </a:ln>
                          <a:solidFill>
                            <a:srgbClr val="141415"/>
                          </a:solidFill>
                          <a:effectLst/>
                          <a:latin typeface="Arial" pitchFamily="-65" charset="0"/>
                        </a:rPr>
                        <a:t> </a:t>
                      </a:r>
                      <a:r>
                        <a:rPr kumimoji="0" lang="en-US" sz="1800" b="0" i="0" u="none" strike="noStrike" cap="none" normalizeH="0" baseline="0" dirty="0" err="1" smtClean="0">
                          <a:ln>
                            <a:noFill/>
                          </a:ln>
                          <a:solidFill>
                            <a:srgbClr val="141415"/>
                          </a:solidFill>
                          <a:effectLst/>
                          <a:latin typeface="Arial" pitchFamily="-65" charset="0"/>
                        </a:rPr>
                        <a:t>veya</a:t>
                      </a:r>
                      <a:r>
                        <a:rPr kumimoji="0" lang="en-US" sz="1800" b="0" i="0" u="none" strike="noStrike" cap="none" normalizeH="0" baseline="0" dirty="0" smtClean="0">
                          <a:ln>
                            <a:noFill/>
                          </a:ln>
                          <a:solidFill>
                            <a:srgbClr val="141415"/>
                          </a:solidFill>
                          <a:effectLst/>
                          <a:latin typeface="Arial" pitchFamily="-65" charset="0"/>
                        </a:rPr>
                        <a:t> 3 </a:t>
                      </a:r>
                      <a:r>
                        <a:rPr kumimoji="0" lang="en-US" sz="1800" b="0" i="0" u="none" strike="noStrike" cap="none" normalizeH="0" baseline="0" dirty="0" err="1" smtClean="0">
                          <a:ln>
                            <a:noFill/>
                          </a:ln>
                          <a:solidFill>
                            <a:srgbClr val="141415"/>
                          </a:solidFill>
                          <a:effectLst/>
                          <a:latin typeface="Arial" pitchFamily="-65" charset="0"/>
                        </a:rPr>
                        <a:t>değil</a:t>
                      </a:r>
                      <a:endParaRPr kumimoji="0" lang="en-US" sz="1800" b="0" i="0" u="none" strike="noStrike" cap="none" normalizeH="0" baseline="0" dirty="0">
                        <a:ln>
                          <a:noFill/>
                        </a:ln>
                        <a:solidFill>
                          <a:srgbClr val="141415"/>
                        </a:solidFill>
                        <a:effectLst/>
                        <a:latin typeface="Arial" pitchFamily="-65" charset="0"/>
                      </a:endParaRPr>
                    </a:p>
                  </a:txBody>
                  <a:tcPr anchor="ctr" horzOverflow="overflow">
                    <a:lnL w="12700" cap="flat" cmpd="sng" algn="ctr">
                      <a:solidFill>
                        <a:srgbClr val="323235"/>
                      </a:solidFill>
                      <a:prstDash val="solid"/>
                      <a:round/>
                      <a:headEnd type="none" w="med" len="med"/>
                      <a:tailEnd type="none" w="med" len="med"/>
                    </a:lnL>
                    <a:lnR w="12700" cap="flat" cmpd="sng" algn="ctr">
                      <a:solidFill>
                        <a:srgbClr val="323235"/>
                      </a:solidFill>
                      <a:prstDash val="solid"/>
                      <a:round/>
                      <a:headEnd type="none" w="med" len="med"/>
                      <a:tailEnd type="none" w="med" len="med"/>
                    </a:lnR>
                    <a:lnT w="12700" cap="flat" cmpd="sng" algn="ctr">
                      <a:solidFill>
                        <a:srgbClr val="323235"/>
                      </a:solidFill>
                      <a:prstDash val="solid"/>
                      <a:round/>
                      <a:headEnd type="none" w="med" len="med"/>
                      <a:tailEnd type="none" w="med" len="med"/>
                    </a:lnT>
                    <a:lnB w="12700" cap="flat" cmpd="sng" algn="ctr">
                      <a:solidFill>
                        <a:srgbClr val="323235"/>
                      </a:solidFill>
                      <a:prstDash val="solid"/>
                      <a:round/>
                      <a:headEnd type="none" w="med" len="med"/>
                      <a:tailEnd type="none" w="med" len="med"/>
                    </a:lnB>
                    <a:lnTlToBr>
                      <a:noFill/>
                    </a:lnTlToBr>
                    <a:lnBlToTr>
                      <a:noFill/>
                    </a:lnBlToTr>
                    <a:solidFill>
                      <a:srgbClr val="FEFDDE"/>
                    </a:solidFill>
                  </a:tcPr>
                </a:tc>
                <a:extLst>
                  <a:ext uri="{0D108BD9-81ED-4DB2-BD59-A6C34878D82A}">
                    <a16:rowId xmlns:a16="http://schemas.microsoft.com/office/drawing/2014/main" val="10002"/>
                  </a:ext>
                </a:extLst>
              </a:tr>
              <a:tr h="136525">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dirty="0" err="1" smtClean="0">
                          <a:ln>
                            <a:noFill/>
                          </a:ln>
                          <a:solidFill>
                            <a:srgbClr val="141415"/>
                          </a:solidFill>
                          <a:effectLst/>
                          <a:latin typeface="Arial" pitchFamily="-65" charset="0"/>
                        </a:rPr>
                        <a:t>evre</a:t>
                      </a:r>
                      <a:r>
                        <a:rPr kumimoji="0" lang="en-US" sz="1800" b="0" i="0" u="none" strike="noStrike" cap="none" normalizeH="0" baseline="0" dirty="0" smtClean="0">
                          <a:ln>
                            <a:noFill/>
                          </a:ln>
                          <a:solidFill>
                            <a:srgbClr val="141415"/>
                          </a:solidFill>
                          <a:effectLst/>
                          <a:latin typeface="Arial" pitchFamily="-65" charset="0"/>
                        </a:rPr>
                        <a:t> </a:t>
                      </a:r>
                      <a:r>
                        <a:rPr kumimoji="0" lang="en-US" sz="1800" b="0" i="0" u="none" strike="noStrike" cap="none" normalizeH="0" baseline="0" dirty="0">
                          <a:ln>
                            <a:noFill/>
                          </a:ln>
                          <a:solidFill>
                            <a:srgbClr val="141415"/>
                          </a:solidFill>
                          <a:effectLst/>
                          <a:latin typeface="Arial" pitchFamily="-65" charset="0"/>
                        </a:rPr>
                        <a:t>3</a:t>
                      </a:r>
                    </a:p>
                  </a:txBody>
                  <a:tcPr horzOverflow="overflow">
                    <a:lnL w="12700" cap="flat" cmpd="sng" algn="ctr">
                      <a:solidFill>
                        <a:srgbClr val="323235"/>
                      </a:solidFill>
                      <a:prstDash val="solid"/>
                      <a:round/>
                      <a:headEnd type="none" w="med" len="med"/>
                      <a:tailEnd type="none" w="med" len="med"/>
                    </a:lnL>
                    <a:lnR w="12700" cap="flat" cmpd="sng" algn="ctr">
                      <a:solidFill>
                        <a:srgbClr val="323235"/>
                      </a:solidFill>
                      <a:prstDash val="solid"/>
                      <a:round/>
                      <a:headEnd type="none" w="med" len="med"/>
                      <a:tailEnd type="none" w="med" len="med"/>
                    </a:lnR>
                    <a:lnT w="12700" cap="flat" cmpd="sng" algn="ctr">
                      <a:solidFill>
                        <a:srgbClr val="323235"/>
                      </a:solidFill>
                      <a:prstDash val="solid"/>
                      <a:round/>
                      <a:headEnd type="none" w="med" len="med"/>
                      <a:tailEnd type="none" w="med" len="med"/>
                    </a:lnT>
                    <a:lnB w="12700" cap="flat" cmpd="sng" algn="ctr">
                      <a:solidFill>
                        <a:srgbClr val="323235"/>
                      </a:solidFill>
                      <a:prstDash val="solid"/>
                      <a:round/>
                      <a:headEnd type="none" w="med" len="med"/>
                      <a:tailEnd type="none" w="med" len="med"/>
                    </a:lnB>
                    <a:lnTlToBr>
                      <a:noFill/>
                    </a:lnTlToBr>
                    <a:lnBlToTr>
                      <a:noFill/>
                    </a:lnBlToTr>
                    <a:solidFill>
                      <a:srgbClr val="FEF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41415"/>
                          </a:solidFill>
                          <a:effectLst/>
                          <a:latin typeface="Arial" pitchFamily="-65" charset="0"/>
                          <a:sym typeface="Symbol" pitchFamily="-65" charset="2"/>
                        </a:rPr>
                        <a:t></a:t>
                      </a:r>
                      <a:r>
                        <a:rPr kumimoji="0" lang="en-US" sz="1800" b="0" i="0" u="none" strike="noStrike" cap="none" normalizeH="0" baseline="-25000" dirty="0">
                          <a:ln>
                            <a:noFill/>
                          </a:ln>
                          <a:solidFill>
                            <a:srgbClr val="141415"/>
                          </a:solidFill>
                          <a:effectLst/>
                          <a:latin typeface="Arial" pitchFamily="-65" charset="0"/>
                        </a:rPr>
                        <a:t>2</a:t>
                      </a:r>
                      <a:r>
                        <a:rPr kumimoji="0" lang="en-US" sz="1800" b="0" i="0" u="none" strike="noStrike" cap="none" normalizeH="0" baseline="0" dirty="0">
                          <a:ln>
                            <a:noFill/>
                          </a:ln>
                          <a:solidFill>
                            <a:srgbClr val="141415"/>
                          </a:solidFill>
                          <a:effectLst/>
                          <a:latin typeface="Arial" pitchFamily="-65" charset="0"/>
                        </a:rPr>
                        <a:t>-M </a:t>
                      </a:r>
                      <a:r>
                        <a:rPr kumimoji="0" lang="en-US" sz="1800" b="0" i="0" u="none" strike="noStrike" cap="none" normalizeH="0" baseline="0" dirty="0" err="1">
                          <a:ln>
                            <a:noFill/>
                          </a:ln>
                          <a:solidFill>
                            <a:srgbClr val="141415"/>
                          </a:solidFill>
                          <a:effectLst/>
                          <a:latin typeface="Arial" pitchFamily="-65" charset="0"/>
                          <a:sym typeface="Symbol" pitchFamily="-65" charset="2"/>
                        </a:rPr>
                        <a:t></a:t>
                      </a:r>
                      <a:r>
                        <a:rPr kumimoji="0" lang="en-US" sz="1800" b="0" i="0" u="none" strike="noStrike" cap="none" normalizeH="0" baseline="0" dirty="0">
                          <a:ln>
                            <a:noFill/>
                          </a:ln>
                          <a:solidFill>
                            <a:srgbClr val="141415"/>
                          </a:solidFill>
                          <a:effectLst/>
                          <a:latin typeface="Arial" pitchFamily="-65" charset="0"/>
                          <a:sym typeface="Symbol" pitchFamily="-65" charset="2"/>
                        </a:rPr>
                        <a:t> 5</a:t>
                      </a:r>
                      <a:r>
                        <a:rPr kumimoji="0" lang="en-US" sz="1800" b="0" i="0" u="none" strike="noStrike" cap="none" normalizeH="0" baseline="0" dirty="0">
                          <a:ln>
                            <a:noFill/>
                          </a:ln>
                          <a:solidFill>
                            <a:srgbClr val="141415"/>
                          </a:solidFill>
                          <a:effectLst/>
                          <a:latin typeface="Arial" pitchFamily="-65" charset="0"/>
                        </a:rPr>
                        <a:t>.5</a:t>
                      </a:r>
                    </a:p>
                  </a:txBody>
                  <a:tcPr anchor="ctr" horzOverflow="overflow">
                    <a:lnL w="12700" cap="flat" cmpd="sng" algn="ctr">
                      <a:solidFill>
                        <a:srgbClr val="323235"/>
                      </a:solidFill>
                      <a:prstDash val="solid"/>
                      <a:round/>
                      <a:headEnd type="none" w="med" len="med"/>
                      <a:tailEnd type="none" w="med" len="med"/>
                    </a:lnL>
                    <a:lnR w="12700" cap="flat" cmpd="sng" algn="ctr">
                      <a:solidFill>
                        <a:srgbClr val="323235"/>
                      </a:solidFill>
                      <a:prstDash val="solid"/>
                      <a:round/>
                      <a:headEnd type="none" w="med" len="med"/>
                      <a:tailEnd type="none" w="med" len="med"/>
                    </a:lnR>
                    <a:lnT w="12700" cap="flat" cmpd="sng" algn="ctr">
                      <a:solidFill>
                        <a:srgbClr val="323235"/>
                      </a:solidFill>
                      <a:prstDash val="solid"/>
                      <a:round/>
                      <a:headEnd type="none" w="med" len="med"/>
                      <a:tailEnd type="none" w="med" len="med"/>
                    </a:lnT>
                    <a:lnB w="12700" cap="flat" cmpd="sng" algn="ctr">
                      <a:solidFill>
                        <a:srgbClr val="323235"/>
                      </a:solidFill>
                      <a:prstDash val="solid"/>
                      <a:round/>
                      <a:headEnd type="none" w="med" len="med"/>
                      <a:tailEnd type="none" w="med" len="med"/>
                    </a:lnB>
                    <a:lnTlToBr>
                      <a:noFill/>
                    </a:lnTlToBr>
                    <a:lnBlToTr>
                      <a:noFill/>
                    </a:lnBlToTr>
                    <a:solidFill>
                      <a:srgbClr val="FEFDDE"/>
                    </a:solidFill>
                  </a:tcPr>
                </a:tc>
                <a:extLst>
                  <a:ext uri="{0D108BD9-81ED-4DB2-BD59-A6C34878D82A}">
                    <a16:rowId xmlns:a16="http://schemas.microsoft.com/office/drawing/2014/main" val="10003"/>
                  </a:ext>
                </a:extLst>
              </a:tr>
            </a:tbl>
          </a:graphicData>
        </a:graphic>
      </p:graphicFrame>
      <p:sp>
        <p:nvSpPr>
          <p:cNvPr id="48150" name="Text Box 11"/>
          <p:cNvSpPr txBox="1">
            <a:spLocks noChangeArrowheads="1"/>
          </p:cNvSpPr>
          <p:nvPr/>
        </p:nvSpPr>
        <p:spPr bwMode="auto">
          <a:xfrm>
            <a:off x="285750" y="6353175"/>
            <a:ext cx="8561388" cy="307975"/>
          </a:xfrm>
          <a:prstGeom prst="rect">
            <a:avLst/>
          </a:prstGeom>
          <a:noFill/>
          <a:ln w="9525">
            <a:noFill/>
            <a:miter lim="800000"/>
            <a:headEnd/>
            <a:tailEnd/>
          </a:ln>
        </p:spPr>
        <p:txBody>
          <a:bodyPr anchor="b">
            <a:prstTxWarp prst="textNoShape">
              <a:avLst/>
            </a:prstTxWarp>
            <a:spAutoFit/>
          </a:bodyPr>
          <a:lstStyle/>
          <a:p>
            <a:pPr>
              <a:buFont typeface="Arial" pitchFamily="-65" charset="0"/>
              <a:buNone/>
            </a:pPr>
            <a:r>
              <a:rPr kumimoji="1" lang="en-US" altLang="ja-JP" sz="1400" b="1" dirty="0" err="1">
                <a:solidFill>
                  <a:srgbClr val="000000"/>
                </a:solidFill>
                <a:ea typeface="MS PGothic" charset="0"/>
                <a:cs typeface="MS PGothic" charset="0"/>
              </a:rPr>
              <a:t>Greipp</a:t>
            </a:r>
            <a:r>
              <a:rPr kumimoji="1" lang="en-US" altLang="ja-JP" sz="1400" b="1" dirty="0">
                <a:solidFill>
                  <a:srgbClr val="000000"/>
                </a:solidFill>
                <a:ea typeface="MS PGothic" charset="0"/>
                <a:cs typeface="MS PGothic" charset="0"/>
              </a:rPr>
              <a:t> PR, et al. J </a:t>
            </a:r>
            <a:r>
              <a:rPr kumimoji="1" lang="en-US" altLang="ja-JP" sz="1400" b="1" dirty="0" err="1">
                <a:solidFill>
                  <a:srgbClr val="000000"/>
                </a:solidFill>
                <a:ea typeface="MS PGothic" charset="0"/>
                <a:cs typeface="MS PGothic" charset="0"/>
              </a:rPr>
              <a:t>Clin</a:t>
            </a:r>
            <a:r>
              <a:rPr kumimoji="1" lang="en-US" altLang="ja-JP" sz="1400" b="1" dirty="0">
                <a:solidFill>
                  <a:srgbClr val="000000"/>
                </a:solidFill>
                <a:ea typeface="MS PGothic" charset="0"/>
                <a:cs typeface="MS PGothic" charset="0"/>
              </a:rPr>
              <a:t> </a:t>
            </a:r>
            <a:r>
              <a:rPr kumimoji="1" lang="en-US" altLang="ja-JP" sz="1400" b="1" dirty="0" err="1">
                <a:solidFill>
                  <a:srgbClr val="000000"/>
                </a:solidFill>
                <a:ea typeface="MS PGothic" charset="0"/>
                <a:cs typeface="MS PGothic" charset="0"/>
              </a:rPr>
              <a:t>Oncol</a:t>
            </a:r>
            <a:r>
              <a:rPr kumimoji="1" lang="en-US" altLang="ja-JP" sz="1400" b="1" dirty="0">
                <a:solidFill>
                  <a:srgbClr val="000000"/>
                </a:solidFill>
                <a:ea typeface="MS PGothic" charset="0"/>
                <a:cs typeface="MS PGothic" charset="0"/>
              </a:rPr>
              <a:t>. 2005;23:3412-3420.</a:t>
            </a:r>
            <a:endParaRPr lang="en-US" sz="1400" b="1" dirty="0">
              <a:solidFill>
                <a:srgbClr val="000000"/>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11"/>
          <p:cNvGrpSpPr>
            <a:grpSpLocks/>
          </p:cNvGrpSpPr>
          <p:nvPr/>
        </p:nvGrpSpPr>
        <p:grpSpPr bwMode="auto">
          <a:xfrm>
            <a:off x="5380038" y="1770063"/>
            <a:ext cx="3392487" cy="1609725"/>
            <a:chOff x="5379244" y="2226469"/>
            <a:chExt cx="3393281" cy="1609725"/>
          </a:xfrm>
        </p:grpSpPr>
        <p:sp>
          <p:nvSpPr>
            <p:cNvPr id="10" name="Freeform 9"/>
            <p:cNvSpPr/>
            <p:nvPr/>
          </p:nvSpPr>
          <p:spPr bwMode="auto">
            <a:xfrm>
              <a:off x="5379244" y="2226469"/>
              <a:ext cx="2681915" cy="1333500"/>
            </a:xfrm>
            <a:custGeom>
              <a:avLst/>
              <a:gdLst>
                <a:gd name="connsiteX0" fmla="*/ 0 w 2681287"/>
                <a:gd name="connsiteY0" fmla="*/ 0 h 1333500"/>
                <a:gd name="connsiteX1" fmla="*/ 50006 w 2681287"/>
                <a:gd name="connsiteY1" fmla="*/ 0 h 1333500"/>
                <a:gd name="connsiteX2" fmla="*/ 50006 w 2681287"/>
                <a:gd name="connsiteY2" fmla="*/ 40481 h 1333500"/>
                <a:gd name="connsiteX3" fmla="*/ 83344 w 2681287"/>
                <a:gd name="connsiteY3" fmla="*/ 40481 h 1333500"/>
                <a:gd name="connsiteX4" fmla="*/ 83344 w 2681287"/>
                <a:gd name="connsiteY4" fmla="*/ 71437 h 1333500"/>
                <a:gd name="connsiteX5" fmla="*/ 133350 w 2681287"/>
                <a:gd name="connsiteY5" fmla="*/ 71437 h 1333500"/>
                <a:gd name="connsiteX6" fmla="*/ 133350 w 2681287"/>
                <a:gd name="connsiteY6" fmla="*/ 92869 h 1333500"/>
                <a:gd name="connsiteX7" fmla="*/ 178594 w 2681287"/>
                <a:gd name="connsiteY7" fmla="*/ 92869 h 1333500"/>
                <a:gd name="connsiteX8" fmla="*/ 178594 w 2681287"/>
                <a:gd name="connsiteY8" fmla="*/ 119062 h 1333500"/>
                <a:gd name="connsiteX9" fmla="*/ 250031 w 2681287"/>
                <a:gd name="connsiteY9" fmla="*/ 119062 h 1333500"/>
                <a:gd name="connsiteX10" fmla="*/ 250031 w 2681287"/>
                <a:gd name="connsiteY10" fmla="*/ 140494 h 1333500"/>
                <a:gd name="connsiteX11" fmla="*/ 295275 w 2681287"/>
                <a:gd name="connsiteY11" fmla="*/ 140494 h 1333500"/>
                <a:gd name="connsiteX12" fmla="*/ 295275 w 2681287"/>
                <a:gd name="connsiteY12" fmla="*/ 169069 h 1333500"/>
                <a:gd name="connsiteX13" fmla="*/ 364331 w 2681287"/>
                <a:gd name="connsiteY13" fmla="*/ 169069 h 1333500"/>
                <a:gd name="connsiteX14" fmla="*/ 364331 w 2681287"/>
                <a:gd name="connsiteY14" fmla="*/ 190500 h 1333500"/>
                <a:gd name="connsiteX15" fmla="*/ 414337 w 2681287"/>
                <a:gd name="connsiteY15" fmla="*/ 190500 h 1333500"/>
                <a:gd name="connsiteX16" fmla="*/ 414337 w 2681287"/>
                <a:gd name="connsiteY16" fmla="*/ 226219 h 1333500"/>
                <a:gd name="connsiteX17" fmla="*/ 521494 w 2681287"/>
                <a:gd name="connsiteY17" fmla="*/ 226219 h 1333500"/>
                <a:gd name="connsiteX18" fmla="*/ 521494 w 2681287"/>
                <a:gd name="connsiteY18" fmla="*/ 254794 h 1333500"/>
                <a:gd name="connsiteX19" fmla="*/ 559594 w 2681287"/>
                <a:gd name="connsiteY19" fmla="*/ 254794 h 1333500"/>
                <a:gd name="connsiteX20" fmla="*/ 559594 w 2681287"/>
                <a:gd name="connsiteY20" fmla="*/ 290512 h 1333500"/>
                <a:gd name="connsiteX21" fmla="*/ 623887 w 2681287"/>
                <a:gd name="connsiteY21" fmla="*/ 290512 h 1333500"/>
                <a:gd name="connsiteX22" fmla="*/ 623887 w 2681287"/>
                <a:gd name="connsiteY22" fmla="*/ 314325 h 1333500"/>
                <a:gd name="connsiteX23" fmla="*/ 697706 w 2681287"/>
                <a:gd name="connsiteY23" fmla="*/ 314325 h 1333500"/>
                <a:gd name="connsiteX24" fmla="*/ 697706 w 2681287"/>
                <a:gd name="connsiteY24" fmla="*/ 335756 h 1333500"/>
                <a:gd name="connsiteX25" fmla="*/ 735806 w 2681287"/>
                <a:gd name="connsiteY25" fmla="*/ 335756 h 1333500"/>
                <a:gd name="connsiteX26" fmla="*/ 735806 w 2681287"/>
                <a:gd name="connsiteY26" fmla="*/ 361950 h 1333500"/>
                <a:gd name="connsiteX27" fmla="*/ 790575 w 2681287"/>
                <a:gd name="connsiteY27" fmla="*/ 361950 h 1333500"/>
                <a:gd name="connsiteX28" fmla="*/ 790575 w 2681287"/>
                <a:gd name="connsiteY28" fmla="*/ 385762 h 1333500"/>
                <a:gd name="connsiteX29" fmla="*/ 833437 w 2681287"/>
                <a:gd name="connsiteY29" fmla="*/ 385762 h 1333500"/>
                <a:gd name="connsiteX30" fmla="*/ 833437 w 2681287"/>
                <a:gd name="connsiteY30" fmla="*/ 409575 h 1333500"/>
                <a:gd name="connsiteX31" fmla="*/ 885825 w 2681287"/>
                <a:gd name="connsiteY31" fmla="*/ 409575 h 1333500"/>
                <a:gd name="connsiteX32" fmla="*/ 895350 w 2681287"/>
                <a:gd name="connsiteY32" fmla="*/ 419100 h 1333500"/>
                <a:gd name="connsiteX33" fmla="*/ 947737 w 2681287"/>
                <a:gd name="connsiteY33" fmla="*/ 419100 h 1333500"/>
                <a:gd name="connsiteX34" fmla="*/ 947737 w 2681287"/>
                <a:gd name="connsiteY34" fmla="*/ 450056 h 1333500"/>
                <a:gd name="connsiteX35" fmla="*/ 997744 w 2681287"/>
                <a:gd name="connsiteY35" fmla="*/ 450056 h 1333500"/>
                <a:gd name="connsiteX36" fmla="*/ 997744 w 2681287"/>
                <a:gd name="connsiteY36" fmla="*/ 476250 h 1333500"/>
                <a:gd name="connsiteX37" fmla="*/ 1050131 w 2681287"/>
                <a:gd name="connsiteY37" fmla="*/ 476250 h 1333500"/>
                <a:gd name="connsiteX38" fmla="*/ 1050131 w 2681287"/>
                <a:gd name="connsiteY38" fmla="*/ 504825 h 1333500"/>
                <a:gd name="connsiteX39" fmla="*/ 1102519 w 2681287"/>
                <a:gd name="connsiteY39" fmla="*/ 504825 h 1333500"/>
                <a:gd name="connsiteX40" fmla="*/ 1102519 w 2681287"/>
                <a:gd name="connsiteY40" fmla="*/ 523875 h 1333500"/>
                <a:gd name="connsiteX41" fmla="*/ 1150144 w 2681287"/>
                <a:gd name="connsiteY41" fmla="*/ 523875 h 1333500"/>
                <a:gd name="connsiteX42" fmla="*/ 1150144 w 2681287"/>
                <a:gd name="connsiteY42" fmla="*/ 554831 h 1333500"/>
                <a:gd name="connsiteX43" fmla="*/ 1214437 w 2681287"/>
                <a:gd name="connsiteY43" fmla="*/ 554831 h 1333500"/>
                <a:gd name="connsiteX44" fmla="*/ 1214437 w 2681287"/>
                <a:gd name="connsiteY44" fmla="*/ 573881 h 1333500"/>
                <a:gd name="connsiteX45" fmla="*/ 1269206 w 2681287"/>
                <a:gd name="connsiteY45" fmla="*/ 573881 h 1333500"/>
                <a:gd name="connsiteX46" fmla="*/ 1269206 w 2681287"/>
                <a:gd name="connsiteY46" fmla="*/ 602456 h 1333500"/>
                <a:gd name="connsiteX47" fmla="*/ 1312069 w 2681287"/>
                <a:gd name="connsiteY47" fmla="*/ 602456 h 1333500"/>
                <a:gd name="connsiteX48" fmla="*/ 1312069 w 2681287"/>
                <a:gd name="connsiteY48" fmla="*/ 628650 h 1333500"/>
                <a:gd name="connsiteX49" fmla="*/ 1343025 w 2681287"/>
                <a:gd name="connsiteY49" fmla="*/ 628650 h 1333500"/>
                <a:gd name="connsiteX50" fmla="*/ 1343025 w 2681287"/>
                <a:gd name="connsiteY50" fmla="*/ 661987 h 1333500"/>
                <a:gd name="connsiteX51" fmla="*/ 1395412 w 2681287"/>
                <a:gd name="connsiteY51" fmla="*/ 661987 h 1333500"/>
                <a:gd name="connsiteX52" fmla="*/ 1395412 w 2681287"/>
                <a:gd name="connsiteY52" fmla="*/ 688181 h 1333500"/>
                <a:gd name="connsiteX53" fmla="*/ 1440656 w 2681287"/>
                <a:gd name="connsiteY53" fmla="*/ 688181 h 1333500"/>
                <a:gd name="connsiteX54" fmla="*/ 1440656 w 2681287"/>
                <a:gd name="connsiteY54" fmla="*/ 721519 h 1333500"/>
                <a:gd name="connsiteX55" fmla="*/ 1485900 w 2681287"/>
                <a:gd name="connsiteY55" fmla="*/ 721519 h 1333500"/>
                <a:gd name="connsiteX56" fmla="*/ 1485900 w 2681287"/>
                <a:gd name="connsiteY56" fmla="*/ 745331 h 1333500"/>
                <a:gd name="connsiteX57" fmla="*/ 1524000 w 2681287"/>
                <a:gd name="connsiteY57" fmla="*/ 745331 h 1333500"/>
                <a:gd name="connsiteX58" fmla="*/ 1524000 w 2681287"/>
                <a:gd name="connsiteY58" fmla="*/ 776287 h 1333500"/>
                <a:gd name="connsiteX59" fmla="*/ 1571625 w 2681287"/>
                <a:gd name="connsiteY59" fmla="*/ 776287 h 1333500"/>
                <a:gd name="connsiteX60" fmla="*/ 1571625 w 2681287"/>
                <a:gd name="connsiteY60" fmla="*/ 792956 h 1333500"/>
                <a:gd name="connsiteX61" fmla="*/ 1621631 w 2681287"/>
                <a:gd name="connsiteY61" fmla="*/ 792956 h 1333500"/>
                <a:gd name="connsiteX62" fmla="*/ 1621631 w 2681287"/>
                <a:gd name="connsiteY62" fmla="*/ 804862 h 1333500"/>
                <a:gd name="connsiteX63" fmla="*/ 1681162 w 2681287"/>
                <a:gd name="connsiteY63" fmla="*/ 804862 h 1333500"/>
                <a:gd name="connsiteX64" fmla="*/ 1681162 w 2681287"/>
                <a:gd name="connsiteY64" fmla="*/ 823912 h 1333500"/>
                <a:gd name="connsiteX65" fmla="*/ 1714500 w 2681287"/>
                <a:gd name="connsiteY65" fmla="*/ 823912 h 1333500"/>
                <a:gd name="connsiteX66" fmla="*/ 1714500 w 2681287"/>
                <a:gd name="connsiteY66" fmla="*/ 850106 h 1333500"/>
                <a:gd name="connsiteX67" fmla="*/ 1750219 w 2681287"/>
                <a:gd name="connsiteY67" fmla="*/ 850106 h 1333500"/>
                <a:gd name="connsiteX68" fmla="*/ 1750219 w 2681287"/>
                <a:gd name="connsiteY68" fmla="*/ 883444 h 1333500"/>
                <a:gd name="connsiteX69" fmla="*/ 1785937 w 2681287"/>
                <a:gd name="connsiteY69" fmla="*/ 883444 h 1333500"/>
                <a:gd name="connsiteX70" fmla="*/ 1785937 w 2681287"/>
                <a:gd name="connsiteY70" fmla="*/ 907256 h 1333500"/>
                <a:gd name="connsiteX71" fmla="*/ 1826419 w 2681287"/>
                <a:gd name="connsiteY71" fmla="*/ 907256 h 1333500"/>
                <a:gd name="connsiteX72" fmla="*/ 1826419 w 2681287"/>
                <a:gd name="connsiteY72" fmla="*/ 940594 h 1333500"/>
                <a:gd name="connsiteX73" fmla="*/ 1878806 w 2681287"/>
                <a:gd name="connsiteY73" fmla="*/ 940594 h 1333500"/>
                <a:gd name="connsiteX74" fmla="*/ 1878806 w 2681287"/>
                <a:gd name="connsiteY74" fmla="*/ 962025 h 1333500"/>
                <a:gd name="connsiteX75" fmla="*/ 1933575 w 2681287"/>
                <a:gd name="connsiteY75" fmla="*/ 962025 h 1333500"/>
                <a:gd name="connsiteX76" fmla="*/ 1933575 w 2681287"/>
                <a:gd name="connsiteY76" fmla="*/ 990600 h 1333500"/>
                <a:gd name="connsiteX77" fmla="*/ 2005012 w 2681287"/>
                <a:gd name="connsiteY77" fmla="*/ 990600 h 1333500"/>
                <a:gd name="connsiteX78" fmla="*/ 2005012 w 2681287"/>
                <a:gd name="connsiteY78" fmla="*/ 1019175 h 1333500"/>
                <a:gd name="connsiteX79" fmla="*/ 2043112 w 2681287"/>
                <a:gd name="connsiteY79" fmla="*/ 1019175 h 1333500"/>
                <a:gd name="connsiteX80" fmla="*/ 2043112 w 2681287"/>
                <a:gd name="connsiteY80" fmla="*/ 1050131 h 1333500"/>
                <a:gd name="connsiteX81" fmla="*/ 2138362 w 2681287"/>
                <a:gd name="connsiteY81" fmla="*/ 1050131 h 1333500"/>
                <a:gd name="connsiteX82" fmla="*/ 2138362 w 2681287"/>
                <a:gd name="connsiteY82" fmla="*/ 1083469 h 1333500"/>
                <a:gd name="connsiteX83" fmla="*/ 2188369 w 2681287"/>
                <a:gd name="connsiteY83" fmla="*/ 1083469 h 1333500"/>
                <a:gd name="connsiteX84" fmla="*/ 2188369 w 2681287"/>
                <a:gd name="connsiteY84" fmla="*/ 1112044 h 1333500"/>
                <a:gd name="connsiteX85" fmla="*/ 2240756 w 2681287"/>
                <a:gd name="connsiteY85" fmla="*/ 1112044 h 1333500"/>
                <a:gd name="connsiteX86" fmla="*/ 2240756 w 2681287"/>
                <a:gd name="connsiteY86" fmla="*/ 1145381 h 1333500"/>
                <a:gd name="connsiteX87" fmla="*/ 2312194 w 2681287"/>
                <a:gd name="connsiteY87" fmla="*/ 1145381 h 1333500"/>
                <a:gd name="connsiteX88" fmla="*/ 2312194 w 2681287"/>
                <a:gd name="connsiteY88" fmla="*/ 1162050 h 1333500"/>
                <a:gd name="connsiteX89" fmla="*/ 2357437 w 2681287"/>
                <a:gd name="connsiteY89" fmla="*/ 1162050 h 1333500"/>
                <a:gd name="connsiteX90" fmla="*/ 2357437 w 2681287"/>
                <a:gd name="connsiteY90" fmla="*/ 1193006 h 1333500"/>
                <a:gd name="connsiteX91" fmla="*/ 2393156 w 2681287"/>
                <a:gd name="connsiteY91" fmla="*/ 1193006 h 1333500"/>
                <a:gd name="connsiteX92" fmla="*/ 2393156 w 2681287"/>
                <a:gd name="connsiteY92" fmla="*/ 1212056 h 1333500"/>
                <a:gd name="connsiteX93" fmla="*/ 2457450 w 2681287"/>
                <a:gd name="connsiteY93" fmla="*/ 1212056 h 1333500"/>
                <a:gd name="connsiteX94" fmla="*/ 2457450 w 2681287"/>
                <a:gd name="connsiteY94" fmla="*/ 1240631 h 1333500"/>
                <a:gd name="connsiteX95" fmla="*/ 2509837 w 2681287"/>
                <a:gd name="connsiteY95" fmla="*/ 1240631 h 1333500"/>
                <a:gd name="connsiteX96" fmla="*/ 2509837 w 2681287"/>
                <a:gd name="connsiteY96" fmla="*/ 1262062 h 1333500"/>
                <a:gd name="connsiteX97" fmla="*/ 2552700 w 2681287"/>
                <a:gd name="connsiteY97" fmla="*/ 1262062 h 1333500"/>
                <a:gd name="connsiteX98" fmla="*/ 2552700 w 2681287"/>
                <a:gd name="connsiteY98" fmla="*/ 1285875 h 1333500"/>
                <a:gd name="connsiteX99" fmla="*/ 2583656 w 2681287"/>
                <a:gd name="connsiteY99" fmla="*/ 1285875 h 1333500"/>
                <a:gd name="connsiteX100" fmla="*/ 2583656 w 2681287"/>
                <a:gd name="connsiteY100" fmla="*/ 1307306 h 1333500"/>
                <a:gd name="connsiteX101" fmla="*/ 2636044 w 2681287"/>
                <a:gd name="connsiteY101" fmla="*/ 1307306 h 1333500"/>
                <a:gd name="connsiteX102" fmla="*/ 2636044 w 2681287"/>
                <a:gd name="connsiteY102" fmla="*/ 1333500 h 1333500"/>
                <a:gd name="connsiteX103" fmla="*/ 2681287 w 2681287"/>
                <a:gd name="connsiteY103" fmla="*/ 1333500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681287" h="1333500">
                  <a:moveTo>
                    <a:pt x="0" y="0"/>
                  </a:moveTo>
                  <a:lnTo>
                    <a:pt x="50006" y="0"/>
                  </a:lnTo>
                  <a:lnTo>
                    <a:pt x="50006" y="40481"/>
                  </a:lnTo>
                  <a:lnTo>
                    <a:pt x="83344" y="40481"/>
                  </a:lnTo>
                  <a:lnTo>
                    <a:pt x="83344" y="71437"/>
                  </a:lnTo>
                  <a:lnTo>
                    <a:pt x="133350" y="71437"/>
                  </a:lnTo>
                  <a:lnTo>
                    <a:pt x="133350" y="92869"/>
                  </a:lnTo>
                  <a:lnTo>
                    <a:pt x="178594" y="92869"/>
                  </a:lnTo>
                  <a:lnTo>
                    <a:pt x="178594" y="119062"/>
                  </a:lnTo>
                  <a:lnTo>
                    <a:pt x="250031" y="119062"/>
                  </a:lnTo>
                  <a:lnTo>
                    <a:pt x="250031" y="140494"/>
                  </a:lnTo>
                  <a:lnTo>
                    <a:pt x="295275" y="140494"/>
                  </a:lnTo>
                  <a:lnTo>
                    <a:pt x="295275" y="169069"/>
                  </a:lnTo>
                  <a:lnTo>
                    <a:pt x="364331" y="169069"/>
                  </a:lnTo>
                  <a:lnTo>
                    <a:pt x="364331" y="190500"/>
                  </a:lnTo>
                  <a:lnTo>
                    <a:pt x="414337" y="190500"/>
                  </a:lnTo>
                  <a:lnTo>
                    <a:pt x="414337" y="226219"/>
                  </a:lnTo>
                  <a:lnTo>
                    <a:pt x="521494" y="226219"/>
                  </a:lnTo>
                  <a:lnTo>
                    <a:pt x="521494" y="254794"/>
                  </a:lnTo>
                  <a:lnTo>
                    <a:pt x="559594" y="254794"/>
                  </a:lnTo>
                  <a:lnTo>
                    <a:pt x="559594" y="290512"/>
                  </a:lnTo>
                  <a:lnTo>
                    <a:pt x="623887" y="290512"/>
                  </a:lnTo>
                  <a:lnTo>
                    <a:pt x="623887" y="314325"/>
                  </a:lnTo>
                  <a:lnTo>
                    <a:pt x="697706" y="314325"/>
                  </a:lnTo>
                  <a:lnTo>
                    <a:pt x="697706" y="335756"/>
                  </a:lnTo>
                  <a:lnTo>
                    <a:pt x="735806" y="335756"/>
                  </a:lnTo>
                  <a:lnTo>
                    <a:pt x="735806" y="361950"/>
                  </a:lnTo>
                  <a:lnTo>
                    <a:pt x="790575" y="361950"/>
                  </a:lnTo>
                  <a:lnTo>
                    <a:pt x="790575" y="385762"/>
                  </a:lnTo>
                  <a:lnTo>
                    <a:pt x="833437" y="385762"/>
                  </a:lnTo>
                  <a:lnTo>
                    <a:pt x="833437" y="409575"/>
                  </a:lnTo>
                  <a:lnTo>
                    <a:pt x="885825" y="409575"/>
                  </a:lnTo>
                  <a:lnTo>
                    <a:pt x="895350" y="419100"/>
                  </a:lnTo>
                  <a:lnTo>
                    <a:pt x="947737" y="419100"/>
                  </a:lnTo>
                  <a:lnTo>
                    <a:pt x="947737" y="450056"/>
                  </a:lnTo>
                  <a:lnTo>
                    <a:pt x="997744" y="450056"/>
                  </a:lnTo>
                  <a:lnTo>
                    <a:pt x="997744" y="476250"/>
                  </a:lnTo>
                  <a:lnTo>
                    <a:pt x="1050131" y="476250"/>
                  </a:lnTo>
                  <a:lnTo>
                    <a:pt x="1050131" y="504825"/>
                  </a:lnTo>
                  <a:lnTo>
                    <a:pt x="1102519" y="504825"/>
                  </a:lnTo>
                  <a:lnTo>
                    <a:pt x="1102519" y="523875"/>
                  </a:lnTo>
                  <a:lnTo>
                    <a:pt x="1150144" y="523875"/>
                  </a:lnTo>
                  <a:lnTo>
                    <a:pt x="1150144" y="554831"/>
                  </a:lnTo>
                  <a:lnTo>
                    <a:pt x="1214437" y="554831"/>
                  </a:lnTo>
                  <a:lnTo>
                    <a:pt x="1214437" y="573881"/>
                  </a:lnTo>
                  <a:lnTo>
                    <a:pt x="1269206" y="573881"/>
                  </a:lnTo>
                  <a:lnTo>
                    <a:pt x="1269206" y="602456"/>
                  </a:lnTo>
                  <a:lnTo>
                    <a:pt x="1312069" y="602456"/>
                  </a:lnTo>
                  <a:lnTo>
                    <a:pt x="1312069" y="628650"/>
                  </a:lnTo>
                  <a:lnTo>
                    <a:pt x="1343025" y="628650"/>
                  </a:lnTo>
                  <a:lnTo>
                    <a:pt x="1343025" y="661987"/>
                  </a:lnTo>
                  <a:lnTo>
                    <a:pt x="1395412" y="661987"/>
                  </a:lnTo>
                  <a:lnTo>
                    <a:pt x="1395412" y="688181"/>
                  </a:lnTo>
                  <a:lnTo>
                    <a:pt x="1440656" y="688181"/>
                  </a:lnTo>
                  <a:lnTo>
                    <a:pt x="1440656" y="721519"/>
                  </a:lnTo>
                  <a:lnTo>
                    <a:pt x="1485900" y="721519"/>
                  </a:lnTo>
                  <a:lnTo>
                    <a:pt x="1485900" y="745331"/>
                  </a:lnTo>
                  <a:lnTo>
                    <a:pt x="1524000" y="745331"/>
                  </a:lnTo>
                  <a:lnTo>
                    <a:pt x="1524000" y="776287"/>
                  </a:lnTo>
                  <a:lnTo>
                    <a:pt x="1571625" y="776287"/>
                  </a:lnTo>
                  <a:lnTo>
                    <a:pt x="1571625" y="792956"/>
                  </a:lnTo>
                  <a:lnTo>
                    <a:pt x="1621631" y="792956"/>
                  </a:lnTo>
                  <a:lnTo>
                    <a:pt x="1621631" y="804862"/>
                  </a:lnTo>
                  <a:lnTo>
                    <a:pt x="1681162" y="804862"/>
                  </a:lnTo>
                  <a:lnTo>
                    <a:pt x="1681162" y="823912"/>
                  </a:lnTo>
                  <a:lnTo>
                    <a:pt x="1714500" y="823912"/>
                  </a:lnTo>
                  <a:lnTo>
                    <a:pt x="1714500" y="850106"/>
                  </a:lnTo>
                  <a:lnTo>
                    <a:pt x="1750219" y="850106"/>
                  </a:lnTo>
                  <a:lnTo>
                    <a:pt x="1750219" y="883444"/>
                  </a:lnTo>
                  <a:lnTo>
                    <a:pt x="1785937" y="883444"/>
                  </a:lnTo>
                  <a:lnTo>
                    <a:pt x="1785937" y="907256"/>
                  </a:lnTo>
                  <a:lnTo>
                    <a:pt x="1826419" y="907256"/>
                  </a:lnTo>
                  <a:lnTo>
                    <a:pt x="1826419" y="940594"/>
                  </a:lnTo>
                  <a:lnTo>
                    <a:pt x="1878806" y="940594"/>
                  </a:lnTo>
                  <a:lnTo>
                    <a:pt x="1878806" y="962025"/>
                  </a:lnTo>
                  <a:lnTo>
                    <a:pt x="1933575" y="962025"/>
                  </a:lnTo>
                  <a:lnTo>
                    <a:pt x="1933575" y="990600"/>
                  </a:lnTo>
                  <a:lnTo>
                    <a:pt x="2005012" y="990600"/>
                  </a:lnTo>
                  <a:lnTo>
                    <a:pt x="2005012" y="1019175"/>
                  </a:lnTo>
                  <a:lnTo>
                    <a:pt x="2043112" y="1019175"/>
                  </a:lnTo>
                  <a:lnTo>
                    <a:pt x="2043112" y="1050131"/>
                  </a:lnTo>
                  <a:lnTo>
                    <a:pt x="2138362" y="1050131"/>
                  </a:lnTo>
                  <a:lnTo>
                    <a:pt x="2138362" y="1083469"/>
                  </a:lnTo>
                  <a:lnTo>
                    <a:pt x="2188369" y="1083469"/>
                  </a:lnTo>
                  <a:lnTo>
                    <a:pt x="2188369" y="1112044"/>
                  </a:lnTo>
                  <a:lnTo>
                    <a:pt x="2240756" y="1112044"/>
                  </a:lnTo>
                  <a:lnTo>
                    <a:pt x="2240756" y="1145381"/>
                  </a:lnTo>
                  <a:lnTo>
                    <a:pt x="2312194" y="1145381"/>
                  </a:lnTo>
                  <a:lnTo>
                    <a:pt x="2312194" y="1162050"/>
                  </a:lnTo>
                  <a:lnTo>
                    <a:pt x="2357437" y="1162050"/>
                  </a:lnTo>
                  <a:lnTo>
                    <a:pt x="2357437" y="1193006"/>
                  </a:lnTo>
                  <a:lnTo>
                    <a:pt x="2393156" y="1193006"/>
                  </a:lnTo>
                  <a:lnTo>
                    <a:pt x="2393156" y="1212056"/>
                  </a:lnTo>
                  <a:lnTo>
                    <a:pt x="2457450" y="1212056"/>
                  </a:lnTo>
                  <a:lnTo>
                    <a:pt x="2457450" y="1240631"/>
                  </a:lnTo>
                  <a:lnTo>
                    <a:pt x="2509837" y="1240631"/>
                  </a:lnTo>
                  <a:lnTo>
                    <a:pt x="2509837" y="1262062"/>
                  </a:lnTo>
                  <a:lnTo>
                    <a:pt x="2552700" y="1262062"/>
                  </a:lnTo>
                  <a:lnTo>
                    <a:pt x="2552700" y="1285875"/>
                  </a:lnTo>
                  <a:lnTo>
                    <a:pt x="2583656" y="1285875"/>
                  </a:lnTo>
                  <a:lnTo>
                    <a:pt x="2583656" y="1307306"/>
                  </a:lnTo>
                  <a:lnTo>
                    <a:pt x="2636044" y="1307306"/>
                  </a:lnTo>
                  <a:lnTo>
                    <a:pt x="2636044" y="1333500"/>
                  </a:lnTo>
                  <a:lnTo>
                    <a:pt x="2681287" y="1333500"/>
                  </a:lnTo>
                </a:path>
              </a:pathLst>
            </a:custGeom>
            <a:noFill/>
            <a:ln w="28575" cap="flat" cmpd="sng" algn="ctr">
              <a:solidFill>
                <a:schemeClr val="accent3"/>
              </a:solidFill>
              <a:prstDash val="solid"/>
              <a:miter lim="800000"/>
              <a:headEnd type="none" w="med" len="med"/>
              <a:tailEnd type="none" w="med" len="med"/>
            </a:ln>
            <a:effectLst/>
          </p:spPr>
          <p:txBody>
            <a:bodyPr anchor="ctr"/>
            <a:lstStyle/>
            <a:p>
              <a:pPr algn="ctr">
                <a:lnSpc>
                  <a:spcPct val="90000"/>
                </a:lnSpc>
                <a:spcBef>
                  <a:spcPct val="35000"/>
                </a:spcBef>
                <a:spcAft>
                  <a:spcPct val="25000"/>
                </a:spcAft>
                <a:buClr>
                  <a:srgbClr val="8B3D9A"/>
                </a:buClr>
                <a:buFont typeface="Arial" panose="020B0604020202020204" pitchFamily="34" charset="0"/>
                <a:buChar char="•"/>
                <a:defRPr/>
              </a:pPr>
              <a:endParaRPr lang="en-US" dirty="0">
                <a:solidFill>
                  <a:srgbClr val="FFFFFF"/>
                </a:solidFill>
                <a:latin typeface="Arial" charset="0"/>
              </a:endParaRPr>
            </a:p>
          </p:txBody>
        </p:sp>
        <p:sp>
          <p:nvSpPr>
            <p:cNvPr id="11" name="Freeform 10"/>
            <p:cNvSpPr/>
            <p:nvPr/>
          </p:nvSpPr>
          <p:spPr bwMode="auto">
            <a:xfrm>
              <a:off x="8061159" y="3559969"/>
              <a:ext cx="711366" cy="276225"/>
            </a:xfrm>
            <a:custGeom>
              <a:avLst/>
              <a:gdLst>
                <a:gd name="connsiteX0" fmla="*/ 711994 w 711994"/>
                <a:gd name="connsiteY0" fmla="*/ 276225 h 276225"/>
                <a:gd name="connsiteX1" fmla="*/ 619125 w 711994"/>
                <a:gd name="connsiteY1" fmla="*/ 276225 h 276225"/>
                <a:gd name="connsiteX2" fmla="*/ 619125 w 711994"/>
                <a:gd name="connsiteY2" fmla="*/ 250031 h 276225"/>
                <a:gd name="connsiteX3" fmla="*/ 531019 w 711994"/>
                <a:gd name="connsiteY3" fmla="*/ 250031 h 276225"/>
                <a:gd name="connsiteX4" fmla="*/ 531019 w 711994"/>
                <a:gd name="connsiteY4" fmla="*/ 226219 h 276225"/>
                <a:gd name="connsiteX5" fmla="*/ 447675 w 711994"/>
                <a:gd name="connsiteY5" fmla="*/ 226219 h 276225"/>
                <a:gd name="connsiteX6" fmla="*/ 447675 w 711994"/>
                <a:gd name="connsiteY6" fmla="*/ 188119 h 276225"/>
                <a:gd name="connsiteX7" fmla="*/ 411957 w 711994"/>
                <a:gd name="connsiteY7" fmla="*/ 188119 h 276225"/>
                <a:gd name="connsiteX8" fmla="*/ 411957 w 711994"/>
                <a:gd name="connsiteY8" fmla="*/ 161925 h 276225"/>
                <a:gd name="connsiteX9" fmla="*/ 352425 w 711994"/>
                <a:gd name="connsiteY9" fmla="*/ 161925 h 276225"/>
                <a:gd name="connsiteX10" fmla="*/ 352425 w 711994"/>
                <a:gd name="connsiteY10" fmla="*/ 142875 h 276225"/>
                <a:gd name="connsiteX11" fmla="*/ 319088 w 711994"/>
                <a:gd name="connsiteY11" fmla="*/ 142875 h 276225"/>
                <a:gd name="connsiteX12" fmla="*/ 319088 w 711994"/>
                <a:gd name="connsiteY12" fmla="*/ 121444 h 276225"/>
                <a:gd name="connsiteX13" fmla="*/ 221457 w 711994"/>
                <a:gd name="connsiteY13" fmla="*/ 121444 h 276225"/>
                <a:gd name="connsiteX14" fmla="*/ 221457 w 711994"/>
                <a:gd name="connsiteY14" fmla="*/ 95250 h 276225"/>
                <a:gd name="connsiteX15" fmla="*/ 185738 w 711994"/>
                <a:gd name="connsiteY15" fmla="*/ 95250 h 276225"/>
                <a:gd name="connsiteX16" fmla="*/ 173832 w 711994"/>
                <a:gd name="connsiteY16" fmla="*/ 83344 h 276225"/>
                <a:gd name="connsiteX17" fmla="*/ 128588 w 711994"/>
                <a:gd name="connsiteY17" fmla="*/ 83344 h 276225"/>
                <a:gd name="connsiteX18" fmla="*/ 128588 w 711994"/>
                <a:gd name="connsiteY18" fmla="*/ 52387 h 276225"/>
                <a:gd name="connsiteX19" fmla="*/ 33338 w 711994"/>
                <a:gd name="connsiteY19" fmla="*/ 52387 h 276225"/>
                <a:gd name="connsiteX20" fmla="*/ 33338 w 711994"/>
                <a:gd name="connsiteY20" fmla="*/ 21431 h 276225"/>
                <a:gd name="connsiteX21" fmla="*/ 0 w 711994"/>
                <a:gd name="connsiteY21" fmla="*/ 21431 h 276225"/>
                <a:gd name="connsiteX22" fmla="*/ 0 w 711994"/>
                <a:gd name="connsiteY22"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1994" h="276225">
                  <a:moveTo>
                    <a:pt x="711994" y="276225"/>
                  </a:moveTo>
                  <a:lnTo>
                    <a:pt x="619125" y="276225"/>
                  </a:lnTo>
                  <a:lnTo>
                    <a:pt x="619125" y="250031"/>
                  </a:lnTo>
                  <a:lnTo>
                    <a:pt x="531019" y="250031"/>
                  </a:lnTo>
                  <a:lnTo>
                    <a:pt x="531019" y="226219"/>
                  </a:lnTo>
                  <a:lnTo>
                    <a:pt x="447675" y="226219"/>
                  </a:lnTo>
                  <a:lnTo>
                    <a:pt x="447675" y="188119"/>
                  </a:lnTo>
                  <a:lnTo>
                    <a:pt x="411957" y="188119"/>
                  </a:lnTo>
                  <a:lnTo>
                    <a:pt x="411957" y="161925"/>
                  </a:lnTo>
                  <a:lnTo>
                    <a:pt x="352425" y="161925"/>
                  </a:lnTo>
                  <a:lnTo>
                    <a:pt x="352425" y="142875"/>
                  </a:lnTo>
                  <a:lnTo>
                    <a:pt x="319088" y="142875"/>
                  </a:lnTo>
                  <a:lnTo>
                    <a:pt x="319088" y="121444"/>
                  </a:lnTo>
                  <a:lnTo>
                    <a:pt x="221457" y="121444"/>
                  </a:lnTo>
                  <a:lnTo>
                    <a:pt x="221457" y="95250"/>
                  </a:lnTo>
                  <a:lnTo>
                    <a:pt x="185738" y="95250"/>
                  </a:lnTo>
                  <a:lnTo>
                    <a:pt x="173832" y="83344"/>
                  </a:lnTo>
                  <a:lnTo>
                    <a:pt x="128588" y="83344"/>
                  </a:lnTo>
                  <a:lnTo>
                    <a:pt x="128588" y="52387"/>
                  </a:lnTo>
                  <a:lnTo>
                    <a:pt x="33338" y="52387"/>
                  </a:lnTo>
                  <a:lnTo>
                    <a:pt x="33338" y="21431"/>
                  </a:lnTo>
                  <a:lnTo>
                    <a:pt x="0" y="21431"/>
                  </a:lnTo>
                  <a:lnTo>
                    <a:pt x="0" y="0"/>
                  </a:lnTo>
                </a:path>
              </a:pathLst>
            </a:custGeom>
            <a:noFill/>
            <a:ln w="28575" cap="flat" cmpd="sng" algn="ctr">
              <a:solidFill>
                <a:schemeClr val="accent3"/>
              </a:solidFill>
              <a:prstDash val="solid"/>
              <a:miter lim="800000"/>
              <a:headEnd type="none" w="med" len="med"/>
              <a:tailEnd type="none" w="med" len="med"/>
            </a:ln>
            <a:effectLst/>
          </p:spPr>
          <p:txBody>
            <a:bodyPr anchor="ctr"/>
            <a:lstStyle/>
            <a:p>
              <a:pPr algn="ctr">
                <a:lnSpc>
                  <a:spcPct val="90000"/>
                </a:lnSpc>
                <a:spcBef>
                  <a:spcPct val="35000"/>
                </a:spcBef>
                <a:spcAft>
                  <a:spcPct val="25000"/>
                </a:spcAft>
                <a:buClr>
                  <a:srgbClr val="8B3D9A"/>
                </a:buClr>
                <a:buFont typeface="Arial" panose="020B0604020202020204" pitchFamily="34" charset="0"/>
                <a:buChar char="•"/>
                <a:defRPr/>
              </a:pPr>
              <a:endParaRPr lang="en-US" dirty="0">
                <a:solidFill>
                  <a:srgbClr val="FFFFFF"/>
                </a:solidFill>
                <a:latin typeface="Arial" charset="0"/>
              </a:endParaRPr>
            </a:p>
          </p:txBody>
        </p:sp>
      </p:grpSp>
      <p:grpSp>
        <p:nvGrpSpPr>
          <p:cNvPr id="25603" name="Group 8"/>
          <p:cNvGrpSpPr>
            <a:grpSpLocks/>
          </p:cNvGrpSpPr>
          <p:nvPr/>
        </p:nvGrpSpPr>
        <p:grpSpPr bwMode="auto">
          <a:xfrm>
            <a:off x="5362575" y="1773238"/>
            <a:ext cx="3411538" cy="2351087"/>
            <a:chOff x="5362575" y="2231231"/>
            <a:chExt cx="3412331" cy="2350294"/>
          </a:xfrm>
        </p:grpSpPr>
        <p:sp>
          <p:nvSpPr>
            <p:cNvPr id="25656" name="Freeform 6"/>
            <p:cNvSpPr>
              <a:spLocks/>
            </p:cNvSpPr>
            <p:nvPr/>
          </p:nvSpPr>
          <p:spPr bwMode="auto">
            <a:xfrm>
              <a:off x="5957888" y="2900363"/>
              <a:ext cx="2817018" cy="1681162"/>
            </a:xfrm>
            <a:custGeom>
              <a:avLst/>
              <a:gdLst>
                <a:gd name="T0" fmla="*/ 2557462 w 2817018"/>
                <a:gd name="T1" fmla="*/ 1681162 h 1681162"/>
                <a:gd name="T2" fmla="*/ 2524124 w 2817018"/>
                <a:gd name="T3" fmla="*/ 1616868 h 1681162"/>
                <a:gd name="T4" fmla="*/ 2505074 w 2817018"/>
                <a:gd name="T5" fmla="*/ 1574006 h 1681162"/>
                <a:gd name="T6" fmla="*/ 2374106 w 2817018"/>
                <a:gd name="T7" fmla="*/ 1526381 h 1681162"/>
                <a:gd name="T8" fmla="*/ 2300286 w 2817018"/>
                <a:gd name="T9" fmla="*/ 1440656 h 1681162"/>
                <a:gd name="T10" fmla="*/ 2064543 w 2817018"/>
                <a:gd name="T11" fmla="*/ 1412081 h 1681162"/>
                <a:gd name="T12" fmla="*/ 1931193 w 2817018"/>
                <a:gd name="T13" fmla="*/ 1354931 h 1681162"/>
                <a:gd name="T14" fmla="*/ 1814512 w 2817018"/>
                <a:gd name="T15" fmla="*/ 1326356 h 1681162"/>
                <a:gd name="T16" fmla="*/ 1733550 w 2817018"/>
                <a:gd name="T17" fmla="*/ 1273968 h 1681162"/>
                <a:gd name="T18" fmla="*/ 1643062 w 2817018"/>
                <a:gd name="T19" fmla="*/ 1238250 h 1681162"/>
                <a:gd name="T20" fmla="*/ 1576387 w 2817018"/>
                <a:gd name="T21" fmla="*/ 1202531 h 1681162"/>
                <a:gd name="T22" fmla="*/ 1531143 w 2817018"/>
                <a:gd name="T23" fmla="*/ 1171575 h 1681162"/>
                <a:gd name="T24" fmla="*/ 1490662 w 2817018"/>
                <a:gd name="T25" fmla="*/ 1104900 h 1681162"/>
                <a:gd name="T26" fmla="*/ 1433512 w 2817018"/>
                <a:gd name="T27" fmla="*/ 1081087 h 1681162"/>
                <a:gd name="T28" fmla="*/ 1307306 w 2817018"/>
                <a:gd name="T29" fmla="*/ 1050131 h 1681162"/>
                <a:gd name="T30" fmla="*/ 1283493 w 2817018"/>
                <a:gd name="T31" fmla="*/ 1004887 h 1681162"/>
                <a:gd name="T32" fmla="*/ 1202531 w 2817018"/>
                <a:gd name="T33" fmla="*/ 954881 h 1681162"/>
                <a:gd name="T34" fmla="*/ 1112043 w 2817018"/>
                <a:gd name="T35" fmla="*/ 912018 h 1681162"/>
                <a:gd name="T36" fmla="*/ 1040606 w 2817018"/>
                <a:gd name="T37" fmla="*/ 854868 h 1681162"/>
                <a:gd name="T38" fmla="*/ 981075 w 2817018"/>
                <a:gd name="T39" fmla="*/ 750093 h 1681162"/>
                <a:gd name="T40" fmla="*/ 904875 w 2817018"/>
                <a:gd name="T41" fmla="*/ 714375 h 1681162"/>
                <a:gd name="T42" fmla="*/ 871537 w 2817018"/>
                <a:gd name="T43" fmla="*/ 683418 h 1681162"/>
                <a:gd name="T44" fmla="*/ 764381 w 2817018"/>
                <a:gd name="T45" fmla="*/ 654843 h 1681162"/>
                <a:gd name="T46" fmla="*/ 735806 w 2817018"/>
                <a:gd name="T47" fmla="*/ 614362 h 1681162"/>
                <a:gd name="T48" fmla="*/ 671512 w 2817018"/>
                <a:gd name="T49" fmla="*/ 578643 h 1681162"/>
                <a:gd name="T50" fmla="*/ 642937 w 2817018"/>
                <a:gd name="T51" fmla="*/ 538162 h 1681162"/>
                <a:gd name="T52" fmla="*/ 619125 w 2817018"/>
                <a:gd name="T53" fmla="*/ 502443 h 1681162"/>
                <a:gd name="T54" fmla="*/ 542925 w 2817018"/>
                <a:gd name="T55" fmla="*/ 461962 h 1681162"/>
                <a:gd name="T56" fmla="*/ 469106 w 2817018"/>
                <a:gd name="T57" fmla="*/ 407193 h 1681162"/>
                <a:gd name="T58" fmla="*/ 416718 w 2817018"/>
                <a:gd name="T59" fmla="*/ 371475 h 1681162"/>
                <a:gd name="T60" fmla="*/ 352425 w 2817018"/>
                <a:gd name="T61" fmla="*/ 333375 h 1681162"/>
                <a:gd name="T62" fmla="*/ 323850 w 2817018"/>
                <a:gd name="T63" fmla="*/ 304800 h 1681162"/>
                <a:gd name="T64" fmla="*/ 280987 w 2817018"/>
                <a:gd name="T65" fmla="*/ 261937 h 1681162"/>
                <a:gd name="T66" fmla="*/ 192881 w 2817018"/>
                <a:gd name="T67" fmla="*/ 228600 h 1681162"/>
                <a:gd name="T68" fmla="*/ 138112 w 2817018"/>
                <a:gd name="T69" fmla="*/ 185737 h 1681162"/>
                <a:gd name="T70" fmla="*/ 100012 w 2817018"/>
                <a:gd name="T71" fmla="*/ 119062 h 1681162"/>
                <a:gd name="T72" fmla="*/ 35718 w 2817018"/>
                <a:gd name="T73" fmla="*/ 64293 h 1681162"/>
                <a:gd name="T74" fmla="*/ 0 w 2817018"/>
                <a:gd name="T75" fmla="*/ 23812 h 16811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17018"/>
                <a:gd name="T115" fmla="*/ 0 h 1681162"/>
                <a:gd name="T116" fmla="*/ 2817018 w 2817018"/>
                <a:gd name="T117" fmla="*/ 1681162 h 16811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17018" h="1681162">
                  <a:moveTo>
                    <a:pt x="2817018" y="1681162"/>
                  </a:moveTo>
                  <a:lnTo>
                    <a:pt x="2557462" y="1681162"/>
                  </a:lnTo>
                  <a:lnTo>
                    <a:pt x="2557462" y="1616868"/>
                  </a:lnTo>
                  <a:lnTo>
                    <a:pt x="2524125" y="1616868"/>
                  </a:lnTo>
                  <a:lnTo>
                    <a:pt x="2524125" y="1574006"/>
                  </a:lnTo>
                  <a:lnTo>
                    <a:pt x="2505075" y="1574006"/>
                  </a:lnTo>
                  <a:lnTo>
                    <a:pt x="2505075" y="1526381"/>
                  </a:lnTo>
                  <a:lnTo>
                    <a:pt x="2374106" y="1526381"/>
                  </a:lnTo>
                  <a:lnTo>
                    <a:pt x="2374106" y="1440656"/>
                  </a:lnTo>
                  <a:lnTo>
                    <a:pt x="2300287" y="1440656"/>
                  </a:lnTo>
                  <a:lnTo>
                    <a:pt x="2300287" y="1412081"/>
                  </a:lnTo>
                  <a:lnTo>
                    <a:pt x="2064543" y="1412081"/>
                  </a:lnTo>
                  <a:lnTo>
                    <a:pt x="2064543" y="1354931"/>
                  </a:lnTo>
                  <a:lnTo>
                    <a:pt x="1931193" y="1354931"/>
                  </a:lnTo>
                  <a:lnTo>
                    <a:pt x="1931193" y="1326356"/>
                  </a:lnTo>
                  <a:lnTo>
                    <a:pt x="1814512" y="1326356"/>
                  </a:lnTo>
                  <a:lnTo>
                    <a:pt x="1814512" y="1273968"/>
                  </a:lnTo>
                  <a:lnTo>
                    <a:pt x="1733550" y="1273968"/>
                  </a:lnTo>
                  <a:lnTo>
                    <a:pt x="1733550" y="1238250"/>
                  </a:lnTo>
                  <a:lnTo>
                    <a:pt x="1643062" y="1238250"/>
                  </a:lnTo>
                  <a:lnTo>
                    <a:pt x="1643062" y="1202531"/>
                  </a:lnTo>
                  <a:lnTo>
                    <a:pt x="1576387" y="1202531"/>
                  </a:lnTo>
                  <a:lnTo>
                    <a:pt x="1576387" y="1171575"/>
                  </a:lnTo>
                  <a:lnTo>
                    <a:pt x="1531143" y="1171575"/>
                  </a:lnTo>
                  <a:lnTo>
                    <a:pt x="1531143" y="1104900"/>
                  </a:lnTo>
                  <a:lnTo>
                    <a:pt x="1490662" y="1104900"/>
                  </a:lnTo>
                  <a:lnTo>
                    <a:pt x="1490662" y="1081087"/>
                  </a:lnTo>
                  <a:lnTo>
                    <a:pt x="1433512" y="1081087"/>
                  </a:lnTo>
                  <a:lnTo>
                    <a:pt x="1433512" y="1050131"/>
                  </a:lnTo>
                  <a:lnTo>
                    <a:pt x="1307306" y="1050131"/>
                  </a:lnTo>
                  <a:lnTo>
                    <a:pt x="1307306" y="1004887"/>
                  </a:lnTo>
                  <a:lnTo>
                    <a:pt x="1283493" y="1004887"/>
                  </a:lnTo>
                  <a:lnTo>
                    <a:pt x="1283493" y="954881"/>
                  </a:lnTo>
                  <a:lnTo>
                    <a:pt x="1202531" y="954881"/>
                  </a:lnTo>
                  <a:lnTo>
                    <a:pt x="1202531" y="912018"/>
                  </a:lnTo>
                  <a:lnTo>
                    <a:pt x="1112043" y="912018"/>
                  </a:lnTo>
                  <a:lnTo>
                    <a:pt x="1112043" y="854868"/>
                  </a:lnTo>
                  <a:lnTo>
                    <a:pt x="1040606" y="854868"/>
                  </a:lnTo>
                  <a:lnTo>
                    <a:pt x="1040606" y="750093"/>
                  </a:lnTo>
                  <a:lnTo>
                    <a:pt x="981075" y="750093"/>
                  </a:lnTo>
                  <a:lnTo>
                    <a:pt x="981075" y="714375"/>
                  </a:lnTo>
                  <a:lnTo>
                    <a:pt x="904875" y="714375"/>
                  </a:lnTo>
                  <a:lnTo>
                    <a:pt x="904875" y="683418"/>
                  </a:lnTo>
                  <a:lnTo>
                    <a:pt x="871537" y="683418"/>
                  </a:lnTo>
                  <a:lnTo>
                    <a:pt x="871537" y="654843"/>
                  </a:lnTo>
                  <a:lnTo>
                    <a:pt x="764381" y="654843"/>
                  </a:lnTo>
                  <a:lnTo>
                    <a:pt x="764381" y="614362"/>
                  </a:lnTo>
                  <a:lnTo>
                    <a:pt x="735806" y="614362"/>
                  </a:lnTo>
                  <a:lnTo>
                    <a:pt x="735806" y="578643"/>
                  </a:lnTo>
                  <a:lnTo>
                    <a:pt x="671512" y="578643"/>
                  </a:lnTo>
                  <a:lnTo>
                    <a:pt x="671512" y="538162"/>
                  </a:lnTo>
                  <a:lnTo>
                    <a:pt x="642937" y="538162"/>
                  </a:lnTo>
                  <a:lnTo>
                    <a:pt x="642937" y="502443"/>
                  </a:lnTo>
                  <a:lnTo>
                    <a:pt x="619125" y="502443"/>
                  </a:lnTo>
                  <a:lnTo>
                    <a:pt x="619125" y="461962"/>
                  </a:lnTo>
                  <a:lnTo>
                    <a:pt x="542925" y="461962"/>
                  </a:lnTo>
                  <a:lnTo>
                    <a:pt x="542925" y="407193"/>
                  </a:lnTo>
                  <a:lnTo>
                    <a:pt x="469106" y="407193"/>
                  </a:lnTo>
                  <a:lnTo>
                    <a:pt x="469106" y="371475"/>
                  </a:lnTo>
                  <a:lnTo>
                    <a:pt x="416718" y="371475"/>
                  </a:lnTo>
                  <a:lnTo>
                    <a:pt x="416718" y="333375"/>
                  </a:lnTo>
                  <a:lnTo>
                    <a:pt x="352425" y="333375"/>
                  </a:lnTo>
                  <a:lnTo>
                    <a:pt x="352425" y="304800"/>
                  </a:lnTo>
                  <a:lnTo>
                    <a:pt x="323850" y="304800"/>
                  </a:lnTo>
                  <a:lnTo>
                    <a:pt x="323850" y="261937"/>
                  </a:lnTo>
                  <a:lnTo>
                    <a:pt x="280987" y="261937"/>
                  </a:lnTo>
                  <a:lnTo>
                    <a:pt x="280987" y="228600"/>
                  </a:lnTo>
                  <a:lnTo>
                    <a:pt x="192881" y="228600"/>
                  </a:lnTo>
                  <a:lnTo>
                    <a:pt x="192881" y="185737"/>
                  </a:lnTo>
                  <a:lnTo>
                    <a:pt x="138112" y="185737"/>
                  </a:lnTo>
                  <a:lnTo>
                    <a:pt x="138112" y="119062"/>
                  </a:lnTo>
                  <a:lnTo>
                    <a:pt x="100012" y="119062"/>
                  </a:lnTo>
                  <a:lnTo>
                    <a:pt x="100012" y="64293"/>
                  </a:lnTo>
                  <a:lnTo>
                    <a:pt x="35718" y="64293"/>
                  </a:lnTo>
                  <a:lnTo>
                    <a:pt x="35718" y="23812"/>
                  </a:lnTo>
                  <a:lnTo>
                    <a:pt x="0" y="23812"/>
                  </a:lnTo>
                  <a:lnTo>
                    <a:pt x="0" y="0"/>
                  </a:lnTo>
                </a:path>
              </a:pathLst>
            </a:custGeom>
            <a:noFill/>
            <a:ln w="28575" cap="flat" cmpd="sng" algn="ctr">
              <a:solidFill>
                <a:schemeClr val="accent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anchor="ctr"/>
            <a:lstStyle/>
            <a:p>
              <a:endParaRPr lang="en-US" dirty="0"/>
            </a:p>
          </p:txBody>
        </p:sp>
        <p:sp>
          <p:nvSpPr>
            <p:cNvPr id="25657" name="Freeform 7"/>
            <p:cNvSpPr>
              <a:spLocks/>
            </p:cNvSpPr>
            <p:nvPr/>
          </p:nvSpPr>
          <p:spPr bwMode="auto">
            <a:xfrm>
              <a:off x="5362575" y="2231231"/>
              <a:ext cx="600075" cy="666750"/>
            </a:xfrm>
            <a:custGeom>
              <a:avLst/>
              <a:gdLst>
                <a:gd name="T0" fmla="*/ 0 w 600075"/>
                <a:gd name="T1" fmla="*/ 0 h 666750"/>
                <a:gd name="T2" fmla="*/ 33338 w 600075"/>
                <a:gd name="T3" fmla="*/ 0 h 666750"/>
                <a:gd name="T4" fmla="*/ 33338 w 600075"/>
                <a:gd name="T5" fmla="*/ 69057 h 666750"/>
                <a:gd name="T6" fmla="*/ 83344 w 600075"/>
                <a:gd name="T7" fmla="*/ 69057 h 666750"/>
                <a:gd name="T8" fmla="*/ 83344 w 600075"/>
                <a:gd name="T9" fmla="*/ 111919 h 666750"/>
                <a:gd name="T10" fmla="*/ 111919 w 600075"/>
                <a:gd name="T11" fmla="*/ 111919 h 666750"/>
                <a:gd name="T12" fmla="*/ 111919 w 600075"/>
                <a:gd name="T13" fmla="*/ 166688 h 666750"/>
                <a:gd name="T14" fmla="*/ 142875 w 600075"/>
                <a:gd name="T15" fmla="*/ 166688 h 666750"/>
                <a:gd name="T16" fmla="*/ 142875 w 600075"/>
                <a:gd name="T17" fmla="*/ 209550 h 666750"/>
                <a:gd name="T18" fmla="*/ 166688 w 600075"/>
                <a:gd name="T19" fmla="*/ 209550 h 666750"/>
                <a:gd name="T20" fmla="*/ 166688 w 600075"/>
                <a:gd name="T21" fmla="*/ 252413 h 666750"/>
                <a:gd name="T22" fmla="*/ 192881 w 600075"/>
                <a:gd name="T23" fmla="*/ 252413 h 666750"/>
                <a:gd name="T24" fmla="*/ 192881 w 600075"/>
                <a:gd name="T25" fmla="*/ 273844 h 666750"/>
                <a:gd name="T26" fmla="*/ 223838 w 600075"/>
                <a:gd name="T27" fmla="*/ 273844 h 666750"/>
                <a:gd name="T28" fmla="*/ 223838 w 600075"/>
                <a:gd name="T29" fmla="*/ 326232 h 666750"/>
                <a:gd name="T30" fmla="*/ 269081 w 600075"/>
                <a:gd name="T31" fmla="*/ 326232 h 666750"/>
                <a:gd name="T32" fmla="*/ 269081 w 600075"/>
                <a:gd name="T33" fmla="*/ 371475 h 666750"/>
                <a:gd name="T34" fmla="*/ 321469 w 600075"/>
                <a:gd name="T35" fmla="*/ 371475 h 666750"/>
                <a:gd name="T36" fmla="*/ 321469 w 600075"/>
                <a:gd name="T37" fmla="*/ 440532 h 666750"/>
                <a:gd name="T38" fmla="*/ 388144 w 600075"/>
                <a:gd name="T39" fmla="*/ 440532 h 666750"/>
                <a:gd name="T40" fmla="*/ 388144 w 600075"/>
                <a:gd name="T41" fmla="*/ 473869 h 666750"/>
                <a:gd name="T42" fmla="*/ 411956 w 600075"/>
                <a:gd name="T43" fmla="*/ 473869 h 666750"/>
                <a:gd name="T44" fmla="*/ 411956 w 600075"/>
                <a:gd name="T45" fmla="*/ 500063 h 666750"/>
                <a:gd name="T46" fmla="*/ 452438 w 600075"/>
                <a:gd name="T47" fmla="*/ 500063 h 666750"/>
                <a:gd name="T48" fmla="*/ 452438 w 600075"/>
                <a:gd name="T49" fmla="*/ 557213 h 666750"/>
                <a:gd name="T50" fmla="*/ 483394 w 600075"/>
                <a:gd name="T51" fmla="*/ 557213 h 666750"/>
                <a:gd name="T52" fmla="*/ 483394 w 600075"/>
                <a:gd name="T53" fmla="*/ 588169 h 666750"/>
                <a:gd name="T54" fmla="*/ 531019 w 600075"/>
                <a:gd name="T55" fmla="*/ 588169 h 666750"/>
                <a:gd name="T56" fmla="*/ 531019 w 600075"/>
                <a:gd name="T57" fmla="*/ 628650 h 666750"/>
                <a:gd name="T58" fmla="*/ 566738 w 600075"/>
                <a:gd name="T59" fmla="*/ 628650 h 666750"/>
                <a:gd name="T60" fmla="*/ 566738 w 600075"/>
                <a:gd name="T61" fmla="*/ 666750 h 666750"/>
                <a:gd name="T62" fmla="*/ 600075 w 600075"/>
                <a:gd name="T63" fmla="*/ 666750 h 6667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0075"/>
                <a:gd name="T97" fmla="*/ 0 h 666750"/>
                <a:gd name="T98" fmla="*/ 600075 w 600075"/>
                <a:gd name="T99" fmla="*/ 666750 h 6667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0075" h="666750">
                  <a:moveTo>
                    <a:pt x="0" y="0"/>
                  </a:moveTo>
                  <a:lnTo>
                    <a:pt x="33338" y="0"/>
                  </a:lnTo>
                  <a:lnTo>
                    <a:pt x="33338" y="69057"/>
                  </a:lnTo>
                  <a:lnTo>
                    <a:pt x="83344" y="69057"/>
                  </a:lnTo>
                  <a:lnTo>
                    <a:pt x="83344" y="111919"/>
                  </a:lnTo>
                  <a:lnTo>
                    <a:pt x="111919" y="111919"/>
                  </a:lnTo>
                  <a:lnTo>
                    <a:pt x="111919" y="166688"/>
                  </a:lnTo>
                  <a:lnTo>
                    <a:pt x="142875" y="166688"/>
                  </a:lnTo>
                  <a:lnTo>
                    <a:pt x="142875" y="209550"/>
                  </a:lnTo>
                  <a:lnTo>
                    <a:pt x="166688" y="209550"/>
                  </a:lnTo>
                  <a:lnTo>
                    <a:pt x="166688" y="252413"/>
                  </a:lnTo>
                  <a:lnTo>
                    <a:pt x="192881" y="252413"/>
                  </a:lnTo>
                  <a:lnTo>
                    <a:pt x="192881" y="273844"/>
                  </a:lnTo>
                  <a:lnTo>
                    <a:pt x="223838" y="273844"/>
                  </a:lnTo>
                  <a:lnTo>
                    <a:pt x="223838" y="326232"/>
                  </a:lnTo>
                  <a:lnTo>
                    <a:pt x="269081" y="326232"/>
                  </a:lnTo>
                  <a:lnTo>
                    <a:pt x="269081" y="371475"/>
                  </a:lnTo>
                  <a:lnTo>
                    <a:pt x="321469" y="371475"/>
                  </a:lnTo>
                  <a:lnTo>
                    <a:pt x="321469" y="440532"/>
                  </a:lnTo>
                  <a:lnTo>
                    <a:pt x="388144" y="440532"/>
                  </a:lnTo>
                  <a:lnTo>
                    <a:pt x="388144" y="473869"/>
                  </a:lnTo>
                  <a:lnTo>
                    <a:pt x="411956" y="473869"/>
                  </a:lnTo>
                  <a:lnTo>
                    <a:pt x="411956" y="500063"/>
                  </a:lnTo>
                  <a:lnTo>
                    <a:pt x="452438" y="500063"/>
                  </a:lnTo>
                  <a:lnTo>
                    <a:pt x="452438" y="557213"/>
                  </a:lnTo>
                  <a:lnTo>
                    <a:pt x="483394" y="557213"/>
                  </a:lnTo>
                  <a:lnTo>
                    <a:pt x="483394" y="588169"/>
                  </a:lnTo>
                  <a:lnTo>
                    <a:pt x="531019" y="588169"/>
                  </a:lnTo>
                  <a:lnTo>
                    <a:pt x="531019" y="628650"/>
                  </a:lnTo>
                  <a:lnTo>
                    <a:pt x="566738" y="628650"/>
                  </a:lnTo>
                  <a:lnTo>
                    <a:pt x="566738" y="666750"/>
                  </a:lnTo>
                  <a:lnTo>
                    <a:pt x="600075" y="666750"/>
                  </a:lnTo>
                </a:path>
              </a:pathLst>
            </a:custGeom>
            <a:noFill/>
            <a:ln w="28575" cap="flat" cmpd="sng" algn="ctr">
              <a:solidFill>
                <a:schemeClr val="accent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anchor="ctr"/>
            <a:lstStyle/>
            <a:p>
              <a:endParaRPr lang="en-US" dirty="0"/>
            </a:p>
          </p:txBody>
        </p:sp>
      </p:grpSp>
      <p:sp>
        <p:nvSpPr>
          <p:cNvPr id="25604" name="Title 1"/>
          <p:cNvSpPr>
            <a:spLocks noGrp="1"/>
          </p:cNvSpPr>
          <p:nvPr>
            <p:ph type="title"/>
          </p:nvPr>
        </p:nvSpPr>
        <p:spPr>
          <a:xfrm>
            <a:off x="377825" y="238125"/>
            <a:ext cx="8442325" cy="1103313"/>
          </a:xfrm>
        </p:spPr>
        <p:txBody>
          <a:bodyPr/>
          <a:lstStyle/>
          <a:p>
            <a:pPr eaLnBrk="1" hangingPunct="1"/>
            <a:r>
              <a:rPr lang="en-US" altLang="en-US" dirty="0"/>
              <a:t>Revised ISS Staging System</a:t>
            </a:r>
          </a:p>
        </p:txBody>
      </p:sp>
      <p:sp>
        <p:nvSpPr>
          <p:cNvPr id="25605" name="Text Box 4"/>
          <p:cNvSpPr txBox="1">
            <a:spLocks noChangeArrowheads="1"/>
          </p:cNvSpPr>
          <p:nvPr/>
        </p:nvSpPr>
        <p:spPr bwMode="auto">
          <a:xfrm>
            <a:off x="284163" y="6354763"/>
            <a:ext cx="4319587" cy="307975"/>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35000"/>
              </a:spcBef>
              <a:spcAft>
                <a:spcPct val="25000"/>
              </a:spcAft>
              <a:buClr>
                <a:srgbClr val="8B3D9A"/>
              </a:buClr>
              <a:buFont typeface="Arial" panose="020B0604020202020204" pitchFamily="34" charset="0"/>
              <a:buNone/>
            </a:pPr>
            <a:r>
              <a:rPr lang="it-IT" altLang="en-US" sz="1400" b="0">
                <a:solidFill>
                  <a:srgbClr val="CDCDCF"/>
                </a:solidFill>
              </a:rPr>
              <a:t>Palumbo A, et al. J Clin Oncol. 2015;33:2863-2869.</a:t>
            </a:r>
            <a:endParaRPr lang="en-GB" altLang="en-US" sz="1400" b="0" dirty="0">
              <a:solidFill>
                <a:srgbClr val="CDCDCF"/>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312395829"/>
              </p:ext>
            </p:extLst>
          </p:nvPr>
        </p:nvGraphicFramePr>
        <p:xfrm>
          <a:off x="393506" y="3125216"/>
          <a:ext cx="3901597" cy="3291280"/>
        </p:xfrm>
        <a:graphic>
          <a:graphicData uri="http://schemas.openxmlformats.org/drawingml/2006/table">
            <a:tbl>
              <a:tblPr firstRow="1" bandRow="1">
                <a:tableStyleId>{93296810-A885-4BE3-A3E7-6D5BEEA58F35}</a:tableStyleId>
              </a:tblPr>
              <a:tblGrid>
                <a:gridCol w="428686">
                  <a:extLst>
                    <a:ext uri="{9D8B030D-6E8A-4147-A177-3AD203B41FA5}">
                      <a16:colId xmlns:a16="http://schemas.microsoft.com/office/drawing/2014/main" val="20000"/>
                    </a:ext>
                  </a:extLst>
                </a:gridCol>
                <a:gridCol w="3472911">
                  <a:extLst>
                    <a:ext uri="{9D8B030D-6E8A-4147-A177-3AD203B41FA5}">
                      <a16:colId xmlns:a16="http://schemas.microsoft.com/office/drawing/2014/main" val="20001"/>
                    </a:ext>
                  </a:extLst>
                </a:gridCol>
              </a:tblGrid>
              <a:tr h="0">
                <a:tc>
                  <a:txBody>
                    <a:bodyPr/>
                    <a:lstStyle/>
                    <a:p>
                      <a:pPr algn="ctr"/>
                      <a:endParaRPr lang="en-US" sz="1600" dirty="0"/>
                    </a:p>
                  </a:txBody>
                  <a:tcPr marT="45650" marB="4565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a:t>Definition</a:t>
                      </a:r>
                    </a:p>
                  </a:txBody>
                  <a:tcPr marT="45650" marB="4565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0">
                <a:tc>
                  <a:txBody>
                    <a:bodyPr/>
                    <a:lstStyle/>
                    <a:p>
                      <a:pPr algn="ctr"/>
                      <a:r>
                        <a:rPr lang="en-US" sz="1600" dirty="0">
                          <a:solidFill>
                            <a:srgbClr val="000000"/>
                          </a:solidFill>
                        </a:rPr>
                        <a:t>I</a:t>
                      </a:r>
                    </a:p>
                  </a:txBody>
                  <a:tcPr marT="45650" marB="4565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65000"/>
                      </a:schemeClr>
                    </a:solidFill>
                  </a:tcPr>
                </a:tc>
                <a:tc>
                  <a:txBody>
                    <a:bodyPr/>
                    <a:lstStyle/>
                    <a:p>
                      <a:pPr marL="285750" indent="-173038">
                        <a:buFont typeface="Wingdings" panose="05000000000000000000" pitchFamily="2" charset="2"/>
                        <a:buChar char="§"/>
                      </a:pPr>
                      <a:r>
                        <a:rPr lang="en-US" sz="1600" dirty="0">
                          <a:solidFill>
                            <a:srgbClr val="000000"/>
                          </a:solidFill>
                        </a:rPr>
                        <a:t>ISS stage I </a:t>
                      </a:r>
                    </a:p>
                    <a:p>
                      <a:pPr marL="112712" indent="0">
                        <a:buFont typeface="Wingdings" panose="05000000000000000000" pitchFamily="2" charset="2"/>
                        <a:buNone/>
                      </a:pPr>
                      <a:r>
                        <a:rPr lang="en-US" sz="1600" i="1" baseline="0" dirty="0">
                          <a:solidFill>
                            <a:srgbClr val="000000"/>
                          </a:solidFill>
                        </a:rPr>
                        <a:t>AND</a:t>
                      </a:r>
                    </a:p>
                    <a:p>
                      <a:pPr marL="285750" indent="-173038">
                        <a:buFont typeface="Wingdings" panose="05000000000000000000" pitchFamily="2" charset="2"/>
                        <a:buChar char="§"/>
                      </a:pPr>
                      <a:r>
                        <a:rPr lang="en-US" sz="1600" baseline="0" dirty="0">
                          <a:solidFill>
                            <a:srgbClr val="000000"/>
                          </a:solidFill>
                        </a:rPr>
                        <a:t>Normal LDH</a:t>
                      </a:r>
                    </a:p>
                    <a:p>
                      <a:pPr marL="285750" marR="0" indent="-17303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baseline="0" dirty="0">
                          <a:solidFill>
                            <a:srgbClr val="000000"/>
                          </a:solidFill>
                        </a:rPr>
                        <a:t>No </a:t>
                      </a:r>
                      <a:r>
                        <a:rPr lang="en-US" sz="1600" dirty="0">
                          <a:solidFill>
                            <a:srgbClr val="000000"/>
                          </a:solidFill>
                        </a:rPr>
                        <a:t>t(4;14), t(14;16), or del(17p)</a:t>
                      </a:r>
                    </a:p>
                  </a:txBody>
                  <a:tcPr marT="45650" marB="4565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1"/>
                  </a:ext>
                </a:extLst>
              </a:tr>
              <a:tr h="0">
                <a:tc>
                  <a:txBody>
                    <a:bodyPr/>
                    <a:lstStyle/>
                    <a:p>
                      <a:pPr algn="ctr"/>
                      <a:r>
                        <a:rPr lang="en-US" sz="1600" dirty="0">
                          <a:solidFill>
                            <a:schemeClr val="bg1"/>
                          </a:solidFill>
                        </a:rPr>
                        <a:t>II</a:t>
                      </a:r>
                    </a:p>
                  </a:txBody>
                  <a:tcPr marT="45650" marB="4565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marL="285750" indent="-173038" algn="l" defTabSz="914400" rtl="0" eaLnBrk="1" latinLnBrk="0" hangingPunct="1">
                        <a:buFont typeface="Wingdings" panose="05000000000000000000" pitchFamily="2" charset="2"/>
                        <a:buChar char="§"/>
                      </a:pPr>
                      <a:r>
                        <a:rPr lang="en-US" sz="1600" kern="1200" dirty="0">
                          <a:solidFill>
                            <a:schemeClr val="bg1"/>
                          </a:solidFill>
                          <a:latin typeface="+mn-lt"/>
                          <a:ea typeface="+mn-ea"/>
                          <a:cs typeface="+mn-cs"/>
                        </a:rPr>
                        <a:t>Not stage I or III</a:t>
                      </a:r>
                    </a:p>
                  </a:txBody>
                  <a:tcPr marT="45650" marB="4565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r h="0">
                <a:tc>
                  <a:txBody>
                    <a:bodyPr/>
                    <a:lstStyle/>
                    <a:p>
                      <a:pPr algn="ctr"/>
                      <a:r>
                        <a:rPr lang="en-US" sz="1600" dirty="0">
                          <a:solidFill>
                            <a:srgbClr val="000000"/>
                          </a:solidFill>
                        </a:rPr>
                        <a:t>III</a:t>
                      </a:r>
                    </a:p>
                  </a:txBody>
                  <a:tcPr marT="45650" marB="4565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schemeClr>
                    </a:solidFill>
                  </a:tcPr>
                </a:tc>
                <a:tc>
                  <a:txBody>
                    <a:bodyPr/>
                    <a:lstStyle/>
                    <a:p>
                      <a:pPr marL="285750" indent="-173038">
                        <a:buFont typeface="Wingdings" panose="05000000000000000000" pitchFamily="2" charset="2"/>
                        <a:buChar char="§"/>
                      </a:pPr>
                      <a:r>
                        <a:rPr lang="en-US" sz="1600" dirty="0">
                          <a:solidFill>
                            <a:srgbClr val="000000"/>
                          </a:solidFill>
                        </a:rPr>
                        <a:t>ISS stage III</a:t>
                      </a:r>
                    </a:p>
                    <a:p>
                      <a:pPr marL="112712" indent="0">
                        <a:buFont typeface="Wingdings" panose="05000000000000000000" pitchFamily="2" charset="2"/>
                        <a:buNone/>
                      </a:pPr>
                      <a:r>
                        <a:rPr lang="en-US" sz="1600" i="1" dirty="0">
                          <a:solidFill>
                            <a:srgbClr val="000000"/>
                          </a:solidFill>
                        </a:rPr>
                        <a:t>AND</a:t>
                      </a:r>
                    </a:p>
                    <a:p>
                      <a:pPr marL="285750" indent="-173038">
                        <a:buFont typeface="Wingdings" panose="05000000000000000000" pitchFamily="2" charset="2"/>
                        <a:buChar char="§"/>
                      </a:pPr>
                      <a:r>
                        <a:rPr lang="en-US" sz="1600" dirty="0">
                          <a:solidFill>
                            <a:srgbClr val="000000"/>
                          </a:solidFill>
                        </a:rPr>
                        <a:t>Serum LDH &gt;</a:t>
                      </a:r>
                      <a:r>
                        <a:rPr lang="en-US" sz="1600" baseline="0" dirty="0">
                          <a:solidFill>
                            <a:srgbClr val="000000"/>
                          </a:solidFill>
                        </a:rPr>
                        <a:t> ULN</a:t>
                      </a:r>
                      <a:r>
                        <a:rPr lang="en-US" sz="1600" dirty="0">
                          <a:solidFill>
                            <a:srgbClr val="000000"/>
                          </a:solidFill>
                        </a:rPr>
                        <a:t> </a:t>
                      </a:r>
                    </a:p>
                    <a:p>
                      <a:pPr marL="112712" indent="0">
                        <a:buFont typeface="Wingdings" panose="05000000000000000000" pitchFamily="2" charset="2"/>
                        <a:buNone/>
                      </a:pPr>
                      <a:r>
                        <a:rPr lang="en-US" sz="1600" i="1" dirty="0">
                          <a:solidFill>
                            <a:srgbClr val="000000"/>
                          </a:solidFill>
                        </a:rPr>
                        <a:t>OR</a:t>
                      </a:r>
                    </a:p>
                    <a:p>
                      <a:pPr marL="285750" indent="-173038">
                        <a:buFont typeface="Wingdings" panose="05000000000000000000" pitchFamily="2" charset="2"/>
                        <a:buChar char="§"/>
                      </a:pPr>
                      <a:r>
                        <a:rPr lang="en-US" sz="1600" dirty="0">
                          <a:solidFill>
                            <a:srgbClr val="000000"/>
                          </a:solidFill>
                        </a:rPr>
                        <a:t>With t(4;14), t(14;16), or del(17p)</a:t>
                      </a:r>
                    </a:p>
                  </a:txBody>
                  <a:tcPr marT="45650" marB="4565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3"/>
                  </a:ext>
                </a:extLst>
              </a:tr>
            </a:tbl>
          </a:graphicData>
        </a:graphic>
      </p:graphicFrame>
      <p:sp>
        <p:nvSpPr>
          <p:cNvPr id="25615" name="Freeform 12"/>
          <p:cNvSpPr>
            <a:spLocks/>
          </p:cNvSpPr>
          <p:nvPr/>
        </p:nvSpPr>
        <p:spPr bwMode="auto">
          <a:xfrm>
            <a:off x="5389563" y="1771650"/>
            <a:ext cx="3390900" cy="890588"/>
          </a:xfrm>
          <a:custGeom>
            <a:avLst/>
            <a:gdLst>
              <a:gd name="T0" fmla="*/ 3312318 w 3390900"/>
              <a:gd name="T1" fmla="*/ 890588 h 890588"/>
              <a:gd name="T2" fmla="*/ 3288506 w 3390900"/>
              <a:gd name="T3" fmla="*/ 845344 h 890588"/>
              <a:gd name="T4" fmla="*/ 3259930 w 3390900"/>
              <a:gd name="T5" fmla="*/ 828675 h 890588"/>
              <a:gd name="T6" fmla="*/ 3219450 w 3390900"/>
              <a:gd name="T7" fmla="*/ 807244 h 890588"/>
              <a:gd name="T8" fmla="*/ 3155156 w 3390900"/>
              <a:gd name="T9" fmla="*/ 778669 h 890588"/>
              <a:gd name="T10" fmla="*/ 3069430 w 3390900"/>
              <a:gd name="T11" fmla="*/ 764382 h 890588"/>
              <a:gd name="T12" fmla="*/ 3000374 w 3390900"/>
              <a:gd name="T13" fmla="*/ 750094 h 890588"/>
              <a:gd name="T14" fmla="*/ 2936080 w 3390900"/>
              <a:gd name="T15" fmla="*/ 731044 h 890588"/>
              <a:gd name="T16" fmla="*/ 2900362 w 3390900"/>
              <a:gd name="T17" fmla="*/ 709613 h 890588"/>
              <a:gd name="T18" fmla="*/ 2836068 w 3390900"/>
              <a:gd name="T19" fmla="*/ 678656 h 890588"/>
              <a:gd name="T20" fmla="*/ 2807494 w 3390900"/>
              <a:gd name="T21" fmla="*/ 654844 h 890588"/>
              <a:gd name="T22" fmla="*/ 2750344 w 3390900"/>
              <a:gd name="T23" fmla="*/ 645319 h 890588"/>
              <a:gd name="T24" fmla="*/ 2664618 w 3390900"/>
              <a:gd name="T25" fmla="*/ 611981 h 890588"/>
              <a:gd name="T26" fmla="*/ 2540794 w 3390900"/>
              <a:gd name="T27" fmla="*/ 600075 h 890588"/>
              <a:gd name="T28" fmla="*/ 2474118 w 3390900"/>
              <a:gd name="T29" fmla="*/ 578644 h 890588"/>
              <a:gd name="T30" fmla="*/ 2438400 w 3390900"/>
              <a:gd name="T31" fmla="*/ 559594 h 890588"/>
              <a:gd name="T32" fmla="*/ 2369344 w 3390900"/>
              <a:gd name="T33" fmla="*/ 528638 h 890588"/>
              <a:gd name="T34" fmla="*/ 2305050 w 3390900"/>
              <a:gd name="T35" fmla="*/ 514350 h 890588"/>
              <a:gd name="T36" fmla="*/ 2238374 w 3390900"/>
              <a:gd name="T37" fmla="*/ 488156 h 890588"/>
              <a:gd name="T38" fmla="*/ 2157412 w 3390900"/>
              <a:gd name="T39" fmla="*/ 469106 h 890588"/>
              <a:gd name="T40" fmla="*/ 2112168 w 3390900"/>
              <a:gd name="T41" fmla="*/ 452438 h 890588"/>
              <a:gd name="T42" fmla="*/ 2064544 w 3390900"/>
              <a:gd name="T43" fmla="*/ 438150 h 890588"/>
              <a:gd name="T44" fmla="*/ 1957387 w 3390900"/>
              <a:gd name="T45" fmla="*/ 426244 h 890588"/>
              <a:gd name="T46" fmla="*/ 1914525 w 3390900"/>
              <a:gd name="T47" fmla="*/ 395288 h 890588"/>
              <a:gd name="T48" fmla="*/ 1876425 w 3390900"/>
              <a:gd name="T49" fmla="*/ 378619 h 890588"/>
              <a:gd name="T50" fmla="*/ 1750219 w 3390900"/>
              <a:gd name="T51" fmla="*/ 354806 h 890588"/>
              <a:gd name="T52" fmla="*/ 1721644 w 3390900"/>
              <a:gd name="T53" fmla="*/ 333375 h 890588"/>
              <a:gd name="T54" fmla="*/ 1681162 w 3390900"/>
              <a:gd name="T55" fmla="*/ 316706 h 890588"/>
              <a:gd name="T56" fmla="*/ 1647825 w 3390900"/>
              <a:gd name="T57" fmla="*/ 297656 h 890588"/>
              <a:gd name="T58" fmla="*/ 1597819 w 3390900"/>
              <a:gd name="T59" fmla="*/ 283369 h 890588"/>
              <a:gd name="T60" fmla="*/ 1533525 w 3390900"/>
              <a:gd name="T61" fmla="*/ 247650 h 890588"/>
              <a:gd name="T62" fmla="*/ 1443037 w 3390900"/>
              <a:gd name="T63" fmla="*/ 230981 h 890588"/>
              <a:gd name="T64" fmla="*/ 1395412 w 3390900"/>
              <a:gd name="T65" fmla="*/ 219075 h 890588"/>
              <a:gd name="T66" fmla="*/ 1297781 w 3390900"/>
              <a:gd name="T67" fmla="*/ 204788 h 890588"/>
              <a:gd name="T68" fmla="*/ 1238250 w 3390900"/>
              <a:gd name="T69" fmla="*/ 195263 h 890588"/>
              <a:gd name="T70" fmla="*/ 1114425 w 3390900"/>
              <a:gd name="T71" fmla="*/ 178594 h 890588"/>
              <a:gd name="T72" fmla="*/ 1064419 w 3390900"/>
              <a:gd name="T73" fmla="*/ 169069 h 890588"/>
              <a:gd name="T74" fmla="*/ 978694 w 3390900"/>
              <a:gd name="T75" fmla="*/ 154781 h 890588"/>
              <a:gd name="T76" fmla="*/ 935831 w 3390900"/>
              <a:gd name="T77" fmla="*/ 138113 h 890588"/>
              <a:gd name="T78" fmla="*/ 902494 w 3390900"/>
              <a:gd name="T79" fmla="*/ 126206 h 890588"/>
              <a:gd name="T80" fmla="*/ 852487 w 3390900"/>
              <a:gd name="T81" fmla="*/ 116681 h 890588"/>
              <a:gd name="T82" fmla="*/ 797719 w 3390900"/>
              <a:gd name="T83" fmla="*/ 97631 h 890588"/>
              <a:gd name="T84" fmla="*/ 757237 w 3390900"/>
              <a:gd name="T85" fmla="*/ 83344 h 890588"/>
              <a:gd name="T86" fmla="*/ 595312 w 3390900"/>
              <a:gd name="T87" fmla="*/ 69056 h 890588"/>
              <a:gd name="T88" fmla="*/ 531019 w 3390900"/>
              <a:gd name="T89" fmla="*/ 50006 h 890588"/>
              <a:gd name="T90" fmla="*/ 431006 w 3390900"/>
              <a:gd name="T91" fmla="*/ 50006 h 890588"/>
              <a:gd name="T92" fmla="*/ 283369 w 3390900"/>
              <a:gd name="T93" fmla="*/ 38100 h 890588"/>
              <a:gd name="T94" fmla="*/ 216694 w 3390900"/>
              <a:gd name="T95" fmla="*/ 26194 h 890588"/>
              <a:gd name="T96" fmla="*/ 73819 w 3390900"/>
              <a:gd name="T97" fmla="*/ 14288 h 890588"/>
              <a:gd name="T98" fmla="*/ 0 w 3390900"/>
              <a:gd name="T99" fmla="*/ 0 h 8905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90900"/>
              <a:gd name="T151" fmla="*/ 0 h 890588"/>
              <a:gd name="T152" fmla="*/ 3390900 w 3390900"/>
              <a:gd name="T153" fmla="*/ 890588 h 8905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90900" h="890588">
                <a:moveTo>
                  <a:pt x="3390900" y="890588"/>
                </a:moveTo>
                <a:lnTo>
                  <a:pt x="3312319" y="890588"/>
                </a:lnTo>
                <a:lnTo>
                  <a:pt x="3312319" y="845344"/>
                </a:lnTo>
                <a:lnTo>
                  <a:pt x="3288506" y="845344"/>
                </a:lnTo>
                <a:lnTo>
                  <a:pt x="3288506" y="828675"/>
                </a:lnTo>
                <a:lnTo>
                  <a:pt x="3259931" y="828675"/>
                </a:lnTo>
                <a:lnTo>
                  <a:pt x="3259931" y="807244"/>
                </a:lnTo>
                <a:lnTo>
                  <a:pt x="3219450" y="807244"/>
                </a:lnTo>
                <a:lnTo>
                  <a:pt x="3219450" y="778669"/>
                </a:lnTo>
                <a:lnTo>
                  <a:pt x="3155156" y="778669"/>
                </a:lnTo>
                <a:lnTo>
                  <a:pt x="3140869" y="764382"/>
                </a:lnTo>
                <a:lnTo>
                  <a:pt x="3069431" y="764382"/>
                </a:lnTo>
                <a:lnTo>
                  <a:pt x="3069431" y="750094"/>
                </a:lnTo>
                <a:lnTo>
                  <a:pt x="3000375" y="750094"/>
                </a:lnTo>
                <a:lnTo>
                  <a:pt x="3000375" y="731044"/>
                </a:lnTo>
                <a:lnTo>
                  <a:pt x="2936081" y="731044"/>
                </a:lnTo>
                <a:lnTo>
                  <a:pt x="2936081" y="709613"/>
                </a:lnTo>
                <a:lnTo>
                  <a:pt x="2900362" y="709613"/>
                </a:lnTo>
                <a:lnTo>
                  <a:pt x="2900362" y="678656"/>
                </a:lnTo>
                <a:lnTo>
                  <a:pt x="2836069" y="678656"/>
                </a:lnTo>
                <a:lnTo>
                  <a:pt x="2836069" y="654844"/>
                </a:lnTo>
                <a:lnTo>
                  <a:pt x="2807494" y="654844"/>
                </a:lnTo>
                <a:lnTo>
                  <a:pt x="2797969" y="645319"/>
                </a:lnTo>
                <a:lnTo>
                  <a:pt x="2750344" y="645319"/>
                </a:lnTo>
                <a:lnTo>
                  <a:pt x="2750344" y="611981"/>
                </a:lnTo>
                <a:lnTo>
                  <a:pt x="2664619" y="611981"/>
                </a:lnTo>
                <a:lnTo>
                  <a:pt x="2652713" y="600075"/>
                </a:lnTo>
                <a:lnTo>
                  <a:pt x="2540794" y="600075"/>
                </a:lnTo>
                <a:lnTo>
                  <a:pt x="2540794" y="578644"/>
                </a:lnTo>
                <a:lnTo>
                  <a:pt x="2474119" y="578644"/>
                </a:lnTo>
                <a:lnTo>
                  <a:pt x="2474119" y="559594"/>
                </a:lnTo>
                <a:lnTo>
                  <a:pt x="2438400" y="559594"/>
                </a:lnTo>
                <a:lnTo>
                  <a:pt x="2438400" y="528638"/>
                </a:lnTo>
                <a:lnTo>
                  <a:pt x="2369344" y="528638"/>
                </a:lnTo>
                <a:lnTo>
                  <a:pt x="2369344" y="514350"/>
                </a:lnTo>
                <a:lnTo>
                  <a:pt x="2305050" y="514350"/>
                </a:lnTo>
                <a:lnTo>
                  <a:pt x="2305050" y="488156"/>
                </a:lnTo>
                <a:lnTo>
                  <a:pt x="2238375" y="488156"/>
                </a:lnTo>
                <a:lnTo>
                  <a:pt x="2238375" y="469106"/>
                </a:lnTo>
                <a:lnTo>
                  <a:pt x="2157412" y="469106"/>
                </a:lnTo>
                <a:lnTo>
                  <a:pt x="2157412" y="452438"/>
                </a:lnTo>
                <a:lnTo>
                  <a:pt x="2112169" y="452438"/>
                </a:lnTo>
                <a:lnTo>
                  <a:pt x="2112169" y="438150"/>
                </a:lnTo>
                <a:lnTo>
                  <a:pt x="2064544" y="438150"/>
                </a:lnTo>
                <a:lnTo>
                  <a:pt x="2064544" y="426244"/>
                </a:lnTo>
                <a:lnTo>
                  <a:pt x="1957387" y="426244"/>
                </a:lnTo>
                <a:lnTo>
                  <a:pt x="1957387" y="395288"/>
                </a:lnTo>
                <a:lnTo>
                  <a:pt x="1914525" y="395288"/>
                </a:lnTo>
                <a:lnTo>
                  <a:pt x="1914525" y="378619"/>
                </a:lnTo>
                <a:lnTo>
                  <a:pt x="1876425" y="378619"/>
                </a:lnTo>
                <a:lnTo>
                  <a:pt x="1876425" y="354806"/>
                </a:lnTo>
                <a:lnTo>
                  <a:pt x="1750219" y="354806"/>
                </a:lnTo>
                <a:lnTo>
                  <a:pt x="1750219" y="333375"/>
                </a:lnTo>
                <a:lnTo>
                  <a:pt x="1721644" y="333375"/>
                </a:lnTo>
                <a:lnTo>
                  <a:pt x="1721644" y="316706"/>
                </a:lnTo>
                <a:lnTo>
                  <a:pt x="1681162" y="316706"/>
                </a:lnTo>
                <a:lnTo>
                  <a:pt x="1681162" y="297656"/>
                </a:lnTo>
                <a:lnTo>
                  <a:pt x="1647825" y="297656"/>
                </a:lnTo>
                <a:lnTo>
                  <a:pt x="1647825" y="283369"/>
                </a:lnTo>
                <a:lnTo>
                  <a:pt x="1597819" y="283369"/>
                </a:lnTo>
                <a:lnTo>
                  <a:pt x="1597819" y="247650"/>
                </a:lnTo>
                <a:lnTo>
                  <a:pt x="1533525" y="247650"/>
                </a:lnTo>
                <a:lnTo>
                  <a:pt x="1533525" y="230981"/>
                </a:lnTo>
                <a:lnTo>
                  <a:pt x="1443037" y="230981"/>
                </a:lnTo>
                <a:lnTo>
                  <a:pt x="1431131" y="219075"/>
                </a:lnTo>
                <a:lnTo>
                  <a:pt x="1395412" y="219075"/>
                </a:lnTo>
                <a:lnTo>
                  <a:pt x="1395412" y="204788"/>
                </a:lnTo>
                <a:lnTo>
                  <a:pt x="1297781" y="204788"/>
                </a:lnTo>
                <a:lnTo>
                  <a:pt x="1288256" y="195263"/>
                </a:lnTo>
                <a:lnTo>
                  <a:pt x="1238250" y="195263"/>
                </a:lnTo>
                <a:lnTo>
                  <a:pt x="1238250" y="178594"/>
                </a:lnTo>
                <a:lnTo>
                  <a:pt x="1114425" y="178594"/>
                </a:lnTo>
                <a:lnTo>
                  <a:pt x="1104900" y="169069"/>
                </a:lnTo>
                <a:lnTo>
                  <a:pt x="1064419" y="169069"/>
                </a:lnTo>
                <a:lnTo>
                  <a:pt x="1050131" y="154781"/>
                </a:lnTo>
                <a:lnTo>
                  <a:pt x="978694" y="154781"/>
                </a:lnTo>
                <a:lnTo>
                  <a:pt x="978694" y="138113"/>
                </a:lnTo>
                <a:lnTo>
                  <a:pt x="935831" y="138113"/>
                </a:lnTo>
                <a:lnTo>
                  <a:pt x="935831" y="126206"/>
                </a:lnTo>
                <a:lnTo>
                  <a:pt x="902494" y="126206"/>
                </a:lnTo>
                <a:lnTo>
                  <a:pt x="892969" y="116681"/>
                </a:lnTo>
                <a:lnTo>
                  <a:pt x="852487" y="116681"/>
                </a:lnTo>
                <a:lnTo>
                  <a:pt x="852487" y="97631"/>
                </a:lnTo>
                <a:lnTo>
                  <a:pt x="797719" y="97631"/>
                </a:lnTo>
                <a:lnTo>
                  <a:pt x="797719" y="83344"/>
                </a:lnTo>
                <a:lnTo>
                  <a:pt x="757237" y="83344"/>
                </a:lnTo>
                <a:lnTo>
                  <a:pt x="757237" y="69056"/>
                </a:lnTo>
                <a:lnTo>
                  <a:pt x="595312" y="69056"/>
                </a:lnTo>
                <a:lnTo>
                  <a:pt x="595312" y="50006"/>
                </a:lnTo>
                <a:lnTo>
                  <a:pt x="531019" y="50006"/>
                </a:lnTo>
                <a:lnTo>
                  <a:pt x="509587" y="50006"/>
                </a:lnTo>
                <a:lnTo>
                  <a:pt x="431006" y="50006"/>
                </a:lnTo>
                <a:lnTo>
                  <a:pt x="431006" y="38100"/>
                </a:lnTo>
                <a:lnTo>
                  <a:pt x="283369" y="38100"/>
                </a:lnTo>
                <a:lnTo>
                  <a:pt x="283369" y="26194"/>
                </a:lnTo>
                <a:lnTo>
                  <a:pt x="216694" y="26194"/>
                </a:lnTo>
                <a:lnTo>
                  <a:pt x="216694" y="14288"/>
                </a:lnTo>
                <a:lnTo>
                  <a:pt x="73819" y="14288"/>
                </a:lnTo>
                <a:lnTo>
                  <a:pt x="73819" y="0"/>
                </a:lnTo>
                <a:lnTo>
                  <a:pt x="0" y="0"/>
                </a:lnTo>
              </a:path>
            </a:pathLst>
          </a:custGeom>
          <a:noFill/>
          <a:ln w="28575" cap="flat" cmpd="sng" algn="ctr">
            <a:solidFill>
              <a:schemeClr val="accent2"/>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anchor="ctr"/>
          <a:lstStyle/>
          <a:p>
            <a:endParaRPr lang="en-US" dirty="0"/>
          </a:p>
        </p:txBody>
      </p:sp>
      <p:grpSp>
        <p:nvGrpSpPr>
          <p:cNvPr id="25616" name="Group 31"/>
          <p:cNvGrpSpPr>
            <a:grpSpLocks/>
          </p:cNvGrpSpPr>
          <p:nvPr/>
        </p:nvGrpSpPr>
        <p:grpSpPr bwMode="auto">
          <a:xfrm>
            <a:off x="5276850" y="1762125"/>
            <a:ext cx="3484563" cy="3489325"/>
            <a:chOff x="5276849" y="2219651"/>
            <a:chExt cx="3484766" cy="3488207"/>
          </a:xfrm>
        </p:grpSpPr>
        <p:sp>
          <p:nvSpPr>
            <p:cNvPr id="25640" name="Freeform 3"/>
            <p:cNvSpPr>
              <a:spLocks/>
            </p:cNvSpPr>
            <p:nvPr/>
          </p:nvSpPr>
          <p:spPr bwMode="auto">
            <a:xfrm>
              <a:off x="5353396" y="2219651"/>
              <a:ext cx="3408219" cy="3416531"/>
            </a:xfrm>
            <a:custGeom>
              <a:avLst/>
              <a:gdLst>
                <a:gd name="T0" fmla="*/ 0 w 3408219"/>
                <a:gd name="T1" fmla="*/ 0 h 3416531"/>
                <a:gd name="T2" fmla="*/ 0 w 3408219"/>
                <a:gd name="T3" fmla="*/ 3416531 h 3416531"/>
                <a:gd name="T4" fmla="*/ 3408219 w 3408219"/>
                <a:gd name="T5" fmla="*/ 3416531 h 3416531"/>
                <a:gd name="T6" fmla="*/ 0 60000 65536"/>
                <a:gd name="T7" fmla="*/ 0 60000 65536"/>
                <a:gd name="T8" fmla="*/ 0 60000 65536"/>
                <a:gd name="T9" fmla="*/ 0 w 3408219"/>
                <a:gd name="T10" fmla="*/ 0 h 3416531"/>
                <a:gd name="T11" fmla="*/ 3408219 w 3408219"/>
                <a:gd name="T12" fmla="*/ 3416531 h 3416531"/>
              </a:gdLst>
              <a:ahLst/>
              <a:cxnLst>
                <a:cxn ang="T6">
                  <a:pos x="T0" y="T1"/>
                </a:cxn>
                <a:cxn ang="T7">
                  <a:pos x="T2" y="T3"/>
                </a:cxn>
                <a:cxn ang="T8">
                  <a:pos x="T4" y="T5"/>
                </a:cxn>
              </a:cxnLst>
              <a:rect l="T9" t="T10" r="T11" b="T12"/>
              <a:pathLst>
                <a:path w="3408219" h="3416531">
                  <a:moveTo>
                    <a:pt x="0" y="0"/>
                  </a:moveTo>
                  <a:lnTo>
                    <a:pt x="0" y="3416531"/>
                  </a:lnTo>
                  <a:lnTo>
                    <a:pt x="3408219" y="3416531"/>
                  </a:lnTo>
                </a:path>
              </a:pathLst>
            </a:custGeom>
            <a:noFill/>
            <a:ln w="28575" cap="flat" cmpd="sng" algn="ctr">
              <a:solidFill>
                <a:schemeClr val="tx1"/>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anchor="ctr"/>
            <a:lstStyle/>
            <a:p>
              <a:endParaRPr lang="en-US" dirty="0"/>
            </a:p>
          </p:txBody>
        </p:sp>
        <p:grpSp>
          <p:nvGrpSpPr>
            <p:cNvPr id="25641" name="Group 20"/>
            <p:cNvGrpSpPr>
              <a:grpSpLocks/>
            </p:cNvGrpSpPr>
            <p:nvPr/>
          </p:nvGrpSpPr>
          <p:grpSpPr bwMode="auto">
            <a:xfrm>
              <a:off x="5276849" y="2226469"/>
              <a:ext cx="61913" cy="3401247"/>
              <a:chOff x="5276849" y="2226469"/>
              <a:chExt cx="61913" cy="3401247"/>
            </a:xfrm>
          </p:grpSpPr>
          <p:cxnSp>
            <p:nvCxnSpPr>
              <p:cNvPr id="25650" name="Straight Connector 14"/>
              <p:cNvCxnSpPr>
                <a:cxnSpLocks noChangeShapeType="1"/>
              </p:cNvCxnSpPr>
              <p:nvPr/>
            </p:nvCxnSpPr>
            <p:spPr bwMode="auto">
              <a:xfrm>
                <a:off x="5276849" y="2919413"/>
                <a:ext cx="61913"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25651" name="Straight Connector 15"/>
              <p:cNvCxnSpPr>
                <a:cxnSpLocks noChangeShapeType="1"/>
              </p:cNvCxnSpPr>
              <p:nvPr/>
            </p:nvCxnSpPr>
            <p:spPr bwMode="auto">
              <a:xfrm>
                <a:off x="5276849" y="2226469"/>
                <a:ext cx="61913"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25652" name="Straight Connector 16"/>
              <p:cNvCxnSpPr>
                <a:cxnSpLocks noChangeShapeType="1"/>
              </p:cNvCxnSpPr>
              <p:nvPr/>
            </p:nvCxnSpPr>
            <p:spPr bwMode="auto">
              <a:xfrm>
                <a:off x="5276849" y="4269584"/>
                <a:ext cx="61913"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25653" name="Straight Connector 17"/>
              <p:cNvCxnSpPr>
                <a:cxnSpLocks noChangeShapeType="1"/>
              </p:cNvCxnSpPr>
              <p:nvPr/>
            </p:nvCxnSpPr>
            <p:spPr bwMode="auto">
              <a:xfrm>
                <a:off x="5276849" y="3593307"/>
                <a:ext cx="61913"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25654" name="Straight Connector 18"/>
              <p:cNvCxnSpPr>
                <a:cxnSpLocks noChangeShapeType="1"/>
              </p:cNvCxnSpPr>
              <p:nvPr/>
            </p:nvCxnSpPr>
            <p:spPr bwMode="auto">
              <a:xfrm>
                <a:off x="5276849" y="4948240"/>
                <a:ext cx="61913"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25655" name="Straight Connector 19"/>
              <p:cNvCxnSpPr>
                <a:cxnSpLocks noChangeShapeType="1"/>
              </p:cNvCxnSpPr>
              <p:nvPr/>
            </p:nvCxnSpPr>
            <p:spPr bwMode="auto">
              <a:xfrm>
                <a:off x="5276849" y="5627716"/>
                <a:ext cx="61913" cy="0"/>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grpSp>
        <p:grpSp>
          <p:nvGrpSpPr>
            <p:cNvPr id="25642" name="Group 30"/>
            <p:cNvGrpSpPr>
              <a:grpSpLocks/>
            </p:cNvGrpSpPr>
            <p:nvPr/>
          </p:nvGrpSpPr>
          <p:grpSpPr bwMode="auto">
            <a:xfrm>
              <a:off x="5353396" y="5643564"/>
              <a:ext cx="3248024" cy="64294"/>
              <a:chOff x="5353396" y="5643564"/>
              <a:chExt cx="3248024" cy="64294"/>
            </a:xfrm>
          </p:grpSpPr>
          <p:cxnSp>
            <p:nvCxnSpPr>
              <p:cNvPr id="25643" name="Straight Connector 22"/>
              <p:cNvCxnSpPr>
                <a:cxnSpLocks noChangeShapeType="1"/>
              </p:cNvCxnSpPr>
              <p:nvPr/>
            </p:nvCxnSpPr>
            <p:spPr bwMode="auto">
              <a:xfrm>
                <a:off x="5903119" y="5643564"/>
                <a:ext cx="0" cy="64294"/>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25644" name="Straight Connector 23"/>
              <p:cNvCxnSpPr>
                <a:cxnSpLocks noChangeShapeType="1"/>
              </p:cNvCxnSpPr>
              <p:nvPr/>
            </p:nvCxnSpPr>
            <p:spPr bwMode="auto">
              <a:xfrm>
                <a:off x="5353396" y="5643564"/>
                <a:ext cx="0" cy="64294"/>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25645" name="Straight Connector 24"/>
              <p:cNvCxnSpPr>
                <a:cxnSpLocks noChangeShapeType="1"/>
              </p:cNvCxnSpPr>
              <p:nvPr/>
            </p:nvCxnSpPr>
            <p:spPr bwMode="auto">
              <a:xfrm>
                <a:off x="6981825" y="5643564"/>
                <a:ext cx="0" cy="64294"/>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25646" name="Straight Connector 25"/>
              <p:cNvCxnSpPr>
                <a:cxnSpLocks noChangeShapeType="1"/>
              </p:cNvCxnSpPr>
              <p:nvPr/>
            </p:nvCxnSpPr>
            <p:spPr bwMode="auto">
              <a:xfrm>
                <a:off x="6441626" y="5643564"/>
                <a:ext cx="0" cy="64294"/>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25647" name="Straight Connector 26"/>
              <p:cNvCxnSpPr>
                <a:cxnSpLocks noChangeShapeType="1"/>
              </p:cNvCxnSpPr>
              <p:nvPr/>
            </p:nvCxnSpPr>
            <p:spPr bwMode="auto">
              <a:xfrm>
                <a:off x="8055770" y="5643564"/>
                <a:ext cx="0" cy="64294"/>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25648" name="Straight Connector 27"/>
              <p:cNvCxnSpPr>
                <a:cxnSpLocks noChangeShapeType="1"/>
              </p:cNvCxnSpPr>
              <p:nvPr/>
            </p:nvCxnSpPr>
            <p:spPr bwMode="auto">
              <a:xfrm>
                <a:off x="7513190" y="5643564"/>
                <a:ext cx="0" cy="64294"/>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cxnSp>
            <p:nvCxnSpPr>
              <p:cNvPr id="25649" name="Straight Connector 29"/>
              <p:cNvCxnSpPr>
                <a:cxnSpLocks noChangeShapeType="1"/>
              </p:cNvCxnSpPr>
              <p:nvPr/>
            </p:nvCxnSpPr>
            <p:spPr bwMode="auto">
              <a:xfrm>
                <a:off x="8601420" y="5643564"/>
                <a:ext cx="0" cy="64294"/>
              </a:xfrm>
              <a:prstGeom prst="line">
                <a:avLst/>
              </a:prstGeom>
              <a:noFill/>
              <a:ln w="28575" algn="ctr">
                <a:solidFill>
                  <a:schemeClr val="tx1"/>
                </a:solidFill>
                <a:round/>
                <a:headEnd/>
                <a:tailEnd/>
              </a:ln>
              <a:extLst>
                <a:ext uri="{909E8E84-426E-40dd-AFC4-6F175D3DCCD1}">
                  <a14:hiddenFill xmlns:a14="http://schemas.microsoft.com/office/drawing/2010/main" xmlns="">
                    <a:noFill/>
                  </a14:hiddenFill>
                </a:ext>
              </a:extLst>
            </p:spPr>
          </p:cxnSp>
        </p:grpSp>
      </p:grpSp>
      <p:sp>
        <p:nvSpPr>
          <p:cNvPr id="25617" name="TextBox 32"/>
          <p:cNvSpPr txBox="1">
            <a:spLocks noChangeArrowheads="1"/>
          </p:cNvSpPr>
          <p:nvPr/>
        </p:nvSpPr>
        <p:spPr bwMode="auto">
          <a:xfrm>
            <a:off x="4678363" y="1601788"/>
            <a:ext cx="660400" cy="342900"/>
          </a:xfrm>
          <a:prstGeom prst="rect">
            <a:avLst/>
          </a:prstGeom>
          <a:solidFill>
            <a:schemeClr val="tx1"/>
          </a:solidFill>
          <a:ln>
            <a:noFill/>
          </a:ln>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spcBef>
                <a:spcPct val="35000"/>
              </a:spcBef>
              <a:spcAft>
                <a:spcPct val="25000"/>
              </a:spcAft>
              <a:buClr>
                <a:srgbClr val="8B3D9A"/>
              </a:buClr>
              <a:buFont typeface="Arial" panose="020B0604020202020204" pitchFamily="34" charset="0"/>
              <a:buNone/>
            </a:pPr>
            <a:r>
              <a:rPr lang="en-US" altLang="en-US" sz="1800" b="0" dirty="0">
                <a:solidFill>
                  <a:srgbClr val="FFFFFF"/>
                </a:solidFill>
              </a:rPr>
              <a:t>1.0</a:t>
            </a:r>
          </a:p>
        </p:txBody>
      </p:sp>
      <p:sp>
        <p:nvSpPr>
          <p:cNvPr id="25618" name="TextBox 33"/>
          <p:cNvSpPr txBox="1">
            <a:spLocks noChangeArrowheads="1"/>
          </p:cNvSpPr>
          <p:nvPr/>
        </p:nvSpPr>
        <p:spPr bwMode="auto">
          <a:xfrm>
            <a:off x="4678363" y="2290763"/>
            <a:ext cx="660400" cy="342900"/>
          </a:xfrm>
          <a:prstGeom prst="rect">
            <a:avLst/>
          </a:prstGeom>
          <a:solidFill>
            <a:schemeClr val="tx1"/>
          </a:solidFill>
          <a:ln>
            <a:noFill/>
          </a:ln>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spcBef>
                <a:spcPct val="35000"/>
              </a:spcBef>
              <a:spcAft>
                <a:spcPct val="25000"/>
              </a:spcAft>
              <a:buClr>
                <a:srgbClr val="8B3D9A"/>
              </a:buClr>
              <a:buFont typeface="Arial" panose="020B0604020202020204" pitchFamily="34" charset="0"/>
              <a:buNone/>
            </a:pPr>
            <a:r>
              <a:rPr lang="en-US" altLang="en-US" sz="1800" b="0" dirty="0">
                <a:solidFill>
                  <a:srgbClr val="FFFFFF"/>
                </a:solidFill>
              </a:rPr>
              <a:t>0.8</a:t>
            </a:r>
          </a:p>
        </p:txBody>
      </p:sp>
      <p:sp>
        <p:nvSpPr>
          <p:cNvPr id="25619" name="TextBox 34"/>
          <p:cNvSpPr txBox="1">
            <a:spLocks noChangeArrowheads="1"/>
          </p:cNvSpPr>
          <p:nvPr/>
        </p:nvSpPr>
        <p:spPr bwMode="auto">
          <a:xfrm>
            <a:off x="4678363" y="2959100"/>
            <a:ext cx="660400" cy="341313"/>
          </a:xfrm>
          <a:prstGeom prst="rect">
            <a:avLst/>
          </a:prstGeom>
          <a:solidFill>
            <a:srgbClr val="000000"/>
          </a:solidFill>
          <a:ln>
            <a:noFill/>
          </a:ln>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spcBef>
                <a:spcPct val="35000"/>
              </a:spcBef>
              <a:spcAft>
                <a:spcPct val="25000"/>
              </a:spcAft>
              <a:buClr>
                <a:srgbClr val="8B3D9A"/>
              </a:buClr>
              <a:buFont typeface="Arial" panose="020B0604020202020204" pitchFamily="34" charset="0"/>
              <a:buNone/>
            </a:pPr>
            <a:r>
              <a:rPr lang="en-US" altLang="en-US" sz="1800" b="0" dirty="0">
                <a:solidFill>
                  <a:srgbClr val="FFFFFF"/>
                </a:solidFill>
              </a:rPr>
              <a:t>0.6</a:t>
            </a:r>
          </a:p>
        </p:txBody>
      </p:sp>
      <p:sp>
        <p:nvSpPr>
          <p:cNvPr id="25620" name="TextBox 35"/>
          <p:cNvSpPr txBox="1">
            <a:spLocks noChangeArrowheads="1"/>
          </p:cNvSpPr>
          <p:nvPr/>
        </p:nvSpPr>
        <p:spPr bwMode="auto">
          <a:xfrm>
            <a:off x="4678363" y="3641725"/>
            <a:ext cx="660400" cy="341313"/>
          </a:xfrm>
          <a:prstGeom prst="rect">
            <a:avLst/>
          </a:prstGeom>
          <a:solidFill>
            <a:srgbClr val="000000"/>
          </a:solidFill>
          <a:ln>
            <a:noFill/>
          </a:ln>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spcBef>
                <a:spcPct val="35000"/>
              </a:spcBef>
              <a:spcAft>
                <a:spcPct val="25000"/>
              </a:spcAft>
              <a:buClr>
                <a:srgbClr val="8B3D9A"/>
              </a:buClr>
              <a:buFont typeface="Arial" panose="020B0604020202020204" pitchFamily="34" charset="0"/>
              <a:buNone/>
            </a:pPr>
            <a:r>
              <a:rPr lang="en-US" altLang="en-US" sz="1800" b="0" dirty="0">
                <a:solidFill>
                  <a:srgbClr val="FFFFFF"/>
                </a:solidFill>
              </a:rPr>
              <a:t>0.4</a:t>
            </a:r>
          </a:p>
        </p:txBody>
      </p:sp>
      <p:sp>
        <p:nvSpPr>
          <p:cNvPr id="25621" name="TextBox 36"/>
          <p:cNvSpPr txBox="1">
            <a:spLocks noChangeArrowheads="1"/>
          </p:cNvSpPr>
          <p:nvPr/>
        </p:nvSpPr>
        <p:spPr bwMode="auto">
          <a:xfrm>
            <a:off x="4678363" y="4319588"/>
            <a:ext cx="660400" cy="342900"/>
          </a:xfrm>
          <a:prstGeom prst="rect">
            <a:avLst/>
          </a:prstGeom>
          <a:solidFill>
            <a:srgbClr val="000000"/>
          </a:solidFill>
          <a:ln>
            <a:noFill/>
          </a:ln>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spcBef>
                <a:spcPct val="35000"/>
              </a:spcBef>
              <a:spcAft>
                <a:spcPct val="25000"/>
              </a:spcAft>
              <a:buClr>
                <a:srgbClr val="8B3D9A"/>
              </a:buClr>
              <a:buFont typeface="Arial" panose="020B0604020202020204" pitchFamily="34" charset="0"/>
              <a:buNone/>
            </a:pPr>
            <a:r>
              <a:rPr lang="en-US" altLang="en-US" sz="1800" b="0" dirty="0">
                <a:solidFill>
                  <a:srgbClr val="FFFFFF"/>
                </a:solidFill>
              </a:rPr>
              <a:t>0.2</a:t>
            </a:r>
          </a:p>
        </p:txBody>
      </p:sp>
      <p:sp>
        <p:nvSpPr>
          <p:cNvPr id="25622" name="TextBox 37"/>
          <p:cNvSpPr txBox="1">
            <a:spLocks noChangeArrowheads="1"/>
          </p:cNvSpPr>
          <p:nvPr/>
        </p:nvSpPr>
        <p:spPr bwMode="auto">
          <a:xfrm>
            <a:off x="4678363" y="4999038"/>
            <a:ext cx="660400" cy="342900"/>
          </a:xfrm>
          <a:prstGeom prst="rect">
            <a:avLst/>
          </a:prstGeom>
          <a:solidFill>
            <a:srgbClr val="000000"/>
          </a:solidFill>
          <a:ln>
            <a:noFill/>
          </a:ln>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a:spcBef>
                <a:spcPct val="35000"/>
              </a:spcBef>
              <a:spcAft>
                <a:spcPct val="25000"/>
              </a:spcAft>
              <a:buClr>
                <a:srgbClr val="8B3D9A"/>
              </a:buClr>
              <a:buFont typeface="Arial" panose="020B0604020202020204" pitchFamily="34" charset="0"/>
              <a:buNone/>
            </a:pPr>
            <a:r>
              <a:rPr lang="en-US" altLang="en-US" sz="1800" b="0" dirty="0">
                <a:solidFill>
                  <a:srgbClr val="FFFFFF"/>
                </a:solidFill>
              </a:rPr>
              <a:t>0</a:t>
            </a:r>
          </a:p>
        </p:txBody>
      </p:sp>
      <p:sp>
        <p:nvSpPr>
          <p:cNvPr id="25623" name="TextBox 38"/>
          <p:cNvSpPr txBox="1">
            <a:spLocks noChangeArrowheads="1"/>
          </p:cNvSpPr>
          <p:nvPr/>
        </p:nvSpPr>
        <p:spPr bwMode="auto">
          <a:xfrm>
            <a:off x="5084763" y="5235575"/>
            <a:ext cx="528637"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35000"/>
              </a:spcBef>
              <a:spcAft>
                <a:spcPct val="25000"/>
              </a:spcAft>
              <a:buClr>
                <a:srgbClr val="8B3D9A"/>
              </a:buClr>
              <a:buFont typeface="Arial" panose="020B0604020202020204" pitchFamily="34" charset="0"/>
              <a:buNone/>
            </a:pPr>
            <a:r>
              <a:rPr lang="en-US" altLang="en-US" sz="1800" b="0" dirty="0">
                <a:solidFill>
                  <a:srgbClr val="FFFFFF"/>
                </a:solidFill>
              </a:rPr>
              <a:t>0</a:t>
            </a:r>
          </a:p>
        </p:txBody>
      </p:sp>
      <p:sp>
        <p:nvSpPr>
          <p:cNvPr id="25624" name="TextBox 39"/>
          <p:cNvSpPr txBox="1">
            <a:spLocks noChangeArrowheads="1"/>
          </p:cNvSpPr>
          <p:nvPr/>
        </p:nvSpPr>
        <p:spPr bwMode="auto">
          <a:xfrm>
            <a:off x="5638800" y="5235575"/>
            <a:ext cx="528638"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35000"/>
              </a:spcBef>
              <a:spcAft>
                <a:spcPct val="25000"/>
              </a:spcAft>
              <a:buClr>
                <a:srgbClr val="8B3D9A"/>
              </a:buClr>
              <a:buFont typeface="Arial" panose="020B0604020202020204" pitchFamily="34" charset="0"/>
              <a:buNone/>
            </a:pPr>
            <a:r>
              <a:rPr lang="en-US" altLang="en-US" sz="1800" b="0" dirty="0">
                <a:solidFill>
                  <a:srgbClr val="FFFFFF"/>
                </a:solidFill>
              </a:rPr>
              <a:t>12</a:t>
            </a:r>
          </a:p>
        </p:txBody>
      </p:sp>
      <p:sp>
        <p:nvSpPr>
          <p:cNvPr id="25625" name="TextBox 40"/>
          <p:cNvSpPr txBox="1">
            <a:spLocks noChangeArrowheads="1"/>
          </p:cNvSpPr>
          <p:nvPr/>
        </p:nvSpPr>
        <p:spPr bwMode="auto">
          <a:xfrm>
            <a:off x="6176963" y="5235575"/>
            <a:ext cx="528637"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35000"/>
              </a:spcBef>
              <a:spcAft>
                <a:spcPct val="25000"/>
              </a:spcAft>
              <a:buClr>
                <a:srgbClr val="8B3D9A"/>
              </a:buClr>
              <a:buFont typeface="Arial" panose="020B0604020202020204" pitchFamily="34" charset="0"/>
              <a:buNone/>
            </a:pPr>
            <a:r>
              <a:rPr lang="en-US" altLang="en-US" sz="1800" b="0" dirty="0">
                <a:solidFill>
                  <a:srgbClr val="FFFFFF"/>
                </a:solidFill>
              </a:rPr>
              <a:t>24</a:t>
            </a:r>
          </a:p>
        </p:txBody>
      </p:sp>
      <p:sp>
        <p:nvSpPr>
          <p:cNvPr id="25626" name="TextBox 41"/>
          <p:cNvSpPr txBox="1">
            <a:spLocks noChangeArrowheads="1"/>
          </p:cNvSpPr>
          <p:nvPr/>
        </p:nvSpPr>
        <p:spPr bwMode="auto">
          <a:xfrm>
            <a:off x="6731000" y="5235575"/>
            <a:ext cx="528638"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35000"/>
              </a:spcBef>
              <a:spcAft>
                <a:spcPct val="25000"/>
              </a:spcAft>
              <a:buClr>
                <a:srgbClr val="8B3D9A"/>
              </a:buClr>
              <a:buFont typeface="Arial" panose="020B0604020202020204" pitchFamily="34" charset="0"/>
              <a:buNone/>
            </a:pPr>
            <a:r>
              <a:rPr lang="en-US" altLang="en-US" sz="1800" b="0" dirty="0">
                <a:solidFill>
                  <a:srgbClr val="FFFFFF"/>
                </a:solidFill>
              </a:rPr>
              <a:t>36</a:t>
            </a:r>
          </a:p>
        </p:txBody>
      </p:sp>
      <p:sp>
        <p:nvSpPr>
          <p:cNvPr id="25627" name="TextBox 42"/>
          <p:cNvSpPr txBox="1">
            <a:spLocks noChangeArrowheads="1"/>
          </p:cNvSpPr>
          <p:nvPr/>
        </p:nvSpPr>
        <p:spPr bwMode="auto">
          <a:xfrm>
            <a:off x="7248525" y="5235575"/>
            <a:ext cx="528638"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35000"/>
              </a:spcBef>
              <a:spcAft>
                <a:spcPct val="25000"/>
              </a:spcAft>
              <a:buClr>
                <a:srgbClr val="8B3D9A"/>
              </a:buClr>
              <a:buFont typeface="Arial" panose="020B0604020202020204" pitchFamily="34" charset="0"/>
              <a:buNone/>
            </a:pPr>
            <a:r>
              <a:rPr lang="en-US" altLang="en-US" sz="1800" b="0" dirty="0">
                <a:solidFill>
                  <a:srgbClr val="FFFFFF"/>
                </a:solidFill>
              </a:rPr>
              <a:t>48</a:t>
            </a:r>
          </a:p>
        </p:txBody>
      </p:sp>
      <p:sp>
        <p:nvSpPr>
          <p:cNvPr id="25628" name="TextBox 43"/>
          <p:cNvSpPr txBox="1">
            <a:spLocks noChangeArrowheads="1"/>
          </p:cNvSpPr>
          <p:nvPr/>
        </p:nvSpPr>
        <p:spPr bwMode="auto">
          <a:xfrm>
            <a:off x="7786688" y="5235575"/>
            <a:ext cx="528637"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35000"/>
              </a:spcBef>
              <a:spcAft>
                <a:spcPct val="25000"/>
              </a:spcAft>
              <a:buClr>
                <a:srgbClr val="8B3D9A"/>
              </a:buClr>
              <a:buFont typeface="Arial" panose="020B0604020202020204" pitchFamily="34" charset="0"/>
              <a:buNone/>
            </a:pPr>
            <a:r>
              <a:rPr lang="en-US" altLang="en-US" sz="1800" b="0" dirty="0">
                <a:solidFill>
                  <a:srgbClr val="FFFFFF"/>
                </a:solidFill>
              </a:rPr>
              <a:t>60</a:t>
            </a:r>
          </a:p>
        </p:txBody>
      </p:sp>
      <p:sp>
        <p:nvSpPr>
          <p:cNvPr id="25629" name="TextBox 44"/>
          <p:cNvSpPr txBox="1">
            <a:spLocks noChangeArrowheads="1"/>
          </p:cNvSpPr>
          <p:nvPr/>
        </p:nvSpPr>
        <p:spPr bwMode="auto">
          <a:xfrm>
            <a:off x="8340725" y="5235575"/>
            <a:ext cx="530225"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35000"/>
              </a:spcBef>
              <a:spcAft>
                <a:spcPct val="25000"/>
              </a:spcAft>
              <a:buClr>
                <a:srgbClr val="8B3D9A"/>
              </a:buClr>
              <a:buFont typeface="Arial" panose="020B0604020202020204" pitchFamily="34" charset="0"/>
              <a:buNone/>
            </a:pPr>
            <a:r>
              <a:rPr lang="en-US" altLang="en-US" sz="1800" b="0" dirty="0">
                <a:solidFill>
                  <a:srgbClr val="FFFFFF"/>
                </a:solidFill>
              </a:rPr>
              <a:t>72</a:t>
            </a:r>
          </a:p>
        </p:txBody>
      </p:sp>
      <p:sp>
        <p:nvSpPr>
          <p:cNvPr id="25630" name="TextBox 45"/>
          <p:cNvSpPr txBox="1">
            <a:spLocks noChangeArrowheads="1"/>
          </p:cNvSpPr>
          <p:nvPr/>
        </p:nvSpPr>
        <p:spPr bwMode="auto">
          <a:xfrm>
            <a:off x="5662613" y="4318000"/>
            <a:ext cx="2449512" cy="757238"/>
          </a:xfrm>
          <a:prstGeom prst="rect">
            <a:avLst/>
          </a:prstGeom>
          <a:solidFill>
            <a:srgbClr val="000000"/>
          </a:solidFill>
          <a:ln>
            <a:noFill/>
          </a:ln>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spcBef>
                <a:spcPct val="35000"/>
              </a:spcBef>
              <a:spcAft>
                <a:spcPct val="25000"/>
              </a:spcAft>
              <a:buClr>
                <a:srgbClr val="8B3D9A"/>
              </a:buClr>
              <a:buFont typeface="Arial" panose="020B0604020202020204" pitchFamily="34" charset="0"/>
              <a:buNone/>
            </a:pPr>
            <a:r>
              <a:rPr lang="en-US" altLang="en-US" sz="1600" b="0" dirty="0">
                <a:solidFill>
                  <a:srgbClr val="FFFFFF"/>
                </a:solidFill>
              </a:rPr>
              <a:t>R-ISS I	  NR</a:t>
            </a:r>
            <a:br>
              <a:rPr lang="en-US" altLang="en-US" sz="1600" b="0" dirty="0">
                <a:solidFill>
                  <a:srgbClr val="FFFFFF"/>
                </a:solidFill>
              </a:rPr>
            </a:br>
            <a:r>
              <a:rPr lang="en-US" altLang="en-US" sz="1600" b="0" dirty="0">
                <a:solidFill>
                  <a:srgbClr val="FFFFFF"/>
                </a:solidFill>
              </a:rPr>
              <a:t>R-ISS II	  83</a:t>
            </a:r>
            <a:br>
              <a:rPr lang="en-US" altLang="en-US" sz="1600" b="0" dirty="0">
                <a:solidFill>
                  <a:srgbClr val="FFFFFF"/>
                </a:solidFill>
              </a:rPr>
            </a:br>
            <a:r>
              <a:rPr lang="en-US" altLang="en-US" sz="1600" b="0" dirty="0">
                <a:solidFill>
                  <a:srgbClr val="FFFFFF"/>
                </a:solidFill>
              </a:rPr>
              <a:t>R-ISS III	  43</a:t>
            </a:r>
          </a:p>
        </p:txBody>
      </p:sp>
      <p:sp>
        <p:nvSpPr>
          <p:cNvPr id="25631" name="TextBox 46"/>
          <p:cNvSpPr txBox="1">
            <a:spLocks noChangeArrowheads="1"/>
          </p:cNvSpPr>
          <p:nvPr/>
        </p:nvSpPr>
        <p:spPr bwMode="auto">
          <a:xfrm>
            <a:off x="5487988" y="4059238"/>
            <a:ext cx="1851025" cy="31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spcBef>
                <a:spcPct val="35000"/>
              </a:spcBef>
              <a:spcAft>
                <a:spcPct val="25000"/>
              </a:spcAft>
              <a:buClr>
                <a:srgbClr val="8B3D9A"/>
              </a:buClr>
              <a:buFont typeface="Arial" panose="020B0604020202020204" pitchFamily="34" charset="0"/>
              <a:buNone/>
            </a:pPr>
            <a:r>
              <a:rPr lang="en-US" altLang="en-US" sz="1600" b="1" dirty="0">
                <a:solidFill>
                  <a:srgbClr val="FFFFFF"/>
                </a:solidFill>
              </a:rPr>
              <a:t>Median OS, Mos</a:t>
            </a:r>
          </a:p>
        </p:txBody>
      </p:sp>
      <p:cxnSp>
        <p:nvCxnSpPr>
          <p:cNvPr id="25632" name="Straight Connector 48"/>
          <p:cNvCxnSpPr>
            <a:cxnSpLocks noChangeShapeType="1"/>
          </p:cNvCxnSpPr>
          <p:nvPr/>
        </p:nvCxnSpPr>
        <p:spPr bwMode="auto">
          <a:xfrm>
            <a:off x="5468938" y="4440238"/>
            <a:ext cx="193675" cy="0"/>
          </a:xfrm>
          <a:prstGeom prst="line">
            <a:avLst/>
          </a:prstGeom>
          <a:noFill/>
          <a:ln w="28575" algn="ctr">
            <a:solidFill>
              <a:schemeClr val="accent2"/>
            </a:solidFill>
            <a:round/>
            <a:headEnd/>
            <a:tailEnd/>
          </a:ln>
          <a:extLst>
            <a:ext uri="{909E8E84-426E-40dd-AFC4-6F175D3DCCD1}">
              <a14:hiddenFill xmlns:a14="http://schemas.microsoft.com/office/drawing/2010/main" xmlns="">
                <a:noFill/>
              </a14:hiddenFill>
            </a:ext>
          </a:extLst>
        </p:spPr>
      </p:cxnSp>
      <p:cxnSp>
        <p:nvCxnSpPr>
          <p:cNvPr id="50" name="Straight Connector 49"/>
          <p:cNvCxnSpPr/>
          <p:nvPr/>
        </p:nvCxnSpPr>
        <p:spPr bwMode="auto">
          <a:xfrm>
            <a:off x="5468938" y="4657725"/>
            <a:ext cx="193675" cy="0"/>
          </a:xfrm>
          <a:prstGeom prst="line">
            <a:avLst/>
          </a:prstGeom>
          <a:noFill/>
          <a:ln w="28575" cap="flat" cmpd="sng" algn="ctr">
            <a:solidFill>
              <a:schemeClr val="tx1"/>
            </a:solidFill>
            <a:prstDash val="solid"/>
            <a:round/>
            <a:headEnd type="none" w="med" len="med"/>
            <a:tailEnd type="none" w="med" len="med"/>
          </a:ln>
          <a:effectLst/>
        </p:spPr>
      </p:cxnSp>
      <p:cxnSp>
        <p:nvCxnSpPr>
          <p:cNvPr id="25634" name="Straight Connector 50"/>
          <p:cNvCxnSpPr>
            <a:cxnSpLocks noChangeShapeType="1"/>
          </p:cNvCxnSpPr>
          <p:nvPr/>
        </p:nvCxnSpPr>
        <p:spPr bwMode="auto">
          <a:xfrm>
            <a:off x="5468938" y="4886325"/>
            <a:ext cx="193675" cy="0"/>
          </a:xfrm>
          <a:prstGeom prst="line">
            <a:avLst/>
          </a:prstGeom>
          <a:noFill/>
          <a:ln w="28575" algn="ctr">
            <a:solidFill>
              <a:schemeClr val="accent1"/>
            </a:solidFill>
            <a:round/>
            <a:headEnd/>
            <a:tailEnd/>
          </a:ln>
          <a:extLst>
            <a:ext uri="{909E8E84-426E-40dd-AFC4-6F175D3DCCD1}">
              <a14:hiddenFill xmlns:a14="http://schemas.microsoft.com/office/drawing/2010/main" xmlns="">
                <a:noFill/>
              </a14:hiddenFill>
            </a:ext>
          </a:extLst>
        </p:spPr>
      </p:cxnSp>
      <p:sp>
        <p:nvSpPr>
          <p:cNvPr id="25635" name="TextBox 51"/>
          <p:cNvSpPr txBox="1">
            <a:spLocks noChangeArrowheads="1"/>
          </p:cNvSpPr>
          <p:nvPr/>
        </p:nvSpPr>
        <p:spPr bwMode="auto">
          <a:xfrm>
            <a:off x="5307013" y="5534025"/>
            <a:ext cx="3294062" cy="341313"/>
          </a:xfrm>
          <a:prstGeom prst="rect">
            <a:avLst/>
          </a:prstGeom>
          <a:solidFill>
            <a:srgbClr val="000000"/>
          </a:solidFill>
          <a:ln>
            <a:noFill/>
          </a:ln>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35000"/>
              </a:spcBef>
              <a:spcAft>
                <a:spcPct val="25000"/>
              </a:spcAft>
              <a:buClr>
                <a:srgbClr val="8B3D9A"/>
              </a:buClr>
              <a:buFont typeface="Arial" panose="020B0604020202020204" pitchFamily="34" charset="0"/>
              <a:buNone/>
            </a:pPr>
            <a:r>
              <a:rPr lang="en-US" altLang="en-US" sz="1800" b="1" dirty="0">
                <a:solidFill>
                  <a:srgbClr val="FFFFFF"/>
                </a:solidFill>
              </a:rPr>
              <a:t>Mos</a:t>
            </a:r>
          </a:p>
        </p:txBody>
      </p:sp>
      <p:sp>
        <p:nvSpPr>
          <p:cNvPr id="25636" name="TextBox 52"/>
          <p:cNvSpPr txBox="1">
            <a:spLocks noChangeArrowheads="1"/>
          </p:cNvSpPr>
          <p:nvPr/>
        </p:nvSpPr>
        <p:spPr bwMode="auto">
          <a:xfrm rot="-5400000">
            <a:off x="2944019" y="3288507"/>
            <a:ext cx="3454400" cy="341312"/>
          </a:xfrm>
          <a:prstGeom prst="rect">
            <a:avLst/>
          </a:prstGeom>
          <a:solidFill>
            <a:srgbClr val="663366"/>
          </a:solidFill>
          <a:ln>
            <a:noFill/>
          </a:ln>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spcBef>
                <a:spcPct val="35000"/>
              </a:spcBef>
              <a:spcAft>
                <a:spcPct val="25000"/>
              </a:spcAft>
              <a:buClr>
                <a:srgbClr val="8B3D9A"/>
              </a:buClr>
              <a:buFont typeface="Arial" panose="020B0604020202020204" pitchFamily="34" charset="0"/>
              <a:buNone/>
            </a:pPr>
            <a:r>
              <a:rPr lang="en-US" altLang="en-US" sz="1800" b="1" dirty="0">
                <a:solidFill>
                  <a:srgbClr val="FFFFFF"/>
                </a:solidFill>
              </a:rPr>
              <a:t>Probability of OS</a:t>
            </a:r>
          </a:p>
        </p:txBody>
      </p:sp>
      <p:grpSp>
        <p:nvGrpSpPr>
          <p:cNvPr id="25637" name="Group 1"/>
          <p:cNvGrpSpPr>
            <a:grpSpLocks/>
          </p:cNvGrpSpPr>
          <p:nvPr/>
        </p:nvGrpSpPr>
        <p:grpSpPr bwMode="auto">
          <a:xfrm>
            <a:off x="6294438" y="6210300"/>
            <a:ext cx="2673350" cy="455613"/>
            <a:chOff x="6294438" y="6210300"/>
            <a:chExt cx="2673350" cy="455613"/>
          </a:xfrm>
        </p:grpSpPr>
        <p:sp>
          <p:nvSpPr>
            <p:cNvPr id="25638" name="Rectangle 8"/>
            <p:cNvSpPr>
              <a:spLocks noChangeArrowheads="1"/>
            </p:cNvSpPr>
            <p:nvPr/>
          </p:nvSpPr>
          <p:spPr bwMode="auto">
            <a:xfrm>
              <a:off x="6294438" y="6357938"/>
              <a:ext cx="26733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400" b="0" dirty="0">
                  <a:solidFill>
                    <a:schemeClr val="bg2"/>
                  </a:solidFill>
                </a:rPr>
                <a:t>Slide credit: </a:t>
              </a:r>
              <a:r>
                <a:rPr lang="en-US" altLang="en-US" sz="1400" b="0" dirty="0">
                  <a:solidFill>
                    <a:schemeClr val="bg2"/>
                  </a:solidFill>
                  <a:hlinkClick r:id="rId3"/>
                </a:rPr>
                <a:t>clinicaloptions.com</a:t>
              </a:r>
              <a:endParaRPr lang="en-US" altLang="en-US" sz="1400" b="0" dirty="0">
                <a:solidFill>
                  <a:schemeClr val="bg2"/>
                </a:solidFill>
              </a:endParaRPr>
            </a:p>
          </p:txBody>
        </p:sp>
        <p:pic>
          <p:nvPicPr>
            <p:cNvPr id="25639" name="Picture 1"/>
            <p:cNvPicPr>
              <a:picLocks noChangeAspect="1"/>
            </p:cNvPicPr>
            <p:nvPr/>
          </p:nvPicPr>
          <p:blipFill>
            <a:blip r:embed="rId4">
              <a:extLst>
                <a:ext uri="{28A0092B-C50C-407E-A947-70E740481C1C}">
                  <a14:useLocalDpi xmlns:a14="http://schemas.microsoft.com/office/drawing/2010/main" val="0"/>
                </a:ext>
              </a:extLst>
            </a:blip>
            <a:srcRect t="-1894" r="5573"/>
            <a:stretch>
              <a:fillRect/>
            </a:stretch>
          </p:blipFill>
          <p:spPr bwMode="auto">
            <a:xfrm>
              <a:off x="8277225" y="6210300"/>
              <a:ext cx="569913" cy="18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aphicFrame>
        <p:nvGraphicFramePr>
          <p:cNvPr id="52" name="Table 51"/>
          <p:cNvGraphicFramePr>
            <a:graphicFrameLocks noGrp="1"/>
          </p:cNvGraphicFramePr>
          <p:nvPr>
            <p:extLst>
              <p:ext uri="{D42A27DB-BD31-4B8C-83A1-F6EECF244321}">
                <p14:modId xmlns:p14="http://schemas.microsoft.com/office/powerpoint/2010/main" val="328361677"/>
              </p:ext>
            </p:extLst>
          </p:nvPr>
        </p:nvGraphicFramePr>
        <p:xfrm>
          <a:off x="393505" y="1307774"/>
          <a:ext cx="3901597" cy="1828240"/>
        </p:xfrm>
        <a:graphic>
          <a:graphicData uri="http://schemas.openxmlformats.org/drawingml/2006/table">
            <a:tbl>
              <a:tblPr firstRow="1" bandRow="1">
                <a:tableStyleId>{93296810-A885-4BE3-A3E7-6D5BEEA58F35}</a:tableStyleId>
              </a:tblPr>
              <a:tblGrid>
                <a:gridCol w="432716">
                  <a:extLst>
                    <a:ext uri="{9D8B030D-6E8A-4147-A177-3AD203B41FA5}">
                      <a16:colId xmlns:a16="http://schemas.microsoft.com/office/drawing/2014/main" val="20000"/>
                    </a:ext>
                  </a:extLst>
                </a:gridCol>
                <a:gridCol w="3468881">
                  <a:extLst>
                    <a:ext uri="{9D8B030D-6E8A-4147-A177-3AD203B41FA5}">
                      <a16:colId xmlns:a16="http://schemas.microsoft.com/office/drawing/2014/main" val="20001"/>
                    </a:ext>
                  </a:extLst>
                </a:gridCol>
              </a:tblGrid>
              <a:tr h="0">
                <a:tc>
                  <a:txBody>
                    <a:bodyPr/>
                    <a:lstStyle/>
                    <a:p>
                      <a:pPr algn="l"/>
                      <a:endParaRPr lang="en-US" sz="1600" dirty="0"/>
                    </a:p>
                  </a:txBody>
                  <a:tcPr marT="45650" marB="4565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75000"/>
                      </a:schemeClr>
                    </a:solidFill>
                  </a:tcPr>
                </a:tc>
                <a:tc>
                  <a:txBody>
                    <a:bodyPr/>
                    <a:lstStyle/>
                    <a:p>
                      <a:pPr algn="ctr"/>
                      <a:r>
                        <a:rPr lang="en-US" sz="1600" dirty="0"/>
                        <a:t>Definition</a:t>
                      </a:r>
                    </a:p>
                  </a:txBody>
                  <a:tcPr marT="45650" marB="4565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172385">
                <a:tc>
                  <a:txBody>
                    <a:bodyPr/>
                    <a:lstStyle/>
                    <a:p>
                      <a:pPr algn="ctr"/>
                      <a:r>
                        <a:rPr lang="en-US" sz="1600" dirty="0">
                          <a:solidFill>
                            <a:srgbClr val="000000"/>
                          </a:solidFill>
                        </a:rPr>
                        <a:t>I</a:t>
                      </a:r>
                    </a:p>
                  </a:txBody>
                  <a:tcPr marT="45650" marB="4565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285750" indent="-173038">
                        <a:buFont typeface="Wingdings" panose="05000000000000000000" pitchFamily="2" charset="2"/>
                        <a:buChar char="§"/>
                      </a:pPr>
                      <a:r>
                        <a:rPr lang="en-US" sz="1600" dirty="0">
                          <a:solidFill>
                            <a:srgbClr val="000000"/>
                          </a:solidFill>
                        </a:rPr>
                        <a:t>Serum albumin ≥ 3.5 g/dL </a:t>
                      </a:r>
                    </a:p>
                    <a:p>
                      <a:pPr marL="112712" indent="0">
                        <a:buFont typeface="Wingdings" panose="05000000000000000000" pitchFamily="2" charset="2"/>
                        <a:buNone/>
                      </a:pPr>
                      <a:r>
                        <a:rPr lang="en-US" sz="1600" i="1" dirty="0">
                          <a:solidFill>
                            <a:srgbClr val="000000"/>
                          </a:solidFill>
                        </a:rPr>
                        <a:t>AND</a:t>
                      </a:r>
                      <a:r>
                        <a:rPr lang="en-US" sz="1600" baseline="0" dirty="0">
                          <a:solidFill>
                            <a:srgbClr val="000000"/>
                          </a:solidFill>
                        </a:rPr>
                        <a:t> </a:t>
                      </a:r>
                    </a:p>
                    <a:p>
                      <a:pPr marL="285750" indent="-173038">
                        <a:buFont typeface="Wingdings" panose="05000000000000000000" pitchFamily="2" charset="2"/>
                        <a:buChar char="§"/>
                      </a:pPr>
                      <a:r>
                        <a:rPr lang="el-GR" sz="1600" dirty="0">
                          <a:solidFill>
                            <a:srgbClr val="000000"/>
                          </a:solidFill>
                        </a:rPr>
                        <a:t>β</a:t>
                      </a:r>
                      <a:r>
                        <a:rPr lang="en-US" sz="1600" baseline="-25000" dirty="0">
                          <a:solidFill>
                            <a:srgbClr val="000000"/>
                          </a:solidFill>
                        </a:rPr>
                        <a:t>2</a:t>
                      </a:r>
                      <a:r>
                        <a:rPr lang="en-US" sz="1600" baseline="0" dirty="0">
                          <a:solidFill>
                            <a:srgbClr val="000000"/>
                          </a:solidFill>
                        </a:rPr>
                        <a:t>-</a:t>
                      </a:r>
                      <a:r>
                        <a:rPr lang="en-US" sz="1600" dirty="0">
                          <a:solidFill>
                            <a:srgbClr val="000000"/>
                          </a:solidFill>
                        </a:rPr>
                        <a:t>M</a:t>
                      </a:r>
                      <a:r>
                        <a:rPr lang="en-US" sz="1600" baseline="0" dirty="0">
                          <a:solidFill>
                            <a:srgbClr val="000000"/>
                          </a:solidFill>
                        </a:rPr>
                        <a:t> &lt; 3.5 mg/L</a:t>
                      </a:r>
                    </a:p>
                  </a:txBody>
                  <a:tcPr marT="45650" marB="4565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1"/>
                  </a:ext>
                </a:extLst>
              </a:tr>
              <a:tr h="0">
                <a:tc>
                  <a:txBody>
                    <a:bodyPr/>
                    <a:lstStyle/>
                    <a:p>
                      <a:pPr algn="ctr"/>
                      <a:r>
                        <a:rPr lang="en-US" sz="1600" dirty="0">
                          <a:solidFill>
                            <a:srgbClr val="000000"/>
                          </a:solidFill>
                        </a:rPr>
                        <a:t>II</a:t>
                      </a:r>
                    </a:p>
                  </a:txBody>
                  <a:tcPr marT="45650" marB="4565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285750" indent="-173038" algn="l" defTabSz="914400" rtl="0" eaLnBrk="1" latinLnBrk="0" hangingPunct="1">
                        <a:buFont typeface="Wingdings" panose="05000000000000000000" pitchFamily="2" charset="2"/>
                        <a:buChar char="§"/>
                      </a:pPr>
                      <a:r>
                        <a:rPr lang="en-US" sz="1600" kern="1200" dirty="0">
                          <a:solidFill>
                            <a:srgbClr val="000000"/>
                          </a:solidFill>
                          <a:latin typeface="+mn-lt"/>
                          <a:ea typeface="+mn-ea"/>
                          <a:cs typeface="+mn-cs"/>
                        </a:rPr>
                        <a:t>Not stage I or III</a:t>
                      </a:r>
                    </a:p>
                  </a:txBody>
                  <a:tcPr marT="45650" marB="4565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2"/>
                  </a:ext>
                </a:extLst>
              </a:tr>
              <a:tr h="244979">
                <a:tc>
                  <a:txBody>
                    <a:bodyPr/>
                    <a:lstStyle/>
                    <a:p>
                      <a:pPr algn="ctr"/>
                      <a:r>
                        <a:rPr lang="en-US" sz="1600" dirty="0">
                          <a:solidFill>
                            <a:srgbClr val="000000"/>
                          </a:solidFill>
                        </a:rPr>
                        <a:t>III</a:t>
                      </a:r>
                    </a:p>
                  </a:txBody>
                  <a:tcPr marT="45650" marB="4565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285750" indent="-173038">
                        <a:buFont typeface="Wingdings" panose="05000000000000000000" pitchFamily="2" charset="2"/>
                        <a:buChar char="§"/>
                      </a:pPr>
                      <a:r>
                        <a:rPr lang="el-GR" sz="1600" dirty="0">
                          <a:solidFill>
                            <a:srgbClr val="000000"/>
                          </a:solidFill>
                        </a:rPr>
                        <a:t>β</a:t>
                      </a:r>
                      <a:r>
                        <a:rPr lang="en-US" sz="1600" baseline="-25000" dirty="0">
                          <a:solidFill>
                            <a:srgbClr val="000000"/>
                          </a:solidFill>
                        </a:rPr>
                        <a:t>2</a:t>
                      </a:r>
                      <a:r>
                        <a:rPr lang="en-US" sz="1600" baseline="0" dirty="0">
                          <a:solidFill>
                            <a:srgbClr val="000000"/>
                          </a:solidFill>
                        </a:rPr>
                        <a:t>-</a:t>
                      </a:r>
                      <a:r>
                        <a:rPr lang="en-US" sz="1600" dirty="0">
                          <a:solidFill>
                            <a:srgbClr val="000000"/>
                          </a:solidFill>
                        </a:rPr>
                        <a:t>M</a:t>
                      </a:r>
                      <a:r>
                        <a:rPr lang="en-US" sz="1600" baseline="0" dirty="0">
                          <a:solidFill>
                            <a:srgbClr val="000000"/>
                          </a:solidFill>
                        </a:rPr>
                        <a:t> </a:t>
                      </a:r>
                      <a:r>
                        <a:rPr lang="en-US" sz="1600" dirty="0">
                          <a:solidFill>
                            <a:srgbClr val="000000"/>
                          </a:solidFill>
                        </a:rPr>
                        <a:t>≥ 5.5 mg/dL</a:t>
                      </a:r>
                    </a:p>
                  </a:txBody>
                  <a:tcPr marT="45650" marB="4565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3"/>
                  </a:ext>
                </a:extLst>
              </a:tr>
            </a:tbl>
          </a:graphicData>
        </a:graphic>
      </p:graphicFrame>
      <p:sp>
        <p:nvSpPr>
          <p:cNvPr id="2" name="Rectangle 1"/>
          <p:cNvSpPr/>
          <p:nvPr/>
        </p:nvSpPr>
        <p:spPr>
          <a:xfrm>
            <a:off x="389737" y="1283171"/>
            <a:ext cx="3905365"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defTabSz="914400"/>
            <a:r>
              <a:rPr lang="en-US" sz="1600" b="1" dirty="0">
                <a:solidFill>
                  <a:schemeClr val="lt1"/>
                </a:solidFill>
              </a:rPr>
              <a:t>ISS Stage</a:t>
            </a:r>
          </a:p>
        </p:txBody>
      </p:sp>
      <p:sp>
        <p:nvSpPr>
          <p:cNvPr id="54" name="Rectangle 53"/>
          <p:cNvSpPr/>
          <p:nvPr/>
        </p:nvSpPr>
        <p:spPr>
          <a:xfrm>
            <a:off x="389737" y="3125215"/>
            <a:ext cx="3905366" cy="338554"/>
          </a:xfrm>
          <a:prstGeom prst="rect">
            <a:avLst/>
          </a:prstGeom>
          <a:solidFill>
            <a:srgbClr val="663366"/>
          </a:solidFill>
        </p:spPr>
        <p:txBody>
          <a:bodyPr wrap="square">
            <a:spAutoFit/>
          </a:bodyPr>
          <a:lstStyle/>
          <a:p>
            <a:pPr defTabSz="914400"/>
            <a:r>
              <a:rPr lang="en-US" sz="1600" b="1" dirty="0">
                <a:solidFill>
                  <a:schemeClr val="lt1"/>
                </a:solidFill>
              </a:rPr>
              <a:t>R-ISS Stage</a:t>
            </a:r>
          </a:p>
        </p:txBody>
      </p:sp>
    </p:spTree>
    <p:extLst>
      <p:ext uri="{BB962C8B-B14F-4D97-AF65-F5344CB8AC3E}">
        <p14:creationId xmlns:p14="http://schemas.microsoft.com/office/powerpoint/2010/main" val="3992267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Genetik</a:t>
            </a:r>
            <a:r>
              <a:rPr lang="en-US" dirty="0" smtClean="0"/>
              <a:t> </a:t>
            </a:r>
            <a:r>
              <a:rPr lang="en-US" dirty="0" err="1" smtClean="0"/>
              <a:t>testlerin</a:t>
            </a:r>
            <a:r>
              <a:rPr lang="en-US" dirty="0" smtClean="0"/>
              <a:t> </a:t>
            </a:r>
            <a:r>
              <a:rPr lang="en-US" dirty="0" err="1" smtClean="0"/>
              <a:t>prognostik</a:t>
            </a:r>
            <a:r>
              <a:rPr lang="en-US" dirty="0" smtClean="0"/>
              <a:t> </a:t>
            </a:r>
            <a:r>
              <a:rPr lang="en-US" dirty="0" err="1" smtClean="0"/>
              <a:t>rolü</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86783" y="1465386"/>
            <a:ext cx="7585618" cy="493541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13q </a:t>
            </a:r>
            <a:r>
              <a:rPr lang="en-US" dirty="0" err="1" smtClean="0"/>
              <a:t>delesyon</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743200" y="1876743"/>
            <a:ext cx="2933700" cy="1231900"/>
          </a:xfrm>
          <a:prstGeom prst="rect">
            <a:avLst/>
          </a:prstGeom>
        </p:spPr>
      </p:pic>
      <p:pic>
        <p:nvPicPr>
          <p:cNvPr id="5" name="Picture 4"/>
          <p:cNvPicPr>
            <a:picLocks noChangeAspect="1"/>
          </p:cNvPicPr>
          <p:nvPr/>
        </p:nvPicPr>
        <p:blipFill>
          <a:blip r:embed="rId3"/>
          <a:stretch>
            <a:fillRect/>
          </a:stretch>
        </p:blipFill>
        <p:spPr>
          <a:xfrm>
            <a:off x="498473" y="3108643"/>
            <a:ext cx="3798705" cy="3017520"/>
          </a:xfrm>
          <a:prstGeom prst="rect">
            <a:avLst/>
          </a:prstGeom>
        </p:spPr>
      </p:pic>
      <p:pic>
        <p:nvPicPr>
          <p:cNvPr id="7" name="Picture 6"/>
          <p:cNvPicPr>
            <a:picLocks noChangeAspect="1"/>
          </p:cNvPicPr>
          <p:nvPr/>
        </p:nvPicPr>
        <p:blipFill>
          <a:blip r:embed="rId4"/>
          <a:stretch>
            <a:fillRect/>
          </a:stretch>
        </p:blipFill>
        <p:spPr>
          <a:xfrm>
            <a:off x="4874891" y="3108643"/>
            <a:ext cx="3810000" cy="3017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1116013" y="1341438"/>
            <a:ext cx="7225055"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tr-TR" sz="3200" b="1" dirty="0">
                <a:solidFill>
                  <a:schemeClr val="tx2"/>
                </a:solidFill>
              </a:rPr>
              <a:t>DOKU HASARININ </a:t>
            </a:r>
            <a:r>
              <a:rPr lang="tr-TR" sz="3200" b="1" dirty="0" smtClean="0">
                <a:solidFill>
                  <a:schemeClr val="tx2"/>
                </a:solidFill>
              </a:rPr>
              <a:t>GÖSTERİLMESİ</a:t>
            </a:r>
          </a:p>
          <a:p>
            <a:pPr algn="ctr"/>
            <a:r>
              <a:rPr lang="tr-TR" sz="3200" b="1" dirty="0">
                <a:solidFill>
                  <a:schemeClr val="tx2"/>
                </a:solidFill>
              </a:rPr>
              <a:t>	</a:t>
            </a:r>
            <a:r>
              <a:rPr lang="tr-TR" sz="3200" b="1" dirty="0" smtClean="0">
                <a:solidFill>
                  <a:schemeClr val="tx2"/>
                </a:solidFill>
              </a:rPr>
              <a:t>				CRAB</a:t>
            </a:r>
            <a:endParaRPr lang="en-US" sz="3200" b="1" dirty="0">
              <a:solidFill>
                <a:schemeClr val="tx2"/>
              </a:solidFill>
            </a:endParaRPr>
          </a:p>
        </p:txBody>
      </p:sp>
      <p:sp>
        <p:nvSpPr>
          <p:cNvPr id="28677" name="Text Box 5"/>
          <p:cNvSpPr txBox="1">
            <a:spLocks noChangeArrowheads="1"/>
          </p:cNvSpPr>
          <p:nvPr/>
        </p:nvSpPr>
        <p:spPr bwMode="auto">
          <a:xfrm>
            <a:off x="950913" y="2894013"/>
            <a:ext cx="6032421" cy="3631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buFontTx/>
              <a:buChar char="•"/>
            </a:pPr>
            <a:r>
              <a:rPr lang="tr-TR" sz="2800" b="1" dirty="0" smtClean="0"/>
              <a:t>GÖRÜNTÜLEME  </a:t>
            </a:r>
            <a:r>
              <a:rPr lang="tr-TR" sz="2800" b="1" dirty="0"/>
              <a:t>YÖNTEMLERİ:</a:t>
            </a:r>
          </a:p>
          <a:p>
            <a:r>
              <a:rPr lang="tr-TR" b="1" dirty="0"/>
              <a:t>X-IŞINLARI</a:t>
            </a:r>
          </a:p>
          <a:p>
            <a:r>
              <a:rPr lang="tr-TR" b="1" dirty="0"/>
              <a:t>MAGNETİK RESONANS İNCELEME</a:t>
            </a:r>
          </a:p>
          <a:p>
            <a:r>
              <a:rPr lang="tr-TR" b="1" dirty="0"/>
              <a:t>BİLGİSAYARLI TOMOGRAFİ</a:t>
            </a:r>
          </a:p>
          <a:p>
            <a:r>
              <a:rPr lang="tr-TR" b="1" dirty="0"/>
              <a:t>PET-CT</a:t>
            </a:r>
          </a:p>
          <a:p>
            <a:pPr>
              <a:buFontTx/>
              <a:buChar char="•"/>
            </a:pPr>
            <a:r>
              <a:rPr lang="tr-TR" b="1" dirty="0"/>
              <a:t> </a:t>
            </a:r>
            <a:r>
              <a:rPr lang="tr-TR" sz="2800" b="1" dirty="0"/>
              <a:t>KREATİNİN KLERENSİ</a:t>
            </a:r>
          </a:p>
          <a:p>
            <a:pPr>
              <a:buFontTx/>
              <a:buChar char="•"/>
            </a:pPr>
            <a:r>
              <a:rPr lang="tr-TR" sz="2800" b="1" dirty="0"/>
              <a:t>TAM KAN SAYIMI:</a:t>
            </a:r>
          </a:p>
          <a:p>
            <a:pPr>
              <a:buFontTx/>
              <a:buChar char="•"/>
            </a:pPr>
            <a:r>
              <a:rPr lang="tr-TR" sz="2800" b="1" dirty="0"/>
              <a:t>KAN KALSİYUM DÜZEYİ</a:t>
            </a:r>
          </a:p>
          <a:p>
            <a:pPr>
              <a:buFontTx/>
              <a:buChar char="•"/>
            </a:pPr>
            <a:endParaRPr lang="tr-TR" sz="2800" b="1" dirty="0">
              <a:solidFill>
                <a:srgbClr val="000000"/>
              </a:solidFill>
            </a:endParaRPr>
          </a:p>
          <a:p>
            <a:endParaRPr lang="en-US" b="1" dirty="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034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50581"/>
            <a:ext cx="5143500" cy="6858000"/>
          </a:xfrm>
          <a:prstGeom prst="rect">
            <a:avLst/>
          </a:prstGeom>
        </p:spPr>
      </p:pic>
      <p:sp>
        <p:nvSpPr>
          <p:cNvPr id="5" name="TextBox 4"/>
          <p:cNvSpPr txBox="1"/>
          <p:nvPr/>
        </p:nvSpPr>
        <p:spPr>
          <a:xfrm>
            <a:off x="3419872" y="6525344"/>
            <a:ext cx="2301381" cy="369332"/>
          </a:xfrm>
          <a:prstGeom prst="rect">
            <a:avLst/>
          </a:prstGeom>
          <a:solidFill>
            <a:schemeClr val="bg1"/>
          </a:solidFill>
        </p:spPr>
        <p:txBody>
          <a:bodyPr wrap="none" rtlCol="0">
            <a:spAutoFit/>
          </a:bodyPr>
          <a:lstStyle/>
          <a:p>
            <a:r>
              <a:rPr lang="en-US" dirty="0" smtClean="0"/>
              <a:t>X-ray from diagnosis</a:t>
            </a:r>
            <a:endParaRPr lang="en-US" dirty="0"/>
          </a:p>
        </p:txBody>
      </p:sp>
    </p:spTree>
    <p:extLst>
      <p:ext uri="{BB962C8B-B14F-4D97-AF65-F5344CB8AC3E}">
        <p14:creationId xmlns:p14="http://schemas.microsoft.com/office/powerpoint/2010/main" val="1051381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p:cNvPicPr>
          <p:nvPr/>
        </p:nvPicPr>
        <p:blipFill>
          <a:blip r:embed="rId2"/>
          <a:srcRect/>
          <a:stretch>
            <a:fillRect/>
          </a:stretch>
        </p:blipFill>
        <p:spPr bwMode="auto">
          <a:xfrm>
            <a:off x="684213" y="2078136"/>
            <a:ext cx="3619500" cy="3367088"/>
          </a:xfrm>
          <a:prstGeom prst="rect">
            <a:avLst/>
          </a:prstGeom>
          <a:noFill/>
          <a:ln w="9525">
            <a:noFill/>
            <a:miter lim="800000"/>
            <a:headEnd/>
            <a:tailEnd/>
          </a:ln>
        </p:spPr>
      </p:pic>
      <p:pic>
        <p:nvPicPr>
          <p:cNvPr id="32770" name="Picture 2"/>
          <p:cNvPicPr>
            <a:picLocks noChangeAspect="1"/>
          </p:cNvPicPr>
          <p:nvPr/>
        </p:nvPicPr>
        <p:blipFill>
          <a:blip r:embed="rId3"/>
          <a:srcRect/>
          <a:stretch>
            <a:fillRect/>
          </a:stretch>
        </p:blipFill>
        <p:spPr bwMode="auto">
          <a:xfrm>
            <a:off x="4643438" y="2067024"/>
            <a:ext cx="4157662" cy="3378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X-rays at relapse:</a:t>
            </a:r>
            <a:br>
              <a:rPr lang="en-US" dirty="0" smtClean="0"/>
            </a:br>
            <a:r>
              <a:rPr lang="en-US" dirty="0" smtClean="0"/>
              <a:t>3 years from diagnosis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1362146"/>
            <a:ext cx="4648200" cy="4543353"/>
          </a:xfrm>
          <a:prstGeom prst="rect">
            <a:avLst/>
          </a:prstGeom>
        </p:spPr>
      </p:pic>
      <p:pic>
        <p:nvPicPr>
          <p:cNvPr id="5" name="Picture 4"/>
          <p:cNvPicPr>
            <a:picLocks noChangeAspect="1"/>
          </p:cNvPicPr>
          <p:nvPr/>
        </p:nvPicPr>
        <p:blipFill>
          <a:blip r:embed="rId3"/>
          <a:stretch>
            <a:fillRect/>
          </a:stretch>
        </p:blipFill>
        <p:spPr>
          <a:xfrm>
            <a:off x="4787900" y="685800"/>
            <a:ext cx="3746500" cy="5486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gbfs04\clientprojects$\Elotuzumab\BMELGL13X333_DSECurric\2_Content\5_Art\3_Images\13X333_Bone_crosssection_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717447" y="2608794"/>
            <a:ext cx="1255641" cy="334480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Oval 5"/>
          <p:cNvSpPr/>
          <p:nvPr/>
        </p:nvSpPr>
        <p:spPr>
          <a:xfrm>
            <a:off x="2205570" y="4405127"/>
            <a:ext cx="132284" cy="130516"/>
          </a:xfrm>
          <a:prstGeom prst="ellipse">
            <a:avLst/>
          </a:prstGeom>
          <a:noFill/>
          <a:ln>
            <a:solidFill>
              <a:schemeClr val="accent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24" name="Freeform 523"/>
          <p:cNvSpPr/>
          <p:nvPr/>
        </p:nvSpPr>
        <p:spPr>
          <a:xfrm>
            <a:off x="672867" y="3802627"/>
            <a:ext cx="3220452" cy="626143"/>
          </a:xfrm>
          <a:custGeom>
            <a:avLst/>
            <a:gdLst>
              <a:gd name="connsiteX0" fmla="*/ 0 w 3019425"/>
              <a:gd name="connsiteY0" fmla="*/ 0 h 1914525"/>
              <a:gd name="connsiteX1" fmla="*/ 3019425 w 3019425"/>
              <a:gd name="connsiteY1" fmla="*/ 0 h 1914525"/>
              <a:gd name="connsiteX2" fmla="*/ 1590675 w 3019425"/>
              <a:gd name="connsiteY2" fmla="*/ 1905000 h 1914525"/>
              <a:gd name="connsiteX3" fmla="*/ 1562100 w 3019425"/>
              <a:gd name="connsiteY3" fmla="*/ 1885950 h 1914525"/>
              <a:gd name="connsiteX4" fmla="*/ 1514475 w 3019425"/>
              <a:gd name="connsiteY4" fmla="*/ 1857375 h 1914525"/>
              <a:gd name="connsiteX5" fmla="*/ 1457325 w 3019425"/>
              <a:gd name="connsiteY5" fmla="*/ 1876425 h 1914525"/>
              <a:gd name="connsiteX6" fmla="*/ 1438275 w 3019425"/>
              <a:gd name="connsiteY6" fmla="*/ 1914525 h 1914525"/>
              <a:gd name="connsiteX7" fmla="*/ 0 w 3019425"/>
              <a:gd name="connsiteY7" fmla="*/ 0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1914525">
                <a:moveTo>
                  <a:pt x="0" y="0"/>
                </a:moveTo>
                <a:lnTo>
                  <a:pt x="3019425" y="0"/>
                </a:lnTo>
                <a:lnTo>
                  <a:pt x="1590675" y="1905000"/>
                </a:lnTo>
                <a:lnTo>
                  <a:pt x="1562100" y="1885950"/>
                </a:lnTo>
                <a:lnTo>
                  <a:pt x="1514475" y="1857375"/>
                </a:lnTo>
                <a:lnTo>
                  <a:pt x="1457325" y="1876425"/>
                </a:lnTo>
                <a:lnTo>
                  <a:pt x="1438275" y="1914525"/>
                </a:lnTo>
                <a:lnTo>
                  <a:pt x="0" y="0"/>
                </a:lnTo>
                <a:close/>
              </a:path>
            </a:pathLst>
          </a:custGeom>
          <a:gradFill>
            <a:gsLst>
              <a:gs pos="0">
                <a:schemeClr val="accent3">
                  <a:alpha val="75000"/>
                </a:schemeClr>
              </a:gs>
              <a:gs pos="100000">
                <a:schemeClr val="accent3">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25" name="Picture 2" descr="\\bgbfs04\clientprojects$\Elotuzumab\BMELGL13X333_DSECurric\2_Content\5_Art\3_Images\13X333_Bone_crosssection_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129415" y="2615477"/>
            <a:ext cx="1255641" cy="3344803"/>
          </a:xfrm>
          <a:prstGeom prst="rect">
            <a:avLst/>
          </a:prstGeom>
          <a:noFill/>
          <a:extLst>
            <a:ext uri="{909E8E84-426E-40dd-AFC4-6F175D3DCCD1}">
              <a14:hiddenFill xmlns:a14="http://schemas.microsoft.com/office/drawing/2010/main" xmlns="">
                <a:solidFill>
                  <a:srgbClr val="FFFFFF"/>
                </a:solidFill>
              </a14:hiddenFill>
            </a:ext>
          </a:extLst>
        </p:spPr>
      </p:pic>
      <p:sp>
        <p:nvSpPr>
          <p:cNvPr id="528" name="Oval 527"/>
          <p:cNvSpPr/>
          <p:nvPr/>
        </p:nvSpPr>
        <p:spPr>
          <a:xfrm>
            <a:off x="6588342" y="4411810"/>
            <a:ext cx="132284" cy="130516"/>
          </a:xfrm>
          <a:prstGeom prst="ellipse">
            <a:avLst/>
          </a:prstGeom>
          <a:noFill/>
          <a:ln>
            <a:solidFill>
              <a:schemeClr val="accent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0" name="Freeform 509"/>
          <p:cNvSpPr/>
          <p:nvPr/>
        </p:nvSpPr>
        <p:spPr>
          <a:xfrm>
            <a:off x="5010150" y="3809310"/>
            <a:ext cx="3288669" cy="626143"/>
          </a:xfrm>
          <a:custGeom>
            <a:avLst/>
            <a:gdLst>
              <a:gd name="connsiteX0" fmla="*/ 0 w 3019425"/>
              <a:gd name="connsiteY0" fmla="*/ 0 h 1914525"/>
              <a:gd name="connsiteX1" fmla="*/ 3019425 w 3019425"/>
              <a:gd name="connsiteY1" fmla="*/ 0 h 1914525"/>
              <a:gd name="connsiteX2" fmla="*/ 1590675 w 3019425"/>
              <a:gd name="connsiteY2" fmla="*/ 1905000 h 1914525"/>
              <a:gd name="connsiteX3" fmla="*/ 1562100 w 3019425"/>
              <a:gd name="connsiteY3" fmla="*/ 1885950 h 1914525"/>
              <a:gd name="connsiteX4" fmla="*/ 1514475 w 3019425"/>
              <a:gd name="connsiteY4" fmla="*/ 1857375 h 1914525"/>
              <a:gd name="connsiteX5" fmla="*/ 1457325 w 3019425"/>
              <a:gd name="connsiteY5" fmla="*/ 1876425 h 1914525"/>
              <a:gd name="connsiteX6" fmla="*/ 1438275 w 3019425"/>
              <a:gd name="connsiteY6" fmla="*/ 1914525 h 1914525"/>
              <a:gd name="connsiteX7" fmla="*/ 0 w 3019425"/>
              <a:gd name="connsiteY7" fmla="*/ 0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9425" h="1914525">
                <a:moveTo>
                  <a:pt x="0" y="0"/>
                </a:moveTo>
                <a:lnTo>
                  <a:pt x="3019425" y="0"/>
                </a:lnTo>
                <a:lnTo>
                  <a:pt x="1590675" y="1905000"/>
                </a:lnTo>
                <a:lnTo>
                  <a:pt x="1562100" y="1885950"/>
                </a:lnTo>
                <a:lnTo>
                  <a:pt x="1514475" y="1857375"/>
                </a:lnTo>
                <a:lnTo>
                  <a:pt x="1457325" y="1876425"/>
                </a:lnTo>
                <a:lnTo>
                  <a:pt x="1438275" y="1914525"/>
                </a:lnTo>
                <a:lnTo>
                  <a:pt x="0" y="0"/>
                </a:lnTo>
                <a:close/>
              </a:path>
            </a:pathLst>
          </a:custGeom>
          <a:gradFill>
            <a:gsLst>
              <a:gs pos="0">
                <a:schemeClr val="accent3">
                  <a:alpha val="75000"/>
                </a:schemeClr>
              </a:gs>
              <a:gs pos="100000">
                <a:schemeClr val="accent3">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498474" y="341556"/>
            <a:ext cx="7556313" cy="1116106"/>
          </a:xfrm>
        </p:spPr>
        <p:txBody>
          <a:bodyPr/>
          <a:lstStyle/>
          <a:p>
            <a:r>
              <a:rPr lang="en-US" sz="2400" dirty="0" smtClean="0"/>
              <a:t>Multiple Myeloma Is a Progressive Hematologic Cancer That Originates in the Bone Marrow</a:t>
            </a:r>
            <a:endParaRPr lang="en-US" sz="2400" dirty="0"/>
          </a:p>
        </p:txBody>
      </p:sp>
      <p:sp>
        <p:nvSpPr>
          <p:cNvPr id="10" name="Content Placeholder 9"/>
          <p:cNvSpPr>
            <a:spLocks noGrp="1"/>
          </p:cNvSpPr>
          <p:nvPr>
            <p:ph sz="half" idx="1"/>
          </p:nvPr>
        </p:nvSpPr>
        <p:spPr>
          <a:xfrm>
            <a:off x="436267" y="4786006"/>
            <a:ext cx="4038600" cy="1479062"/>
          </a:xfrm>
        </p:spPr>
        <p:txBody>
          <a:bodyPr/>
          <a:lstStyle/>
          <a:p>
            <a:r>
              <a:rPr lang="en-US" sz="1200" dirty="0" smtClean="0"/>
              <a:t>Under normal conditions, </a:t>
            </a:r>
            <a:r>
              <a:rPr lang="en-US" sz="1200" dirty="0" err="1" smtClean="0"/>
              <a:t>HSCs</a:t>
            </a:r>
            <a:r>
              <a:rPr lang="en-US" sz="1200" dirty="0" smtClean="0"/>
              <a:t> have the potential to differentiate into all blood cell </a:t>
            </a:r>
            <a:r>
              <a:rPr lang="en-US" sz="1200" dirty="0" err="1" smtClean="0"/>
              <a:t>lineages</a:t>
            </a:r>
            <a:r>
              <a:rPr lang="en-US" sz="1200" baseline="30000" dirty="0" err="1" smtClean="0"/>
              <a:t>1</a:t>
            </a:r>
            <a:endParaRPr lang="en-US" sz="1200" baseline="30000" dirty="0" smtClean="0"/>
          </a:p>
          <a:p>
            <a:r>
              <a:rPr lang="en-US" sz="1200" dirty="0" smtClean="0"/>
              <a:t>Normal plasma cells produce immunoglobulins that can elicit an immune response in response to a myriad of </a:t>
            </a:r>
            <a:r>
              <a:rPr lang="en-US" sz="1200" dirty="0" err="1" smtClean="0"/>
              <a:t>antigens</a:t>
            </a:r>
            <a:r>
              <a:rPr lang="en-US" sz="1200" baseline="30000" dirty="0" err="1" smtClean="0"/>
              <a:t>1,2</a:t>
            </a:r>
            <a:endParaRPr lang="en-US" sz="1200" baseline="30000" dirty="0" smtClean="0"/>
          </a:p>
          <a:p>
            <a:endParaRPr lang="en-US" sz="1200" dirty="0"/>
          </a:p>
        </p:txBody>
      </p:sp>
      <p:sp>
        <p:nvSpPr>
          <p:cNvPr id="12" name="Content Placeholder 11"/>
          <p:cNvSpPr>
            <a:spLocks noGrp="1"/>
          </p:cNvSpPr>
          <p:nvPr>
            <p:ph sz="half" idx="2"/>
          </p:nvPr>
        </p:nvSpPr>
        <p:spPr>
          <a:xfrm>
            <a:off x="4648200" y="4786006"/>
            <a:ext cx="4234158" cy="1479062"/>
          </a:xfrm>
        </p:spPr>
        <p:txBody>
          <a:bodyPr>
            <a:noAutofit/>
          </a:bodyPr>
          <a:lstStyle/>
          <a:p>
            <a:r>
              <a:rPr lang="en-US" sz="1200" dirty="0" smtClean="0"/>
              <a:t>In multiple myeloma, malignant plasma cells proliferate uncontrollably and overcrowd the bone marrow, resulting in altered hematopoiesis and bone </a:t>
            </a:r>
            <a:r>
              <a:rPr lang="en-US" sz="1200" dirty="0" err="1" smtClean="0"/>
              <a:t>destruction</a:t>
            </a:r>
            <a:r>
              <a:rPr lang="en-US" sz="1200" baseline="30000" dirty="0" err="1" smtClean="0"/>
              <a:t>2</a:t>
            </a:r>
            <a:endParaRPr lang="en-US" sz="1200" baseline="30000" dirty="0" smtClean="0"/>
          </a:p>
          <a:p>
            <a:r>
              <a:rPr lang="en-US" sz="1200" dirty="0" smtClean="0"/>
              <a:t>Multiple myeloma cells overproduce a defective, monoclonal immunoglobulin, known as M-protein, which has limited antigen reactivity and can cause damage to both organs and </a:t>
            </a:r>
            <a:r>
              <a:rPr lang="en-US" sz="1200" dirty="0" err="1" smtClean="0"/>
              <a:t>bone</a:t>
            </a:r>
            <a:r>
              <a:rPr lang="en-US" sz="1200" baseline="30000" dirty="0" err="1" smtClean="0"/>
              <a:t>2</a:t>
            </a:r>
            <a:endParaRPr lang="en-US" sz="1200" baseline="30000" dirty="0" smtClean="0"/>
          </a:p>
          <a:p>
            <a:endParaRPr lang="en-US" sz="1200" dirty="0" smtClean="0"/>
          </a:p>
          <a:p>
            <a:endParaRPr lang="en-US" sz="1200" dirty="0" smtClean="0"/>
          </a:p>
          <a:p>
            <a:endParaRPr lang="en-US" sz="1200" dirty="0" smtClean="0"/>
          </a:p>
          <a:p>
            <a:endParaRPr lang="en-US" sz="1200" dirty="0"/>
          </a:p>
        </p:txBody>
      </p:sp>
      <p:sp>
        <p:nvSpPr>
          <p:cNvPr id="4" name="Slide Number Placeholder 3"/>
          <p:cNvSpPr>
            <a:spLocks noGrp="1"/>
          </p:cNvSpPr>
          <p:nvPr>
            <p:ph type="sldNum" sz="quarter" idx="12"/>
          </p:nvPr>
        </p:nvSpPr>
        <p:spPr/>
        <p:txBody>
          <a:bodyPr/>
          <a:lstStyle/>
          <a:p>
            <a:fld id="{1FE55FE1-14D6-4E0C-911C-D83186A362DD}" type="slidenum">
              <a:rPr lang="en-US" smtClean="0"/>
              <a:pPr/>
              <a:t>3</a:t>
            </a:fld>
            <a:endParaRPr lang="en-US" dirty="0"/>
          </a:p>
        </p:txBody>
      </p:sp>
      <p:sp>
        <p:nvSpPr>
          <p:cNvPr id="17" name="TextBox 16"/>
          <p:cNvSpPr txBox="1"/>
          <p:nvPr/>
        </p:nvSpPr>
        <p:spPr>
          <a:xfrm>
            <a:off x="1259766" y="1343724"/>
            <a:ext cx="2282997" cy="338554"/>
          </a:xfrm>
          <a:prstGeom prst="rect">
            <a:avLst/>
          </a:prstGeom>
          <a:noFill/>
        </p:spPr>
        <p:txBody>
          <a:bodyPr wrap="none" rtlCol="0">
            <a:spAutoFit/>
          </a:bodyPr>
          <a:lstStyle/>
          <a:p>
            <a:r>
              <a:rPr lang="en-US" sz="1600" b="1" dirty="0" smtClean="0">
                <a:solidFill>
                  <a:srgbClr val="233140"/>
                </a:solidFill>
              </a:rPr>
              <a:t>Healthy </a:t>
            </a:r>
            <a:r>
              <a:rPr lang="en-US" sz="1600" b="1" dirty="0">
                <a:solidFill>
                  <a:srgbClr val="233140"/>
                </a:solidFill>
              </a:rPr>
              <a:t>Bone Marrow</a:t>
            </a:r>
          </a:p>
        </p:txBody>
      </p:sp>
      <p:sp>
        <p:nvSpPr>
          <p:cNvPr id="18" name="TextBox 17"/>
          <p:cNvSpPr txBox="1"/>
          <p:nvPr/>
        </p:nvSpPr>
        <p:spPr>
          <a:xfrm>
            <a:off x="4927288" y="1333500"/>
            <a:ext cx="3496470" cy="338554"/>
          </a:xfrm>
          <a:prstGeom prst="rect">
            <a:avLst/>
          </a:prstGeom>
          <a:noFill/>
        </p:spPr>
        <p:txBody>
          <a:bodyPr wrap="none" rtlCol="0">
            <a:spAutoFit/>
          </a:bodyPr>
          <a:lstStyle/>
          <a:p>
            <a:r>
              <a:rPr lang="en-US" sz="1600" b="1" dirty="0">
                <a:solidFill>
                  <a:srgbClr val="233140"/>
                </a:solidFill>
              </a:rPr>
              <a:t>Bone Marrow in </a:t>
            </a:r>
            <a:r>
              <a:rPr lang="en-US" sz="1600" b="1" dirty="0" smtClean="0">
                <a:solidFill>
                  <a:srgbClr val="233140"/>
                </a:solidFill>
              </a:rPr>
              <a:t>Multiple Myeloma</a:t>
            </a:r>
            <a:endParaRPr lang="en-US" sz="1600" b="1" dirty="0">
              <a:solidFill>
                <a:srgbClr val="233140"/>
              </a:solidFill>
            </a:endParaRPr>
          </a:p>
        </p:txBody>
      </p:sp>
      <p:sp>
        <p:nvSpPr>
          <p:cNvPr id="522" name="TextBox 521"/>
          <p:cNvSpPr txBox="1"/>
          <p:nvPr/>
        </p:nvSpPr>
        <p:spPr>
          <a:xfrm>
            <a:off x="457200" y="6512016"/>
            <a:ext cx="8425158" cy="367793"/>
          </a:xfrm>
          <a:prstGeom prst="rect">
            <a:avLst/>
          </a:prstGeom>
          <a:noFill/>
        </p:spPr>
        <p:txBody>
          <a:bodyPr wrap="square" lIns="0" tIns="0" rIns="0" bIns="0" rtlCol="0" anchor="b" anchorCtr="0">
            <a:spAutoFit/>
          </a:bodyPr>
          <a:lstStyle/>
          <a:p>
            <a:pPr>
              <a:lnSpc>
                <a:spcPct val="80000"/>
              </a:lnSpc>
              <a:spcBef>
                <a:spcPts val="240"/>
              </a:spcBef>
            </a:pPr>
            <a:r>
              <a:rPr lang="en-US" sz="900" dirty="0" smtClean="0">
                <a:solidFill>
                  <a:schemeClr val="tx2"/>
                </a:solidFill>
              </a:rPr>
              <a:t>HSC=hematopoietic stem cell.</a:t>
            </a:r>
          </a:p>
          <a:p>
            <a:pPr>
              <a:lnSpc>
                <a:spcPct val="80000"/>
              </a:lnSpc>
              <a:spcBef>
                <a:spcPts val="240"/>
              </a:spcBef>
            </a:pPr>
            <a:r>
              <a:rPr lang="en-US" sz="900" dirty="0" smtClean="0">
                <a:solidFill>
                  <a:schemeClr val="tx2"/>
                </a:solidFill>
              </a:rPr>
              <a:t>1. </a:t>
            </a:r>
            <a:r>
              <a:rPr lang="en-US" sz="900" dirty="0" err="1" smtClean="0">
                <a:solidFill>
                  <a:schemeClr val="tx2"/>
                </a:solidFill>
              </a:rPr>
              <a:t>Janeway</a:t>
            </a:r>
            <a:r>
              <a:rPr lang="en-US" sz="900" dirty="0" smtClean="0">
                <a:solidFill>
                  <a:schemeClr val="tx2"/>
                </a:solidFill>
              </a:rPr>
              <a:t> CA Jr et al. </a:t>
            </a:r>
            <a:r>
              <a:rPr lang="en-US" sz="900" i="1" dirty="0" err="1" smtClean="0">
                <a:solidFill>
                  <a:schemeClr val="tx2"/>
                </a:solidFill>
              </a:rPr>
              <a:t>Immunobiology</a:t>
            </a:r>
            <a:r>
              <a:rPr lang="en-US" sz="900" i="1" dirty="0" smtClean="0">
                <a:solidFill>
                  <a:schemeClr val="tx2"/>
                </a:solidFill>
              </a:rPr>
              <a:t>: The Immune System in Health and Disease</a:t>
            </a:r>
            <a:r>
              <a:rPr lang="en-US" sz="900" dirty="0" smtClean="0">
                <a:solidFill>
                  <a:schemeClr val="tx2"/>
                </a:solidFill>
              </a:rPr>
              <a:t>. 5th ed. New York: Garland Science; 2001. 2. </a:t>
            </a:r>
            <a:r>
              <a:rPr lang="en-US" sz="900" dirty="0">
                <a:solidFill>
                  <a:schemeClr val="tx2"/>
                </a:solidFill>
              </a:rPr>
              <a:t>American Cancer Society. Multiple Myeloma. Available at: cancer.org/cancer/</a:t>
            </a:r>
            <a:r>
              <a:rPr lang="en-US" sz="900" dirty="0" err="1">
                <a:solidFill>
                  <a:schemeClr val="tx2"/>
                </a:solidFill>
              </a:rPr>
              <a:t>multiplemyeloma</a:t>
            </a:r>
            <a:r>
              <a:rPr lang="en-US" sz="900" dirty="0">
                <a:solidFill>
                  <a:schemeClr val="tx2"/>
                </a:solidFill>
              </a:rPr>
              <a:t>/</a:t>
            </a:r>
            <a:r>
              <a:rPr lang="en-US" sz="900" dirty="0" err="1">
                <a:solidFill>
                  <a:schemeClr val="tx2"/>
                </a:solidFill>
              </a:rPr>
              <a:t>detailedguide</a:t>
            </a:r>
            <a:r>
              <a:rPr lang="en-US" sz="900" dirty="0">
                <a:solidFill>
                  <a:schemeClr val="tx2"/>
                </a:solidFill>
              </a:rPr>
              <a:t>/multiple-myeloma-what-is-multiple-myeloma. Accessed March 26, 2014.</a:t>
            </a:r>
          </a:p>
        </p:txBody>
      </p:sp>
      <p:pic>
        <p:nvPicPr>
          <p:cNvPr id="1026" name="d8568ad7-c158-4d80-b0f2-7883ddd9f800" descr="C31EAA9C-25D3-464B-A0F7-054A429ED283@b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412" y="1677099"/>
            <a:ext cx="4038600" cy="252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dca09dbc-7708-4fd4-a038-9e368a6d4969" descr="DA64E178-2029-4E84-905B-3E903EAF40BB@bg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1336" y="1683782"/>
            <a:ext cx="3963063" cy="2510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918294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609600"/>
            <a:ext cx="8077200" cy="2349500"/>
          </a:xfrm>
          <a:prstGeom prst="rect">
            <a:avLst/>
          </a:prstGeom>
        </p:spPr>
      </p:pic>
      <p:pic>
        <p:nvPicPr>
          <p:cNvPr id="3" name="Picture 2" descr="mm-24"/>
          <p:cNvPicPr>
            <a:picLocks noChangeAspect="1" noChangeArrowheads="1"/>
          </p:cNvPicPr>
          <p:nvPr/>
        </p:nvPicPr>
        <p:blipFill>
          <a:blip r:embed="rId3"/>
          <a:srcRect b="15578"/>
          <a:stretch>
            <a:fillRect/>
          </a:stretch>
        </p:blipFill>
        <p:spPr bwMode="auto">
          <a:xfrm>
            <a:off x="1143000" y="3070081"/>
            <a:ext cx="6172200" cy="34069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0" y="533400"/>
            <a:ext cx="4572000" cy="3372166"/>
          </a:xfrm>
          <a:prstGeom prst="rect">
            <a:avLst/>
          </a:prstGeom>
        </p:spPr>
      </p:pic>
      <p:pic>
        <p:nvPicPr>
          <p:cNvPr id="3" name="Picture 2"/>
          <p:cNvPicPr>
            <a:picLocks noChangeAspect="1"/>
          </p:cNvPicPr>
          <p:nvPr/>
        </p:nvPicPr>
        <p:blipFill>
          <a:blip r:embed="rId3"/>
          <a:stretch>
            <a:fillRect/>
          </a:stretch>
        </p:blipFill>
        <p:spPr>
          <a:xfrm>
            <a:off x="304800" y="533400"/>
            <a:ext cx="3898900" cy="3149600"/>
          </a:xfrm>
          <a:prstGeom prst="rect">
            <a:avLst/>
          </a:prstGeom>
        </p:spPr>
      </p:pic>
      <p:sp>
        <p:nvSpPr>
          <p:cNvPr id="4" name="TextBox 3"/>
          <p:cNvSpPr txBox="1"/>
          <p:nvPr/>
        </p:nvSpPr>
        <p:spPr>
          <a:xfrm>
            <a:off x="914400" y="5029200"/>
            <a:ext cx="7582687" cy="923330"/>
          </a:xfrm>
          <a:prstGeom prst="rect">
            <a:avLst/>
          </a:prstGeom>
          <a:noFill/>
        </p:spPr>
        <p:txBody>
          <a:bodyPr wrap="none" rtlCol="0">
            <a:spAutoFit/>
          </a:bodyPr>
          <a:lstStyle/>
          <a:p>
            <a:r>
              <a:rPr lang="en-US" dirty="0" smtClean="0"/>
              <a:t>PET-BT DEKİ SUV İLE TÜMÖR KİTLESİ ARASINDA DOĞRU ORANTI VAR:</a:t>
            </a:r>
          </a:p>
          <a:p>
            <a:endParaRPr lang="en-US" dirty="0" smtClean="0"/>
          </a:p>
          <a:p>
            <a:r>
              <a:rPr lang="en-US" dirty="0" smtClean="0"/>
              <a:t>BETA-2 MİKROGLOBULİN VE PLASMA HÜCRE İŞARETLEME ORANI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mm-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950" y="609600"/>
            <a:ext cx="4672013" cy="5715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Belgelerim\pervin\mb\mm-21.jpg"/>
          <p:cNvPicPr>
            <a:picLocks noChangeAspect="1" noChangeArrowheads="1"/>
          </p:cNvPicPr>
          <p:nvPr/>
        </p:nvPicPr>
        <p:blipFill>
          <a:blip r:embed="rId2">
            <a:extLst>
              <a:ext uri="{28A0092B-C50C-407E-A947-70E740481C1C}">
                <a14:useLocalDpi xmlns:a14="http://schemas.microsoft.com/office/drawing/2010/main" val="0"/>
              </a:ext>
            </a:extLst>
          </a:blip>
          <a:srcRect b="15277"/>
          <a:stretch>
            <a:fillRect/>
          </a:stretch>
        </p:blipFill>
        <p:spPr bwMode="auto">
          <a:xfrm>
            <a:off x="1600200" y="762000"/>
            <a:ext cx="5943600" cy="4648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mm-35.jpg"/>
          <p:cNvPicPr>
            <a:picLocks noChangeAspect="1" noChangeArrowheads="1"/>
          </p:cNvPicPr>
          <p:nvPr/>
        </p:nvPicPr>
        <p:blipFill>
          <a:blip r:embed="rId2">
            <a:lum contrast="-18000"/>
            <a:extLst>
              <a:ext uri="{28A0092B-C50C-407E-A947-70E740481C1C}">
                <a14:useLocalDpi xmlns:a14="http://schemas.microsoft.com/office/drawing/2010/main" val="0"/>
              </a:ext>
            </a:extLst>
          </a:blip>
          <a:srcRect b="11411"/>
          <a:stretch>
            <a:fillRect/>
          </a:stretch>
        </p:blipFill>
        <p:spPr bwMode="auto">
          <a:xfrm>
            <a:off x="1676400" y="1027113"/>
            <a:ext cx="6172200" cy="453548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mm-34.jpg"/>
          <p:cNvPicPr>
            <a:picLocks noChangeAspect="1" noChangeArrowheads="1"/>
          </p:cNvPicPr>
          <p:nvPr/>
        </p:nvPicPr>
        <p:blipFill>
          <a:blip r:embed="rId2">
            <a:extLst>
              <a:ext uri="{28A0092B-C50C-407E-A947-70E740481C1C}">
                <a14:useLocalDpi xmlns:a14="http://schemas.microsoft.com/office/drawing/2010/main" val="0"/>
              </a:ext>
            </a:extLst>
          </a:blip>
          <a:srcRect b="14926"/>
          <a:stretch>
            <a:fillRect/>
          </a:stretch>
        </p:blipFill>
        <p:spPr bwMode="auto">
          <a:xfrm>
            <a:off x="1600200" y="873125"/>
            <a:ext cx="6096000" cy="44608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mm-31.jpg"/>
          <p:cNvPicPr>
            <a:picLocks noChangeAspect="1" noChangeArrowheads="1"/>
          </p:cNvPicPr>
          <p:nvPr/>
        </p:nvPicPr>
        <p:blipFill>
          <a:blip r:embed="rId2">
            <a:extLst>
              <a:ext uri="{28A0092B-C50C-407E-A947-70E740481C1C}">
                <a14:useLocalDpi xmlns:a14="http://schemas.microsoft.com/office/drawing/2010/main" val="0"/>
              </a:ext>
            </a:extLst>
          </a:blip>
          <a:srcRect b="17271"/>
          <a:stretch>
            <a:fillRect/>
          </a:stretch>
        </p:blipFill>
        <p:spPr bwMode="auto">
          <a:xfrm>
            <a:off x="1219200" y="1150938"/>
            <a:ext cx="6629400" cy="403066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tr-TR" sz="4800" b="1"/>
              <a:t>Prognostik faktörler</a:t>
            </a:r>
            <a:endParaRPr lang="en-US" sz="4800" b="1"/>
          </a:p>
        </p:txBody>
      </p:sp>
      <p:sp>
        <p:nvSpPr>
          <p:cNvPr id="33795" name="Rectangle 3"/>
          <p:cNvSpPr>
            <a:spLocks noGrp="1" noChangeArrowheads="1"/>
          </p:cNvSpPr>
          <p:nvPr>
            <p:ph type="body" idx="1"/>
          </p:nvPr>
        </p:nvSpPr>
        <p:spPr/>
        <p:txBody>
          <a:bodyPr>
            <a:normAutofit lnSpcReduction="10000"/>
          </a:bodyPr>
          <a:lstStyle/>
          <a:p>
            <a:pPr>
              <a:lnSpc>
                <a:spcPct val="80000"/>
              </a:lnSpc>
            </a:pPr>
            <a:r>
              <a:rPr lang="tr-TR" b="1"/>
              <a:t>Beta 2 mikroglobulin</a:t>
            </a:r>
          </a:p>
          <a:p>
            <a:pPr>
              <a:lnSpc>
                <a:spcPct val="80000"/>
              </a:lnSpc>
            </a:pPr>
            <a:r>
              <a:rPr lang="tr-TR" b="1"/>
              <a:t>Albumin</a:t>
            </a:r>
          </a:p>
          <a:p>
            <a:pPr>
              <a:lnSpc>
                <a:spcPct val="80000"/>
              </a:lnSpc>
            </a:pPr>
            <a:r>
              <a:rPr lang="tr-TR" b="1"/>
              <a:t>ISS</a:t>
            </a:r>
          </a:p>
          <a:p>
            <a:pPr>
              <a:lnSpc>
                <a:spcPct val="80000"/>
              </a:lnSpc>
            </a:pPr>
            <a:r>
              <a:rPr lang="tr-TR" b="1"/>
              <a:t>Kromozomal anomaliler</a:t>
            </a:r>
          </a:p>
          <a:p>
            <a:pPr>
              <a:lnSpc>
                <a:spcPct val="80000"/>
              </a:lnSpc>
            </a:pPr>
            <a:r>
              <a:rPr lang="tr-TR" b="1"/>
              <a:t>LDH</a:t>
            </a:r>
          </a:p>
          <a:p>
            <a:pPr>
              <a:lnSpc>
                <a:spcPct val="80000"/>
              </a:lnSpc>
            </a:pPr>
            <a:r>
              <a:rPr lang="tr-TR" b="1"/>
              <a:t>Kemik lezyonlarının +/- veya sayısı</a:t>
            </a:r>
          </a:p>
          <a:p>
            <a:pPr>
              <a:lnSpc>
                <a:spcPct val="80000"/>
              </a:lnSpc>
            </a:pPr>
            <a:r>
              <a:rPr lang="tr-TR" b="1"/>
              <a:t>Yaş</a:t>
            </a:r>
          </a:p>
          <a:p>
            <a:pPr>
              <a:lnSpc>
                <a:spcPct val="80000"/>
              </a:lnSpc>
            </a:pPr>
            <a:r>
              <a:rPr lang="tr-TR" b="1"/>
              <a:t>Anemi</a:t>
            </a:r>
          </a:p>
          <a:p>
            <a:pPr>
              <a:lnSpc>
                <a:spcPct val="80000"/>
              </a:lnSpc>
            </a:pPr>
            <a:r>
              <a:rPr lang="tr-TR" b="1"/>
              <a:t>Böbrek yetmezliği</a:t>
            </a:r>
          </a:p>
          <a:p>
            <a:pPr>
              <a:lnSpc>
                <a:spcPct val="80000"/>
              </a:lnSpc>
            </a:pPr>
            <a:endParaRPr lang="en-US" b="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813"/>
            <a:ext cx="4551363" cy="6453187"/>
          </a:xfrm>
          <a:prstGeom prst="rect">
            <a:avLst/>
          </a:prstGeom>
          <a:noFill/>
          <a:extLst>
            <a:ext uri="{909E8E84-426E-40dd-AFC4-6F175D3DCCD1}">
              <a14:hiddenFill xmlns:a14="http://schemas.microsoft.com/office/drawing/2010/main" xmlns="">
                <a:solidFill>
                  <a:srgbClr val="FFFFFF"/>
                </a:solidFill>
              </a14:hiddenFill>
            </a:ext>
          </a:extLst>
        </p:spPr>
      </p:pic>
      <p:pic>
        <p:nvPicPr>
          <p:cNvPr id="348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2924175"/>
            <a:ext cx="5400675" cy="31908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Miyelomun</a:t>
            </a:r>
            <a:r>
              <a:rPr lang="en-US" dirty="0" smtClean="0"/>
              <a:t> </a:t>
            </a:r>
            <a:r>
              <a:rPr lang="en-US" dirty="0" err="1" smtClean="0"/>
              <a:t>spesifik</a:t>
            </a:r>
            <a:r>
              <a:rPr lang="en-US" dirty="0" smtClean="0"/>
              <a:t> </a:t>
            </a:r>
            <a:r>
              <a:rPr lang="en-US" dirty="0" err="1" smtClean="0"/>
              <a:t>tedavisi</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1133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6200"/>
            <a:ext cx="9144000" cy="6686138"/>
          </a:xfrm>
          <a:prstGeom prst="rect">
            <a:avLst/>
          </a:prstGeom>
        </p:spPr>
      </p:pic>
    </p:spTree>
    <p:extLst>
      <p:ext uri="{BB962C8B-B14F-4D97-AF65-F5344CB8AC3E}">
        <p14:creationId xmlns:p14="http://schemas.microsoft.com/office/powerpoint/2010/main" val="526726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4" descr="http://special.lib.gla.ac.uk/images/exhibitions/month/SM1946/SM1946_plate40.jpg"/>
          <p:cNvPicPr/>
          <p:nvPr/>
        </p:nvPicPr>
        <p:blipFill>
          <a:blip r:embed="rId2"/>
          <a:srcRect/>
          <a:stretch>
            <a:fillRect/>
          </a:stretch>
        </p:blipFill>
        <p:spPr bwMode="auto">
          <a:xfrm>
            <a:off x="3059832" y="260648"/>
            <a:ext cx="2552700" cy="4248472"/>
          </a:xfrm>
          <a:prstGeom prst="rect">
            <a:avLst/>
          </a:prstGeom>
          <a:noFill/>
          <a:ln w="9525">
            <a:noFill/>
            <a:miter lim="800000"/>
            <a:headEnd/>
            <a:tailEnd/>
          </a:ln>
        </p:spPr>
      </p:pic>
      <p:sp>
        <p:nvSpPr>
          <p:cNvPr id="4" name="Rectangle 3"/>
          <p:cNvSpPr/>
          <p:nvPr/>
        </p:nvSpPr>
        <p:spPr>
          <a:xfrm>
            <a:off x="323528" y="4509120"/>
            <a:ext cx="8136904" cy="1754327"/>
          </a:xfrm>
          <a:prstGeom prst="rect">
            <a:avLst/>
          </a:prstGeom>
        </p:spPr>
        <p:txBody>
          <a:bodyPr wrap="square">
            <a:spAutoFit/>
          </a:bodyPr>
          <a:lstStyle/>
          <a:p>
            <a:r>
              <a:rPr lang="tr-TR" b="1" dirty="0" err="1"/>
              <a:t>Capricho</a:t>
            </a:r>
            <a:r>
              <a:rPr lang="tr-TR" b="1" dirty="0"/>
              <a:t> 40: "¿De </a:t>
            </a:r>
            <a:r>
              <a:rPr lang="tr-TR" b="1" dirty="0" err="1"/>
              <a:t>qué</a:t>
            </a:r>
            <a:r>
              <a:rPr lang="tr-TR" b="1" dirty="0"/>
              <a:t> mal </a:t>
            </a:r>
            <a:r>
              <a:rPr lang="tr-TR" b="1" dirty="0" err="1"/>
              <a:t>morirá</a:t>
            </a:r>
            <a:r>
              <a:rPr lang="tr-TR" b="1" dirty="0"/>
              <a:t>?" (</a:t>
            </a:r>
            <a:r>
              <a:rPr lang="tr-TR" b="1" dirty="0" err="1"/>
              <a:t>What</a:t>
            </a:r>
            <a:r>
              <a:rPr lang="tr-TR" b="1" dirty="0"/>
              <a:t> </a:t>
            </a:r>
            <a:r>
              <a:rPr lang="tr-TR" b="1" dirty="0" err="1"/>
              <a:t>will</a:t>
            </a:r>
            <a:r>
              <a:rPr lang="tr-TR" b="1" dirty="0"/>
              <a:t> he </a:t>
            </a:r>
            <a:r>
              <a:rPr lang="tr-TR" b="1" dirty="0" err="1"/>
              <a:t>die</a:t>
            </a:r>
            <a:r>
              <a:rPr lang="tr-TR" b="1" dirty="0"/>
              <a:t> </a:t>
            </a:r>
            <a:r>
              <a:rPr lang="tr-TR" b="1" dirty="0" err="1"/>
              <a:t>from</a:t>
            </a:r>
            <a:r>
              <a:rPr lang="tr-TR" b="1" dirty="0"/>
              <a:t>?). </a:t>
            </a:r>
            <a:endParaRPr lang="tr-TR" b="1" dirty="0" smtClean="0"/>
          </a:p>
          <a:p>
            <a:endParaRPr lang="tr-TR" b="1" dirty="0"/>
          </a:p>
          <a:p>
            <a:r>
              <a:rPr lang="tr-TR" b="1" dirty="0" smtClean="0"/>
              <a:t>Here </a:t>
            </a:r>
            <a:r>
              <a:rPr lang="tr-TR" b="1" dirty="0" err="1"/>
              <a:t>the</a:t>
            </a:r>
            <a:r>
              <a:rPr lang="tr-TR" b="1" dirty="0"/>
              <a:t> artist </a:t>
            </a:r>
            <a:r>
              <a:rPr lang="tr-TR" b="1" dirty="0" err="1"/>
              <a:t>targets</a:t>
            </a:r>
            <a:r>
              <a:rPr lang="tr-TR" b="1" dirty="0"/>
              <a:t> </a:t>
            </a:r>
            <a:r>
              <a:rPr lang="tr-TR" b="1" dirty="0" err="1"/>
              <a:t>doctors</a:t>
            </a:r>
            <a:r>
              <a:rPr lang="tr-TR" b="1" dirty="0"/>
              <a:t> </a:t>
            </a:r>
            <a:r>
              <a:rPr lang="tr-TR" b="1" dirty="0" err="1"/>
              <a:t>who</a:t>
            </a:r>
            <a:r>
              <a:rPr lang="tr-TR" b="1" dirty="0"/>
              <a:t> he </a:t>
            </a:r>
            <a:r>
              <a:rPr lang="tr-TR" b="1" dirty="0" err="1"/>
              <a:t>obviously</a:t>
            </a:r>
            <a:r>
              <a:rPr lang="tr-TR" b="1" dirty="0"/>
              <a:t> </a:t>
            </a:r>
            <a:r>
              <a:rPr lang="tr-TR" b="1" dirty="0" err="1"/>
              <a:t>considers</a:t>
            </a:r>
            <a:r>
              <a:rPr lang="tr-TR" b="1" dirty="0"/>
              <a:t> </a:t>
            </a:r>
            <a:r>
              <a:rPr lang="tr-TR" b="1" dirty="0" err="1"/>
              <a:t>dangerously</a:t>
            </a:r>
            <a:r>
              <a:rPr lang="tr-TR" b="1" dirty="0"/>
              <a:t> </a:t>
            </a:r>
            <a:r>
              <a:rPr lang="tr-TR" b="1" dirty="0" err="1"/>
              <a:t>ignorant</a:t>
            </a:r>
            <a:r>
              <a:rPr lang="tr-TR" b="1" dirty="0"/>
              <a:t>.  </a:t>
            </a:r>
            <a:r>
              <a:rPr lang="tr-TR" b="1" dirty="0" err="1"/>
              <a:t>With</a:t>
            </a:r>
            <a:r>
              <a:rPr lang="tr-TR" b="1" dirty="0"/>
              <a:t> </a:t>
            </a:r>
            <a:r>
              <a:rPr lang="tr-TR" b="1" dirty="0" err="1"/>
              <a:t>this</a:t>
            </a:r>
            <a:r>
              <a:rPr lang="tr-TR" b="1" dirty="0"/>
              <a:t> </a:t>
            </a:r>
            <a:r>
              <a:rPr lang="tr-TR" b="1" dirty="0" err="1"/>
              <a:t>caption</a:t>
            </a:r>
            <a:r>
              <a:rPr lang="tr-TR" b="1" dirty="0"/>
              <a:t>, </a:t>
            </a:r>
            <a:r>
              <a:rPr lang="tr-TR" b="1" dirty="0" err="1"/>
              <a:t>Goya</a:t>
            </a:r>
            <a:r>
              <a:rPr lang="tr-TR" b="1" dirty="0"/>
              <a:t> </a:t>
            </a:r>
            <a:r>
              <a:rPr lang="tr-TR" b="1" dirty="0" err="1"/>
              <a:t>suggests</a:t>
            </a:r>
            <a:r>
              <a:rPr lang="tr-TR" b="1" dirty="0"/>
              <a:t> </a:t>
            </a:r>
            <a:r>
              <a:rPr lang="tr-TR" b="1" dirty="0" err="1"/>
              <a:t>that</a:t>
            </a:r>
            <a:r>
              <a:rPr lang="tr-TR" b="1" dirty="0"/>
              <a:t> </a:t>
            </a:r>
            <a:r>
              <a:rPr lang="tr-TR" b="1" dirty="0" err="1"/>
              <a:t>the</a:t>
            </a:r>
            <a:r>
              <a:rPr lang="tr-TR" b="1" dirty="0"/>
              <a:t> </a:t>
            </a:r>
            <a:r>
              <a:rPr lang="tr-TR" b="1" dirty="0" err="1"/>
              <a:t>treatment</a:t>
            </a:r>
            <a:r>
              <a:rPr lang="tr-TR" b="1" dirty="0"/>
              <a:t> form </a:t>
            </a:r>
            <a:r>
              <a:rPr lang="tr-TR" b="1" dirty="0" err="1"/>
              <a:t>the</a:t>
            </a:r>
            <a:r>
              <a:rPr lang="tr-TR" b="1" dirty="0"/>
              <a:t> </a:t>
            </a:r>
            <a:r>
              <a:rPr lang="tr-TR" b="1" dirty="0" err="1"/>
              <a:t>ignorant</a:t>
            </a:r>
            <a:r>
              <a:rPr lang="tr-TR" b="1" dirty="0"/>
              <a:t> </a:t>
            </a:r>
            <a:r>
              <a:rPr lang="tr-TR" b="1" dirty="0" err="1"/>
              <a:t>doctor</a:t>
            </a:r>
            <a:r>
              <a:rPr lang="tr-TR" b="1" dirty="0"/>
              <a:t> </a:t>
            </a:r>
            <a:r>
              <a:rPr lang="tr-TR" b="1" dirty="0" err="1"/>
              <a:t>may</a:t>
            </a:r>
            <a:r>
              <a:rPr lang="tr-TR" b="1" dirty="0"/>
              <a:t> be </a:t>
            </a:r>
            <a:r>
              <a:rPr lang="tr-TR" b="1" dirty="0" err="1"/>
              <a:t>just</a:t>
            </a:r>
            <a:r>
              <a:rPr lang="tr-TR" b="1" dirty="0"/>
              <a:t> as </a:t>
            </a:r>
            <a:r>
              <a:rPr lang="tr-TR" b="1" dirty="0" err="1"/>
              <a:t>dangerous</a:t>
            </a:r>
            <a:r>
              <a:rPr lang="tr-TR" b="1" dirty="0"/>
              <a:t> as </a:t>
            </a:r>
            <a:r>
              <a:rPr lang="tr-TR" b="1" dirty="0" err="1"/>
              <a:t>the</a:t>
            </a:r>
            <a:r>
              <a:rPr lang="tr-TR" b="1" dirty="0"/>
              <a:t> </a:t>
            </a:r>
            <a:r>
              <a:rPr lang="tr-TR" b="1" dirty="0" err="1"/>
              <a:t>illness</a:t>
            </a:r>
            <a:r>
              <a:rPr lang="tr-TR" b="1" dirty="0"/>
              <a:t> </a:t>
            </a:r>
            <a:r>
              <a:rPr lang="tr-TR" b="1" dirty="0" err="1"/>
              <a:t>from</a:t>
            </a:r>
            <a:r>
              <a:rPr lang="tr-TR" b="1" dirty="0"/>
              <a:t> </a:t>
            </a:r>
            <a:r>
              <a:rPr lang="tr-TR" b="1" dirty="0" err="1"/>
              <a:t>which</a:t>
            </a:r>
            <a:r>
              <a:rPr lang="tr-TR" b="1" dirty="0"/>
              <a:t> </a:t>
            </a:r>
            <a:r>
              <a:rPr lang="tr-TR" b="1" dirty="0" err="1"/>
              <a:t>the</a:t>
            </a:r>
            <a:r>
              <a:rPr lang="tr-TR" b="1" dirty="0"/>
              <a:t> </a:t>
            </a:r>
            <a:r>
              <a:rPr lang="tr-TR" b="1" dirty="0" err="1"/>
              <a:t>patient</a:t>
            </a:r>
            <a:r>
              <a:rPr lang="tr-TR" b="1" dirty="0"/>
              <a:t> is </a:t>
            </a:r>
            <a:r>
              <a:rPr lang="tr-TR" b="1" dirty="0" err="1"/>
              <a:t>suffering</a:t>
            </a:r>
            <a:r>
              <a:rPr lang="tr-TR" b="1" dirty="0"/>
              <a:t>!</a:t>
            </a:r>
            <a:endParaRPr lang="en-US" dirty="0"/>
          </a:p>
        </p:txBody>
      </p:sp>
    </p:spTree>
    <p:extLst>
      <p:ext uri="{BB962C8B-B14F-4D97-AF65-F5344CB8AC3E}">
        <p14:creationId xmlns:p14="http://schemas.microsoft.com/office/powerpoint/2010/main" val="380983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tedavi</a:t>
            </a:r>
            <a:endParaRPr lang="en-US" dirty="0"/>
          </a:p>
        </p:txBody>
      </p:sp>
      <p:sp>
        <p:nvSpPr>
          <p:cNvPr id="5" name="Content Placeholder 4"/>
          <p:cNvSpPr>
            <a:spLocks noGrp="1"/>
          </p:cNvSpPr>
          <p:nvPr>
            <p:ph idx="1"/>
          </p:nvPr>
        </p:nvSpPr>
        <p:spPr/>
        <p:txBody>
          <a:bodyPr/>
          <a:lstStyle/>
          <a:p>
            <a:r>
              <a:rPr lang="en-US" dirty="0" err="1" smtClean="0">
                <a:solidFill>
                  <a:schemeClr val="tx1"/>
                </a:solidFill>
              </a:rPr>
              <a:t>Indüksiyon</a:t>
            </a:r>
            <a:endParaRPr lang="en-US" dirty="0" smtClean="0">
              <a:solidFill>
                <a:schemeClr val="tx1"/>
              </a:solidFill>
            </a:endParaRPr>
          </a:p>
          <a:p>
            <a:r>
              <a:rPr lang="en-US" dirty="0" err="1" smtClean="0">
                <a:solidFill>
                  <a:schemeClr val="tx1"/>
                </a:solidFill>
              </a:rPr>
              <a:t>Otolog</a:t>
            </a:r>
            <a:r>
              <a:rPr lang="en-US" dirty="0" smtClean="0">
                <a:solidFill>
                  <a:schemeClr val="tx1"/>
                </a:solidFill>
              </a:rPr>
              <a:t> </a:t>
            </a:r>
            <a:r>
              <a:rPr lang="en-US" dirty="0" err="1" smtClean="0">
                <a:solidFill>
                  <a:schemeClr val="tx1"/>
                </a:solidFill>
              </a:rPr>
              <a:t>kök</a:t>
            </a:r>
            <a:r>
              <a:rPr lang="en-US" dirty="0" smtClean="0">
                <a:solidFill>
                  <a:schemeClr val="tx1"/>
                </a:solidFill>
              </a:rPr>
              <a:t> </a:t>
            </a:r>
            <a:r>
              <a:rPr lang="en-US" dirty="0" err="1" smtClean="0">
                <a:solidFill>
                  <a:schemeClr val="tx1"/>
                </a:solidFill>
              </a:rPr>
              <a:t>hücre</a:t>
            </a:r>
            <a:r>
              <a:rPr lang="en-US" dirty="0" smtClean="0">
                <a:solidFill>
                  <a:schemeClr val="tx1"/>
                </a:solidFill>
              </a:rPr>
              <a:t> </a:t>
            </a:r>
            <a:r>
              <a:rPr lang="en-US" dirty="0" err="1" smtClean="0">
                <a:solidFill>
                  <a:schemeClr val="tx1"/>
                </a:solidFill>
              </a:rPr>
              <a:t>desteğinde</a:t>
            </a:r>
            <a:r>
              <a:rPr lang="en-US" dirty="0" smtClean="0">
                <a:solidFill>
                  <a:schemeClr val="tx1"/>
                </a:solidFill>
              </a:rPr>
              <a:t> </a:t>
            </a:r>
            <a:r>
              <a:rPr lang="en-US" dirty="0" err="1" smtClean="0">
                <a:solidFill>
                  <a:schemeClr val="tx1"/>
                </a:solidFill>
              </a:rPr>
              <a:t>yüksek</a:t>
            </a:r>
            <a:r>
              <a:rPr lang="en-US" dirty="0" smtClean="0">
                <a:solidFill>
                  <a:schemeClr val="tx1"/>
                </a:solidFill>
              </a:rPr>
              <a:t> </a:t>
            </a:r>
            <a:r>
              <a:rPr lang="en-US" dirty="0" err="1" smtClean="0">
                <a:solidFill>
                  <a:schemeClr val="tx1"/>
                </a:solidFill>
              </a:rPr>
              <a:t>doz</a:t>
            </a:r>
            <a:r>
              <a:rPr lang="en-US" dirty="0" smtClean="0">
                <a:solidFill>
                  <a:schemeClr val="tx1"/>
                </a:solidFill>
              </a:rPr>
              <a:t> </a:t>
            </a:r>
            <a:r>
              <a:rPr lang="en-US" dirty="0" err="1" smtClean="0">
                <a:solidFill>
                  <a:schemeClr val="tx1"/>
                </a:solidFill>
              </a:rPr>
              <a:t>kemoterapi</a:t>
            </a:r>
            <a:endParaRPr lang="en-US" dirty="0" smtClean="0">
              <a:solidFill>
                <a:schemeClr val="tx1"/>
              </a:solidFill>
            </a:endParaRPr>
          </a:p>
          <a:p>
            <a:r>
              <a:rPr lang="en-US" dirty="0" err="1" smtClean="0">
                <a:solidFill>
                  <a:schemeClr val="tx1"/>
                </a:solidFill>
              </a:rPr>
              <a:t>Konsolidasyon</a:t>
            </a:r>
            <a:r>
              <a:rPr lang="en-US" dirty="0" smtClean="0">
                <a:solidFill>
                  <a:schemeClr val="tx1"/>
                </a:solidFill>
              </a:rPr>
              <a:t> </a:t>
            </a:r>
            <a:r>
              <a:rPr lang="en-US" dirty="0" err="1" smtClean="0">
                <a:solidFill>
                  <a:schemeClr val="tx1"/>
                </a:solidFill>
              </a:rPr>
              <a:t>ve</a:t>
            </a:r>
            <a:r>
              <a:rPr lang="en-US" dirty="0" smtClean="0">
                <a:solidFill>
                  <a:schemeClr val="tx1"/>
                </a:solidFill>
              </a:rPr>
              <a:t> </a:t>
            </a:r>
            <a:r>
              <a:rPr lang="en-US" dirty="0" err="1" smtClean="0">
                <a:solidFill>
                  <a:schemeClr val="tx1"/>
                </a:solidFill>
              </a:rPr>
              <a:t>idame</a:t>
            </a:r>
            <a:endParaRPr lang="en-US" dirty="0" smtClean="0">
              <a:solidFill>
                <a:schemeClr val="tx1"/>
              </a:solidFill>
            </a:endParaRPr>
          </a:p>
          <a:p>
            <a:r>
              <a:rPr lang="en-US" dirty="0" err="1" smtClean="0">
                <a:solidFill>
                  <a:schemeClr val="tx1"/>
                </a:solidFill>
              </a:rPr>
              <a:t>Nüks</a:t>
            </a:r>
            <a:r>
              <a:rPr lang="en-US" dirty="0" smtClean="0">
                <a:solidFill>
                  <a:schemeClr val="tx1"/>
                </a:solidFill>
              </a:rPr>
              <a:t> </a:t>
            </a:r>
            <a:r>
              <a:rPr lang="en-US" dirty="0" err="1" smtClean="0">
                <a:solidFill>
                  <a:schemeClr val="tx1"/>
                </a:solidFill>
              </a:rPr>
              <a:t>tedavisi</a:t>
            </a:r>
            <a:endParaRPr lang="en-US" dirty="0" smtClean="0">
              <a:solidFill>
                <a:schemeClr val="tx1"/>
              </a:solidFill>
            </a:endParaRPr>
          </a:p>
          <a:p>
            <a:r>
              <a:rPr lang="en-US" dirty="0" err="1" smtClean="0">
                <a:solidFill>
                  <a:schemeClr val="tx1"/>
                </a:solidFill>
              </a:rPr>
              <a:t>Destek</a:t>
            </a:r>
            <a:r>
              <a:rPr lang="en-US" dirty="0" smtClean="0">
                <a:solidFill>
                  <a:schemeClr val="tx1"/>
                </a:solidFill>
              </a:rPr>
              <a:t> </a:t>
            </a:r>
            <a:r>
              <a:rPr lang="en-US" dirty="0" err="1" smtClean="0">
                <a:solidFill>
                  <a:schemeClr val="tx1"/>
                </a:solidFill>
              </a:rPr>
              <a:t>tedavisi</a:t>
            </a:r>
            <a:endParaRPr lang="en-US" dirty="0" smtClean="0">
              <a:solidFill>
                <a:schemeClr val="tx1"/>
              </a:solidFill>
            </a:endParaRPr>
          </a:p>
          <a:p>
            <a:r>
              <a:rPr lang="en-US" dirty="0" err="1" smtClean="0">
                <a:solidFill>
                  <a:schemeClr val="tx1"/>
                </a:solidFill>
              </a:rPr>
              <a:t>Radyoterapi</a:t>
            </a:r>
            <a:endParaRPr lang="en-US" dirty="0" smtClean="0">
              <a:solidFill>
                <a:schemeClr val="tx1"/>
              </a:solidFill>
            </a:endParaRPr>
          </a:p>
          <a:p>
            <a:r>
              <a:rPr lang="en-US" dirty="0" err="1" smtClean="0">
                <a:solidFill>
                  <a:schemeClr val="tx1"/>
                </a:solidFill>
              </a:rPr>
              <a:t>Acil</a:t>
            </a:r>
            <a:r>
              <a:rPr lang="en-US" dirty="0" smtClean="0">
                <a:solidFill>
                  <a:schemeClr val="tx1"/>
                </a:solidFill>
              </a:rPr>
              <a:t> </a:t>
            </a:r>
            <a:r>
              <a:rPr lang="en-US" dirty="0" err="1" smtClean="0">
                <a:solidFill>
                  <a:schemeClr val="tx1"/>
                </a:solidFill>
              </a:rPr>
              <a:t>durumların</a:t>
            </a:r>
            <a:r>
              <a:rPr lang="en-US" dirty="0" smtClean="0">
                <a:solidFill>
                  <a:schemeClr val="tx1"/>
                </a:solidFill>
              </a:rPr>
              <a:t> </a:t>
            </a:r>
            <a:r>
              <a:rPr lang="en-US" dirty="0" err="1" smtClean="0">
                <a:solidFill>
                  <a:schemeClr val="tx1"/>
                </a:solidFill>
              </a:rPr>
              <a:t>tedavisi</a:t>
            </a:r>
            <a:endParaRPr lang="en-US" dirty="0">
              <a:solidFill>
                <a:schemeClr val="tx1"/>
              </a:solidFill>
            </a:endParaRPr>
          </a:p>
        </p:txBody>
      </p:sp>
    </p:spTree>
    <p:extLst>
      <p:ext uri="{BB962C8B-B14F-4D97-AF65-F5344CB8AC3E}">
        <p14:creationId xmlns:p14="http://schemas.microsoft.com/office/powerpoint/2010/main" val="1518434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srcRect/>
          <a:stretch>
            <a:fillRect/>
          </a:stretch>
        </p:blipFill>
        <p:spPr bwMode="auto">
          <a:xfrm>
            <a:off x="1900238" y="1914525"/>
            <a:ext cx="5330825" cy="4206875"/>
          </a:xfrm>
          <a:prstGeom prst="rect">
            <a:avLst/>
          </a:prstGeom>
          <a:noFill/>
          <a:ln w="9525">
            <a:noFill/>
            <a:miter lim="800000"/>
            <a:headEnd/>
            <a:tailEnd/>
          </a:ln>
        </p:spPr>
      </p:pic>
      <p:sp>
        <p:nvSpPr>
          <p:cNvPr id="68611" name="Text Box 15"/>
          <p:cNvSpPr txBox="1">
            <a:spLocks noChangeArrowheads="1"/>
          </p:cNvSpPr>
          <p:nvPr/>
        </p:nvSpPr>
        <p:spPr bwMode="auto">
          <a:xfrm>
            <a:off x="285750" y="6142038"/>
            <a:ext cx="8561388" cy="523875"/>
          </a:xfrm>
          <a:prstGeom prst="rect">
            <a:avLst/>
          </a:prstGeom>
          <a:noFill/>
          <a:ln w="9525">
            <a:noFill/>
            <a:miter lim="800000"/>
            <a:headEnd/>
            <a:tailEnd/>
          </a:ln>
        </p:spPr>
        <p:txBody>
          <a:bodyPr anchor="b">
            <a:prstTxWarp prst="textNoShape">
              <a:avLst/>
            </a:prstTxWarp>
            <a:spAutoFit/>
          </a:bodyPr>
          <a:lstStyle/>
          <a:p>
            <a:pPr>
              <a:buFont typeface="Arial" pitchFamily="-65" charset="0"/>
              <a:buNone/>
            </a:pPr>
            <a:r>
              <a:rPr lang="en-GB" sz="1400" b="0">
                <a:solidFill>
                  <a:schemeClr val="bg2"/>
                </a:solidFill>
              </a:rPr>
              <a:t>Kyle RA, et al. N Engl J Med. 2004;351:1860-1873.</a:t>
            </a:r>
            <a:r>
              <a:rPr lang="en-US" sz="1400" b="0">
                <a:solidFill>
                  <a:schemeClr val="bg2"/>
                </a:solidFill>
              </a:rPr>
              <a:t> </a:t>
            </a:r>
            <a:br>
              <a:rPr lang="en-US" sz="1400" b="0">
                <a:solidFill>
                  <a:schemeClr val="bg2"/>
                </a:solidFill>
              </a:rPr>
            </a:br>
            <a:r>
              <a:rPr lang="en-US" sz="1400" b="0">
                <a:solidFill>
                  <a:schemeClr val="bg2"/>
                </a:solidFill>
                <a:ea typeface="Arial" pitchFamily="-65" charset="0"/>
                <a:cs typeface="Arial" pitchFamily="-65" charset="0"/>
              </a:rPr>
              <a:t>Copyright ©2004. Massachusetts Medical Society. All rights reserved.</a:t>
            </a:r>
            <a:endParaRPr lang="en-US" sz="1400" b="0">
              <a:solidFill>
                <a:schemeClr val="bg2"/>
              </a:solidFill>
            </a:endParaRPr>
          </a:p>
        </p:txBody>
      </p:sp>
      <p:sp>
        <p:nvSpPr>
          <p:cNvPr id="68612" name="Title 4"/>
          <p:cNvSpPr>
            <a:spLocks noGrp="1"/>
          </p:cNvSpPr>
          <p:nvPr>
            <p:ph type="title"/>
          </p:nvPr>
        </p:nvSpPr>
        <p:spPr/>
        <p:txBody>
          <a:bodyPr/>
          <a:lstStyle/>
          <a:p>
            <a:r>
              <a:rPr lang="en-US"/>
              <a:t>Proposed Mechanism of Action for Multiple Myeloma Therapies</a:t>
            </a: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700"/>
            <a:ext cx="9144000" cy="6821714"/>
          </a:xfrm>
          <a:prstGeom prst="rect">
            <a:avLst/>
          </a:prstGeom>
        </p:spPr>
      </p:pic>
    </p:spTree>
    <p:extLst>
      <p:ext uri="{BB962C8B-B14F-4D97-AF65-F5344CB8AC3E}">
        <p14:creationId xmlns:p14="http://schemas.microsoft.com/office/powerpoint/2010/main" val="12690344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Rectangle 2"/>
          <p:cNvSpPr>
            <a:spLocks noChangeArrowheads="1"/>
          </p:cNvSpPr>
          <p:nvPr/>
        </p:nvSpPr>
        <p:spPr bwMode="auto">
          <a:xfrm>
            <a:off x="0" y="-38100"/>
            <a:ext cx="9136945" cy="1203325"/>
          </a:xfrm>
          <a:prstGeom prst="rect">
            <a:avLst/>
          </a:prstGeom>
          <a:noFill/>
          <a:ln w="9525">
            <a:noFill/>
            <a:miter lim="800000"/>
            <a:headEnd/>
            <a:tailEnd/>
          </a:ln>
        </p:spPr>
        <p:txBody>
          <a:bodyPr anchor="ctr"/>
          <a:lstStyle/>
          <a:p>
            <a:pPr algn="ctr">
              <a:defRPr/>
            </a:pPr>
            <a:r>
              <a:rPr lang="fr-F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IDEAL INDÜKSİYON</a:t>
            </a:r>
            <a:endParaRPr lang="fr-F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6802" name="Rectangle 3"/>
          <p:cNvSpPr>
            <a:spLocks noChangeArrowheads="1"/>
          </p:cNvSpPr>
          <p:nvPr/>
        </p:nvSpPr>
        <p:spPr bwMode="auto">
          <a:xfrm>
            <a:off x="747890" y="1349376"/>
            <a:ext cx="8311444"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fr-FR" sz="2400" b="1" dirty="0" err="1" smtClean="0"/>
              <a:t>Effektif</a:t>
            </a:r>
            <a:endParaRPr lang="fr-FR" sz="2400" b="1" dirty="0"/>
          </a:p>
          <a:p>
            <a:pPr>
              <a:spcBef>
                <a:spcPct val="20000"/>
              </a:spcBef>
            </a:pPr>
            <a:r>
              <a:rPr lang="fr-FR" sz="2400" b="1" dirty="0" smtClean="0"/>
              <a:t>En </a:t>
            </a:r>
            <a:r>
              <a:rPr lang="fr-FR" sz="2400" b="1" dirty="0" err="1" smtClean="0"/>
              <a:t>güçlü</a:t>
            </a:r>
            <a:r>
              <a:rPr lang="fr-FR" sz="2400" b="1" dirty="0" smtClean="0"/>
              <a:t> anti-</a:t>
            </a:r>
            <a:r>
              <a:rPr lang="fr-FR" sz="2400" b="1" dirty="0" err="1" smtClean="0"/>
              <a:t>miyelom</a:t>
            </a:r>
            <a:r>
              <a:rPr lang="fr-FR" sz="2400" b="1" dirty="0" smtClean="0"/>
              <a:t> </a:t>
            </a:r>
            <a:r>
              <a:rPr lang="fr-FR" sz="2400" b="1" dirty="0" err="1" smtClean="0"/>
              <a:t>etki</a:t>
            </a:r>
            <a:endParaRPr lang="fr-FR" sz="2400" b="1" dirty="0" smtClean="0"/>
          </a:p>
          <a:p>
            <a:pPr marL="342900" indent="-342900">
              <a:spcBef>
                <a:spcPct val="20000"/>
              </a:spcBef>
              <a:buFontTx/>
              <a:buChar char="•"/>
            </a:pPr>
            <a:r>
              <a:rPr lang="fr-FR" sz="2400" b="1" dirty="0" err="1" smtClean="0"/>
              <a:t>Kök</a:t>
            </a:r>
            <a:r>
              <a:rPr lang="fr-FR" sz="2400" b="1" dirty="0" smtClean="0"/>
              <a:t> </a:t>
            </a:r>
            <a:r>
              <a:rPr lang="fr-FR" sz="2400" b="1" dirty="0" err="1" smtClean="0"/>
              <a:t>hücrelere</a:t>
            </a:r>
            <a:r>
              <a:rPr lang="fr-FR" sz="2400" b="1" dirty="0" smtClean="0"/>
              <a:t> </a:t>
            </a:r>
            <a:r>
              <a:rPr lang="fr-FR" sz="2400" b="1" dirty="0" err="1" smtClean="0"/>
              <a:t>zarar</a:t>
            </a:r>
            <a:r>
              <a:rPr lang="fr-FR" sz="2400" b="1" dirty="0" smtClean="0"/>
              <a:t> </a:t>
            </a:r>
            <a:r>
              <a:rPr lang="fr-FR" sz="2400" b="1" dirty="0" err="1" smtClean="0"/>
              <a:t>vermemeli</a:t>
            </a:r>
            <a:endParaRPr lang="fr-FR" sz="2400" b="1" dirty="0"/>
          </a:p>
          <a:p>
            <a:pPr>
              <a:spcBef>
                <a:spcPct val="20000"/>
              </a:spcBef>
            </a:pPr>
            <a:r>
              <a:rPr lang="fr-FR" sz="2400" b="1" dirty="0" smtClean="0"/>
              <a:t>OPKH </a:t>
            </a:r>
            <a:r>
              <a:rPr lang="fr-FR" sz="2400" b="1" dirty="0" err="1" smtClean="0"/>
              <a:t>mobilizasyonu</a:t>
            </a:r>
            <a:r>
              <a:rPr lang="fr-FR" sz="2400" b="1" dirty="0" smtClean="0"/>
              <a:t> </a:t>
            </a:r>
            <a:r>
              <a:rPr lang="fr-FR" sz="2400" b="1" dirty="0" err="1" smtClean="0"/>
              <a:t>etkilenmemeli</a:t>
            </a:r>
            <a:r>
              <a:rPr lang="fr-FR" sz="2400" b="1" dirty="0" smtClean="0"/>
              <a:t> </a:t>
            </a:r>
          </a:p>
          <a:p>
            <a:pPr marL="342900" indent="-342900">
              <a:spcBef>
                <a:spcPct val="20000"/>
              </a:spcBef>
              <a:buFont typeface="Arial"/>
              <a:buChar char="•"/>
            </a:pPr>
            <a:r>
              <a:rPr lang="fr-FR" sz="2400" b="1" dirty="0" err="1" smtClean="0"/>
              <a:t>Kalıcı</a:t>
            </a:r>
            <a:r>
              <a:rPr lang="fr-FR" sz="2400" b="1" dirty="0" smtClean="0"/>
              <a:t> </a:t>
            </a:r>
            <a:r>
              <a:rPr lang="fr-FR" sz="2400" b="1" dirty="0" err="1" smtClean="0"/>
              <a:t>toksisiteye</a:t>
            </a:r>
            <a:r>
              <a:rPr lang="fr-FR" sz="2400" b="1" dirty="0" smtClean="0"/>
              <a:t> </a:t>
            </a:r>
            <a:r>
              <a:rPr lang="fr-FR" sz="2400" b="1" dirty="0" err="1" smtClean="0"/>
              <a:t>sahip</a:t>
            </a:r>
            <a:r>
              <a:rPr lang="fr-FR" sz="2400" b="1" dirty="0" smtClean="0"/>
              <a:t> </a:t>
            </a:r>
            <a:r>
              <a:rPr lang="fr-FR" sz="2400" b="1" dirty="0" err="1" smtClean="0"/>
              <a:t>olmamalı</a:t>
            </a:r>
            <a:endParaRPr lang="fr-FR" sz="2400" b="1" dirty="0" smtClean="0"/>
          </a:p>
          <a:p>
            <a:pPr marL="777875" lvl="1" indent="-342900">
              <a:spcBef>
                <a:spcPct val="20000"/>
              </a:spcBef>
              <a:buFontTx/>
              <a:buChar char="–"/>
            </a:pPr>
            <a:r>
              <a:rPr lang="fr-FR" sz="2400" b="1" dirty="0"/>
              <a:t>minimum </a:t>
            </a:r>
            <a:r>
              <a:rPr lang="fr-FR" sz="2400" b="1" dirty="0" smtClean="0"/>
              <a:t>MDS </a:t>
            </a:r>
            <a:r>
              <a:rPr lang="fr-FR" sz="2400" b="1" dirty="0" err="1" smtClean="0"/>
              <a:t>risk</a:t>
            </a:r>
            <a:r>
              <a:rPr lang="fr-FR" sz="2400" b="1" dirty="0" smtClean="0"/>
              <a:t> </a:t>
            </a:r>
          </a:p>
          <a:p>
            <a:pPr marL="777875" lvl="1" indent="-342900">
              <a:spcBef>
                <a:spcPct val="20000"/>
              </a:spcBef>
              <a:buFontTx/>
              <a:buChar char="–"/>
            </a:pPr>
            <a:r>
              <a:rPr lang="fr-FR" sz="2400" b="1" dirty="0" err="1" smtClean="0"/>
              <a:t>tercihan</a:t>
            </a:r>
            <a:r>
              <a:rPr lang="fr-FR" sz="2400" b="1" dirty="0" smtClean="0"/>
              <a:t> </a:t>
            </a:r>
            <a:r>
              <a:rPr lang="fr-FR" sz="2400" b="1" dirty="0"/>
              <a:t>oral</a:t>
            </a:r>
          </a:p>
          <a:p>
            <a:pPr marL="777875" lvl="1" indent="-342900">
              <a:spcBef>
                <a:spcPct val="20000"/>
              </a:spcBef>
              <a:buFontTx/>
              <a:buChar char="–"/>
            </a:pPr>
            <a:r>
              <a:rPr lang="fr-FR" sz="2400" b="1" dirty="0" err="1" smtClean="0"/>
              <a:t>Hastane</a:t>
            </a:r>
            <a:r>
              <a:rPr lang="fr-FR" sz="2400" b="1" dirty="0" smtClean="0"/>
              <a:t> </a:t>
            </a:r>
            <a:r>
              <a:rPr lang="fr-FR" sz="2400" b="1" dirty="0" err="1" smtClean="0"/>
              <a:t>yatışı</a:t>
            </a:r>
            <a:r>
              <a:rPr lang="fr-FR" sz="2400" b="1" dirty="0" smtClean="0"/>
              <a:t> </a:t>
            </a:r>
            <a:r>
              <a:rPr lang="fr-FR" sz="2400" b="1" dirty="0" err="1" smtClean="0"/>
              <a:t>gerektirmeyen</a:t>
            </a:r>
            <a:endParaRPr lang="fr-FR" sz="2400" b="1" dirty="0" smtClean="0"/>
          </a:p>
          <a:p>
            <a:pPr marL="777875" lvl="1" indent="-342900">
              <a:spcBef>
                <a:spcPct val="20000"/>
              </a:spcBef>
              <a:buFontTx/>
              <a:buChar char="–"/>
            </a:pPr>
            <a:r>
              <a:rPr lang="fr-FR" sz="2400" b="1" dirty="0" err="1" smtClean="0"/>
              <a:t>Yaşam</a:t>
            </a:r>
            <a:r>
              <a:rPr lang="fr-FR" sz="2400" b="1" dirty="0" smtClean="0"/>
              <a:t> </a:t>
            </a:r>
            <a:r>
              <a:rPr lang="fr-FR" sz="2400" b="1" dirty="0" err="1" smtClean="0"/>
              <a:t>kalitesi</a:t>
            </a:r>
            <a:r>
              <a:rPr lang="fr-FR" sz="2400" b="1" dirty="0" smtClean="0"/>
              <a:t> en </a:t>
            </a:r>
            <a:r>
              <a:rPr lang="fr-FR" sz="2400" b="1" dirty="0" err="1" smtClean="0"/>
              <a:t>iyi</a:t>
            </a:r>
            <a:endParaRPr lang="fr-FR" sz="2400" b="1" dirty="0" smtClean="0"/>
          </a:p>
          <a:p>
            <a:pPr marL="696913" lvl="1" indent="-261938">
              <a:spcBef>
                <a:spcPct val="20000"/>
              </a:spcBef>
            </a:pPr>
            <a:endParaRPr lang="fr-FR" sz="2400" b="1" dirty="0"/>
          </a:p>
        </p:txBody>
      </p:sp>
      <p:sp>
        <p:nvSpPr>
          <p:cNvPr id="65544" name="Text Box 8"/>
          <p:cNvSpPr txBox="1">
            <a:spLocks noChangeArrowheads="1"/>
          </p:cNvSpPr>
          <p:nvPr/>
        </p:nvSpPr>
        <p:spPr bwMode="auto">
          <a:xfrm>
            <a:off x="389467" y="5886451"/>
            <a:ext cx="8449733" cy="461665"/>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a:spAutoFit/>
          </a:bodyPr>
          <a:lstStyle>
            <a:lvl1pPr>
              <a:defRPr sz="3200">
                <a:solidFill>
                  <a:schemeClr val="tx1"/>
                </a:solidFill>
                <a:latin typeface="Arial" charset="0"/>
                <a:ea typeface="MS PGothic" charset="0"/>
                <a:cs typeface="MS PGothic" charset="0"/>
              </a:defRPr>
            </a:lvl1pPr>
            <a:lvl2pPr>
              <a:defRPr sz="3200">
                <a:solidFill>
                  <a:schemeClr val="tx1"/>
                </a:solidFill>
                <a:latin typeface="Arial" charset="0"/>
                <a:ea typeface="MS PGothic" charset="0"/>
                <a:cs typeface="MS PGothic" charset="0"/>
              </a:defRPr>
            </a:lvl2pPr>
            <a:lvl3pPr marL="1143000" indent="-228600">
              <a:defRPr sz="3200">
                <a:solidFill>
                  <a:schemeClr val="tx1"/>
                </a:solidFill>
                <a:latin typeface="Arial" charset="0"/>
                <a:ea typeface="MS PGothic" charset="0"/>
                <a:cs typeface="MS PGothic" charset="0"/>
              </a:defRPr>
            </a:lvl3pPr>
            <a:lvl4pPr marL="1600200" indent="-228600">
              <a:defRPr sz="3200">
                <a:solidFill>
                  <a:schemeClr val="tx1"/>
                </a:solidFill>
                <a:latin typeface="Arial" charset="0"/>
                <a:ea typeface="MS PGothic" charset="0"/>
                <a:cs typeface="MS PGothic" charset="0"/>
              </a:defRPr>
            </a:lvl4pPr>
            <a:lvl5pPr marL="2057400" indent="-228600">
              <a:defRPr sz="3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3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3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3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3200">
                <a:solidFill>
                  <a:schemeClr val="tx1"/>
                </a:solidFill>
                <a:latin typeface="Arial" charset="0"/>
                <a:ea typeface="MS PGothic" charset="0"/>
                <a:cs typeface="MS PGothic" charset="0"/>
              </a:defRPr>
            </a:lvl9pPr>
          </a:lstStyle>
          <a:p>
            <a:pPr lvl="1">
              <a:spcBef>
                <a:spcPct val="20000"/>
              </a:spcBef>
              <a:defRPr/>
            </a:pPr>
            <a:r>
              <a:rPr lang="fr-FR" sz="2400" b="1" dirty="0" smtClean="0"/>
              <a:t>thalidomide, </a:t>
            </a:r>
            <a:r>
              <a:rPr lang="fr-FR" sz="2400" b="1" dirty="0" err="1" smtClean="0"/>
              <a:t>bortezomib</a:t>
            </a:r>
            <a:r>
              <a:rPr lang="fr-FR" sz="2400" b="1" dirty="0" smtClean="0"/>
              <a:t>,  </a:t>
            </a:r>
            <a:r>
              <a:rPr lang="fr-FR" sz="2400" b="1" dirty="0" err="1" smtClean="0"/>
              <a:t>lenalidomide</a:t>
            </a:r>
            <a:endParaRPr lang="fr-FR" sz="24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İMMUNMODULATUAR İLAÇLAR</a:t>
            </a:r>
            <a:endParaRPr lang="en-US" dirty="0"/>
          </a:p>
        </p:txBody>
      </p:sp>
      <p:pic>
        <p:nvPicPr>
          <p:cNvPr id="6" name="Picture 5"/>
          <p:cNvPicPr>
            <a:picLocks noChangeAspect="1"/>
          </p:cNvPicPr>
          <p:nvPr/>
        </p:nvPicPr>
        <p:blipFill>
          <a:blip r:embed="rId2"/>
          <a:stretch>
            <a:fillRect/>
          </a:stretch>
        </p:blipFill>
        <p:spPr>
          <a:xfrm>
            <a:off x="498474" y="1600200"/>
            <a:ext cx="8054787" cy="5249766"/>
          </a:xfrm>
          <a:prstGeom prst="rect">
            <a:avLst/>
          </a:prstGeom>
        </p:spPr>
      </p:pic>
    </p:spTree>
    <p:extLst>
      <p:ext uri="{BB962C8B-B14F-4D97-AF65-F5344CB8AC3E}">
        <p14:creationId xmlns:p14="http://schemas.microsoft.com/office/powerpoint/2010/main" val="41303195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69" name="Straight Arrow Connector 10"/>
          <p:cNvCxnSpPr>
            <a:cxnSpLocks noChangeShapeType="1"/>
          </p:cNvCxnSpPr>
          <p:nvPr/>
        </p:nvCxnSpPr>
        <p:spPr bwMode="auto">
          <a:xfrm rot="10800000" flipV="1">
            <a:off x="4930422" y="4287443"/>
            <a:ext cx="2482145" cy="1050925"/>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2770" name="Straight Arrow Connector 15"/>
          <p:cNvCxnSpPr>
            <a:cxnSpLocks noChangeShapeType="1"/>
          </p:cNvCxnSpPr>
          <p:nvPr/>
        </p:nvCxnSpPr>
        <p:spPr bwMode="auto">
          <a:xfrm rot="5400000">
            <a:off x="4473311" y="4290397"/>
            <a:ext cx="1230312" cy="904522"/>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2771" name="Straight Arrow Connector 10"/>
          <p:cNvCxnSpPr>
            <a:cxnSpLocks noChangeShapeType="1"/>
          </p:cNvCxnSpPr>
          <p:nvPr/>
        </p:nvCxnSpPr>
        <p:spPr bwMode="auto">
          <a:xfrm>
            <a:off x="3394265" y="4160838"/>
            <a:ext cx="745935" cy="1295400"/>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2772" name="Straight Arrow Connector 10"/>
          <p:cNvCxnSpPr>
            <a:cxnSpLocks noChangeShapeType="1"/>
            <a:stCxn id="20500" idx="2"/>
            <a:endCxn id="20499" idx="0"/>
          </p:cNvCxnSpPr>
          <p:nvPr/>
        </p:nvCxnSpPr>
        <p:spPr bwMode="auto">
          <a:xfrm>
            <a:off x="1150227" y="2232026"/>
            <a:ext cx="109190" cy="790574"/>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6390" name="TextBox 6"/>
          <p:cNvSpPr>
            <a:spLocks noChangeArrowheads="1"/>
          </p:cNvSpPr>
          <p:nvPr/>
        </p:nvSpPr>
        <p:spPr bwMode="auto">
          <a:xfrm>
            <a:off x="2706511" y="3022600"/>
            <a:ext cx="1529644" cy="1220788"/>
          </a:xfrm>
          <a:prstGeom prst="roundRect">
            <a:avLst>
              <a:gd name="adj" fmla="val 16667"/>
            </a:avLst>
          </a:prstGeom>
          <a:ln/>
          <a:extLst/>
        </p:spPr>
        <p:style>
          <a:lnRef idx="1">
            <a:schemeClr val="accent4"/>
          </a:lnRef>
          <a:fillRef idx="2">
            <a:schemeClr val="accent4"/>
          </a:fillRef>
          <a:effectRef idx="1">
            <a:schemeClr val="accent4"/>
          </a:effectRef>
          <a:fontRef idx="minor">
            <a:schemeClr val="dk1"/>
          </a:fontRef>
        </p:style>
        <p:txBody>
          <a:bodyPr anchor="ctr" anchorCtr="1"/>
          <a:lstStyle/>
          <a:p>
            <a:pPr algn="ctr" eaLnBrk="1" hangingPunct="1">
              <a:lnSpc>
                <a:spcPct val="80000"/>
              </a:lnSpc>
              <a:spcBef>
                <a:spcPct val="20000"/>
              </a:spcBef>
              <a:buClr>
                <a:srgbClr val="9970FE"/>
              </a:buClr>
              <a:buSzPct val="75000"/>
              <a:buFont typeface="Wingdings 3" charset="2"/>
              <a:buNone/>
              <a:defRPr/>
            </a:pPr>
            <a:r>
              <a:rPr lang="en-GB" sz="1600" b="1" dirty="0" err="1">
                <a:solidFill>
                  <a:srgbClr val="000000"/>
                </a:solidFill>
                <a:ea typeface="ＭＳ Ｐゴシック" charset="-128"/>
                <a:cs typeface="+mn-cs"/>
              </a:rPr>
              <a:t>Thal</a:t>
            </a:r>
            <a:r>
              <a:rPr lang="en-GB" sz="1600" b="1" dirty="0">
                <a:solidFill>
                  <a:srgbClr val="000000"/>
                </a:solidFill>
                <a:ea typeface="ＭＳ Ｐゴシック" charset="-128"/>
                <a:cs typeface="+mn-cs"/>
              </a:rPr>
              <a:t> + </a:t>
            </a:r>
            <a:r>
              <a:rPr lang="en-GB" sz="1600" b="1" dirty="0" err="1">
                <a:solidFill>
                  <a:srgbClr val="000000"/>
                </a:solidFill>
                <a:ea typeface="ＭＳ Ｐゴシック" charset="-128"/>
                <a:cs typeface="+mn-cs"/>
              </a:rPr>
              <a:t>Dex</a:t>
            </a:r>
            <a:endParaRPr lang="en-GB" sz="1600" b="1" dirty="0">
              <a:solidFill>
                <a:srgbClr val="000000"/>
              </a:solidFill>
              <a:ea typeface="ＭＳ Ｐゴシック" charset="-128"/>
              <a:cs typeface="+mn-cs"/>
            </a:endParaRPr>
          </a:p>
          <a:p>
            <a:pPr algn="ctr" eaLnBrk="1" hangingPunct="1">
              <a:lnSpc>
                <a:spcPct val="80000"/>
              </a:lnSpc>
              <a:spcBef>
                <a:spcPct val="20000"/>
              </a:spcBef>
              <a:buClr>
                <a:srgbClr val="9970FE"/>
              </a:buClr>
              <a:buSzPct val="75000"/>
              <a:buFont typeface="Wingdings 3" charset="2"/>
              <a:buNone/>
              <a:defRPr/>
            </a:pPr>
            <a:r>
              <a:rPr lang="en-GB" sz="1600" b="1" dirty="0">
                <a:solidFill>
                  <a:srgbClr val="000000"/>
                </a:solidFill>
                <a:ea typeface="ＭＳ Ｐゴシック" charset="-128"/>
                <a:cs typeface="+mn-cs"/>
              </a:rPr>
              <a:t>TAD </a:t>
            </a:r>
          </a:p>
          <a:p>
            <a:pPr algn="ctr" eaLnBrk="1" hangingPunct="1">
              <a:lnSpc>
                <a:spcPct val="80000"/>
              </a:lnSpc>
              <a:spcBef>
                <a:spcPct val="20000"/>
              </a:spcBef>
              <a:buClr>
                <a:srgbClr val="9970FE"/>
              </a:buClr>
              <a:buSzPct val="75000"/>
              <a:buFont typeface="Wingdings 3" charset="2"/>
              <a:buNone/>
              <a:defRPr/>
            </a:pPr>
            <a:r>
              <a:rPr lang="en-GB" sz="1600" b="1" dirty="0">
                <a:solidFill>
                  <a:srgbClr val="000000"/>
                </a:solidFill>
                <a:ea typeface="ＭＳ Ｐゴシック" charset="-128"/>
                <a:cs typeface="+mn-cs"/>
              </a:rPr>
              <a:t>CTD</a:t>
            </a:r>
          </a:p>
        </p:txBody>
      </p:sp>
      <p:sp>
        <p:nvSpPr>
          <p:cNvPr id="16391" name="TextBox 6"/>
          <p:cNvSpPr>
            <a:spLocks noChangeArrowheads="1"/>
          </p:cNvSpPr>
          <p:nvPr/>
        </p:nvSpPr>
        <p:spPr bwMode="auto">
          <a:xfrm>
            <a:off x="4930422" y="3022601"/>
            <a:ext cx="1529644" cy="1122363"/>
          </a:xfrm>
          <a:prstGeom prst="roundRect">
            <a:avLst>
              <a:gd name="adj" fmla="val 16667"/>
            </a:avLst>
          </a:prstGeom>
          <a:solidFill>
            <a:srgbClr val="663366"/>
          </a:solidFill>
          <a:ln>
            <a:noFill/>
          </a:ln>
          <a:effectLst>
            <a:outerShdw blurRad="63500" dist="38100" dir="2700000" algn="tl" rotWithShape="0">
              <a:srgbClr val="000000">
                <a:alpha val="39998"/>
              </a:srgbClr>
            </a:outerShdw>
          </a:effectLst>
          <a:extLst/>
        </p:spPr>
        <p:txBody>
          <a:bodyPr/>
          <a:lstStyle/>
          <a:p>
            <a:pPr algn="ctr" eaLnBrk="1" hangingPunct="1">
              <a:lnSpc>
                <a:spcPct val="80000"/>
              </a:lnSpc>
              <a:spcBef>
                <a:spcPct val="20000"/>
              </a:spcBef>
              <a:buClr>
                <a:srgbClr val="9970FE"/>
              </a:buClr>
              <a:buSzPct val="75000"/>
              <a:buFont typeface="Wingdings 3" charset="0"/>
              <a:buNone/>
              <a:defRPr/>
            </a:pPr>
            <a:endParaRPr lang="en-GB" sz="800" b="1" dirty="0"/>
          </a:p>
          <a:p>
            <a:pPr algn="ctr" eaLnBrk="1" hangingPunct="1">
              <a:lnSpc>
                <a:spcPct val="80000"/>
              </a:lnSpc>
              <a:spcBef>
                <a:spcPct val="20000"/>
              </a:spcBef>
              <a:buClr>
                <a:srgbClr val="9970FE"/>
              </a:buClr>
              <a:buSzPct val="75000"/>
              <a:buFont typeface="Wingdings 3" charset="0"/>
              <a:buNone/>
              <a:defRPr/>
            </a:pPr>
            <a:r>
              <a:rPr lang="en-GB" sz="1600" b="1" dirty="0" err="1">
                <a:solidFill>
                  <a:srgbClr val="FFFFFF"/>
                </a:solidFill>
              </a:rPr>
              <a:t>Vel</a:t>
            </a:r>
            <a:r>
              <a:rPr lang="en-GB" sz="1600" b="1" dirty="0">
                <a:solidFill>
                  <a:srgbClr val="FFFFFF"/>
                </a:solidFill>
              </a:rPr>
              <a:t> + </a:t>
            </a:r>
            <a:r>
              <a:rPr lang="en-GB" sz="1600" b="1" dirty="0" err="1">
                <a:solidFill>
                  <a:srgbClr val="FFFFFF"/>
                </a:solidFill>
              </a:rPr>
              <a:t>Dex</a:t>
            </a:r>
            <a:endParaRPr lang="en-GB" sz="1600" b="1" dirty="0">
              <a:solidFill>
                <a:srgbClr val="FFFFFF"/>
              </a:solidFill>
            </a:endParaRPr>
          </a:p>
          <a:p>
            <a:pPr algn="ctr" eaLnBrk="1" hangingPunct="1">
              <a:lnSpc>
                <a:spcPct val="80000"/>
              </a:lnSpc>
              <a:spcBef>
                <a:spcPct val="20000"/>
              </a:spcBef>
              <a:buClr>
                <a:srgbClr val="9970FE"/>
              </a:buClr>
              <a:buSzPct val="75000"/>
              <a:buFont typeface="Wingdings 3" charset="0"/>
              <a:buNone/>
              <a:defRPr/>
            </a:pPr>
            <a:r>
              <a:rPr lang="en-GB" sz="1600" b="1" dirty="0">
                <a:solidFill>
                  <a:srgbClr val="FFFFFF"/>
                </a:solidFill>
              </a:rPr>
              <a:t>PAD</a:t>
            </a:r>
          </a:p>
          <a:p>
            <a:pPr algn="ctr" eaLnBrk="1" hangingPunct="1">
              <a:lnSpc>
                <a:spcPct val="80000"/>
              </a:lnSpc>
              <a:spcBef>
                <a:spcPct val="20000"/>
              </a:spcBef>
              <a:buClr>
                <a:srgbClr val="9970FE"/>
              </a:buClr>
              <a:buSzPct val="75000"/>
              <a:buFont typeface="Wingdings 3" charset="0"/>
              <a:buNone/>
              <a:defRPr/>
            </a:pPr>
            <a:r>
              <a:rPr lang="en-GB" sz="1600" b="1" dirty="0">
                <a:solidFill>
                  <a:srgbClr val="FFFFFF"/>
                </a:solidFill>
              </a:rPr>
              <a:t>VCD</a:t>
            </a:r>
          </a:p>
        </p:txBody>
      </p:sp>
      <p:sp useBgFill="1">
        <p:nvSpPr>
          <p:cNvPr id="32775" name="TextBox 5"/>
          <p:cNvSpPr>
            <a:spLocks noChangeArrowheads="1"/>
          </p:cNvSpPr>
          <p:nvPr/>
        </p:nvSpPr>
        <p:spPr bwMode="auto">
          <a:xfrm>
            <a:off x="2518834" y="5648941"/>
            <a:ext cx="3771900" cy="357545"/>
          </a:xfrm>
          <a:prstGeom prst="roundRect">
            <a:avLst>
              <a:gd name="adj" fmla="val 16667"/>
            </a:avLst>
          </a:prstGeom>
          <a:ln>
            <a:noFill/>
          </a:ln>
          <a:extLst>
            <a:ext uri="{91240B29-F687-4f45-9708-019B960494DF}">
              <a14:hiddenLine xmlns:a14="http://schemas.microsoft.com/office/drawing/2010/main" xmlns="" w="9525">
                <a:solidFill>
                  <a:srgbClr val="000000"/>
                </a:solidFill>
                <a:round/>
                <a:headEnd/>
                <a:tailEnd/>
              </a14:hiddenLine>
            </a:ext>
          </a:extLst>
        </p:spPr>
        <p:txBody>
          <a:bodyPr anchor="ctr" anchorCtr="1">
            <a:spAutoFit/>
          </a:bodyPr>
          <a:lstStyle/>
          <a:p>
            <a:pPr algn="ctr" eaLnBrk="1" hangingPunct="1">
              <a:lnSpc>
                <a:spcPct val="80000"/>
              </a:lnSpc>
              <a:spcBef>
                <a:spcPct val="20000"/>
              </a:spcBef>
              <a:buClr>
                <a:srgbClr val="9970FE"/>
              </a:buClr>
              <a:buSzPct val="75000"/>
              <a:buFont typeface="Wingdings 3" charset="0"/>
              <a:buNone/>
            </a:pPr>
            <a:r>
              <a:rPr lang="en-GB" sz="1800" b="1" dirty="0" smtClean="0">
                <a:sym typeface="Symbol" charset="0"/>
              </a:rPr>
              <a:t>OPKHN</a:t>
            </a:r>
            <a:endParaRPr lang="en-GB" sz="1800" b="1" dirty="0">
              <a:sym typeface="Symbol" charset="0"/>
            </a:endParaRPr>
          </a:p>
        </p:txBody>
      </p:sp>
      <p:sp>
        <p:nvSpPr>
          <p:cNvPr id="16393" name="TextBox 6"/>
          <p:cNvSpPr>
            <a:spLocks noChangeArrowheads="1"/>
          </p:cNvSpPr>
          <p:nvPr/>
        </p:nvSpPr>
        <p:spPr bwMode="auto">
          <a:xfrm>
            <a:off x="2706511" y="1663700"/>
            <a:ext cx="1529644" cy="587375"/>
          </a:xfrm>
          <a:prstGeom prst="roundRect">
            <a:avLst>
              <a:gd name="adj" fmla="val 16667"/>
            </a:avLst>
          </a:prstGeom>
          <a:ln/>
          <a:extLst/>
        </p:spPr>
        <p:style>
          <a:lnRef idx="1">
            <a:schemeClr val="accent4"/>
          </a:lnRef>
          <a:fillRef idx="2">
            <a:schemeClr val="accent4"/>
          </a:fillRef>
          <a:effectRef idx="1">
            <a:schemeClr val="accent4"/>
          </a:effectRef>
          <a:fontRef idx="minor">
            <a:schemeClr val="dk1"/>
          </a:fontRef>
        </p:style>
        <p:txBody>
          <a:bodyPr anchor="ctr" anchorCtr="1"/>
          <a:lstStyle/>
          <a:p>
            <a:pPr algn="ctr" eaLnBrk="1" hangingPunct="1">
              <a:lnSpc>
                <a:spcPct val="80000"/>
              </a:lnSpc>
              <a:spcBef>
                <a:spcPct val="20000"/>
              </a:spcBef>
              <a:buClr>
                <a:srgbClr val="9970FE"/>
              </a:buClr>
              <a:buSzPct val="75000"/>
              <a:buFont typeface="Wingdings 3" charset="2"/>
              <a:buNone/>
              <a:defRPr/>
            </a:pPr>
            <a:r>
              <a:rPr lang="en-GB" sz="1600" b="1" dirty="0">
                <a:solidFill>
                  <a:srgbClr val="000000"/>
                </a:solidFill>
                <a:ea typeface="ＭＳ Ｐゴシック" charset="-128"/>
                <a:cs typeface="+mn-cs"/>
              </a:rPr>
              <a:t>Thalidomide</a:t>
            </a:r>
          </a:p>
        </p:txBody>
      </p:sp>
      <p:sp>
        <p:nvSpPr>
          <p:cNvPr id="16394" name="TextBox 6"/>
          <p:cNvSpPr>
            <a:spLocks noChangeArrowheads="1"/>
          </p:cNvSpPr>
          <p:nvPr/>
        </p:nvSpPr>
        <p:spPr bwMode="auto">
          <a:xfrm>
            <a:off x="4930422" y="1649413"/>
            <a:ext cx="1529644" cy="595312"/>
          </a:xfrm>
          <a:prstGeom prst="roundRect">
            <a:avLst>
              <a:gd name="adj" fmla="val 16667"/>
            </a:avLst>
          </a:prstGeom>
          <a:solidFill>
            <a:schemeClr val="accent1"/>
          </a:solidFill>
          <a:ln>
            <a:noFill/>
          </a:ln>
          <a:effectLst>
            <a:outerShdw blurRad="63500" dist="38100" dir="2700000" algn="tl" rotWithShape="0">
              <a:srgbClr val="000000">
                <a:alpha val="39998"/>
              </a:srgbClr>
            </a:outerShdw>
          </a:effectLst>
          <a:extLst/>
        </p:spPr>
        <p:txBody>
          <a:bodyPr/>
          <a:lstStyle/>
          <a:p>
            <a:pPr algn="ctr" eaLnBrk="1" hangingPunct="1">
              <a:lnSpc>
                <a:spcPct val="140000"/>
              </a:lnSpc>
              <a:spcBef>
                <a:spcPct val="25000"/>
              </a:spcBef>
              <a:buClr>
                <a:srgbClr val="9970FE"/>
              </a:buClr>
              <a:buSzPct val="75000"/>
              <a:buFont typeface="Wingdings 3" charset="2"/>
              <a:buNone/>
              <a:defRPr/>
            </a:pPr>
            <a:r>
              <a:rPr lang="en-GB" sz="1600" b="1" dirty="0" err="1">
                <a:solidFill>
                  <a:schemeClr val="bg1"/>
                </a:solidFill>
                <a:ea typeface="ＭＳ Ｐゴシック" charset="-128"/>
                <a:cs typeface="+mn-cs"/>
              </a:rPr>
              <a:t>Bortezomib</a:t>
            </a:r>
            <a:endParaRPr lang="en-GB" sz="1600" b="1" dirty="0">
              <a:solidFill>
                <a:schemeClr val="bg1"/>
              </a:solidFill>
              <a:ea typeface="ＭＳ Ｐゴシック" charset="-128"/>
              <a:cs typeface="+mn-cs"/>
            </a:endParaRPr>
          </a:p>
        </p:txBody>
      </p:sp>
      <p:sp>
        <p:nvSpPr>
          <p:cNvPr id="16395" name="TextBox 6"/>
          <p:cNvSpPr>
            <a:spLocks noChangeArrowheads="1"/>
          </p:cNvSpPr>
          <p:nvPr/>
        </p:nvSpPr>
        <p:spPr bwMode="auto">
          <a:xfrm>
            <a:off x="7076723" y="1643063"/>
            <a:ext cx="1529644" cy="608012"/>
          </a:xfrm>
          <a:prstGeom prst="roundRect">
            <a:avLst>
              <a:gd name="adj" fmla="val 16667"/>
            </a:avLst>
          </a:prstGeom>
          <a:ln/>
          <a:extLst/>
        </p:spPr>
        <p:style>
          <a:lnRef idx="1">
            <a:schemeClr val="accent3"/>
          </a:lnRef>
          <a:fillRef idx="2">
            <a:schemeClr val="accent3"/>
          </a:fillRef>
          <a:effectRef idx="1">
            <a:schemeClr val="accent3"/>
          </a:effectRef>
          <a:fontRef idx="minor">
            <a:schemeClr val="dk1"/>
          </a:fontRef>
        </p:style>
        <p:txBody>
          <a:bodyPr lIns="18000" rIns="18000" anchor="ctr" anchorCtr="1"/>
          <a:lstStyle/>
          <a:p>
            <a:pPr algn="ctr" eaLnBrk="1" hangingPunct="1">
              <a:lnSpc>
                <a:spcPct val="80000"/>
              </a:lnSpc>
              <a:spcBef>
                <a:spcPct val="20000"/>
              </a:spcBef>
              <a:buClr>
                <a:srgbClr val="9970FE"/>
              </a:buClr>
              <a:buSzPct val="75000"/>
              <a:buFont typeface="Wingdings 3" charset="2"/>
              <a:buNone/>
              <a:defRPr/>
            </a:pPr>
            <a:r>
              <a:rPr lang="en-GB" sz="1600" b="1" dirty="0" err="1">
                <a:ea typeface="ＭＳ Ｐゴシック" charset="-128"/>
                <a:cs typeface="+mn-cs"/>
              </a:rPr>
              <a:t>Lenalidomide</a:t>
            </a:r>
            <a:endParaRPr lang="en-GB" sz="1600" b="1" dirty="0">
              <a:ea typeface="ＭＳ Ｐゴシック" charset="-128"/>
              <a:cs typeface="+mn-cs"/>
            </a:endParaRPr>
          </a:p>
        </p:txBody>
      </p:sp>
      <p:sp>
        <p:nvSpPr>
          <p:cNvPr id="16396" name="TextBox 6"/>
          <p:cNvSpPr>
            <a:spLocks noChangeArrowheads="1"/>
          </p:cNvSpPr>
          <p:nvPr/>
        </p:nvSpPr>
        <p:spPr bwMode="auto">
          <a:xfrm>
            <a:off x="7076723" y="3022600"/>
            <a:ext cx="1529644" cy="1181100"/>
          </a:xfrm>
          <a:prstGeom prst="roundRect">
            <a:avLst>
              <a:gd name="adj" fmla="val 16667"/>
            </a:avLst>
          </a:prstGeom>
          <a:ln/>
          <a:extLst/>
        </p:spPr>
        <p:style>
          <a:lnRef idx="1">
            <a:schemeClr val="accent3"/>
          </a:lnRef>
          <a:fillRef idx="2">
            <a:schemeClr val="accent3"/>
          </a:fillRef>
          <a:effectRef idx="1">
            <a:schemeClr val="accent3"/>
          </a:effectRef>
          <a:fontRef idx="minor">
            <a:schemeClr val="dk1"/>
          </a:fontRef>
        </p:style>
        <p:txBody>
          <a:bodyPr anchor="ctr" anchorCtr="1"/>
          <a:lstStyle/>
          <a:p>
            <a:pPr algn="ctr" eaLnBrk="1" hangingPunct="1">
              <a:lnSpc>
                <a:spcPct val="80000"/>
              </a:lnSpc>
              <a:spcBef>
                <a:spcPct val="20000"/>
              </a:spcBef>
              <a:buClr>
                <a:srgbClr val="9970FE"/>
              </a:buClr>
              <a:buSzPct val="75000"/>
              <a:buFont typeface="Wingdings 3" charset="2"/>
              <a:buNone/>
              <a:defRPr/>
            </a:pPr>
            <a:r>
              <a:rPr lang="en-GB" sz="1600" b="1" dirty="0">
                <a:ea typeface="ＭＳ Ｐゴシック" charset="-128"/>
                <a:cs typeface="+mn-cs"/>
              </a:rPr>
              <a:t>RD</a:t>
            </a:r>
          </a:p>
          <a:p>
            <a:pPr algn="ctr" eaLnBrk="1" hangingPunct="1">
              <a:lnSpc>
                <a:spcPct val="80000"/>
              </a:lnSpc>
              <a:spcBef>
                <a:spcPct val="20000"/>
              </a:spcBef>
              <a:buClr>
                <a:srgbClr val="9970FE"/>
              </a:buClr>
              <a:buSzPct val="75000"/>
              <a:buFont typeface="Wingdings 3" charset="2"/>
              <a:buNone/>
              <a:defRPr/>
            </a:pPr>
            <a:r>
              <a:rPr lang="en-GB" sz="1600" b="1" dirty="0">
                <a:ea typeface="ＭＳ Ｐゴシック" charset="-128"/>
                <a:cs typeface="+mn-cs"/>
              </a:rPr>
              <a:t>Rd</a:t>
            </a:r>
          </a:p>
          <a:p>
            <a:pPr algn="ctr" eaLnBrk="1" hangingPunct="1">
              <a:lnSpc>
                <a:spcPct val="80000"/>
              </a:lnSpc>
              <a:spcBef>
                <a:spcPct val="20000"/>
              </a:spcBef>
              <a:buClr>
                <a:srgbClr val="9970FE"/>
              </a:buClr>
              <a:buSzPct val="75000"/>
              <a:buFont typeface="Wingdings 3" charset="2"/>
              <a:buNone/>
              <a:defRPr/>
            </a:pPr>
            <a:r>
              <a:rPr lang="en-GB" sz="1600" b="1" dirty="0">
                <a:ea typeface="ＭＳ Ｐゴシック" charset="-128"/>
                <a:cs typeface="+mn-cs"/>
              </a:rPr>
              <a:t>RAD</a:t>
            </a:r>
          </a:p>
        </p:txBody>
      </p:sp>
      <p:sp>
        <p:nvSpPr>
          <p:cNvPr id="16397" name="TextBox 6"/>
          <p:cNvSpPr>
            <a:spLocks noChangeArrowheads="1"/>
          </p:cNvSpPr>
          <p:nvPr/>
        </p:nvSpPr>
        <p:spPr bwMode="auto">
          <a:xfrm>
            <a:off x="6396567" y="3321050"/>
            <a:ext cx="852311" cy="719138"/>
          </a:xfrm>
          <a:prstGeom prst="roundRect">
            <a:avLst>
              <a:gd name="adj" fmla="val 16667"/>
            </a:avLst>
          </a:prstGeom>
          <a:solidFill>
            <a:srgbClr val="9966FF"/>
          </a:solidFill>
          <a:ln>
            <a:noFill/>
          </a:ln>
          <a:effectLst>
            <a:outerShdw blurRad="63500" dist="38100" dir="2700000" algn="tl" rotWithShape="0">
              <a:srgbClr val="000000">
                <a:alpha val="39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nchorCtr="1"/>
          <a:lstStyle/>
          <a:p>
            <a:pPr algn="ctr" eaLnBrk="1" hangingPunct="1">
              <a:lnSpc>
                <a:spcPct val="80000"/>
              </a:lnSpc>
              <a:spcBef>
                <a:spcPct val="20000"/>
              </a:spcBef>
              <a:buClr>
                <a:srgbClr val="9970FE"/>
              </a:buClr>
              <a:buSzPct val="75000"/>
              <a:buFont typeface="Wingdings 3" charset="2"/>
              <a:buNone/>
              <a:defRPr/>
            </a:pPr>
            <a:r>
              <a:rPr lang="en-GB" sz="1600" b="1">
                <a:solidFill>
                  <a:schemeClr val="bg1"/>
                </a:solidFill>
                <a:ea typeface="ＭＳ Ｐゴシック" charset="-128"/>
                <a:cs typeface="+mn-cs"/>
              </a:rPr>
              <a:t>RVD</a:t>
            </a:r>
          </a:p>
        </p:txBody>
      </p:sp>
      <p:sp>
        <p:nvSpPr>
          <p:cNvPr id="68622" name="Rectangle 2"/>
          <p:cNvSpPr txBox="1">
            <a:spLocks noChangeArrowheads="1"/>
          </p:cNvSpPr>
          <p:nvPr/>
        </p:nvSpPr>
        <p:spPr bwMode="auto">
          <a:xfrm>
            <a:off x="0" y="-39688"/>
            <a:ext cx="9144000" cy="1296988"/>
          </a:xfrm>
          <a:prstGeom prst="rect">
            <a:avLst/>
          </a:prstGeom>
          <a:noFill/>
          <a:ln w="9525">
            <a:noFill/>
            <a:miter lim="800000"/>
            <a:headEnd/>
            <a:tailEnd/>
          </a:ln>
        </p:spPr>
        <p:txBody>
          <a:bodyPr anchor="ctr"/>
          <a:lstStyle>
            <a:lvl1pPr>
              <a:defRPr sz="3200">
                <a:solidFill>
                  <a:schemeClr val="tx1"/>
                </a:solidFill>
                <a:latin typeface="Arial" charset="0"/>
                <a:ea typeface="MS PGothic" charset="0"/>
                <a:cs typeface="MS PGothic" charset="0"/>
              </a:defRPr>
            </a:lvl1pPr>
            <a:lvl2pPr marL="742950" indent="-285750">
              <a:defRPr sz="3200">
                <a:solidFill>
                  <a:schemeClr val="tx1"/>
                </a:solidFill>
                <a:latin typeface="Arial" charset="0"/>
                <a:ea typeface="MS PGothic" charset="0"/>
                <a:cs typeface="MS PGothic" charset="0"/>
              </a:defRPr>
            </a:lvl2pPr>
            <a:lvl3pPr marL="1143000" indent="-228600">
              <a:defRPr sz="3200">
                <a:solidFill>
                  <a:schemeClr val="tx1"/>
                </a:solidFill>
                <a:latin typeface="Arial" charset="0"/>
                <a:ea typeface="MS PGothic" charset="0"/>
                <a:cs typeface="MS PGothic" charset="0"/>
              </a:defRPr>
            </a:lvl3pPr>
            <a:lvl4pPr marL="1600200" indent="-228600">
              <a:defRPr sz="3200">
                <a:solidFill>
                  <a:schemeClr val="tx1"/>
                </a:solidFill>
                <a:latin typeface="Arial" charset="0"/>
                <a:ea typeface="MS PGothic" charset="0"/>
                <a:cs typeface="MS PGothic" charset="0"/>
              </a:defRPr>
            </a:lvl4pPr>
            <a:lvl5pPr marL="2057400" indent="-228600">
              <a:defRPr sz="3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3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3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3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3200">
                <a:solidFill>
                  <a:schemeClr val="tx1"/>
                </a:solidFill>
                <a:latin typeface="Arial" charset="0"/>
                <a:ea typeface="MS PGothic" charset="0"/>
                <a:cs typeface="MS PGothic" charset="0"/>
              </a:defRPr>
            </a:lvl9pPr>
          </a:lstStyle>
          <a:p>
            <a:pPr algn="ctr" eaLnBrk="1" hangingPunct="1">
              <a:defRPr/>
            </a:pPr>
            <a:r>
              <a:rPr lang="en-GB" sz="3400" b="1" dirty="0" smtClean="0">
                <a:solidFill>
                  <a:srgbClr val="800000"/>
                </a:solidFill>
                <a:effectLst>
                  <a:outerShdw blurRad="38100" dist="38100" dir="2700000" algn="tl">
                    <a:srgbClr val="000000"/>
                  </a:outerShdw>
                </a:effectLst>
              </a:rPr>
              <a:t>Transplant </a:t>
            </a:r>
            <a:r>
              <a:rPr lang="en-GB" sz="3400" b="1" dirty="0" err="1" smtClean="0">
                <a:solidFill>
                  <a:srgbClr val="800000"/>
                </a:solidFill>
                <a:effectLst>
                  <a:outerShdw blurRad="38100" dist="38100" dir="2700000" algn="tl">
                    <a:srgbClr val="000000"/>
                  </a:outerShdw>
                </a:effectLst>
              </a:rPr>
              <a:t>adayı</a:t>
            </a:r>
            <a:r>
              <a:rPr lang="en-GB" sz="3400" b="1" dirty="0" smtClean="0">
                <a:solidFill>
                  <a:srgbClr val="800000"/>
                </a:solidFill>
                <a:effectLst>
                  <a:outerShdw blurRad="38100" dist="38100" dir="2700000" algn="tl">
                    <a:srgbClr val="000000"/>
                  </a:outerShdw>
                </a:effectLst>
              </a:rPr>
              <a:t> </a:t>
            </a:r>
            <a:r>
              <a:rPr lang="en-GB" sz="3400" b="1" dirty="0" err="1" smtClean="0">
                <a:solidFill>
                  <a:srgbClr val="800000"/>
                </a:solidFill>
                <a:effectLst>
                  <a:outerShdw blurRad="38100" dist="38100" dir="2700000" algn="tl">
                    <a:srgbClr val="000000"/>
                  </a:outerShdw>
                </a:effectLst>
              </a:rPr>
              <a:t>hastalar</a:t>
            </a:r>
            <a:r>
              <a:rPr lang="en-GB" sz="3400" b="1" dirty="0" smtClean="0">
                <a:solidFill>
                  <a:srgbClr val="800000"/>
                </a:solidFill>
                <a:effectLst>
                  <a:outerShdw blurRad="38100" dist="38100" dir="2700000" algn="tl">
                    <a:srgbClr val="000000"/>
                  </a:outerShdw>
                </a:effectLst>
              </a:rPr>
              <a:t> </a:t>
            </a:r>
            <a:r>
              <a:rPr lang="en-GB" sz="3400" b="1" dirty="0" err="1" smtClean="0">
                <a:solidFill>
                  <a:srgbClr val="800000"/>
                </a:solidFill>
                <a:effectLst>
                  <a:outerShdw blurRad="38100" dist="38100" dir="2700000" algn="tl">
                    <a:srgbClr val="000000"/>
                  </a:outerShdw>
                </a:effectLst>
              </a:rPr>
              <a:t>için</a:t>
            </a:r>
            <a:r>
              <a:rPr lang="en-GB" sz="3400" b="1" dirty="0" smtClean="0">
                <a:solidFill>
                  <a:srgbClr val="800000"/>
                </a:solidFill>
                <a:effectLst>
                  <a:outerShdw blurRad="38100" dist="38100" dir="2700000" algn="tl">
                    <a:srgbClr val="000000"/>
                  </a:outerShdw>
                </a:effectLst>
              </a:rPr>
              <a:t> </a:t>
            </a:r>
            <a:r>
              <a:rPr lang="en-GB" sz="3400" b="1" dirty="0" err="1" smtClean="0">
                <a:solidFill>
                  <a:srgbClr val="800000"/>
                </a:solidFill>
                <a:effectLst>
                  <a:outerShdw blurRad="38100" dist="38100" dir="2700000" algn="tl">
                    <a:srgbClr val="000000"/>
                  </a:outerShdw>
                </a:effectLst>
              </a:rPr>
              <a:t>seçenekler</a:t>
            </a:r>
            <a:endParaRPr lang="en-GB" sz="3400" b="1" dirty="0" smtClean="0">
              <a:solidFill>
                <a:srgbClr val="800000"/>
              </a:solidFill>
              <a:effectLst>
                <a:outerShdw blurRad="38100" dist="38100" dir="2700000" algn="tl">
                  <a:srgbClr val="000000"/>
                </a:outerShdw>
              </a:effectLst>
            </a:endParaRPr>
          </a:p>
        </p:txBody>
      </p:sp>
      <p:sp>
        <p:nvSpPr>
          <p:cNvPr id="20499" name="TextBox 6"/>
          <p:cNvSpPr>
            <a:spLocks noChangeArrowheads="1"/>
          </p:cNvSpPr>
          <p:nvPr/>
        </p:nvSpPr>
        <p:spPr bwMode="auto">
          <a:xfrm>
            <a:off x="469900" y="3022600"/>
            <a:ext cx="1579033" cy="1220788"/>
          </a:xfrm>
          <a:prstGeom prst="roundRect">
            <a:avLst>
              <a:gd name="adj" fmla="val 16667"/>
            </a:avLst>
          </a:prstGeom>
          <a:ln/>
          <a:extLst/>
        </p:spPr>
        <p:style>
          <a:lnRef idx="0">
            <a:schemeClr val="dk1"/>
          </a:lnRef>
          <a:fillRef idx="3">
            <a:schemeClr val="dk1"/>
          </a:fillRef>
          <a:effectRef idx="3">
            <a:schemeClr val="dk1"/>
          </a:effectRef>
          <a:fontRef idx="minor">
            <a:schemeClr val="lt1"/>
          </a:fontRef>
        </p:style>
        <p:txBody>
          <a:bodyPr anchor="ctr" anchorCtr="1"/>
          <a:lstStyle/>
          <a:p>
            <a:pPr algn="ctr" eaLnBrk="1" hangingPunct="1">
              <a:lnSpc>
                <a:spcPct val="80000"/>
              </a:lnSpc>
              <a:spcBef>
                <a:spcPct val="20000"/>
              </a:spcBef>
              <a:buClr>
                <a:srgbClr val="9970FE"/>
              </a:buClr>
              <a:buSzPct val="75000"/>
              <a:buFont typeface="Wingdings 3" charset="2"/>
              <a:buNone/>
              <a:defRPr/>
            </a:pPr>
            <a:r>
              <a:rPr lang="en-GB" sz="1600" b="1">
                <a:solidFill>
                  <a:schemeClr val="bg1"/>
                </a:solidFill>
                <a:ea typeface="ＭＳ Ｐゴシック" charset="-128"/>
                <a:cs typeface="+mn-cs"/>
              </a:rPr>
              <a:t>VAD</a:t>
            </a:r>
          </a:p>
          <a:p>
            <a:pPr algn="ctr" eaLnBrk="1" hangingPunct="1">
              <a:lnSpc>
                <a:spcPct val="80000"/>
              </a:lnSpc>
              <a:spcBef>
                <a:spcPct val="20000"/>
              </a:spcBef>
              <a:buClr>
                <a:srgbClr val="9970FE"/>
              </a:buClr>
              <a:buSzPct val="75000"/>
              <a:buFont typeface="Wingdings 3" charset="2"/>
              <a:buNone/>
              <a:defRPr/>
            </a:pPr>
            <a:r>
              <a:rPr lang="en-GB" sz="1600" b="1">
                <a:solidFill>
                  <a:schemeClr val="bg1"/>
                </a:solidFill>
                <a:ea typeface="ＭＳ Ｐゴシック" charset="-128"/>
                <a:cs typeface="+mn-cs"/>
              </a:rPr>
              <a:t>ID</a:t>
            </a:r>
          </a:p>
          <a:p>
            <a:pPr algn="ctr" eaLnBrk="1" hangingPunct="1">
              <a:lnSpc>
                <a:spcPct val="80000"/>
              </a:lnSpc>
              <a:spcBef>
                <a:spcPct val="20000"/>
              </a:spcBef>
              <a:buClr>
                <a:srgbClr val="9970FE"/>
              </a:buClr>
              <a:buSzPct val="75000"/>
              <a:buFont typeface="Wingdings 3" charset="2"/>
              <a:buNone/>
              <a:defRPr/>
            </a:pPr>
            <a:r>
              <a:rPr lang="en-GB" sz="1600" b="1">
                <a:solidFill>
                  <a:schemeClr val="bg1"/>
                </a:solidFill>
                <a:ea typeface="ＭＳ Ｐゴシック" charset="-128"/>
                <a:cs typeface="+mn-cs"/>
              </a:rPr>
              <a:t>CY + Dex</a:t>
            </a:r>
          </a:p>
        </p:txBody>
      </p:sp>
      <p:sp>
        <p:nvSpPr>
          <p:cNvPr id="20500" name="TextBox 6"/>
          <p:cNvSpPr>
            <a:spLocks noChangeArrowheads="1"/>
          </p:cNvSpPr>
          <p:nvPr/>
        </p:nvSpPr>
        <p:spPr bwMode="auto">
          <a:xfrm>
            <a:off x="251520" y="1663701"/>
            <a:ext cx="1797413" cy="568325"/>
          </a:xfrm>
          <a:prstGeom prst="roundRect">
            <a:avLst>
              <a:gd name="adj" fmla="val 16667"/>
            </a:avLst>
          </a:prstGeom>
          <a:ln/>
          <a:extLst/>
        </p:spPr>
        <p:style>
          <a:lnRef idx="0">
            <a:schemeClr val="dk1"/>
          </a:lnRef>
          <a:fillRef idx="3">
            <a:schemeClr val="dk1"/>
          </a:fillRef>
          <a:effectRef idx="3">
            <a:schemeClr val="dk1"/>
          </a:effectRef>
          <a:fontRef idx="minor">
            <a:schemeClr val="lt1"/>
          </a:fontRef>
        </p:style>
        <p:txBody>
          <a:bodyPr anchor="ctr" anchorCtr="1"/>
          <a:lstStyle/>
          <a:p>
            <a:pPr algn="ctr" eaLnBrk="1" hangingPunct="1">
              <a:lnSpc>
                <a:spcPct val="80000"/>
              </a:lnSpc>
              <a:spcBef>
                <a:spcPct val="20000"/>
              </a:spcBef>
              <a:buClr>
                <a:srgbClr val="9970FE"/>
              </a:buClr>
              <a:buSzPct val="75000"/>
              <a:buFont typeface="Wingdings 3" charset="2"/>
              <a:buNone/>
              <a:defRPr/>
            </a:pPr>
            <a:r>
              <a:rPr lang="en-GB" sz="1600" b="1" dirty="0" err="1" smtClean="0">
                <a:solidFill>
                  <a:schemeClr val="bg1"/>
                </a:solidFill>
                <a:ea typeface="ＭＳ Ｐゴシック" charset="-128"/>
                <a:cs typeface="+mn-cs"/>
              </a:rPr>
              <a:t>Eski</a:t>
            </a:r>
            <a:r>
              <a:rPr lang="en-GB" sz="1600" b="1" dirty="0" smtClean="0">
                <a:solidFill>
                  <a:schemeClr val="bg1"/>
                </a:solidFill>
                <a:ea typeface="ＭＳ Ｐゴシック" charset="-128"/>
                <a:cs typeface="+mn-cs"/>
              </a:rPr>
              <a:t> </a:t>
            </a:r>
            <a:r>
              <a:rPr lang="en-GB" sz="1600" b="1" dirty="0" err="1" smtClean="0">
                <a:solidFill>
                  <a:schemeClr val="bg1"/>
                </a:solidFill>
                <a:ea typeface="ＭＳ Ｐゴシック" charset="-128"/>
                <a:cs typeface="+mn-cs"/>
              </a:rPr>
              <a:t>ilaçlar</a:t>
            </a:r>
            <a:endParaRPr lang="en-GB" sz="1600" b="1" dirty="0">
              <a:solidFill>
                <a:schemeClr val="bg1"/>
              </a:solidFill>
              <a:ea typeface="ＭＳ Ｐゴシック" charset="-128"/>
              <a:cs typeface="+mn-cs"/>
            </a:endParaRPr>
          </a:p>
        </p:txBody>
      </p:sp>
      <p:sp>
        <p:nvSpPr>
          <p:cNvPr id="16401" name="TextBox 6"/>
          <p:cNvSpPr>
            <a:spLocks noChangeArrowheads="1"/>
          </p:cNvSpPr>
          <p:nvPr/>
        </p:nvSpPr>
        <p:spPr bwMode="auto">
          <a:xfrm>
            <a:off x="4140200" y="3311525"/>
            <a:ext cx="852311" cy="719138"/>
          </a:xfrm>
          <a:prstGeom prst="roundRect">
            <a:avLst>
              <a:gd name="adj" fmla="val 16667"/>
            </a:avLst>
          </a:prstGeom>
          <a:solidFill>
            <a:srgbClr val="FF9999"/>
          </a:solidFill>
          <a:ln>
            <a:noFill/>
          </a:ln>
          <a:effectLst>
            <a:outerShdw blurRad="63500" dist="38100" dir="2700000" algn="tl" rotWithShape="0">
              <a:srgbClr val="000000">
                <a:alpha val="39998"/>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nchorCtr="1"/>
          <a:lstStyle/>
          <a:p>
            <a:pPr algn="ctr" eaLnBrk="1" hangingPunct="1">
              <a:lnSpc>
                <a:spcPct val="80000"/>
              </a:lnSpc>
              <a:spcBef>
                <a:spcPct val="20000"/>
              </a:spcBef>
              <a:buClr>
                <a:srgbClr val="9970FE"/>
              </a:buClr>
              <a:buSzPct val="75000"/>
              <a:buFont typeface="Wingdings 3" charset="2"/>
              <a:buNone/>
              <a:defRPr/>
            </a:pPr>
            <a:r>
              <a:rPr lang="en-GB" sz="1600" b="1">
                <a:solidFill>
                  <a:schemeClr val="bg1"/>
                </a:solidFill>
                <a:ea typeface="ＭＳ Ｐゴシック" charset="-128"/>
                <a:cs typeface="+mn-cs"/>
              </a:rPr>
              <a:t>VTD</a:t>
            </a:r>
          </a:p>
        </p:txBody>
      </p:sp>
      <p:cxnSp>
        <p:nvCxnSpPr>
          <p:cNvPr id="32785" name="Straight Arrow Connector 10"/>
          <p:cNvCxnSpPr>
            <a:cxnSpLocks noChangeShapeType="1"/>
            <a:stCxn id="16393" idx="2"/>
            <a:endCxn id="16390" idx="0"/>
          </p:cNvCxnSpPr>
          <p:nvPr/>
        </p:nvCxnSpPr>
        <p:spPr bwMode="auto">
          <a:xfrm>
            <a:off x="3471333" y="2251076"/>
            <a:ext cx="0" cy="7715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2786" name="Straight Arrow Connector 10"/>
          <p:cNvCxnSpPr>
            <a:cxnSpLocks noChangeShapeType="1"/>
            <a:stCxn id="16394" idx="2"/>
            <a:endCxn id="16391" idx="0"/>
          </p:cNvCxnSpPr>
          <p:nvPr/>
        </p:nvCxnSpPr>
        <p:spPr bwMode="auto">
          <a:xfrm>
            <a:off x="5695244" y="2244726"/>
            <a:ext cx="0" cy="77787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2787" name="Straight Arrow Connector 10"/>
          <p:cNvCxnSpPr>
            <a:cxnSpLocks noChangeShapeType="1"/>
            <a:stCxn id="16395" idx="2"/>
            <a:endCxn id="16396" idx="0"/>
          </p:cNvCxnSpPr>
          <p:nvPr/>
        </p:nvCxnSpPr>
        <p:spPr bwMode="auto">
          <a:xfrm>
            <a:off x="7841545" y="2251076"/>
            <a:ext cx="0" cy="7715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32788" name="Text Box 19"/>
          <p:cNvSpPr txBox="1">
            <a:spLocks noChangeArrowheads="1"/>
          </p:cNvSpPr>
          <p:nvPr/>
        </p:nvSpPr>
        <p:spPr bwMode="auto">
          <a:xfrm>
            <a:off x="84667" y="6189663"/>
            <a:ext cx="9059333"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MS PGothic" charset="0"/>
                <a:cs typeface="MS PGothic" charset="0"/>
              </a:defRPr>
            </a:lvl1pPr>
            <a:lvl2pPr marL="742950" indent="-285750">
              <a:defRPr sz="3200">
                <a:solidFill>
                  <a:schemeClr val="tx1"/>
                </a:solidFill>
                <a:latin typeface="Arial" charset="0"/>
                <a:ea typeface="MS PGothic" charset="0"/>
                <a:cs typeface="MS PGothic" charset="0"/>
              </a:defRPr>
            </a:lvl2pPr>
            <a:lvl3pPr marL="1143000" indent="-228600">
              <a:defRPr sz="3200">
                <a:solidFill>
                  <a:schemeClr val="tx1"/>
                </a:solidFill>
                <a:latin typeface="Arial" charset="0"/>
                <a:ea typeface="MS PGothic" charset="0"/>
                <a:cs typeface="MS PGothic" charset="0"/>
              </a:defRPr>
            </a:lvl3pPr>
            <a:lvl4pPr marL="1600200" indent="-228600">
              <a:defRPr sz="3200">
                <a:solidFill>
                  <a:schemeClr val="tx1"/>
                </a:solidFill>
                <a:latin typeface="Arial" charset="0"/>
                <a:ea typeface="MS PGothic" charset="0"/>
                <a:cs typeface="MS PGothic" charset="0"/>
              </a:defRPr>
            </a:lvl4pPr>
            <a:lvl5pPr marL="2057400" indent="-228600">
              <a:defRPr sz="32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32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32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32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3200">
                <a:solidFill>
                  <a:schemeClr val="tx1"/>
                </a:solidFill>
                <a:latin typeface="Arial" charset="0"/>
                <a:ea typeface="MS PGothic" charset="0"/>
                <a:cs typeface="MS PGothic" charset="0"/>
              </a:defRPr>
            </a:lvl9pPr>
          </a:lstStyle>
          <a:p>
            <a:pPr eaLnBrk="1" hangingPunct="1"/>
            <a:r>
              <a:rPr lang="en-GB" sz="1400" dirty="0">
                <a:solidFill>
                  <a:srgbClr val="000000"/>
                </a:solidFill>
              </a:rPr>
              <a:t>CY = cyclophosphamide; </a:t>
            </a:r>
            <a:r>
              <a:rPr lang="fr-FR" sz="1400" dirty="0">
                <a:solidFill>
                  <a:srgbClr val="000000"/>
                </a:solidFill>
              </a:rPr>
              <a:t>ID = </a:t>
            </a:r>
            <a:r>
              <a:rPr lang="fr-FR" sz="1400" dirty="0" err="1">
                <a:solidFill>
                  <a:srgbClr val="000000"/>
                </a:solidFill>
              </a:rPr>
              <a:t>interferon</a:t>
            </a:r>
            <a:r>
              <a:rPr lang="fr-FR" sz="1400" dirty="0">
                <a:solidFill>
                  <a:srgbClr val="000000"/>
                </a:solidFill>
              </a:rPr>
              <a:t>, </a:t>
            </a:r>
            <a:r>
              <a:rPr lang="fr-FR" sz="1400" dirty="0" err="1">
                <a:solidFill>
                  <a:srgbClr val="000000"/>
                </a:solidFill>
              </a:rPr>
              <a:t>dexamethasone</a:t>
            </a:r>
            <a:r>
              <a:rPr lang="fr-FR" sz="1400" dirty="0">
                <a:solidFill>
                  <a:srgbClr val="000000"/>
                </a:solidFill>
              </a:rPr>
              <a:t>; </a:t>
            </a:r>
            <a:r>
              <a:rPr lang="en-GB" sz="1400" dirty="0">
                <a:solidFill>
                  <a:srgbClr val="000000"/>
                </a:solidFill>
              </a:rPr>
              <a:t>PAD = </a:t>
            </a:r>
            <a:r>
              <a:rPr lang="en-GB" sz="1400" dirty="0" err="1">
                <a:solidFill>
                  <a:srgbClr val="000000"/>
                </a:solidFill>
              </a:rPr>
              <a:t>bortezomib</a:t>
            </a:r>
            <a:r>
              <a:rPr lang="en-GB" sz="1400" dirty="0">
                <a:solidFill>
                  <a:srgbClr val="000000"/>
                </a:solidFill>
              </a:rPr>
              <a:t>, Adriamycin</a:t>
            </a:r>
            <a:r>
              <a:rPr lang="en-GB" sz="1400" baseline="30000" dirty="0">
                <a:solidFill>
                  <a:srgbClr val="000000"/>
                </a:solidFill>
              </a:rPr>
              <a:t>®</a:t>
            </a:r>
            <a:r>
              <a:rPr lang="en-GB" sz="1400" dirty="0">
                <a:solidFill>
                  <a:srgbClr val="000000"/>
                </a:solidFill>
              </a:rPr>
              <a:t>, dexamethasone; </a:t>
            </a:r>
            <a:r>
              <a:rPr lang="en-GB" sz="1400" dirty="0">
                <a:solidFill>
                  <a:srgbClr val="000000"/>
                </a:solidFill>
                <a:cs typeface="Arial" charset="0"/>
              </a:rPr>
              <a:t>Rd = </a:t>
            </a:r>
            <a:r>
              <a:rPr lang="en-GB" sz="1400" dirty="0" err="1">
                <a:solidFill>
                  <a:srgbClr val="000000"/>
                </a:solidFill>
                <a:cs typeface="Arial" charset="0"/>
              </a:rPr>
              <a:t>lenalidomide</a:t>
            </a:r>
            <a:r>
              <a:rPr lang="en-GB" sz="1400" dirty="0">
                <a:solidFill>
                  <a:srgbClr val="000000"/>
                </a:solidFill>
                <a:cs typeface="Arial" charset="0"/>
              </a:rPr>
              <a:t> + low-dose dexamethasone; RD = </a:t>
            </a:r>
            <a:r>
              <a:rPr lang="en-GB" sz="1400" dirty="0" err="1">
                <a:solidFill>
                  <a:srgbClr val="000000"/>
                </a:solidFill>
                <a:cs typeface="Arial" charset="0"/>
              </a:rPr>
              <a:t>lenalidomide</a:t>
            </a:r>
            <a:r>
              <a:rPr lang="en-GB" sz="1400" dirty="0">
                <a:solidFill>
                  <a:srgbClr val="000000"/>
                </a:solidFill>
                <a:cs typeface="Arial" charset="0"/>
              </a:rPr>
              <a:t> + standard-dose dexamethasone; </a:t>
            </a:r>
            <a:r>
              <a:rPr lang="en-GB" sz="1400" dirty="0">
                <a:solidFill>
                  <a:srgbClr val="000000"/>
                </a:solidFill>
              </a:rPr>
              <a:t>TAD = </a:t>
            </a:r>
            <a:r>
              <a:rPr lang="fr-FR" sz="1400" dirty="0">
                <a:solidFill>
                  <a:srgbClr val="000000"/>
                </a:solidFill>
              </a:rPr>
              <a:t>thalidomide, </a:t>
            </a:r>
            <a:r>
              <a:rPr lang="en-GB" sz="1400" dirty="0">
                <a:solidFill>
                  <a:srgbClr val="000000"/>
                </a:solidFill>
              </a:rPr>
              <a:t>Adriamycin</a:t>
            </a:r>
            <a:r>
              <a:rPr lang="en-GB" sz="1400" baseline="30000" dirty="0">
                <a:solidFill>
                  <a:srgbClr val="000000"/>
                </a:solidFill>
              </a:rPr>
              <a:t>®</a:t>
            </a:r>
            <a:r>
              <a:rPr lang="fr-FR" sz="1400" dirty="0">
                <a:solidFill>
                  <a:srgbClr val="000000"/>
                </a:solidFill>
              </a:rPr>
              <a:t>, </a:t>
            </a:r>
            <a:r>
              <a:rPr lang="fr-FR" sz="1400" dirty="0" err="1">
                <a:solidFill>
                  <a:srgbClr val="000000"/>
                </a:solidFill>
              </a:rPr>
              <a:t>dexamethasone</a:t>
            </a:r>
            <a:r>
              <a:rPr lang="fr-FR" sz="1400" dirty="0">
                <a:solidFill>
                  <a:srgbClr val="000000"/>
                </a:solidFill>
              </a:rPr>
              <a:t>; </a:t>
            </a:r>
            <a:r>
              <a:rPr lang="en-GB" sz="1400" dirty="0">
                <a:solidFill>
                  <a:srgbClr val="000000"/>
                </a:solidFill>
              </a:rPr>
              <a:t>VCD = </a:t>
            </a:r>
            <a:r>
              <a:rPr lang="en-GB" sz="1400" dirty="0" err="1">
                <a:solidFill>
                  <a:srgbClr val="000000"/>
                </a:solidFill>
              </a:rPr>
              <a:t>bortezomib</a:t>
            </a:r>
            <a:r>
              <a:rPr lang="en-GB" sz="1400" dirty="0">
                <a:solidFill>
                  <a:srgbClr val="000000"/>
                </a:solidFill>
              </a:rPr>
              <a:t>, cyclophosphamide, doxorubicin.</a:t>
            </a:r>
          </a:p>
        </p:txBody>
      </p:sp>
      <p:cxnSp>
        <p:nvCxnSpPr>
          <p:cNvPr id="22" name="Straight Arrow Connector 10"/>
          <p:cNvCxnSpPr>
            <a:cxnSpLocks noChangeShapeType="1"/>
          </p:cNvCxnSpPr>
          <p:nvPr/>
        </p:nvCxnSpPr>
        <p:spPr bwMode="auto">
          <a:xfrm>
            <a:off x="1528233" y="4300142"/>
            <a:ext cx="1943100" cy="1016396"/>
          </a:xfrm>
          <a:prstGeom prst="straightConnector1">
            <a:avLst/>
          </a:prstGeom>
          <a:noFill/>
          <a:ln w="28575">
            <a:solidFill>
              <a:schemeClr val="tx1"/>
            </a:solidFill>
            <a:round/>
            <a:headEnd/>
            <a:tailEnd type="arrow" w="med" len="med"/>
          </a:ln>
          <a:extLst>
            <a:ext uri="{909E8E84-426E-40dd-AFC4-6F175D3DCCD1}">
              <a14:hiddenFill xmlns:a14="http://schemas.microsoft.com/office/drawing/2010/main" xmlns="">
                <a:noFill/>
              </a14:hiddenFill>
            </a:ext>
          </a:extLst>
        </p:spPr>
      </p:cxn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9800" y="0"/>
            <a:ext cx="7252705" cy="6858000"/>
          </a:xfrm>
          <a:prstGeom prst="rect">
            <a:avLst/>
          </a:prstGeom>
        </p:spPr>
      </p:pic>
    </p:spTree>
    <p:extLst>
      <p:ext uri="{BB962C8B-B14F-4D97-AF65-F5344CB8AC3E}">
        <p14:creationId xmlns:p14="http://schemas.microsoft.com/office/powerpoint/2010/main" val="33679924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Nakil</a:t>
            </a:r>
            <a:r>
              <a:rPr lang="en-US" dirty="0" smtClean="0"/>
              <a:t> </a:t>
            </a:r>
            <a:r>
              <a:rPr lang="en-US" dirty="0" err="1" smtClean="0"/>
              <a:t>adayı</a:t>
            </a:r>
            <a:r>
              <a:rPr lang="en-US" dirty="0" smtClean="0"/>
              <a:t> </a:t>
            </a:r>
            <a:r>
              <a:rPr lang="en-US" dirty="0" err="1" smtClean="0"/>
              <a:t>hastalar</a:t>
            </a:r>
            <a:r>
              <a:rPr lang="en-US" dirty="0" smtClean="0"/>
              <a:t> </a:t>
            </a:r>
            <a:r>
              <a:rPr lang="en-US" dirty="0" err="1" smtClean="0"/>
              <a:t>için</a:t>
            </a:r>
            <a:r>
              <a:rPr lang="en-US" dirty="0" smtClean="0"/>
              <a:t> </a:t>
            </a:r>
            <a:r>
              <a:rPr lang="en-US" dirty="0" err="1" smtClean="0"/>
              <a:t>çıkarımlar</a:t>
            </a:r>
            <a:endParaRPr lang="en-US" dirty="0"/>
          </a:p>
        </p:txBody>
      </p:sp>
      <p:sp>
        <p:nvSpPr>
          <p:cNvPr id="3" name="Content Placeholder 2"/>
          <p:cNvSpPr>
            <a:spLocks noGrp="1"/>
          </p:cNvSpPr>
          <p:nvPr>
            <p:ph idx="1"/>
          </p:nvPr>
        </p:nvSpPr>
        <p:spPr>
          <a:xfrm>
            <a:off x="498474" y="1412776"/>
            <a:ext cx="8321998" cy="5112568"/>
          </a:xfrm>
        </p:spPr>
        <p:txBody>
          <a:bodyPr>
            <a:normAutofit fontScale="92500" lnSpcReduction="20000"/>
          </a:bodyPr>
          <a:lstStyle/>
          <a:p>
            <a:r>
              <a:rPr lang="en-US" b="1" dirty="0" err="1" smtClean="0">
                <a:solidFill>
                  <a:srgbClr val="000000"/>
                </a:solidFill>
              </a:rPr>
              <a:t>Melfalan</a:t>
            </a:r>
            <a:r>
              <a:rPr lang="en-US" b="1" dirty="0" smtClean="0">
                <a:solidFill>
                  <a:srgbClr val="000000"/>
                </a:solidFill>
              </a:rPr>
              <a:t> </a:t>
            </a:r>
            <a:r>
              <a:rPr lang="en-US" b="1" dirty="0" err="1" smtClean="0">
                <a:solidFill>
                  <a:srgbClr val="000000"/>
                </a:solidFill>
              </a:rPr>
              <a:t>içeren</a:t>
            </a:r>
            <a:r>
              <a:rPr lang="en-US" b="1" dirty="0" smtClean="0">
                <a:solidFill>
                  <a:srgbClr val="000000"/>
                </a:solidFill>
              </a:rPr>
              <a:t> </a:t>
            </a:r>
            <a:r>
              <a:rPr lang="en-US" b="1" dirty="0" err="1" smtClean="0">
                <a:solidFill>
                  <a:srgbClr val="000000"/>
                </a:solidFill>
              </a:rPr>
              <a:t>kombinasyonlardan</a:t>
            </a:r>
            <a:r>
              <a:rPr lang="en-US" b="1" dirty="0" smtClean="0">
                <a:solidFill>
                  <a:srgbClr val="000000"/>
                </a:solidFill>
              </a:rPr>
              <a:t> </a:t>
            </a:r>
            <a:r>
              <a:rPr lang="en-US" b="1" dirty="0" err="1" smtClean="0">
                <a:solidFill>
                  <a:srgbClr val="000000"/>
                </a:solidFill>
              </a:rPr>
              <a:t>kaçınılmalı</a:t>
            </a:r>
            <a:endParaRPr lang="en-US" b="1" dirty="0" smtClean="0">
              <a:solidFill>
                <a:srgbClr val="000000"/>
              </a:solidFill>
            </a:endParaRPr>
          </a:p>
          <a:p>
            <a:r>
              <a:rPr lang="en-US" b="1" dirty="0" smtClean="0">
                <a:solidFill>
                  <a:srgbClr val="000000"/>
                </a:solidFill>
              </a:rPr>
              <a:t>OPKHN, </a:t>
            </a:r>
            <a:r>
              <a:rPr lang="en-US" b="1" dirty="0" err="1" smtClean="0">
                <a:solidFill>
                  <a:srgbClr val="000000"/>
                </a:solidFill>
              </a:rPr>
              <a:t>İndüksiyon</a:t>
            </a:r>
            <a:r>
              <a:rPr lang="en-US" b="1" dirty="0" smtClean="0">
                <a:solidFill>
                  <a:srgbClr val="000000"/>
                </a:solidFill>
              </a:rPr>
              <a:t> </a:t>
            </a:r>
            <a:r>
              <a:rPr lang="en-US" b="1" dirty="0" err="1" smtClean="0">
                <a:solidFill>
                  <a:srgbClr val="000000"/>
                </a:solidFill>
              </a:rPr>
              <a:t>siklus</a:t>
            </a:r>
            <a:r>
              <a:rPr lang="en-US" b="1" dirty="0" smtClean="0">
                <a:solidFill>
                  <a:srgbClr val="000000"/>
                </a:solidFill>
              </a:rPr>
              <a:t> </a:t>
            </a:r>
            <a:r>
              <a:rPr lang="en-US" b="1" dirty="0" err="1" smtClean="0">
                <a:solidFill>
                  <a:srgbClr val="000000"/>
                </a:solidFill>
              </a:rPr>
              <a:t>sayısı</a:t>
            </a:r>
            <a:r>
              <a:rPr lang="en-US" b="1" dirty="0" smtClean="0">
                <a:solidFill>
                  <a:srgbClr val="000000"/>
                </a:solidFill>
              </a:rPr>
              <a:t> tam </a:t>
            </a:r>
            <a:r>
              <a:rPr lang="en-US" b="1" dirty="0" err="1" smtClean="0">
                <a:solidFill>
                  <a:srgbClr val="000000"/>
                </a:solidFill>
              </a:rPr>
              <a:t>yanıt</a:t>
            </a:r>
            <a:r>
              <a:rPr lang="en-US" b="1" dirty="0" smtClean="0">
                <a:solidFill>
                  <a:srgbClr val="000000"/>
                </a:solidFill>
              </a:rPr>
              <a:t>  ≤4 </a:t>
            </a:r>
            <a:r>
              <a:rPr lang="en-US" b="1" dirty="0" err="1" smtClean="0">
                <a:solidFill>
                  <a:srgbClr val="000000"/>
                </a:solidFill>
              </a:rPr>
              <a:t>kürde</a:t>
            </a:r>
            <a:r>
              <a:rPr lang="en-US" b="1" dirty="0" smtClean="0">
                <a:solidFill>
                  <a:srgbClr val="000000"/>
                </a:solidFill>
              </a:rPr>
              <a:t> </a:t>
            </a:r>
            <a:r>
              <a:rPr lang="en-US" b="1" dirty="0" err="1" smtClean="0">
                <a:solidFill>
                  <a:srgbClr val="000000"/>
                </a:solidFill>
              </a:rPr>
              <a:t>alındığında</a:t>
            </a:r>
            <a:r>
              <a:rPr lang="en-US" b="1" dirty="0" smtClean="0">
                <a:solidFill>
                  <a:srgbClr val="000000"/>
                </a:solidFill>
              </a:rPr>
              <a:t> </a:t>
            </a:r>
            <a:r>
              <a:rPr lang="en-US" b="1" dirty="0" err="1" smtClean="0">
                <a:solidFill>
                  <a:srgbClr val="000000"/>
                </a:solidFill>
              </a:rPr>
              <a:t>veya</a:t>
            </a:r>
            <a:r>
              <a:rPr lang="en-US" b="1" dirty="0" smtClean="0">
                <a:solidFill>
                  <a:srgbClr val="000000"/>
                </a:solidFill>
              </a:rPr>
              <a:t> max 6 </a:t>
            </a:r>
            <a:r>
              <a:rPr lang="en-US" b="1" dirty="0" err="1" smtClean="0">
                <a:solidFill>
                  <a:srgbClr val="000000"/>
                </a:solidFill>
              </a:rPr>
              <a:t>kürü</a:t>
            </a:r>
            <a:r>
              <a:rPr lang="en-US" b="1" dirty="0" smtClean="0">
                <a:solidFill>
                  <a:srgbClr val="000000"/>
                </a:solidFill>
              </a:rPr>
              <a:t> </a:t>
            </a:r>
            <a:r>
              <a:rPr lang="en-US" b="1" dirty="0" err="1" smtClean="0">
                <a:solidFill>
                  <a:srgbClr val="000000"/>
                </a:solidFill>
              </a:rPr>
              <a:t>takiben</a:t>
            </a:r>
            <a:r>
              <a:rPr lang="en-US" b="1" dirty="0" smtClean="0">
                <a:solidFill>
                  <a:srgbClr val="000000"/>
                </a:solidFill>
              </a:rPr>
              <a:t> </a:t>
            </a:r>
            <a:r>
              <a:rPr lang="en-US" b="1" dirty="0" err="1" smtClean="0">
                <a:solidFill>
                  <a:srgbClr val="000000"/>
                </a:solidFill>
              </a:rPr>
              <a:t>yapılmalı</a:t>
            </a:r>
            <a:endParaRPr lang="en-US" b="1" dirty="0" smtClean="0">
              <a:solidFill>
                <a:srgbClr val="000000"/>
              </a:solidFill>
            </a:endParaRPr>
          </a:p>
          <a:p>
            <a:r>
              <a:rPr lang="en-US" b="1" dirty="0" smtClean="0">
                <a:solidFill>
                  <a:srgbClr val="000000"/>
                </a:solidFill>
              </a:rPr>
              <a:t>VAD </a:t>
            </a:r>
            <a:r>
              <a:rPr lang="en-US" b="1" dirty="0" err="1" smtClean="0">
                <a:solidFill>
                  <a:srgbClr val="000000"/>
                </a:solidFill>
              </a:rPr>
              <a:t>veya</a:t>
            </a:r>
            <a:r>
              <a:rPr lang="en-US" b="1" dirty="0" smtClean="0">
                <a:solidFill>
                  <a:srgbClr val="000000"/>
                </a:solidFill>
              </a:rPr>
              <a:t> </a:t>
            </a:r>
            <a:r>
              <a:rPr lang="en-US" b="1" dirty="0" err="1" smtClean="0">
                <a:solidFill>
                  <a:srgbClr val="000000"/>
                </a:solidFill>
              </a:rPr>
              <a:t>eşdeğeri</a:t>
            </a:r>
            <a:r>
              <a:rPr lang="en-US" b="1" dirty="0" smtClean="0">
                <a:solidFill>
                  <a:srgbClr val="000000"/>
                </a:solidFill>
              </a:rPr>
              <a:t> </a:t>
            </a:r>
            <a:r>
              <a:rPr lang="en-US" b="1" dirty="0" err="1" smtClean="0">
                <a:solidFill>
                  <a:srgbClr val="000000"/>
                </a:solidFill>
              </a:rPr>
              <a:t>tedaviye</a:t>
            </a:r>
            <a:r>
              <a:rPr lang="en-US" b="1" dirty="0" smtClean="0">
                <a:solidFill>
                  <a:srgbClr val="000000"/>
                </a:solidFill>
              </a:rPr>
              <a:t> </a:t>
            </a:r>
            <a:r>
              <a:rPr lang="en-US" b="1" dirty="0" err="1" smtClean="0">
                <a:solidFill>
                  <a:srgbClr val="000000"/>
                </a:solidFill>
              </a:rPr>
              <a:t>yanıt</a:t>
            </a:r>
            <a:r>
              <a:rPr lang="en-US" b="1" dirty="0" smtClean="0">
                <a:solidFill>
                  <a:srgbClr val="000000"/>
                </a:solidFill>
              </a:rPr>
              <a:t> 2. </a:t>
            </a:r>
            <a:r>
              <a:rPr lang="en-US" b="1" dirty="0" err="1" smtClean="0">
                <a:solidFill>
                  <a:srgbClr val="000000"/>
                </a:solidFill>
              </a:rPr>
              <a:t>kürde</a:t>
            </a:r>
            <a:r>
              <a:rPr lang="en-US" b="1" dirty="0" smtClean="0">
                <a:solidFill>
                  <a:srgbClr val="000000"/>
                </a:solidFill>
              </a:rPr>
              <a:t> </a:t>
            </a:r>
            <a:r>
              <a:rPr lang="en-US" b="1" dirty="0" err="1" smtClean="0">
                <a:solidFill>
                  <a:srgbClr val="000000"/>
                </a:solidFill>
              </a:rPr>
              <a:t>kısmi</a:t>
            </a:r>
            <a:r>
              <a:rPr lang="en-US" b="1" dirty="0" smtClean="0">
                <a:solidFill>
                  <a:srgbClr val="000000"/>
                </a:solidFill>
              </a:rPr>
              <a:t> </a:t>
            </a:r>
            <a:r>
              <a:rPr lang="en-US" b="1" dirty="0" err="1" smtClean="0">
                <a:solidFill>
                  <a:srgbClr val="000000"/>
                </a:solidFill>
              </a:rPr>
              <a:t>yanıttan</a:t>
            </a:r>
            <a:r>
              <a:rPr lang="en-US" b="1" dirty="0" smtClean="0">
                <a:solidFill>
                  <a:srgbClr val="000000"/>
                </a:solidFill>
              </a:rPr>
              <a:t> </a:t>
            </a:r>
            <a:r>
              <a:rPr lang="en-US" b="1" dirty="0" err="1" smtClean="0">
                <a:solidFill>
                  <a:srgbClr val="000000"/>
                </a:solidFill>
              </a:rPr>
              <a:t>az</a:t>
            </a:r>
            <a:r>
              <a:rPr lang="en-US" b="1" dirty="0" smtClean="0">
                <a:solidFill>
                  <a:srgbClr val="000000"/>
                </a:solidFill>
              </a:rPr>
              <a:t> </a:t>
            </a:r>
            <a:r>
              <a:rPr lang="en-US" b="1" dirty="0" err="1" smtClean="0">
                <a:solidFill>
                  <a:srgbClr val="000000"/>
                </a:solidFill>
              </a:rPr>
              <a:t>ise</a:t>
            </a:r>
            <a:r>
              <a:rPr lang="en-US" b="1" dirty="0" smtClean="0">
                <a:solidFill>
                  <a:srgbClr val="000000"/>
                </a:solidFill>
              </a:rPr>
              <a:t> </a:t>
            </a:r>
            <a:r>
              <a:rPr lang="en-US" b="1" dirty="0" err="1" smtClean="0">
                <a:solidFill>
                  <a:srgbClr val="000000"/>
                </a:solidFill>
              </a:rPr>
              <a:t>tedavi</a:t>
            </a:r>
            <a:r>
              <a:rPr lang="en-US" b="1" dirty="0" smtClean="0">
                <a:solidFill>
                  <a:srgbClr val="000000"/>
                </a:solidFill>
              </a:rPr>
              <a:t> </a:t>
            </a:r>
            <a:r>
              <a:rPr lang="en-US" b="1" dirty="0" err="1" smtClean="0">
                <a:solidFill>
                  <a:srgbClr val="000000"/>
                </a:solidFill>
              </a:rPr>
              <a:t>yeni</a:t>
            </a:r>
            <a:r>
              <a:rPr lang="en-US" b="1" dirty="0" smtClean="0">
                <a:solidFill>
                  <a:srgbClr val="000000"/>
                </a:solidFill>
              </a:rPr>
              <a:t> </a:t>
            </a:r>
            <a:r>
              <a:rPr lang="en-US" b="1" dirty="0" err="1" smtClean="0">
                <a:solidFill>
                  <a:srgbClr val="000000"/>
                </a:solidFill>
              </a:rPr>
              <a:t>ajanlardan</a:t>
            </a:r>
            <a:r>
              <a:rPr lang="en-US" b="1" dirty="0" smtClean="0">
                <a:solidFill>
                  <a:srgbClr val="000000"/>
                </a:solidFill>
              </a:rPr>
              <a:t> </a:t>
            </a:r>
            <a:r>
              <a:rPr lang="en-US" b="1" dirty="0" err="1" smtClean="0">
                <a:solidFill>
                  <a:srgbClr val="000000"/>
                </a:solidFill>
              </a:rPr>
              <a:t>biri</a:t>
            </a:r>
            <a:r>
              <a:rPr lang="en-US" b="1" dirty="0" smtClean="0">
                <a:solidFill>
                  <a:srgbClr val="000000"/>
                </a:solidFill>
              </a:rPr>
              <a:t> </a:t>
            </a:r>
            <a:r>
              <a:rPr lang="en-US" b="1" dirty="0" err="1" smtClean="0">
                <a:solidFill>
                  <a:srgbClr val="000000"/>
                </a:solidFill>
              </a:rPr>
              <a:t>veya</a:t>
            </a:r>
            <a:r>
              <a:rPr lang="en-US" b="1" dirty="0" smtClean="0">
                <a:solidFill>
                  <a:srgbClr val="000000"/>
                </a:solidFill>
              </a:rPr>
              <a:t> </a:t>
            </a:r>
            <a:r>
              <a:rPr lang="en-US" b="1" dirty="0" err="1" smtClean="0">
                <a:solidFill>
                  <a:srgbClr val="000000"/>
                </a:solidFill>
              </a:rPr>
              <a:t>ikisinin</a:t>
            </a:r>
            <a:r>
              <a:rPr lang="en-US" b="1" dirty="0" smtClean="0">
                <a:solidFill>
                  <a:srgbClr val="000000"/>
                </a:solidFill>
              </a:rPr>
              <a:t> </a:t>
            </a:r>
            <a:r>
              <a:rPr lang="en-US" b="1" dirty="0" err="1" smtClean="0">
                <a:solidFill>
                  <a:srgbClr val="000000"/>
                </a:solidFill>
              </a:rPr>
              <a:t>Deksametazonla</a:t>
            </a:r>
            <a:r>
              <a:rPr lang="en-US" b="1" dirty="0" smtClean="0">
                <a:solidFill>
                  <a:srgbClr val="000000"/>
                </a:solidFill>
              </a:rPr>
              <a:t> </a:t>
            </a:r>
            <a:r>
              <a:rPr lang="en-US" b="1" dirty="0" err="1" smtClean="0">
                <a:solidFill>
                  <a:srgbClr val="000000"/>
                </a:solidFill>
              </a:rPr>
              <a:t>kombinasyonu</a:t>
            </a:r>
            <a:r>
              <a:rPr lang="en-US" b="1" dirty="0" smtClean="0">
                <a:solidFill>
                  <a:srgbClr val="000000"/>
                </a:solidFill>
              </a:rPr>
              <a:t> </a:t>
            </a:r>
            <a:r>
              <a:rPr lang="en-US" b="1" dirty="0" err="1" smtClean="0">
                <a:solidFill>
                  <a:srgbClr val="000000"/>
                </a:solidFill>
              </a:rPr>
              <a:t>ile</a:t>
            </a:r>
            <a:r>
              <a:rPr lang="en-US" b="1" dirty="0" smtClean="0">
                <a:solidFill>
                  <a:srgbClr val="000000"/>
                </a:solidFill>
              </a:rPr>
              <a:t> </a:t>
            </a:r>
            <a:r>
              <a:rPr lang="en-US" b="1" dirty="0" err="1" smtClean="0">
                <a:solidFill>
                  <a:srgbClr val="000000"/>
                </a:solidFill>
              </a:rPr>
              <a:t>değiştirilmeli</a:t>
            </a:r>
            <a:r>
              <a:rPr lang="en-US" b="1" dirty="0" smtClean="0">
                <a:solidFill>
                  <a:srgbClr val="000000"/>
                </a:solidFill>
              </a:rPr>
              <a:t>, </a:t>
            </a:r>
            <a:r>
              <a:rPr lang="en-US" b="1" dirty="0" err="1" smtClean="0">
                <a:solidFill>
                  <a:srgbClr val="000000"/>
                </a:solidFill>
              </a:rPr>
              <a:t>bu</a:t>
            </a:r>
            <a:r>
              <a:rPr lang="en-US" b="1" dirty="0" smtClean="0">
                <a:solidFill>
                  <a:srgbClr val="000000"/>
                </a:solidFill>
              </a:rPr>
              <a:t> </a:t>
            </a:r>
            <a:r>
              <a:rPr lang="en-US" b="1" dirty="0" err="1" smtClean="0">
                <a:solidFill>
                  <a:srgbClr val="000000"/>
                </a:solidFill>
              </a:rPr>
              <a:t>tedaviye</a:t>
            </a:r>
            <a:r>
              <a:rPr lang="en-US" b="1" dirty="0" smtClean="0">
                <a:solidFill>
                  <a:srgbClr val="000000"/>
                </a:solidFill>
              </a:rPr>
              <a:t> </a:t>
            </a:r>
            <a:r>
              <a:rPr lang="en-US" b="1" dirty="0" err="1" smtClean="0">
                <a:solidFill>
                  <a:srgbClr val="000000"/>
                </a:solidFill>
              </a:rPr>
              <a:t>yanıt</a:t>
            </a:r>
            <a:r>
              <a:rPr lang="en-US" b="1" dirty="0" smtClean="0">
                <a:solidFill>
                  <a:srgbClr val="000000"/>
                </a:solidFill>
              </a:rPr>
              <a:t> </a:t>
            </a:r>
            <a:r>
              <a:rPr lang="en-US" b="1" dirty="0" err="1" smtClean="0">
                <a:solidFill>
                  <a:srgbClr val="000000"/>
                </a:solidFill>
              </a:rPr>
              <a:t>varsa</a:t>
            </a:r>
            <a:r>
              <a:rPr lang="en-US" b="1" dirty="0" smtClean="0">
                <a:solidFill>
                  <a:srgbClr val="000000"/>
                </a:solidFill>
              </a:rPr>
              <a:t> OPKHN </a:t>
            </a:r>
            <a:r>
              <a:rPr lang="en-US" b="1" dirty="0" err="1" smtClean="0">
                <a:solidFill>
                  <a:srgbClr val="000000"/>
                </a:solidFill>
              </a:rPr>
              <a:t>öncesi,toplam</a:t>
            </a:r>
            <a:r>
              <a:rPr lang="en-US" b="1" dirty="0" smtClean="0">
                <a:solidFill>
                  <a:srgbClr val="000000"/>
                </a:solidFill>
              </a:rPr>
              <a:t> </a:t>
            </a:r>
            <a:r>
              <a:rPr lang="en-US" b="1" dirty="0" err="1" smtClean="0">
                <a:solidFill>
                  <a:srgbClr val="000000"/>
                </a:solidFill>
              </a:rPr>
              <a:t>tedavi</a:t>
            </a:r>
            <a:r>
              <a:rPr lang="en-US" b="1" dirty="0" smtClean="0">
                <a:solidFill>
                  <a:srgbClr val="000000"/>
                </a:solidFill>
              </a:rPr>
              <a:t> </a:t>
            </a:r>
            <a:r>
              <a:rPr lang="en-US" b="1" dirty="0" err="1" smtClean="0">
                <a:solidFill>
                  <a:srgbClr val="000000"/>
                </a:solidFill>
              </a:rPr>
              <a:t>sayısı</a:t>
            </a:r>
            <a:r>
              <a:rPr lang="en-US" b="1" dirty="0" smtClean="0">
                <a:solidFill>
                  <a:srgbClr val="000000"/>
                </a:solidFill>
              </a:rPr>
              <a:t> 6yı </a:t>
            </a:r>
            <a:r>
              <a:rPr lang="en-US" b="1" dirty="0" err="1" smtClean="0">
                <a:solidFill>
                  <a:srgbClr val="000000"/>
                </a:solidFill>
              </a:rPr>
              <a:t>geçemeyecek</a:t>
            </a:r>
            <a:r>
              <a:rPr lang="en-US" b="1" dirty="0" smtClean="0">
                <a:solidFill>
                  <a:srgbClr val="000000"/>
                </a:solidFill>
              </a:rPr>
              <a:t> </a:t>
            </a:r>
            <a:r>
              <a:rPr lang="en-US" b="1" dirty="0" err="1" smtClean="0">
                <a:solidFill>
                  <a:srgbClr val="000000"/>
                </a:solidFill>
              </a:rPr>
              <a:t>şekilde</a:t>
            </a:r>
            <a:r>
              <a:rPr lang="en-US" b="1" dirty="0" smtClean="0">
                <a:solidFill>
                  <a:srgbClr val="000000"/>
                </a:solidFill>
              </a:rPr>
              <a:t>, 2-4 </a:t>
            </a:r>
            <a:r>
              <a:rPr lang="en-US" b="1" dirty="0" err="1" smtClean="0">
                <a:solidFill>
                  <a:srgbClr val="000000"/>
                </a:solidFill>
              </a:rPr>
              <a:t>kez</a:t>
            </a:r>
            <a:r>
              <a:rPr lang="en-US" b="1" dirty="0" smtClean="0">
                <a:solidFill>
                  <a:srgbClr val="000000"/>
                </a:solidFill>
              </a:rPr>
              <a:t> </a:t>
            </a:r>
            <a:r>
              <a:rPr lang="en-US" b="1" dirty="0" err="1" smtClean="0">
                <a:solidFill>
                  <a:srgbClr val="000000"/>
                </a:solidFill>
              </a:rPr>
              <a:t>daha</a:t>
            </a:r>
            <a:r>
              <a:rPr lang="en-US" b="1" dirty="0" smtClean="0">
                <a:solidFill>
                  <a:srgbClr val="000000"/>
                </a:solidFill>
              </a:rPr>
              <a:t> </a:t>
            </a:r>
            <a:r>
              <a:rPr lang="en-US" b="1" dirty="0" err="1" smtClean="0">
                <a:solidFill>
                  <a:srgbClr val="000000"/>
                </a:solidFill>
              </a:rPr>
              <a:t>verilebilir</a:t>
            </a:r>
            <a:endParaRPr lang="en-US" b="1" dirty="0" smtClean="0">
              <a:solidFill>
                <a:srgbClr val="000000"/>
              </a:solidFill>
            </a:endParaRPr>
          </a:p>
          <a:p>
            <a:r>
              <a:rPr lang="en-US" b="1" dirty="0" smtClean="0">
                <a:solidFill>
                  <a:srgbClr val="000000"/>
                </a:solidFill>
              </a:rPr>
              <a:t>OPKHN </a:t>
            </a:r>
            <a:r>
              <a:rPr lang="en-US" b="1" dirty="0" err="1" smtClean="0">
                <a:solidFill>
                  <a:srgbClr val="000000"/>
                </a:solidFill>
              </a:rPr>
              <a:t>öncesi</a:t>
            </a:r>
            <a:r>
              <a:rPr lang="en-US" b="1" dirty="0" smtClean="0">
                <a:solidFill>
                  <a:srgbClr val="000000"/>
                </a:solidFill>
              </a:rPr>
              <a:t> </a:t>
            </a:r>
            <a:r>
              <a:rPr lang="en-US" b="1" dirty="0" err="1" smtClean="0">
                <a:solidFill>
                  <a:srgbClr val="000000"/>
                </a:solidFill>
              </a:rPr>
              <a:t>ve</a:t>
            </a:r>
            <a:r>
              <a:rPr lang="en-US" b="1" dirty="0" smtClean="0">
                <a:solidFill>
                  <a:srgbClr val="000000"/>
                </a:solidFill>
              </a:rPr>
              <a:t> </a:t>
            </a:r>
            <a:r>
              <a:rPr lang="en-US" b="1" dirty="0" err="1" smtClean="0">
                <a:solidFill>
                  <a:srgbClr val="000000"/>
                </a:solidFill>
              </a:rPr>
              <a:t>takiben</a:t>
            </a:r>
            <a:r>
              <a:rPr lang="en-US" b="1" dirty="0" smtClean="0">
                <a:solidFill>
                  <a:srgbClr val="000000"/>
                </a:solidFill>
              </a:rPr>
              <a:t>  </a:t>
            </a:r>
            <a:r>
              <a:rPr lang="en-US" b="1" dirty="0" err="1" smtClean="0">
                <a:solidFill>
                  <a:srgbClr val="000000"/>
                </a:solidFill>
              </a:rPr>
              <a:t>indüksiyona</a:t>
            </a:r>
            <a:r>
              <a:rPr lang="en-US" b="1" dirty="0" smtClean="0">
                <a:solidFill>
                  <a:srgbClr val="000000"/>
                </a:solidFill>
              </a:rPr>
              <a:t> </a:t>
            </a:r>
            <a:r>
              <a:rPr lang="en-US" b="1" dirty="0" err="1" smtClean="0">
                <a:solidFill>
                  <a:srgbClr val="000000"/>
                </a:solidFill>
              </a:rPr>
              <a:t>ve</a:t>
            </a:r>
            <a:r>
              <a:rPr lang="en-US" b="1" dirty="0" smtClean="0">
                <a:solidFill>
                  <a:srgbClr val="000000"/>
                </a:solidFill>
              </a:rPr>
              <a:t> OPKHN ne  </a:t>
            </a:r>
            <a:r>
              <a:rPr lang="en-US" b="1" dirty="0" err="1" smtClean="0">
                <a:solidFill>
                  <a:srgbClr val="000000"/>
                </a:solidFill>
              </a:rPr>
              <a:t>yanıt</a:t>
            </a:r>
            <a:r>
              <a:rPr lang="en-US" b="1" dirty="0" smtClean="0">
                <a:solidFill>
                  <a:srgbClr val="000000"/>
                </a:solidFill>
              </a:rPr>
              <a:t> </a:t>
            </a:r>
            <a:r>
              <a:rPr lang="en-US" b="1" dirty="0" err="1" smtClean="0">
                <a:solidFill>
                  <a:srgbClr val="000000"/>
                </a:solidFill>
              </a:rPr>
              <a:t>düzeyi</a:t>
            </a:r>
            <a:r>
              <a:rPr lang="en-US" b="1" dirty="0" smtClean="0">
                <a:solidFill>
                  <a:srgbClr val="000000"/>
                </a:solidFill>
              </a:rPr>
              <a:t> </a:t>
            </a:r>
            <a:r>
              <a:rPr lang="en-US" b="1" dirty="0" err="1" smtClean="0">
                <a:solidFill>
                  <a:srgbClr val="000000"/>
                </a:solidFill>
              </a:rPr>
              <a:t>mutlaka</a:t>
            </a:r>
            <a:r>
              <a:rPr lang="en-US" b="1" dirty="0" smtClean="0">
                <a:solidFill>
                  <a:srgbClr val="000000"/>
                </a:solidFill>
              </a:rPr>
              <a:t> </a:t>
            </a:r>
            <a:r>
              <a:rPr lang="en-US" b="1" dirty="0" err="1" smtClean="0">
                <a:solidFill>
                  <a:srgbClr val="000000"/>
                </a:solidFill>
              </a:rPr>
              <a:t>belirlenmelidir</a:t>
            </a:r>
            <a:endParaRPr lang="en-US" b="1" dirty="0" smtClean="0">
              <a:solidFill>
                <a:srgbClr val="000000"/>
              </a:solidFill>
            </a:endParaRPr>
          </a:p>
          <a:p>
            <a:r>
              <a:rPr lang="en-US" b="1" dirty="0" smtClean="0">
                <a:solidFill>
                  <a:srgbClr val="000000"/>
                </a:solidFill>
              </a:rPr>
              <a:t>OPKHN </a:t>
            </a:r>
            <a:r>
              <a:rPr lang="en-US" b="1" dirty="0" err="1" smtClean="0">
                <a:solidFill>
                  <a:srgbClr val="000000"/>
                </a:solidFill>
              </a:rPr>
              <a:t>sonrası</a:t>
            </a:r>
            <a:r>
              <a:rPr lang="en-US" b="1" dirty="0" smtClean="0">
                <a:solidFill>
                  <a:srgbClr val="000000"/>
                </a:solidFill>
              </a:rPr>
              <a:t> 3. </a:t>
            </a:r>
            <a:r>
              <a:rPr lang="en-US" b="1" dirty="0" err="1" smtClean="0">
                <a:solidFill>
                  <a:srgbClr val="000000"/>
                </a:solidFill>
              </a:rPr>
              <a:t>ayda</a:t>
            </a:r>
            <a:r>
              <a:rPr lang="en-US" b="1" dirty="0" smtClean="0">
                <a:solidFill>
                  <a:srgbClr val="000000"/>
                </a:solidFill>
              </a:rPr>
              <a:t> </a:t>
            </a:r>
            <a:r>
              <a:rPr lang="en-US" b="1" dirty="0" err="1" smtClean="0">
                <a:solidFill>
                  <a:srgbClr val="000000"/>
                </a:solidFill>
              </a:rPr>
              <a:t>yanıt</a:t>
            </a:r>
            <a:r>
              <a:rPr lang="en-US" b="1" dirty="0" smtClean="0">
                <a:solidFill>
                  <a:srgbClr val="000000"/>
                </a:solidFill>
              </a:rPr>
              <a:t> tam </a:t>
            </a:r>
            <a:r>
              <a:rPr lang="en-US" b="1" dirty="0" err="1" smtClean="0">
                <a:solidFill>
                  <a:srgbClr val="000000"/>
                </a:solidFill>
              </a:rPr>
              <a:t>yanıt</a:t>
            </a:r>
            <a:r>
              <a:rPr lang="en-US" b="1" dirty="0" smtClean="0">
                <a:solidFill>
                  <a:srgbClr val="000000"/>
                </a:solidFill>
              </a:rPr>
              <a:t> </a:t>
            </a:r>
            <a:r>
              <a:rPr lang="en-US" b="1" dirty="0" err="1" smtClean="0">
                <a:solidFill>
                  <a:srgbClr val="000000"/>
                </a:solidFill>
              </a:rPr>
              <a:t>değilse</a:t>
            </a:r>
            <a:r>
              <a:rPr lang="en-US" b="1" dirty="0" smtClean="0">
                <a:solidFill>
                  <a:srgbClr val="000000"/>
                </a:solidFill>
              </a:rPr>
              <a:t> </a:t>
            </a:r>
            <a:r>
              <a:rPr lang="en-US" b="1" dirty="0" err="1" smtClean="0">
                <a:solidFill>
                  <a:srgbClr val="000000"/>
                </a:solidFill>
              </a:rPr>
              <a:t>konsolidasyon</a:t>
            </a:r>
            <a:r>
              <a:rPr lang="en-US" b="1" dirty="0" smtClean="0">
                <a:solidFill>
                  <a:srgbClr val="000000"/>
                </a:solidFill>
              </a:rPr>
              <a:t> </a:t>
            </a:r>
            <a:r>
              <a:rPr lang="en-US" b="1" dirty="0" err="1" smtClean="0">
                <a:solidFill>
                  <a:srgbClr val="000000"/>
                </a:solidFill>
              </a:rPr>
              <a:t>tedavisi</a:t>
            </a:r>
            <a:r>
              <a:rPr lang="en-US" b="1" dirty="0" smtClean="0">
                <a:solidFill>
                  <a:srgbClr val="000000"/>
                </a:solidFill>
              </a:rPr>
              <a:t> </a:t>
            </a:r>
            <a:r>
              <a:rPr lang="en-US" b="1" dirty="0" err="1" smtClean="0">
                <a:solidFill>
                  <a:srgbClr val="000000"/>
                </a:solidFill>
              </a:rPr>
              <a:t>düşünülmelidir</a:t>
            </a:r>
            <a:r>
              <a:rPr lang="en-US" b="1" dirty="0" smtClean="0">
                <a:solidFill>
                  <a:srgbClr val="000000"/>
                </a:solidFill>
              </a:rPr>
              <a:t>. </a:t>
            </a:r>
            <a:r>
              <a:rPr lang="en-US" b="1" dirty="0" err="1" smtClean="0">
                <a:solidFill>
                  <a:srgbClr val="000000"/>
                </a:solidFill>
              </a:rPr>
              <a:t>Konsolidasyonda</a:t>
            </a:r>
            <a:r>
              <a:rPr lang="en-US" b="1" dirty="0" smtClean="0">
                <a:solidFill>
                  <a:srgbClr val="000000"/>
                </a:solidFill>
              </a:rPr>
              <a:t> </a:t>
            </a:r>
            <a:r>
              <a:rPr lang="en-US" b="1" dirty="0" err="1" smtClean="0">
                <a:solidFill>
                  <a:srgbClr val="000000"/>
                </a:solidFill>
              </a:rPr>
              <a:t>yeni</a:t>
            </a:r>
            <a:r>
              <a:rPr lang="en-US" b="1" dirty="0" smtClean="0">
                <a:solidFill>
                  <a:srgbClr val="000000"/>
                </a:solidFill>
              </a:rPr>
              <a:t> </a:t>
            </a:r>
            <a:r>
              <a:rPr lang="en-US" b="1" dirty="0" err="1" smtClean="0">
                <a:solidFill>
                  <a:srgbClr val="000000"/>
                </a:solidFill>
              </a:rPr>
              <a:t>ajanların</a:t>
            </a:r>
            <a:r>
              <a:rPr lang="en-US" b="1" dirty="0" smtClean="0">
                <a:solidFill>
                  <a:srgbClr val="000000"/>
                </a:solidFill>
              </a:rPr>
              <a:t> en </a:t>
            </a:r>
            <a:r>
              <a:rPr lang="en-US" b="1" dirty="0" err="1" smtClean="0">
                <a:solidFill>
                  <a:srgbClr val="000000"/>
                </a:solidFill>
              </a:rPr>
              <a:t>az</a:t>
            </a:r>
            <a:r>
              <a:rPr lang="en-US" b="1" dirty="0" smtClean="0">
                <a:solidFill>
                  <a:srgbClr val="000000"/>
                </a:solidFill>
              </a:rPr>
              <a:t> </a:t>
            </a:r>
            <a:r>
              <a:rPr lang="en-US" b="1" dirty="0" err="1" smtClean="0">
                <a:solidFill>
                  <a:srgbClr val="000000"/>
                </a:solidFill>
              </a:rPr>
              <a:t>biri</a:t>
            </a:r>
            <a:r>
              <a:rPr lang="en-US" b="1" dirty="0" smtClean="0">
                <a:solidFill>
                  <a:srgbClr val="000000"/>
                </a:solidFill>
              </a:rPr>
              <a:t> , </a:t>
            </a:r>
            <a:r>
              <a:rPr lang="en-US" b="1" dirty="0" err="1" smtClean="0">
                <a:solidFill>
                  <a:srgbClr val="000000"/>
                </a:solidFill>
              </a:rPr>
              <a:t>mümkünse</a:t>
            </a:r>
            <a:r>
              <a:rPr lang="en-US" b="1" dirty="0" smtClean="0">
                <a:solidFill>
                  <a:srgbClr val="000000"/>
                </a:solidFill>
              </a:rPr>
              <a:t> </a:t>
            </a:r>
            <a:r>
              <a:rPr lang="en-US" b="1" dirty="0" err="1" smtClean="0">
                <a:solidFill>
                  <a:srgbClr val="000000"/>
                </a:solidFill>
              </a:rPr>
              <a:t>ikisini</a:t>
            </a:r>
            <a:r>
              <a:rPr lang="en-US" b="1" dirty="0" smtClean="0">
                <a:solidFill>
                  <a:srgbClr val="000000"/>
                </a:solidFill>
              </a:rPr>
              <a:t> </a:t>
            </a:r>
            <a:r>
              <a:rPr lang="en-US" b="1" dirty="0" err="1" smtClean="0">
                <a:solidFill>
                  <a:srgbClr val="000000"/>
                </a:solidFill>
              </a:rPr>
              <a:t>yüksek</a:t>
            </a:r>
            <a:r>
              <a:rPr lang="en-US" b="1" dirty="0" smtClean="0">
                <a:solidFill>
                  <a:srgbClr val="000000"/>
                </a:solidFill>
              </a:rPr>
              <a:t> </a:t>
            </a:r>
            <a:r>
              <a:rPr lang="en-US" b="1" dirty="0" err="1" smtClean="0">
                <a:solidFill>
                  <a:srgbClr val="000000"/>
                </a:solidFill>
              </a:rPr>
              <a:t>doz</a:t>
            </a:r>
            <a:r>
              <a:rPr lang="en-US" b="1" dirty="0" smtClean="0">
                <a:solidFill>
                  <a:srgbClr val="000000"/>
                </a:solidFill>
              </a:rPr>
              <a:t> </a:t>
            </a:r>
            <a:r>
              <a:rPr lang="en-US" b="1" dirty="0" err="1" smtClean="0">
                <a:solidFill>
                  <a:srgbClr val="000000"/>
                </a:solidFill>
              </a:rPr>
              <a:t>deksametazonla</a:t>
            </a:r>
            <a:r>
              <a:rPr lang="en-US" b="1" dirty="0" smtClean="0">
                <a:solidFill>
                  <a:srgbClr val="000000"/>
                </a:solidFill>
              </a:rPr>
              <a:t> </a:t>
            </a:r>
            <a:r>
              <a:rPr lang="en-US" b="1" dirty="0" err="1" smtClean="0">
                <a:solidFill>
                  <a:srgbClr val="000000"/>
                </a:solidFill>
              </a:rPr>
              <a:t>birleştiren</a:t>
            </a:r>
            <a:r>
              <a:rPr lang="en-US" b="1" dirty="0" smtClean="0">
                <a:solidFill>
                  <a:srgbClr val="000000"/>
                </a:solidFill>
              </a:rPr>
              <a:t> </a:t>
            </a:r>
            <a:r>
              <a:rPr lang="en-US" b="1" dirty="0" err="1" smtClean="0">
                <a:solidFill>
                  <a:srgbClr val="000000"/>
                </a:solidFill>
              </a:rPr>
              <a:t>kombinasyonlar</a:t>
            </a:r>
            <a:r>
              <a:rPr lang="en-US" b="1" dirty="0" smtClean="0">
                <a:solidFill>
                  <a:srgbClr val="000000"/>
                </a:solidFill>
              </a:rPr>
              <a:t> en </a:t>
            </a:r>
            <a:r>
              <a:rPr lang="en-US" b="1" dirty="0" err="1" smtClean="0">
                <a:solidFill>
                  <a:srgbClr val="000000"/>
                </a:solidFill>
              </a:rPr>
              <a:t>iyi</a:t>
            </a:r>
            <a:r>
              <a:rPr lang="en-US" b="1" dirty="0" smtClean="0">
                <a:solidFill>
                  <a:srgbClr val="000000"/>
                </a:solidFill>
              </a:rPr>
              <a:t> </a:t>
            </a:r>
            <a:r>
              <a:rPr lang="en-US" b="1" dirty="0" err="1" smtClean="0">
                <a:solidFill>
                  <a:srgbClr val="000000"/>
                </a:solidFill>
              </a:rPr>
              <a:t>sonuçları</a:t>
            </a:r>
            <a:r>
              <a:rPr lang="en-US" b="1" dirty="0" smtClean="0">
                <a:solidFill>
                  <a:srgbClr val="000000"/>
                </a:solidFill>
              </a:rPr>
              <a:t> </a:t>
            </a:r>
            <a:r>
              <a:rPr lang="en-US" b="1" dirty="0" err="1" smtClean="0">
                <a:solidFill>
                  <a:srgbClr val="000000"/>
                </a:solidFill>
              </a:rPr>
              <a:t>vermektedir</a:t>
            </a:r>
            <a:r>
              <a:rPr lang="en-US" b="1" dirty="0" smtClean="0">
                <a:solidFill>
                  <a:srgbClr val="000000"/>
                </a:solidFill>
              </a:rPr>
              <a:t>.</a:t>
            </a:r>
          </a:p>
          <a:p>
            <a:r>
              <a:rPr lang="en-US" b="1" dirty="0" smtClean="0">
                <a:solidFill>
                  <a:srgbClr val="000000"/>
                </a:solidFill>
              </a:rPr>
              <a:t>OPKHN </a:t>
            </a:r>
            <a:r>
              <a:rPr lang="en-US" b="1" dirty="0" err="1" smtClean="0">
                <a:solidFill>
                  <a:srgbClr val="000000"/>
                </a:solidFill>
              </a:rPr>
              <a:t>ile</a:t>
            </a:r>
            <a:r>
              <a:rPr lang="en-US" b="1" dirty="0" smtClean="0">
                <a:solidFill>
                  <a:srgbClr val="000000"/>
                </a:solidFill>
              </a:rPr>
              <a:t> </a:t>
            </a:r>
            <a:r>
              <a:rPr lang="en-US" b="1" dirty="0" err="1" smtClean="0">
                <a:solidFill>
                  <a:srgbClr val="000000"/>
                </a:solidFill>
              </a:rPr>
              <a:t>yanıt</a:t>
            </a:r>
            <a:r>
              <a:rPr lang="en-US" b="1" dirty="0" smtClean="0">
                <a:solidFill>
                  <a:srgbClr val="000000"/>
                </a:solidFill>
              </a:rPr>
              <a:t> </a:t>
            </a:r>
            <a:r>
              <a:rPr lang="en-US" b="1" dirty="0" err="1" smtClean="0">
                <a:solidFill>
                  <a:srgbClr val="000000"/>
                </a:solidFill>
              </a:rPr>
              <a:t>düzeyini</a:t>
            </a:r>
            <a:r>
              <a:rPr lang="en-US" b="1" dirty="0" smtClean="0">
                <a:solidFill>
                  <a:srgbClr val="000000"/>
                </a:solidFill>
              </a:rPr>
              <a:t> </a:t>
            </a:r>
            <a:r>
              <a:rPr lang="en-US" b="1" dirty="0" err="1" smtClean="0">
                <a:solidFill>
                  <a:srgbClr val="000000"/>
                </a:solidFill>
              </a:rPr>
              <a:t>arttıranlar</a:t>
            </a:r>
            <a:r>
              <a:rPr lang="en-US" b="1" dirty="0" smtClean="0">
                <a:solidFill>
                  <a:srgbClr val="000000"/>
                </a:solidFill>
              </a:rPr>
              <a:t> </a:t>
            </a:r>
            <a:r>
              <a:rPr lang="en-US" b="1" dirty="0" err="1" smtClean="0">
                <a:solidFill>
                  <a:srgbClr val="000000"/>
                </a:solidFill>
              </a:rPr>
              <a:t>daha</a:t>
            </a:r>
            <a:r>
              <a:rPr lang="en-US" b="1" dirty="0" smtClean="0">
                <a:solidFill>
                  <a:srgbClr val="000000"/>
                </a:solidFill>
              </a:rPr>
              <a:t> </a:t>
            </a:r>
            <a:r>
              <a:rPr lang="en-US" b="1" dirty="0" err="1" smtClean="0">
                <a:solidFill>
                  <a:srgbClr val="000000"/>
                </a:solidFill>
              </a:rPr>
              <a:t>uzun</a:t>
            </a:r>
            <a:r>
              <a:rPr lang="en-US" b="1" dirty="0" smtClean="0">
                <a:solidFill>
                  <a:srgbClr val="000000"/>
                </a:solidFill>
              </a:rPr>
              <a:t> </a:t>
            </a:r>
            <a:r>
              <a:rPr lang="en-US" b="1" dirty="0" err="1" smtClean="0">
                <a:solidFill>
                  <a:srgbClr val="000000"/>
                </a:solidFill>
              </a:rPr>
              <a:t>süre</a:t>
            </a:r>
            <a:r>
              <a:rPr lang="en-US" b="1" dirty="0" smtClean="0">
                <a:solidFill>
                  <a:srgbClr val="000000"/>
                </a:solidFill>
              </a:rPr>
              <a:t> </a:t>
            </a:r>
            <a:r>
              <a:rPr lang="en-US" b="1" dirty="0" err="1" smtClean="0">
                <a:solidFill>
                  <a:srgbClr val="000000"/>
                </a:solidFill>
              </a:rPr>
              <a:t>progresyonsuz</a:t>
            </a:r>
            <a:r>
              <a:rPr lang="en-US" b="1" dirty="0" smtClean="0">
                <a:solidFill>
                  <a:srgbClr val="000000"/>
                </a:solidFill>
              </a:rPr>
              <a:t> </a:t>
            </a:r>
            <a:r>
              <a:rPr lang="en-US" b="1" dirty="0" err="1" smtClean="0">
                <a:solidFill>
                  <a:srgbClr val="000000"/>
                </a:solidFill>
              </a:rPr>
              <a:t>yaşam</a:t>
            </a:r>
            <a:r>
              <a:rPr lang="en-US" b="1" dirty="0" smtClean="0">
                <a:solidFill>
                  <a:srgbClr val="000000"/>
                </a:solidFill>
              </a:rPr>
              <a:t> </a:t>
            </a:r>
            <a:r>
              <a:rPr lang="en-US" b="1" dirty="0" err="1" smtClean="0">
                <a:solidFill>
                  <a:srgbClr val="000000"/>
                </a:solidFill>
              </a:rPr>
              <a:t>sergilemektedirler</a:t>
            </a:r>
            <a:endParaRPr lang="en-US" b="1" dirty="0">
              <a:solidFill>
                <a:srgbClr val="000000"/>
              </a:solidFill>
            </a:endParaRPr>
          </a:p>
        </p:txBody>
      </p:sp>
    </p:spTree>
    <p:extLst>
      <p:ext uri="{BB962C8B-B14F-4D97-AF65-F5344CB8AC3E}">
        <p14:creationId xmlns:p14="http://schemas.microsoft.com/office/powerpoint/2010/main" val="12388823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Yaşlı</a:t>
            </a:r>
            <a:r>
              <a:rPr lang="en-US" dirty="0" smtClean="0"/>
              <a:t> </a:t>
            </a:r>
            <a:r>
              <a:rPr lang="en-US" dirty="0" err="1" smtClean="0"/>
              <a:t>hastalar</a:t>
            </a:r>
            <a:r>
              <a:rPr lang="en-US" dirty="0" smtClean="0"/>
              <a:t> </a:t>
            </a:r>
            <a:r>
              <a:rPr lang="en-US" dirty="0" err="1" smtClean="0"/>
              <a:t>için</a:t>
            </a:r>
            <a:r>
              <a:rPr lang="en-US" dirty="0" smtClean="0"/>
              <a:t> </a:t>
            </a:r>
            <a:r>
              <a:rPr lang="en-US" dirty="0" err="1" smtClean="0"/>
              <a:t>çıkarımlar</a:t>
            </a:r>
            <a:endParaRPr lang="en-US" dirty="0"/>
          </a:p>
        </p:txBody>
      </p:sp>
      <p:sp>
        <p:nvSpPr>
          <p:cNvPr id="3" name="Content Placeholder 2"/>
          <p:cNvSpPr>
            <a:spLocks noGrp="1"/>
          </p:cNvSpPr>
          <p:nvPr>
            <p:ph idx="1"/>
          </p:nvPr>
        </p:nvSpPr>
        <p:spPr>
          <a:xfrm>
            <a:off x="498474" y="1268760"/>
            <a:ext cx="8321998" cy="5256584"/>
          </a:xfrm>
        </p:spPr>
        <p:txBody>
          <a:bodyPr>
            <a:normAutofit fontScale="92500" lnSpcReduction="20000"/>
          </a:bodyPr>
          <a:lstStyle/>
          <a:p>
            <a:r>
              <a:rPr lang="en-US" sz="2400" b="1" dirty="0" err="1" smtClean="0">
                <a:solidFill>
                  <a:srgbClr val="000000"/>
                </a:solidFill>
              </a:rPr>
              <a:t>Tedavi</a:t>
            </a:r>
            <a:r>
              <a:rPr lang="en-US" sz="2400" b="1" dirty="0" smtClean="0">
                <a:solidFill>
                  <a:srgbClr val="000000"/>
                </a:solidFill>
              </a:rPr>
              <a:t> </a:t>
            </a:r>
            <a:r>
              <a:rPr lang="en-US" sz="2400" b="1" dirty="0" err="1" smtClean="0">
                <a:solidFill>
                  <a:srgbClr val="000000"/>
                </a:solidFill>
              </a:rPr>
              <a:t>küründeki</a:t>
            </a:r>
            <a:r>
              <a:rPr lang="en-US" sz="2400" b="1" dirty="0" smtClean="0">
                <a:solidFill>
                  <a:srgbClr val="000000"/>
                </a:solidFill>
              </a:rPr>
              <a:t> </a:t>
            </a:r>
            <a:r>
              <a:rPr lang="en-US" sz="2400" b="1" dirty="0" err="1" smtClean="0">
                <a:solidFill>
                  <a:srgbClr val="000000"/>
                </a:solidFill>
              </a:rPr>
              <a:t>ilaç</a:t>
            </a:r>
            <a:r>
              <a:rPr lang="en-US" sz="2400" b="1" dirty="0" smtClean="0">
                <a:solidFill>
                  <a:srgbClr val="000000"/>
                </a:solidFill>
              </a:rPr>
              <a:t> </a:t>
            </a:r>
            <a:r>
              <a:rPr lang="en-US" sz="2400" b="1" dirty="0" err="1" smtClean="0">
                <a:solidFill>
                  <a:srgbClr val="000000"/>
                </a:solidFill>
              </a:rPr>
              <a:t>sayısı</a:t>
            </a:r>
            <a:r>
              <a:rPr lang="en-US" sz="2400" b="1" dirty="0" smtClean="0">
                <a:solidFill>
                  <a:srgbClr val="000000"/>
                </a:solidFill>
              </a:rPr>
              <a:t> </a:t>
            </a:r>
            <a:r>
              <a:rPr lang="en-US" sz="2400" b="1" dirty="0" err="1" smtClean="0">
                <a:solidFill>
                  <a:srgbClr val="000000"/>
                </a:solidFill>
              </a:rPr>
              <a:t>arttıkça</a:t>
            </a:r>
            <a:r>
              <a:rPr lang="en-US" sz="2400" b="1" dirty="0" smtClean="0">
                <a:solidFill>
                  <a:srgbClr val="000000"/>
                </a:solidFill>
              </a:rPr>
              <a:t> </a:t>
            </a:r>
            <a:r>
              <a:rPr lang="en-US" sz="2400" b="1" dirty="0" err="1" smtClean="0">
                <a:solidFill>
                  <a:srgbClr val="000000"/>
                </a:solidFill>
              </a:rPr>
              <a:t>yanıt</a:t>
            </a:r>
            <a:r>
              <a:rPr lang="en-US" sz="2400" b="1" dirty="0" smtClean="0">
                <a:solidFill>
                  <a:srgbClr val="000000"/>
                </a:solidFill>
              </a:rPr>
              <a:t> </a:t>
            </a:r>
            <a:r>
              <a:rPr lang="en-US" sz="2400" b="1" dirty="0" err="1" smtClean="0">
                <a:solidFill>
                  <a:srgbClr val="000000"/>
                </a:solidFill>
              </a:rPr>
              <a:t>oranı</a:t>
            </a:r>
            <a:r>
              <a:rPr lang="en-US" sz="2400" b="1" dirty="0" smtClean="0">
                <a:solidFill>
                  <a:srgbClr val="000000"/>
                </a:solidFill>
              </a:rPr>
              <a:t> </a:t>
            </a:r>
            <a:r>
              <a:rPr lang="en-US" sz="2400" b="1" dirty="0" err="1" smtClean="0">
                <a:solidFill>
                  <a:srgbClr val="000000"/>
                </a:solidFill>
              </a:rPr>
              <a:t>artıyor</a:t>
            </a:r>
            <a:endParaRPr lang="en-US" sz="2400" b="1" dirty="0" smtClean="0">
              <a:solidFill>
                <a:srgbClr val="000000"/>
              </a:solidFill>
            </a:endParaRPr>
          </a:p>
          <a:p>
            <a:r>
              <a:rPr lang="en-US" sz="2400" b="1" dirty="0" err="1" smtClean="0">
                <a:solidFill>
                  <a:srgbClr val="000000"/>
                </a:solidFill>
              </a:rPr>
              <a:t>Tedavi</a:t>
            </a:r>
            <a:r>
              <a:rPr lang="en-US" sz="2400" b="1" dirty="0" smtClean="0">
                <a:solidFill>
                  <a:srgbClr val="000000"/>
                </a:solidFill>
              </a:rPr>
              <a:t> </a:t>
            </a:r>
            <a:r>
              <a:rPr lang="en-US" sz="2400" b="1" dirty="0" err="1" smtClean="0">
                <a:solidFill>
                  <a:srgbClr val="000000"/>
                </a:solidFill>
              </a:rPr>
              <a:t>küründeki</a:t>
            </a:r>
            <a:r>
              <a:rPr lang="en-US" sz="2400" b="1" dirty="0" smtClean="0">
                <a:solidFill>
                  <a:srgbClr val="000000"/>
                </a:solidFill>
              </a:rPr>
              <a:t> </a:t>
            </a:r>
            <a:r>
              <a:rPr lang="en-US" sz="2400" b="1" dirty="0" err="1" smtClean="0">
                <a:solidFill>
                  <a:srgbClr val="000000"/>
                </a:solidFill>
              </a:rPr>
              <a:t>ilaç</a:t>
            </a:r>
            <a:r>
              <a:rPr lang="en-US" sz="2400" b="1" dirty="0" smtClean="0">
                <a:solidFill>
                  <a:srgbClr val="000000"/>
                </a:solidFill>
              </a:rPr>
              <a:t> </a:t>
            </a:r>
            <a:r>
              <a:rPr lang="en-US" sz="2400" b="1" dirty="0" err="1" smtClean="0">
                <a:solidFill>
                  <a:srgbClr val="000000"/>
                </a:solidFill>
              </a:rPr>
              <a:t>sayısı</a:t>
            </a:r>
            <a:r>
              <a:rPr lang="en-US" sz="2400" b="1" dirty="0" smtClean="0">
                <a:solidFill>
                  <a:srgbClr val="000000"/>
                </a:solidFill>
              </a:rPr>
              <a:t> </a:t>
            </a:r>
            <a:r>
              <a:rPr lang="en-US" sz="2400" b="1" dirty="0" err="1" smtClean="0">
                <a:solidFill>
                  <a:srgbClr val="000000"/>
                </a:solidFill>
              </a:rPr>
              <a:t>arttıkça</a:t>
            </a:r>
            <a:r>
              <a:rPr lang="en-US" sz="2400" b="1" dirty="0" smtClean="0">
                <a:solidFill>
                  <a:srgbClr val="000000"/>
                </a:solidFill>
              </a:rPr>
              <a:t> </a:t>
            </a:r>
            <a:r>
              <a:rPr lang="en-US" sz="2400" b="1" dirty="0" err="1" smtClean="0">
                <a:solidFill>
                  <a:srgbClr val="000000"/>
                </a:solidFill>
              </a:rPr>
              <a:t>tedaviyi</a:t>
            </a:r>
            <a:r>
              <a:rPr lang="en-US" sz="2400" b="1" dirty="0" smtClean="0">
                <a:solidFill>
                  <a:srgbClr val="000000"/>
                </a:solidFill>
              </a:rPr>
              <a:t> </a:t>
            </a:r>
            <a:r>
              <a:rPr lang="en-US" sz="2400" b="1" dirty="0" err="1" smtClean="0">
                <a:solidFill>
                  <a:srgbClr val="000000"/>
                </a:solidFill>
              </a:rPr>
              <a:t>bırakma</a:t>
            </a:r>
            <a:r>
              <a:rPr lang="en-US" sz="2400" b="1" dirty="0" smtClean="0">
                <a:solidFill>
                  <a:srgbClr val="000000"/>
                </a:solidFill>
              </a:rPr>
              <a:t> </a:t>
            </a:r>
            <a:r>
              <a:rPr lang="en-US" sz="2400" b="1" dirty="0" err="1" smtClean="0">
                <a:solidFill>
                  <a:srgbClr val="000000"/>
                </a:solidFill>
              </a:rPr>
              <a:t>oranı</a:t>
            </a:r>
            <a:r>
              <a:rPr lang="en-US" sz="2400" b="1" dirty="0" smtClean="0">
                <a:solidFill>
                  <a:srgbClr val="000000"/>
                </a:solidFill>
              </a:rPr>
              <a:t> </a:t>
            </a:r>
            <a:r>
              <a:rPr lang="en-US" sz="2400" b="1" dirty="0" err="1" smtClean="0">
                <a:solidFill>
                  <a:srgbClr val="000000"/>
                </a:solidFill>
              </a:rPr>
              <a:t>artıyor</a:t>
            </a:r>
            <a:endParaRPr lang="en-US" sz="2400" b="1" dirty="0" smtClean="0">
              <a:solidFill>
                <a:srgbClr val="000000"/>
              </a:solidFill>
            </a:endParaRPr>
          </a:p>
          <a:p>
            <a:r>
              <a:rPr lang="en-US" sz="2400" b="1" dirty="0" err="1" smtClean="0">
                <a:solidFill>
                  <a:srgbClr val="000000"/>
                </a:solidFill>
              </a:rPr>
              <a:t>Yaş</a:t>
            </a:r>
            <a:r>
              <a:rPr lang="en-US" sz="2400" b="1" dirty="0" smtClean="0">
                <a:solidFill>
                  <a:srgbClr val="000000"/>
                </a:solidFill>
              </a:rPr>
              <a:t> </a:t>
            </a:r>
            <a:r>
              <a:rPr lang="en-US" sz="2400" b="1" dirty="0" err="1" smtClean="0">
                <a:solidFill>
                  <a:srgbClr val="000000"/>
                </a:solidFill>
              </a:rPr>
              <a:t>arttıkça</a:t>
            </a:r>
            <a:r>
              <a:rPr lang="en-US" sz="2400" b="1" dirty="0" smtClean="0">
                <a:solidFill>
                  <a:srgbClr val="000000"/>
                </a:solidFill>
              </a:rPr>
              <a:t> </a:t>
            </a:r>
            <a:r>
              <a:rPr lang="en-US" sz="2400" b="1" dirty="0" err="1" smtClean="0">
                <a:solidFill>
                  <a:srgbClr val="000000"/>
                </a:solidFill>
              </a:rPr>
              <a:t>ko-morbidite</a:t>
            </a:r>
            <a:r>
              <a:rPr lang="en-US" sz="2400" b="1" dirty="0" smtClean="0">
                <a:solidFill>
                  <a:srgbClr val="000000"/>
                </a:solidFill>
              </a:rPr>
              <a:t> de </a:t>
            </a:r>
            <a:r>
              <a:rPr lang="en-US" sz="2400" b="1" dirty="0" err="1" smtClean="0">
                <a:solidFill>
                  <a:srgbClr val="000000"/>
                </a:solidFill>
              </a:rPr>
              <a:t>artıyor</a:t>
            </a:r>
            <a:r>
              <a:rPr lang="en-US" sz="2400" b="1" dirty="0" smtClean="0">
                <a:solidFill>
                  <a:srgbClr val="000000"/>
                </a:solidFill>
              </a:rPr>
              <a:t>,  </a:t>
            </a:r>
            <a:r>
              <a:rPr lang="en-US" sz="2400" b="1" dirty="0" err="1" smtClean="0">
                <a:solidFill>
                  <a:srgbClr val="000000"/>
                </a:solidFill>
              </a:rPr>
              <a:t>doz</a:t>
            </a:r>
            <a:r>
              <a:rPr lang="en-US" sz="2400" b="1" dirty="0" smtClean="0">
                <a:solidFill>
                  <a:srgbClr val="000000"/>
                </a:solidFill>
              </a:rPr>
              <a:t> </a:t>
            </a:r>
            <a:r>
              <a:rPr lang="en-US" sz="2400" b="1" dirty="0" err="1" smtClean="0">
                <a:solidFill>
                  <a:srgbClr val="000000"/>
                </a:solidFill>
              </a:rPr>
              <a:t>azaltma</a:t>
            </a:r>
            <a:r>
              <a:rPr lang="en-US" sz="2400" b="1" dirty="0" smtClean="0">
                <a:solidFill>
                  <a:srgbClr val="000000"/>
                </a:solidFill>
              </a:rPr>
              <a:t> </a:t>
            </a:r>
            <a:r>
              <a:rPr lang="en-US" sz="2400" b="1" dirty="0" err="1" smtClean="0">
                <a:solidFill>
                  <a:srgbClr val="000000"/>
                </a:solidFill>
              </a:rPr>
              <a:t>gereksinimi</a:t>
            </a:r>
            <a:r>
              <a:rPr lang="en-US" sz="2400" b="1" dirty="0" smtClean="0">
                <a:solidFill>
                  <a:srgbClr val="000000"/>
                </a:solidFill>
              </a:rPr>
              <a:t> </a:t>
            </a:r>
            <a:r>
              <a:rPr lang="en-US" sz="2400" b="1" dirty="0" err="1" smtClean="0">
                <a:solidFill>
                  <a:srgbClr val="000000"/>
                </a:solidFill>
              </a:rPr>
              <a:t>artıyor</a:t>
            </a:r>
            <a:endParaRPr lang="en-US" sz="2400" b="1" dirty="0" smtClean="0">
              <a:solidFill>
                <a:srgbClr val="000000"/>
              </a:solidFill>
            </a:endParaRPr>
          </a:p>
          <a:p>
            <a:r>
              <a:rPr lang="en-US" sz="2400" b="1" dirty="0" err="1" smtClean="0">
                <a:solidFill>
                  <a:srgbClr val="000000"/>
                </a:solidFill>
              </a:rPr>
              <a:t>Doz</a:t>
            </a:r>
            <a:r>
              <a:rPr lang="en-US" sz="2400" b="1" dirty="0" smtClean="0">
                <a:solidFill>
                  <a:srgbClr val="000000"/>
                </a:solidFill>
              </a:rPr>
              <a:t> </a:t>
            </a:r>
            <a:r>
              <a:rPr lang="en-US" sz="2400" b="1" dirty="0" err="1" smtClean="0">
                <a:solidFill>
                  <a:srgbClr val="000000"/>
                </a:solidFill>
              </a:rPr>
              <a:t>modifikasyonu</a:t>
            </a:r>
            <a:r>
              <a:rPr lang="en-US" sz="2400" b="1" dirty="0" smtClean="0">
                <a:solidFill>
                  <a:srgbClr val="000000"/>
                </a:solidFill>
              </a:rPr>
              <a:t> </a:t>
            </a:r>
            <a:r>
              <a:rPr lang="en-US" sz="2400" b="1" dirty="0" err="1" smtClean="0">
                <a:solidFill>
                  <a:srgbClr val="000000"/>
                </a:solidFill>
              </a:rPr>
              <a:t>ve</a:t>
            </a:r>
            <a:r>
              <a:rPr lang="en-US" sz="2400" b="1" dirty="0" smtClean="0">
                <a:solidFill>
                  <a:srgbClr val="000000"/>
                </a:solidFill>
              </a:rPr>
              <a:t> </a:t>
            </a:r>
            <a:r>
              <a:rPr lang="en-US" sz="2400" b="1" dirty="0" err="1" smtClean="0">
                <a:solidFill>
                  <a:srgbClr val="000000"/>
                </a:solidFill>
              </a:rPr>
              <a:t>ilaç</a:t>
            </a:r>
            <a:r>
              <a:rPr lang="en-US" sz="2400" b="1" dirty="0" smtClean="0">
                <a:solidFill>
                  <a:srgbClr val="000000"/>
                </a:solidFill>
              </a:rPr>
              <a:t> </a:t>
            </a:r>
            <a:r>
              <a:rPr lang="en-US" sz="2400" b="1" dirty="0" err="1" smtClean="0">
                <a:solidFill>
                  <a:srgbClr val="000000"/>
                </a:solidFill>
              </a:rPr>
              <a:t>sayısı</a:t>
            </a:r>
            <a:r>
              <a:rPr lang="en-US" sz="2400" b="1" dirty="0" smtClean="0">
                <a:solidFill>
                  <a:srgbClr val="000000"/>
                </a:solidFill>
              </a:rPr>
              <a:t> </a:t>
            </a:r>
            <a:r>
              <a:rPr lang="en-US" sz="2400" b="1" dirty="0" err="1" smtClean="0">
                <a:solidFill>
                  <a:srgbClr val="000000"/>
                </a:solidFill>
              </a:rPr>
              <a:t>azaltılınca</a:t>
            </a:r>
            <a:r>
              <a:rPr lang="en-US" sz="2400" b="1" dirty="0" smtClean="0">
                <a:solidFill>
                  <a:srgbClr val="000000"/>
                </a:solidFill>
              </a:rPr>
              <a:t> </a:t>
            </a:r>
            <a:r>
              <a:rPr lang="en-US" sz="2400" b="1" dirty="0" err="1" smtClean="0">
                <a:solidFill>
                  <a:srgbClr val="000000"/>
                </a:solidFill>
              </a:rPr>
              <a:t>tedavi</a:t>
            </a:r>
            <a:r>
              <a:rPr lang="en-US" sz="2400" b="1" dirty="0" smtClean="0">
                <a:solidFill>
                  <a:srgbClr val="000000"/>
                </a:solidFill>
              </a:rPr>
              <a:t> </a:t>
            </a:r>
            <a:r>
              <a:rPr lang="en-US" sz="2400" b="1" dirty="0" err="1" smtClean="0">
                <a:solidFill>
                  <a:srgbClr val="000000"/>
                </a:solidFill>
              </a:rPr>
              <a:t>süresi</a:t>
            </a:r>
            <a:r>
              <a:rPr lang="en-US" sz="2400" b="1" dirty="0" smtClean="0">
                <a:solidFill>
                  <a:srgbClr val="000000"/>
                </a:solidFill>
              </a:rPr>
              <a:t> </a:t>
            </a:r>
            <a:r>
              <a:rPr lang="en-US" sz="2400" b="1" dirty="0" err="1" smtClean="0">
                <a:solidFill>
                  <a:srgbClr val="000000"/>
                </a:solidFill>
              </a:rPr>
              <a:t>uzuyor</a:t>
            </a:r>
            <a:r>
              <a:rPr lang="en-US" sz="2400" b="1" dirty="0" smtClean="0">
                <a:solidFill>
                  <a:srgbClr val="000000"/>
                </a:solidFill>
              </a:rPr>
              <a:t> </a:t>
            </a:r>
            <a:r>
              <a:rPr lang="en-US" sz="2400" b="1" dirty="0" err="1" smtClean="0">
                <a:solidFill>
                  <a:srgbClr val="000000"/>
                </a:solidFill>
              </a:rPr>
              <a:t>ve</a:t>
            </a:r>
            <a:r>
              <a:rPr lang="en-US" sz="2400" b="1" dirty="0" smtClean="0">
                <a:solidFill>
                  <a:srgbClr val="000000"/>
                </a:solidFill>
              </a:rPr>
              <a:t>  total </a:t>
            </a:r>
            <a:r>
              <a:rPr lang="en-US" sz="2400" b="1" dirty="0" err="1" smtClean="0">
                <a:solidFill>
                  <a:srgbClr val="000000"/>
                </a:solidFill>
              </a:rPr>
              <a:t>verilen</a:t>
            </a:r>
            <a:r>
              <a:rPr lang="en-US" sz="2400" b="1" dirty="0" smtClean="0">
                <a:solidFill>
                  <a:srgbClr val="000000"/>
                </a:solidFill>
              </a:rPr>
              <a:t> </a:t>
            </a:r>
            <a:r>
              <a:rPr lang="en-US" sz="2400" b="1" dirty="0" err="1" smtClean="0">
                <a:solidFill>
                  <a:srgbClr val="000000"/>
                </a:solidFill>
              </a:rPr>
              <a:t>ilaç</a:t>
            </a:r>
            <a:r>
              <a:rPr lang="en-US" sz="2400" b="1" dirty="0" smtClean="0">
                <a:solidFill>
                  <a:srgbClr val="000000"/>
                </a:solidFill>
              </a:rPr>
              <a:t> </a:t>
            </a:r>
            <a:r>
              <a:rPr lang="en-US" sz="2400" b="1" dirty="0" err="1" smtClean="0">
                <a:solidFill>
                  <a:srgbClr val="000000"/>
                </a:solidFill>
              </a:rPr>
              <a:t>miktarı</a:t>
            </a:r>
            <a:r>
              <a:rPr lang="en-US" sz="2400" b="1" dirty="0" smtClean="0">
                <a:solidFill>
                  <a:srgbClr val="000000"/>
                </a:solidFill>
              </a:rPr>
              <a:t> </a:t>
            </a:r>
            <a:r>
              <a:rPr lang="en-US" sz="2400" b="1" dirty="0" err="1" smtClean="0">
                <a:solidFill>
                  <a:srgbClr val="000000"/>
                </a:solidFill>
              </a:rPr>
              <a:t>artıyor</a:t>
            </a:r>
            <a:endParaRPr lang="en-US" sz="2400" b="1" dirty="0" smtClean="0">
              <a:solidFill>
                <a:srgbClr val="000000"/>
              </a:solidFill>
            </a:endParaRPr>
          </a:p>
          <a:p>
            <a:r>
              <a:rPr lang="en-US" sz="2400" b="1" dirty="0" err="1" smtClean="0">
                <a:solidFill>
                  <a:srgbClr val="000000"/>
                </a:solidFill>
              </a:rPr>
              <a:t>Yanıt</a:t>
            </a:r>
            <a:r>
              <a:rPr lang="en-US" sz="2400" b="1" dirty="0" smtClean="0">
                <a:solidFill>
                  <a:srgbClr val="000000"/>
                </a:solidFill>
              </a:rPr>
              <a:t> </a:t>
            </a:r>
            <a:r>
              <a:rPr lang="en-US" sz="2400" b="1" dirty="0" err="1" smtClean="0">
                <a:solidFill>
                  <a:srgbClr val="000000"/>
                </a:solidFill>
              </a:rPr>
              <a:t>düzeyi</a:t>
            </a:r>
            <a:r>
              <a:rPr lang="en-US" sz="2400" b="1" dirty="0" smtClean="0">
                <a:solidFill>
                  <a:srgbClr val="000000"/>
                </a:solidFill>
              </a:rPr>
              <a:t> </a:t>
            </a:r>
            <a:r>
              <a:rPr lang="en-US" sz="2400" b="1" dirty="0" err="1" smtClean="0">
                <a:solidFill>
                  <a:srgbClr val="000000"/>
                </a:solidFill>
              </a:rPr>
              <a:t>arttıkça</a:t>
            </a:r>
            <a:r>
              <a:rPr lang="en-US" sz="2400" b="1" dirty="0" smtClean="0">
                <a:solidFill>
                  <a:srgbClr val="000000"/>
                </a:solidFill>
              </a:rPr>
              <a:t> </a:t>
            </a:r>
            <a:r>
              <a:rPr lang="en-US" sz="2400" b="1" dirty="0" err="1" smtClean="0">
                <a:solidFill>
                  <a:srgbClr val="000000"/>
                </a:solidFill>
              </a:rPr>
              <a:t>tedaviye</a:t>
            </a:r>
            <a:r>
              <a:rPr lang="en-US" sz="2400" b="1" dirty="0" smtClean="0">
                <a:solidFill>
                  <a:srgbClr val="000000"/>
                </a:solidFill>
              </a:rPr>
              <a:t> </a:t>
            </a:r>
            <a:r>
              <a:rPr lang="en-US" sz="2400" b="1" dirty="0" err="1" smtClean="0">
                <a:solidFill>
                  <a:srgbClr val="000000"/>
                </a:solidFill>
              </a:rPr>
              <a:t>devam</a:t>
            </a:r>
            <a:r>
              <a:rPr lang="en-US" sz="2400" b="1" dirty="0" smtClean="0">
                <a:solidFill>
                  <a:srgbClr val="000000"/>
                </a:solidFill>
              </a:rPr>
              <a:t> </a:t>
            </a:r>
            <a:r>
              <a:rPr lang="en-US" sz="2400" b="1" dirty="0" err="1" smtClean="0">
                <a:solidFill>
                  <a:srgbClr val="000000"/>
                </a:solidFill>
              </a:rPr>
              <a:t>edilmeli</a:t>
            </a:r>
            <a:r>
              <a:rPr lang="en-US" sz="2400" b="1" dirty="0" smtClean="0">
                <a:solidFill>
                  <a:srgbClr val="000000"/>
                </a:solidFill>
              </a:rPr>
              <a:t>, </a:t>
            </a:r>
            <a:r>
              <a:rPr lang="en-US" sz="2400" b="1" dirty="0" err="1" smtClean="0">
                <a:solidFill>
                  <a:srgbClr val="000000"/>
                </a:solidFill>
              </a:rPr>
              <a:t>etkili</a:t>
            </a:r>
            <a:r>
              <a:rPr lang="en-US" sz="2400" b="1" dirty="0" smtClean="0">
                <a:solidFill>
                  <a:srgbClr val="000000"/>
                </a:solidFill>
              </a:rPr>
              <a:t> </a:t>
            </a:r>
            <a:r>
              <a:rPr lang="en-US" sz="2400" b="1" dirty="0" err="1" smtClean="0">
                <a:solidFill>
                  <a:srgbClr val="000000"/>
                </a:solidFill>
              </a:rPr>
              <a:t>tedavi</a:t>
            </a:r>
            <a:r>
              <a:rPr lang="en-US" sz="2400" b="1" dirty="0" smtClean="0">
                <a:solidFill>
                  <a:srgbClr val="000000"/>
                </a:solidFill>
              </a:rPr>
              <a:t> 9 </a:t>
            </a:r>
            <a:r>
              <a:rPr lang="en-US" sz="2400" b="1" dirty="0" err="1" smtClean="0">
                <a:solidFill>
                  <a:srgbClr val="000000"/>
                </a:solidFill>
              </a:rPr>
              <a:t>siklustan</a:t>
            </a:r>
            <a:r>
              <a:rPr lang="en-US" sz="2400" b="1" dirty="0" smtClean="0">
                <a:solidFill>
                  <a:srgbClr val="000000"/>
                </a:solidFill>
              </a:rPr>
              <a:t> </a:t>
            </a:r>
            <a:r>
              <a:rPr lang="en-US" sz="2400" b="1" dirty="0" err="1" smtClean="0">
                <a:solidFill>
                  <a:srgbClr val="000000"/>
                </a:solidFill>
              </a:rPr>
              <a:t>az</a:t>
            </a:r>
            <a:r>
              <a:rPr lang="en-US" sz="2400" b="1" dirty="0" smtClean="0">
                <a:solidFill>
                  <a:srgbClr val="000000"/>
                </a:solidFill>
              </a:rPr>
              <a:t> </a:t>
            </a:r>
            <a:r>
              <a:rPr lang="en-US" sz="2400" b="1" dirty="0" err="1" smtClean="0">
                <a:solidFill>
                  <a:srgbClr val="000000"/>
                </a:solidFill>
              </a:rPr>
              <a:t>verilmemeli</a:t>
            </a:r>
            <a:endParaRPr lang="en-US" sz="2400" b="1" dirty="0" smtClean="0">
              <a:solidFill>
                <a:srgbClr val="000000"/>
              </a:solidFill>
            </a:endParaRPr>
          </a:p>
          <a:p>
            <a:r>
              <a:rPr lang="en-US" sz="2400" b="1" dirty="0" err="1" smtClean="0">
                <a:solidFill>
                  <a:srgbClr val="000000"/>
                </a:solidFill>
              </a:rPr>
              <a:t>Tedavi</a:t>
            </a:r>
            <a:r>
              <a:rPr lang="en-US" sz="2400" b="1" dirty="0" smtClean="0">
                <a:solidFill>
                  <a:srgbClr val="000000"/>
                </a:solidFill>
              </a:rPr>
              <a:t> </a:t>
            </a:r>
            <a:r>
              <a:rPr lang="en-US" sz="2400" b="1" dirty="0" err="1" smtClean="0">
                <a:solidFill>
                  <a:srgbClr val="000000"/>
                </a:solidFill>
              </a:rPr>
              <a:t>altında</a:t>
            </a:r>
            <a:r>
              <a:rPr lang="en-US" sz="2400" b="1" dirty="0" smtClean="0">
                <a:solidFill>
                  <a:srgbClr val="000000"/>
                </a:solidFill>
              </a:rPr>
              <a:t> </a:t>
            </a:r>
            <a:r>
              <a:rPr lang="en-US" sz="2400" b="1" dirty="0" err="1" smtClean="0">
                <a:solidFill>
                  <a:srgbClr val="000000"/>
                </a:solidFill>
              </a:rPr>
              <a:t>progres</a:t>
            </a:r>
            <a:r>
              <a:rPr lang="en-US" sz="2400" b="1" dirty="0" smtClean="0">
                <a:solidFill>
                  <a:srgbClr val="000000"/>
                </a:solidFill>
              </a:rPr>
              <a:t> </a:t>
            </a:r>
            <a:r>
              <a:rPr lang="en-US" sz="2400" b="1" dirty="0" err="1" smtClean="0">
                <a:solidFill>
                  <a:srgbClr val="000000"/>
                </a:solidFill>
              </a:rPr>
              <a:t>durumunda</a:t>
            </a:r>
            <a:r>
              <a:rPr lang="en-US" sz="2400" b="1" dirty="0" smtClean="0">
                <a:solidFill>
                  <a:srgbClr val="000000"/>
                </a:solidFill>
              </a:rPr>
              <a:t> </a:t>
            </a:r>
            <a:r>
              <a:rPr lang="en-US" sz="2400" b="1" dirty="0" err="1" smtClean="0">
                <a:solidFill>
                  <a:srgbClr val="000000"/>
                </a:solidFill>
              </a:rPr>
              <a:t>tedavi</a:t>
            </a:r>
            <a:r>
              <a:rPr lang="en-US" sz="2400" b="1" dirty="0" smtClean="0">
                <a:solidFill>
                  <a:srgbClr val="000000"/>
                </a:solidFill>
              </a:rPr>
              <a:t> </a:t>
            </a:r>
            <a:r>
              <a:rPr lang="en-US" sz="2400" b="1" dirty="0" err="1" smtClean="0">
                <a:solidFill>
                  <a:srgbClr val="000000"/>
                </a:solidFill>
              </a:rPr>
              <a:t>mutlaka</a:t>
            </a:r>
            <a:r>
              <a:rPr lang="en-US" sz="2400" b="1" dirty="0" smtClean="0">
                <a:solidFill>
                  <a:srgbClr val="000000"/>
                </a:solidFill>
              </a:rPr>
              <a:t> </a:t>
            </a:r>
            <a:r>
              <a:rPr lang="en-US" sz="2400" b="1" dirty="0" err="1" smtClean="0">
                <a:solidFill>
                  <a:srgbClr val="000000"/>
                </a:solidFill>
              </a:rPr>
              <a:t>değiştirilmeli</a:t>
            </a:r>
            <a:endParaRPr lang="en-US" sz="2400" b="1" dirty="0" smtClean="0">
              <a:solidFill>
                <a:srgbClr val="000000"/>
              </a:solidFill>
            </a:endParaRPr>
          </a:p>
          <a:p>
            <a:r>
              <a:rPr lang="en-US" sz="2400" b="1" dirty="0" err="1" smtClean="0">
                <a:solidFill>
                  <a:srgbClr val="000000"/>
                </a:solidFill>
              </a:rPr>
              <a:t>Tedavi</a:t>
            </a:r>
            <a:r>
              <a:rPr lang="en-US" sz="2400" b="1" dirty="0" smtClean="0">
                <a:solidFill>
                  <a:srgbClr val="000000"/>
                </a:solidFill>
              </a:rPr>
              <a:t> </a:t>
            </a:r>
            <a:r>
              <a:rPr lang="en-US" sz="2400" b="1" dirty="0" err="1" smtClean="0">
                <a:solidFill>
                  <a:srgbClr val="000000"/>
                </a:solidFill>
              </a:rPr>
              <a:t>ile</a:t>
            </a:r>
            <a:r>
              <a:rPr lang="en-US" sz="2400" b="1" dirty="0" smtClean="0">
                <a:solidFill>
                  <a:srgbClr val="000000"/>
                </a:solidFill>
              </a:rPr>
              <a:t> </a:t>
            </a:r>
            <a:r>
              <a:rPr lang="en-US" sz="2400" b="1" dirty="0" err="1" smtClean="0">
                <a:solidFill>
                  <a:srgbClr val="000000"/>
                </a:solidFill>
              </a:rPr>
              <a:t>yavaş</a:t>
            </a:r>
            <a:r>
              <a:rPr lang="en-US" sz="2400" b="1" dirty="0" smtClean="0">
                <a:solidFill>
                  <a:srgbClr val="000000"/>
                </a:solidFill>
              </a:rPr>
              <a:t> </a:t>
            </a:r>
            <a:r>
              <a:rPr lang="en-US" sz="2400" b="1" dirty="0" err="1" smtClean="0">
                <a:solidFill>
                  <a:srgbClr val="000000"/>
                </a:solidFill>
              </a:rPr>
              <a:t>seyreden</a:t>
            </a:r>
            <a:r>
              <a:rPr lang="en-US" sz="2400" b="1" dirty="0" smtClean="0">
                <a:solidFill>
                  <a:srgbClr val="000000"/>
                </a:solidFill>
              </a:rPr>
              <a:t> MGUS tipi </a:t>
            </a:r>
            <a:r>
              <a:rPr lang="en-US" sz="2400" b="1" dirty="0" err="1" smtClean="0">
                <a:solidFill>
                  <a:srgbClr val="000000"/>
                </a:solidFill>
              </a:rPr>
              <a:t>hastalığa</a:t>
            </a:r>
            <a:r>
              <a:rPr lang="en-US" sz="2400" b="1" dirty="0" smtClean="0">
                <a:solidFill>
                  <a:srgbClr val="000000"/>
                </a:solidFill>
              </a:rPr>
              <a:t> </a:t>
            </a:r>
            <a:r>
              <a:rPr lang="en-US" sz="2400" b="1" dirty="0" err="1" smtClean="0">
                <a:solidFill>
                  <a:srgbClr val="000000"/>
                </a:solidFill>
              </a:rPr>
              <a:t>dönüşün</a:t>
            </a:r>
            <a:r>
              <a:rPr lang="en-US" sz="2400" b="1" dirty="0" smtClean="0">
                <a:solidFill>
                  <a:srgbClr val="000000"/>
                </a:solidFill>
              </a:rPr>
              <a:t> </a:t>
            </a:r>
            <a:r>
              <a:rPr lang="en-US" sz="2400" b="1" dirty="0" err="1" smtClean="0">
                <a:solidFill>
                  <a:srgbClr val="000000"/>
                </a:solidFill>
              </a:rPr>
              <a:t>dirençli</a:t>
            </a:r>
            <a:r>
              <a:rPr lang="en-US" sz="2400" b="1" dirty="0" smtClean="0">
                <a:solidFill>
                  <a:srgbClr val="000000"/>
                </a:solidFill>
              </a:rPr>
              <a:t> </a:t>
            </a:r>
            <a:r>
              <a:rPr lang="en-US" sz="2400" b="1" dirty="0" err="1" smtClean="0">
                <a:solidFill>
                  <a:srgbClr val="000000"/>
                </a:solidFill>
              </a:rPr>
              <a:t>ve</a:t>
            </a:r>
            <a:r>
              <a:rPr lang="en-US" sz="2400" b="1" dirty="0" smtClean="0">
                <a:solidFill>
                  <a:srgbClr val="000000"/>
                </a:solidFill>
              </a:rPr>
              <a:t> </a:t>
            </a:r>
            <a:r>
              <a:rPr lang="en-US" sz="2400" b="1" dirty="0" err="1" smtClean="0">
                <a:solidFill>
                  <a:srgbClr val="000000"/>
                </a:solidFill>
              </a:rPr>
              <a:t>agresif</a:t>
            </a:r>
            <a:r>
              <a:rPr lang="en-US" sz="2400" b="1" dirty="0" smtClean="0">
                <a:solidFill>
                  <a:srgbClr val="000000"/>
                </a:solidFill>
              </a:rPr>
              <a:t> MM </a:t>
            </a:r>
            <a:r>
              <a:rPr lang="en-US" sz="2400" b="1" dirty="0" err="1" smtClean="0">
                <a:solidFill>
                  <a:srgbClr val="000000"/>
                </a:solidFill>
              </a:rPr>
              <a:t>dan</a:t>
            </a:r>
            <a:r>
              <a:rPr lang="en-US" sz="2400" b="1" dirty="0" smtClean="0">
                <a:solidFill>
                  <a:srgbClr val="000000"/>
                </a:solidFill>
              </a:rPr>
              <a:t> </a:t>
            </a:r>
            <a:r>
              <a:rPr lang="en-US" sz="2400" b="1" dirty="0" err="1" smtClean="0">
                <a:solidFill>
                  <a:srgbClr val="000000"/>
                </a:solidFill>
              </a:rPr>
              <a:t>ayırdedilmesi</a:t>
            </a:r>
            <a:r>
              <a:rPr lang="en-US" sz="2400" b="1" dirty="0" smtClean="0">
                <a:solidFill>
                  <a:srgbClr val="000000"/>
                </a:solidFill>
              </a:rPr>
              <a:t> </a:t>
            </a:r>
            <a:r>
              <a:rPr lang="en-US" sz="2400" b="1" dirty="0" err="1" smtClean="0">
                <a:solidFill>
                  <a:srgbClr val="000000"/>
                </a:solidFill>
              </a:rPr>
              <a:t>gerekli</a:t>
            </a:r>
            <a:endParaRPr lang="en-US" sz="2400" b="1" dirty="0" smtClean="0">
              <a:solidFill>
                <a:srgbClr val="000000"/>
              </a:solidFill>
            </a:endParaRPr>
          </a:p>
          <a:p>
            <a:endParaRPr lang="en-US" dirty="0"/>
          </a:p>
        </p:txBody>
      </p:sp>
    </p:spTree>
    <p:extLst>
      <p:ext uri="{BB962C8B-B14F-4D97-AF65-F5344CB8AC3E}">
        <p14:creationId xmlns:p14="http://schemas.microsoft.com/office/powerpoint/2010/main" val="3866897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5637" y="1174439"/>
            <a:ext cx="4040791" cy="4053805"/>
          </a:xfrm>
          <a:prstGeom prst="rect">
            <a:avLst/>
          </a:prstGeom>
        </p:spPr>
      </p:pic>
      <p:pic>
        <p:nvPicPr>
          <p:cNvPr id="3" name="Picture 2"/>
          <p:cNvPicPr>
            <a:picLocks noChangeAspect="1"/>
          </p:cNvPicPr>
          <p:nvPr/>
        </p:nvPicPr>
        <p:blipFill>
          <a:blip r:embed="rId3"/>
          <a:stretch>
            <a:fillRect/>
          </a:stretch>
        </p:blipFill>
        <p:spPr>
          <a:xfrm>
            <a:off x="5005908" y="1174440"/>
            <a:ext cx="3814564" cy="4053805"/>
          </a:xfrm>
          <a:prstGeom prst="rect">
            <a:avLst/>
          </a:prstGeom>
        </p:spPr>
      </p:pic>
    </p:spTree>
    <p:extLst>
      <p:ext uri="{BB962C8B-B14F-4D97-AF65-F5344CB8AC3E}">
        <p14:creationId xmlns:p14="http://schemas.microsoft.com/office/powerpoint/2010/main" val="17984421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52400"/>
            <a:ext cx="8645526" cy="762000"/>
          </a:xfrm>
        </p:spPr>
        <p:txBody>
          <a:bodyPr/>
          <a:lstStyle/>
          <a:p>
            <a:r>
              <a:rPr lang="en-US" sz="2800" dirty="0" err="1" smtClean="0"/>
              <a:t>Yeni</a:t>
            </a:r>
            <a:r>
              <a:rPr lang="en-US" sz="2800" dirty="0" smtClean="0"/>
              <a:t> </a:t>
            </a:r>
            <a:r>
              <a:rPr lang="en-US" sz="2800" dirty="0" err="1" smtClean="0"/>
              <a:t>tanı</a:t>
            </a:r>
            <a:r>
              <a:rPr lang="en-US" sz="2800" dirty="0" smtClean="0"/>
              <a:t> </a:t>
            </a:r>
            <a:r>
              <a:rPr lang="en-US" sz="2800" dirty="0" err="1" smtClean="0"/>
              <a:t>yaşlı</a:t>
            </a:r>
            <a:r>
              <a:rPr lang="en-US" sz="2800" dirty="0" smtClean="0"/>
              <a:t> MM, 2 </a:t>
            </a:r>
            <a:r>
              <a:rPr lang="en-US" sz="2800" dirty="0" err="1" smtClean="0"/>
              <a:t>kür</a:t>
            </a:r>
            <a:r>
              <a:rPr lang="en-US" sz="2800" dirty="0" smtClean="0"/>
              <a:t> </a:t>
            </a:r>
            <a:r>
              <a:rPr lang="en-US" sz="2800" dirty="0" err="1" smtClean="0"/>
              <a:t>Bortezomib</a:t>
            </a:r>
            <a:r>
              <a:rPr lang="en-US" sz="2800" dirty="0" smtClean="0"/>
              <a:t>-MP </a:t>
            </a:r>
            <a:r>
              <a:rPr lang="en-US" sz="2800" dirty="0" err="1" smtClean="0"/>
              <a:t>sonrası</a:t>
            </a:r>
            <a:endParaRPr lang="en-US" sz="28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114800" y="1268506"/>
            <a:ext cx="5486400" cy="5397500"/>
          </a:xfrm>
          <a:prstGeom prst="rect">
            <a:avLst/>
          </a:prstGeom>
        </p:spPr>
      </p:pic>
      <p:pic>
        <p:nvPicPr>
          <p:cNvPr id="5" name="Picture 4"/>
          <p:cNvPicPr>
            <a:picLocks noChangeAspect="1"/>
          </p:cNvPicPr>
          <p:nvPr/>
        </p:nvPicPr>
        <p:blipFill>
          <a:blip r:embed="rId3"/>
          <a:stretch>
            <a:fillRect/>
          </a:stretch>
        </p:blipFill>
        <p:spPr>
          <a:xfrm>
            <a:off x="0" y="914400"/>
            <a:ext cx="4470400" cy="58928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DESTEK  TEDAVİSİ</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Destek</a:t>
            </a:r>
            <a:r>
              <a:rPr lang="en-US" dirty="0" smtClean="0"/>
              <a:t> </a:t>
            </a:r>
            <a:r>
              <a:rPr lang="en-US" dirty="0" err="1" smtClean="0"/>
              <a:t>tedavisi</a:t>
            </a:r>
            <a:endParaRPr lang="en-US" dirty="0"/>
          </a:p>
        </p:txBody>
      </p:sp>
      <p:sp>
        <p:nvSpPr>
          <p:cNvPr id="5" name="Content Placeholder 4"/>
          <p:cNvSpPr>
            <a:spLocks noGrp="1"/>
          </p:cNvSpPr>
          <p:nvPr>
            <p:ph idx="1"/>
          </p:nvPr>
        </p:nvSpPr>
        <p:spPr/>
        <p:txBody>
          <a:bodyPr/>
          <a:lstStyle/>
          <a:p>
            <a:r>
              <a:rPr lang="en-US" dirty="0" err="1" smtClean="0"/>
              <a:t>Trombozun</a:t>
            </a:r>
            <a:r>
              <a:rPr lang="en-US" dirty="0" smtClean="0"/>
              <a:t> </a:t>
            </a:r>
            <a:r>
              <a:rPr lang="en-US" dirty="0" err="1" smtClean="0"/>
              <a:t>önlenmesi</a:t>
            </a:r>
            <a:r>
              <a:rPr lang="en-US" dirty="0" smtClean="0"/>
              <a:t>: % 25 APCR</a:t>
            </a:r>
          </a:p>
          <a:p>
            <a:r>
              <a:rPr lang="en-US" dirty="0" err="1" smtClean="0"/>
              <a:t>Enfeksiyonların</a:t>
            </a:r>
            <a:r>
              <a:rPr lang="en-US" dirty="0" smtClean="0"/>
              <a:t>  </a:t>
            </a:r>
            <a:r>
              <a:rPr lang="en-US" dirty="0" err="1" smtClean="0"/>
              <a:t>önlenmesi</a:t>
            </a:r>
            <a:endParaRPr lang="en-US" dirty="0" smtClean="0"/>
          </a:p>
          <a:p>
            <a:r>
              <a:rPr lang="en-US" dirty="0" err="1" smtClean="0"/>
              <a:t>Kemikle</a:t>
            </a:r>
            <a:r>
              <a:rPr lang="en-US" dirty="0" smtClean="0"/>
              <a:t> </a:t>
            </a:r>
            <a:r>
              <a:rPr lang="en-US" dirty="0" err="1" smtClean="0"/>
              <a:t>ilişkili</a:t>
            </a:r>
            <a:r>
              <a:rPr lang="en-US" dirty="0" smtClean="0"/>
              <a:t> </a:t>
            </a:r>
            <a:r>
              <a:rPr lang="en-US" dirty="0" err="1" smtClean="0"/>
              <a:t>morbiditelerin</a:t>
            </a:r>
            <a:r>
              <a:rPr lang="en-US" dirty="0" smtClean="0"/>
              <a:t> </a:t>
            </a:r>
            <a:r>
              <a:rPr lang="en-US" dirty="0" err="1" smtClean="0"/>
              <a:t>önlenmesi</a:t>
            </a:r>
            <a:endParaRPr lang="en-US" dirty="0" smtClean="0"/>
          </a:p>
          <a:p>
            <a:r>
              <a:rPr lang="en-US" dirty="0" err="1" smtClean="0"/>
              <a:t>Nörolojik</a:t>
            </a:r>
            <a:r>
              <a:rPr lang="en-US" dirty="0" smtClean="0"/>
              <a:t> </a:t>
            </a:r>
            <a:r>
              <a:rPr lang="en-US" dirty="0" err="1" smtClean="0"/>
              <a:t>komplikasyonların</a:t>
            </a:r>
            <a:r>
              <a:rPr lang="en-US" dirty="0" smtClean="0"/>
              <a:t> </a:t>
            </a:r>
            <a:r>
              <a:rPr lang="en-US" dirty="0" err="1" smtClean="0"/>
              <a:t>önlenmesi</a:t>
            </a:r>
            <a:endParaRPr lang="en-US" dirty="0"/>
          </a:p>
        </p:txBody>
      </p:sp>
    </p:spTree>
    <p:extLst>
      <p:ext uri="{BB962C8B-B14F-4D97-AF65-F5344CB8AC3E}">
        <p14:creationId xmlns:p14="http://schemas.microsoft.com/office/powerpoint/2010/main" val="642861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r>
              <a:rPr lang="en-GB" dirty="0" err="1" smtClean="0"/>
              <a:t>Osteolizis</a:t>
            </a:r>
            <a:endParaRPr lang="en-GB" dirty="0"/>
          </a:p>
        </p:txBody>
      </p:sp>
      <p:pic>
        <p:nvPicPr>
          <p:cNvPr id="378885" name="Picture 5" descr="C:\WINDOWS\Profiles\Eugene\My Documents\My Pictures\2003-1010\21.jpg"/>
          <p:cNvPicPr>
            <a:picLocks noGrp="1" noChangeAspect="1" noChangeArrowheads="1"/>
          </p:cNvPicPr>
          <p:nvPr>
            <p:ph idx="1"/>
          </p:nvPr>
        </p:nvPicPr>
        <p:blipFill>
          <a:blip r:embed="rId2"/>
          <a:srcRect/>
          <a:stretch>
            <a:fillRect/>
          </a:stretch>
        </p:blipFill>
        <p:spPr>
          <a:xfrm>
            <a:off x="850900" y="2133600"/>
            <a:ext cx="3352800" cy="3784600"/>
          </a:xfrm>
          <a:noFill/>
          <a:ln/>
        </p:spPr>
      </p:pic>
      <p:pic>
        <p:nvPicPr>
          <p:cNvPr id="378886" name="Picture 6" descr="C:\WINDOWS\Profiles\Eugene\My Documents\My Pictures\2003-1010\18.jpg"/>
          <p:cNvPicPr>
            <a:picLocks noChangeAspect="1" noChangeArrowheads="1"/>
          </p:cNvPicPr>
          <p:nvPr/>
        </p:nvPicPr>
        <p:blipFill>
          <a:blip r:embed="rId3"/>
          <a:srcRect t="34027"/>
          <a:stretch>
            <a:fillRect/>
          </a:stretch>
        </p:blipFill>
        <p:spPr bwMode="auto">
          <a:xfrm>
            <a:off x="4906434" y="2197100"/>
            <a:ext cx="3259667" cy="3619500"/>
          </a:xfrm>
          <a:prstGeom prst="rect">
            <a:avLst/>
          </a:prstGeom>
          <a:noFill/>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03" descr="fig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0163" y="1243013"/>
            <a:ext cx="6543675" cy="463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Text Box 34"/>
          <p:cNvSpPr txBox="1">
            <a:spLocks noChangeArrowheads="1"/>
          </p:cNvSpPr>
          <p:nvPr/>
        </p:nvSpPr>
        <p:spPr bwMode="auto">
          <a:xfrm>
            <a:off x="3121025" y="2822575"/>
            <a:ext cx="136525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1800" b="1">
                <a:solidFill>
                  <a:srgbClr val="FFFF00"/>
                </a:solidFill>
              </a:rPr>
              <a:t>Osteoclast</a:t>
            </a:r>
          </a:p>
        </p:txBody>
      </p:sp>
      <p:sp>
        <p:nvSpPr>
          <p:cNvPr id="20484" name="Text Box 35"/>
          <p:cNvSpPr txBox="1">
            <a:spLocks noChangeArrowheads="1"/>
          </p:cNvSpPr>
          <p:nvPr/>
        </p:nvSpPr>
        <p:spPr bwMode="auto">
          <a:xfrm>
            <a:off x="6819900" y="3624263"/>
            <a:ext cx="900113" cy="107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solidFill>
                  <a:schemeClr val="bg1"/>
                </a:solidFill>
              </a:rPr>
              <a:t>RANKL</a:t>
            </a:r>
          </a:p>
          <a:p>
            <a:pPr algn="ctr"/>
            <a:r>
              <a:rPr lang="en-US" sz="1600" b="1">
                <a:solidFill>
                  <a:schemeClr val="bg1"/>
                </a:solidFill>
              </a:rPr>
              <a:t>TNF-</a:t>
            </a:r>
            <a:r>
              <a:rPr lang="en-US" sz="1600" b="1">
                <a:solidFill>
                  <a:schemeClr val="bg1"/>
                </a:solidFill>
                <a:latin typeface="Symbol" charset="0"/>
              </a:rPr>
              <a:t>b</a:t>
            </a:r>
            <a:endParaRPr lang="en-US" sz="2000" b="1">
              <a:solidFill>
                <a:schemeClr val="bg1"/>
              </a:solidFill>
            </a:endParaRPr>
          </a:p>
          <a:p>
            <a:pPr algn="ctr"/>
            <a:r>
              <a:rPr lang="en-US" sz="1600" b="1">
                <a:solidFill>
                  <a:schemeClr val="bg1"/>
                </a:solidFill>
              </a:rPr>
              <a:t>IL-1</a:t>
            </a:r>
            <a:r>
              <a:rPr lang="en-US" sz="1600" b="1">
                <a:solidFill>
                  <a:schemeClr val="bg1"/>
                </a:solidFill>
                <a:latin typeface="Symbol" charset="0"/>
              </a:rPr>
              <a:t>b</a:t>
            </a:r>
          </a:p>
          <a:p>
            <a:pPr algn="ctr"/>
            <a:r>
              <a:rPr lang="en-US" sz="1600" b="1">
                <a:solidFill>
                  <a:schemeClr val="bg1"/>
                </a:solidFill>
              </a:rPr>
              <a:t>IL-6</a:t>
            </a:r>
          </a:p>
        </p:txBody>
      </p:sp>
      <p:sp>
        <p:nvSpPr>
          <p:cNvPr id="20485" name="Text Box 39"/>
          <p:cNvSpPr txBox="1">
            <a:spLocks noChangeArrowheads="1"/>
          </p:cNvSpPr>
          <p:nvPr/>
        </p:nvSpPr>
        <p:spPr bwMode="auto">
          <a:xfrm>
            <a:off x="6465888" y="2798763"/>
            <a:ext cx="1376362" cy="341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1800" b="1">
                <a:solidFill>
                  <a:srgbClr val="FFFF00"/>
                </a:solidFill>
              </a:rPr>
              <a:t>Osteoblast</a:t>
            </a:r>
          </a:p>
        </p:txBody>
      </p:sp>
      <p:sp>
        <p:nvSpPr>
          <p:cNvPr id="20486" name="Text Box 44"/>
          <p:cNvSpPr txBox="1">
            <a:spLocks noChangeArrowheads="1"/>
          </p:cNvSpPr>
          <p:nvPr/>
        </p:nvSpPr>
        <p:spPr bwMode="auto">
          <a:xfrm>
            <a:off x="6172200" y="5176838"/>
            <a:ext cx="16224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1">
                <a:solidFill>
                  <a:srgbClr val="FFFF00"/>
                </a:solidFill>
              </a:rPr>
              <a:t>Stromal cells</a:t>
            </a:r>
          </a:p>
        </p:txBody>
      </p:sp>
      <p:sp>
        <p:nvSpPr>
          <p:cNvPr id="20487" name="Text Box 74"/>
          <p:cNvSpPr txBox="1">
            <a:spLocks noChangeArrowheads="1"/>
          </p:cNvSpPr>
          <p:nvPr/>
        </p:nvSpPr>
        <p:spPr bwMode="auto">
          <a:xfrm>
            <a:off x="3921125" y="1839913"/>
            <a:ext cx="151765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1800" b="1"/>
              <a:t>Bone matrix</a:t>
            </a:r>
          </a:p>
        </p:txBody>
      </p:sp>
      <p:sp>
        <p:nvSpPr>
          <p:cNvPr id="20488" name="Text Box 75"/>
          <p:cNvSpPr txBox="1">
            <a:spLocks noChangeArrowheads="1"/>
          </p:cNvSpPr>
          <p:nvPr/>
        </p:nvSpPr>
        <p:spPr bwMode="auto">
          <a:xfrm>
            <a:off x="1968500" y="3668713"/>
            <a:ext cx="1039813" cy="107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solidFill>
                  <a:schemeClr val="bg1"/>
                </a:solidFill>
              </a:rPr>
              <a:t>TGF-</a:t>
            </a:r>
            <a:r>
              <a:rPr lang="en-US" sz="1600" b="1">
                <a:solidFill>
                  <a:schemeClr val="bg1"/>
                </a:solidFill>
                <a:latin typeface="Symbol" charset="0"/>
              </a:rPr>
              <a:t>b</a:t>
            </a:r>
            <a:endParaRPr lang="en-US" sz="1600" b="1">
              <a:solidFill>
                <a:schemeClr val="bg1"/>
              </a:solidFill>
            </a:endParaRPr>
          </a:p>
          <a:p>
            <a:pPr algn="ctr"/>
            <a:r>
              <a:rPr lang="en-US" sz="1600" b="1">
                <a:solidFill>
                  <a:schemeClr val="bg1"/>
                </a:solidFill>
              </a:rPr>
              <a:t>FGF-1&amp;2</a:t>
            </a:r>
          </a:p>
          <a:p>
            <a:pPr algn="ctr"/>
            <a:r>
              <a:rPr lang="en-US" sz="1600" b="1">
                <a:solidFill>
                  <a:schemeClr val="bg1"/>
                </a:solidFill>
              </a:rPr>
              <a:t>IGF-1&amp;2</a:t>
            </a:r>
          </a:p>
          <a:p>
            <a:pPr algn="ctr"/>
            <a:r>
              <a:rPr lang="en-US" sz="1600" b="1">
                <a:solidFill>
                  <a:schemeClr val="bg1"/>
                </a:solidFill>
              </a:rPr>
              <a:t>PDGF</a:t>
            </a:r>
          </a:p>
        </p:txBody>
      </p:sp>
      <p:sp>
        <p:nvSpPr>
          <p:cNvPr id="20489" name="Rectangle 160"/>
          <p:cNvSpPr>
            <a:spLocks noGrp="1"/>
          </p:cNvSpPr>
          <p:nvPr>
            <p:ph type="title" idx="4294967295"/>
          </p:nvPr>
        </p:nvSpPr>
        <p:spPr>
          <a:xfrm>
            <a:off x="685800" y="274638"/>
            <a:ext cx="8351838" cy="944562"/>
          </a:xfrm>
        </p:spPr>
        <p:txBody>
          <a:bodyPr/>
          <a:lstStyle/>
          <a:p>
            <a:pPr>
              <a:lnSpc>
                <a:spcPts val="3400"/>
              </a:lnSpc>
            </a:pPr>
            <a:r>
              <a:rPr lang="en-US" sz="3200">
                <a:latin typeface="Arial" charset="0"/>
                <a:ea typeface="ＭＳ Ｐゴシック" charset="0"/>
                <a:cs typeface="ＭＳ Ｐゴシック" charset="0"/>
              </a:rPr>
              <a:t>Bone Destruction and Myeloma Growth—a Stimulatory Loop</a:t>
            </a:r>
          </a:p>
        </p:txBody>
      </p:sp>
      <p:pic>
        <p:nvPicPr>
          <p:cNvPr id="20490" name="Picture 104" descr="osteoclast.png"/>
          <p:cNvPicPr>
            <a:picLocks noChangeAspect="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rot="-558696">
            <a:off x="1698625" y="2014538"/>
            <a:ext cx="1966913" cy="1089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91" name="Picture 105" descr="osteoblast.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537822">
            <a:off x="4906963" y="2543175"/>
            <a:ext cx="170815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92" name="Picture 106" descr="mm-cell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73438" y="4560888"/>
            <a:ext cx="2205037" cy="1273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3" name="Text Box 34"/>
          <p:cNvSpPr txBox="1">
            <a:spLocks noChangeArrowheads="1"/>
          </p:cNvSpPr>
          <p:nvPr/>
        </p:nvSpPr>
        <p:spPr bwMode="auto">
          <a:xfrm>
            <a:off x="3646488" y="4314825"/>
            <a:ext cx="1749425"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1800" b="1">
                <a:solidFill>
                  <a:srgbClr val="FFFF00"/>
                </a:solidFill>
              </a:rPr>
              <a:t>Myeloma cells</a:t>
            </a:r>
          </a:p>
        </p:txBody>
      </p:sp>
      <p:sp>
        <p:nvSpPr>
          <p:cNvPr id="109" name="Down Arrow 108"/>
          <p:cNvSpPr/>
          <p:nvPr/>
        </p:nvSpPr>
        <p:spPr>
          <a:xfrm>
            <a:off x="2230438" y="3127375"/>
            <a:ext cx="422275" cy="4016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Arial" charset="0"/>
              <a:ea typeface="ＭＳ Ｐゴシック" charset="0"/>
              <a:cs typeface="ＭＳ Ｐゴシック" charset="0"/>
            </a:endParaRPr>
          </a:p>
        </p:txBody>
      </p:sp>
      <p:sp>
        <p:nvSpPr>
          <p:cNvPr id="110" name="Down Arrow 109"/>
          <p:cNvSpPr/>
          <p:nvPr/>
        </p:nvSpPr>
        <p:spPr>
          <a:xfrm rot="17321987">
            <a:off x="3006725" y="4640263"/>
            <a:ext cx="422275" cy="403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Arial" charset="0"/>
              <a:ea typeface="ＭＳ Ｐゴシック" charset="0"/>
              <a:cs typeface="ＭＳ Ｐゴシック" charset="0"/>
            </a:endParaRPr>
          </a:p>
        </p:txBody>
      </p:sp>
      <p:sp>
        <p:nvSpPr>
          <p:cNvPr id="111" name="Down Arrow 110"/>
          <p:cNvSpPr/>
          <p:nvPr/>
        </p:nvSpPr>
        <p:spPr>
          <a:xfrm rot="17374886">
            <a:off x="5771356" y="5003007"/>
            <a:ext cx="422275" cy="4016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Arial" charset="0"/>
              <a:ea typeface="ＭＳ Ｐゴシック" charset="0"/>
              <a:cs typeface="ＭＳ Ｐゴシック" charset="0"/>
            </a:endParaRPr>
          </a:p>
        </p:txBody>
      </p:sp>
      <p:sp>
        <p:nvSpPr>
          <p:cNvPr id="113" name="Down Arrow 112"/>
          <p:cNvSpPr/>
          <p:nvPr/>
        </p:nvSpPr>
        <p:spPr>
          <a:xfrm rot="7268210">
            <a:off x="5114132" y="2477294"/>
            <a:ext cx="266700" cy="3271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Arial" charset="0"/>
              <a:ea typeface="ＭＳ Ｐゴシック" charset="0"/>
              <a:cs typeface="ＭＳ Ｐゴシック" charset="0"/>
            </a:endParaRPr>
          </a:p>
        </p:txBody>
      </p:sp>
      <p:sp>
        <p:nvSpPr>
          <p:cNvPr id="114" name="Down Arrow 113"/>
          <p:cNvSpPr/>
          <p:nvPr/>
        </p:nvSpPr>
        <p:spPr>
          <a:xfrm rot="9148225">
            <a:off x="6357938" y="3522663"/>
            <a:ext cx="266700" cy="1416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Arial" charset="0"/>
              <a:ea typeface="ＭＳ Ｐゴシック" charset="0"/>
              <a:cs typeface="ＭＳ Ｐゴシック" charset="0"/>
            </a:endParaRPr>
          </a:p>
        </p:txBody>
      </p:sp>
      <p:sp>
        <p:nvSpPr>
          <p:cNvPr id="115" name="Down Arrow 114"/>
          <p:cNvSpPr/>
          <p:nvPr/>
        </p:nvSpPr>
        <p:spPr>
          <a:xfrm rot="10800000">
            <a:off x="7042150" y="4741863"/>
            <a:ext cx="422275" cy="403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Arial"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Rectangle 406"/>
          <p:cNvSpPr/>
          <p:nvPr/>
        </p:nvSpPr>
        <p:spPr>
          <a:xfrm>
            <a:off x="230306" y="1479898"/>
            <a:ext cx="8677471" cy="5019675"/>
          </a:xfrm>
          <a:prstGeom prst="rect">
            <a:avLst/>
          </a:prstGeom>
          <a:gradFill>
            <a:gsLst>
              <a:gs pos="0">
                <a:schemeClr val="bg1">
                  <a:lumMod val="65000"/>
                  <a:alpha val="69000"/>
                </a:schemeClr>
              </a:gs>
              <a:gs pos="50000">
                <a:schemeClr val="bg1">
                  <a:lumMod val="85000"/>
                  <a:alpha val="67000"/>
                </a:schemeClr>
              </a:gs>
              <a:gs pos="100000">
                <a:schemeClr val="bg1">
                  <a:lumMod val="85000"/>
                  <a:alpha val="69000"/>
                </a:schemeClr>
              </a:gs>
            </a:gsLst>
            <a:lin ang="5400000" scaled="0"/>
          </a:gra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Pie 179"/>
          <p:cNvSpPr/>
          <p:nvPr/>
        </p:nvSpPr>
        <p:spPr>
          <a:xfrm rot="5400000">
            <a:off x="-3373345" y="2380453"/>
            <a:ext cx="7223760" cy="8229600"/>
          </a:xfrm>
          <a:prstGeom prst="pie">
            <a:avLst>
              <a:gd name="adj1" fmla="val 10799999"/>
              <a:gd name="adj2" fmla="val 16200000"/>
            </a:avLst>
          </a:prstGeom>
          <a:gradFill flip="none" rotWithShape="1">
            <a:gsLst>
              <a:gs pos="63000">
                <a:schemeClr val="accent6"/>
              </a:gs>
              <a:gs pos="18000">
                <a:schemeClr val="accent1">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Pie 14"/>
          <p:cNvSpPr/>
          <p:nvPr/>
        </p:nvSpPr>
        <p:spPr>
          <a:xfrm rot="5400000">
            <a:off x="-2317008" y="3333090"/>
            <a:ext cx="5107437" cy="6326013"/>
          </a:xfrm>
          <a:prstGeom prst="pie">
            <a:avLst>
              <a:gd name="adj1" fmla="val 10799999"/>
              <a:gd name="adj2" fmla="val 16200000"/>
            </a:avLst>
          </a:prstGeom>
          <a:gradFill flip="none" rotWithShape="1">
            <a:gsLst>
              <a:gs pos="77000">
                <a:schemeClr val="accent1"/>
              </a:gs>
              <a:gs pos="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p:cNvGrpSpPr/>
          <p:nvPr/>
        </p:nvGrpSpPr>
        <p:grpSpPr>
          <a:xfrm rot="542076">
            <a:off x="5694501" y="3997177"/>
            <a:ext cx="3062568" cy="2161419"/>
            <a:chOff x="5814995" y="1550099"/>
            <a:chExt cx="3177135" cy="2242275"/>
          </a:xfrm>
        </p:grpSpPr>
        <p:sp>
          <p:nvSpPr>
            <p:cNvPr id="10" name="Oval 9"/>
            <p:cNvSpPr/>
            <p:nvPr/>
          </p:nvSpPr>
          <p:spPr>
            <a:xfrm>
              <a:off x="6793874" y="1550099"/>
              <a:ext cx="2198256" cy="2227950"/>
            </a:xfrm>
            <a:prstGeom prst="ellipse">
              <a:avLst/>
            </a:prstGeom>
            <a:gradFill>
              <a:gsLst>
                <a:gs pos="100000">
                  <a:schemeClr val="accent5"/>
                </a:gs>
                <a:gs pos="50000">
                  <a:schemeClr val="accent5">
                    <a:lumMod val="60000"/>
                    <a:lumOff val="40000"/>
                  </a:schemeClr>
                </a:gs>
                <a:gs pos="0">
                  <a:schemeClr val="bg1"/>
                </a:gs>
              </a:gsLst>
              <a:path path="circle">
                <a:fillToRect l="50000" t="50000" r="50000" b="50000"/>
              </a:path>
            </a:gradFill>
            <a:ln w="38100" cap="flat" cmpd="sng" algn="ctr">
              <a:noFill/>
              <a:prstDash val="solid"/>
              <a:round/>
              <a:headEnd type="none" w="med" len="med"/>
              <a:tailEnd type="none" w="med" len="med"/>
            </a:ln>
            <a:effectLst>
              <a:innerShdw blurRad="546100" dist="228600" dir="5400000">
                <a:srgbClr val="F9EDEB">
                  <a:alpha val="50000"/>
                </a:srgbClr>
              </a:innerShdw>
            </a:effectLst>
          </p:spPr>
          <p:txBody>
            <a:bodyPr vert="horz" wrap="square" lIns="0" tIns="0" rIns="0" bIns="0" numCol="1" rtlCol="0" anchor="t" anchorCtr="0" compatLnSpc="1">
              <a:prstTxWarp prst="textNoShape">
                <a:avLst/>
              </a:prstTxWarp>
              <a:spAutoFit/>
            </a:bodyPr>
            <a:lstStyle/>
            <a:p>
              <a:pPr marL="495300" indent="-495300" fontAlgn="base">
                <a:spcBef>
                  <a:spcPct val="20000"/>
                </a:spcBef>
                <a:spcAft>
                  <a:spcPct val="0"/>
                </a:spcAft>
                <a:buClr>
                  <a:schemeClr val="accent2"/>
                </a:buClr>
              </a:pPr>
              <a:endParaRPr lang="en-US" sz="2200">
                <a:solidFill>
                  <a:schemeClr val="tx1"/>
                </a:solidFill>
                <a:latin typeface="Franklin Gothic Medium" pitchFamily="34" charset="0"/>
              </a:endParaRPr>
            </a:p>
          </p:txBody>
        </p:sp>
        <p:sp>
          <p:nvSpPr>
            <p:cNvPr id="12" name="Oval 11"/>
            <p:cNvSpPr/>
            <p:nvPr/>
          </p:nvSpPr>
          <p:spPr>
            <a:xfrm>
              <a:off x="7188749" y="1676501"/>
              <a:ext cx="1611728" cy="1754585"/>
            </a:xfrm>
            <a:prstGeom prst="ellipse">
              <a:avLst/>
            </a:prstGeom>
            <a:gradFill>
              <a:gsLst>
                <a:gs pos="100000">
                  <a:schemeClr val="accent5">
                    <a:lumMod val="50000"/>
                  </a:schemeClr>
                </a:gs>
                <a:gs pos="40000">
                  <a:schemeClr val="accent5"/>
                </a:gs>
                <a:gs pos="0">
                  <a:schemeClr val="bg1"/>
                </a:gs>
              </a:gsLst>
              <a:path path="circle">
                <a:fillToRect l="50000" t="50000" r="50000" b="50000"/>
              </a:path>
            </a:gradFill>
            <a:ln w="38100" cap="flat" cmpd="sng" algn="ctr">
              <a:noFill/>
              <a:prstDash val="solid"/>
              <a:round/>
              <a:headEnd type="none" w="med" len="med"/>
              <a:tailEnd type="none" w="med" len="med"/>
            </a:ln>
            <a:effectLst>
              <a:innerShdw blurRad="546100" dist="228600" dir="5400000">
                <a:srgbClr val="F9EDEB">
                  <a:alpha val="50000"/>
                </a:srgbClr>
              </a:innerShdw>
            </a:effectLst>
          </p:spPr>
          <p:txBody>
            <a:bodyPr vert="horz" wrap="square" lIns="0" tIns="0" rIns="0" bIns="0" numCol="1" rtlCol="0" anchor="t" anchorCtr="0" compatLnSpc="1">
              <a:prstTxWarp prst="textNoShape">
                <a:avLst/>
              </a:prstTxWarp>
              <a:spAutoFit/>
            </a:bodyPr>
            <a:lstStyle/>
            <a:p>
              <a:pPr marL="495300" indent="-495300" fontAlgn="base">
                <a:spcBef>
                  <a:spcPct val="20000"/>
                </a:spcBef>
                <a:spcAft>
                  <a:spcPct val="0"/>
                </a:spcAft>
                <a:buClr>
                  <a:schemeClr val="accent2"/>
                </a:buClr>
              </a:pPr>
              <a:endParaRPr lang="en-US" sz="2200">
                <a:latin typeface="Franklin Gothic Medium" pitchFamily="34" charset="0"/>
              </a:endParaRPr>
            </a:p>
          </p:txBody>
        </p:sp>
        <p:sp>
          <p:nvSpPr>
            <p:cNvPr id="20" name="Oval 19"/>
            <p:cNvSpPr/>
            <p:nvPr/>
          </p:nvSpPr>
          <p:spPr>
            <a:xfrm>
              <a:off x="7626311" y="3549959"/>
              <a:ext cx="145453" cy="152400"/>
            </a:xfrm>
            <a:prstGeom prst="ellipse">
              <a:avLst/>
            </a:prstGeom>
            <a:gradFill>
              <a:gsLst>
                <a:gs pos="100000">
                  <a:schemeClr val="accent3"/>
                </a:gs>
                <a:gs pos="50000">
                  <a:schemeClr val="accent3">
                    <a:lumMod val="60000"/>
                    <a:lumOff val="40000"/>
                  </a:schemeClr>
                </a:gs>
                <a:gs pos="0">
                  <a:schemeClr val="bg1"/>
                </a:gs>
              </a:gsLst>
              <a:path path="circle">
                <a:fillToRect l="50000" t="50000" r="50000" b="50000"/>
              </a:path>
            </a:gradFill>
            <a:ln w="38100" cap="flat" cmpd="sng" algn="ctr">
              <a:noFill/>
              <a:prstDash val="solid"/>
              <a:round/>
              <a:headEnd type="none" w="med" len="med"/>
              <a:tailEnd type="none" w="med" len="med"/>
            </a:ln>
            <a:effectLst>
              <a:innerShdw blurRad="546100" dist="228600" dir="5400000">
                <a:schemeClr val="accent3">
                  <a:alpha val="50000"/>
                </a:schemeClr>
              </a:innerShdw>
            </a:effectLst>
          </p:spPr>
          <p:txBody>
            <a:bodyPr vert="horz" wrap="square" lIns="0" tIns="0" rIns="0" bIns="0" numCol="1" rtlCol="0" anchor="t" anchorCtr="0" compatLnSpc="1">
              <a:prstTxWarp prst="textNoShape">
                <a:avLst/>
              </a:prstTxWarp>
              <a:spAutoFit/>
            </a:bodyPr>
            <a:lstStyle/>
            <a:p>
              <a:pPr marL="495300" indent="-495300" fontAlgn="base">
                <a:spcBef>
                  <a:spcPct val="20000"/>
                </a:spcBef>
                <a:spcAft>
                  <a:spcPct val="0"/>
                </a:spcAft>
                <a:buClr>
                  <a:schemeClr val="accent2"/>
                </a:buClr>
              </a:pPr>
              <a:endParaRPr lang="en-US" sz="2200">
                <a:latin typeface="Franklin Gothic Medium" pitchFamily="34" charset="0"/>
              </a:endParaRPr>
            </a:p>
          </p:txBody>
        </p:sp>
        <p:sp>
          <p:nvSpPr>
            <p:cNvPr id="25" name="Oval 24"/>
            <p:cNvSpPr/>
            <p:nvPr/>
          </p:nvSpPr>
          <p:spPr>
            <a:xfrm>
              <a:off x="7480858" y="3354886"/>
              <a:ext cx="145453" cy="152400"/>
            </a:xfrm>
            <a:prstGeom prst="ellipse">
              <a:avLst/>
            </a:prstGeom>
            <a:gradFill>
              <a:gsLst>
                <a:gs pos="100000">
                  <a:schemeClr val="accent3"/>
                </a:gs>
                <a:gs pos="50000">
                  <a:schemeClr val="accent3">
                    <a:lumMod val="60000"/>
                    <a:lumOff val="40000"/>
                  </a:schemeClr>
                </a:gs>
                <a:gs pos="0">
                  <a:schemeClr val="bg1"/>
                </a:gs>
              </a:gsLst>
              <a:path path="circle">
                <a:fillToRect l="50000" t="50000" r="50000" b="50000"/>
              </a:path>
            </a:gradFill>
            <a:ln w="38100" cap="flat" cmpd="sng" algn="ctr">
              <a:noFill/>
              <a:prstDash val="solid"/>
              <a:round/>
              <a:headEnd type="none" w="med" len="med"/>
              <a:tailEnd type="none" w="med" len="med"/>
            </a:ln>
            <a:effectLst>
              <a:innerShdw blurRad="546100" dist="228600" dir="5400000">
                <a:schemeClr val="accent3">
                  <a:alpha val="50000"/>
                </a:schemeClr>
              </a:innerShdw>
            </a:effectLst>
          </p:spPr>
          <p:txBody>
            <a:bodyPr vert="horz" wrap="square" lIns="0" tIns="0" rIns="0" bIns="0" numCol="1" rtlCol="0" anchor="t" anchorCtr="0" compatLnSpc="1">
              <a:prstTxWarp prst="textNoShape">
                <a:avLst/>
              </a:prstTxWarp>
              <a:spAutoFit/>
            </a:bodyPr>
            <a:lstStyle/>
            <a:p>
              <a:pPr marL="495300" indent="-495300" fontAlgn="base">
                <a:spcBef>
                  <a:spcPct val="20000"/>
                </a:spcBef>
                <a:spcAft>
                  <a:spcPct val="0"/>
                </a:spcAft>
                <a:buClr>
                  <a:schemeClr val="accent2"/>
                </a:buClr>
              </a:pPr>
              <a:endParaRPr lang="en-US" sz="2200">
                <a:latin typeface="Franklin Gothic Medium" pitchFamily="34" charset="0"/>
              </a:endParaRPr>
            </a:p>
          </p:txBody>
        </p:sp>
        <p:sp>
          <p:nvSpPr>
            <p:cNvPr id="26" name="Oval 25"/>
            <p:cNvSpPr/>
            <p:nvPr/>
          </p:nvSpPr>
          <p:spPr>
            <a:xfrm>
              <a:off x="7820275" y="3473759"/>
              <a:ext cx="145453" cy="152400"/>
            </a:xfrm>
            <a:prstGeom prst="ellipse">
              <a:avLst/>
            </a:prstGeom>
            <a:gradFill>
              <a:gsLst>
                <a:gs pos="100000">
                  <a:schemeClr val="accent3"/>
                </a:gs>
                <a:gs pos="50000">
                  <a:schemeClr val="accent3">
                    <a:lumMod val="60000"/>
                    <a:lumOff val="40000"/>
                  </a:schemeClr>
                </a:gs>
                <a:gs pos="0">
                  <a:schemeClr val="bg1"/>
                </a:gs>
              </a:gsLst>
              <a:path path="circle">
                <a:fillToRect l="50000" t="50000" r="50000" b="50000"/>
              </a:path>
            </a:gradFill>
            <a:ln w="38100" cap="flat" cmpd="sng" algn="ctr">
              <a:noFill/>
              <a:prstDash val="solid"/>
              <a:round/>
              <a:headEnd type="none" w="med" len="med"/>
              <a:tailEnd type="none" w="med" len="med"/>
            </a:ln>
            <a:effectLst>
              <a:innerShdw blurRad="546100" dist="228600" dir="5400000">
                <a:schemeClr val="accent3">
                  <a:alpha val="50000"/>
                </a:schemeClr>
              </a:innerShdw>
            </a:effectLst>
          </p:spPr>
          <p:txBody>
            <a:bodyPr vert="horz" wrap="square" lIns="0" tIns="0" rIns="0" bIns="0" numCol="1" rtlCol="0" anchor="t" anchorCtr="0" compatLnSpc="1">
              <a:prstTxWarp prst="textNoShape">
                <a:avLst/>
              </a:prstTxWarp>
              <a:spAutoFit/>
            </a:bodyPr>
            <a:lstStyle/>
            <a:p>
              <a:pPr marL="495300" indent="-495300" fontAlgn="base">
                <a:spcBef>
                  <a:spcPct val="20000"/>
                </a:spcBef>
                <a:spcAft>
                  <a:spcPct val="0"/>
                </a:spcAft>
                <a:buClr>
                  <a:schemeClr val="accent2"/>
                </a:buClr>
              </a:pPr>
              <a:endParaRPr lang="en-US" sz="2200">
                <a:latin typeface="Franklin Gothic Medium" pitchFamily="34" charset="0"/>
              </a:endParaRPr>
            </a:p>
          </p:txBody>
        </p:sp>
        <p:sp>
          <p:nvSpPr>
            <p:cNvPr id="27" name="Oval 26"/>
            <p:cNvSpPr/>
            <p:nvPr/>
          </p:nvSpPr>
          <p:spPr>
            <a:xfrm>
              <a:off x="6866600" y="2553793"/>
              <a:ext cx="145453" cy="152400"/>
            </a:xfrm>
            <a:prstGeom prst="ellipse">
              <a:avLst/>
            </a:prstGeom>
            <a:gradFill>
              <a:gsLst>
                <a:gs pos="100000">
                  <a:schemeClr val="accent3"/>
                </a:gs>
                <a:gs pos="50000">
                  <a:schemeClr val="accent3">
                    <a:lumMod val="60000"/>
                    <a:lumOff val="40000"/>
                  </a:schemeClr>
                </a:gs>
                <a:gs pos="0">
                  <a:schemeClr val="bg1"/>
                </a:gs>
              </a:gsLst>
              <a:path path="circle">
                <a:fillToRect l="50000" t="50000" r="50000" b="50000"/>
              </a:path>
            </a:gradFill>
            <a:ln w="38100" cap="flat" cmpd="sng" algn="ctr">
              <a:noFill/>
              <a:prstDash val="solid"/>
              <a:round/>
              <a:headEnd type="none" w="med" len="med"/>
              <a:tailEnd type="none" w="med" len="med"/>
            </a:ln>
            <a:effectLst>
              <a:innerShdw blurRad="546100" dist="228600" dir="5400000">
                <a:schemeClr val="accent3">
                  <a:alpha val="50000"/>
                </a:schemeClr>
              </a:innerShdw>
            </a:effectLst>
          </p:spPr>
          <p:txBody>
            <a:bodyPr vert="horz" wrap="square" lIns="0" tIns="0" rIns="0" bIns="0" numCol="1" rtlCol="0" anchor="t" anchorCtr="0" compatLnSpc="1">
              <a:prstTxWarp prst="textNoShape">
                <a:avLst/>
              </a:prstTxWarp>
              <a:spAutoFit/>
            </a:bodyPr>
            <a:lstStyle/>
            <a:p>
              <a:pPr marL="495300" indent="-495300" fontAlgn="base">
                <a:spcBef>
                  <a:spcPct val="20000"/>
                </a:spcBef>
                <a:spcAft>
                  <a:spcPct val="0"/>
                </a:spcAft>
                <a:buClr>
                  <a:schemeClr val="accent2"/>
                </a:buClr>
              </a:pPr>
              <a:endParaRPr lang="en-US" sz="2200">
                <a:latin typeface="Franklin Gothic Medium" pitchFamily="34" charset="0"/>
              </a:endParaRPr>
            </a:p>
          </p:txBody>
        </p:sp>
        <p:sp>
          <p:nvSpPr>
            <p:cNvPr id="28" name="Oval 27"/>
            <p:cNvSpPr/>
            <p:nvPr/>
          </p:nvSpPr>
          <p:spPr>
            <a:xfrm>
              <a:off x="6947438" y="2944977"/>
              <a:ext cx="145453" cy="152400"/>
            </a:xfrm>
            <a:prstGeom prst="ellipse">
              <a:avLst/>
            </a:prstGeom>
            <a:gradFill>
              <a:gsLst>
                <a:gs pos="100000">
                  <a:schemeClr val="accent3"/>
                </a:gs>
                <a:gs pos="50000">
                  <a:schemeClr val="accent3">
                    <a:lumMod val="60000"/>
                    <a:lumOff val="40000"/>
                  </a:schemeClr>
                </a:gs>
                <a:gs pos="0">
                  <a:schemeClr val="bg1"/>
                </a:gs>
              </a:gsLst>
              <a:path path="circle">
                <a:fillToRect l="50000" t="50000" r="50000" b="50000"/>
              </a:path>
            </a:gradFill>
            <a:ln w="38100" cap="flat" cmpd="sng" algn="ctr">
              <a:noFill/>
              <a:prstDash val="solid"/>
              <a:round/>
              <a:headEnd type="none" w="med" len="med"/>
              <a:tailEnd type="none" w="med" len="med"/>
            </a:ln>
            <a:effectLst>
              <a:innerShdw blurRad="546100" dist="228600" dir="5400000">
                <a:schemeClr val="accent3">
                  <a:alpha val="50000"/>
                </a:schemeClr>
              </a:innerShdw>
            </a:effectLst>
          </p:spPr>
          <p:txBody>
            <a:bodyPr vert="horz" wrap="square" lIns="0" tIns="0" rIns="0" bIns="0" numCol="1" rtlCol="0" anchor="t" anchorCtr="0" compatLnSpc="1">
              <a:prstTxWarp prst="textNoShape">
                <a:avLst/>
              </a:prstTxWarp>
              <a:spAutoFit/>
            </a:bodyPr>
            <a:lstStyle/>
            <a:p>
              <a:pPr marL="495300" indent="-495300" fontAlgn="base">
                <a:spcBef>
                  <a:spcPct val="20000"/>
                </a:spcBef>
                <a:spcAft>
                  <a:spcPct val="0"/>
                </a:spcAft>
                <a:buClr>
                  <a:schemeClr val="accent2"/>
                </a:buClr>
              </a:pPr>
              <a:endParaRPr lang="en-US" sz="2200">
                <a:latin typeface="Franklin Gothic Medium" pitchFamily="34" charset="0"/>
              </a:endParaRPr>
            </a:p>
          </p:txBody>
        </p:sp>
        <p:sp>
          <p:nvSpPr>
            <p:cNvPr id="29" name="Oval 28"/>
            <p:cNvSpPr/>
            <p:nvPr/>
          </p:nvSpPr>
          <p:spPr>
            <a:xfrm>
              <a:off x="7034017" y="2733902"/>
              <a:ext cx="145453" cy="152400"/>
            </a:xfrm>
            <a:prstGeom prst="ellipse">
              <a:avLst/>
            </a:prstGeom>
            <a:gradFill>
              <a:gsLst>
                <a:gs pos="100000">
                  <a:schemeClr val="accent3"/>
                </a:gs>
                <a:gs pos="50000">
                  <a:schemeClr val="accent3">
                    <a:lumMod val="60000"/>
                    <a:lumOff val="40000"/>
                  </a:schemeClr>
                </a:gs>
                <a:gs pos="0">
                  <a:schemeClr val="bg1"/>
                </a:gs>
              </a:gsLst>
              <a:path path="circle">
                <a:fillToRect l="50000" t="50000" r="50000" b="50000"/>
              </a:path>
            </a:gradFill>
            <a:ln w="38100" cap="flat" cmpd="sng" algn="ctr">
              <a:noFill/>
              <a:prstDash val="solid"/>
              <a:round/>
              <a:headEnd type="none" w="med" len="med"/>
              <a:tailEnd type="none" w="med" len="med"/>
            </a:ln>
            <a:effectLst>
              <a:innerShdw blurRad="546100" dist="228600" dir="5400000">
                <a:schemeClr val="accent3">
                  <a:alpha val="50000"/>
                </a:schemeClr>
              </a:innerShdw>
            </a:effectLst>
          </p:spPr>
          <p:txBody>
            <a:bodyPr vert="horz" wrap="square" lIns="0" tIns="0" rIns="0" bIns="0" numCol="1" rtlCol="0" anchor="t" anchorCtr="0" compatLnSpc="1">
              <a:prstTxWarp prst="textNoShape">
                <a:avLst/>
              </a:prstTxWarp>
              <a:spAutoFit/>
            </a:bodyPr>
            <a:lstStyle/>
            <a:p>
              <a:pPr marL="495300" indent="-495300" fontAlgn="base">
                <a:spcBef>
                  <a:spcPct val="20000"/>
                </a:spcBef>
                <a:spcAft>
                  <a:spcPct val="0"/>
                </a:spcAft>
                <a:buClr>
                  <a:schemeClr val="accent2"/>
                </a:buClr>
              </a:pPr>
              <a:endParaRPr lang="en-US" sz="2200">
                <a:latin typeface="Franklin Gothic Medium" pitchFamily="34" charset="0"/>
              </a:endParaRPr>
            </a:p>
          </p:txBody>
        </p:sp>
        <p:sp>
          <p:nvSpPr>
            <p:cNvPr id="30" name="Oval 29"/>
            <p:cNvSpPr/>
            <p:nvPr/>
          </p:nvSpPr>
          <p:spPr>
            <a:xfrm>
              <a:off x="7120596" y="3202486"/>
              <a:ext cx="145453" cy="152400"/>
            </a:xfrm>
            <a:prstGeom prst="ellipse">
              <a:avLst/>
            </a:prstGeom>
            <a:gradFill>
              <a:gsLst>
                <a:gs pos="100000">
                  <a:schemeClr val="accent3"/>
                </a:gs>
                <a:gs pos="50000">
                  <a:schemeClr val="accent3">
                    <a:lumMod val="60000"/>
                    <a:lumOff val="40000"/>
                  </a:schemeClr>
                </a:gs>
                <a:gs pos="0">
                  <a:schemeClr val="bg1"/>
                </a:gs>
              </a:gsLst>
              <a:path path="circle">
                <a:fillToRect l="50000" t="50000" r="50000" b="50000"/>
              </a:path>
            </a:gradFill>
            <a:ln w="38100" cap="flat" cmpd="sng" algn="ctr">
              <a:noFill/>
              <a:prstDash val="solid"/>
              <a:round/>
              <a:headEnd type="none" w="med" len="med"/>
              <a:tailEnd type="none" w="med" len="med"/>
            </a:ln>
            <a:effectLst>
              <a:innerShdw blurRad="546100" dist="228600" dir="5400000">
                <a:schemeClr val="accent3">
                  <a:alpha val="50000"/>
                </a:schemeClr>
              </a:innerShdw>
            </a:effectLst>
          </p:spPr>
          <p:txBody>
            <a:bodyPr vert="horz" wrap="square" lIns="0" tIns="0" rIns="0" bIns="0" numCol="1" rtlCol="0" anchor="t" anchorCtr="0" compatLnSpc="1">
              <a:prstTxWarp prst="textNoShape">
                <a:avLst/>
              </a:prstTxWarp>
              <a:spAutoFit/>
            </a:bodyPr>
            <a:lstStyle/>
            <a:p>
              <a:pPr marL="495300" indent="-495300" fontAlgn="base">
                <a:spcBef>
                  <a:spcPct val="20000"/>
                </a:spcBef>
                <a:spcAft>
                  <a:spcPct val="0"/>
                </a:spcAft>
                <a:buClr>
                  <a:schemeClr val="accent2"/>
                </a:buClr>
              </a:pPr>
              <a:endParaRPr lang="en-US" sz="2200">
                <a:latin typeface="Franklin Gothic Medium" pitchFamily="34" charset="0"/>
              </a:endParaRPr>
            </a:p>
          </p:txBody>
        </p:sp>
        <p:sp>
          <p:nvSpPr>
            <p:cNvPr id="31" name="Oval 30"/>
            <p:cNvSpPr/>
            <p:nvPr/>
          </p:nvSpPr>
          <p:spPr>
            <a:xfrm>
              <a:off x="7335405" y="3202486"/>
              <a:ext cx="145453" cy="152400"/>
            </a:xfrm>
            <a:prstGeom prst="ellipse">
              <a:avLst/>
            </a:prstGeom>
            <a:gradFill>
              <a:gsLst>
                <a:gs pos="100000">
                  <a:schemeClr val="accent3"/>
                </a:gs>
                <a:gs pos="50000">
                  <a:schemeClr val="accent3">
                    <a:lumMod val="60000"/>
                    <a:lumOff val="40000"/>
                  </a:schemeClr>
                </a:gs>
                <a:gs pos="0">
                  <a:schemeClr val="bg1"/>
                </a:gs>
              </a:gsLst>
              <a:path path="circle">
                <a:fillToRect l="50000" t="50000" r="50000" b="50000"/>
              </a:path>
            </a:gradFill>
            <a:ln w="38100" cap="flat" cmpd="sng" algn="ctr">
              <a:noFill/>
              <a:prstDash val="solid"/>
              <a:round/>
              <a:headEnd type="none" w="med" len="med"/>
              <a:tailEnd type="none" w="med" len="med"/>
            </a:ln>
            <a:effectLst>
              <a:innerShdw blurRad="546100" dist="228600" dir="5400000">
                <a:schemeClr val="accent3">
                  <a:alpha val="50000"/>
                </a:schemeClr>
              </a:innerShdw>
            </a:effectLst>
          </p:spPr>
          <p:txBody>
            <a:bodyPr vert="horz" wrap="square" lIns="0" tIns="0" rIns="0" bIns="0" numCol="1" rtlCol="0" anchor="t" anchorCtr="0" compatLnSpc="1">
              <a:prstTxWarp prst="textNoShape">
                <a:avLst/>
              </a:prstTxWarp>
              <a:spAutoFit/>
            </a:bodyPr>
            <a:lstStyle/>
            <a:p>
              <a:pPr marL="495300" indent="-495300" fontAlgn="base">
                <a:spcBef>
                  <a:spcPct val="20000"/>
                </a:spcBef>
                <a:spcAft>
                  <a:spcPct val="0"/>
                </a:spcAft>
                <a:buClr>
                  <a:schemeClr val="accent2"/>
                </a:buClr>
              </a:pPr>
              <a:endParaRPr lang="en-US" sz="2200">
                <a:latin typeface="Franklin Gothic Medium" pitchFamily="34" charset="0"/>
              </a:endParaRPr>
            </a:p>
          </p:txBody>
        </p:sp>
        <p:sp>
          <p:nvSpPr>
            <p:cNvPr id="32" name="Oval 31"/>
            <p:cNvSpPr/>
            <p:nvPr/>
          </p:nvSpPr>
          <p:spPr>
            <a:xfrm>
              <a:off x="7335404" y="3397559"/>
              <a:ext cx="145453" cy="152400"/>
            </a:xfrm>
            <a:prstGeom prst="ellipse">
              <a:avLst/>
            </a:prstGeom>
            <a:gradFill>
              <a:gsLst>
                <a:gs pos="100000">
                  <a:schemeClr val="accent3"/>
                </a:gs>
                <a:gs pos="50000">
                  <a:schemeClr val="accent3">
                    <a:lumMod val="60000"/>
                    <a:lumOff val="40000"/>
                  </a:schemeClr>
                </a:gs>
                <a:gs pos="0">
                  <a:schemeClr val="bg1"/>
                </a:gs>
              </a:gsLst>
              <a:path path="circle">
                <a:fillToRect l="50000" t="50000" r="50000" b="50000"/>
              </a:path>
            </a:gradFill>
            <a:ln w="38100" cap="flat" cmpd="sng" algn="ctr">
              <a:noFill/>
              <a:prstDash val="solid"/>
              <a:round/>
              <a:headEnd type="none" w="med" len="med"/>
              <a:tailEnd type="none" w="med" len="med"/>
            </a:ln>
            <a:effectLst>
              <a:innerShdw blurRad="546100" dist="228600" dir="5400000">
                <a:schemeClr val="accent3">
                  <a:alpha val="50000"/>
                </a:schemeClr>
              </a:innerShdw>
            </a:effectLst>
          </p:spPr>
          <p:txBody>
            <a:bodyPr vert="horz" wrap="square" lIns="0" tIns="0" rIns="0" bIns="0" numCol="1" rtlCol="0" anchor="t" anchorCtr="0" compatLnSpc="1">
              <a:prstTxWarp prst="textNoShape">
                <a:avLst/>
              </a:prstTxWarp>
              <a:spAutoFit/>
            </a:bodyPr>
            <a:lstStyle/>
            <a:p>
              <a:pPr marL="495300" indent="-495300" fontAlgn="base">
                <a:spcBef>
                  <a:spcPct val="20000"/>
                </a:spcBef>
                <a:spcAft>
                  <a:spcPct val="0"/>
                </a:spcAft>
                <a:buClr>
                  <a:schemeClr val="accent2"/>
                </a:buClr>
              </a:pPr>
              <a:endParaRPr lang="en-US" sz="2200">
                <a:latin typeface="Franklin Gothic Medium" pitchFamily="34" charset="0"/>
              </a:endParaRPr>
            </a:p>
          </p:txBody>
        </p:sp>
        <p:sp>
          <p:nvSpPr>
            <p:cNvPr id="33" name="Oval 32"/>
            <p:cNvSpPr/>
            <p:nvPr/>
          </p:nvSpPr>
          <p:spPr>
            <a:xfrm>
              <a:off x="7179470" y="3003214"/>
              <a:ext cx="145453" cy="152400"/>
            </a:xfrm>
            <a:prstGeom prst="ellipse">
              <a:avLst/>
            </a:prstGeom>
            <a:gradFill>
              <a:gsLst>
                <a:gs pos="100000">
                  <a:schemeClr val="accent3"/>
                </a:gs>
                <a:gs pos="50000">
                  <a:schemeClr val="accent3">
                    <a:lumMod val="60000"/>
                    <a:lumOff val="40000"/>
                  </a:schemeClr>
                </a:gs>
                <a:gs pos="0">
                  <a:schemeClr val="bg1"/>
                </a:gs>
              </a:gsLst>
              <a:path path="circle">
                <a:fillToRect l="50000" t="50000" r="50000" b="50000"/>
              </a:path>
            </a:gradFill>
            <a:ln w="38100" cap="flat" cmpd="sng" algn="ctr">
              <a:noFill/>
              <a:prstDash val="solid"/>
              <a:round/>
              <a:headEnd type="none" w="med" len="med"/>
              <a:tailEnd type="none" w="med" len="med"/>
            </a:ln>
            <a:effectLst>
              <a:innerShdw blurRad="546100" dist="228600" dir="5400000">
                <a:schemeClr val="accent3">
                  <a:alpha val="50000"/>
                </a:schemeClr>
              </a:innerShdw>
            </a:effectLst>
          </p:spPr>
          <p:txBody>
            <a:bodyPr vert="horz" wrap="square" lIns="0" tIns="0" rIns="0" bIns="0" numCol="1" rtlCol="0" anchor="t" anchorCtr="0" compatLnSpc="1">
              <a:prstTxWarp prst="textNoShape">
                <a:avLst/>
              </a:prstTxWarp>
              <a:spAutoFit/>
            </a:bodyPr>
            <a:lstStyle/>
            <a:p>
              <a:pPr marL="495300" indent="-495300" fontAlgn="base">
                <a:spcBef>
                  <a:spcPct val="20000"/>
                </a:spcBef>
                <a:spcAft>
                  <a:spcPct val="0"/>
                </a:spcAft>
                <a:buClr>
                  <a:schemeClr val="accent2"/>
                </a:buClr>
              </a:pPr>
              <a:endParaRPr lang="en-US" sz="2200">
                <a:latin typeface="Franklin Gothic Medium" pitchFamily="34" charset="0"/>
              </a:endParaRPr>
            </a:p>
          </p:txBody>
        </p:sp>
        <p:sp>
          <p:nvSpPr>
            <p:cNvPr id="211" name="TextBox 210"/>
            <p:cNvSpPr txBox="1"/>
            <p:nvPr/>
          </p:nvSpPr>
          <p:spPr>
            <a:xfrm rot="21057924">
              <a:off x="5957127" y="1974328"/>
              <a:ext cx="377027" cy="261610"/>
            </a:xfrm>
            <a:prstGeom prst="rect">
              <a:avLst/>
            </a:prstGeom>
            <a:noFill/>
          </p:spPr>
          <p:txBody>
            <a:bodyPr wrap="none" rtlCol="0">
              <a:spAutoFit/>
            </a:bodyPr>
            <a:lstStyle/>
            <a:p>
              <a:r>
                <a:rPr lang="en-US" sz="1100" dirty="0" smtClean="0">
                  <a:latin typeface="Arial Narrow" panose="020B0606020202030204" pitchFamily="34" charset="0"/>
                </a:rPr>
                <a:t>KIR</a:t>
              </a:r>
              <a:endParaRPr lang="en-US" sz="1100" dirty="0">
                <a:latin typeface="Arial Narrow" panose="020B0606020202030204" pitchFamily="34" charset="0"/>
              </a:endParaRPr>
            </a:p>
          </p:txBody>
        </p:sp>
        <p:sp>
          <p:nvSpPr>
            <p:cNvPr id="212" name="TextBox 211"/>
            <p:cNvSpPr txBox="1"/>
            <p:nvPr/>
          </p:nvSpPr>
          <p:spPr>
            <a:xfrm rot="21057924">
              <a:off x="5848677" y="3395343"/>
              <a:ext cx="633507" cy="261610"/>
            </a:xfrm>
            <a:prstGeom prst="rect">
              <a:avLst/>
            </a:prstGeom>
            <a:noFill/>
          </p:spPr>
          <p:txBody>
            <a:bodyPr wrap="none" rtlCol="0">
              <a:spAutoFit/>
            </a:bodyPr>
            <a:lstStyle/>
            <a:p>
              <a:r>
                <a:rPr lang="en-US" sz="1100" dirty="0" smtClean="0">
                  <a:latin typeface="Arial Narrow" panose="020B0606020202030204" pitchFamily="34" charset="0"/>
                </a:rPr>
                <a:t>SLAMF7</a:t>
              </a:r>
              <a:endParaRPr lang="en-US" sz="1100" dirty="0">
                <a:latin typeface="Arial Narrow" panose="020B0606020202030204" pitchFamily="34" charset="0"/>
              </a:endParaRPr>
            </a:p>
          </p:txBody>
        </p:sp>
        <p:sp>
          <p:nvSpPr>
            <p:cNvPr id="235" name="TextBox 234"/>
            <p:cNvSpPr txBox="1"/>
            <p:nvPr/>
          </p:nvSpPr>
          <p:spPr>
            <a:xfrm rot="21057924">
              <a:off x="7135143" y="2032444"/>
              <a:ext cx="1526380" cy="338554"/>
            </a:xfrm>
            <a:prstGeom prst="rect">
              <a:avLst/>
            </a:prstGeom>
            <a:noFill/>
          </p:spPr>
          <p:txBody>
            <a:bodyPr wrap="none" rtlCol="0">
              <a:spAutoFit/>
            </a:bodyPr>
            <a:lstStyle/>
            <a:p>
              <a:r>
                <a:rPr lang="en-US" sz="1600" b="1" i="1" dirty="0" smtClean="0">
                  <a:solidFill>
                    <a:schemeClr val="bg1"/>
                  </a:solidFill>
                  <a:latin typeface="Arial Narrow" panose="020B0606020202030204" pitchFamily="34" charset="0"/>
                </a:rPr>
                <a:t>Natural killer cell</a:t>
              </a:r>
              <a:endParaRPr lang="en-US" sz="1600" b="1" i="1" dirty="0">
                <a:solidFill>
                  <a:schemeClr val="bg1"/>
                </a:solidFill>
                <a:latin typeface="Arial Narrow" panose="020B0606020202030204" pitchFamily="34" charset="0"/>
              </a:endParaRPr>
            </a:p>
          </p:txBody>
        </p:sp>
        <p:sp>
          <p:nvSpPr>
            <p:cNvPr id="253" name="TextBox 252"/>
            <p:cNvSpPr txBox="1"/>
            <p:nvPr/>
          </p:nvSpPr>
          <p:spPr>
            <a:xfrm rot="21057924">
              <a:off x="5814995" y="2829476"/>
              <a:ext cx="447558" cy="261610"/>
            </a:xfrm>
            <a:prstGeom prst="rect">
              <a:avLst/>
            </a:prstGeom>
            <a:noFill/>
          </p:spPr>
          <p:txBody>
            <a:bodyPr wrap="none" rtlCol="0">
              <a:spAutoFit/>
            </a:bodyPr>
            <a:lstStyle/>
            <a:p>
              <a:r>
                <a:rPr lang="en-US" sz="1100" dirty="0" smtClean="0">
                  <a:latin typeface="Arial Narrow" panose="020B0606020202030204" pitchFamily="34" charset="0"/>
                </a:rPr>
                <a:t>PD-1</a:t>
              </a:r>
              <a:endParaRPr lang="en-US" sz="1100" dirty="0">
                <a:latin typeface="Arial Narrow" panose="020B0606020202030204" pitchFamily="34" charset="0"/>
              </a:endParaRPr>
            </a:p>
          </p:txBody>
        </p:sp>
        <p:grpSp>
          <p:nvGrpSpPr>
            <p:cNvPr id="344" name="Group 343"/>
            <p:cNvGrpSpPr/>
            <p:nvPr/>
          </p:nvGrpSpPr>
          <p:grpSpPr>
            <a:xfrm rot="15652947">
              <a:off x="6270283" y="2528005"/>
              <a:ext cx="539496" cy="649224"/>
              <a:chOff x="3482263" y="3893865"/>
              <a:chExt cx="635806" cy="884361"/>
            </a:xfrm>
          </p:grpSpPr>
          <p:sp>
            <p:nvSpPr>
              <p:cNvPr id="345" name="Oval 344"/>
              <p:cNvSpPr/>
              <p:nvPr/>
            </p:nvSpPr>
            <p:spPr>
              <a:xfrm>
                <a:off x="3576097" y="4199071"/>
                <a:ext cx="167812" cy="1704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rot="5400000">
                <a:off x="3509220" y="4487281"/>
                <a:ext cx="434109" cy="1477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3482263" y="4062546"/>
                <a:ext cx="167812" cy="1704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3497589" y="3893865"/>
                <a:ext cx="167812" cy="1704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flipH="1">
                <a:off x="3856423" y="4199071"/>
                <a:ext cx="167812" cy="1704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rot="16200000" flipH="1">
                <a:off x="3657003" y="4487281"/>
                <a:ext cx="434109" cy="1477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flipH="1">
                <a:off x="3950257" y="4062546"/>
                <a:ext cx="167812" cy="1704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flipH="1">
                <a:off x="3934931" y="3893865"/>
                <a:ext cx="167812" cy="1704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352"/>
            <p:cNvGrpSpPr/>
            <p:nvPr/>
          </p:nvGrpSpPr>
          <p:grpSpPr>
            <a:xfrm rot="14088121">
              <a:off x="6566702" y="3198014"/>
              <a:ext cx="539496" cy="649224"/>
              <a:chOff x="4465243" y="3943211"/>
              <a:chExt cx="635806" cy="884361"/>
            </a:xfrm>
          </p:grpSpPr>
          <p:sp>
            <p:nvSpPr>
              <p:cNvPr id="354" name="Oval 353"/>
              <p:cNvSpPr/>
              <p:nvPr/>
            </p:nvSpPr>
            <p:spPr>
              <a:xfrm>
                <a:off x="4559077" y="4248417"/>
                <a:ext cx="167812" cy="170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rot="5400000">
                <a:off x="4492200" y="4536627"/>
                <a:ext cx="434109" cy="1477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4465243" y="4111892"/>
                <a:ext cx="167812" cy="170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4480569" y="3943211"/>
                <a:ext cx="167812" cy="170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flipH="1">
                <a:off x="4839403" y="4248417"/>
                <a:ext cx="167812" cy="170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rot="16200000" flipH="1">
                <a:off x="4639983" y="4536627"/>
                <a:ext cx="434109" cy="1477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flipH="1">
                <a:off x="4933237" y="4111892"/>
                <a:ext cx="167812" cy="170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flipH="1">
                <a:off x="4917911" y="3943211"/>
                <a:ext cx="167812" cy="170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361"/>
            <p:cNvGrpSpPr/>
            <p:nvPr/>
          </p:nvGrpSpPr>
          <p:grpSpPr>
            <a:xfrm rot="17062724">
              <a:off x="6396626" y="1811857"/>
              <a:ext cx="539496" cy="649224"/>
              <a:chOff x="7025563" y="3879496"/>
              <a:chExt cx="635806" cy="884361"/>
            </a:xfrm>
          </p:grpSpPr>
          <p:sp>
            <p:nvSpPr>
              <p:cNvPr id="363" name="Oval 362"/>
              <p:cNvSpPr/>
              <p:nvPr/>
            </p:nvSpPr>
            <p:spPr>
              <a:xfrm>
                <a:off x="7119397" y="4184702"/>
                <a:ext cx="167812" cy="170446"/>
              </a:xfrm>
              <a:prstGeom prst="ellipse">
                <a:avLst/>
              </a:prstGeom>
              <a:solidFill>
                <a:srgbClr val="E4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rot="5400000">
                <a:off x="7052520" y="4472912"/>
                <a:ext cx="434109" cy="147782"/>
              </a:xfrm>
              <a:prstGeom prst="ellipse">
                <a:avLst/>
              </a:prstGeom>
              <a:solidFill>
                <a:srgbClr val="E4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7025563" y="4048177"/>
                <a:ext cx="167812" cy="170446"/>
              </a:xfrm>
              <a:prstGeom prst="ellipse">
                <a:avLst/>
              </a:prstGeom>
              <a:solidFill>
                <a:srgbClr val="E4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7040889" y="3879496"/>
                <a:ext cx="167812" cy="170446"/>
              </a:xfrm>
              <a:prstGeom prst="ellipse">
                <a:avLst/>
              </a:prstGeom>
              <a:solidFill>
                <a:srgbClr val="E4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flipH="1">
                <a:off x="7399723" y="4184702"/>
                <a:ext cx="167812" cy="170446"/>
              </a:xfrm>
              <a:prstGeom prst="ellipse">
                <a:avLst/>
              </a:prstGeom>
              <a:solidFill>
                <a:srgbClr val="E4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rot="16200000" flipH="1">
                <a:off x="7200303" y="4472912"/>
                <a:ext cx="434109" cy="147782"/>
              </a:xfrm>
              <a:prstGeom prst="ellipse">
                <a:avLst/>
              </a:prstGeom>
              <a:solidFill>
                <a:srgbClr val="E4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flipH="1">
                <a:off x="7493557" y="4048177"/>
                <a:ext cx="167812" cy="170446"/>
              </a:xfrm>
              <a:prstGeom prst="ellipse">
                <a:avLst/>
              </a:prstGeom>
              <a:solidFill>
                <a:srgbClr val="E4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flipH="1">
                <a:off x="7478231" y="3879496"/>
                <a:ext cx="167812" cy="170446"/>
              </a:xfrm>
              <a:prstGeom prst="ellipse">
                <a:avLst/>
              </a:prstGeom>
              <a:solidFill>
                <a:srgbClr val="E4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p:txBody>
          <a:bodyPr/>
          <a:lstStyle/>
          <a:p>
            <a:pPr algn="ctr"/>
            <a:r>
              <a:rPr lang="en-US" sz="2800" dirty="0" smtClean="0"/>
              <a:t>Novel Mechanisms for Targeting </a:t>
            </a:r>
            <a:br>
              <a:rPr lang="en-US" sz="2800" dirty="0" smtClean="0"/>
            </a:br>
            <a:r>
              <a:rPr lang="en-US" sz="2800" dirty="0" smtClean="0"/>
              <a:t>Multiple Myeloma</a:t>
            </a:r>
            <a:endParaRPr lang="en-US" sz="2800" dirty="0"/>
          </a:p>
        </p:txBody>
      </p:sp>
      <p:sp>
        <p:nvSpPr>
          <p:cNvPr id="4" name="Slide Number Placeholder 3"/>
          <p:cNvSpPr>
            <a:spLocks noGrp="1"/>
          </p:cNvSpPr>
          <p:nvPr>
            <p:ph type="sldNum" sz="quarter" idx="12"/>
          </p:nvPr>
        </p:nvSpPr>
        <p:spPr/>
        <p:txBody>
          <a:bodyPr/>
          <a:lstStyle/>
          <a:p>
            <a:fld id="{1FE55FE1-14D6-4E0C-911C-D83186A362DD}" type="slidenum">
              <a:rPr lang="en-US" smtClean="0"/>
              <a:pPr/>
              <a:t>55</a:t>
            </a:fld>
            <a:endParaRPr lang="en-US"/>
          </a:p>
        </p:txBody>
      </p:sp>
      <p:sp>
        <p:nvSpPr>
          <p:cNvPr id="312" name="Rectangle 311"/>
          <p:cNvSpPr/>
          <p:nvPr/>
        </p:nvSpPr>
        <p:spPr>
          <a:xfrm>
            <a:off x="4159140" y="3336046"/>
            <a:ext cx="2664454" cy="836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00"/>
                </a:solidFill>
                <a:latin typeface="Arial Narrow" panose="020B0606020202030204" pitchFamily="34" charset="0"/>
              </a:rPr>
              <a:t>3</a:t>
            </a:r>
            <a:r>
              <a:rPr lang="en-US" b="1" i="1" dirty="0" smtClean="0">
                <a:solidFill>
                  <a:srgbClr val="000000"/>
                </a:solidFill>
                <a:latin typeface="Arial Narrow" panose="020B0606020202030204" pitchFamily="34" charset="0"/>
              </a:rPr>
              <a:t>. </a:t>
            </a:r>
            <a:r>
              <a:rPr lang="en-US" b="1" i="1" dirty="0">
                <a:solidFill>
                  <a:srgbClr val="000000"/>
                </a:solidFill>
                <a:latin typeface="Arial Narrow" panose="020B0606020202030204" pitchFamily="34" charset="0"/>
              </a:rPr>
              <a:t>Monoclonal antibodies to </a:t>
            </a:r>
            <a:r>
              <a:rPr lang="en-US" b="1" i="1" dirty="0" smtClean="0">
                <a:solidFill>
                  <a:srgbClr val="000000"/>
                </a:solidFill>
                <a:latin typeface="Arial Narrow" panose="020B0606020202030204" pitchFamily="34" charset="0"/>
              </a:rPr>
              <a:t>enhance immune effector cell activity</a:t>
            </a:r>
            <a:endParaRPr lang="en-US" b="1" i="1" dirty="0">
              <a:solidFill>
                <a:srgbClr val="000000"/>
              </a:solidFill>
              <a:latin typeface="Arial Narrow" panose="020B0606020202030204" pitchFamily="34" charset="0"/>
            </a:endParaRPr>
          </a:p>
        </p:txBody>
      </p:sp>
      <p:sp>
        <p:nvSpPr>
          <p:cNvPr id="313" name="Rectangle 312"/>
          <p:cNvSpPr/>
          <p:nvPr/>
        </p:nvSpPr>
        <p:spPr>
          <a:xfrm>
            <a:off x="3083219" y="2072616"/>
            <a:ext cx="2758395" cy="836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rgbClr val="000000"/>
                </a:solidFill>
                <a:latin typeface="Arial Narrow" panose="020B0606020202030204" pitchFamily="34" charset="0"/>
              </a:rPr>
              <a:t>2. Monoclonal antibodies that target an antigen expressed by myeloma cells</a:t>
            </a:r>
            <a:endParaRPr lang="en-US" b="1" i="1" dirty="0">
              <a:solidFill>
                <a:srgbClr val="000000"/>
              </a:solidFill>
              <a:latin typeface="Arial Narrow" panose="020B0606020202030204" pitchFamily="34" charset="0"/>
            </a:endParaRPr>
          </a:p>
        </p:txBody>
      </p:sp>
      <p:sp>
        <p:nvSpPr>
          <p:cNvPr id="314" name="Rectangle 313"/>
          <p:cNvSpPr/>
          <p:nvPr/>
        </p:nvSpPr>
        <p:spPr>
          <a:xfrm>
            <a:off x="334877" y="1715079"/>
            <a:ext cx="2534167" cy="836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00"/>
                </a:solidFill>
                <a:latin typeface="Arial Narrow" panose="020B0606020202030204" pitchFamily="34" charset="0"/>
              </a:rPr>
              <a:t>1</a:t>
            </a:r>
            <a:r>
              <a:rPr lang="en-US" b="1" i="1" dirty="0" smtClean="0">
                <a:solidFill>
                  <a:srgbClr val="000000"/>
                </a:solidFill>
                <a:latin typeface="Arial Narrow" panose="020B0606020202030204" pitchFamily="34" charset="0"/>
              </a:rPr>
              <a:t>. Targeting biochemical processes within the myeloma cell</a:t>
            </a:r>
            <a:endParaRPr lang="en-US" b="1" i="1" dirty="0">
              <a:solidFill>
                <a:srgbClr val="000000"/>
              </a:solidFill>
              <a:latin typeface="Arial Narrow" panose="020B0606020202030204" pitchFamily="34" charset="0"/>
            </a:endParaRPr>
          </a:p>
        </p:txBody>
      </p:sp>
      <p:grpSp>
        <p:nvGrpSpPr>
          <p:cNvPr id="8" name="Group 7"/>
          <p:cNvGrpSpPr/>
          <p:nvPr/>
        </p:nvGrpSpPr>
        <p:grpSpPr>
          <a:xfrm rot="10178800">
            <a:off x="5946183" y="1757388"/>
            <a:ext cx="2312162" cy="1541551"/>
            <a:chOff x="330530" y="1450679"/>
            <a:chExt cx="2312162" cy="1541551"/>
          </a:xfrm>
        </p:grpSpPr>
        <p:sp>
          <p:nvSpPr>
            <p:cNvPr id="164" name="TextBox 163"/>
            <p:cNvSpPr txBox="1"/>
            <p:nvPr/>
          </p:nvSpPr>
          <p:spPr>
            <a:xfrm rot="11421200">
              <a:off x="2098953" y="1637996"/>
              <a:ext cx="543739" cy="261610"/>
            </a:xfrm>
            <a:prstGeom prst="rect">
              <a:avLst/>
            </a:prstGeom>
            <a:noFill/>
          </p:spPr>
          <p:txBody>
            <a:bodyPr wrap="none" rtlCol="0">
              <a:spAutoFit/>
            </a:bodyPr>
            <a:lstStyle/>
            <a:p>
              <a:r>
                <a:rPr lang="en-US" sz="1100" dirty="0" smtClean="0">
                  <a:latin typeface="Arial Narrow" panose="020B0606020202030204" pitchFamily="34" charset="0"/>
                </a:rPr>
                <a:t>CD137</a:t>
              </a:r>
              <a:endParaRPr lang="en-US" sz="1100" dirty="0">
                <a:latin typeface="Arial Narrow" panose="020B0606020202030204" pitchFamily="34" charset="0"/>
              </a:endParaRPr>
            </a:p>
          </p:txBody>
        </p:sp>
        <p:sp>
          <p:nvSpPr>
            <p:cNvPr id="210" name="TextBox 209"/>
            <p:cNvSpPr txBox="1"/>
            <p:nvPr/>
          </p:nvSpPr>
          <p:spPr>
            <a:xfrm rot="11421200">
              <a:off x="1986367" y="2730620"/>
              <a:ext cx="447558" cy="261610"/>
            </a:xfrm>
            <a:prstGeom prst="rect">
              <a:avLst/>
            </a:prstGeom>
            <a:noFill/>
          </p:spPr>
          <p:txBody>
            <a:bodyPr wrap="none" rtlCol="0">
              <a:spAutoFit/>
            </a:bodyPr>
            <a:lstStyle/>
            <a:p>
              <a:r>
                <a:rPr lang="en-US" sz="1100" dirty="0" smtClean="0">
                  <a:latin typeface="Arial Narrow" panose="020B0606020202030204" pitchFamily="34" charset="0"/>
                </a:rPr>
                <a:t>PD-1</a:t>
              </a:r>
              <a:endParaRPr lang="en-US" sz="1100" dirty="0">
                <a:latin typeface="Arial Narrow" panose="020B0606020202030204" pitchFamily="34" charset="0"/>
              </a:endParaRPr>
            </a:p>
          </p:txBody>
        </p:sp>
        <p:grpSp>
          <p:nvGrpSpPr>
            <p:cNvPr id="3" name="Group 2"/>
            <p:cNvGrpSpPr/>
            <p:nvPr/>
          </p:nvGrpSpPr>
          <p:grpSpPr>
            <a:xfrm>
              <a:off x="330530" y="1450679"/>
              <a:ext cx="1353127" cy="1372918"/>
              <a:chOff x="339766" y="1515331"/>
              <a:chExt cx="1353127" cy="1372918"/>
            </a:xfrm>
          </p:grpSpPr>
          <p:sp>
            <p:nvSpPr>
              <p:cNvPr id="13" name="Oval 12"/>
              <p:cNvSpPr/>
              <p:nvPr/>
            </p:nvSpPr>
            <p:spPr>
              <a:xfrm>
                <a:off x="339766" y="1515331"/>
                <a:ext cx="1353127" cy="1372918"/>
              </a:xfrm>
              <a:prstGeom prst="ellipse">
                <a:avLst/>
              </a:prstGeom>
              <a:gradFill>
                <a:gsLst>
                  <a:gs pos="100000">
                    <a:srgbClr val="F79646"/>
                  </a:gs>
                  <a:gs pos="50000">
                    <a:srgbClr val="F9EDEB"/>
                  </a:gs>
                  <a:gs pos="0">
                    <a:schemeClr val="bg1"/>
                  </a:gs>
                </a:gsLst>
                <a:path path="circle">
                  <a:fillToRect l="50000" t="50000" r="50000" b="50000"/>
                </a:path>
              </a:gradFill>
              <a:ln w="38100" cap="flat" cmpd="sng" algn="ctr">
                <a:noFill/>
                <a:prstDash val="solid"/>
                <a:round/>
                <a:headEnd type="none" w="med" len="med"/>
                <a:tailEnd type="none" w="med" len="med"/>
              </a:ln>
              <a:effectLst>
                <a:innerShdw blurRad="546100" dist="228600" dir="5400000">
                  <a:srgbClr val="F9EDEB">
                    <a:alpha val="50000"/>
                  </a:srgbClr>
                </a:innerShdw>
              </a:effectLst>
            </p:spPr>
            <p:txBody>
              <a:bodyPr vert="horz" wrap="square" lIns="0" tIns="0" rIns="0" bIns="0" numCol="1" rtlCol="0" anchor="t" anchorCtr="0" compatLnSpc="1">
                <a:prstTxWarp prst="textNoShape">
                  <a:avLst/>
                </a:prstTxWarp>
                <a:spAutoFit/>
              </a:bodyPr>
              <a:lstStyle/>
              <a:p>
                <a:pPr marL="495300" indent="-495300" fontAlgn="base">
                  <a:spcBef>
                    <a:spcPct val="20000"/>
                  </a:spcBef>
                  <a:spcAft>
                    <a:spcPct val="0"/>
                  </a:spcAft>
                  <a:buClr>
                    <a:schemeClr val="accent2"/>
                  </a:buClr>
                </a:pPr>
                <a:endParaRPr lang="en-US" sz="2200">
                  <a:solidFill>
                    <a:schemeClr val="tx1"/>
                  </a:solidFill>
                  <a:latin typeface="Franklin Gothic Medium" pitchFamily="34" charset="0"/>
                </a:endParaRPr>
              </a:p>
            </p:txBody>
          </p:sp>
          <p:sp>
            <p:nvSpPr>
              <p:cNvPr id="14" name="Oval 13"/>
              <p:cNvSpPr/>
              <p:nvPr/>
            </p:nvSpPr>
            <p:spPr>
              <a:xfrm>
                <a:off x="427919" y="1612832"/>
                <a:ext cx="992092" cy="1081219"/>
              </a:xfrm>
              <a:prstGeom prst="ellipse">
                <a:avLst/>
              </a:prstGeom>
              <a:gradFill>
                <a:gsLst>
                  <a:gs pos="100000">
                    <a:srgbClr val="D56509"/>
                  </a:gs>
                  <a:gs pos="50000">
                    <a:srgbClr val="F79646"/>
                  </a:gs>
                  <a:gs pos="0">
                    <a:schemeClr val="bg1"/>
                  </a:gs>
                </a:gsLst>
                <a:path path="circle">
                  <a:fillToRect l="50000" t="50000" r="50000" b="50000"/>
                </a:path>
              </a:gradFill>
              <a:ln w="38100" cap="flat" cmpd="sng" algn="ctr">
                <a:noFill/>
                <a:prstDash val="solid"/>
                <a:round/>
                <a:headEnd type="none" w="med" len="med"/>
                <a:tailEnd type="none" w="med" len="med"/>
              </a:ln>
              <a:effectLst>
                <a:innerShdw blurRad="546100" dist="228600" dir="5400000">
                  <a:srgbClr val="F9EDEB">
                    <a:alpha val="50000"/>
                  </a:srgbClr>
                </a:innerShdw>
              </a:effectLst>
            </p:spPr>
            <p:txBody>
              <a:bodyPr vert="horz" wrap="square" lIns="0" tIns="0" rIns="0" bIns="0" numCol="1" rtlCol="0" anchor="t" anchorCtr="0" compatLnSpc="1">
                <a:prstTxWarp prst="textNoShape">
                  <a:avLst/>
                </a:prstTxWarp>
                <a:spAutoFit/>
              </a:bodyPr>
              <a:lstStyle/>
              <a:p>
                <a:pPr marL="495300" indent="-495300" fontAlgn="base">
                  <a:spcBef>
                    <a:spcPct val="20000"/>
                  </a:spcBef>
                  <a:spcAft>
                    <a:spcPct val="0"/>
                  </a:spcAft>
                  <a:buClr>
                    <a:schemeClr val="accent2"/>
                  </a:buClr>
                </a:pPr>
                <a:endParaRPr lang="en-US" sz="2200">
                  <a:latin typeface="Franklin Gothic Medium" pitchFamily="34" charset="0"/>
                </a:endParaRPr>
              </a:p>
            </p:txBody>
          </p:sp>
          <p:sp>
            <p:nvSpPr>
              <p:cNvPr id="236" name="TextBox 235"/>
              <p:cNvSpPr txBox="1"/>
              <p:nvPr/>
            </p:nvSpPr>
            <p:spPr>
              <a:xfrm rot="11421200">
                <a:off x="587152" y="2236327"/>
                <a:ext cx="612668" cy="338554"/>
              </a:xfrm>
              <a:prstGeom prst="rect">
                <a:avLst/>
              </a:prstGeom>
              <a:noFill/>
            </p:spPr>
            <p:txBody>
              <a:bodyPr wrap="none" rtlCol="0">
                <a:spAutoFit/>
              </a:bodyPr>
              <a:lstStyle/>
              <a:p>
                <a:r>
                  <a:rPr lang="en-US" sz="1600" b="1" i="1" dirty="0" smtClean="0">
                    <a:latin typeface="Arial Narrow" panose="020B0606020202030204" pitchFamily="34" charset="0"/>
                  </a:rPr>
                  <a:t>T cell</a:t>
                </a:r>
                <a:endParaRPr lang="en-US" sz="1600" b="1" i="1" dirty="0">
                  <a:latin typeface="Arial Narrow" panose="020B0606020202030204" pitchFamily="34" charset="0"/>
                </a:endParaRPr>
              </a:p>
            </p:txBody>
          </p:sp>
        </p:grpSp>
        <p:grpSp>
          <p:nvGrpSpPr>
            <p:cNvPr id="326" name="Group 325"/>
            <p:cNvGrpSpPr/>
            <p:nvPr/>
          </p:nvGrpSpPr>
          <p:grpSpPr>
            <a:xfrm rot="4439656">
              <a:off x="1627448" y="1550246"/>
              <a:ext cx="539496" cy="649224"/>
              <a:chOff x="906703" y="3893865"/>
              <a:chExt cx="635806" cy="884361"/>
            </a:xfrm>
          </p:grpSpPr>
          <p:sp>
            <p:nvSpPr>
              <p:cNvPr id="327" name="Oval 326"/>
              <p:cNvSpPr/>
              <p:nvPr/>
            </p:nvSpPr>
            <p:spPr>
              <a:xfrm>
                <a:off x="1000537" y="4199071"/>
                <a:ext cx="167812" cy="1704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rot="5400000">
                <a:off x="933660" y="4487281"/>
                <a:ext cx="434109" cy="1477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906703" y="4062546"/>
                <a:ext cx="167812" cy="1704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922029" y="3893865"/>
                <a:ext cx="167812" cy="1704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flipH="1">
                <a:off x="1280863" y="4199071"/>
                <a:ext cx="167812" cy="1704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rot="16200000" flipH="1">
                <a:off x="1081443" y="4487281"/>
                <a:ext cx="434109" cy="1477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flipH="1">
                <a:off x="1374697" y="4062546"/>
                <a:ext cx="167812" cy="1704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flipH="1">
                <a:off x="1359371" y="3893865"/>
                <a:ext cx="167812" cy="1704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 name="Group 334"/>
            <p:cNvGrpSpPr/>
            <p:nvPr/>
          </p:nvGrpSpPr>
          <p:grpSpPr>
            <a:xfrm rot="7335477">
              <a:off x="1549582" y="2295196"/>
              <a:ext cx="539496" cy="649224"/>
              <a:chOff x="3482263" y="3893865"/>
              <a:chExt cx="635806" cy="884361"/>
            </a:xfrm>
          </p:grpSpPr>
          <p:sp>
            <p:nvSpPr>
              <p:cNvPr id="336" name="Oval 335"/>
              <p:cNvSpPr/>
              <p:nvPr/>
            </p:nvSpPr>
            <p:spPr>
              <a:xfrm>
                <a:off x="3576097" y="4199071"/>
                <a:ext cx="167812" cy="1704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rot="5400000">
                <a:off x="3509220" y="4487281"/>
                <a:ext cx="434109" cy="1477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3482263" y="4062546"/>
                <a:ext cx="167812" cy="1704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3497589" y="3893865"/>
                <a:ext cx="167812" cy="1704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flipH="1">
                <a:off x="3856423" y="4199071"/>
                <a:ext cx="167812" cy="1704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rot="16200000" flipH="1">
                <a:off x="3657003" y="4487281"/>
                <a:ext cx="434109" cy="1477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flipH="1">
                <a:off x="3950257" y="4062546"/>
                <a:ext cx="167812" cy="1704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flipH="1">
                <a:off x="3934931" y="3893865"/>
                <a:ext cx="167812" cy="1704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8" name="TextBox 227"/>
          <p:cNvSpPr txBox="1"/>
          <p:nvPr/>
        </p:nvSpPr>
        <p:spPr>
          <a:xfrm>
            <a:off x="1374497" y="3381447"/>
            <a:ext cx="633507" cy="261610"/>
          </a:xfrm>
          <a:prstGeom prst="rect">
            <a:avLst/>
          </a:prstGeom>
          <a:noFill/>
        </p:spPr>
        <p:txBody>
          <a:bodyPr wrap="none" rtlCol="0">
            <a:spAutoFit/>
          </a:bodyPr>
          <a:lstStyle/>
          <a:p>
            <a:r>
              <a:rPr lang="en-US" sz="1100" dirty="0" smtClean="0">
                <a:latin typeface="Arial Narrow" panose="020B0606020202030204" pitchFamily="34" charset="0"/>
              </a:rPr>
              <a:t>SLAMF7</a:t>
            </a:r>
            <a:endParaRPr lang="en-US" sz="1100" dirty="0">
              <a:latin typeface="Arial Narrow" panose="020B0606020202030204" pitchFamily="34" charset="0"/>
            </a:endParaRPr>
          </a:p>
        </p:txBody>
      </p:sp>
      <p:sp>
        <p:nvSpPr>
          <p:cNvPr id="229" name="TextBox 228"/>
          <p:cNvSpPr txBox="1"/>
          <p:nvPr/>
        </p:nvSpPr>
        <p:spPr>
          <a:xfrm>
            <a:off x="3429214" y="5160320"/>
            <a:ext cx="543739" cy="261610"/>
          </a:xfrm>
          <a:prstGeom prst="rect">
            <a:avLst/>
          </a:prstGeom>
          <a:noFill/>
        </p:spPr>
        <p:txBody>
          <a:bodyPr wrap="none" rtlCol="0">
            <a:spAutoFit/>
          </a:bodyPr>
          <a:lstStyle/>
          <a:p>
            <a:r>
              <a:rPr lang="en-US" sz="1100" dirty="0" smtClean="0">
                <a:latin typeface="Arial Narrow" panose="020B0606020202030204" pitchFamily="34" charset="0"/>
              </a:rPr>
              <a:t>CD138</a:t>
            </a:r>
            <a:endParaRPr lang="en-US" sz="1100" dirty="0">
              <a:latin typeface="Arial Narrow" panose="020B0606020202030204" pitchFamily="34" charset="0"/>
            </a:endParaRPr>
          </a:p>
        </p:txBody>
      </p:sp>
      <p:sp>
        <p:nvSpPr>
          <p:cNvPr id="230" name="TextBox 229"/>
          <p:cNvSpPr txBox="1"/>
          <p:nvPr/>
        </p:nvSpPr>
        <p:spPr>
          <a:xfrm>
            <a:off x="2471731" y="3819337"/>
            <a:ext cx="479618" cy="261610"/>
          </a:xfrm>
          <a:prstGeom prst="rect">
            <a:avLst/>
          </a:prstGeom>
          <a:noFill/>
        </p:spPr>
        <p:txBody>
          <a:bodyPr wrap="none" rtlCol="0">
            <a:spAutoFit/>
          </a:bodyPr>
          <a:lstStyle/>
          <a:p>
            <a:r>
              <a:rPr lang="en-US" sz="1100" dirty="0" smtClean="0">
                <a:latin typeface="Arial Narrow" panose="020B0606020202030204" pitchFamily="34" charset="0"/>
              </a:rPr>
              <a:t>CD38</a:t>
            </a:r>
            <a:endParaRPr lang="en-US" sz="1100" dirty="0">
              <a:latin typeface="Arial Narrow" panose="020B0606020202030204" pitchFamily="34" charset="0"/>
            </a:endParaRPr>
          </a:p>
        </p:txBody>
      </p:sp>
      <p:sp>
        <p:nvSpPr>
          <p:cNvPr id="232" name="TextBox 231"/>
          <p:cNvSpPr txBox="1"/>
          <p:nvPr/>
        </p:nvSpPr>
        <p:spPr>
          <a:xfrm>
            <a:off x="3083219" y="4446828"/>
            <a:ext cx="447558" cy="261610"/>
          </a:xfrm>
          <a:prstGeom prst="rect">
            <a:avLst/>
          </a:prstGeom>
          <a:noFill/>
        </p:spPr>
        <p:txBody>
          <a:bodyPr wrap="none" rtlCol="0">
            <a:spAutoFit/>
          </a:bodyPr>
          <a:lstStyle/>
          <a:p>
            <a:r>
              <a:rPr lang="en-US" sz="1100" dirty="0" smtClean="0">
                <a:latin typeface="Arial Narrow" panose="020B0606020202030204" pitchFamily="34" charset="0"/>
              </a:rPr>
              <a:t>TACI</a:t>
            </a:r>
            <a:endParaRPr lang="en-US" sz="1100" dirty="0">
              <a:latin typeface="Arial Narrow" panose="020B0606020202030204" pitchFamily="34" charset="0"/>
            </a:endParaRPr>
          </a:p>
        </p:txBody>
      </p:sp>
      <p:sp>
        <p:nvSpPr>
          <p:cNvPr id="233" name="Oval 232"/>
          <p:cNvSpPr/>
          <p:nvPr/>
        </p:nvSpPr>
        <p:spPr>
          <a:xfrm rot="2700000">
            <a:off x="3783783" y="4048955"/>
            <a:ext cx="233978" cy="205264"/>
          </a:xfrm>
          <a:prstGeom prst="ellipse">
            <a:avLst/>
          </a:prstGeom>
          <a:gradFill>
            <a:gsLst>
              <a:gs pos="100000">
                <a:schemeClr val="accent3"/>
              </a:gs>
              <a:gs pos="50000">
                <a:schemeClr val="accent3">
                  <a:lumMod val="60000"/>
                  <a:lumOff val="40000"/>
                </a:schemeClr>
              </a:gs>
              <a:gs pos="0">
                <a:schemeClr val="bg1"/>
              </a:gs>
            </a:gsLst>
            <a:path path="circle">
              <a:fillToRect l="50000" t="50000" r="50000" b="50000"/>
            </a:path>
          </a:gradFill>
          <a:ln w="38100" cap="flat" cmpd="sng" algn="ctr">
            <a:noFill/>
            <a:prstDash val="solid"/>
            <a:round/>
            <a:headEnd type="none" w="med" len="med"/>
            <a:tailEnd type="none" w="med" len="med"/>
          </a:ln>
          <a:effectLst>
            <a:innerShdw blurRad="546100" dist="228600" dir="5400000">
              <a:schemeClr val="accent3">
                <a:alpha val="50000"/>
              </a:schemeClr>
            </a:innerShdw>
          </a:effectLst>
        </p:spPr>
        <p:txBody>
          <a:bodyPr vert="horz" wrap="square" lIns="0" tIns="0" rIns="0" bIns="0" numCol="1" rtlCol="0" anchor="t" anchorCtr="0" compatLnSpc="1">
            <a:prstTxWarp prst="textNoShape">
              <a:avLst/>
            </a:prstTxWarp>
            <a:spAutoFit/>
          </a:bodyPr>
          <a:lstStyle/>
          <a:p>
            <a:pPr marL="495300" indent="-495300" fontAlgn="base">
              <a:spcBef>
                <a:spcPct val="20000"/>
              </a:spcBef>
              <a:spcAft>
                <a:spcPct val="0"/>
              </a:spcAft>
              <a:buClr>
                <a:schemeClr val="accent2"/>
              </a:buClr>
            </a:pPr>
            <a:endParaRPr lang="en-US" sz="2200">
              <a:latin typeface="Franklin Gothic Medium" pitchFamily="34" charset="0"/>
            </a:endParaRPr>
          </a:p>
        </p:txBody>
      </p:sp>
      <p:sp>
        <p:nvSpPr>
          <p:cNvPr id="234" name="TextBox 233"/>
          <p:cNvSpPr txBox="1"/>
          <p:nvPr/>
        </p:nvSpPr>
        <p:spPr>
          <a:xfrm>
            <a:off x="3902104" y="3904943"/>
            <a:ext cx="479618" cy="261610"/>
          </a:xfrm>
          <a:prstGeom prst="rect">
            <a:avLst/>
          </a:prstGeom>
          <a:noFill/>
        </p:spPr>
        <p:txBody>
          <a:bodyPr wrap="none" rtlCol="0">
            <a:spAutoFit/>
          </a:bodyPr>
          <a:lstStyle/>
          <a:p>
            <a:r>
              <a:rPr lang="en-US" sz="1100" dirty="0" smtClean="0">
                <a:latin typeface="Arial Narrow" panose="020B0606020202030204" pitchFamily="34" charset="0"/>
              </a:rPr>
              <a:t>BAFF</a:t>
            </a:r>
            <a:endParaRPr lang="en-US" sz="1100" dirty="0">
              <a:latin typeface="Arial Narrow" panose="020B0606020202030204" pitchFamily="34" charset="0"/>
            </a:endParaRPr>
          </a:p>
        </p:txBody>
      </p:sp>
      <p:sp>
        <p:nvSpPr>
          <p:cNvPr id="254" name="TextBox 253"/>
          <p:cNvSpPr txBox="1"/>
          <p:nvPr/>
        </p:nvSpPr>
        <p:spPr>
          <a:xfrm>
            <a:off x="175795" y="6194564"/>
            <a:ext cx="1226618" cy="338554"/>
          </a:xfrm>
          <a:prstGeom prst="rect">
            <a:avLst/>
          </a:prstGeom>
          <a:noFill/>
        </p:spPr>
        <p:txBody>
          <a:bodyPr wrap="none" rtlCol="0">
            <a:spAutoFit/>
          </a:bodyPr>
          <a:lstStyle/>
          <a:p>
            <a:r>
              <a:rPr lang="en-US" sz="1600" b="1" i="1" dirty="0" smtClean="0">
                <a:solidFill>
                  <a:schemeClr val="bg1"/>
                </a:solidFill>
                <a:latin typeface="Arial Narrow" panose="020B0606020202030204" pitchFamily="34" charset="0"/>
              </a:rPr>
              <a:t>Myeloma cell</a:t>
            </a:r>
            <a:endParaRPr lang="en-US" sz="1600" b="1" i="1" dirty="0">
              <a:solidFill>
                <a:schemeClr val="bg1"/>
              </a:solidFill>
              <a:latin typeface="Arial Narrow" panose="020B0606020202030204" pitchFamily="34" charset="0"/>
            </a:endParaRPr>
          </a:p>
        </p:txBody>
      </p:sp>
      <p:grpSp>
        <p:nvGrpSpPr>
          <p:cNvPr id="255" name="Group 254"/>
          <p:cNvGrpSpPr/>
          <p:nvPr/>
        </p:nvGrpSpPr>
        <p:grpSpPr>
          <a:xfrm rot="2700000" flipH="1">
            <a:off x="770707" y="3086652"/>
            <a:ext cx="376084" cy="589686"/>
            <a:chOff x="1140822" y="1994247"/>
            <a:chExt cx="911495" cy="1510924"/>
          </a:xfrm>
        </p:grpSpPr>
        <p:grpSp>
          <p:nvGrpSpPr>
            <p:cNvPr id="256" name="Group 255"/>
            <p:cNvGrpSpPr/>
            <p:nvPr/>
          </p:nvGrpSpPr>
          <p:grpSpPr>
            <a:xfrm>
              <a:off x="1150986" y="3017485"/>
              <a:ext cx="814256" cy="487686"/>
              <a:chOff x="4045133" y="2146641"/>
              <a:chExt cx="814256" cy="487686"/>
            </a:xfrm>
          </p:grpSpPr>
          <p:sp>
            <p:nvSpPr>
              <p:cNvPr id="300" name="Oval 299"/>
              <p:cNvSpPr/>
              <p:nvPr/>
            </p:nvSpPr>
            <p:spPr>
              <a:xfrm>
                <a:off x="4308569" y="2146641"/>
                <a:ext cx="269966" cy="261257"/>
              </a:xfrm>
              <a:prstGeom prst="ellipse">
                <a:avLst/>
              </a:prstGeom>
              <a:solidFill>
                <a:schemeClr val="bg1">
                  <a:lumMod val="5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4143833" y="2181477"/>
                <a:ext cx="269966" cy="261257"/>
              </a:xfrm>
              <a:prstGeom prst="ellipse">
                <a:avLst/>
              </a:prstGeom>
              <a:solidFill>
                <a:schemeClr val="bg1">
                  <a:lumMod val="5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4490723" y="2181477"/>
                <a:ext cx="269966" cy="261257"/>
              </a:xfrm>
              <a:prstGeom prst="ellipse">
                <a:avLst/>
              </a:prstGeom>
              <a:solidFill>
                <a:schemeClr val="bg1">
                  <a:lumMod val="5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4045133" y="2281628"/>
                <a:ext cx="269966" cy="261257"/>
              </a:xfrm>
              <a:prstGeom prst="ellipse">
                <a:avLst/>
              </a:prstGeom>
              <a:solidFill>
                <a:schemeClr val="bg1">
                  <a:lumMod val="5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4589423" y="2281627"/>
                <a:ext cx="269966" cy="261257"/>
              </a:xfrm>
              <a:prstGeom prst="ellipse">
                <a:avLst/>
              </a:prstGeom>
              <a:solidFill>
                <a:schemeClr val="bg1">
                  <a:lumMod val="5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4212048" y="2373070"/>
                <a:ext cx="269966" cy="261257"/>
              </a:xfrm>
              <a:prstGeom prst="ellipse">
                <a:avLst/>
              </a:prstGeom>
              <a:solidFill>
                <a:schemeClr val="bg1">
                  <a:lumMod val="65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4431217" y="2373070"/>
                <a:ext cx="269966" cy="261257"/>
              </a:xfrm>
              <a:prstGeom prst="ellipse">
                <a:avLst/>
              </a:prstGeom>
              <a:solidFill>
                <a:schemeClr val="bg1">
                  <a:lumMod val="65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256"/>
            <p:cNvGrpSpPr/>
            <p:nvPr/>
          </p:nvGrpSpPr>
          <p:grpSpPr>
            <a:xfrm>
              <a:off x="1150986" y="2847673"/>
              <a:ext cx="814256" cy="487686"/>
              <a:chOff x="6553201" y="2512395"/>
              <a:chExt cx="814256" cy="487686"/>
            </a:xfrm>
          </p:grpSpPr>
          <p:sp>
            <p:nvSpPr>
              <p:cNvPr id="293" name="Oval 292"/>
              <p:cNvSpPr/>
              <p:nvPr/>
            </p:nvSpPr>
            <p:spPr>
              <a:xfrm>
                <a:off x="6816637" y="2512395"/>
                <a:ext cx="269966" cy="261257"/>
              </a:xfrm>
              <a:prstGeom prst="ellipse">
                <a:avLst/>
              </a:prstGeom>
              <a:solidFill>
                <a:schemeClr val="accent2"/>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6651901" y="2547231"/>
                <a:ext cx="269966" cy="261257"/>
              </a:xfrm>
              <a:prstGeom prst="ellipse">
                <a:avLst/>
              </a:prstGeom>
              <a:solidFill>
                <a:schemeClr val="accent2"/>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6998791" y="2547231"/>
                <a:ext cx="269966" cy="261257"/>
              </a:xfrm>
              <a:prstGeom prst="ellipse">
                <a:avLst/>
              </a:prstGeom>
              <a:solidFill>
                <a:schemeClr val="accent2"/>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6553201" y="2647382"/>
                <a:ext cx="269966" cy="261257"/>
              </a:xfrm>
              <a:prstGeom prst="ellipse">
                <a:avLst/>
              </a:prstGeom>
              <a:solidFill>
                <a:schemeClr val="accent2"/>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7097491" y="2647381"/>
                <a:ext cx="269966" cy="261257"/>
              </a:xfrm>
              <a:prstGeom prst="ellipse">
                <a:avLst/>
              </a:prstGeom>
              <a:solidFill>
                <a:schemeClr val="accent2"/>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6720116" y="2738824"/>
                <a:ext cx="269966" cy="261257"/>
              </a:xfrm>
              <a:prstGeom prst="ellipse">
                <a:avLst/>
              </a:prstGeom>
              <a:solidFill>
                <a:schemeClr val="tx2">
                  <a:lumMod val="20000"/>
                  <a:lumOff val="8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6939285" y="2738824"/>
                <a:ext cx="269966" cy="261257"/>
              </a:xfrm>
              <a:prstGeom prst="ellipse">
                <a:avLst/>
              </a:prstGeom>
              <a:solidFill>
                <a:schemeClr val="tx2">
                  <a:lumMod val="20000"/>
                  <a:lumOff val="8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 name="Group 257"/>
            <p:cNvGrpSpPr/>
            <p:nvPr/>
          </p:nvGrpSpPr>
          <p:grpSpPr>
            <a:xfrm>
              <a:off x="1150986" y="2677863"/>
              <a:ext cx="814256" cy="487686"/>
              <a:chOff x="5460276" y="2133576"/>
              <a:chExt cx="814256" cy="487686"/>
            </a:xfrm>
          </p:grpSpPr>
          <p:sp>
            <p:nvSpPr>
              <p:cNvPr id="286" name="Oval 285"/>
              <p:cNvSpPr/>
              <p:nvPr/>
            </p:nvSpPr>
            <p:spPr>
              <a:xfrm>
                <a:off x="5723712" y="2133576"/>
                <a:ext cx="269966" cy="261257"/>
              </a:xfrm>
              <a:prstGeom prst="ellipse">
                <a:avLst/>
              </a:prstGeom>
              <a:solidFill>
                <a:schemeClr val="accent2"/>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5558976" y="2168412"/>
                <a:ext cx="269966" cy="261257"/>
              </a:xfrm>
              <a:prstGeom prst="ellipse">
                <a:avLst/>
              </a:prstGeom>
              <a:solidFill>
                <a:schemeClr val="accent2"/>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5905866" y="2168412"/>
                <a:ext cx="269966" cy="261257"/>
              </a:xfrm>
              <a:prstGeom prst="ellipse">
                <a:avLst/>
              </a:prstGeom>
              <a:solidFill>
                <a:schemeClr val="accent2"/>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5460276" y="2268563"/>
                <a:ext cx="269966" cy="261257"/>
              </a:xfrm>
              <a:prstGeom prst="ellipse">
                <a:avLst/>
              </a:prstGeom>
              <a:solidFill>
                <a:schemeClr val="accent2"/>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6004566" y="2268562"/>
                <a:ext cx="269966" cy="261257"/>
              </a:xfrm>
              <a:prstGeom prst="ellipse">
                <a:avLst/>
              </a:prstGeom>
              <a:solidFill>
                <a:schemeClr val="accent2"/>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5627191" y="2360005"/>
                <a:ext cx="269966" cy="261257"/>
              </a:xfrm>
              <a:prstGeom prst="ellipse">
                <a:avLst/>
              </a:prstGeom>
              <a:solidFill>
                <a:schemeClr val="tx2">
                  <a:lumMod val="20000"/>
                  <a:lumOff val="8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5846360" y="2360005"/>
                <a:ext cx="269966" cy="261257"/>
              </a:xfrm>
              <a:prstGeom prst="ellipse">
                <a:avLst/>
              </a:prstGeom>
              <a:solidFill>
                <a:schemeClr val="tx2">
                  <a:lumMod val="20000"/>
                  <a:lumOff val="8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258"/>
            <p:cNvGrpSpPr/>
            <p:nvPr/>
          </p:nvGrpSpPr>
          <p:grpSpPr>
            <a:xfrm>
              <a:off x="1150986" y="2508053"/>
              <a:ext cx="814256" cy="487686"/>
              <a:chOff x="2717076" y="1981185"/>
              <a:chExt cx="814256" cy="487686"/>
            </a:xfrm>
          </p:grpSpPr>
          <p:sp>
            <p:nvSpPr>
              <p:cNvPr id="279" name="Oval 278"/>
              <p:cNvSpPr/>
              <p:nvPr/>
            </p:nvSpPr>
            <p:spPr>
              <a:xfrm>
                <a:off x="2980512" y="1981185"/>
                <a:ext cx="269966" cy="261257"/>
              </a:xfrm>
              <a:prstGeom prst="ellipse">
                <a:avLst/>
              </a:prstGeom>
              <a:solidFill>
                <a:schemeClr val="bg1">
                  <a:lumMod val="5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2815776" y="2016021"/>
                <a:ext cx="269966" cy="261257"/>
              </a:xfrm>
              <a:prstGeom prst="ellipse">
                <a:avLst/>
              </a:prstGeom>
              <a:solidFill>
                <a:schemeClr val="bg1">
                  <a:lumMod val="5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3162666" y="2016021"/>
                <a:ext cx="269966" cy="261257"/>
              </a:xfrm>
              <a:prstGeom prst="ellipse">
                <a:avLst/>
              </a:prstGeom>
              <a:solidFill>
                <a:schemeClr val="bg1">
                  <a:lumMod val="5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2717076" y="2116172"/>
                <a:ext cx="269966" cy="261257"/>
              </a:xfrm>
              <a:prstGeom prst="ellipse">
                <a:avLst/>
              </a:prstGeom>
              <a:solidFill>
                <a:schemeClr val="bg1">
                  <a:lumMod val="5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3261366" y="2116171"/>
                <a:ext cx="269966" cy="261257"/>
              </a:xfrm>
              <a:prstGeom prst="ellipse">
                <a:avLst/>
              </a:prstGeom>
              <a:solidFill>
                <a:schemeClr val="bg1">
                  <a:lumMod val="5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2883991" y="2207614"/>
                <a:ext cx="269966" cy="261257"/>
              </a:xfrm>
              <a:prstGeom prst="ellipse">
                <a:avLst/>
              </a:prstGeom>
              <a:solidFill>
                <a:schemeClr val="bg1">
                  <a:lumMod val="65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3103160" y="2207614"/>
                <a:ext cx="269966" cy="261257"/>
              </a:xfrm>
              <a:prstGeom prst="ellipse">
                <a:avLst/>
              </a:prstGeom>
              <a:solidFill>
                <a:schemeClr val="bg1">
                  <a:lumMod val="65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0" name="Oval 259"/>
            <p:cNvSpPr/>
            <p:nvPr/>
          </p:nvSpPr>
          <p:spPr>
            <a:xfrm>
              <a:off x="1404258" y="2338243"/>
              <a:ext cx="269966" cy="261257"/>
            </a:xfrm>
            <a:prstGeom prst="ellipse">
              <a:avLst/>
            </a:prstGeom>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1239522" y="2373079"/>
              <a:ext cx="269966" cy="261257"/>
            </a:xfrm>
            <a:prstGeom prst="ellipse">
              <a:avLst/>
            </a:prstGeom>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1586412" y="2373079"/>
              <a:ext cx="269966" cy="261257"/>
            </a:xfrm>
            <a:prstGeom prst="ellipse">
              <a:avLst/>
            </a:prstGeom>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1484814" y="2490648"/>
              <a:ext cx="269966" cy="261257"/>
            </a:xfrm>
            <a:prstGeom prst="ellipse">
              <a:avLst/>
            </a:prstGeom>
            <a:solidFill>
              <a:srgbClr val="FF0000"/>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1297577" y="2490648"/>
              <a:ext cx="269966" cy="261257"/>
            </a:xfrm>
            <a:prstGeom prst="ellipse">
              <a:avLst/>
            </a:prstGeom>
            <a:solidFill>
              <a:srgbClr val="FF0000"/>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1140822" y="2473230"/>
              <a:ext cx="269966" cy="261257"/>
            </a:xfrm>
            <a:prstGeom prst="ellipse">
              <a:avLst/>
            </a:prstGeom>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1307737" y="2564672"/>
              <a:ext cx="269966" cy="261257"/>
            </a:xfrm>
            <a:prstGeom prst="ellipse">
              <a:avLst/>
            </a:prstGeom>
            <a:solidFill>
              <a:schemeClr val="accent6">
                <a:lumMod val="60000"/>
                <a:lumOff val="4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7" name="Group 266"/>
            <p:cNvGrpSpPr/>
            <p:nvPr/>
          </p:nvGrpSpPr>
          <p:grpSpPr>
            <a:xfrm>
              <a:off x="1307737" y="1994247"/>
              <a:ext cx="744580" cy="570425"/>
              <a:chOff x="5242567" y="2503682"/>
              <a:chExt cx="744580" cy="570425"/>
            </a:xfrm>
          </p:grpSpPr>
          <p:sp>
            <p:nvSpPr>
              <p:cNvPr id="270" name="Oval 269"/>
              <p:cNvSpPr/>
              <p:nvPr/>
            </p:nvSpPr>
            <p:spPr>
              <a:xfrm>
                <a:off x="5413833" y="2582070"/>
                <a:ext cx="269966" cy="261257"/>
              </a:xfrm>
              <a:prstGeom prst="ellipse">
                <a:avLst/>
              </a:prstGeom>
              <a:solidFill>
                <a:schemeClr val="accent3">
                  <a:lumMod val="40000"/>
                  <a:lumOff val="6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5242567" y="2564639"/>
                <a:ext cx="269966" cy="261257"/>
              </a:xfrm>
              <a:prstGeom prst="ellipse">
                <a:avLst/>
              </a:prstGeom>
              <a:solidFill>
                <a:schemeClr val="accent3">
                  <a:lumMod val="40000"/>
                  <a:lumOff val="6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5717181" y="2573369"/>
                <a:ext cx="269966" cy="261257"/>
              </a:xfrm>
              <a:prstGeom prst="ellipse">
                <a:avLst/>
              </a:prstGeom>
              <a:solidFill>
                <a:schemeClr val="accent3">
                  <a:lumMod val="40000"/>
                  <a:lumOff val="6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5599615" y="2508053"/>
                <a:ext cx="269966" cy="261257"/>
              </a:xfrm>
              <a:prstGeom prst="ellipse">
                <a:avLst/>
              </a:prstGeom>
              <a:solidFill>
                <a:srgbClr val="F79646"/>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5400775" y="2503682"/>
                <a:ext cx="269966" cy="261257"/>
              </a:xfrm>
              <a:prstGeom prst="ellipse">
                <a:avLst/>
              </a:prstGeom>
              <a:solidFill>
                <a:srgbClr val="F79646"/>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5599617" y="2603858"/>
                <a:ext cx="269966" cy="261257"/>
              </a:xfrm>
              <a:prstGeom prst="ellipse">
                <a:avLst/>
              </a:prstGeom>
              <a:solidFill>
                <a:schemeClr val="accent3">
                  <a:lumMod val="40000"/>
                  <a:lumOff val="6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5685248" y="2712699"/>
                <a:ext cx="269966" cy="261257"/>
              </a:xfrm>
              <a:prstGeom prst="ellipse">
                <a:avLst/>
              </a:prstGeom>
              <a:solidFill>
                <a:schemeClr val="accent3">
                  <a:lumMod val="20000"/>
                  <a:lumOff val="8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5513982" y="2699633"/>
                <a:ext cx="269966" cy="261257"/>
              </a:xfrm>
              <a:prstGeom prst="ellipse">
                <a:avLst/>
              </a:prstGeom>
              <a:solidFill>
                <a:schemeClr val="accent3">
                  <a:lumMod val="20000"/>
                  <a:lumOff val="8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5667831" y="2812850"/>
                <a:ext cx="269966" cy="261257"/>
              </a:xfrm>
              <a:prstGeom prst="ellipse">
                <a:avLst/>
              </a:prstGeom>
              <a:solidFill>
                <a:srgbClr val="F9EDEB"/>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8" name="Oval 267"/>
            <p:cNvSpPr/>
            <p:nvPr/>
          </p:nvSpPr>
          <p:spPr>
            <a:xfrm>
              <a:off x="1685112" y="2473229"/>
              <a:ext cx="269966" cy="261257"/>
            </a:xfrm>
            <a:prstGeom prst="ellipse">
              <a:avLst/>
            </a:prstGeom>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1526906" y="2564672"/>
              <a:ext cx="269966" cy="261257"/>
            </a:xfrm>
            <a:prstGeom prst="ellipse">
              <a:avLst/>
            </a:prstGeom>
            <a:solidFill>
              <a:schemeClr val="accent6">
                <a:lumMod val="60000"/>
                <a:lumOff val="40000"/>
              </a:schemeClr>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 name="TextBox 307"/>
          <p:cNvSpPr txBox="1"/>
          <p:nvPr/>
        </p:nvSpPr>
        <p:spPr>
          <a:xfrm>
            <a:off x="442761" y="3652209"/>
            <a:ext cx="1031051" cy="261610"/>
          </a:xfrm>
          <a:prstGeom prst="rect">
            <a:avLst/>
          </a:prstGeom>
          <a:noFill/>
        </p:spPr>
        <p:txBody>
          <a:bodyPr wrap="none" rtlCol="0">
            <a:spAutoFit/>
          </a:bodyPr>
          <a:lstStyle/>
          <a:p>
            <a:r>
              <a:rPr lang="en-US" sz="1100" dirty="0" err="1" smtClean="0">
                <a:latin typeface="Arial Narrow" panose="020B0606020202030204" pitchFamily="34" charset="0"/>
              </a:rPr>
              <a:t>26S</a:t>
            </a:r>
            <a:r>
              <a:rPr lang="en-US" sz="1100" dirty="0" smtClean="0">
                <a:latin typeface="Arial Narrow" panose="020B0606020202030204" pitchFamily="34" charset="0"/>
              </a:rPr>
              <a:t> proteasome</a:t>
            </a:r>
            <a:endParaRPr lang="en-US" sz="1100" dirty="0">
              <a:latin typeface="Arial Narrow" panose="020B0606020202030204" pitchFamily="34" charset="0"/>
            </a:endParaRPr>
          </a:p>
        </p:txBody>
      </p:sp>
      <p:sp>
        <p:nvSpPr>
          <p:cNvPr id="310" name="TextBox 309"/>
          <p:cNvSpPr txBox="1"/>
          <p:nvPr/>
        </p:nvSpPr>
        <p:spPr>
          <a:xfrm>
            <a:off x="790877" y="5734552"/>
            <a:ext cx="1281120" cy="261610"/>
          </a:xfrm>
          <a:prstGeom prst="rect">
            <a:avLst/>
          </a:prstGeom>
          <a:noFill/>
        </p:spPr>
        <p:txBody>
          <a:bodyPr wrap="none" rtlCol="0">
            <a:spAutoFit/>
          </a:bodyPr>
          <a:lstStyle/>
          <a:p>
            <a:r>
              <a:rPr lang="en-US" sz="1100" dirty="0" smtClean="0">
                <a:latin typeface="Arial Narrow" panose="020B0606020202030204" pitchFamily="34" charset="0"/>
              </a:rPr>
              <a:t>Histone </a:t>
            </a:r>
            <a:r>
              <a:rPr lang="en-US" sz="1100" dirty="0" err="1" smtClean="0">
                <a:latin typeface="Arial Narrow" panose="020B0606020202030204" pitchFamily="34" charset="0"/>
              </a:rPr>
              <a:t>deacetylases</a:t>
            </a:r>
            <a:endParaRPr lang="en-US" sz="1100" dirty="0">
              <a:latin typeface="Arial Narrow" panose="020B0606020202030204" pitchFamily="34" charset="0"/>
            </a:endParaRPr>
          </a:p>
        </p:txBody>
      </p:sp>
      <p:grpSp>
        <p:nvGrpSpPr>
          <p:cNvPr id="371" name="Group 370"/>
          <p:cNvGrpSpPr/>
          <p:nvPr/>
        </p:nvGrpSpPr>
        <p:grpSpPr>
          <a:xfrm rot="1585226">
            <a:off x="1759544" y="2752506"/>
            <a:ext cx="539046" cy="651299"/>
            <a:chOff x="4465243" y="3943211"/>
            <a:chExt cx="635806" cy="884361"/>
          </a:xfrm>
        </p:grpSpPr>
        <p:sp>
          <p:nvSpPr>
            <p:cNvPr id="372" name="Oval 371"/>
            <p:cNvSpPr/>
            <p:nvPr/>
          </p:nvSpPr>
          <p:spPr>
            <a:xfrm>
              <a:off x="4559077" y="4248417"/>
              <a:ext cx="167812" cy="170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rot="5400000">
              <a:off x="4492200" y="4536627"/>
              <a:ext cx="434109" cy="1477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4465243" y="4111892"/>
              <a:ext cx="167812" cy="170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4480569" y="3943211"/>
              <a:ext cx="167812" cy="170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flipH="1">
              <a:off x="4839403" y="4248417"/>
              <a:ext cx="167812" cy="170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rot="16200000" flipH="1">
              <a:off x="4639983" y="4536627"/>
              <a:ext cx="434109" cy="1477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flipH="1">
              <a:off x="4933237" y="4111892"/>
              <a:ext cx="167812" cy="170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flipH="1">
              <a:off x="4917911" y="3943211"/>
              <a:ext cx="167812" cy="1704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1" name="Oval 380"/>
          <p:cNvSpPr/>
          <p:nvPr/>
        </p:nvSpPr>
        <p:spPr>
          <a:xfrm rot="2320965">
            <a:off x="2903791" y="3428410"/>
            <a:ext cx="142392" cy="12512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rot="7720965">
            <a:off x="2732501" y="3622090"/>
            <a:ext cx="318687" cy="12539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rot="2320965">
            <a:off x="2904279" y="3300409"/>
            <a:ext cx="142392" cy="12512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rot="2320965">
            <a:off x="2991826" y="3211872"/>
            <a:ext cx="142392" cy="12512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rot="2320965" flipH="1">
            <a:off x="3089471" y="3577076"/>
            <a:ext cx="142392" cy="12512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rot="18520965" flipH="1">
            <a:off x="2830389" y="3700465"/>
            <a:ext cx="318687" cy="12539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rot="2320965" flipH="1">
            <a:off x="3214266" y="3548602"/>
            <a:ext cx="142392" cy="12512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rot="2320965" flipH="1">
            <a:off x="3281509" y="3443808"/>
            <a:ext cx="142392" cy="12512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9" name="Group 388"/>
          <p:cNvGrpSpPr/>
          <p:nvPr/>
        </p:nvGrpSpPr>
        <p:grpSpPr>
          <a:xfrm rot="3256076">
            <a:off x="3454443" y="3955184"/>
            <a:ext cx="539496" cy="649224"/>
            <a:chOff x="2575483" y="3893865"/>
            <a:chExt cx="635806" cy="884361"/>
          </a:xfrm>
        </p:grpSpPr>
        <p:sp>
          <p:nvSpPr>
            <p:cNvPr id="390" name="Oval 389"/>
            <p:cNvSpPr/>
            <p:nvPr/>
          </p:nvSpPr>
          <p:spPr>
            <a:xfrm>
              <a:off x="2669317" y="4199071"/>
              <a:ext cx="167812" cy="1704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rot="5400000">
              <a:off x="2602440" y="4487281"/>
              <a:ext cx="434109" cy="1477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a:off x="2575483" y="4062546"/>
              <a:ext cx="167812" cy="1704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2590809" y="3893865"/>
              <a:ext cx="167812" cy="1704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flipH="1">
              <a:off x="2949643" y="4199071"/>
              <a:ext cx="167812" cy="1704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rot="16200000" flipH="1">
              <a:off x="2750223" y="4487281"/>
              <a:ext cx="434109" cy="1477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flipH="1">
              <a:off x="3043477" y="4062546"/>
              <a:ext cx="167812" cy="1704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flipH="1">
              <a:off x="3028151" y="3893865"/>
              <a:ext cx="167812" cy="1704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8" name="Group 397"/>
          <p:cNvGrpSpPr/>
          <p:nvPr/>
        </p:nvGrpSpPr>
        <p:grpSpPr>
          <a:xfrm rot="4146992">
            <a:off x="3942354" y="4815923"/>
            <a:ext cx="539496" cy="649224"/>
            <a:chOff x="6208438" y="3871425"/>
            <a:chExt cx="635806" cy="884361"/>
          </a:xfrm>
        </p:grpSpPr>
        <p:sp>
          <p:nvSpPr>
            <p:cNvPr id="399" name="Oval 398"/>
            <p:cNvSpPr/>
            <p:nvPr/>
          </p:nvSpPr>
          <p:spPr>
            <a:xfrm>
              <a:off x="6302272" y="4176631"/>
              <a:ext cx="167812" cy="1704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rot="5400000">
              <a:off x="6235395" y="4464841"/>
              <a:ext cx="434109" cy="14778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a:off x="6208438" y="4040106"/>
              <a:ext cx="167812" cy="1704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a:off x="6223764" y="3871425"/>
              <a:ext cx="167812" cy="1704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flipH="1">
              <a:off x="6582598" y="4176631"/>
              <a:ext cx="167812" cy="1704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rot="16200000" flipH="1">
              <a:off x="6383178" y="4464841"/>
              <a:ext cx="434109" cy="14778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flipH="1">
              <a:off x="6676432" y="4040106"/>
              <a:ext cx="167812" cy="1704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p:nvPr/>
          </p:nvSpPr>
          <p:spPr>
            <a:xfrm flipH="1">
              <a:off x="6661106" y="3871425"/>
              <a:ext cx="167812" cy="1704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8" name="Picture 2" descr="\\bgbfs04\clientprojects$\Elotuzumab\BMELGL14X092_EloCurriculum\2_Content\5_Art\Module 4\14X092_Panob_Rocilin#60DF9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982" y="4868982"/>
            <a:ext cx="2422982" cy="8900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53081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700"/>
            <a:ext cx="9144000" cy="6819773"/>
          </a:xfrm>
          <a:prstGeom prst="rect">
            <a:avLst/>
          </a:prstGeom>
        </p:spPr>
      </p:pic>
    </p:spTree>
    <p:extLst>
      <p:ext uri="{BB962C8B-B14F-4D97-AF65-F5344CB8AC3E}">
        <p14:creationId xmlns:p14="http://schemas.microsoft.com/office/powerpoint/2010/main" val="28376038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4624668"/>
            <a:ext cx="5257800" cy="933450"/>
          </a:xfrm>
        </p:spPr>
        <p:txBody>
          <a:bodyPr>
            <a:normAutofit fontScale="90000"/>
          </a:bodyPr>
          <a:lstStyle/>
          <a:p>
            <a:r>
              <a:rPr lang="en-US" dirty="0" err="1" smtClean="0">
                <a:solidFill>
                  <a:srgbClr val="000000"/>
                </a:solidFill>
              </a:rPr>
              <a:t>beksac@medicine.ankara.edu.tr</a:t>
            </a:r>
            <a:endParaRPr lang="en-US" dirty="0">
              <a:solidFill>
                <a:srgbClr val="000000"/>
              </a:solidFill>
            </a:endParaRPr>
          </a:p>
        </p:txBody>
      </p:sp>
      <p:sp>
        <p:nvSpPr>
          <p:cNvPr id="3" name="Subtitle 2"/>
          <p:cNvSpPr>
            <a:spLocks noGrp="1"/>
          </p:cNvSpPr>
          <p:nvPr>
            <p:ph type="subTitle" idx="1"/>
          </p:nvPr>
        </p:nvSpPr>
        <p:spPr/>
        <p:txBody>
          <a:bodyPr/>
          <a:lstStyle/>
          <a:p>
            <a:endParaRPr lang="en-US"/>
          </a:p>
        </p:txBody>
      </p:sp>
      <p:sp>
        <p:nvSpPr>
          <p:cNvPr id="4" name="TextBox 3"/>
          <p:cNvSpPr txBox="1"/>
          <p:nvPr/>
        </p:nvSpPr>
        <p:spPr>
          <a:xfrm>
            <a:off x="533400" y="1524000"/>
            <a:ext cx="3962400" cy="769441"/>
          </a:xfrm>
          <a:prstGeom prst="rect">
            <a:avLst/>
          </a:prstGeom>
          <a:noFill/>
        </p:spPr>
        <p:txBody>
          <a:bodyPr wrap="square" rtlCol="0">
            <a:spAutoFit/>
          </a:bodyPr>
          <a:lstStyle/>
          <a:p>
            <a:r>
              <a:rPr lang="en-US" sz="4400" dirty="0" smtClean="0">
                <a:solidFill>
                  <a:schemeClr val="bg1"/>
                </a:solidFill>
              </a:rPr>
              <a:t>TEŞEKKÜRLER</a:t>
            </a:r>
            <a:endParaRPr lang="en-US" sz="4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Monoklonal</a:t>
            </a:r>
            <a:r>
              <a:rPr lang="en-US" dirty="0" smtClean="0"/>
              <a:t> </a:t>
            </a:r>
            <a:r>
              <a:rPr lang="en-US" dirty="0" err="1" smtClean="0"/>
              <a:t>gamapati</a:t>
            </a:r>
            <a:r>
              <a:rPr lang="en-US" dirty="0" smtClean="0"/>
              <a:t> </a:t>
            </a:r>
            <a:r>
              <a:rPr lang="en-US" dirty="0" err="1" smtClean="0"/>
              <a:t>ile</a:t>
            </a:r>
            <a:r>
              <a:rPr lang="en-US" dirty="0" smtClean="0"/>
              <a:t> </a:t>
            </a:r>
            <a:r>
              <a:rPr lang="en-US" dirty="0" err="1" smtClean="0"/>
              <a:t>seyreden</a:t>
            </a:r>
            <a:r>
              <a:rPr lang="en-US" dirty="0" smtClean="0"/>
              <a:t> </a:t>
            </a:r>
            <a:r>
              <a:rPr lang="en-US" dirty="0" err="1" smtClean="0"/>
              <a:t>hastalıklar</a:t>
            </a:r>
            <a:endParaRPr lang="en-US" dirty="0"/>
          </a:p>
        </p:txBody>
      </p:sp>
      <p:pic>
        <p:nvPicPr>
          <p:cNvPr id="5" name="Picture 4"/>
          <p:cNvPicPr>
            <a:picLocks noChangeAspect="1"/>
          </p:cNvPicPr>
          <p:nvPr/>
        </p:nvPicPr>
        <p:blipFill>
          <a:blip r:embed="rId2"/>
          <a:stretch>
            <a:fillRect/>
          </a:stretch>
        </p:blipFill>
        <p:spPr>
          <a:xfrm>
            <a:off x="576064" y="1620583"/>
            <a:ext cx="7236296" cy="4894681"/>
          </a:xfrm>
          <a:prstGeom prst="rect">
            <a:avLst/>
          </a:prstGeom>
        </p:spPr>
      </p:pic>
    </p:spTree>
    <p:extLst>
      <p:ext uri="{BB962C8B-B14F-4D97-AF65-F5344CB8AC3E}">
        <p14:creationId xmlns:p14="http://schemas.microsoft.com/office/powerpoint/2010/main" val="3204578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Sistemik</a:t>
            </a:r>
            <a:r>
              <a:rPr lang="en-US" dirty="0" smtClean="0"/>
              <a:t> AL </a:t>
            </a:r>
            <a:r>
              <a:rPr lang="en-US" dirty="0" err="1" smtClean="0"/>
              <a:t>Amiloidozis</a:t>
            </a:r>
            <a:endParaRPr lang="en-US" dirty="0"/>
          </a:p>
        </p:txBody>
      </p:sp>
      <p:sp>
        <p:nvSpPr>
          <p:cNvPr id="4" name="Content Placeholder 3"/>
          <p:cNvSpPr>
            <a:spLocks noGrp="1"/>
          </p:cNvSpPr>
          <p:nvPr>
            <p:ph idx="1"/>
          </p:nvPr>
        </p:nvSpPr>
        <p:spPr/>
        <p:txBody>
          <a:bodyPr/>
          <a:lstStyle/>
          <a:p>
            <a:r>
              <a:rPr lang="en-US" dirty="0" err="1" smtClean="0"/>
              <a:t>Amiloid</a:t>
            </a:r>
            <a:r>
              <a:rPr lang="en-US" dirty="0" smtClean="0"/>
              <a:t> </a:t>
            </a:r>
            <a:r>
              <a:rPr lang="en-US" dirty="0" err="1" smtClean="0"/>
              <a:t>ilişkili</a:t>
            </a:r>
            <a:r>
              <a:rPr lang="en-US" dirty="0" smtClean="0"/>
              <a:t> </a:t>
            </a:r>
            <a:r>
              <a:rPr lang="en-US" dirty="0" err="1" smtClean="0"/>
              <a:t>sistemik</a:t>
            </a:r>
            <a:r>
              <a:rPr lang="en-US" dirty="0" smtClean="0"/>
              <a:t> </a:t>
            </a:r>
            <a:r>
              <a:rPr lang="en-US" dirty="0" err="1" smtClean="0"/>
              <a:t>sendrom</a:t>
            </a:r>
            <a:r>
              <a:rPr lang="en-US" dirty="0" smtClean="0"/>
              <a:t> (renal, </a:t>
            </a:r>
            <a:r>
              <a:rPr lang="en-US" dirty="0" err="1" smtClean="0"/>
              <a:t>GI,cilt,sinir</a:t>
            </a:r>
            <a:r>
              <a:rPr lang="en-US" dirty="0" smtClean="0"/>
              <a:t> </a:t>
            </a:r>
            <a:r>
              <a:rPr lang="en-US" dirty="0" err="1" smtClean="0"/>
              <a:t>vs</a:t>
            </a:r>
            <a:r>
              <a:rPr lang="en-US" dirty="0" smtClean="0"/>
              <a:t>)</a:t>
            </a:r>
          </a:p>
          <a:p>
            <a:r>
              <a:rPr lang="en-US" dirty="0" err="1" smtClean="0"/>
              <a:t>Dokularda</a:t>
            </a:r>
            <a:r>
              <a:rPr lang="en-US" dirty="0" smtClean="0"/>
              <a:t> </a:t>
            </a:r>
            <a:r>
              <a:rPr lang="en-US" dirty="0" err="1" smtClean="0"/>
              <a:t>amiloidin</a:t>
            </a:r>
            <a:r>
              <a:rPr lang="en-US" dirty="0" smtClean="0"/>
              <a:t> </a:t>
            </a:r>
            <a:r>
              <a:rPr lang="en-US" dirty="0" err="1" smtClean="0"/>
              <a:t>gösterilmesi</a:t>
            </a:r>
            <a:endParaRPr lang="en-US" dirty="0" smtClean="0"/>
          </a:p>
          <a:p>
            <a:r>
              <a:rPr lang="en-US" dirty="0" err="1" smtClean="0"/>
              <a:t>Amiloidin</a:t>
            </a:r>
            <a:r>
              <a:rPr lang="en-US" dirty="0" smtClean="0"/>
              <a:t> </a:t>
            </a:r>
            <a:r>
              <a:rPr lang="en-US" dirty="0" err="1" smtClean="0"/>
              <a:t>hafif</a:t>
            </a:r>
            <a:r>
              <a:rPr lang="en-US" dirty="0" smtClean="0"/>
              <a:t> </a:t>
            </a:r>
            <a:r>
              <a:rPr lang="en-US" dirty="0" err="1" smtClean="0"/>
              <a:t>zincirle</a:t>
            </a:r>
            <a:r>
              <a:rPr lang="en-US" dirty="0" smtClean="0"/>
              <a:t> </a:t>
            </a:r>
            <a:r>
              <a:rPr lang="en-US" dirty="0" err="1" smtClean="0"/>
              <a:t>ilişkili</a:t>
            </a:r>
            <a:r>
              <a:rPr lang="en-US" dirty="0" smtClean="0"/>
              <a:t> </a:t>
            </a:r>
            <a:r>
              <a:rPr lang="en-US" dirty="0" err="1" smtClean="0"/>
              <a:t>olduğunun</a:t>
            </a:r>
            <a:r>
              <a:rPr lang="en-US" dirty="0" smtClean="0"/>
              <a:t> </a:t>
            </a:r>
            <a:r>
              <a:rPr lang="en-US" dirty="0" err="1" smtClean="0"/>
              <a:t>gösterilmesi</a:t>
            </a:r>
            <a:endParaRPr lang="en-US" dirty="0" smtClean="0"/>
          </a:p>
          <a:p>
            <a:r>
              <a:rPr lang="en-US" dirty="0" err="1" smtClean="0"/>
              <a:t>Monoklonal</a:t>
            </a:r>
            <a:r>
              <a:rPr lang="en-US" dirty="0" smtClean="0"/>
              <a:t> </a:t>
            </a:r>
            <a:r>
              <a:rPr lang="en-US" dirty="0" err="1" smtClean="0"/>
              <a:t>gamapati</a:t>
            </a:r>
            <a:endParaRPr lang="en-US" dirty="0" smtClean="0"/>
          </a:p>
          <a:p>
            <a:endParaRPr lang="en-US" dirty="0"/>
          </a:p>
        </p:txBody>
      </p:sp>
    </p:spTree>
    <p:extLst>
      <p:ext uri="{BB962C8B-B14F-4D97-AF65-F5344CB8AC3E}">
        <p14:creationId xmlns:p14="http://schemas.microsoft.com/office/powerpoint/2010/main" val="180163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POEMS</a:t>
            </a:r>
            <a:endParaRPr lang="en-US" dirty="0"/>
          </a:p>
        </p:txBody>
      </p:sp>
      <p:pic>
        <p:nvPicPr>
          <p:cNvPr id="3" name="Picture 2"/>
          <p:cNvPicPr>
            <a:picLocks noChangeAspect="1"/>
          </p:cNvPicPr>
          <p:nvPr/>
        </p:nvPicPr>
        <p:blipFill>
          <a:blip r:embed="rId2"/>
          <a:stretch>
            <a:fillRect/>
          </a:stretch>
        </p:blipFill>
        <p:spPr>
          <a:xfrm>
            <a:off x="177800" y="1783556"/>
            <a:ext cx="8788400" cy="3949700"/>
          </a:xfrm>
          <a:prstGeom prst="rect">
            <a:avLst/>
          </a:prstGeom>
        </p:spPr>
      </p:pic>
    </p:spTree>
    <p:extLst>
      <p:ext uri="{BB962C8B-B14F-4D97-AF65-F5344CB8AC3E}">
        <p14:creationId xmlns:p14="http://schemas.microsoft.com/office/powerpoint/2010/main" val="2757283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1866900"/>
            <a:ext cx="9144000" cy="3116846"/>
          </a:xfrm>
          <a:prstGeom prst="rect">
            <a:avLst/>
          </a:prstGeom>
        </p:spPr>
      </p:pic>
    </p:spTree>
    <p:extLst>
      <p:ext uri="{BB962C8B-B14F-4D97-AF65-F5344CB8AC3E}">
        <p14:creationId xmlns:p14="http://schemas.microsoft.com/office/powerpoint/2010/main" val="1666178692"/>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871</TotalTime>
  <Words>1869</Words>
  <Application>Microsoft Office PowerPoint</Application>
  <PresentationFormat>Ekran Gösterisi (4:3)</PresentationFormat>
  <Paragraphs>368</Paragraphs>
  <Slides>57</Slides>
  <Notes>11</Notes>
  <HiddenSlides>0</HiddenSlides>
  <MMClips>0</MMClips>
  <ScaleCrop>false</ScaleCrop>
  <HeadingPairs>
    <vt:vector size="6" baseType="variant">
      <vt:variant>
        <vt:lpstr>Kullanılan Yazı Tipleri</vt:lpstr>
      </vt:variant>
      <vt:variant>
        <vt:i4>14</vt:i4>
      </vt:variant>
      <vt:variant>
        <vt:lpstr>Tema</vt:lpstr>
      </vt:variant>
      <vt:variant>
        <vt:i4>1</vt:i4>
      </vt:variant>
      <vt:variant>
        <vt:lpstr>Slayt Başlıkları</vt:lpstr>
      </vt:variant>
      <vt:variant>
        <vt:i4>57</vt:i4>
      </vt:variant>
    </vt:vector>
  </HeadingPairs>
  <TitlesOfParts>
    <vt:vector size="72" baseType="lpstr">
      <vt:lpstr>MS PGothic</vt:lpstr>
      <vt:lpstr>MS PGothic</vt:lpstr>
      <vt:lpstr>Arial</vt:lpstr>
      <vt:lpstr>Arial Narrow</vt:lpstr>
      <vt:lpstr>Calibri</vt:lpstr>
      <vt:lpstr>Comic Sans MS</vt:lpstr>
      <vt:lpstr>Franklin Gothic Medium</vt:lpstr>
      <vt:lpstr>Lucida Sans Unicode</vt:lpstr>
      <vt:lpstr>Rockwell</vt:lpstr>
      <vt:lpstr>StarSymbol</vt:lpstr>
      <vt:lpstr>Symbol</vt:lpstr>
      <vt:lpstr>Times</vt:lpstr>
      <vt:lpstr>Wingdings</vt:lpstr>
      <vt:lpstr>Wingdings 3</vt:lpstr>
      <vt:lpstr>Advantage</vt:lpstr>
      <vt:lpstr>PROF.DR.MERAL BEKSAÇ ANKARA TIP FAKÜLTESİ</vt:lpstr>
      <vt:lpstr>PowerPoint Sunusu</vt:lpstr>
      <vt:lpstr>Multiple Myeloma Is a Progressive Hematologic Cancer That Originates in the Bone Marrow</vt:lpstr>
      <vt:lpstr>PowerPoint Sunusu</vt:lpstr>
      <vt:lpstr>PowerPoint Sunusu</vt:lpstr>
      <vt:lpstr>Monoklonal gamapati ile seyreden hastalıklar</vt:lpstr>
      <vt:lpstr>Sistemik AL Amiloidozis</vt:lpstr>
      <vt:lpstr>POEMS</vt:lpstr>
      <vt:lpstr>PowerPoint Sunusu</vt:lpstr>
      <vt:lpstr>MULTİPL MİYELOMA</vt:lpstr>
      <vt:lpstr>PowerPoint Sunusu</vt:lpstr>
      <vt:lpstr>AACR 2016 Kongresi 19.4.2016</vt:lpstr>
      <vt:lpstr>Multiple Myeloma: Global Incidence and Mortality</vt:lpstr>
      <vt:lpstr>KLİNİK</vt:lpstr>
      <vt:lpstr>MİYELOMA HÜCRESİ İLE KEMİK ARASI İLİŞKİLER</vt:lpstr>
      <vt:lpstr>PowerPoint Sunusu</vt:lpstr>
      <vt:lpstr>Serum Protein Elektroforezi</vt:lpstr>
      <vt:lpstr>PowerPoint Sunusu</vt:lpstr>
      <vt:lpstr>TANI</vt:lpstr>
      <vt:lpstr>Tanıdaki klinik bulgular</vt:lpstr>
      <vt:lpstr>Miyeloma Tanı kriterleri</vt:lpstr>
      <vt:lpstr>Uluslararası evreleme sistemi</vt:lpstr>
      <vt:lpstr>Revised ISS Staging System</vt:lpstr>
      <vt:lpstr>Genetik testlerin prognostik rolü</vt:lpstr>
      <vt:lpstr>13q delesyon</vt:lpstr>
      <vt:lpstr>PowerPoint Sunusu</vt:lpstr>
      <vt:lpstr>PowerPoint Sunusu</vt:lpstr>
      <vt:lpstr>X-rays at relapse: 3 years from diagnosis</vt:lpstr>
      <vt:lpstr>PowerPoint Sunusu</vt:lpstr>
      <vt:lpstr>PowerPoint Sunusu</vt:lpstr>
      <vt:lpstr>PowerPoint Sunusu</vt:lpstr>
      <vt:lpstr>PowerPoint Sunusu</vt:lpstr>
      <vt:lpstr>PowerPoint Sunusu</vt:lpstr>
      <vt:lpstr>PowerPoint Sunusu</vt:lpstr>
      <vt:lpstr>PowerPoint Sunusu</vt:lpstr>
      <vt:lpstr>PowerPoint Sunusu</vt:lpstr>
      <vt:lpstr>Prognostik faktörler</vt:lpstr>
      <vt:lpstr>PowerPoint Sunusu</vt:lpstr>
      <vt:lpstr>Miyelomun spesifik tedavisi</vt:lpstr>
      <vt:lpstr>PowerPoint Sunusu</vt:lpstr>
      <vt:lpstr>tedavi</vt:lpstr>
      <vt:lpstr>Proposed Mechanism of Action for Multiple Myeloma Therapies</vt:lpstr>
      <vt:lpstr>PowerPoint Sunusu</vt:lpstr>
      <vt:lpstr>PowerPoint Sunusu</vt:lpstr>
      <vt:lpstr>İMMUNMODULATUAR İLAÇLAR</vt:lpstr>
      <vt:lpstr>PowerPoint Sunusu</vt:lpstr>
      <vt:lpstr>PowerPoint Sunusu</vt:lpstr>
      <vt:lpstr>Nakil adayı hastalar için çıkarımlar</vt:lpstr>
      <vt:lpstr>Yaşlı hastalar için çıkarımlar</vt:lpstr>
      <vt:lpstr>Yeni tanı yaşlı MM, 2 kür Bortezomib-MP sonrası</vt:lpstr>
      <vt:lpstr>DESTEK  TEDAVİSİ</vt:lpstr>
      <vt:lpstr>Destek tedavisi</vt:lpstr>
      <vt:lpstr>Osteolizis</vt:lpstr>
      <vt:lpstr>Bone Destruction and Myeloma Growth—a Stimulatory Loop</vt:lpstr>
      <vt:lpstr>Novel Mechanisms for Targeting  Multiple Myeloma</vt:lpstr>
      <vt:lpstr>PowerPoint Sunusu</vt:lpstr>
      <vt:lpstr>beksac@medicine.ankara.edu.tr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meral beksac</dc:creator>
  <cp:lastModifiedBy>user</cp:lastModifiedBy>
  <cp:revision>103</cp:revision>
  <dcterms:created xsi:type="dcterms:W3CDTF">2010-05-30T20:29:43Z</dcterms:created>
  <dcterms:modified xsi:type="dcterms:W3CDTF">2019-12-30T06:27:18Z</dcterms:modified>
</cp:coreProperties>
</file>